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7" r:id="rId2"/>
    <p:sldId id="469" r:id="rId3"/>
    <p:sldId id="420" r:id="rId4"/>
    <p:sldId id="439" r:id="rId5"/>
    <p:sldId id="440" r:id="rId6"/>
    <p:sldId id="441" r:id="rId7"/>
    <p:sldId id="504" r:id="rId8"/>
    <p:sldId id="424" r:id="rId9"/>
    <p:sldId id="425" r:id="rId10"/>
    <p:sldId id="426" r:id="rId11"/>
    <p:sldId id="488" r:id="rId12"/>
    <p:sldId id="487" r:id="rId13"/>
    <p:sldId id="972" r:id="rId14"/>
    <p:sldId id="429" r:id="rId15"/>
    <p:sldId id="489" r:id="rId16"/>
    <p:sldId id="491" r:id="rId17"/>
    <p:sldId id="490" r:id="rId18"/>
    <p:sldId id="470" r:id="rId19"/>
    <p:sldId id="433" r:id="rId20"/>
    <p:sldId id="445" r:id="rId21"/>
    <p:sldId id="452" r:id="rId22"/>
    <p:sldId id="478" r:id="rId23"/>
    <p:sldId id="446" r:id="rId24"/>
    <p:sldId id="447" r:id="rId25"/>
    <p:sldId id="436" r:id="rId26"/>
    <p:sldId id="471" r:id="rId27"/>
    <p:sldId id="481" r:id="rId28"/>
    <p:sldId id="484" r:id="rId29"/>
    <p:sldId id="485" r:id="rId30"/>
    <p:sldId id="444" r:id="rId31"/>
    <p:sldId id="486" r:id="rId32"/>
    <p:sldId id="479" r:id="rId33"/>
    <p:sldId id="44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ΠΑΝΑΓΙΩΤΗΣ ΤΣΑΠΑΡΑΣ" userId="14c29a0b-fba8-4de1-ba9f-ce710cf39d77" providerId="ADAL" clId="{250D5124-36DF-44A4-804F-5F080110EF3A}"/>
    <pc:docChg chg="undo redo custSel addSld delSld modSld sldOrd">
      <pc:chgData name="ΠΑΝΑΓΙΩΤΗΣ ΤΣΑΠΑΡΑΣ" userId="14c29a0b-fba8-4de1-ba9f-ce710cf39d77" providerId="ADAL" clId="{250D5124-36DF-44A4-804F-5F080110EF3A}" dt="2022-03-15T10:55:43.939" v="8431" actId="20577"/>
      <pc:docMkLst>
        <pc:docMk/>
      </pc:docMkLst>
      <pc:sldChg chg="modSp mod">
        <pc:chgData name="ΠΑΝΑΓΙΩΤΗΣ ΤΣΑΠΑΡΑΣ" userId="14c29a0b-fba8-4de1-ba9f-ce710cf39d77" providerId="ADAL" clId="{250D5124-36DF-44A4-804F-5F080110EF3A}" dt="2022-02-22T09:55:24.388" v="13" actId="1076"/>
        <pc:sldMkLst>
          <pc:docMk/>
          <pc:sldMk cId="3026436186" sldId="261"/>
        </pc:sldMkLst>
        <pc:spChg chg="mod">
          <ac:chgData name="ΠΑΝΑΓΙΩΤΗΣ ΤΣΑΠΑΡΑΣ" userId="14c29a0b-fba8-4de1-ba9f-ce710cf39d77" providerId="ADAL" clId="{250D5124-36DF-44A4-804F-5F080110EF3A}" dt="2022-02-22T09:55:24.388" v="13" actId="1076"/>
          <ac:spMkLst>
            <pc:docMk/>
            <pc:sldMk cId="3026436186" sldId="261"/>
            <ac:spMk id="48148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2T10:02:34.434" v="246" actId="6549"/>
        <pc:sldMkLst>
          <pc:docMk/>
          <pc:sldMk cId="1684554834" sldId="297"/>
        </pc:sldMkLst>
        <pc:spChg chg="mod">
          <ac:chgData name="ΠΑΝΑΓΙΩΤΗΣ ΤΣΑΠΑΡΑΣ" userId="14c29a0b-fba8-4de1-ba9f-ce710cf39d77" providerId="ADAL" clId="{250D5124-36DF-44A4-804F-5F080110EF3A}" dt="2022-02-22T10:02:34.434" v="246" actId="6549"/>
          <ac:spMkLst>
            <pc:docMk/>
            <pc:sldMk cId="1684554834" sldId="297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2T10:09:38.138" v="507" actId="20577"/>
        <pc:sldMkLst>
          <pc:docMk/>
          <pc:sldMk cId="2621265742" sldId="302"/>
        </pc:sldMkLst>
        <pc:spChg chg="mod">
          <ac:chgData name="ΠΑΝΑΓΙΩΤΗΣ ΤΣΑΠΑΡΑΣ" userId="14c29a0b-fba8-4de1-ba9f-ce710cf39d77" providerId="ADAL" clId="{250D5124-36DF-44A4-804F-5F080110EF3A}" dt="2022-02-22T10:09:38.138" v="507" actId="20577"/>
          <ac:spMkLst>
            <pc:docMk/>
            <pc:sldMk cId="2621265742" sldId="302"/>
            <ac:spMk id="9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2T10:07:32.362" v="406" actId="207"/>
        <pc:sldMkLst>
          <pc:docMk/>
          <pc:sldMk cId="145314504" sldId="306"/>
        </pc:sldMkLst>
        <pc:spChg chg="mod">
          <ac:chgData name="ΠΑΝΑΓΙΩΤΗΣ ΤΣΑΠΑΡΑΣ" userId="14c29a0b-fba8-4de1-ba9f-ce710cf39d77" providerId="ADAL" clId="{250D5124-36DF-44A4-804F-5F080110EF3A}" dt="2022-02-22T10:07:32.362" v="406" actId="207"/>
          <ac:spMkLst>
            <pc:docMk/>
            <pc:sldMk cId="145314504" sldId="306"/>
            <ac:spMk id="7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3T17:04:00.037" v="2435" actId="20577"/>
        <pc:sldMkLst>
          <pc:docMk/>
          <pc:sldMk cId="3341928133" sldId="312"/>
        </pc:sldMkLst>
        <pc:spChg chg="mod">
          <ac:chgData name="ΠΑΝΑΓΙΩΤΗΣ ΤΣΑΠΑΡΑΣ" userId="14c29a0b-fba8-4de1-ba9f-ce710cf39d77" providerId="ADAL" clId="{250D5124-36DF-44A4-804F-5F080110EF3A}" dt="2022-02-23T17:04:00.037" v="2435" actId="20577"/>
          <ac:spMkLst>
            <pc:docMk/>
            <pc:sldMk cId="3341928133" sldId="312"/>
            <ac:spMk id="5" creationId="{00000000-0000-0000-0000-000000000000}"/>
          </ac:spMkLst>
        </pc:spChg>
      </pc:sldChg>
      <pc:sldChg chg="ord">
        <pc:chgData name="ΠΑΝΑΓΙΩΤΗΣ ΤΣΑΠΑΡΑΣ" userId="14c29a0b-fba8-4de1-ba9f-ce710cf39d77" providerId="ADAL" clId="{250D5124-36DF-44A4-804F-5F080110EF3A}" dt="2022-02-22T10:18:38.330" v="1059"/>
        <pc:sldMkLst>
          <pc:docMk/>
          <pc:sldMk cId="200945197" sldId="314"/>
        </pc:sldMkLst>
      </pc:sldChg>
      <pc:sldChg chg="del ord">
        <pc:chgData name="ΠΑΝΑΓΙΩΤΗΣ ΤΣΑΠΑΡΑΣ" userId="14c29a0b-fba8-4de1-ba9f-ce710cf39d77" providerId="ADAL" clId="{250D5124-36DF-44A4-804F-5F080110EF3A}" dt="2022-02-22T10:27:30.169" v="1665" actId="47"/>
        <pc:sldMkLst>
          <pc:docMk/>
          <pc:sldMk cId="19181308" sldId="315"/>
        </pc:sldMkLst>
      </pc:sldChg>
      <pc:sldChg chg="delSp modSp mod">
        <pc:chgData name="ΠΑΝΑΓΙΩΤΗΣ ΤΣΑΠΑΡΑΣ" userId="14c29a0b-fba8-4de1-ba9f-ce710cf39d77" providerId="ADAL" clId="{250D5124-36DF-44A4-804F-5F080110EF3A}" dt="2022-02-22T10:55:10.156" v="2397" actId="478"/>
        <pc:sldMkLst>
          <pc:docMk/>
          <pc:sldMk cId="357703571" sldId="316"/>
        </pc:sldMkLst>
        <pc:spChg chg="del mod">
          <ac:chgData name="ΠΑΝΑΓΙΩΤΗΣ ΤΣΑΠΑΡΑΣ" userId="14c29a0b-fba8-4de1-ba9f-ce710cf39d77" providerId="ADAL" clId="{250D5124-36DF-44A4-804F-5F080110EF3A}" dt="2022-02-22T10:55:10.156" v="2397" actId="478"/>
          <ac:spMkLst>
            <pc:docMk/>
            <pc:sldMk cId="357703571" sldId="316"/>
            <ac:spMk id="4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2T10:27:26.902" v="1664"/>
          <ac:spMkLst>
            <pc:docMk/>
            <pc:sldMk cId="357703571" sldId="316"/>
            <ac:spMk id="5" creationId="{00000000-0000-0000-0000-000000000000}"/>
          </ac:spMkLst>
        </pc:spChg>
      </pc:sldChg>
      <pc:sldChg chg="del">
        <pc:chgData name="ΠΑΝΑΓΙΩΤΗΣ ΤΣΑΠΑΡΑΣ" userId="14c29a0b-fba8-4de1-ba9f-ce710cf39d77" providerId="ADAL" clId="{250D5124-36DF-44A4-804F-5F080110EF3A}" dt="2022-02-22T10:54:07.444" v="2368" actId="2696"/>
        <pc:sldMkLst>
          <pc:docMk/>
          <pc:sldMk cId="79606033" sldId="317"/>
        </pc:sldMkLst>
      </pc:sldChg>
      <pc:sldChg chg="add">
        <pc:chgData name="ΠΑΝΑΓΙΩΤΗΣ ΤΣΑΠΑΡΑΣ" userId="14c29a0b-fba8-4de1-ba9f-ce710cf39d77" providerId="ADAL" clId="{250D5124-36DF-44A4-804F-5F080110EF3A}" dt="2022-02-22T10:54:12.477" v="2369"/>
        <pc:sldMkLst>
          <pc:docMk/>
          <pc:sldMk cId="297653264" sldId="317"/>
        </pc:sldMkLst>
      </pc:sldChg>
      <pc:sldChg chg="del">
        <pc:chgData name="ΠΑΝΑΓΙΩΤΗΣ ΤΣΑΠΑΡΑΣ" userId="14c29a0b-fba8-4de1-ba9f-ce710cf39d77" providerId="ADAL" clId="{250D5124-36DF-44A4-804F-5F080110EF3A}" dt="2022-02-22T10:54:07.444" v="2368" actId="2696"/>
        <pc:sldMkLst>
          <pc:docMk/>
          <pc:sldMk cId="1004993318" sldId="320"/>
        </pc:sldMkLst>
      </pc:sldChg>
      <pc:sldChg chg="add">
        <pc:chgData name="ΠΑΝΑΓΙΩΤΗΣ ΤΣΑΠΑΡΑΣ" userId="14c29a0b-fba8-4de1-ba9f-ce710cf39d77" providerId="ADAL" clId="{250D5124-36DF-44A4-804F-5F080110EF3A}" dt="2022-02-22T10:54:12.477" v="2369"/>
        <pc:sldMkLst>
          <pc:docMk/>
          <pc:sldMk cId="2925747630" sldId="320"/>
        </pc:sldMkLst>
      </pc:sldChg>
      <pc:sldChg chg="modSp add mod">
        <pc:chgData name="ΠΑΝΑΓΙΩΤΗΣ ΤΣΑΠΑΡΑΣ" userId="14c29a0b-fba8-4de1-ba9f-ce710cf39d77" providerId="ADAL" clId="{250D5124-36DF-44A4-804F-5F080110EF3A}" dt="2022-02-24T09:28:02.818" v="4336" actId="14100"/>
        <pc:sldMkLst>
          <pc:docMk/>
          <pc:sldMk cId="2280268363" sldId="324"/>
        </pc:sldMkLst>
        <pc:spChg chg="mod">
          <ac:chgData name="ΠΑΝΑΓΙΩΤΗΣ ΤΣΑΠΑΡΑΣ" userId="14c29a0b-fba8-4de1-ba9f-ce710cf39d77" providerId="ADAL" clId="{250D5124-36DF-44A4-804F-5F080110EF3A}" dt="2022-02-24T09:27:30.217" v="4334" actId="20577"/>
          <ac:spMkLst>
            <pc:docMk/>
            <pc:sldMk cId="2280268363" sldId="324"/>
            <ac:spMk id="2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4T09:28:02.818" v="4336" actId="14100"/>
          <ac:spMkLst>
            <pc:docMk/>
            <pc:sldMk cId="2280268363" sldId="324"/>
            <ac:spMk id="4" creationId="{00000000-0000-0000-0000-000000000000}"/>
          </ac:spMkLst>
        </pc:spChg>
      </pc:sldChg>
      <pc:sldChg chg="del">
        <pc:chgData name="ΠΑΝΑΓΙΩΤΗΣ ΤΣΑΠΑΡΑΣ" userId="14c29a0b-fba8-4de1-ba9f-ce710cf39d77" providerId="ADAL" clId="{250D5124-36DF-44A4-804F-5F080110EF3A}" dt="2022-02-24T09:15:04.126" v="3562" actId="2696"/>
        <pc:sldMkLst>
          <pc:docMk/>
          <pc:sldMk cId="2282179187" sldId="324"/>
        </pc:sldMkLst>
      </pc:sldChg>
      <pc:sldChg chg="modSp mod">
        <pc:chgData name="ΠΑΝΑΓΙΩΤΗΣ ΤΣΑΠΑΡΑΣ" userId="14c29a0b-fba8-4de1-ba9f-ce710cf39d77" providerId="ADAL" clId="{250D5124-36DF-44A4-804F-5F080110EF3A}" dt="2022-02-22T10:03:43.640" v="280" actId="403"/>
        <pc:sldMkLst>
          <pc:docMk/>
          <pc:sldMk cId="683780978" sldId="360"/>
        </pc:sldMkLst>
        <pc:spChg chg="mod">
          <ac:chgData name="ΠΑΝΑΓΙΩΤΗΣ ΤΣΑΠΑΡΑΣ" userId="14c29a0b-fba8-4de1-ba9f-ce710cf39d77" providerId="ADAL" clId="{250D5124-36DF-44A4-804F-5F080110EF3A}" dt="2022-02-22T10:03:33.300" v="278" actId="1076"/>
          <ac:spMkLst>
            <pc:docMk/>
            <pc:sldMk cId="683780978" sldId="360"/>
            <ac:spMk id="8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2T10:03:22.741" v="276" actId="108"/>
          <ac:spMkLst>
            <pc:docMk/>
            <pc:sldMk cId="683780978" sldId="360"/>
            <ac:spMk id="9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2T10:03:43.640" v="280" actId="403"/>
          <ac:spMkLst>
            <pc:docMk/>
            <pc:sldMk cId="683780978" sldId="360"/>
            <ac:spMk id="10" creationId="{00000000-0000-0000-0000-000000000000}"/>
          </ac:spMkLst>
        </pc:spChg>
        <pc:picChg chg="mod">
          <ac:chgData name="ΠΑΝΑΓΙΩΤΗΣ ΤΣΑΠΑΡΑΣ" userId="14c29a0b-fba8-4de1-ba9f-ce710cf39d77" providerId="ADAL" clId="{250D5124-36DF-44A4-804F-5F080110EF3A}" dt="2022-02-22T10:03:29.260" v="277" actId="1076"/>
          <ac:picMkLst>
            <pc:docMk/>
            <pc:sldMk cId="683780978" sldId="360"/>
            <ac:picMk id="15" creationId="{15F05AF5-C260-4459-B482-E08AB8588DC0}"/>
          </ac:picMkLst>
        </pc:picChg>
      </pc:sldChg>
      <pc:sldChg chg="modSp mod">
        <pc:chgData name="ΠΑΝΑΓΙΩΤΗΣ ΤΣΑΠΑΡΑΣ" userId="14c29a0b-fba8-4de1-ba9f-ce710cf39d77" providerId="ADAL" clId="{250D5124-36DF-44A4-804F-5F080110EF3A}" dt="2022-02-22T10:05:14.064" v="307" actId="20577"/>
        <pc:sldMkLst>
          <pc:docMk/>
          <pc:sldMk cId="1008332899" sldId="361"/>
        </pc:sldMkLst>
        <pc:spChg chg="mod">
          <ac:chgData name="ΠΑΝΑΓΙΩΤΗΣ ΤΣΑΠΑΡΑΣ" userId="14c29a0b-fba8-4de1-ba9f-ce710cf39d77" providerId="ADAL" clId="{250D5124-36DF-44A4-804F-5F080110EF3A}" dt="2022-02-22T10:05:14.064" v="307" actId="20577"/>
          <ac:spMkLst>
            <pc:docMk/>
            <pc:sldMk cId="1008332899" sldId="361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3T17:25:25.020" v="2698" actId="1076"/>
        <pc:sldMkLst>
          <pc:docMk/>
          <pc:sldMk cId="368273885" sldId="366"/>
        </pc:sldMkLst>
        <pc:spChg chg="mod">
          <ac:chgData name="ΠΑΝΑΓΙΩΤΗΣ ΤΣΑΠΑΡΑΣ" userId="14c29a0b-fba8-4de1-ba9f-ce710cf39d77" providerId="ADAL" clId="{250D5124-36DF-44A4-804F-5F080110EF3A}" dt="2022-02-23T17:25:16.657" v="2697" actId="207"/>
          <ac:spMkLst>
            <pc:docMk/>
            <pc:sldMk cId="368273885" sldId="366"/>
            <ac:spMk id="3" creationId="{00000000-0000-0000-0000-000000000000}"/>
          </ac:spMkLst>
        </pc:spChg>
        <pc:picChg chg="mod">
          <ac:chgData name="ΠΑΝΑΓΙΩΤΗΣ ΤΣΑΠΑΡΑΣ" userId="14c29a0b-fba8-4de1-ba9f-ce710cf39d77" providerId="ADAL" clId="{250D5124-36DF-44A4-804F-5F080110EF3A}" dt="2022-02-23T17:25:25.020" v="2698" actId="1076"/>
          <ac:picMkLst>
            <pc:docMk/>
            <pc:sldMk cId="368273885" sldId="366"/>
            <ac:picMk id="4" creationId="{00000000-0000-0000-0000-000000000000}"/>
          </ac:picMkLst>
        </pc:picChg>
      </pc:sldChg>
      <pc:sldChg chg="modSp mod">
        <pc:chgData name="ΠΑΝΑΓΙΩΤΗΣ ΤΣΑΠΑΡΑΣ" userId="14c29a0b-fba8-4de1-ba9f-ce710cf39d77" providerId="ADAL" clId="{250D5124-36DF-44A4-804F-5F080110EF3A}" dt="2022-02-24T09:06:53.665" v="3333" actId="20577"/>
        <pc:sldMkLst>
          <pc:docMk/>
          <pc:sldMk cId="211545311" sldId="392"/>
        </pc:sldMkLst>
        <pc:spChg chg="mod">
          <ac:chgData name="ΠΑΝΑΓΙΩΤΗΣ ΤΣΑΠΑΡΑΣ" userId="14c29a0b-fba8-4de1-ba9f-ce710cf39d77" providerId="ADAL" clId="{250D5124-36DF-44A4-804F-5F080110EF3A}" dt="2022-02-24T09:06:53.665" v="3333" actId="20577"/>
          <ac:spMkLst>
            <pc:docMk/>
            <pc:sldMk cId="211545311" sldId="392"/>
            <ac:spMk id="24" creationId="{00000000-0000-0000-0000-000000000000}"/>
          </ac:spMkLst>
        </pc:spChg>
      </pc:sldChg>
      <pc:sldChg chg="del">
        <pc:chgData name="ΠΑΝΑΓΙΩΤΗΣ ΤΣΑΠΑΡΑΣ" userId="14c29a0b-fba8-4de1-ba9f-ce710cf39d77" providerId="ADAL" clId="{250D5124-36DF-44A4-804F-5F080110EF3A}" dt="2022-02-24T09:47:58.926" v="4571" actId="47"/>
        <pc:sldMkLst>
          <pc:docMk/>
          <pc:sldMk cId="3843474035" sldId="393"/>
        </pc:sldMkLst>
      </pc:sldChg>
      <pc:sldChg chg="add">
        <pc:chgData name="ΠΑΝΑΓΙΩΤΗΣ ΤΣΑΠΑΡΑΣ" userId="14c29a0b-fba8-4de1-ba9f-ce710cf39d77" providerId="ADAL" clId="{250D5124-36DF-44A4-804F-5F080110EF3A}" dt="2022-02-24T09:15:06.993" v="3563"/>
        <pc:sldMkLst>
          <pc:docMk/>
          <pc:sldMk cId="2454172860" sldId="394"/>
        </pc:sldMkLst>
      </pc:sldChg>
      <pc:sldChg chg="del">
        <pc:chgData name="ΠΑΝΑΓΙΩΤΗΣ ΤΣΑΠΑΡΑΣ" userId="14c29a0b-fba8-4de1-ba9f-ce710cf39d77" providerId="ADAL" clId="{250D5124-36DF-44A4-804F-5F080110EF3A}" dt="2022-02-24T09:15:04.126" v="3562" actId="2696"/>
        <pc:sldMkLst>
          <pc:docMk/>
          <pc:sldMk cId="3075717636" sldId="394"/>
        </pc:sldMkLst>
      </pc:sldChg>
      <pc:sldChg chg="modSp mod">
        <pc:chgData name="ΠΑΝΑΓΙΩΤΗΣ ΤΣΑΠΑΡΑΣ" userId="14c29a0b-fba8-4de1-ba9f-ce710cf39d77" providerId="ADAL" clId="{250D5124-36DF-44A4-804F-5F080110EF3A}" dt="2022-03-01T09:34:16.255" v="5364" actId="1076"/>
        <pc:sldMkLst>
          <pc:docMk/>
          <pc:sldMk cId="2018014461" sldId="399"/>
        </pc:sldMkLst>
        <pc:spChg chg="mod">
          <ac:chgData name="ΠΑΝΑΓΙΩΤΗΣ ΤΣΑΠΑΡΑΣ" userId="14c29a0b-fba8-4de1-ba9f-ce710cf39d77" providerId="ADAL" clId="{250D5124-36DF-44A4-804F-5F080110EF3A}" dt="2022-03-01T09:34:16.255" v="5364" actId="1076"/>
          <ac:spMkLst>
            <pc:docMk/>
            <pc:sldMk cId="2018014461" sldId="399"/>
            <ac:spMk id="4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3-10T09:15:35.969" v="6263" actId="20577"/>
        <pc:sldMkLst>
          <pc:docMk/>
          <pc:sldMk cId="4113181745" sldId="400"/>
        </pc:sldMkLst>
        <pc:spChg chg="mod">
          <ac:chgData name="ΠΑΝΑΓΙΩΤΗΣ ΤΣΑΠΑΡΑΣ" userId="14c29a0b-fba8-4de1-ba9f-ce710cf39d77" providerId="ADAL" clId="{250D5124-36DF-44A4-804F-5F080110EF3A}" dt="2022-03-10T09:15:35.969" v="6263" actId="20577"/>
          <ac:spMkLst>
            <pc:docMk/>
            <pc:sldMk cId="4113181745" sldId="400"/>
            <ac:spMk id="3" creationId="{00000000-0000-0000-0000-000000000000}"/>
          </ac:spMkLst>
        </pc:spChg>
      </pc:sldChg>
      <pc:sldChg chg="del">
        <pc:chgData name="ΠΑΝΑΓΙΩΤΗΣ ΤΣΑΠΑΡΑΣ" userId="14c29a0b-fba8-4de1-ba9f-ce710cf39d77" providerId="ADAL" clId="{250D5124-36DF-44A4-804F-5F080110EF3A}" dt="2022-02-24T09:15:04.126" v="3562" actId="2696"/>
        <pc:sldMkLst>
          <pc:docMk/>
          <pc:sldMk cId="258464542" sldId="401"/>
        </pc:sldMkLst>
      </pc:sldChg>
      <pc:sldChg chg="modSp add mod">
        <pc:chgData name="ΠΑΝΑΓΙΩΤΗΣ ΤΣΑΠΑΡΑΣ" userId="14c29a0b-fba8-4de1-ba9f-ce710cf39d77" providerId="ADAL" clId="{250D5124-36DF-44A4-804F-5F080110EF3A}" dt="2022-02-24T09:53:03.522" v="4746" actId="20577"/>
        <pc:sldMkLst>
          <pc:docMk/>
          <pc:sldMk cId="2081384608" sldId="401"/>
        </pc:sldMkLst>
        <pc:spChg chg="mod">
          <ac:chgData name="ΠΑΝΑΓΙΩΤΗΣ ΤΣΑΠΑΡΑΣ" userId="14c29a0b-fba8-4de1-ba9f-ce710cf39d77" providerId="ADAL" clId="{250D5124-36DF-44A4-804F-5F080110EF3A}" dt="2022-02-24T09:53:03.522" v="4746" actId="20577"/>
          <ac:spMkLst>
            <pc:docMk/>
            <pc:sldMk cId="2081384608" sldId="401"/>
            <ac:spMk id="2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4T09:27:08.065" v="4299" actId="20577"/>
          <ac:spMkLst>
            <pc:docMk/>
            <pc:sldMk cId="2081384608" sldId="401"/>
            <ac:spMk id="3" creationId="{00000000-0000-0000-0000-000000000000}"/>
          </ac:spMkLst>
        </pc:spChg>
      </pc:sldChg>
      <pc:sldChg chg="delSp modSp mod ord">
        <pc:chgData name="ΠΑΝΑΓΙΩΤΗΣ ΤΣΑΠΑΡΑΣ" userId="14c29a0b-fba8-4de1-ba9f-ce710cf39d77" providerId="ADAL" clId="{250D5124-36DF-44A4-804F-5F080110EF3A}" dt="2022-02-23T17:37:18.915" v="2838" actId="1076"/>
        <pc:sldMkLst>
          <pc:docMk/>
          <pc:sldMk cId="2062701445" sldId="402"/>
        </pc:sldMkLst>
        <pc:spChg chg="mod">
          <ac:chgData name="ΠΑΝΑΓΙΩΤΗΣ ΤΣΑΠΑΡΑΣ" userId="14c29a0b-fba8-4de1-ba9f-ce710cf39d77" providerId="ADAL" clId="{250D5124-36DF-44A4-804F-5F080110EF3A}" dt="2022-02-23T17:37:15.345" v="2837"/>
          <ac:spMkLst>
            <pc:docMk/>
            <pc:sldMk cId="2062701445" sldId="402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3T17:37:18.915" v="2838" actId="1076"/>
          <ac:spMkLst>
            <pc:docMk/>
            <pc:sldMk cId="2062701445" sldId="402"/>
            <ac:spMk id="4" creationId="{00000000-0000-0000-0000-000000000000}"/>
          </ac:spMkLst>
        </pc:spChg>
        <pc:spChg chg="del">
          <ac:chgData name="ΠΑΝΑΓΙΩΤΗΣ ΤΣΑΠΑΡΑΣ" userId="14c29a0b-fba8-4de1-ba9f-ce710cf39d77" providerId="ADAL" clId="{250D5124-36DF-44A4-804F-5F080110EF3A}" dt="2022-02-22T10:18:04.392" v="1003" actId="478"/>
          <ac:spMkLst>
            <pc:docMk/>
            <pc:sldMk cId="2062701445" sldId="402"/>
            <ac:spMk id="5" creationId="{00000000-0000-0000-0000-000000000000}"/>
          </ac:spMkLst>
        </pc:spChg>
        <pc:spChg chg="del">
          <ac:chgData name="ΠΑΝΑΓΙΩΤΗΣ ΤΣΑΠΑΡΑΣ" userId="14c29a0b-fba8-4de1-ba9f-ce710cf39d77" providerId="ADAL" clId="{250D5124-36DF-44A4-804F-5F080110EF3A}" dt="2022-02-22T10:18:04.392" v="1003" actId="478"/>
          <ac:spMkLst>
            <pc:docMk/>
            <pc:sldMk cId="2062701445" sldId="402"/>
            <ac:spMk id="6" creationId="{00000000-0000-0000-0000-000000000000}"/>
          </ac:spMkLst>
        </pc:spChg>
        <pc:spChg chg="del">
          <ac:chgData name="ΠΑΝΑΓΙΩΤΗΣ ΤΣΑΠΑΡΑΣ" userId="14c29a0b-fba8-4de1-ba9f-ce710cf39d77" providerId="ADAL" clId="{250D5124-36DF-44A4-804F-5F080110EF3A}" dt="2022-02-22T10:18:04.392" v="1003" actId="478"/>
          <ac:spMkLst>
            <pc:docMk/>
            <pc:sldMk cId="2062701445" sldId="402"/>
            <ac:spMk id="7" creationId="{00000000-0000-0000-0000-000000000000}"/>
          </ac:spMkLst>
        </pc:spChg>
        <pc:spChg chg="del">
          <ac:chgData name="ΠΑΝΑΓΙΩΤΗΣ ΤΣΑΠΑΡΑΣ" userId="14c29a0b-fba8-4de1-ba9f-ce710cf39d77" providerId="ADAL" clId="{250D5124-36DF-44A4-804F-5F080110EF3A}" dt="2022-02-22T10:18:04.392" v="1003" actId="478"/>
          <ac:spMkLst>
            <pc:docMk/>
            <pc:sldMk cId="2062701445" sldId="402"/>
            <ac:spMk id="8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3-10T09:18:12.169" v="6267" actId="20577"/>
        <pc:sldMkLst>
          <pc:docMk/>
          <pc:sldMk cId="3819098752" sldId="415"/>
        </pc:sldMkLst>
        <pc:spChg chg="mod">
          <ac:chgData name="ΠΑΝΑΓΙΩΤΗΣ ΤΣΑΠΑΡΑΣ" userId="14c29a0b-fba8-4de1-ba9f-ce710cf39d77" providerId="ADAL" clId="{250D5124-36DF-44A4-804F-5F080110EF3A}" dt="2022-03-10T09:18:12.169" v="6267" actId="20577"/>
          <ac:spMkLst>
            <pc:docMk/>
            <pc:sldMk cId="3819098752" sldId="415"/>
            <ac:spMk id="4" creationId="{00000000-0000-0000-0000-000000000000}"/>
          </ac:spMkLst>
        </pc:spChg>
      </pc:sldChg>
      <pc:sldChg chg="addSp delSp modSp mod">
        <pc:chgData name="ΠΑΝΑΓΙΩΤΗΣ ΤΣΑΠΑΡΑΣ" userId="14c29a0b-fba8-4de1-ba9f-ce710cf39d77" providerId="ADAL" clId="{250D5124-36DF-44A4-804F-5F080110EF3A}" dt="2022-03-10T09:21:07.377" v="6424" actId="21"/>
        <pc:sldMkLst>
          <pc:docMk/>
          <pc:sldMk cId="2643266449" sldId="417"/>
        </pc:sldMkLst>
        <pc:spChg chg="mod">
          <ac:chgData name="ΠΑΝΑΓΙΩΤΗΣ ΤΣΑΠΑΡΑΣ" userId="14c29a0b-fba8-4de1-ba9f-ce710cf39d77" providerId="ADAL" clId="{250D5124-36DF-44A4-804F-5F080110EF3A}" dt="2022-03-10T09:19:56.719" v="6273" actId="1076"/>
          <ac:spMkLst>
            <pc:docMk/>
            <pc:sldMk cId="2643266449" sldId="417"/>
            <ac:spMk id="4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0T09:19:39.397" v="6270" actId="1076"/>
          <ac:spMkLst>
            <pc:docMk/>
            <pc:sldMk cId="2643266449" sldId="417"/>
            <ac:spMk id="5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0T09:19:39.397" v="6270" actId="1076"/>
          <ac:spMkLst>
            <pc:docMk/>
            <pc:sldMk cId="2643266449" sldId="417"/>
            <ac:spMk id="6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0T09:19:39.397" v="6270" actId="1076"/>
          <ac:spMkLst>
            <pc:docMk/>
            <pc:sldMk cId="2643266449" sldId="417"/>
            <ac:spMk id="7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0T09:19:39.397" v="6270" actId="1076"/>
          <ac:spMkLst>
            <pc:docMk/>
            <pc:sldMk cId="2643266449" sldId="417"/>
            <ac:spMk id="8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0T09:19:46.769" v="6272" actId="14100"/>
          <ac:spMkLst>
            <pc:docMk/>
            <pc:sldMk cId="2643266449" sldId="417"/>
            <ac:spMk id="9" creationId="{00000000-0000-0000-0000-000000000000}"/>
          </ac:spMkLst>
        </pc:spChg>
        <pc:spChg chg="add del mod">
          <ac:chgData name="ΠΑΝΑΓΙΩΤΗΣ ΤΣΑΠΑΡΑΣ" userId="14c29a0b-fba8-4de1-ba9f-ce710cf39d77" providerId="ADAL" clId="{250D5124-36DF-44A4-804F-5F080110EF3A}" dt="2022-03-10T09:21:07.377" v="6424" actId="21"/>
          <ac:spMkLst>
            <pc:docMk/>
            <pc:sldMk cId="2643266449" sldId="417"/>
            <ac:spMk id="10" creationId="{83EB0CBE-9982-41AE-A379-270C99FB3C1F}"/>
          </ac:spMkLst>
        </pc:spChg>
      </pc:sldChg>
      <pc:sldChg chg="addSp modSp mod">
        <pc:chgData name="ΠΑΝΑΓΙΩΤΗΣ ΤΣΑΠΑΡΑΣ" userId="14c29a0b-fba8-4de1-ba9f-ce710cf39d77" providerId="ADAL" clId="{250D5124-36DF-44A4-804F-5F080110EF3A}" dt="2022-03-15T10:54:42.662" v="8429" actId="1076"/>
        <pc:sldMkLst>
          <pc:docMk/>
          <pc:sldMk cId="264767481" sldId="429"/>
        </pc:sldMkLst>
        <pc:spChg chg="mod">
          <ac:chgData name="ΠΑΝΑΓΙΩΤΗΣ ΤΣΑΠΑΡΑΣ" userId="14c29a0b-fba8-4de1-ba9f-ce710cf39d77" providerId="ADAL" clId="{250D5124-36DF-44A4-804F-5F080110EF3A}" dt="2022-03-15T10:54:42.662" v="8429" actId="1076"/>
          <ac:spMkLst>
            <pc:docMk/>
            <pc:sldMk cId="264767481" sldId="429"/>
            <ac:spMk id="2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25:24.354" v="8160" actId="20577"/>
          <ac:spMkLst>
            <pc:docMk/>
            <pc:sldMk cId="264767481" sldId="429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24:35.012" v="8155" actId="1076"/>
          <ac:spMkLst>
            <pc:docMk/>
            <pc:sldMk cId="264767481" sldId="429"/>
            <ac:spMk id="4" creationId="{00000000-0000-0000-0000-000000000000}"/>
          </ac:spMkLst>
        </pc:spChg>
        <pc:spChg chg="add mod">
          <ac:chgData name="ΠΑΝΑΓΙΩΤΗΣ ΤΣΑΠΑΡΑΣ" userId="14c29a0b-fba8-4de1-ba9f-ce710cf39d77" providerId="ADAL" clId="{250D5124-36DF-44A4-804F-5F080110EF3A}" dt="2022-03-11T15:33:15.860" v="8427" actId="207"/>
          <ac:spMkLst>
            <pc:docMk/>
            <pc:sldMk cId="264767481" sldId="429"/>
            <ac:spMk id="5" creationId="{7AE164E2-7AD6-43C8-BAAC-E9F744AF3698}"/>
          </ac:spMkLst>
        </pc:spChg>
        <pc:spChg chg="mod">
          <ac:chgData name="ΠΑΝΑΓΙΩΤΗΣ ΤΣΑΠΑΡΑΣ" userId="14c29a0b-fba8-4de1-ba9f-ce710cf39d77" providerId="ADAL" clId="{250D5124-36DF-44A4-804F-5F080110EF3A}" dt="2022-03-11T15:24:35.012" v="8155" actId="1076"/>
          <ac:spMkLst>
            <pc:docMk/>
            <pc:sldMk cId="264767481" sldId="429"/>
            <ac:spMk id="7" creationId="{00000000-0000-0000-0000-000000000000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637146566" sldId="443"/>
        </pc:sldMkLst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1119526741" sldId="443"/>
        </pc:sldMkLst>
      </pc:sldChg>
      <pc:sldChg chg="addSp delSp modSp add del mod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2365010303" sldId="444"/>
        </pc:sldMkLst>
        <pc:spChg chg="add mod">
          <ac:chgData name="ΠΑΝΑΓΙΩΤΗΣ ΤΣΑΠΑΡΑΣ" userId="14c29a0b-fba8-4de1-ba9f-ce710cf39d77" providerId="ADAL" clId="{250D5124-36DF-44A4-804F-5F080110EF3A}" dt="2022-03-10T09:56:54.366" v="7257" actId="208"/>
          <ac:spMkLst>
            <pc:docMk/>
            <pc:sldMk cId="2365010303" sldId="444"/>
            <ac:spMk id="2" creationId="{33306283-CD8D-4626-BD43-4A4513790C01}"/>
          </ac:spMkLst>
        </pc:spChg>
        <pc:spChg chg="mod">
          <ac:chgData name="ΠΑΝΑΓΙΩΤΗΣ ΤΣΑΠΑΡΑΣ" userId="14c29a0b-fba8-4de1-ba9f-ce710cf39d77" providerId="ADAL" clId="{250D5124-36DF-44A4-804F-5F080110EF3A}" dt="2022-03-11T14:19:24.022" v="7424" actId="1076"/>
          <ac:spMkLst>
            <pc:docMk/>
            <pc:sldMk cId="2365010303" sldId="444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10:33.958" v="7860" actId="207"/>
          <ac:spMkLst>
            <pc:docMk/>
            <pc:sldMk cId="2365010303" sldId="444"/>
            <ac:spMk id="4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10:45.842" v="7862" actId="207"/>
          <ac:spMkLst>
            <pc:docMk/>
            <pc:sldMk cId="2365010303" sldId="444"/>
            <ac:spMk id="6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10:59.903" v="7864" actId="207"/>
          <ac:spMkLst>
            <pc:docMk/>
            <pc:sldMk cId="2365010303" sldId="444"/>
            <ac:spMk id="8" creationId="{00000000-0000-0000-0000-000000000000}"/>
          </ac:spMkLst>
        </pc:spChg>
        <pc:spChg chg="del">
          <ac:chgData name="ΠΑΝΑΓΙΩΤΗΣ ΤΣΑΠΑΡΑΣ" userId="14c29a0b-fba8-4de1-ba9f-ce710cf39d77" providerId="ADAL" clId="{250D5124-36DF-44A4-804F-5F080110EF3A}" dt="2022-03-10T09:49:30.467" v="7249" actId="21"/>
          <ac:spMkLst>
            <pc:docMk/>
            <pc:sldMk cId="2365010303" sldId="444"/>
            <ac:spMk id="9" creationId="{00000000-0000-0000-0000-000000000000}"/>
          </ac:spMkLst>
        </pc:spChg>
        <pc:spChg chg="del mod">
          <ac:chgData name="ΠΑΝΑΓΙΩΤΗΣ ΤΣΑΠΑΡΑΣ" userId="14c29a0b-fba8-4de1-ba9f-ce710cf39d77" providerId="ADAL" clId="{250D5124-36DF-44A4-804F-5F080110EF3A}" dt="2022-03-11T15:03:01.511" v="7459" actId="478"/>
          <ac:spMkLst>
            <pc:docMk/>
            <pc:sldMk cId="2365010303" sldId="444"/>
            <ac:spMk id="10" creationId="{00000000-0000-0000-0000-000000000000}"/>
          </ac:spMkLst>
        </pc:spChg>
        <pc:spChg chg="add mod">
          <ac:chgData name="ΠΑΝΑΓΙΩΤΗΣ ΤΣΑΠΑΡΑΣ" userId="14c29a0b-fba8-4de1-ba9f-ce710cf39d77" providerId="ADAL" clId="{250D5124-36DF-44A4-804F-5F080110EF3A}" dt="2022-03-11T15:07:04.659" v="7771" actId="1076"/>
          <ac:spMkLst>
            <pc:docMk/>
            <pc:sldMk cId="2365010303" sldId="444"/>
            <ac:spMk id="11" creationId="{3934F013-70EA-4006-8925-789507E82E9D}"/>
          </ac:spMkLst>
        </pc:spChg>
        <pc:spChg chg="add mod">
          <ac:chgData name="ΠΑΝΑΓΙΩΤΗΣ ΤΣΑΠΑΡΑΣ" userId="14c29a0b-fba8-4de1-ba9f-ce710cf39d77" providerId="ADAL" clId="{250D5124-36DF-44A4-804F-5F080110EF3A}" dt="2022-03-10T09:57:16.915" v="7261" actId="14100"/>
          <ac:spMkLst>
            <pc:docMk/>
            <pc:sldMk cId="2365010303" sldId="444"/>
            <ac:spMk id="12" creationId="{722A5111-C6AD-49AA-B2D3-3D8FDD3063F5}"/>
          </ac:spMkLst>
        </pc:spChg>
        <pc:spChg chg="add mod">
          <ac:chgData name="ΠΑΝΑΓΙΩΤΗΣ ΤΣΑΠΑΡΑΣ" userId="14c29a0b-fba8-4de1-ba9f-ce710cf39d77" providerId="ADAL" clId="{250D5124-36DF-44A4-804F-5F080110EF3A}" dt="2022-03-11T15:13:11.086" v="7935" actId="20577"/>
          <ac:spMkLst>
            <pc:docMk/>
            <pc:sldMk cId="2365010303" sldId="444"/>
            <ac:spMk id="13" creationId="{99DC48DD-DD25-49F5-8D5D-091891F767B1}"/>
          </ac:spMkLst>
        </pc:spChg>
        <pc:spChg chg="add mod">
          <ac:chgData name="ΠΑΝΑΓΙΩΤΗΣ ΤΣΑΠΑΡΑΣ" userId="14c29a0b-fba8-4de1-ba9f-ce710cf39d77" providerId="ADAL" clId="{250D5124-36DF-44A4-804F-5F080110EF3A}" dt="2022-03-11T15:11:46.363" v="7904" actId="14100"/>
          <ac:spMkLst>
            <pc:docMk/>
            <pc:sldMk cId="2365010303" sldId="444"/>
            <ac:spMk id="14" creationId="{684D15B9-78F0-4641-AF8B-80A4FC475986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3048226639" sldId="444"/>
        </pc:sldMkLst>
      </pc:sldChg>
      <pc:sldChg chg="modSp mod">
        <pc:chgData name="ΠΑΝΑΓΙΩΤΗΣ ΤΣΑΠΑΡΑΣ" userId="14c29a0b-fba8-4de1-ba9f-ce710cf39d77" providerId="ADAL" clId="{250D5124-36DF-44A4-804F-5F080110EF3A}" dt="2022-03-10T09:15:43.194" v="6265" actId="20577"/>
        <pc:sldMkLst>
          <pc:docMk/>
          <pc:sldMk cId="3777426703" sldId="454"/>
        </pc:sldMkLst>
        <pc:spChg chg="mod">
          <ac:chgData name="ΠΑΝΑΓΙΩΤΗΣ ΤΣΑΠΑΡΑΣ" userId="14c29a0b-fba8-4de1-ba9f-ce710cf39d77" providerId="ADAL" clId="{250D5124-36DF-44A4-804F-5F080110EF3A}" dt="2022-03-10T09:15:43.194" v="6265" actId="20577"/>
          <ac:spMkLst>
            <pc:docMk/>
            <pc:sldMk cId="3777426703" sldId="454"/>
            <ac:spMk id="4" creationId="{95C828AE-A112-4E99-9CD3-CBEBE0F14AFD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2T10:04:39.037" v="285" actId="108"/>
        <pc:sldMkLst>
          <pc:docMk/>
          <pc:sldMk cId="2219194532" sldId="462"/>
        </pc:sldMkLst>
        <pc:spChg chg="mod">
          <ac:chgData name="ΠΑΝΑΓΙΩΤΗΣ ΤΣΑΠΑΡΑΣ" userId="14c29a0b-fba8-4de1-ba9f-ce710cf39d77" providerId="ADAL" clId="{250D5124-36DF-44A4-804F-5F080110EF3A}" dt="2022-02-22T10:04:39.037" v="285" actId="108"/>
          <ac:spMkLst>
            <pc:docMk/>
            <pc:sldMk cId="2219194532" sldId="462"/>
            <ac:spMk id="11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3-01T09:28:11.645" v="4753" actId="20577"/>
        <pc:sldMkLst>
          <pc:docMk/>
          <pc:sldMk cId="179300933" sldId="467"/>
        </pc:sldMkLst>
        <pc:spChg chg="mod">
          <ac:chgData name="ΠΑΝΑΓΙΩΤΗΣ ΤΣΑΠΑΡΑΣ" userId="14c29a0b-fba8-4de1-ba9f-ce710cf39d77" providerId="ADAL" clId="{250D5124-36DF-44A4-804F-5F080110EF3A}" dt="2022-03-01T09:28:11.645" v="4753" actId="20577"/>
          <ac:spMkLst>
            <pc:docMk/>
            <pc:sldMk cId="179300933" sldId="467"/>
            <ac:spMk id="4" creationId="{66957D95-04D4-48C5-BD35-E8C6C57DB0B9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178720444" sldId="471"/>
        </pc:sldMkLst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1292758861" sldId="471"/>
        </pc:sldMkLst>
      </pc:sldChg>
      <pc:sldChg chg="modSp mod">
        <pc:chgData name="ΠΑΝΑΓΙΩΤΗΣ ΤΣΑΠΑΡΑΣ" userId="14c29a0b-fba8-4de1-ba9f-ce710cf39d77" providerId="ADAL" clId="{250D5124-36DF-44A4-804F-5F080110EF3A}" dt="2022-03-15T10:55:43.939" v="8431" actId="20577"/>
        <pc:sldMkLst>
          <pc:docMk/>
          <pc:sldMk cId="744801012" sldId="478"/>
        </pc:sldMkLst>
        <pc:spChg chg="mod">
          <ac:chgData name="ΠΑΝΑΓΙΩΤΗΣ ΤΣΑΠΑΡΑΣ" userId="14c29a0b-fba8-4de1-ba9f-ce710cf39d77" providerId="ADAL" clId="{250D5124-36DF-44A4-804F-5F080110EF3A}" dt="2022-03-15T10:55:43.939" v="8431" actId="20577"/>
          <ac:spMkLst>
            <pc:docMk/>
            <pc:sldMk cId="744801012" sldId="478"/>
            <ac:spMk id="5" creationId="{4328F55F-BF5A-46A9-9344-D6D978B02499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209727070" sldId="479"/>
        </pc:sldMkLst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3024405111" sldId="479"/>
        </pc:sldMkLst>
      </pc:sldChg>
      <pc:sldChg chg="add del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1850600959" sldId="481"/>
        </pc:sldMkLst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3336863943" sldId="481"/>
        </pc:sldMkLst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1594038813" sldId="484"/>
        </pc:sldMkLst>
      </pc:sldChg>
      <pc:sldChg chg="add del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2895605514" sldId="484"/>
        </pc:sldMkLst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2087847281" sldId="485"/>
        </pc:sldMkLst>
      </pc:sldChg>
      <pc:sldChg chg="add del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4155289451" sldId="485"/>
        </pc:sldMkLst>
      </pc:sldChg>
      <pc:sldChg chg="add del">
        <pc:chgData name="ΠΑΝΑΓΙΩΤΗΣ ΤΣΑΠΑΡΑΣ" userId="14c29a0b-fba8-4de1-ba9f-ce710cf39d77" providerId="ADAL" clId="{250D5124-36DF-44A4-804F-5F080110EF3A}" dt="2022-03-11T15:15:38.729" v="7939" actId="2696"/>
        <pc:sldMkLst>
          <pc:docMk/>
          <pc:sldMk cId="1159824645" sldId="486"/>
        </pc:sldMkLst>
      </pc:sldChg>
      <pc:sldChg chg="add del">
        <pc:chgData name="ΠΑΝΑΓΙΩΤΗΣ ΤΣΑΠΑΡΑΣ" userId="14c29a0b-fba8-4de1-ba9f-ce710cf39d77" providerId="ADAL" clId="{250D5124-36DF-44A4-804F-5F080110EF3A}" dt="2022-03-11T15:15:37.636" v="7938"/>
        <pc:sldMkLst>
          <pc:docMk/>
          <pc:sldMk cId="1820428973" sldId="486"/>
        </pc:sldMkLst>
      </pc:sldChg>
      <pc:sldChg chg="modSp mod">
        <pc:chgData name="ΠΑΝΑΓΙΩΤΗΣ ΤΣΑΠΑΡΑΣ" userId="14c29a0b-fba8-4de1-ba9f-ce710cf39d77" providerId="ADAL" clId="{250D5124-36DF-44A4-804F-5F080110EF3A}" dt="2022-03-15T10:54:09.270" v="8428" actId="207"/>
        <pc:sldMkLst>
          <pc:docMk/>
          <pc:sldMk cId="2263134549" sldId="488"/>
        </pc:sldMkLst>
        <pc:spChg chg="mod">
          <ac:chgData name="ΠΑΝΑΓΙΩΤΗΣ ΤΣΑΠΑΡΑΣ" userId="14c29a0b-fba8-4de1-ba9f-ce710cf39d77" providerId="ADAL" clId="{250D5124-36DF-44A4-804F-5F080110EF3A}" dt="2022-03-15T10:54:09.270" v="8428" actId="207"/>
          <ac:spMkLst>
            <pc:docMk/>
            <pc:sldMk cId="2263134549" sldId="488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2T10:00:23.283" v="112" actId="20577"/>
        <pc:sldMkLst>
          <pc:docMk/>
          <pc:sldMk cId="2056120021" sldId="492"/>
        </pc:sldMkLst>
        <pc:spChg chg="mod">
          <ac:chgData name="ΠΑΝΑΓΙΩΤΗΣ ΤΣΑΠΑΡΑΣ" userId="14c29a0b-fba8-4de1-ba9f-ce710cf39d77" providerId="ADAL" clId="{250D5124-36DF-44A4-804F-5F080110EF3A}" dt="2022-02-22T10:00:23.283" v="112" actId="20577"/>
          <ac:spMkLst>
            <pc:docMk/>
            <pc:sldMk cId="2056120021" sldId="492"/>
            <ac:spMk id="3" creationId="{07A426B9-CE59-4758-8EF4-AB5EFC7D3124}"/>
          </ac:spMkLst>
        </pc:spChg>
      </pc:sldChg>
      <pc:sldChg chg="addSp delSp modSp new mod chgLayout">
        <pc:chgData name="ΠΑΝΑΓΙΩΤΗΣ ΤΣΑΠΑΡΑΣ" userId="14c29a0b-fba8-4de1-ba9f-ce710cf39d77" providerId="ADAL" clId="{250D5124-36DF-44A4-804F-5F080110EF3A}" dt="2022-02-23T17:28:27.547" v="2737" actId="108"/>
        <pc:sldMkLst>
          <pc:docMk/>
          <pc:sldMk cId="478343981" sldId="493"/>
        </pc:sldMkLst>
        <pc:spChg chg="del mod ord">
          <ac:chgData name="ΠΑΝΑΓΙΩΤΗΣ ΤΣΑΠΑΡΑΣ" userId="14c29a0b-fba8-4de1-ba9f-ce710cf39d77" providerId="ADAL" clId="{250D5124-36DF-44A4-804F-5F080110EF3A}" dt="2022-02-22T10:13:24.404" v="625" actId="700"/>
          <ac:spMkLst>
            <pc:docMk/>
            <pc:sldMk cId="478343981" sldId="493"/>
            <ac:spMk id="2" creationId="{880A9B3E-00AA-4153-AE3C-D4B0A27FE827}"/>
          </ac:spMkLst>
        </pc:spChg>
        <pc:spChg chg="del mod ord">
          <ac:chgData name="ΠΑΝΑΓΙΩΤΗΣ ΤΣΑΠΑΡΑΣ" userId="14c29a0b-fba8-4de1-ba9f-ce710cf39d77" providerId="ADAL" clId="{250D5124-36DF-44A4-804F-5F080110EF3A}" dt="2022-02-22T10:13:24.404" v="625" actId="700"/>
          <ac:spMkLst>
            <pc:docMk/>
            <pc:sldMk cId="478343981" sldId="493"/>
            <ac:spMk id="3" creationId="{46DEDCB6-DD68-40C8-886D-D31845159DE6}"/>
          </ac:spMkLst>
        </pc:spChg>
        <pc:spChg chg="add mod ord">
          <ac:chgData name="ΠΑΝΑΓΙΩΤΗΣ ΤΣΑΠΑΡΑΣ" userId="14c29a0b-fba8-4de1-ba9f-ce710cf39d77" providerId="ADAL" clId="{250D5124-36DF-44A4-804F-5F080110EF3A}" dt="2022-02-22T10:13:31.674" v="643" actId="20577"/>
          <ac:spMkLst>
            <pc:docMk/>
            <pc:sldMk cId="478343981" sldId="493"/>
            <ac:spMk id="4" creationId="{8C761CB1-D188-4765-B0BB-E2A96E11C24C}"/>
          </ac:spMkLst>
        </pc:spChg>
        <pc:spChg chg="add mod ord">
          <ac:chgData name="ΠΑΝΑΓΙΩΤΗΣ ΤΣΑΠΑΡΑΣ" userId="14c29a0b-fba8-4de1-ba9f-ce710cf39d77" providerId="ADAL" clId="{250D5124-36DF-44A4-804F-5F080110EF3A}" dt="2022-02-23T17:28:27.547" v="2737" actId="108"/>
          <ac:spMkLst>
            <pc:docMk/>
            <pc:sldMk cId="478343981" sldId="493"/>
            <ac:spMk id="5" creationId="{1C6F1A93-BA19-4034-B1F1-320C1E866924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2-22T10:55:34.572" v="2414" actId="47"/>
        <pc:sldMkLst>
          <pc:docMk/>
          <pc:sldMk cId="3479769459" sldId="494"/>
        </pc:sldMkLst>
      </pc:sldChg>
      <pc:sldChg chg="addSp delSp modSp add mod">
        <pc:chgData name="ΠΑΝΑΓΙΩΤΗΣ ΤΣΑΠΑΡΑΣ" userId="14c29a0b-fba8-4de1-ba9f-ce710cf39d77" providerId="ADAL" clId="{250D5124-36DF-44A4-804F-5F080110EF3A}" dt="2022-02-23T17:11:36.656" v="2472" actId="207"/>
        <pc:sldMkLst>
          <pc:docMk/>
          <pc:sldMk cId="3723653091" sldId="495"/>
        </pc:sldMkLst>
        <pc:spChg chg="mod">
          <ac:chgData name="ΠΑΝΑΓΙΩΤΗΣ ΤΣΑΠΑΡΑΣ" userId="14c29a0b-fba8-4de1-ba9f-ce710cf39d77" providerId="ADAL" clId="{250D5124-36DF-44A4-804F-5F080110EF3A}" dt="2022-02-22T10:50:19.811" v="2245" actId="1076"/>
          <ac:spMkLst>
            <pc:docMk/>
            <pc:sldMk cId="3723653091" sldId="495"/>
            <ac:spMk id="2" creationId="{00000000-0000-0000-0000-000000000000}"/>
          </ac:spMkLst>
        </pc:spChg>
        <pc:spChg chg="del mod">
          <ac:chgData name="ΠΑΝΑΓΙΩΤΗΣ ΤΣΑΠΑΡΑΣ" userId="14c29a0b-fba8-4de1-ba9f-ce710cf39d77" providerId="ADAL" clId="{250D5124-36DF-44A4-804F-5F080110EF3A}" dt="2022-02-22T10:23:07.737" v="1329" actId="478"/>
          <ac:spMkLst>
            <pc:docMk/>
            <pc:sldMk cId="3723653091" sldId="495"/>
            <ac:spMk id="3" creationId="{00000000-0000-0000-0000-000000000000}"/>
          </ac:spMkLst>
        </pc:spChg>
        <pc:spChg chg="del">
          <ac:chgData name="ΠΑΝΑΓΙΩΤΗΣ ΤΣΑΠΑΡΑΣ" userId="14c29a0b-fba8-4de1-ba9f-ce710cf39d77" providerId="ADAL" clId="{250D5124-36DF-44A4-804F-5F080110EF3A}" dt="2022-02-22T10:22:48.564" v="1326" actId="478"/>
          <ac:spMkLst>
            <pc:docMk/>
            <pc:sldMk cId="3723653091" sldId="495"/>
            <ac:spMk id="4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5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6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3T17:11:36.656" v="2472" actId="207"/>
          <ac:spMkLst>
            <pc:docMk/>
            <pc:sldMk cId="3723653091" sldId="495"/>
            <ac:spMk id="7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2T10:53:59.966" v="2367" actId="14100"/>
          <ac:spMkLst>
            <pc:docMk/>
            <pc:sldMk cId="3723653091" sldId="495"/>
            <ac:spMk id="8" creationId="{00000000-0000-0000-0000-000000000000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9" creationId="{84E3C02C-3A27-44AE-AB59-520EB3234B07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0" creationId="{6F7C2A86-4EDF-4322-B6EE-750601E7C14A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1" creationId="{A02723A1-E957-4F29-8E5B-514277CA2046}"/>
          </ac:spMkLst>
        </pc:spChg>
        <pc:spChg chg="add del mod">
          <ac:chgData name="ΠΑΝΑΓΙΩΤΗΣ ΤΣΑΠΑΡΑΣ" userId="14c29a0b-fba8-4de1-ba9f-ce710cf39d77" providerId="ADAL" clId="{250D5124-36DF-44A4-804F-5F080110EF3A}" dt="2022-02-22T10:48:19.391" v="2124" actId="478"/>
          <ac:spMkLst>
            <pc:docMk/>
            <pc:sldMk cId="3723653091" sldId="495"/>
            <ac:spMk id="12" creationId="{DFA1F635-62D3-42EA-A98F-C104C4E1ED70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3" creationId="{88FCC22C-153F-4BE3-94AC-0AB002F2A8F7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4" creationId="{D70EAA37-9D46-424F-9F0A-F351C545E1F7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5" creationId="{1F5090F3-9AD0-404A-B6F3-C5B5548F091F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6" creationId="{4CA86E8E-02DC-45AA-AD4B-2808408C4732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7" creationId="{0A5F0CC1-C0E3-43A6-999C-EB12D83F42CE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8" creationId="{9BA01DE7-C48D-4165-AE3A-F6427FC86750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19" creationId="{0F77244C-31F4-4F74-8377-1E9E5EE17592}"/>
          </ac:spMkLst>
        </pc:spChg>
        <pc:spChg chg="add mod">
          <ac:chgData name="ΠΑΝΑΓΙΩΤΗΣ ΤΣΑΠΑΡΑΣ" userId="14c29a0b-fba8-4de1-ba9f-ce710cf39d77" providerId="ADAL" clId="{250D5124-36DF-44A4-804F-5F080110EF3A}" dt="2022-02-22T10:52:27.378" v="2330" actId="1076"/>
          <ac:spMkLst>
            <pc:docMk/>
            <pc:sldMk cId="3723653091" sldId="495"/>
            <ac:spMk id="20" creationId="{74BAED2A-2931-4F1F-A139-2F3EFF3FF9AE}"/>
          </ac:spMkLst>
        </pc:spChg>
        <pc:spChg chg="add mod">
          <ac:chgData name="ΠΑΝΑΓΙΩΤΗΣ ΤΣΑΠΑΡΑΣ" userId="14c29a0b-fba8-4de1-ba9f-ce710cf39d77" providerId="ADAL" clId="{250D5124-36DF-44A4-804F-5F080110EF3A}" dt="2022-02-22T10:53:36.638" v="2358" actId="27636"/>
          <ac:spMkLst>
            <pc:docMk/>
            <pc:sldMk cId="3723653091" sldId="495"/>
            <ac:spMk id="21" creationId="{410CAFDF-E7CA-4309-8EC1-2F56D4EACB91}"/>
          </ac:spMkLst>
        </pc:spChg>
        <pc:spChg chg="add mod">
          <ac:chgData name="ΠΑΝΑΓΙΩΤΗΣ ΤΣΑΠΑΡΑΣ" userId="14c29a0b-fba8-4de1-ba9f-ce710cf39d77" providerId="ADAL" clId="{250D5124-36DF-44A4-804F-5F080110EF3A}" dt="2022-02-22T10:53:42.828" v="2361" actId="1076"/>
          <ac:spMkLst>
            <pc:docMk/>
            <pc:sldMk cId="3723653091" sldId="495"/>
            <ac:spMk id="22" creationId="{E7FF313A-3564-41C9-BB4E-04D5ED1EF0BD}"/>
          </ac:spMkLst>
        </pc:spChg>
      </pc:sldChg>
      <pc:sldChg chg="modSp new mod">
        <pc:chgData name="ΠΑΝΑΓΙΩΤΗΣ ΤΣΑΠΑΡΑΣ" userId="14c29a0b-fba8-4de1-ba9f-ce710cf39d77" providerId="ADAL" clId="{250D5124-36DF-44A4-804F-5F080110EF3A}" dt="2022-02-23T17:08:31.224" v="2470" actId="6549"/>
        <pc:sldMkLst>
          <pc:docMk/>
          <pc:sldMk cId="56992146" sldId="496"/>
        </pc:sldMkLst>
        <pc:spChg chg="mod">
          <ac:chgData name="ΠΑΝΑΓΙΩΤΗΣ ΤΣΑΠΑΡΑΣ" userId="14c29a0b-fba8-4de1-ba9f-ce710cf39d77" providerId="ADAL" clId="{250D5124-36DF-44A4-804F-5F080110EF3A}" dt="2022-02-22T10:54:59.052" v="2394" actId="20577"/>
          <ac:spMkLst>
            <pc:docMk/>
            <pc:sldMk cId="56992146" sldId="496"/>
            <ac:spMk id="2" creationId="{8FF706D3-A8EA-4C4D-AA32-8171C2CC5823}"/>
          </ac:spMkLst>
        </pc:spChg>
        <pc:spChg chg="mod">
          <ac:chgData name="ΠΑΝΑΓΙΩΤΗΣ ΤΣΑΠΑΡΑΣ" userId="14c29a0b-fba8-4de1-ba9f-ce710cf39d77" providerId="ADAL" clId="{250D5124-36DF-44A4-804F-5F080110EF3A}" dt="2022-02-23T17:08:31.224" v="2470" actId="6549"/>
          <ac:spMkLst>
            <pc:docMk/>
            <pc:sldMk cId="56992146" sldId="496"/>
            <ac:spMk id="3" creationId="{BE4DCF01-A467-4203-B7A7-23691A2C6AB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4T08:47:07.018" v="2840" actId="27636"/>
        <pc:sldMkLst>
          <pc:docMk/>
          <pc:sldMk cId="2814348497" sldId="496"/>
        </pc:sldMkLst>
        <pc:spChg chg="mod">
          <ac:chgData name="ΠΑΝΑΓΙΩΤΗΣ ΤΣΑΠΑΡΑΣ" userId="14c29a0b-fba8-4de1-ba9f-ce710cf39d77" providerId="ADAL" clId="{250D5124-36DF-44A4-804F-5F080110EF3A}" dt="2022-02-24T08:47:07.018" v="2840" actId="27636"/>
          <ac:spMkLst>
            <pc:docMk/>
            <pc:sldMk cId="2814348497" sldId="496"/>
            <ac:spMk id="3" creationId="{BE4DCF01-A467-4203-B7A7-23691A2C6AB0}"/>
          </ac:spMkLst>
        </pc:spChg>
      </pc:sldChg>
      <pc:sldChg chg="modSp mod">
        <pc:chgData name="ΠΑΝΑΓΙΩΤΗΣ ΤΣΑΠΑΡΑΣ" userId="14c29a0b-fba8-4de1-ba9f-ce710cf39d77" providerId="ADAL" clId="{250D5124-36DF-44A4-804F-5F080110EF3A}" dt="2022-02-23T17:14:08.042" v="2584" actId="207"/>
        <pc:sldMkLst>
          <pc:docMk/>
          <pc:sldMk cId="2053001986" sldId="497"/>
        </pc:sldMkLst>
        <pc:spChg chg="mod">
          <ac:chgData name="ΠΑΝΑΓΙΩΤΗΣ ΤΣΑΠΑΡΑΣ" userId="14c29a0b-fba8-4de1-ba9f-ce710cf39d77" providerId="ADAL" clId="{250D5124-36DF-44A4-804F-5F080110EF3A}" dt="2022-02-23T17:13:44.831" v="2582" actId="20577"/>
          <ac:spMkLst>
            <pc:docMk/>
            <pc:sldMk cId="2053001986" sldId="497"/>
            <ac:spMk id="3" creationId="{8A7732E0-2BA5-4CA9-921D-9749B47395E0}"/>
          </ac:spMkLst>
        </pc:spChg>
        <pc:spChg chg="mod">
          <ac:chgData name="ΠΑΝΑΓΙΩΤΗΣ ΤΣΑΠΑΡΑΣ" userId="14c29a0b-fba8-4de1-ba9f-ce710cf39d77" providerId="ADAL" clId="{250D5124-36DF-44A4-804F-5F080110EF3A}" dt="2022-02-23T17:14:08.042" v="2584" actId="207"/>
          <ac:spMkLst>
            <pc:docMk/>
            <pc:sldMk cId="2053001986" sldId="497"/>
            <ac:spMk id="4" creationId="{BE4DE730-549B-49EE-93DA-324521743A7A}"/>
          </ac:spMkLst>
        </pc:spChg>
      </pc:sldChg>
      <pc:sldChg chg="addSp modSp mod modAnim">
        <pc:chgData name="ΠΑΝΑΓΙΩΤΗΣ ΤΣΑΠΑΡΑΣ" userId="14c29a0b-fba8-4de1-ba9f-ce710cf39d77" providerId="ADAL" clId="{250D5124-36DF-44A4-804F-5F080110EF3A}" dt="2022-02-24T09:08:52.366" v="3338"/>
        <pc:sldMkLst>
          <pc:docMk/>
          <pc:sldMk cId="1325719320" sldId="499"/>
        </pc:sldMkLst>
        <pc:spChg chg="add mod">
          <ac:chgData name="ΠΑΝΑΓΙΩΤΗΣ ΤΣΑΠΑΡΑΣ" userId="14c29a0b-fba8-4de1-ba9f-ce710cf39d77" providerId="ADAL" clId="{250D5124-36DF-44A4-804F-5F080110EF3A}" dt="2022-02-24T08:54:50.211" v="2855" actId="1076"/>
          <ac:spMkLst>
            <pc:docMk/>
            <pc:sldMk cId="1325719320" sldId="499"/>
            <ac:spMk id="11" creationId="{890BD558-7820-4D8D-959C-1FC2FEB955E9}"/>
          </ac:spMkLst>
        </pc:spChg>
      </pc:sldChg>
      <pc:sldChg chg="addSp modSp mod modAnim">
        <pc:chgData name="ΠΑΝΑΓΙΩΤΗΣ ΤΣΑΠΑΡΑΣ" userId="14c29a0b-fba8-4de1-ba9f-ce710cf39d77" providerId="ADAL" clId="{250D5124-36DF-44A4-804F-5F080110EF3A}" dt="2022-02-24T09:09:06.513" v="3339"/>
        <pc:sldMkLst>
          <pc:docMk/>
          <pc:sldMk cId="1513810088" sldId="500"/>
        </pc:sldMkLst>
        <pc:spChg chg="add mod">
          <ac:chgData name="ΠΑΝΑΓΙΩΤΗΣ ΤΣΑΠΑΡΑΣ" userId="14c29a0b-fba8-4de1-ba9f-ce710cf39d77" providerId="ADAL" clId="{250D5124-36DF-44A4-804F-5F080110EF3A}" dt="2022-02-24T08:54:58.541" v="2857" actId="1076"/>
          <ac:spMkLst>
            <pc:docMk/>
            <pc:sldMk cId="1513810088" sldId="500"/>
            <ac:spMk id="7" creationId="{1E66CCFD-0290-49E7-9162-A366EF693EB7}"/>
          </ac:spMkLst>
        </pc:spChg>
      </pc:sldChg>
      <pc:sldChg chg="addSp modSp mod ord modAnim">
        <pc:chgData name="ΠΑΝΑΓΙΩΤΗΣ ΤΣΑΠΑΡΑΣ" userId="14c29a0b-fba8-4de1-ba9f-ce710cf39d77" providerId="ADAL" clId="{250D5124-36DF-44A4-804F-5F080110EF3A}" dt="2022-02-24T09:00:19.550" v="2996" actId="1076"/>
        <pc:sldMkLst>
          <pc:docMk/>
          <pc:sldMk cId="3796946514" sldId="501"/>
        </pc:sldMkLst>
        <pc:spChg chg="add mod">
          <ac:chgData name="ΠΑΝΑΓΙΩΤΗΣ ΤΣΑΠΑΡΑΣ" userId="14c29a0b-fba8-4de1-ba9f-ce710cf39d77" providerId="ADAL" clId="{250D5124-36DF-44A4-804F-5F080110EF3A}" dt="2022-02-24T09:00:19.550" v="2996" actId="1076"/>
          <ac:spMkLst>
            <pc:docMk/>
            <pc:sldMk cId="3796946514" sldId="501"/>
            <ac:spMk id="8" creationId="{90E32D42-AA09-453C-8EE7-C86A9E3B3091}"/>
          </ac:spMkLst>
        </pc:spChg>
      </pc:sldChg>
      <pc:sldChg chg="addSp delSp modSp add mod">
        <pc:chgData name="ΠΑΝΑΓΙΩΤΗΣ ΤΣΑΠΑΡΑΣ" userId="14c29a0b-fba8-4de1-ba9f-ce710cf39d77" providerId="ADAL" clId="{250D5124-36DF-44A4-804F-5F080110EF3A}" dt="2022-02-24T09:05:21.487" v="3242" actId="207"/>
        <pc:sldMkLst>
          <pc:docMk/>
          <pc:sldMk cId="2149802244" sldId="505"/>
        </pc:sldMkLst>
        <pc:spChg chg="mod">
          <ac:chgData name="ΠΑΝΑΓΙΩΤΗΣ ΤΣΑΠΑΡΑΣ" userId="14c29a0b-fba8-4de1-ba9f-ce710cf39d77" providerId="ADAL" clId="{250D5124-36DF-44A4-804F-5F080110EF3A}" dt="2022-02-24T08:57:07.125" v="2871" actId="20577"/>
          <ac:spMkLst>
            <pc:docMk/>
            <pc:sldMk cId="2149802244" sldId="505"/>
            <ac:spMk id="2" creationId="{00000000-0000-0000-0000-000000000000}"/>
          </ac:spMkLst>
        </pc:spChg>
        <pc:spChg chg="add mod">
          <ac:chgData name="ΠΑΝΑΓΙΩΤΗΣ ΤΣΑΠΑΡΑΣ" userId="14c29a0b-fba8-4de1-ba9f-ce710cf39d77" providerId="ADAL" clId="{250D5124-36DF-44A4-804F-5F080110EF3A}" dt="2022-02-24T09:02:39.255" v="3072" actId="207"/>
          <ac:spMkLst>
            <pc:docMk/>
            <pc:sldMk cId="2149802244" sldId="505"/>
            <ac:spMk id="3" creationId="{B5122BB4-9BE4-4BD0-8C34-4A735A016073}"/>
          </ac:spMkLst>
        </pc:spChg>
        <pc:spChg chg="mod">
          <ac:chgData name="ΠΑΝΑΓΙΩΤΗΣ ΤΣΑΠΑΡΑΣ" userId="14c29a0b-fba8-4de1-ba9f-ce710cf39d77" providerId="ADAL" clId="{250D5124-36DF-44A4-804F-5F080110EF3A}" dt="2022-02-24T09:04:42.952" v="3233" actId="27636"/>
          <ac:spMkLst>
            <pc:docMk/>
            <pc:sldMk cId="2149802244" sldId="505"/>
            <ac:spMk id="5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4T09:05:04.851" v="3239" actId="1076"/>
          <ac:spMkLst>
            <pc:docMk/>
            <pc:sldMk cId="2149802244" sldId="505"/>
            <ac:spMk id="8" creationId="{90E32D42-AA09-453C-8EE7-C86A9E3B3091}"/>
          </ac:spMkLst>
        </pc:spChg>
        <pc:spChg chg="mod">
          <ac:chgData name="ΠΑΝΑΓΙΩΤΗΣ ΤΣΑΠΑΡΑΣ" userId="14c29a0b-fba8-4de1-ba9f-ce710cf39d77" providerId="ADAL" clId="{250D5124-36DF-44A4-804F-5F080110EF3A}" dt="2022-02-24T09:00:06.637" v="2994" actId="20577"/>
          <ac:spMkLst>
            <pc:docMk/>
            <pc:sldMk cId="2149802244" sldId="505"/>
            <ac:spMk id="9" creationId="{B80829B2-C30E-4D41-AF56-574BB852D17A}"/>
          </ac:spMkLst>
        </pc:spChg>
        <pc:spChg chg="mod">
          <ac:chgData name="ΠΑΝΑΓΙΩΤΗΣ ΤΣΑΠΑΡΑΣ" userId="14c29a0b-fba8-4de1-ba9f-ce710cf39d77" providerId="ADAL" clId="{250D5124-36DF-44A4-804F-5F080110EF3A}" dt="2022-02-24T09:01:15.908" v="3003" actId="207"/>
          <ac:spMkLst>
            <pc:docMk/>
            <pc:sldMk cId="2149802244" sldId="505"/>
            <ac:spMk id="10" creationId="{565FDD26-6FA2-43E4-8410-11FA3A10416F}"/>
          </ac:spMkLst>
        </pc:spChg>
        <pc:spChg chg="add mod ord">
          <ac:chgData name="ΠΑΝΑΓΙΩΤΗΣ ΤΣΑΠΑΡΑΣ" userId="14c29a0b-fba8-4de1-ba9f-ce710cf39d77" providerId="ADAL" clId="{250D5124-36DF-44A4-804F-5F080110EF3A}" dt="2022-02-24T09:05:21.487" v="3242" actId="207"/>
          <ac:spMkLst>
            <pc:docMk/>
            <pc:sldMk cId="2149802244" sldId="505"/>
            <ac:spMk id="11" creationId="{6D8F8B15-7F9A-4D30-B5C6-8259231692E3}"/>
          </ac:spMkLst>
        </pc:spChg>
        <pc:spChg chg="add mod">
          <ac:chgData name="ΠΑΝΑΓΙΩΤΗΣ ΤΣΑΠΑΡΑΣ" userId="14c29a0b-fba8-4de1-ba9f-ce710cf39d77" providerId="ADAL" clId="{250D5124-36DF-44A4-804F-5F080110EF3A}" dt="2022-02-24T09:05:00.940" v="3238" actId="14100"/>
          <ac:spMkLst>
            <pc:docMk/>
            <pc:sldMk cId="2149802244" sldId="505"/>
            <ac:spMk id="12" creationId="{2E410127-DB1D-42FA-9562-64EAA4D53902}"/>
          </ac:spMkLst>
        </pc:spChg>
        <pc:spChg chg="mod">
          <ac:chgData name="ΠΑΝΑΓΙΩΤΗΣ ΤΣΑΠΑΡΑΣ" userId="14c29a0b-fba8-4de1-ba9f-ce710cf39d77" providerId="ADAL" clId="{250D5124-36DF-44A4-804F-5F080110EF3A}" dt="2022-02-24T09:05:18.186" v="3241" actId="207"/>
          <ac:spMkLst>
            <pc:docMk/>
            <pc:sldMk cId="2149802244" sldId="505"/>
            <ac:spMk id="13" creationId="{7A66944E-F0CD-40DB-902B-B31687F3AFCA}"/>
          </ac:spMkLst>
        </pc:spChg>
        <pc:spChg chg="del">
          <ac:chgData name="ΠΑΝΑΓΙΩΤΗΣ ΤΣΑΠΑΡΑΣ" userId="14c29a0b-fba8-4de1-ba9f-ce710cf39d77" providerId="ADAL" clId="{250D5124-36DF-44A4-804F-5F080110EF3A}" dt="2022-02-24T09:00:58.522" v="3002" actId="478"/>
          <ac:spMkLst>
            <pc:docMk/>
            <pc:sldMk cId="2149802244" sldId="505"/>
            <ac:spMk id="14" creationId="{A54728C0-3886-4A97-B409-989863ACFF52}"/>
          </ac:spMkLst>
        </pc:spChg>
      </pc:sldChg>
      <pc:sldChg chg="addSp delSp modSp add mod modAnim">
        <pc:chgData name="ΠΑΝΑΓΙΩΤΗΣ ΤΣΑΠΑΡΑΣ" userId="14c29a0b-fba8-4de1-ba9f-ce710cf39d77" providerId="ADAL" clId="{250D5124-36DF-44A4-804F-5F080110EF3A}" dt="2022-02-24T09:13:45.461" v="3560" actId="207"/>
        <pc:sldMkLst>
          <pc:docMk/>
          <pc:sldMk cId="837484807" sldId="506"/>
        </pc:sldMkLst>
        <pc:spChg chg="mod">
          <ac:chgData name="ΠΑΝΑΓΙΩΤΗΣ ΤΣΑΠΑΡΑΣ" userId="14c29a0b-fba8-4de1-ba9f-ce710cf39d77" providerId="ADAL" clId="{250D5124-36DF-44A4-804F-5F080110EF3A}" dt="2022-02-24T09:10:32.582" v="3357" actId="20577"/>
          <ac:spMkLst>
            <pc:docMk/>
            <pc:sldMk cId="837484807" sldId="506"/>
            <ac:spMk id="2" creationId="{00000000-0000-0000-0000-000000000000}"/>
          </ac:spMkLst>
        </pc:spChg>
        <pc:spChg chg="add mod">
          <ac:chgData name="ΠΑΝΑΓΙΩΤΗΣ ΤΣΑΠΑΡΑΣ" userId="14c29a0b-fba8-4de1-ba9f-ce710cf39d77" providerId="ADAL" clId="{250D5124-36DF-44A4-804F-5F080110EF3A}" dt="2022-02-24T09:13:45.461" v="3560" actId="207"/>
          <ac:spMkLst>
            <pc:docMk/>
            <pc:sldMk cId="837484807" sldId="506"/>
            <ac:spMk id="3" creationId="{0E504859-EBF1-4A38-8ED3-B151388A4B10}"/>
          </ac:spMkLst>
        </pc:spChg>
        <pc:spChg chg="mod">
          <ac:chgData name="ΠΑΝΑΓΙΩΤΗΣ ΤΣΑΠΑΡΑΣ" userId="14c29a0b-fba8-4de1-ba9f-ce710cf39d77" providerId="ADAL" clId="{250D5124-36DF-44A4-804F-5F080110EF3A}" dt="2022-02-24T09:10:05.399" v="3350" actId="6549"/>
          <ac:spMkLst>
            <pc:docMk/>
            <pc:sldMk cId="837484807" sldId="506"/>
            <ac:spMk id="5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4T09:11:16.467" v="3360" actId="13926"/>
          <ac:spMkLst>
            <pc:docMk/>
            <pc:sldMk cId="837484807" sldId="506"/>
            <ac:spMk id="9" creationId="{B80829B2-C30E-4D41-AF56-574BB852D17A}"/>
          </ac:spMkLst>
        </pc:spChg>
        <pc:spChg chg="mod">
          <ac:chgData name="ΠΑΝΑΓΙΩΤΗΣ ΤΣΑΠΑΡΑΣ" userId="14c29a0b-fba8-4de1-ba9f-ce710cf39d77" providerId="ADAL" clId="{250D5124-36DF-44A4-804F-5F080110EF3A}" dt="2022-02-24T09:10:12.616" v="3351" actId="1076"/>
          <ac:spMkLst>
            <pc:docMk/>
            <pc:sldMk cId="837484807" sldId="506"/>
            <ac:spMk id="10" creationId="{565FDD26-6FA2-43E4-8410-11FA3A10416F}"/>
          </ac:spMkLst>
        </pc:spChg>
        <pc:spChg chg="del">
          <ac:chgData name="ΠΑΝΑΓΙΩΤΗΣ ΤΣΑΠΑΡΑΣ" userId="14c29a0b-fba8-4de1-ba9f-ce710cf39d77" providerId="ADAL" clId="{250D5124-36DF-44A4-804F-5F080110EF3A}" dt="2022-02-24T09:11:11.212" v="3359" actId="478"/>
          <ac:spMkLst>
            <pc:docMk/>
            <pc:sldMk cId="837484807" sldId="506"/>
            <ac:spMk id="12" creationId="{A9C65303-276D-43ED-BA62-2EE0E1CFCB43}"/>
          </ac:spMkLst>
        </pc:spChg>
        <pc:spChg chg="mod">
          <ac:chgData name="ΠΑΝΑΓΙΩΤΗΣ ΤΣΑΠΑΡΑΣ" userId="14c29a0b-fba8-4de1-ba9f-ce710cf39d77" providerId="ADAL" clId="{250D5124-36DF-44A4-804F-5F080110EF3A}" dt="2022-02-24T09:12:14.153" v="3419" actId="14100"/>
          <ac:spMkLst>
            <pc:docMk/>
            <pc:sldMk cId="837484807" sldId="506"/>
            <ac:spMk id="13" creationId="{7A66944E-F0CD-40DB-902B-B31687F3AFCA}"/>
          </ac:spMkLst>
        </pc:spChg>
        <pc:spChg chg="del">
          <ac:chgData name="ΠΑΝΑΓΙΩΤΗΣ ΤΣΑΠΑΡΑΣ" userId="14c29a0b-fba8-4de1-ba9f-ce710cf39d77" providerId="ADAL" clId="{250D5124-36DF-44A4-804F-5F080110EF3A}" dt="2022-02-24T09:11:20.019" v="3361" actId="478"/>
          <ac:spMkLst>
            <pc:docMk/>
            <pc:sldMk cId="837484807" sldId="506"/>
            <ac:spMk id="14" creationId="{A54728C0-3886-4A97-B409-989863ACFF52}"/>
          </ac:spMkLst>
        </pc:spChg>
        <pc:spChg chg="add mod ord">
          <ac:chgData name="ΠΑΝΑΓΙΩΤΗΣ ΤΣΑΠΑΡΑΣ" userId="14c29a0b-fba8-4de1-ba9f-ce710cf39d77" providerId="ADAL" clId="{250D5124-36DF-44A4-804F-5F080110EF3A}" dt="2022-02-24T09:10:29.501" v="3356" actId="1076"/>
          <ac:spMkLst>
            <pc:docMk/>
            <pc:sldMk cId="837484807" sldId="506"/>
            <ac:spMk id="15" creationId="{F8471D7A-9119-4FE5-A126-16B4A039C650}"/>
          </ac:spMkLst>
        </pc:spChg>
        <pc:spChg chg="add mod">
          <ac:chgData name="ΠΑΝΑΓΙΩΤΗΣ ΤΣΑΠΑΡΑΣ" userId="14c29a0b-fba8-4de1-ba9f-ce710cf39d77" providerId="ADAL" clId="{250D5124-36DF-44A4-804F-5F080110EF3A}" dt="2022-02-24T09:12:49.333" v="3460" actId="14100"/>
          <ac:spMkLst>
            <pc:docMk/>
            <pc:sldMk cId="837484807" sldId="506"/>
            <ac:spMk id="16" creationId="{4F5F15E1-96A6-45C1-BBE5-D71DAE6F65E9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2-24T09:08:09.963" v="3335" actId="47"/>
        <pc:sldMkLst>
          <pc:docMk/>
          <pc:sldMk cId="2714872982" sldId="506"/>
        </pc:sldMkLst>
      </pc:sldChg>
      <pc:sldChg chg="add del">
        <pc:chgData name="ΠΑΝΑΓΙΩΤΗΣ ΤΣΑΠΑΡΑΣ" userId="14c29a0b-fba8-4de1-ba9f-ce710cf39d77" providerId="ADAL" clId="{250D5124-36DF-44A4-804F-5F080110EF3A}" dt="2022-02-24T09:08:36.630" v="3337"/>
        <pc:sldMkLst>
          <pc:docMk/>
          <pc:sldMk cId="3137699369" sldId="506"/>
        </pc:sldMkLst>
      </pc:sldChg>
      <pc:sldChg chg="add del">
        <pc:chgData name="ΠΑΝΑΓΙΩΤΗΣ ΤΣΑΠΑΡΑΣ" userId="14c29a0b-fba8-4de1-ba9f-ce710cf39d77" providerId="ADAL" clId="{250D5124-36DF-44A4-804F-5F080110EF3A}" dt="2022-02-24T09:15:04.126" v="3562" actId="2696"/>
        <pc:sldMkLst>
          <pc:docMk/>
          <pc:sldMk cId="2900855486" sldId="507"/>
        </pc:sldMkLst>
      </pc:sldChg>
      <pc:sldChg chg="add">
        <pc:chgData name="ΠΑΝΑΓΙΩΤΗΣ ΤΣΑΠΑΡΑΣ" userId="14c29a0b-fba8-4de1-ba9f-ce710cf39d77" providerId="ADAL" clId="{250D5124-36DF-44A4-804F-5F080110EF3A}" dt="2022-02-24T09:15:06.993" v="3563"/>
        <pc:sldMkLst>
          <pc:docMk/>
          <pc:sldMk cId="3053535256" sldId="507"/>
        </pc:sldMkLst>
      </pc:sldChg>
      <pc:sldChg chg="modSp add mod">
        <pc:chgData name="ΠΑΝΑΓΙΩΤΗΣ ΤΣΑΠΑΡΑΣ" userId="14c29a0b-fba8-4de1-ba9f-ce710cf39d77" providerId="ADAL" clId="{250D5124-36DF-44A4-804F-5F080110EF3A}" dt="2022-02-24T09:26:25.844" v="4290" actId="20577"/>
        <pc:sldMkLst>
          <pc:docMk/>
          <pc:sldMk cId="3708642657" sldId="508"/>
        </pc:sldMkLst>
        <pc:spChg chg="mod">
          <ac:chgData name="ΠΑΝΑΓΙΩΤΗΣ ΤΣΑΠΑΡΑΣ" userId="14c29a0b-fba8-4de1-ba9f-ce710cf39d77" providerId="ADAL" clId="{250D5124-36DF-44A4-804F-5F080110EF3A}" dt="2022-02-24T09:26:25.844" v="4290" actId="20577"/>
          <ac:spMkLst>
            <pc:docMk/>
            <pc:sldMk cId="3708642657" sldId="508"/>
            <ac:spMk id="3" creationId="{00000000-0000-0000-0000-000000000000}"/>
          </ac:spMkLst>
        </pc:spChg>
      </pc:sldChg>
      <pc:sldChg chg="addSp modSp new mod">
        <pc:chgData name="ΠΑΝΑΓΙΩΤΗΣ ΤΣΑΠΑΡΑΣ" userId="14c29a0b-fba8-4de1-ba9f-ce710cf39d77" providerId="ADAL" clId="{250D5124-36DF-44A4-804F-5F080110EF3A}" dt="2022-02-24T09:49:57.611" v="4662" actId="13926"/>
        <pc:sldMkLst>
          <pc:docMk/>
          <pc:sldMk cId="3701949846" sldId="509"/>
        </pc:sldMkLst>
        <pc:spChg chg="mod">
          <ac:chgData name="ΠΑΝΑΓΙΩΤΗΣ ΤΣΑΠΑΡΑΣ" userId="14c29a0b-fba8-4de1-ba9f-ce710cf39d77" providerId="ADAL" clId="{250D5124-36DF-44A4-804F-5F080110EF3A}" dt="2022-02-24T09:45:36.274" v="4358" actId="20577"/>
          <ac:spMkLst>
            <pc:docMk/>
            <pc:sldMk cId="3701949846" sldId="509"/>
            <ac:spMk id="2" creationId="{2D7B627C-F4F3-4684-BCAA-0F94546DD6A7}"/>
          </ac:spMkLst>
        </pc:spChg>
        <pc:spChg chg="mod">
          <ac:chgData name="ΠΑΝΑΓΙΩΤΗΣ ΤΣΑΠΑΡΑΣ" userId="14c29a0b-fba8-4de1-ba9f-ce710cf39d77" providerId="ADAL" clId="{250D5124-36DF-44A4-804F-5F080110EF3A}" dt="2022-02-24T09:47:17.961" v="4570" actId="207"/>
          <ac:spMkLst>
            <pc:docMk/>
            <pc:sldMk cId="3701949846" sldId="509"/>
            <ac:spMk id="3" creationId="{4CF82399-28E2-403E-B6C7-56FA3FF20058}"/>
          </ac:spMkLst>
        </pc:spChg>
        <pc:spChg chg="add mod">
          <ac:chgData name="ΠΑΝΑΓΙΩΤΗΣ ΤΣΑΠΑΡΑΣ" userId="14c29a0b-fba8-4de1-ba9f-ce710cf39d77" providerId="ADAL" clId="{250D5124-36DF-44A4-804F-5F080110EF3A}" dt="2022-02-24T09:49:57.611" v="4662" actId="13926"/>
          <ac:spMkLst>
            <pc:docMk/>
            <pc:sldMk cId="3701949846" sldId="509"/>
            <ac:spMk id="4" creationId="{EC2AF8CA-00D9-47AF-9D0D-C618C7A040D2}"/>
          </ac:spMkLst>
        </pc:spChg>
      </pc:sldChg>
      <pc:sldChg chg="modSp add mod">
        <pc:chgData name="ΠΑΝΑΓΙΩΤΗΣ ΤΣΑΠΑΡΑΣ" userId="14c29a0b-fba8-4de1-ba9f-ce710cf39d77" providerId="ADAL" clId="{250D5124-36DF-44A4-804F-5F080110EF3A}" dt="2022-02-24T09:52:35.984" v="4714" actId="403"/>
        <pc:sldMkLst>
          <pc:docMk/>
          <pc:sldMk cId="3009859178" sldId="510"/>
        </pc:sldMkLst>
        <pc:spChg chg="mod">
          <ac:chgData name="ΠΑΝΑΓΙΩΤΗΣ ΤΣΑΠΑΡΑΣ" userId="14c29a0b-fba8-4de1-ba9f-ce710cf39d77" providerId="ADAL" clId="{250D5124-36DF-44A4-804F-5F080110EF3A}" dt="2022-02-24T09:50:15.801" v="4683" actId="20577"/>
          <ac:spMkLst>
            <pc:docMk/>
            <pc:sldMk cId="3009859178" sldId="510"/>
            <ac:spMk id="2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2-24T09:52:35.984" v="4714" actId="403"/>
          <ac:spMkLst>
            <pc:docMk/>
            <pc:sldMk cId="3009859178" sldId="510"/>
            <ac:spMk id="3" creationId="{00000000-0000-0000-0000-000000000000}"/>
          </ac:spMkLst>
        </pc:spChg>
      </pc:sldChg>
      <pc:sldChg chg="add">
        <pc:chgData name="ΠΑΝΑΓΙΩΤΗΣ ΤΣΑΠΑΡΑΣ" userId="14c29a0b-fba8-4de1-ba9f-ce710cf39d77" providerId="ADAL" clId="{250D5124-36DF-44A4-804F-5F080110EF3A}" dt="2022-03-01T09:28:28.743" v="4754"/>
        <pc:sldMkLst>
          <pc:docMk/>
          <pc:sldMk cId="3957388841" sldId="511"/>
        </pc:sldMkLst>
      </pc:sldChg>
      <pc:sldChg chg="modSp new mod">
        <pc:chgData name="ΠΑΝΑΓΙΩΤΗΣ ΤΣΑΠΑΡΑΣ" userId="14c29a0b-fba8-4de1-ba9f-ce710cf39d77" providerId="ADAL" clId="{250D5124-36DF-44A4-804F-5F080110EF3A}" dt="2022-03-01T09:41:38.716" v="5597" actId="207"/>
        <pc:sldMkLst>
          <pc:docMk/>
          <pc:sldMk cId="3659779155" sldId="512"/>
        </pc:sldMkLst>
        <pc:spChg chg="mod">
          <ac:chgData name="ΠΑΝΑΓΙΩΤΗΣ ΤΣΑΠΑΡΑΣ" userId="14c29a0b-fba8-4de1-ba9f-ce710cf39d77" providerId="ADAL" clId="{250D5124-36DF-44A4-804F-5F080110EF3A}" dt="2022-03-01T09:29:46.721" v="4800" actId="6549"/>
          <ac:spMkLst>
            <pc:docMk/>
            <pc:sldMk cId="3659779155" sldId="512"/>
            <ac:spMk id="2" creationId="{0ADF0446-4F97-4386-8510-CF9F95E564AD}"/>
          </ac:spMkLst>
        </pc:spChg>
        <pc:spChg chg="mod">
          <ac:chgData name="ΠΑΝΑΓΙΩΤΗΣ ΤΣΑΠΑΡΑΣ" userId="14c29a0b-fba8-4de1-ba9f-ce710cf39d77" providerId="ADAL" clId="{250D5124-36DF-44A4-804F-5F080110EF3A}" dt="2022-03-01T09:41:38.716" v="5597" actId="207"/>
          <ac:spMkLst>
            <pc:docMk/>
            <pc:sldMk cId="3659779155" sldId="512"/>
            <ac:spMk id="3" creationId="{F211F63D-7138-402E-9379-A749E27F8C46}"/>
          </ac:spMkLst>
        </pc:spChg>
      </pc:sldChg>
      <pc:sldChg chg="addSp delSp modSp new mod chgLayout">
        <pc:chgData name="ΠΑΝΑΓΙΩΤΗΣ ΤΣΑΠΑΡΑΣ" userId="14c29a0b-fba8-4de1-ba9f-ce710cf39d77" providerId="ADAL" clId="{250D5124-36DF-44A4-804F-5F080110EF3A}" dt="2022-03-01T09:39:37.136" v="5398" actId="20577"/>
        <pc:sldMkLst>
          <pc:docMk/>
          <pc:sldMk cId="3030841592" sldId="513"/>
        </pc:sldMkLst>
        <pc:spChg chg="del mod ord">
          <ac:chgData name="ΠΑΝΑΓΙΩΤΗΣ ΤΣΑΠΑΡΑΣ" userId="14c29a0b-fba8-4de1-ba9f-ce710cf39d77" providerId="ADAL" clId="{250D5124-36DF-44A4-804F-5F080110EF3A}" dt="2022-03-01T09:39:25.435" v="5366" actId="700"/>
          <ac:spMkLst>
            <pc:docMk/>
            <pc:sldMk cId="3030841592" sldId="513"/>
            <ac:spMk id="2" creationId="{F11E88B9-48C7-4288-BB3B-0BF1975DF319}"/>
          </ac:spMkLst>
        </pc:spChg>
        <pc:spChg chg="del mod ord">
          <ac:chgData name="ΠΑΝΑΓΙΩΤΗΣ ΤΣΑΠΑΡΑΣ" userId="14c29a0b-fba8-4de1-ba9f-ce710cf39d77" providerId="ADAL" clId="{250D5124-36DF-44A4-804F-5F080110EF3A}" dt="2022-03-01T09:39:25.435" v="5366" actId="700"/>
          <ac:spMkLst>
            <pc:docMk/>
            <pc:sldMk cId="3030841592" sldId="513"/>
            <ac:spMk id="3" creationId="{15CBA57A-4D74-4E76-9E48-07FE65B947A2}"/>
          </ac:spMkLst>
        </pc:spChg>
        <pc:spChg chg="add mod ord">
          <ac:chgData name="ΠΑΝΑΓΙΩΤΗΣ ΤΣΑΠΑΡΑΣ" userId="14c29a0b-fba8-4de1-ba9f-ce710cf39d77" providerId="ADAL" clId="{250D5124-36DF-44A4-804F-5F080110EF3A}" dt="2022-03-01T09:39:37.136" v="5398" actId="20577"/>
          <ac:spMkLst>
            <pc:docMk/>
            <pc:sldMk cId="3030841592" sldId="513"/>
            <ac:spMk id="4" creationId="{34F0A76A-DE3F-447D-8FCE-4ED89F5A5A32}"/>
          </ac:spMkLst>
        </pc:spChg>
        <pc:spChg chg="add mod ord">
          <ac:chgData name="ΠΑΝΑΓΙΩΤΗΣ ΤΣΑΠΑΡΑΣ" userId="14c29a0b-fba8-4de1-ba9f-ce710cf39d77" providerId="ADAL" clId="{250D5124-36DF-44A4-804F-5F080110EF3A}" dt="2022-03-01T09:39:25.435" v="5366" actId="700"/>
          <ac:spMkLst>
            <pc:docMk/>
            <pc:sldMk cId="3030841592" sldId="513"/>
            <ac:spMk id="5" creationId="{7455BF06-6F69-4C0A-B082-866CF265A8CF}"/>
          </ac:spMkLst>
        </pc:spChg>
      </pc:sldChg>
      <pc:sldChg chg="addSp delSp modSp new mod modClrScheme chgLayout">
        <pc:chgData name="ΠΑΝΑΓΙΩΤΗΣ ΤΣΑΠΑΡΑΣ" userId="14c29a0b-fba8-4de1-ba9f-ce710cf39d77" providerId="ADAL" clId="{250D5124-36DF-44A4-804F-5F080110EF3A}" dt="2022-03-01T09:45:03.132" v="5868" actId="207"/>
        <pc:sldMkLst>
          <pc:docMk/>
          <pc:sldMk cId="600949235" sldId="514"/>
        </pc:sldMkLst>
        <pc:spChg chg="del mod ord">
          <ac:chgData name="ΠΑΝΑΓΙΩΤΗΣ ΤΣΑΠΑΡΑΣ" userId="14c29a0b-fba8-4de1-ba9f-ce710cf39d77" providerId="ADAL" clId="{250D5124-36DF-44A4-804F-5F080110EF3A}" dt="2022-03-01T09:39:43.510" v="5400" actId="700"/>
          <ac:spMkLst>
            <pc:docMk/>
            <pc:sldMk cId="600949235" sldId="514"/>
            <ac:spMk id="2" creationId="{4F284A30-2490-41BC-A7BC-089E5D45625B}"/>
          </ac:spMkLst>
        </pc:spChg>
        <pc:spChg chg="del mod ord">
          <ac:chgData name="ΠΑΝΑΓΙΩΤΗΣ ΤΣΑΠΑΡΑΣ" userId="14c29a0b-fba8-4de1-ba9f-ce710cf39d77" providerId="ADAL" clId="{250D5124-36DF-44A4-804F-5F080110EF3A}" dt="2022-03-01T09:39:43.510" v="5400" actId="700"/>
          <ac:spMkLst>
            <pc:docMk/>
            <pc:sldMk cId="600949235" sldId="514"/>
            <ac:spMk id="3" creationId="{80F9949E-4DD2-46E4-BFA6-B3961C233CAA}"/>
          </ac:spMkLst>
        </pc:spChg>
        <pc:spChg chg="add del mod ord">
          <ac:chgData name="ΠΑΝΑΓΙΩΤΗΣ ΤΣΑΠΑΡΑΣ" userId="14c29a0b-fba8-4de1-ba9f-ce710cf39d77" providerId="ADAL" clId="{250D5124-36DF-44A4-804F-5F080110EF3A}" dt="2022-03-01T09:39:45.002" v="5401" actId="700"/>
          <ac:spMkLst>
            <pc:docMk/>
            <pc:sldMk cId="600949235" sldId="514"/>
            <ac:spMk id="4" creationId="{EF67CB5F-E09D-458D-BDF7-1C9372BC666B}"/>
          </ac:spMkLst>
        </pc:spChg>
        <pc:spChg chg="add del mod ord">
          <ac:chgData name="ΠΑΝΑΓΙΩΤΗΣ ΤΣΑΠΑΡΑΣ" userId="14c29a0b-fba8-4de1-ba9f-ce710cf39d77" providerId="ADAL" clId="{250D5124-36DF-44A4-804F-5F080110EF3A}" dt="2022-03-01T09:39:45.002" v="5401" actId="700"/>
          <ac:spMkLst>
            <pc:docMk/>
            <pc:sldMk cId="600949235" sldId="514"/>
            <ac:spMk id="5" creationId="{711A1363-F387-4AEC-887B-00E44A0341E9}"/>
          </ac:spMkLst>
        </pc:spChg>
        <pc:spChg chg="add mod ord">
          <ac:chgData name="ΠΑΝΑΓΙΩΤΗΣ ΤΣΑΠΑΡΑΣ" userId="14c29a0b-fba8-4de1-ba9f-ce710cf39d77" providerId="ADAL" clId="{250D5124-36DF-44A4-804F-5F080110EF3A}" dt="2022-03-01T09:39:58.005" v="5432" actId="20577"/>
          <ac:spMkLst>
            <pc:docMk/>
            <pc:sldMk cId="600949235" sldId="514"/>
            <ac:spMk id="6" creationId="{554191DD-F2D2-4886-AB81-C0D5BB3FE000}"/>
          </ac:spMkLst>
        </pc:spChg>
        <pc:spChg chg="add mod ord">
          <ac:chgData name="ΠΑΝΑΓΙΩΤΗΣ ΤΣΑΠΑΡΑΣ" userId="14c29a0b-fba8-4de1-ba9f-ce710cf39d77" providerId="ADAL" clId="{250D5124-36DF-44A4-804F-5F080110EF3A}" dt="2022-03-01T09:45:03.132" v="5868" actId="207"/>
          <ac:spMkLst>
            <pc:docMk/>
            <pc:sldMk cId="600949235" sldId="514"/>
            <ac:spMk id="7" creationId="{31324950-AACA-45D5-8928-03A976FA8DCE}"/>
          </ac:spMkLst>
        </pc:spChg>
      </pc:sldChg>
      <pc:sldChg chg="modSp add mod">
        <pc:chgData name="ΠΑΝΑΓΙΩΤΗΣ ΤΣΑΠΑΡΑΣ" userId="14c29a0b-fba8-4de1-ba9f-ce710cf39d77" providerId="ADAL" clId="{250D5124-36DF-44A4-804F-5F080110EF3A}" dt="2022-03-01T09:47:37.236" v="5874" actId="108"/>
        <pc:sldMkLst>
          <pc:docMk/>
          <pc:sldMk cId="2536299478" sldId="515"/>
        </pc:sldMkLst>
        <pc:spChg chg="mod">
          <ac:chgData name="ΠΑΝΑΓΙΩΤΗΣ ΤΣΑΠΑΡΑΣ" userId="14c29a0b-fba8-4de1-ba9f-ce710cf39d77" providerId="ADAL" clId="{250D5124-36DF-44A4-804F-5F080110EF3A}" dt="2022-03-01T09:47:37.236" v="5874" actId="108"/>
          <ac:spMkLst>
            <pc:docMk/>
            <pc:sldMk cId="2536299478" sldId="515"/>
            <ac:spMk id="17" creationId="{B0AF63B2-037E-409C-9FE3-411CD9FF39D4}"/>
          </ac:spMkLst>
        </pc:spChg>
      </pc:sldChg>
      <pc:sldChg chg="modSp add mod">
        <pc:chgData name="ΠΑΝΑΓΙΩΤΗΣ ΤΣΑΠΑΡΑΣ" userId="14c29a0b-fba8-4de1-ba9f-ce710cf39d77" providerId="ADAL" clId="{250D5124-36DF-44A4-804F-5F080110EF3A}" dt="2022-03-01T09:49:09.362" v="6093" actId="207"/>
        <pc:sldMkLst>
          <pc:docMk/>
          <pc:sldMk cId="2968597430" sldId="960"/>
        </pc:sldMkLst>
        <pc:spChg chg="mod">
          <ac:chgData name="ΠΑΝΑΓΙΩΤΗΣ ΤΣΑΠΑΡΑΣ" userId="14c29a0b-fba8-4de1-ba9f-ce710cf39d77" providerId="ADAL" clId="{250D5124-36DF-44A4-804F-5F080110EF3A}" dt="2022-03-01T09:49:09.362" v="6093" actId="207"/>
          <ac:spMkLst>
            <pc:docMk/>
            <pc:sldMk cId="2968597430" sldId="960"/>
            <ac:spMk id="3" creationId="{072154E1-99FF-4A6A-A368-2175E7750170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3-01T09:48:55.643" v="6089" actId="47"/>
        <pc:sldMkLst>
          <pc:docMk/>
          <pc:sldMk cId="1697906831" sldId="961"/>
        </pc:sldMkLst>
      </pc:sldChg>
      <pc:sldChg chg="modSp add mod">
        <pc:chgData name="ΠΑΝΑΓΙΩΤΗΣ ΤΣΑΠΑΡΑΣ" userId="14c29a0b-fba8-4de1-ba9f-ce710cf39d77" providerId="ADAL" clId="{250D5124-36DF-44A4-804F-5F080110EF3A}" dt="2022-03-01T09:49:35.627" v="6128" actId="20577"/>
        <pc:sldMkLst>
          <pc:docMk/>
          <pc:sldMk cId="155626016" sldId="962"/>
        </pc:sldMkLst>
        <pc:spChg chg="mod">
          <ac:chgData name="ΠΑΝΑΓΙΩΤΗΣ ΤΣΑΠΑΡΑΣ" userId="14c29a0b-fba8-4de1-ba9f-ce710cf39d77" providerId="ADAL" clId="{250D5124-36DF-44A4-804F-5F080110EF3A}" dt="2022-03-01T09:49:32.327" v="6123" actId="20577"/>
          <ac:spMkLst>
            <pc:docMk/>
            <pc:sldMk cId="155626016" sldId="962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01T09:49:18.853" v="6105" actId="20577"/>
          <ac:spMkLst>
            <pc:docMk/>
            <pc:sldMk cId="155626016" sldId="962"/>
            <ac:spMk id="17" creationId="{B0AF63B2-037E-409C-9FE3-411CD9FF39D4}"/>
          </ac:spMkLst>
        </pc:spChg>
        <pc:spChg chg="mod">
          <ac:chgData name="ΠΑΝΑΓΙΩΤΗΣ ΤΣΑΠΑΡΑΣ" userId="14c29a0b-fba8-4de1-ba9f-ce710cf39d77" providerId="ADAL" clId="{250D5124-36DF-44A4-804F-5F080110EF3A}" dt="2022-03-01T09:49:35.627" v="6128" actId="20577"/>
          <ac:spMkLst>
            <pc:docMk/>
            <pc:sldMk cId="155626016" sldId="962"/>
            <ac:spMk id="19" creationId="{96CB0067-697C-484C-8AE7-AEB18DFAD05B}"/>
          </ac:spMkLst>
        </pc:spChg>
      </pc:sldChg>
      <pc:sldChg chg="delSp modSp add mod">
        <pc:chgData name="ΠΑΝΑΓΙΩΤΗΣ ΤΣΑΠΑΡΑΣ" userId="14c29a0b-fba8-4de1-ba9f-ce710cf39d77" providerId="ADAL" clId="{250D5124-36DF-44A4-804F-5F080110EF3A}" dt="2022-03-01T09:51:13.071" v="6192" actId="207"/>
        <pc:sldMkLst>
          <pc:docMk/>
          <pc:sldMk cId="3150639452" sldId="963"/>
        </pc:sldMkLst>
        <pc:spChg chg="mod">
          <ac:chgData name="ΠΑΝΑΓΙΩΤΗΣ ΤΣΑΠΑΡΑΣ" userId="14c29a0b-fba8-4de1-ba9f-ce710cf39d77" providerId="ADAL" clId="{250D5124-36DF-44A4-804F-5F080110EF3A}" dt="2022-03-01T09:50:41.719" v="6182" actId="27636"/>
          <ac:spMkLst>
            <pc:docMk/>
            <pc:sldMk cId="3150639452" sldId="963"/>
            <ac:spMk id="3" creationId="{D96552AC-FEC5-4DF6-BE25-FC116330C612}"/>
          </ac:spMkLst>
        </pc:spChg>
        <pc:spChg chg="mod">
          <ac:chgData name="ΠΑΝΑΓΙΩΤΗΣ ΤΣΑΠΑΡΑΣ" userId="14c29a0b-fba8-4de1-ba9f-ce710cf39d77" providerId="ADAL" clId="{250D5124-36DF-44A4-804F-5F080110EF3A}" dt="2022-03-01T09:50:23.754" v="6170" actId="20577"/>
          <ac:spMkLst>
            <pc:docMk/>
            <pc:sldMk cId="3150639452" sldId="963"/>
            <ac:spMk id="4" creationId="{CDC13351-B35E-4DD6-BEBB-3466A7C1688B}"/>
          </ac:spMkLst>
        </pc:spChg>
        <pc:spChg chg="mod">
          <ac:chgData name="ΠΑΝΑΓΙΩΤΗΣ ΤΣΑΠΑΡΑΣ" userId="14c29a0b-fba8-4de1-ba9f-ce710cf39d77" providerId="ADAL" clId="{250D5124-36DF-44A4-804F-5F080110EF3A}" dt="2022-03-01T09:50:47.290" v="6188" actId="1076"/>
          <ac:spMkLst>
            <pc:docMk/>
            <pc:sldMk cId="3150639452" sldId="963"/>
            <ac:spMk id="6" creationId="{702A6140-F8B5-497F-98CF-E34C13C5EECD}"/>
          </ac:spMkLst>
        </pc:spChg>
        <pc:spChg chg="mod">
          <ac:chgData name="ΠΑΝΑΓΙΩΤΗΣ ΤΣΑΠΑΡΑΣ" userId="14c29a0b-fba8-4de1-ba9f-ce710cf39d77" providerId="ADAL" clId="{250D5124-36DF-44A4-804F-5F080110EF3A}" dt="2022-03-01T09:51:13.071" v="6192" actId="207"/>
          <ac:spMkLst>
            <pc:docMk/>
            <pc:sldMk cId="3150639452" sldId="963"/>
            <ac:spMk id="7" creationId="{5932D892-C312-4DC2-9EBE-508FE31EFFC3}"/>
          </ac:spMkLst>
        </pc:spChg>
        <pc:spChg chg="del">
          <ac:chgData name="ΠΑΝΑΓΙΩΤΗΣ ΤΣΑΠΑΡΑΣ" userId="14c29a0b-fba8-4de1-ba9f-ce710cf39d77" providerId="ADAL" clId="{250D5124-36DF-44A4-804F-5F080110EF3A}" dt="2022-03-01T09:50:50.146" v="6189" actId="478"/>
          <ac:spMkLst>
            <pc:docMk/>
            <pc:sldMk cId="3150639452" sldId="963"/>
            <ac:spMk id="9" creationId="{A887690D-2734-495F-84BB-79FEA028BBA5}"/>
          </ac:spMkLst>
        </pc:spChg>
        <pc:spChg chg="del">
          <ac:chgData name="ΠΑΝΑΓΙΩΤΗΣ ΤΣΑΠΑΡΑΣ" userId="14c29a0b-fba8-4de1-ba9f-ce710cf39d77" providerId="ADAL" clId="{250D5124-36DF-44A4-804F-5F080110EF3A}" dt="2022-03-01T09:50:52.201" v="6190" actId="478"/>
          <ac:spMkLst>
            <pc:docMk/>
            <pc:sldMk cId="3150639452" sldId="963"/>
            <ac:spMk id="10" creationId="{D7A1BC25-D81D-4430-8F02-C2864914903D}"/>
          </ac:spMkLst>
        </pc:spChg>
      </pc:sldChg>
      <pc:sldChg chg="add del">
        <pc:chgData name="ΠΑΝΑΓΙΩΤΗΣ ΤΣΑΠΑΡΑΣ" userId="14c29a0b-fba8-4de1-ba9f-ce710cf39d77" providerId="ADAL" clId="{250D5124-36DF-44A4-804F-5F080110EF3A}" dt="2022-03-01T09:52:22.863" v="6202" actId="47"/>
        <pc:sldMkLst>
          <pc:docMk/>
          <pc:sldMk cId="1300453045" sldId="965"/>
        </pc:sldMkLst>
      </pc:sldChg>
      <pc:sldChg chg="add del">
        <pc:chgData name="ΠΑΝΑΓΙΩΤΗΣ ΤΣΑΠΑΡΑΣ" userId="14c29a0b-fba8-4de1-ba9f-ce710cf39d77" providerId="ADAL" clId="{250D5124-36DF-44A4-804F-5F080110EF3A}" dt="2022-03-01T09:53:09.143" v="6215" actId="47"/>
        <pc:sldMkLst>
          <pc:docMk/>
          <pc:sldMk cId="1264863793" sldId="966"/>
        </pc:sldMkLst>
      </pc:sldChg>
      <pc:sldChg chg="add del">
        <pc:chgData name="ΠΑΝΑΓΙΩΤΗΣ ΤΣΑΠΑΡΑΣ" userId="14c29a0b-fba8-4de1-ba9f-ce710cf39d77" providerId="ADAL" clId="{250D5124-36DF-44A4-804F-5F080110EF3A}" dt="2022-03-01T09:54:52.913" v="6262" actId="47"/>
        <pc:sldMkLst>
          <pc:docMk/>
          <pc:sldMk cId="238210363" sldId="967"/>
        </pc:sldMkLst>
      </pc:sldChg>
      <pc:sldChg chg="modSp add mod">
        <pc:chgData name="ΠΑΝΑΓΙΩΤΗΣ ΤΣΑΠΑΡΑΣ" userId="14c29a0b-fba8-4de1-ba9f-ce710cf39d77" providerId="ADAL" clId="{250D5124-36DF-44A4-804F-5F080110EF3A}" dt="2022-03-01T09:52:00.048" v="6201" actId="207"/>
        <pc:sldMkLst>
          <pc:docMk/>
          <pc:sldMk cId="2148770275" sldId="968"/>
        </pc:sldMkLst>
        <pc:spChg chg="mod">
          <ac:chgData name="ΠΑΝΑΓΙΩΤΗΣ ΤΣΑΠΑΡΑΣ" userId="14c29a0b-fba8-4de1-ba9f-ce710cf39d77" providerId="ADAL" clId="{250D5124-36DF-44A4-804F-5F080110EF3A}" dt="2022-03-01T09:51:45.133" v="6200" actId="27636"/>
          <ac:spMkLst>
            <pc:docMk/>
            <pc:sldMk cId="2148770275" sldId="968"/>
            <ac:spMk id="3" creationId="{D96552AC-FEC5-4DF6-BE25-FC116330C612}"/>
          </ac:spMkLst>
        </pc:spChg>
        <pc:graphicFrameChg chg="modGraphic">
          <ac:chgData name="ΠΑΝΑΓΙΩΤΗΣ ΤΣΑΠΑΡΑΣ" userId="14c29a0b-fba8-4de1-ba9f-ce710cf39d77" providerId="ADAL" clId="{250D5124-36DF-44A4-804F-5F080110EF3A}" dt="2022-03-01T09:52:00.048" v="6201" actId="207"/>
          <ac:graphicFrameMkLst>
            <pc:docMk/>
            <pc:sldMk cId="2148770275" sldId="968"/>
            <ac:graphicFrameMk id="5" creationId="{702C4DBF-1EAB-4A34-B594-8F1B5AE853F4}"/>
          </ac:graphicFrameMkLst>
        </pc:graphicFrameChg>
      </pc:sldChg>
      <pc:sldChg chg="modSp add mod">
        <pc:chgData name="ΠΑΝΑΓΙΩΤΗΣ ΤΣΑΠΑΡΑΣ" userId="14c29a0b-fba8-4de1-ba9f-ce710cf39d77" providerId="ADAL" clId="{250D5124-36DF-44A4-804F-5F080110EF3A}" dt="2022-03-01T09:53:03.633" v="6214" actId="20577"/>
        <pc:sldMkLst>
          <pc:docMk/>
          <pc:sldMk cId="2253604695" sldId="969"/>
        </pc:sldMkLst>
        <pc:spChg chg="mod">
          <ac:chgData name="ΠΑΝΑΓΙΩΤΗΣ ΤΣΑΠΑΡΑΣ" userId="14c29a0b-fba8-4de1-ba9f-ce710cf39d77" providerId="ADAL" clId="{250D5124-36DF-44A4-804F-5F080110EF3A}" dt="2022-03-01T09:53:03.633" v="6214" actId="20577"/>
          <ac:spMkLst>
            <pc:docMk/>
            <pc:sldMk cId="2253604695" sldId="969"/>
            <ac:spMk id="3" creationId="{D96552AC-FEC5-4DF6-BE25-FC116330C612}"/>
          </ac:spMkLst>
        </pc:spChg>
      </pc:sldChg>
      <pc:sldChg chg="addSp delSp modSp add mod">
        <pc:chgData name="ΠΑΝΑΓΙΩΤΗΣ ΤΣΑΠΑΡΑΣ" userId="14c29a0b-fba8-4de1-ba9f-ce710cf39d77" providerId="ADAL" clId="{250D5124-36DF-44A4-804F-5F080110EF3A}" dt="2022-03-10T10:51:59.519" v="7420"/>
        <pc:sldMkLst>
          <pc:docMk/>
          <pc:sldMk cId="1242321933" sldId="970"/>
        </pc:sldMkLst>
        <pc:spChg chg="mod">
          <ac:chgData name="ΠΑΝΑΓΙΩΤΗΣ ΤΣΑΠΑΡΑΣ" userId="14c29a0b-fba8-4de1-ba9f-ce710cf39d77" providerId="ADAL" clId="{250D5124-36DF-44A4-804F-5F080110EF3A}" dt="2022-03-01T09:53:58.280" v="6251" actId="20577"/>
          <ac:spMkLst>
            <pc:docMk/>
            <pc:sldMk cId="1242321933" sldId="970"/>
            <ac:spMk id="2" creationId="{0618FFEC-10D9-496E-A346-2AE04F70F352}"/>
          </ac:spMkLst>
        </pc:spChg>
        <pc:spChg chg="del">
          <ac:chgData name="ΠΑΝΑΓΙΩΤΗΣ ΤΣΑΠΑΡΑΣ" userId="14c29a0b-fba8-4de1-ba9f-ce710cf39d77" providerId="ADAL" clId="{250D5124-36DF-44A4-804F-5F080110EF3A}" dt="2022-03-01T09:54:07.428" v="6252" actId="478"/>
          <ac:spMkLst>
            <pc:docMk/>
            <pc:sldMk cId="1242321933" sldId="970"/>
            <ac:spMk id="3" creationId="{D96552AC-FEC5-4DF6-BE25-FC116330C612}"/>
          </ac:spMkLst>
        </pc:spChg>
        <pc:spChg chg="mod">
          <ac:chgData name="ΠΑΝΑΓΙΩΤΗΣ ΤΣΑΠΑΡΑΣ" userId="14c29a0b-fba8-4de1-ba9f-ce710cf39d77" providerId="ADAL" clId="{250D5124-36DF-44A4-804F-5F080110EF3A}" dt="2022-03-01T09:53:46.600" v="6232"/>
          <ac:spMkLst>
            <pc:docMk/>
            <pc:sldMk cId="1242321933" sldId="970"/>
            <ac:spMk id="4" creationId="{CDC13351-B35E-4DD6-BEBB-3466A7C1688B}"/>
          </ac:spMkLst>
        </pc:spChg>
        <pc:spChg chg="add del mod">
          <ac:chgData name="ΠΑΝΑΓΙΩΤΗΣ ΤΣΑΠΑΡΑΣ" userId="14c29a0b-fba8-4de1-ba9f-ce710cf39d77" providerId="ADAL" clId="{250D5124-36DF-44A4-804F-5F080110EF3A}" dt="2022-03-01T09:54:18.841" v="6257" actId="478"/>
          <ac:spMkLst>
            <pc:docMk/>
            <pc:sldMk cId="1242321933" sldId="970"/>
            <ac:spMk id="9" creationId="{18070AB8-E454-435B-83A1-CC73662910BE}"/>
          </ac:spMkLst>
        </pc:spChg>
        <pc:spChg chg="add del mod">
          <ac:chgData name="ΠΑΝΑΓΙΩΤΗΣ ΤΣΑΠΑΡΑΣ" userId="14c29a0b-fba8-4de1-ba9f-ce710cf39d77" providerId="ADAL" clId="{250D5124-36DF-44A4-804F-5F080110EF3A}" dt="2022-03-01T09:54:16.067" v="6256" actId="478"/>
          <ac:spMkLst>
            <pc:docMk/>
            <pc:sldMk cId="1242321933" sldId="970"/>
            <ac:spMk id="10" creationId="{EF24C92C-C91A-4908-87C9-3A3000DCE55E}"/>
          </ac:spMkLst>
        </pc:spChg>
        <pc:spChg chg="add mod">
          <ac:chgData name="ΠΑΝΑΓΙΩΤΗΣ ΤΣΑΠΑΡΑΣ" userId="14c29a0b-fba8-4de1-ba9f-ce710cf39d77" providerId="ADAL" clId="{250D5124-36DF-44A4-804F-5F080110EF3A}" dt="2022-03-01T09:54:35.817" v="6259" actId="1076"/>
          <ac:spMkLst>
            <pc:docMk/>
            <pc:sldMk cId="1242321933" sldId="970"/>
            <ac:spMk id="11" creationId="{39D80414-84DC-43A5-8346-3F69D32C7C1E}"/>
          </ac:spMkLst>
        </pc:spChg>
        <pc:graphicFrameChg chg="mod modGraphic">
          <ac:chgData name="ΠΑΝΑΓΙΩΤΗΣ ΤΣΑΠΑΡΑΣ" userId="14c29a0b-fba8-4de1-ba9f-ce710cf39d77" providerId="ADAL" clId="{250D5124-36DF-44A4-804F-5F080110EF3A}" dt="2022-03-01T09:54:48.415" v="6261" actId="20577"/>
          <ac:graphicFrameMkLst>
            <pc:docMk/>
            <pc:sldMk cId="1242321933" sldId="970"/>
            <ac:graphicFrameMk id="5" creationId="{702C4DBF-1EAB-4A34-B594-8F1B5AE853F4}"/>
          </ac:graphicFrameMkLst>
        </pc:graphicFrameChg>
        <pc:cxnChg chg="add mod">
          <ac:chgData name="ΠΑΝΑΓΙΩΤΗΣ ΤΣΑΠΑΡΑΣ" userId="14c29a0b-fba8-4de1-ba9f-ce710cf39d77" providerId="ADAL" clId="{250D5124-36DF-44A4-804F-5F080110EF3A}" dt="2022-03-10T10:51:59.519" v="7420"/>
          <ac:cxnSpMkLst>
            <pc:docMk/>
            <pc:sldMk cId="1242321933" sldId="970"/>
            <ac:cxnSpMk id="9" creationId="{AC8165F4-34E0-4CFE-BB84-655F487A99FF}"/>
          </ac:cxnSpMkLst>
        </pc:cxnChg>
      </pc:sldChg>
      <pc:sldChg chg="addSp delSp modSp new mod delAnim modAnim">
        <pc:chgData name="ΠΑΝΑΓΙΩΤΗΣ ΤΣΑΠΑΡΑΣ" userId="14c29a0b-fba8-4de1-ba9f-ce710cf39d77" providerId="ADAL" clId="{250D5124-36DF-44A4-804F-5F080110EF3A}" dt="2022-03-10T09:30:57.898" v="7248" actId="1076"/>
        <pc:sldMkLst>
          <pc:docMk/>
          <pc:sldMk cId="2756110822" sldId="971"/>
        </pc:sldMkLst>
        <pc:spChg chg="mod">
          <ac:chgData name="ΠΑΝΑΓΙΩΤΗΣ ΤΣΑΠΑΡΑΣ" userId="14c29a0b-fba8-4de1-ba9f-ce710cf39d77" providerId="ADAL" clId="{250D5124-36DF-44A4-804F-5F080110EF3A}" dt="2022-03-10T09:24:17.417" v="6776" actId="6549"/>
          <ac:spMkLst>
            <pc:docMk/>
            <pc:sldMk cId="2756110822" sldId="971"/>
            <ac:spMk id="2" creationId="{AF1AFFC4-ED34-4D55-9876-22D4C0D806CA}"/>
          </ac:spMkLst>
        </pc:spChg>
        <pc:spChg chg="add del mod">
          <ac:chgData name="ΠΑΝΑΓΙΩΤΗΣ ΤΣΑΠΑΡΑΣ" userId="14c29a0b-fba8-4de1-ba9f-ce710cf39d77" providerId="ADAL" clId="{250D5124-36DF-44A4-804F-5F080110EF3A}" dt="2022-03-10T09:30:46.433" v="7247" actId="6549"/>
          <ac:spMkLst>
            <pc:docMk/>
            <pc:sldMk cId="2756110822" sldId="971"/>
            <ac:spMk id="3" creationId="{E0F46981-46B1-4524-8F30-2BB564D4BD73}"/>
          </ac:spMkLst>
        </pc:spChg>
        <pc:spChg chg="add del mod">
          <ac:chgData name="ΠΑΝΑΓΙΩΤΗΣ ΤΣΑΠΑΡΑΣ" userId="14c29a0b-fba8-4de1-ba9f-ce710cf39d77" providerId="ADAL" clId="{250D5124-36DF-44A4-804F-5F080110EF3A}" dt="2022-03-10T09:22:28.456" v="6473"/>
          <ac:spMkLst>
            <pc:docMk/>
            <pc:sldMk cId="2756110822" sldId="971"/>
            <ac:spMk id="4" creationId="{FED8F7DF-2005-4C20-9432-B90F72A7EAF6}"/>
          </ac:spMkLst>
        </pc:spChg>
        <pc:spChg chg="add mod">
          <ac:chgData name="ΠΑΝΑΓΙΩΤΗΣ ΤΣΑΠΑΡΑΣ" userId="14c29a0b-fba8-4de1-ba9f-ce710cf39d77" providerId="ADAL" clId="{250D5124-36DF-44A4-804F-5F080110EF3A}" dt="2022-03-10T09:30:57.898" v="7248" actId="1076"/>
          <ac:spMkLst>
            <pc:docMk/>
            <pc:sldMk cId="2756110822" sldId="971"/>
            <ac:spMk id="5" creationId="{0D900C30-9E7E-4DB2-A7C7-9E7B872AE8F9}"/>
          </ac:spMkLst>
        </pc:spChg>
        <pc:spChg chg="add del mod">
          <ac:chgData name="ΠΑΝΑΓΙΩΤΗΣ ΤΣΑΠΑΡΑΣ" userId="14c29a0b-fba8-4de1-ba9f-ce710cf39d77" providerId="ADAL" clId="{250D5124-36DF-44A4-804F-5F080110EF3A}" dt="2022-03-10T09:29:30.777" v="7118" actId="478"/>
          <ac:spMkLst>
            <pc:docMk/>
            <pc:sldMk cId="2756110822" sldId="971"/>
            <ac:spMk id="6" creationId="{C25BDC78-2231-4649-AE8E-40CC89D93107}"/>
          </ac:spMkLst>
        </pc:spChg>
      </pc:sldChg>
      <pc:sldChg chg="modSp add mod">
        <pc:chgData name="ΠΑΝΑΓΙΩΤΗΣ ΤΣΑΠΑΡΑΣ" userId="14c29a0b-fba8-4de1-ba9f-ce710cf39d77" providerId="ADAL" clId="{250D5124-36DF-44A4-804F-5F080110EF3A}" dt="2022-03-11T15:23:16.964" v="8125" actId="20577"/>
        <pc:sldMkLst>
          <pc:docMk/>
          <pc:sldMk cId="3981851932" sldId="972"/>
        </pc:sldMkLst>
        <pc:spChg chg="mod">
          <ac:chgData name="ΠΑΝΑΓΙΩΤΗΣ ΤΣΑΠΑΡΑΣ" userId="14c29a0b-fba8-4de1-ba9f-ce710cf39d77" providerId="ADAL" clId="{250D5124-36DF-44A4-804F-5F080110EF3A}" dt="2022-03-11T15:22:10.013" v="8082" actId="20577"/>
          <ac:spMkLst>
            <pc:docMk/>
            <pc:sldMk cId="3981851932" sldId="972"/>
            <ac:spMk id="2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23:16.964" v="8125" actId="20577"/>
          <ac:spMkLst>
            <pc:docMk/>
            <pc:sldMk cId="3981851932" sldId="972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22:58.841" v="8117" actId="14100"/>
          <ac:spMkLst>
            <pc:docMk/>
            <pc:sldMk cId="3981851932" sldId="972"/>
            <ac:spMk id="4" creationId="{00000000-0000-0000-0000-000000000000}"/>
          </ac:spMkLst>
        </pc:spChg>
        <pc:spChg chg="mod">
          <ac:chgData name="ΠΑΝΑΓΙΩΤΗΣ ΤΣΑΠΑΡΑΣ" userId="14c29a0b-fba8-4de1-ba9f-ce710cf39d77" providerId="ADAL" clId="{250D5124-36DF-44A4-804F-5F080110EF3A}" dt="2022-03-11T15:21:26.705" v="8061" actId="14100"/>
          <ac:spMkLst>
            <pc:docMk/>
            <pc:sldMk cId="3981851932" sldId="972"/>
            <ac:spMk id="7" creationId="{00000000-0000-0000-0000-000000000000}"/>
          </ac:spMkLst>
        </pc:spChg>
      </pc:sldChg>
    </pc:docChg>
  </pc:docChgLst>
  <pc:docChgLst>
    <pc:chgData name="ΠΑΝΑΓΙΩΤΗΣ ΤΣΑΠΑΡΑΣ" userId="14c29a0b-fba8-4de1-ba9f-ce710cf39d77" providerId="ADAL" clId="{FB670F4F-D8C3-4B70-AEBE-950ACB7BAF95}"/>
    <pc:docChg chg="delSld">
      <pc:chgData name="ΠΑΝΑΓΙΩΤΗΣ ΤΣΑΠΑΡΑΣ" userId="14c29a0b-fba8-4de1-ba9f-ce710cf39d77" providerId="ADAL" clId="{FB670F4F-D8C3-4B70-AEBE-950ACB7BAF95}" dt="2022-03-16T11:36:26.337" v="2" actId="47"/>
      <pc:docMkLst>
        <pc:docMk/>
      </pc:docMkLst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734684147" sldId="25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094927373" sldId="25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849580616" sldId="26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026436186" sldId="26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585515743" sldId="26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959980168" sldId="26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686644072" sldId="29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34865436" sldId="29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605809829" sldId="29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684554834" sldId="29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690303442" sldId="29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780433912" sldId="30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621265742" sldId="30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880043984" sldId="30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141952986" sldId="30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621767976" sldId="30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45314504" sldId="30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29092959" sldId="30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08628712" sldId="30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121074951" sldId="30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56322325" sldId="31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417566807" sldId="31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341928133" sldId="31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341697661" sldId="31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0945197" sldId="31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544060230" sldId="31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934448396" sldId="31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794194072" sldId="31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303060656" sldId="32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697531168" sldId="32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280268363" sldId="32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529091267" sldId="33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683780978" sldId="36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008332899" sldId="36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050886918" sldId="36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511810527" sldId="36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914840040" sldId="36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660508937" sldId="36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68273885" sldId="36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323488188" sldId="38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757035139" sldId="38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359051574" sldId="38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649162482" sldId="38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172632894" sldId="38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913911008" sldId="39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11545311" sldId="39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454172860" sldId="39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876655893" sldId="39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266331128" sldId="39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898479539" sldId="39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731319603" sldId="39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18014461" sldId="39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113181745" sldId="40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81384608" sldId="40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62701445" sldId="40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172901693" sldId="40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998723021" sldId="40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135938524" sldId="40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917608752" sldId="40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646711188" sldId="40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961245717" sldId="41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199685267" sldId="411"/>
        </pc:sldMkLst>
      </pc:sldChg>
      <pc:sldChg chg="del">
        <pc:chgData name="ΠΑΝΑΓΙΩΤΗΣ ΤΣΑΠΑΡΑΣ" userId="14c29a0b-fba8-4de1-ba9f-ce710cf39d77" providerId="ADAL" clId="{FB670F4F-D8C3-4B70-AEBE-950ACB7BAF95}" dt="2022-03-16T10:18:42.423" v="0" actId="47"/>
        <pc:sldMkLst>
          <pc:docMk/>
          <pc:sldMk cId="27683661" sldId="412"/>
        </pc:sldMkLst>
      </pc:sldChg>
      <pc:sldChg chg="del">
        <pc:chgData name="ΠΑΝΑΓΙΩΤΗΣ ΤΣΑΠΑΡΑΣ" userId="14c29a0b-fba8-4de1-ba9f-ce710cf39d77" providerId="ADAL" clId="{FB670F4F-D8C3-4B70-AEBE-950ACB7BAF95}" dt="2022-03-16T10:18:42.423" v="0" actId="47"/>
        <pc:sldMkLst>
          <pc:docMk/>
          <pc:sldMk cId="2807331856" sldId="413"/>
        </pc:sldMkLst>
      </pc:sldChg>
      <pc:sldChg chg="del">
        <pc:chgData name="ΠΑΝΑΓΙΩΤΗΣ ΤΣΑΠΑΡΑΣ" userId="14c29a0b-fba8-4de1-ba9f-ce710cf39d77" providerId="ADAL" clId="{FB670F4F-D8C3-4B70-AEBE-950ACB7BAF95}" dt="2022-03-16T11:36:26.337" v="2" actId="47"/>
        <pc:sldMkLst>
          <pc:docMk/>
          <pc:sldMk cId="2346380814" sldId="414"/>
        </pc:sldMkLst>
      </pc:sldChg>
      <pc:sldChg chg="del">
        <pc:chgData name="ΠΑΝΑΓΙΩΤΗΣ ΤΣΑΠΑΡΑΣ" userId="14c29a0b-fba8-4de1-ba9f-ce710cf39d77" providerId="ADAL" clId="{FB670F4F-D8C3-4B70-AEBE-950ACB7BAF95}" dt="2022-03-16T11:36:26.337" v="2" actId="47"/>
        <pc:sldMkLst>
          <pc:docMk/>
          <pc:sldMk cId="3819098752" sldId="415"/>
        </pc:sldMkLst>
      </pc:sldChg>
      <pc:sldChg chg="del">
        <pc:chgData name="ΠΑΝΑΓΙΩΤΗΣ ΤΣΑΠΑΡΑΣ" userId="14c29a0b-fba8-4de1-ba9f-ce710cf39d77" providerId="ADAL" clId="{FB670F4F-D8C3-4B70-AEBE-950ACB7BAF95}" dt="2022-03-16T11:36:26.337" v="2" actId="47"/>
        <pc:sldMkLst>
          <pc:docMk/>
          <pc:sldMk cId="1917380811" sldId="416"/>
        </pc:sldMkLst>
      </pc:sldChg>
      <pc:sldChg chg="del">
        <pc:chgData name="ΠΑΝΑΓΙΩΤΗΣ ΤΣΑΠΑΡΑΣ" userId="14c29a0b-fba8-4de1-ba9f-ce710cf39d77" providerId="ADAL" clId="{FB670F4F-D8C3-4B70-AEBE-950ACB7BAF95}" dt="2022-03-16T11:36:26.337" v="2" actId="47"/>
        <pc:sldMkLst>
          <pc:docMk/>
          <pc:sldMk cId="2643266449" sldId="417"/>
        </pc:sldMkLst>
      </pc:sldChg>
      <pc:sldChg chg="del">
        <pc:chgData name="ΠΑΝΑΓΙΩΤΗΣ ΤΣΑΠΑΡΑΣ" userId="14c29a0b-fba8-4de1-ba9f-ce710cf39d77" providerId="ADAL" clId="{FB670F4F-D8C3-4B70-AEBE-950ACB7BAF95}" dt="2022-03-16T11:36:26.337" v="2" actId="47"/>
        <pc:sldMkLst>
          <pc:docMk/>
          <pc:sldMk cId="1098044938" sldId="41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08504933" sldId="43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127120961" sldId="43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609191819" sldId="45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624502250" sldId="45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777426703" sldId="45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445504188" sldId="45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549696425" sldId="45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781532156" sldId="45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097489447" sldId="45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406640171" sldId="45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87755795" sldId="46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52970043" sldId="46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219194532" sldId="46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887898808" sldId="46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063410410" sldId="46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973011570" sldId="46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952767403" sldId="46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79300933" sldId="46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205825718" sldId="46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969631512" sldId="47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825093300" sldId="47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350670766" sldId="47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216760777" sldId="47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279339469" sldId="47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262098312" sldId="48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57163057" sldId="482"/>
        </pc:sldMkLst>
      </pc:sldChg>
      <pc:sldChg chg="del">
        <pc:chgData name="ΠΑΝΑΓΙΩΤΗΣ ΤΣΑΠΑΡΑΣ" userId="14c29a0b-fba8-4de1-ba9f-ce710cf39d77" providerId="ADAL" clId="{FB670F4F-D8C3-4B70-AEBE-950ACB7BAF95}" dt="2022-03-16T10:18:42.423" v="0" actId="47"/>
        <pc:sldMkLst>
          <pc:docMk/>
          <pc:sldMk cId="1552264898" sldId="48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56120021" sldId="49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478343981" sldId="49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723653091" sldId="49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814348497" sldId="49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053001986" sldId="497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879734802" sldId="49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325719320" sldId="49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513810088" sldId="50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796946514" sldId="50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07907314" sldId="50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808096911" sldId="50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149802244" sldId="50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837484807" sldId="506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708642657" sldId="50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701949846" sldId="50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009859178" sldId="51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957388841" sldId="511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659779155" sldId="51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030841592" sldId="51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600949235" sldId="514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536299478" sldId="515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968597430" sldId="960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55626016" sldId="962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3150639452" sldId="963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148770275" sldId="968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2253604695" sldId="969"/>
        </pc:sldMkLst>
      </pc:sldChg>
      <pc:sldChg chg="del">
        <pc:chgData name="ΠΑΝΑΓΙΩΤΗΣ ΤΣΑΠΑΡΑΣ" userId="14c29a0b-fba8-4de1-ba9f-ce710cf39d77" providerId="ADAL" clId="{FB670F4F-D8C3-4B70-AEBE-950ACB7BAF95}" dt="2022-03-16T11:36:17.836" v="1" actId="47"/>
        <pc:sldMkLst>
          <pc:docMk/>
          <pc:sldMk cId="1242321933" sldId="970"/>
        </pc:sldMkLst>
      </pc:sldChg>
      <pc:sldChg chg="del">
        <pc:chgData name="ΠΑΝΑΓΙΩΤΗΣ ΤΣΑΠΑΡΑΣ" userId="14c29a0b-fba8-4de1-ba9f-ce710cf39d77" providerId="ADAL" clId="{FB670F4F-D8C3-4B70-AEBE-950ACB7BAF95}" dt="2022-03-16T11:36:26.337" v="2" actId="47"/>
        <pc:sldMkLst>
          <pc:docMk/>
          <pc:sldMk cId="2756110822" sldId="971"/>
        </pc:sldMkLst>
      </pc:sldChg>
    </pc:docChg>
  </pc:docChgLst>
  <pc:docChgLst>
    <pc:chgData name="tsap@uoi.gr" userId="14c29a0b-fba8-4de1-ba9f-ce710cf39d77" providerId="ADAL" clId="{5FA58273-5DF4-4EFF-8AEC-509E56E259DC}"/>
    <pc:docChg chg="custSel modSld">
      <pc:chgData name="tsap@uoi.gr" userId="14c29a0b-fba8-4de1-ba9f-ce710cf39d77" providerId="ADAL" clId="{5FA58273-5DF4-4EFF-8AEC-509E56E259DC}" dt="2022-03-09T22:24:07.197" v="273" actId="1076"/>
      <pc:docMkLst>
        <pc:docMk/>
      </pc:docMkLst>
      <pc:sldChg chg="modSp mod">
        <pc:chgData name="tsap@uoi.gr" userId="14c29a0b-fba8-4de1-ba9f-ce710cf39d77" providerId="ADAL" clId="{5FA58273-5DF4-4EFF-8AEC-509E56E259DC}" dt="2022-03-09T22:24:07.197" v="273" actId="1076"/>
        <pc:sldMkLst>
          <pc:docMk/>
          <pc:sldMk cId="1961245717" sldId="410"/>
        </pc:sldMkLst>
        <pc:spChg chg="mod">
          <ac:chgData name="tsap@uoi.gr" userId="14c29a0b-fba8-4de1-ba9f-ce710cf39d77" providerId="ADAL" clId="{5FA58273-5DF4-4EFF-8AEC-509E56E259DC}" dt="2022-03-09T22:23:56.503" v="272" actId="27636"/>
          <ac:spMkLst>
            <pc:docMk/>
            <pc:sldMk cId="1961245717" sldId="410"/>
            <ac:spMk id="3" creationId="{00000000-0000-0000-0000-000000000000}"/>
          </ac:spMkLst>
        </pc:spChg>
        <pc:spChg chg="mod">
          <ac:chgData name="tsap@uoi.gr" userId="14c29a0b-fba8-4de1-ba9f-ce710cf39d77" providerId="ADAL" clId="{5FA58273-5DF4-4EFF-8AEC-509E56E259DC}" dt="2022-03-09T22:24:07.197" v="273" actId="1076"/>
          <ac:spMkLst>
            <pc:docMk/>
            <pc:sldMk cId="1961245717" sldId="410"/>
            <ac:spMk id="4" creationId="{00000000-0000-0000-0000-000000000000}"/>
          </ac:spMkLst>
        </pc:spChg>
      </pc:sldChg>
      <pc:sldChg chg="modSp mod">
        <pc:chgData name="tsap@uoi.gr" userId="14c29a0b-fba8-4de1-ba9f-ce710cf39d77" providerId="ADAL" clId="{5FA58273-5DF4-4EFF-8AEC-509E56E259DC}" dt="2022-03-09T22:01:56.929" v="126" actId="27636"/>
        <pc:sldMkLst>
          <pc:docMk/>
          <pc:sldMk cId="2008504933" sldId="437"/>
        </pc:sldMkLst>
        <pc:spChg chg="mod">
          <ac:chgData name="tsap@uoi.gr" userId="14c29a0b-fba8-4de1-ba9f-ce710cf39d77" providerId="ADAL" clId="{5FA58273-5DF4-4EFF-8AEC-509E56E259DC}" dt="2022-03-09T22:01:56.929" v="126" actId="27636"/>
          <ac:spMkLst>
            <pc:docMk/>
            <pc:sldMk cId="2008504933" sldId="437"/>
            <ac:spMk id="3" creationId="{00000000-0000-0000-0000-000000000000}"/>
          </ac:spMkLst>
        </pc:spChg>
      </pc:sldChg>
      <pc:sldChg chg="modSp mod">
        <pc:chgData name="tsap@uoi.gr" userId="14c29a0b-fba8-4de1-ba9f-ce710cf39d77" providerId="ADAL" clId="{5FA58273-5DF4-4EFF-8AEC-509E56E259DC}" dt="2022-03-09T22:15:10.988" v="251" actId="27636"/>
        <pc:sldMkLst>
          <pc:docMk/>
          <pc:sldMk cId="1279339469" sldId="477"/>
        </pc:sldMkLst>
        <pc:spChg chg="mod">
          <ac:chgData name="tsap@uoi.gr" userId="14c29a0b-fba8-4de1-ba9f-ce710cf39d77" providerId="ADAL" clId="{5FA58273-5DF4-4EFF-8AEC-509E56E259DC}" dt="2022-03-09T22:15:10.988" v="251" actId="27636"/>
          <ac:spMkLst>
            <pc:docMk/>
            <pc:sldMk cId="1279339469" sldId="477"/>
            <ac:spMk id="3" creationId="{02E274A4-5FB9-4913-90B8-6383D8AC551A}"/>
          </ac:spMkLst>
        </pc:spChg>
      </pc:sldChg>
      <pc:sldChg chg="modSp mod">
        <pc:chgData name="tsap@uoi.gr" userId="14c29a0b-fba8-4de1-ba9f-ce710cf39d77" providerId="ADAL" clId="{5FA58273-5DF4-4EFF-8AEC-509E56E259DC}" dt="2022-03-09T21:53:31.932" v="7" actId="20577"/>
        <pc:sldMkLst>
          <pc:docMk/>
          <pc:sldMk cId="2253604695" sldId="969"/>
        </pc:sldMkLst>
        <pc:graphicFrameChg chg="modGraphic">
          <ac:chgData name="tsap@uoi.gr" userId="14c29a0b-fba8-4de1-ba9f-ce710cf39d77" providerId="ADAL" clId="{5FA58273-5DF4-4EFF-8AEC-509E56E259DC}" dt="2022-03-09T21:53:31.932" v="7" actId="20577"/>
          <ac:graphicFrameMkLst>
            <pc:docMk/>
            <pc:sldMk cId="2253604695" sldId="969"/>
            <ac:graphicFrameMk id="5" creationId="{702C4DBF-1EAB-4A34-B594-8F1B5AE853F4}"/>
          </ac:graphicFrameMkLst>
        </pc:graphicFrameChg>
      </pc:sldChg>
      <pc:sldChg chg="modSp mod">
        <pc:chgData name="tsap@uoi.gr" userId="14c29a0b-fba8-4de1-ba9f-ce710cf39d77" providerId="ADAL" clId="{5FA58273-5DF4-4EFF-8AEC-509E56E259DC}" dt="2022-03-09T21:54:17.836" v="11" actId="20577"/>
        <pc:sldMkLst>
          <pc:docMk/>
          <pc:sldMk cId="1242321933" sldId="970"/>
        </pc:sldMkLst>
        <pc:graphicFrameChg chg="modGraphic">
          <ac:chgData name="tsap@uoi.gr" userId="14c29a0b-fba8-4de1-ba9f-ce710cf39d77" providerId="ADAL" clId="{5FA58273-5DF4-4EFF-8AEC-509E56E259DC}" dt="2022-03-09T21:54:17.836" v="11" actId="20577"/>
          <ac:graphicFrameMkLst>
            <pc:docMk/>
            <pc:sldMk cId="1242321933" sldId="970"/>
            <ac:graphicFrameMk id="5" creationId="{702C4DBF-1EAB-4A34-B594-8F1B5AE853F4}"/>
          </ac:graphicFrameMkLst>
        </pc:graphicFrameChg>
      </pc:sldChg>
    </pc:docChg>
  </pc:docChgLst>
  <pc:docChgLst>
    <pc:chgData name="tsap@uoi.gr" userId="14c29a0b-fba8-4de1-ba9f-ce710cf39d77" providerId="ADAL" clId="{D7A2B9DB-D8FE-49E6-A67C-E3C177B36DF7}"/>
    <pc:docChg chg="undo custSel addSld delSld modSld sldOrd">
      <pc:chgData name="tsap@uoi.gr" userId="14c29a0b-fba8-4de1-ba9f-ce710cf39d77" providerId="ADAL" clId="{D7A2B9DB-D8FE-49E6-A67C-E3C177B36DF7}" dt="2022-03-01T08:11:20.160" v="3171" actId="20577"/>
      <pc:docMkLst>
        <pc:docMk/>
      </pc:docMkLst>
      <pc:sldChg chg="modSp mod">
        <pc:chgData name="tsap@uoi.gr" userId="14c29a0b-fba8-4de1-ba9f-ce710cf39d77" providerId="ADAL" clId="{D7A2B9DB-D8FE-49E6-A67C-E3C177B36DF7}" dt="2022-02-21T16:37:50.226" v="29" actId="14100"/>
        <pc:sldMkLst>
          <pc:docMk/>
          <pc:sldMk cId="3026436186" sldId="261"/>
        </pc:sldMkLst>
        <pc:spChg chg="mod">
          <ac:chgData name="tsap@uoi.gr" userId="14c29a0b-fba8-4de1-ba9f-ce710cf39d77" providerId="ADAL" clId="{D7A2B9DB-D8FE-49E6-A67C-E3C177B36DF7}" dt="2022-02-21T16:37:39.607" v="18" actId="14100"/>
          <ac:spMkLst>
            <pc:docMk/>
            <pc:sldMk cId="3026436186" sldId="261"/>
            <ac:spMk id="48131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1T16:37:50.226" v="29" actId="14100"/>
          <ac:spMkLst>
            <pc:docMk/>
            <pc:sldMk cId="3026436186" sldId="261"/>
            <ac:spMk id="48133" creationId="{00000000-0000-0000-0000-000000000000}"/>
          </ac:spMkLst>
        </pc:spChg>
        <pc:cxnChg chg="mod">
          <ac:chgData name="tsap@uoi.gr" userId="14c29a0b-fba8-4de1-ba9f-ce710cf39d77" providerId="ADAL" clId="{D7A2B9DB-D8FE-49E6-A67C-E3C177B36DF7}" dt="2022-02-21T16:37:39.607" v="18" actId="14100"/>
          <ac:cxnSpMkLst>
            <pc:docMk/>
            <pc:sldMk cId="3026436186" sldId="261"/>
            <ac:cxnSpMk id="48142" creationId="{00000000-0000-0000-0000-000000000000}"/>
          </ac:cxnSpMkLst>
        </pc:cxnChg>
        <pc:cxnChg chg="mod">
          <ac:chgData name="tsap@uoi.gr" userId="14c29a0b-fba8-4de1-ba9f-ce710cf39d77" providerId="ADAL" clId="{D7A2B9DB-D8FE-49E6-A67C-E3C177B36DF7}" dt="2022-02-21T16:37:50.226" v="29" actId="14100"/>
          <ac:cxnSpMkLst>
            <pc:docMk/>
            <pc:sldMk cId="3026436186" sldId="261"/>
            <ac:cxnSpMk id="48143" creationId="{00000000-0000-0000-0000-000000000000}"/>
          </ac:cxnSpMkLst>
        </pc:cxnChg>
        <pc:cxnChg chg="mod">
          <ac:chgData name="tsap@uoi.gr" userId="14c29a0b-fba8-4de1-ba9f-ce710cf39d77" providerId="ADAL" clId="{D7A2B9DB-D8FE-49E6-A67C-E3C177B36DF7}" dt="2022-02-21T16:37:50.226" v="29" actId="14100"/>
          <ac:cxnSpMkLst>
            <pc:docMk/>
            <pc:sldMk cId="3026436186" sldId="261"/>
            <ac:cxnSpMk id="48144" creationId="{00000000-0000-0000-0000-000000000000}"/>
          </ac:cxnSpMkLst>
        </pc:cxnChg>
      </pc:sldChg>
      <pc:sldChg chg="mod modShow">
        <pc:chgData name="tsap@uoi.gr" userId="14c29a0b-fba8-4de1-ba9f-ce710cf39d77" providerId="ADAL" clId="{D7A2B9DB-D8FE-49E6-A67C-E3C177B36DF7}" dt="2022-02-21T16:39:02.749" v="30" actId="729"/>
        <pc:sldMkLst>
          <pc:docMk/>
          <pc:sldMk cId="2686644072" sldId="293"/>
        </pc:sldMkLst>
      </pc:sldChg>
      <pc:sldChg chg="modSp mod">
        <pc:chgData name="tsap@uoi.gr" userId="14c29a0b-fba8-4de1-ba9f-ce710cf39d77" providerId="ADAL" clId="{D7A2B9DB-D8FE-49E6-A67C-E3C177B36DF7}" dt="2022-02-21T16:45:12.532" v="545" actId="6549"/>
        <pc:sldMkLst>
          <pc:docMk/>
          <pc:sldMk cId="1684554834" sldId="297"/>
        </pc:sldMkLst>
        <pc:spChg chg="mod">
          <ac:chgData name="tsap@uoi.gr" userId="14c29a0b-fba8-4de1-ba9f-ce710cf39d77" providerId="ADAL" clId="{D7A2B9DB-D8FE-49E6-A67C-E3C177B36DF7}" dt="2022-02-21T16:45:12.532" v="545" actId="6549"/>
          <ac:spMkLst>
            <pc:docMk/>
            <pc:sldMk cId="1684554834" sldId="297"/>
            <ac:spMk id="3" creationId="{00000000-0000-0000-0000-000000000000}"/>
          </ac:spMkLst>
        </pc:spChg>
      </pc:sldChg>
      <pc:sldChg chg="modSp mod">
        <pc:chgData name="tsap@uoi.gr" userId="14c29a0b-fba8-4de1-ba9f-ce710cf39d77" providerId="ADAL" clId="{D7A2B9DB-D8FE-49E6-A67C-E3C177B36DF7}" dt="2022-02-21T16:49:16.624" v="711" actId="20577"/>
        <pc:sldMkLst>
          <pc:docMk/>
          <pc:sldMk cId="2621265742" sldId="302"/>
        </pc:sldMkLst>
        <pc:spChg chg="mod">
          <ac:chgData name="tsap@uoi.gr" userId="14c29a0b-fba8-4de1-ba9f-ce710cf39d77" providerId="ADAL" clId="{D7A2B9DB-D8FE-49E6-A67C-E3C177B36DF7}" dt="2022-02-21T16:49:16.624" v="711" actId="20577"/>
          <ac:spMkLst>
            <pc:docMk/>
            <pc:sldMk cId="2621265742" sldId="302"/>
            <ac:spMk id="9" creationId="{00000000-0000-0000-0000-000000000000}"/>
          </ac:spMkLst>
        </pc:spChg>
      </pc:sldChg>
      <pc:sldChg chg="del">
        <pc:chgData name="tsap@uoi.gr" userId="14c29a0b-fba8-4de1-ba9f-ce710cf39d77" providerId="ADAL" clId="{D7A2B9DB-D8FE-49E6-A67C-E3C177B36DF7}" dt="2022-02-23T22:30:10.794" v="1982" actId="47"/>
        <pc:sldMkLst>
          <pc:docMk/>
          <pc:sldMk cId="357703571" sldId="316"/>
        </pc:sldMkLst>
      </pc:sldChg>
      <pc:sldChg chg="del">
        <pc:chgData name="tsap@uoi.gr" userId="14c29a0b-fba8-4de1-ba9f-ce710cf39d77" providerId="ADAL" clId="{D7A2B9DB-D8FE-49E6-A67C-E3C177B36DF7}" dt="2022-02-23T22:16:09.354" v="1754" actId="2696"/>
        <pc:sldMkLst>
          <pc:docMk/>
          <pc:sldMk cId="297653264" sldId="317"/>
        </pc:sldMkLst>
      </pc:sldChg>
      <pc:sldChg chg="add">
        <pc:chgData name="tsap@uoi.gr" userId="14c29a0b-fba8-4de1-ba9f-ce710cf39d77" providerId="ADAL" clId="{D7A2B9DB-D8FE-49E6-A67C-E3C177B36DF7}" dt="2022-02-23T22:16:16.686" v="1755"/>
        <pc:sldMkLst>
          <pc:docMk/>
          <pc:sldMk cId="544060230" sldId="317"/>
        </pc:sldMkLst>
      </pc:sldChg>
      <pc:sldChg chg="delSp modSp mod">
        <pc:chgData name="tsap@uoi.gr" userId="14c29a0b-fba8-4de1-ba9f-ce710cf39d77" providerId="ADAL" clId="{D7A2B9DB-D8FE-49E6-A67C-E3C177B36DF7}" dt="2022-02-23T22:38:52.564" v="2155" actId="1076"/>
        <pc:sldMkLst>
          <pc:docMk/>
          <pc:sldMk cId="3934448396" sldId="318"/>
        </pc:sldMkLst>
        <pc:spChg chg="mod">
          <ac:chgData name="tsap@uoi.gr" userId="14c29a0b-fba8-4de1-ba9f-ce710cf39d77" providerId="ADAL" clId="{D7A2B9DB-D8FE-49E6-A67C-E3C177B36DF7}" dt="2022-02-23T22:38:04.196" v="2150" actId="1076"/>
          <ac:spMkLst>
            <pc:docMk/>
            <pc:sldMk cId="3934448396" sldId="318"/>
            <ac:spMk id="3" creationId="{00000000-0000-0000-0000-000000000000}"/>
          </ac:spMkLst>
        </pc:spChg>
        <pc:spChg chg="del">
          <ac:chgData name="tsap@uoi.gr" userId="14c29a0b-fba8-4de1-ba9f-ce710cf39d77" providerId="ADAL" clId="{D7A2B9DB-D8FE-49E6-A67C-E3C177B36DF7}" dt="2022-02-23T22:35:05.369" v="2097" actId="478"/>
          <ac:spMkLst>
            <pc:docMk/>
            <pc:sldMk cId="3934448396" sldId="318"/>
            <ac:spMk id="4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2:38:41.141" v="2154" actId="207"/>
          <ac:spMkLst>
            <pc:docMk/>
            <pc:sldMk cId="3934448396" sldId="318"/>
            <ac:spMk id="5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2:37:55.226" v="2149" actId="1076"/>
          <ac:spMkLst>
            <pc:docMk/>
            <pc:sldMk cId="3934448396" sldId="318"/>
            <ac:spMk id="6" creationId="{B362E998-B925-40E2-B784-C520951E9716}"/>
          </ac:spMkLst>
        </pc:spChg>
        <pc:spChg chg="mod">
          <ac:chgData name="tsap@uoi.gr" userId="14c29a0b-fba8-4de1-ba9f-ce710cf39d77" providerId="ADAL" clId="{D7A2B9DB-D8FE-49E6-A67C-E3C177B36DF7}" dt="2022-02-23T22:36:45.443" v="2134" actId="1076"/>
          <ac:spMkLst>
            <pc:docMk/>
            <pc:sldMk cId="3934448396" sldId="318"/>
            <ac:spMk id="8" creationId="{9754C557-0AD8-4BF1-A760-0667E7A5CF30}"/>
          </ac:spMkLst>
        </pc:spChg>
        <pc:spChg chg="mod">
          <ac:chgData name="tsap@uoi.gr" userId="14c29a0b-fba8-4de1-ba9f-ce710cf39d77" providerId="ADAL" clId="{D7A2B9DB-D8FE-49E6-A67C-E3C177B36DF7}" dt="2022-02-23T22:38:31.308" v="2153" actId="14100"/>
          <ac:spMkLst>
            <pc:docMk/>
            <pc:sldMk cId="3934448396" sldId="318"/>
            <ac:spMk id="9" creationId="{088668D2-7209-435D-8512-16ADFADA791B}"/>
          </ac:spMkLst>
        </pc:spChg>
        <pc:spChg chg="mod">
          <ac:chgData name="tsap@uoi.gr" userId="14c29a0b-fba8-4de1-ba9f-ce710cf39d77" providerId="ADAL" clId="{D7A2B9DB-D8FE-49E6-A67C-E3C177B36DF7}" dt="2022-02-23T22:38:17.677" v="2152" actId="1076"/>
          <ac:spMkLst>
            <pc:docMk/>
            <pc:sldMk cId="3934448396" sldId="318"/>
            <ac:spMk id="10" creationId="{E3303781-4B60-4B78-ACA7-BB91C2F90247}"/>
          </ac:spMkLst>
        </pc:spChg>
        <pc:spChg chg="mod">
          <ac:chgData name="tsap@uoi.gr" userId="14c29a0b-fba8-4de1-ba9f-ce710cf39d77" providerId="ADAL" clId="{D7A2B9DB-D8FE-49E6-A67C-E3C177B36DF7}" dt="2022-02-23T22:38:52.564" v="2155" actId="1076"/>
          <ac:spMkLst>
            <pc:docMk/>
            <pc:sldMk cId="3934448396" sldId="318"/>
            <ac:spMk id="11" creationId="{25C0669E-14D2-4628-8A4E-AA1604A94926}"/>
          </ac:spMkLst>
        </pc:spChg>
      </pc:sldChg>
      <pc:sldChg chg="modSp mod">
        <pc:chgData name="tsap@uoi.gr" userId="14c29a0b-fba8-4de1-ba9f-ce710cf39d77" providerId="ADAL" clId="{D7A2B9DB-D8FE-49E6-A67C-E3C177B36DF7}" dt="2022-02-23T22:43:53.271" v="2270" actId="20577"/>
        <pc:sldMkLst>
          <pc:docMk/>
          <pc:sldMk cId="1794194072" sldId="319"/>
        </pc:sldMkLst>
        <pc:spChg chg="mod">
          <ac:chgData name="tsap@uoi.gr" userId="14c29a0b-fba8-4de1-ba9f-ce710cf39d77" providerId="ADAL" clId="{D7A2B9DB-D8FE-49E6-A67C-E3C177B36DF7}" dt="2022-02-23T22:43:07.498" v="2195" actId="1076"/>
          <ac:spMkLst>
            <pc:docMk/>
            <pc:sldMk cId="1794194072" sldId="319"/>
            <ac:spMk id="3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2:43:53.271" v="2270" actId="20577"/>
          <ac:spMkLst>
            <pc:docMk/>
            <pc:sldMk cId="1794194072" sldId="319"/>
            <ac:spMk id="4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2:42:59.523" v="2194" actId="207"/>
          <ac:spMkLst>
            <pc:docMk/>
            <pc:sldMk cId="1794194072" sldId="319"/>
            <ac:spMk id="5" creationId="{00000000-0000-0000-0000-000000000000}"/>
          </ac:spMkLst>
        </pc:spChg>
      </pc:sldChg>
      <pc:sldChg chg="del">
        <pc:chgData name="tsap@uoi.gr" userId="14c29a0b-fba8-4de1-ba9f-ce710cf39d77" providerId="ADAL" clId="{D7A2B9DB-D8FE-49E6-A67C-E3C177B36DF7}" dt="2022-02-23T22:16:09.354" v="1754" actId="2696"/>
        <pc:sldMkLst>
          <pc:docMk/>
          <pc:sldMk cId="2925747630" sldId="320"/>
        </pc:sldMkLst>
      </pc:sldChg>
      <pc:sldChg chg="add">
        <pc:chgData name="tsap@uoi.gr" userId="14c29a0b-fba8-4de1-ba9f-ce710cf39d77" providerId="ADAL" clId="{D7A2B9DB-D8FE-49E6-A67C-E3C177B36DF7}" dt="2022-02-23T22:16:16.686" v="1755"/>
        <pc:sldMkLst>
          <pc:docMk/>
          <pc:sldMk cId="3303060656" sldId="320"/>
        </pc:sldMkLst>
      </pc:sldChg>
      <pc:sldChg chg="modSp mod">
        <pc:chgData name="tsap@uoi.gr" userId="14c29a0b-fba8-4de1-ba9f-ce710cf39d77" providerId="ADAL" clId="{D7A2B9DB-D8FE-49E6-A67C-E3C177B36DF7}" dt="2022-02-23T22:40:29.349" v="2172" actId="20577"/>
        <pc:sldMkLst>
          <pc:docMk/>
          <pc:sldMk cId="697531168" sldId="321"/>
        </pc:sldMkLst>
        <pc:spChg chg="mod">
          <ac:chgData name="tsap@uoi.gr" userId="14c29a0b-fba8-4de1-ba9f-ce710cf39d77" providerId="ADAL" clId="{D7A2B9DB-D8FE-49E6-A67C-E3C177B36DF7}" dt="2022-02-23T22:40:29.349" v="2172" actId="20577"/>
          <ac:spMkLst>
            <pc:docMk/>
            <pc:sldMk cId="697531168" sldId="321"/>
            <ac:spMk id="2" creationId="{00000000-0000-0000-0000-000000000000}"/>
          </ac:spMkLst>
        </pc:spChg>
      </pc:sldChg>
      <pc:sldChg chg="add del">
        <pc:chgData name="tsap@uoi.gr" userId="14c29a0b-fba8-4de1-ba9f-ce710cf39d77" providerId="ADAL" clId="{D7A2B9DB-D8FE-49E6-A67C-E3C177B36DF7}" dt="2022-02-23T23:45:54.476" v="2413" actId="2696"/>
        <pc:sldMkLst>
          <pc:docMk/>
          <pc:sldMk cId="1149958999" sldId="324"/>
        </pc:sldMkLst>
      </pc:sldChg>
      <pc:sldChg chg="del">
        <pc:chgData name="tsap@uoi.gr" userId="14c29a0b-fba8-4de1-ba9f-ce710cf39d77" providerId="ADAL" clId="{D7A2B9DB-D8FE-49E6-A67C-E3C177B36DF7}" dt="2022-02-23T23:45:18.423" v="2411" actId="2696"/>
        <pc:sldMkLst>
          <pc:docMk/>
          <pc:sldMk cId="1631983499" sldId="324"/>
        </pc:sldMkLst>
      </pc:sldChg>
      <pc:sldChg chg="modSp mod">
        <pc:chgData name="tsap@uoi.gr" userId="14c29a0b-fba8-4de1-ba9f-ce710cf39d77" providerId="ADAL" clId="{D7A2B9DB-D8FE-49E6-A67C-E3C177B36DF7}" dt="2022-03-01T08:11:20.160" v="3171" actId="20577"/>
        <pc:sldMkLst>
          <pc:docMk/>
          <pc:sldMk cId="2280268363" sldId="324"/>
        </pc:sldMkLst>
        <pc:spChg chg="mod">
          <ac:chgData name="tsap@uoi.gr" userId="14c29a0b-fba8-4de1-ba9f-ce710cf39d77" providerId="ADAL" clId="{D7A2B9DB-D8FE-49E6-A67C-E3C177B36DF7}" dt="2022-03-01T08:11:20.160" v="3171" actId="20577"/>
          <ac:spMkLst>
            <pc:docMk/>
            <pc:sldMk cId="2280268363" sldId="324"/>
            <ac:spMk id="2" creationId="{00000000-0000-0000-0000-000000000000}"/>
          </ac:spMkLst>
        </pc:spChg>
      </pc:sldChg>
      <pc:sldChg chg="addSp modSp add">
        <pc:chgData name="tsap@uoi.gr" userId="14c29a0b-fba8-4de1-ba9f-ce710cf39d77" providerId="ADAL" clId="{D7A2B9DB-D8FE-49E6-A67C-E3C177B36DF7}" dt="2022-02-24T00:47:42.430" v="3049"/>
        <pc:sldMkLst>
          <pc:docMk/>
          <pc:sldMk cId="2282179187" sldId="324"/>
        </pc:sldMkLst>
        <pc:spChg chg="add mod">
          <ac:chgData name="tsap@uoi.gr" userId="14c29a0b-fba8-4de1-ba9f-ce710cf39d77" providerId="ADAL" clId="{D7A2B9DB-D8FE-49E6-A67C-E3C177B36DF7}" dt="2022-02-24T00:47:42.430" v="3049"/>
          <ac:spMkLst>
            <pc:docMk/>
            <pc:sldMk cId="2282179187" sldId="324"/>
            <ac:spMk id="6" creationId="{D6BFBE6D-E67A-4B92-9F5E-608864D615CA}"/>
          </ac:spMkLst>
        </pc:spChg>
      </pc:sldChg>
      <pc:sldChg chg="modSp mod">
        <pc:chgData name="tsap@uoi.gr" userId="14c29a0b-fba8-4de1-ba9f-ce710cf39d77" providerId="ADAL" clId="{D7A2B9DB-D8FE-49E6-A67C-E3C177B36DF7}" dt="2022-02-21T16:46:16.437" v="560" actId="6549"/>
        <pc:sldMkLst>
          <pc:docMk/>
          <pc:sldMk cId="683780978" sldId="360"/>
        </pc:sldMkLst>
        <pc:spChg chg="mod">
          <ac:chgData name="tsap@uoi.gr" userId="14c29a0b-fba8-4de1-ba9f-ce710cf39d77" providerId="ADAL" clId="{D7A2B9DB-D8FE-49E6-A67C-E3C177B36DF7}" dt="2022-02-21T16:46:16.437" v="560" actId="6549"/>
          <ac:spMkLst>
            <pc:docMk/>
            <pc:sldMk cId="683780978" sldId="360"/>
            <ac:spMk id="9" creationId="{00000000-0000-0000-0000-000000000000}"/>
          </ac:spMkLst>
        </pc:spChg>
      </pc:sldChg>
      <pc:sldChg chg="modSp mod">
        <pc:chgData name="tsap@uoi.gr" userId="14c29a0b-fba8-4de1-ba9f-ce710cf39d77" providerId="ADAL" clId="{D7A2B9DB-D8FE-49E6-A67C-E3C177B36DF7}" dt="2022-02-21T16:48:31.689" v="683" actId="108"/>
        <pc:sldMkLst>
          <pc:docMk/>
          <pc:sldMk cId="1008332899" sldId="361"/>
        </pc:sldMkLst>
        <pc:spChg chg="mod">
          <ac:chgData name="tsap@uoi.gr" userId="14c29a0b-fba8-4de1-ba9f-ce710cf39d77" providerId="ADAL" clId="{D7A2B9DB-D8FE-49E6-A67C-E3C177B36DF7}" dt="2022-02-21T16:48:31.689" v="683" actId="108"/>
          <ac:spMkLst>
            <pc:docMk/>
            <pc:sldMk cId="1008332899" sldId="361"/>
            <ac:spMk id="3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1T16:47:47.016" v="643" actId="1076"/>
          <ac:spMkLst>
            <pc:docMk/>
            <pc:sldMk cId="1008332899" sldId="361"/>
            <ac:spMk id="4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1T16:47:47.016" v="643" actId="1076"/>
          <ac:spMkLst>
            <pc:docMk/>
            <pc:sldMk cId="1008332899" sldId="361"/>
            <ac:spMk id="6" creationId="{00000000-0000-0000-0000-000000000000}"/>
          </ac:spMkLst>
        </pc:spChg>
        <pc:picChg chg="mod">
          <ac:chgData name="tsap@uoi.gr" userId="14c29a0b-fba8-4de1-ba9f-ce710cf39d77" providerId="ADAL" clId="{D7A2B9DB-D8FE-49E6-A67C-E3C177B36DF7}" dt="2022-02-21T16:47:47.016" v="643" actId="1076"/>
          <ac:picMkLst>
            <pc:docMk/>
            <pc:sldMk cId="1008332899" sldId="361"/>
            <ac:picMk id="8" creationId="{0255F144-A73F-4EB7-AF71-6709DD486251}"/>
          </ac:picMkLst>
        </pc:picChg>
      </pc:sldChg>
      <pc:sldChg chg="addSp delSp modSp mod ord">
        <pc:chgData name="tsap@uoi.gr" userId="14c29a0b-fba8-4de1-ba9f-ce710cf39d77" providerId="ADAL" clId="{D7A2B9DB-D8FE-49E6-A67C-E3C177B36DF7}" dt="2022-03-01T08:08:59.862" v="3168" actId="20577"/>
        <pc:sldMkLst>
          <pc:docMk/>
          <pc:sldMk cId="1913911008" sldId="390"/>
        </pc:sldMkLst>
        <pc:spChg chg="mod">
          <ac:chgData name="tsap@uoi.gr" userId="14c29a0b-fba8-4de1-ba9f-ce710cf39d77" providerId="ADAL" clId="{D7A2B9DB-D8FE-49E6-A67C-E3C177B36DF7}" dt="2022-03-01T08:08:59.862" v="3168" actId="20577"/>
          <ac:spMkLst>
            <pc:docMk/>
            <pc:sldMk cId="1913911008" sldId="390"/>
            <ac:spMk id="3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3-01T08:07:40.101" v="3086" actId="20577"/>
          <ac:spMkLst>
            <pc:docMk/>
            <pc:sldMk cId="1913911008" sldId="390"/>
            <ac:spMk id="40" creationId="{00000000-0000-0000-0000-000000000000}"/>
          </ac:spMkLst>
        </pc:spChg>
        <pc:graphicFrameChg chg="add del modGraphic">
          <ac:chgData name="tsap@uoi.gr" userId="14c29a0b-fba8-4de1-ba9f-ce710cf39d77" providerId="ADAL" clId="{D7A2B9DB-D8FE-49E6-A67C-E3C177B36DF7}" dt="2022-02-24T00:24:45.555" v="2558" actId="27309"/>
          <ac:graphicFrameMkLst>
            <pc:docMk/>
            <pc:sldMk cId="1913911008" sldId="390"/>
            <ac:graphicFrameMk id="9" creationId="{20B67C47-7977-4999-9A3C-6946799A038B}"/>
          </ac:graphicFrameMkLst>
        </pc:graphicFrameChg>
      </pc:sldChg>
      <pc:sldChg chg="delSp modSp mod ord delAnim">
        <pc:chgData name="tsap@uoi.gr" userId="14c29a0b-fba8-4de1-ba9f-ce710cf39d77" providerId="ADAL" clId="{D7A2B9DB-D8FE-49E6-A67C-E3C177B36DF7}" dt="2022-02-24T00:25:00.484" v="2562"/>
        <pc:sldMkLst>
          <pc:docMk/>
          <pc:sldMk cId="211545311" sldId="392"/>
        </pc:sldMkLst>
        <pc:spChg chg="mod">
          <ac:chgData name="tsap@uoi.gr" userId="14c29a0b-fba8-4de1-ba9f-ce710cf39d77" providerId="ADAL" clId="{D7A2B9DB-D8FE-49E6-A67C-E3C177B36DF7}" dt="2022-02-23T23:47:41.152" v="2423" actId="20577"/>
          <ac:spMkLst>
            <pc:docMk/>
            <pc:sldMk cId="211545311" sldId="392"/>
            <ac:spMk id="2" creationId="{00000000-0000-0000-0000-000000000000}"/>
          </ac:spMkLst>
        </pc:spChg>
        <pc:spChg chg="del">
          <ac:chgData name="tsap@uoi.gr" userId="14c29a0b-fba8-4de1-ba9f-ce710cf39d77" providerId="ADAL" clId="{D7A2B9DB-D8FE-49E6-A67C-E3C177B36DF7}" dt="2022-02-24T00:21:39.349" v="2536" actId="478"/>
          <ac:spMkLst>
            <pc:docMk/>
            <pc:sldMk cId="211545311" sldId="392"/>
            <ac:spMk id="3" creationId="{A5D3444C-2954-42E8-AA7E-7995E88BB5A2}"/>
          </ac:spMkLst>
        </pc:spChg>
        <pc:spChg chg="mod">
          <ac:chgData name="tsap@uoi.gr" userId="14c29a0b-fba8-4de1-ba9f-ce710cf39d77" providerId="ADAL" clId="{D7A2B9DB-D8FE-49E6-A67C-E3C177B36DF7}" dt="2022-02-23T23:49:26.902" v="2484" actId="20577"/>
          <ac:spMkLst>
            <pc:docMk/>
            <pc:sldMk cId="211545311" sldId="392"/>
            <ac:spMk id="5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4T00:21:44.841" v="2537" actId="20577"/>
          <ac:spMkLst>
            <pc:docMk/>
            <pc:sldMk cId="211545311" sldId="392"/>
            <ac:spMk id="15" creationId="{00000000-0000-0000-0000-000000000000}"/>
          </ac:spMkLst>
        </pc:spChg>
      </pc:sldChg>
      <pc:sldChg chg="addSp delSp modSp mod addAnim delAnim modAnim">
        <pc:chgData name="tsap@uoi.gr" userId="14c29a0b-fba8-4de1-ba9f-ce710cf39d77" providerId="ADAL" clId="{D7A2B9DB-D8FE-49E6-A67C-E3C177B36DF7}" dt="2022-02-24T00:39:11.800" v="2635"/>
        <pc:sldMkLst>
          <pc:docMk/>
          <pc:sldMk cId="2609191819" sldId="450"/>
        </pc:sldMkLst>
        <pc:spChg chg="mod">
          <ac:chgData name="tsap@uoi.gr" userId="14c29a0b-fba8-4de1-ba9f-ce710cf39d77" providerId="ADAL" clId="{D7A2B9DB-D8FE-49E6-A67C-E3C177B36DF7}" dt="2022-02-23T23:47:49.587" v="2432" actId="20577"/>
          <ac:spMkLst>
            <pc:docMk/>
            <pc:sldMk cId="2609191819" sldId="450"/>
            <ac:spMk id="2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3:49:18.179" v="2482" actId="20577"/>
          <ac:spMkLst>
            <pc:docMk/>
            <pc:sldMk cId="2609191819" sldId="450"/>
            <ac:spMk id="5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3:49:16.515" v="2480" actId="6549"/>
          <ac:spMkLst>
            <pc:docMk/>
            <pc:sldMk cId="2609191819" sldId="450"/>
            <ac:spMk id="14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3:49:15.496" v="2478" actId="20577"/>
          <ac:spMkLst>
            <pc:docMk/>
            <pc:sldMk cId="2609191819" sldId="450"/>
            <ac:spMk id="15" creationId="{00000000-0000-0000-0000-000000000000}"/>
          </ac:spMkLst>
        </pc:spChg>
        <pc:spChg chg="add del mod">
          <ac:chgData name="tsap@uoi.gr" userId="14c29a0b-fba8-4de1-ba9f-ce710cf39d77" providerId="ADAL" clId="{D7A2B9DB-D8FE-49E6-A67C-E3C177B36DF7}" dt="2022-02-24T00:39:11.800" v="2635"/>
          <ac:spMkLst>
            <pc:docMk/>
            <pc:sldMk cId="2609191819" sldId="450"/>
            <ac:spMk id="17" creationId="{35534EB7-C135-40BD-95D2-5089CF84880B}"/>
          </ac:spMkLst>
        </pc:spChg>
        <pc:spChg chg="add del mod">
          <ac:chgData name="tsap@uoi.gr" userId="14c29a0b-fba8-4de1-ba9f-ce710cf39d77" providerId="ADAL" clId="{D7A2B9DB-D8FE-49E6-A67C-E3C177B36DF7}" dt="2022-02-24T00:39:11.800" v="2635"/>
          <ac:spMkLst>
            <pc:docMk/>
            <pc:sldMk cId="2609191819" sldId="450"/>
            <ac:spMk id="18" creationId="{610CD8CB-62DF-4A59-AB01-46B47B14708D}"/>
          </ac:spMkLst>
        </pc:spChg>
        <pc:spChg chg="add del mod ord">
          <ac:chgData name="tsap@uoi.gr" userId="14c29a0b-fba8-4de1-ba9f-ce710cf39d77" providerId="ADAL" clId="{D7A2B9DB-D8FE-49E6-A67C-E3C177B36DF7}" dt="2022-02-24T00:39:11.800" v="2635"/>
          <ac:spMkLst>
            <pc:docMk/>
            <pc:sldMk cId="2609191819" sldId="450"/>
            <ac:spMk id="20" creationId="{0324E4AA-E944-454F-8448-3CEB33D6C69C}"/>
          </ac:spMkLst>
        </pc:spChg>
      </pc:sldChg>
      <pc:sldChg chg="delSp modSp del mod ord">
        <pc:chgData name="tsap@uoi.gr" userId="14c29a0b-fba8-4de1-ba9f-ce710cf39d77" providerId="ADAL" clId="{D7A2B9DB-D8FE-49E6-A67C-E3C177B36DF7}" dt="2022-02-24T00:47:40.316" v="3048" actId="47"/>
        <pc:sldMkLst>
          <pc:docMk/>
          <pc:sldMk cId="277732183" sldId="451"/>
        </pc:sldMkLst>
        <pc:spChg chg="del mod">
          <ac:chgData name="tsap@uoi.gr" userId="14c29a0b-fba8-4de1-ba9f-ce710cf39d77" providerId="ADAL" clId="{D7A2B9DB-D8FE-49E6-A67C-E3C177B36DF7}" dt="2022-02-24T00:47:38.176" v="3047" actId="21"/>
          <ac:spMkLst>
            <pc:docMk/>
            <pc:sldMk cId="277732183" sldId="451"/>
            <ac:spMk id="3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4T00:47:05.194" v="3015" actId="1076"/>
          <ac:spMkLst>
            <pc:docMk/>
            <pc:sldMk cId="277732183" sldId="451"/>
            <ac:spMk id="4" creationId="{00000000-0000-0000-0000-000000000000}"/>
          </ac:spMkLst>
        </pc:spChg>
      </pc:sldChg>
      <pc:sldChg chg="modSp mod">
        <pc:chgData name="tsap@uoi.gr" userId="14c29a0b-fba8-4de1-ba9f-ce710cf39d77" providerId="ADAL" clId="{D7A2B9DB-D8FE-49E6-A67C-E3C177B36DF7}" dt="2022-02-21T16:40:01.218" v="34" actId="20577"/>
        <pc:sldMkLst>
          <pc:docMk/>
          <pc:sldMk cId="1097489447" sldId="458"/>
        </pc:sldMkLst>
        <pc:spChg chg="mod">
          <ac:chgData name="tsap@uoi.gr" userId="14c29a0b-fba8-4de1-ba9f-ce710cf39d77" providerId="ADAL" clId="{D7A2B9DB-D8FE-49E6-A67C-E3C177B36DF7}" dt="2022-02-21T16:40:01.218" v="34" actId="20577"/>
          <ac:spMkLst>
            <pc:docMk/>
            <pc:sldMk cId="1097489447" sldId="458"/>
            <ac:spMk id="3" creationId="{33E60A78-BE29-430D-B28A-9F8E2DD0CEB5}"/>
          </ac:spMkLst>
        </pc:spChg>
      </pc:sldChg>
      <pc:sldChg chg="modSp mod">
        <pc:chgData name="tsap@uoi.gr" userId="14c29a0b-fba8-4de1-ba9f-ce710cf39d77" providerId="ADAL" clId="{D7A2B9DB-D8FE-49E6-A67C-E3C177B36DF7}" dt="2022-02-21T16:46:35.366" v="572" actId="20577"/>
        <pc:sldMkLst>
          <pc:docMk/>
          <pc:sldMk cId="2219194532" sldId="462"/>
        </pc:sldMkLst>
        <pc:spChg chg="mod">
          <ac:chgData name="tsap@uoi.gr" userId="14c29a0b-fba8-4de1-ba9f-ce710cf39d77" providerId="ADAL" clId="{D7A2B9DB-D8FE-49E6-A67C-E3C177B36DF7}" dt="2022-02-21T16:46:35.366" v="572" actId="20577"/>
          <ac:spMkLst>
            <pc:docMk/>
            <pc:sldMk cId="2219194532" sldId="462"/>
            <ac:spMk id="11" creationId="{00000000-0000-0000-0000-000000000000}"/>
          </ac:spMkLst>
        </pc:spChg>
      </pc:sldChg>
      <pc:sldChg chg="modSp mod">
        <pc:chgData name="tsap@uoi.gr" userId="14c29a0b-fba8-4de1-ba9f-ce710cf39d77" providerId="ADAL" clId="{D7A2B9DB-D8FE-49E6-A67C-E3C177B36DF7}" dt="2022-02-21T16:41:30.216" v="52" actId="27636"/>
        <pc:sldMkLst>
          <pc:docMk/>
          <pc:sldMk cId="2887898808" sldId="463"/>
        </pc:sldMkLst>
        <pc:spChg chg="mod">
          <ac:chgData name="tsap@uoi.gr" userId="14c29a0b-fba8-4de1-ba9f-ce710cf39d77" providerId="ADAL" clId="{D7A2B9DB-D8FE-49E6-A67C-E3C177B36DF7}" dt="2022-02-21T16:41:30.216" v="52" actId="27636"/>
          <ac:spMkLst>
            <pc:docMk/>
            <pc:sldMk cId="2887898808" sldId="463"/>
            <ac:spMk id="2" creationId="{33892069-AAE9-4CD8-9B23-DE9A8CCE261A}"/>
          </ac:spMkLst>
        </pc:spChg>
      </pc:sldChg>
      <pc:sldChg chg="addSp modSp new mod modClrScheme chgLayout">
        <pc:chgData name="tsap@uoi.gr" userId="14c29a0b-fba8-4de1-ba9f-ce710cf39d77" providerId="ADAL" clId="{D7A2B9DB-D8FE-49E6-A67C-E3C177B36DF7}" dt="2022-02-21T16:44:02.069" v="501" actId="20577"/>
        <pc:sldMkLst>
          <pc:docMk/>
          <pc:sldMk cId="2056120021" sldId="492"/>
        </pc:sldMkLst>
        <pc:spChg chg="add mod">
          <ac:chgData name="tsap@uoi.gr" userId="14c29a0b-fba8-4de1-ba9f-ce710cf39d77" providerId="ADAL" clId="{D7A2B9DB-D8FE-49E6-A67C-E3C177B36DF7}" dt="2022-02-21T16:41:46.530" v="60" actId="20577"/>
          <ac:spMkLst>
            <pc:docMk/>
            <pc:sldMk cId="2056120021" sldId="492"/>
            <ac:spMk id="2" creationId="{3D467E5A-B4B8-49B9-82DB-B7F018FDFF5E}"/>
          </ac:spMkLst>
        </pc:spChg>
        <pc:spChg chg="add mod">
          <ac:chgData name="tsap@uoi.gr" userId="14c29a0b-fba8-4de1-ba9f-ce710cf39d77" providerId="ADAL" clId="{D7A2B9DB-D8FE-49E6-A67C-E3C177B36DF7}" dt="2022-02-21T16:44:02.069" v="501" actId="20577"/>
          <ac:spMkLst>
            <pc:docMk/>
            <pc:sldMk cId="2056120021" sldId="492"/>
            <ac:spMk id="3" creationId="{07A426B9-CE59-4758-8EF4-AB5EFC7D3124}"/>
          </ac:spMkLst>
        </pc:spChg>
      </pc:sldChg>
      <pc:sldChg chg="modSp mod">
        <pc:chgData name="tsap@uoi.gr" userId="14c29a0b-fba8-4de1-ba9f-ce710cf39d77" providerId="ADAL" clId="{D7A2B9DB-D8FE-49E6-A67C-E3C177B36DF7}" dt="2022-02-24T00:21:22.671" v="2535" actId="20577"/>
        <pc:sldMkLst>
          <pc:docMk/>
          <pc:sldMk cId="3723653091" sldId="495"/>
        </pc:sldMkLst>
        <pc:spChg chg="mod">
          <ac:chgData name="tsap@uoi.gr" userId="14c29a0b-fba8-4de1-ba9f-ce710cf39d77" providerId="ADAL" clId="{D7A2B9DB-D8FE-49E6-A67C-E3C177B36DF7}" dt="2022-02-24T00:20:58.530" v="2525" actId="20577"/>
          <ac:spMkLst>
            <pc:docMk/>
            <pc:sldMk cId="3723653091" sldId="495"/>
            <ac:spMk id="7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4T00:21:22.671" v="2535" actId="20577"/>
          <ac:spMkLst>
            <pc:docMk/>
            <pc:sldMk cId="3723653091" sldId="495"/>
            <ac:spMk id="8" creationId="{00000000-0000-0000-0000-000000000000}"/>
          </ac:spMkLst>
        </pc:spChg>
      </pc:sldChg>
      <pc:sldChg chg="del">
        <pc:chgData name="tsap@uoi.gr" userId="14c29a0b-fba8-4de1-ba9f-ce710cf39d77" providerId="ADAL" clId="{D7A2B9DB-D8FE-49E6-A67C-E3C177B36DF7}" dt="2022-02-23T22:16:09.354" v="1754" actId="2696"/>
        <pc:sldMkLst>
          <pc:docMk/>
          <pc:sldMk cId="56992146" sldId="496"/>
        </pc:sldMkLst>
      </pc:sldChg>
      <pc:sldChg chg="modSp add mod">
        <pc:chgData name="tsap@uoi.gr" userId="14c29a0b-fba8-4de1-ba9f-ce710cf39d77" providerId="ADAL" clId="{D7A2B9DB-D8FE-49E6-A67C-E3C177B36DF7}" dt="2022-02-23T22:29:21.608" v="1981" actId="20577"/>
        <pc:sldMkLst>
          <pc:docMk/>
          <pc:sldMk cId="2814348497" sldId="496"/>
        </pc:sldMkLst>
        <pc:spChg chg="mod">
          <ac:chgData name="tsap@uoi.gr" userId="14c29a0b-fba8-4de1-ba9f-ce710cf39d77" providerId="ADAL" clId="{D7A2B9DB-D8FE-49E6-A67C-E3C177B36DF7}" dt="2022-02-23T22:29:21.608" v="1981" actId="20577"/>
          <ac:spMkLst>
            <pc:docMk/>
            <pc:sldMk cId="2814348497" sldId="496"/>
            <ac:spMk id="3" creationId="{BE4DCF01-A467-4203-B7A7-23691A2C6AB0}"/>
          </ac:spMkLst>
        </pc:spChg>
      </pc:sldChg>
      <pc:sldChg chg="modSp mod">
        <pc:chgData name="tsap@uoi.gr" userId="14c29a0b-fba8-4de1-ba9f-ce710cf39d77" providerId="ADAL" clId="{D7A2B9DB-D8FE-49E6-A67C-E3C177B36DF7}" dt="2022-02-24T00:24:28.586" v="2554" actId="20577"/>
        <pc:sldMkLst>
          <pc:docMk/>
          <pc:sldMk cId="2053001986" sldId="497"/>
        </pc:sldMkLst>
        <pc:spChg chg="mod">
          <ac:chgData name="tsap@uoi.gr" userId="14c29a0b-fba8-4de1-ba9f-ce710cf39d77" providerId="ADAL" clId="{D7A2B9DB-D8FE-49E6-A67C-E3C177B36DF7}" dt="2022-02-24T00:24:28.586" v="2554" actId="20577"/>
          <ac:spMkLst>
            <pc:docMk/>
            <pc:sldMk cId="2053001986" sldId="497"/>
            <ac:spMk id="2" creationId="{114000E5-702A-421C-B8BF-1C2C071F9C94}"/>
          </ac:spMkLst>
        </pc:spChg>
        <pc:spChg chg="mod">
          <ac:chgData name="tsap@uoi.gr" userId="14c29a0b-fba8-4de1-ba9f-ce710cf39d77" providerId="ADAL" clId="{D7A2B9DB-D8FE-49E6-A67C-E3C177B36DF7}" dt="2022-02-23T22:33:48.087" v="2093" actId="14100"/>
          <ac:spMkLst>
            <pc:docMk/>
            <pc:sldMk cId="2053001986" sldId="497"/>
            <ac:spMk id="3" creationId="{8A7732E0-2BA5-4CA9-921D-9749B47395E0}"/>
          </ac:spMkLst>
        </pc:spChg>
        <pc:spChg chg="mod">
          <ac:chgData name="tsap@uoi.gr" userId="14c29a0b-fba8-4de1-ba9f-ce710cf39d77" providerId="ADAL" clId="{D7A2B9DB-D8FE-49E6-A67C-E3C177B36DF7}" dt="2022-02-23T22:34:05.643" v="2096" actId="20577"/>
          <ac:spMkLst>
            <pc:docMk/>
            <pc:sldMk cId="2053001986" sldId="497"/>
            <ac:spMk id="4" creationId="{BE4DE730-549B-49EE-93DA-324521743A7A}"/>
          </ac:spMkLst>
        </pc:spChg>
      </pc:sldChg>
      <pc:sldChg chg="addSp delSp modSp add mod">
        <pc:chgData name="tsap@uoi.gr" userId="14c29a0b-fba8-4de1-ba9f-ce710cf39d77" providerId="ADAL" clId="{D7A2B9DB-D8FE-49E6-A67C-E3C177B36DF7}" dt="2022-02-23T21:12:22.824" v="1163" actId="14100"/>
        <pc:sldMkLst>
          <pc:docMk/>
          <pc:sldMk cId="2879734802" sldId="498"/>
        </pc:sldMkLst>
        <pc:spChg chg="mod">
          <ac:chgData name="tsap@uoi.gr" userId="14c29a0b-fba8-4de1-ba9f-ce710cf39d77" providerId="ADAL" clId="{D7A2B9DB-D8FE-49E6-A67C-E3C177B36DF7}" dt="2022-02-23T21:12:22.824" v="1163" actId="14100"/>
          <ac:spMkLst>
            <pc:docMk/>
            <pc:sldMk cId="2879734802" sldId="498"/>
            <ac:spMk id="3" creationId="{00000000-0000-0000-0000-000000000000}"/>
          </ac:spMkLst>
        </pc:spChg>
        <pc:spChg chg="mod ord">
          <ac:chgData name="tsap@uoi.gr" userId="14c29a0b-fba8-4de1-ba9f-ce710cf39d77" providerId="ADAL" clId="{D7A2B9DB-D8FE-49E6-A67C-E3C177B36DF7}" dt="2022-02-23T20:47:37.006" v="902" actId="14100"/>
          <ac:spMkLst>
            <pc:docMk/>
            <pc:sldMk cId="2879734802" sldId="498"/>
            <ac:spMk id="4" creationId="{00000000-0000-0000-0000-000000000000}"/>
          </ac:spMkLst>
        </pc:spChg>
        <pc:spChg chg="mod ord">
          <ac:chgData name="tsap@uoi.gr" userId="14c29a0b-fba8-4de1-ba9f-ce710cf39d77" providerId="ADAL" clId="{D7A2B9DB-D8FE-49E6-A67C-E3C177B36DF7}" dt="2022-02-23T20:47:21.649" v="900" actId="20577"/>
          <ac:spMkLst>
            <pc:docMk/>
            <pc:sldMk cId="2879734802" sldId="498"/>
            <ac:spMk id="5" creationId="{00000000-0000-0000-0000-000000000000}"/>
          </ac:spMkLst>
        </pc:spChg>
        <pc:spChg chg="add del mod">
          <ac:chgData name="tsap@uoi.gr" userId="14c29a0b-fba8-4de1-ba9f-ce710cf39d77" providerId="ADAL" clId="{D7A2B9DB-D8FE-49E6-A67C-E3C177B36DF7}" dt="2022-02-23T20:39:21.932" v="715" actId="478"/>
          <ac:spMkLst>
            <pc:docMk/>
            <pc:sldMk cId="2879734802" sldId="498"/>
            <ac:spMk id="6" creationId="{DEE721BE-540A-44E9-87C7-AF023BA7744B}"/>
          </ac:spMkLst>
        </pc:spChg>
        <pc:spChg chg="add mod">
          <ac:chgData name="tsap@uoi.gr" userId="14c29a0b-fba8-4de1-ba9f-ce710cf39d77" providerId="ADAL" clId="{D7A2B9DB-D8FE-49E6-A67C-E3C177B36DF7}" dt="2022-02-23T20:50:33.844" v="1160" actId="1076"/>
          <ac:spMkLst>
            <pc:docMk/>
            <pc:sldMk cId="2879734802" sldId="498"/>
            <ac:spMk id="7" creationId="{14B0749E-DA1E-4253-9E21-F321F12F37C7}"/>
          </ac:spMkLst>
        </pc:spChg>
      </pc:sldChg>
      <pc:sldChg chg="addSp delSp modSp add mod ord">
        <pc:chgData name="tsap@uoi.gr" userId="14c29a0b-fba8-4de1-ba9f-ce710cf39d77" providerId="ADAL" clId="{D7A2B9DB-D8FE-49E6-A67C-E3C177B36DF7}" dt="2022-02-23T22:14:17.755" v="1612"/>
        <pc:sldMkLst>
          <pc:docMk/>
          <pc:sldMk cId="1325719320" sldId="499"/>
        </pc:sldMkLst>
        <pc:spChg chg="mod">
          <ac:chgData name="tsap@uoi.gr" userId="14c29a0b-fba8-4de1-ba9f-ce710cf39d77" providerId="ADAL" clId="{D7A2B9DB-D8FE-49E6-A67C-E3C177B36DF7}" dt="2022-02-23T22:09:12.987" v="1578" actId="20577"/>
          <ac:spMkLst>
            <pc:docMk/>
            <pc:sldMk cId="1325719320" sldId="499"/>
            <ac:spMk id="2" creationId="{00000000-0000-0000-0000-000000000000}"/>
          </ac:spMkLst>
        </pc:spChg>
        <pc:spChg chg="del">
          <ac:chgData name="tsap@uoi.gr" userId="14c29a0b-fba8-4de1-ba9f-ce710cf39d77" providerId="ADAL" clId="{D7A2B9DB-D8FE-49E6-A67C-E3C177B36DF7}" dt="2022-02-23T21:41:10.284" v="1165" actId="478"/>
          <ac:spMkLst>
            <pc:docMk/>
            <pc:sldMk cId="1325719320" sldId="499"/>
            <ac:spMk id="3" creationId="{00000000-0000-0000-0000-000000000000}"/>
          </ac:spMkLst>
        </pc:spChg>
        <pc:spChg chg="del">
          <ac:chgData name="tsap@uoi.gr" userId="14c29a0b-fba8-4de1-ba9f-ce710cf39d77" providerId="ADAL" clId="{D7A2B9DB-D8FE-49E6-A67C-E3C177B36DF7}" dt="2022-02-23T21:41:15.303" v="1166" actId="478"/>
          <ac:spMkLst>
            <pc:docMk/>
            <pc:sldMk cId="1325719320" sldId="499"/>
            <ac:spMk id="4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1:46:21.061" v="1276" actId="1076"/>
          <ac:spMkLst>
            <pc:docMk/>
            <pc:sldMk cId="1325719320" sldId="499"/>
            <ac:spMk id="5" creationId="{00000000-0000-0000-0000-000000000000}"/>
          </ac:spMkLst>
        </pc:spChg>
        <pc:spChg chg="add del mod">
          <ac:chgData name="tsap@uoi.gr" userId="14c29a0b-fba8-4de1-ba9f-ce710cf39d77" providerId="ADAL" clId="{D7A2B9DB-D8FE-49E6-A67C-E3C177B36DF7}" dt="2022-02-23T21:44:03.179" v="1248" actId="478"/>
          <ac:spMkLst>
            <pc:docMk/>
            <pc:sldMk cId="1325719320" sldId="499"/>
            <ac:spMk id="6" creationId="{B4D9D3A8-0C9D-4113-9ECE-E7A7AE6F3884}"/>
          </ac:spMkLst>
        </pc:spChg>
        <pc:spChg chg="del">
          <ac:chgData name="tsap@uoi.gr" userId="14c29a0b-fba8-4de1-ba9f-ce710cf39d77" providerId="ADAL" clId="{D7A2B9DB-D8FE-49E6-A67C-E3C177B36DF7}" dt="2022-02-23T21:43:00.452" v="1238" actId="478"/>
          <ac:spMkLst>
            <pc:docMk/>
            <pc:sldMk cId="1325719320" sldId="499"/>
            <ac:spMk id="7" creationId="{14B0749E-DA1E-4253-9E21-F321F12F37C7}"/>
          </ac:spMkLst>
        </pc:spChg>
        <pc:spChg chg="add mod">
          <ac:chgData name="tsap@uoi.gr" userId="14c29a0b-fba8-4de1-ba9f-ce710cf39d77" providerId="ADAL" clId="{D7A2B9DB-D8FE-49E6-A67C-E3C177B36DF7}" dt="2022-02-23T22:09:22.499" v="1582" actId="6549"/>
          <ac:spMkLst>
            <pc:docMk/>
            <pc:sldMk cId="1325719320" sldId="499"/>
            <ac:spMk id="9" creationId="{B80829B2-C30E-4D41-AF56-574BB852D17A}"/>
          </ac:spMkLst>
        </pc:spChg>
        <pc:spChg chg="add mod ord">
          <ac:chgData name="tsap@uoi.gr" userId="14c29a0b-fba8-4de1-ba9f-ce710cf39d77" providerId="ADAL" clId="{D7A2B9DB-D8FE-49E6-A67C-E3C177B36DF7}" dt="2022-02-23T21:47:23.351" v="1281" actId="167"/>
          <ac:spMkLst>
            <pc:docMk/>
            <pc:sldMk cId="1325719320" sldId="499"/>
            <ac:spMk id="10" creationId="{565FDD26-6FA2-43E4-8410-11FA3A10416F}"/>
          </ac:spMkLst>
        </pc:spChg>
        <pc:spChg chg="add del mod">
          <ac:chgData name="tsap@uoi.gr" userId="14c29a0b-fba8-4de1-ba9f-ce710cf39d77" providerId="ADAL" clId="{D7A2B9DB-D8FE-49E6-A67C-E3C177B36DF7}" dt="2022-02-23T21:48:09.115" v="1284" actId="478"/>
          <ac:spMkLst>
            <pc:docMk/>
            <pc:sldMk cId="1325719320" sldId="499"/>
            <ac:spMk id="11" creationId="{4DE056D9-9A06-4D53-8C3E-CE30B6F0555F}"/>
          </ac:spMkLst>
        </pc:spChg>
        <pc:spChg chg="add mod">
          <ac:chgData name="tsap@uoi.gr" userId="14c29a0b-fba8-4de1-ba9f-ce710cf39d77" providerId="ADAL" clId="{D7A2B9DB-D8FE-49E6-A67C-E3C177B36DF7}" dt="2022-02-23T21:51:46.993" v="1505" actId="1076"/>
          <ac:spMkLst>
            <pc:docMk/>
            <pc:sldMk cId="1325719320" sldId="499"/>
            <ac:spMk id="12" creationId="{A9C65303-276D-43ED-BA62-2EE0E1CFCB43}"/>
          </ac:spMkLst>
        </pc:spChg>
        <pc:spChg chg="add mod">
          <ac:chgData name="tsap@uoi.gr" userId="14c29a0b-fba8-4de1-ba9f-ce710cf39d77" providerId="ADAL" clId="{D7A2B9DB-D8FE-49E6-A67C-E3C177B36DF7}" dt="2022-02-23T22:14:17.755" v="1612"/>
          <ac:spMkLst>
            <pc:docMk/>
            <pc:sldMk cId="1325719320" sldId="499"/>
            <ac:spMk id="13" creationId="{7A66944E-F0CD-40DB-902B-B31687F3AFCA}"/>
          </ac:spMkLst>
        </pc:spChg>
        <pc:spChg chg="add mod ord">
          <ac:chgData name="tsap@uoi.gr" userId="14c29a0b-fba8-4de1-ba9f-ce710cf39d77" providerId="ADAL" clId="{D7A2B9DB-D8FE-49E6-A67C-E3C177B36DF7}" dt="2022-02-23T21:52:25.922" v="1511" actId="167"/>
          <ac:spMkLst>
            <pc:docMk/>
            <pc:sldMk cId="1325719320" sldId="499"/>
            <ac:spMk id="14" creationId="{A54728C0-3886-4A97-B409-989863ACFF52}"/>
          </ac:spMkLst>
        </pc:spChg>
      </pc:sldChg>
      <pc:sldChg chg="addSp delSp modSp add mod">
        <pc:chgData name="tsap@uoi.gr" userId="14c29a0b-fba8-4de1-ba9f-ce710cf39d77" providerId="ADAL" clId="{D7A2B9DB-D8FE-49E6-A67C-E3C177B36DF7}" dt="2022-02-23T22:15:32.812" v="1753" actId="14100"/>
        <pc:sldMkLst>
          <pc:docMk/>
          <pc:sldMk cId="1513810088" sldId="500"/>
        </pc:sldMkLst>
        <pc:spChg chg="mod">
          <ac:chgData name="tsap@uoi.gr" userId="14c29a0b-fba8-4de1-ba9f-ce710cf39d77" providerId="ADAL" clId="{D7A2B9DB-D8FE-49E6-A67C-E3C177B36DF7}" dt="2022-02-23T22:13:46.559" v="1608" actId="1076"/>
          <ac:spMkLst>
            <pc:docMk/>
            <pc:sldMk cId="1513810088" sldId="500"/>
            <ac:spMk id="2" creationId="{00000000-0000-0000-0000-000000000000}"/>
          </ac:spMkLst>
        </pc:spChg>
        <pc:spChg chg="del">
          <ac:chgData name="tsap@uoi.gr" userId="14c29a0b-fba8-4de1-ba9f-ce710cf39d77" providerId="ADAL" clId="{D7A2B9DB-D8FE-49E6-A67C-E3C177B36DF7}" dt="2022-02-23T21:58:42.934" v="1536" actId="478"/>
          <ac:spMkLst>
            <pc:docMk/>
            <pc:sldMk cId="1513810088" sldId="500"/>
            <ac:spMk id="3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2:11:44.074" v="1599" actId="1076"/>
          <ac:spMkLst>
            <pc:docMk/>
            <pc:sldMk cId="1513810088" sldId="500"/>
            <ac:spMk id="4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2:11:34.219" v="1598" actId="1076"/>
          <ac:spMkLst>
            <pc:docMk/>
            <pc:sldMk cId="1513810088" sldId="500"/>
            <ac:spMk id="5" creationId="{00000000-0000-0000-0000-000000000000}"/>
          </ac:spMkLst>
        </pc:spChg>
        <pc:spChg chg="add del mod">
          <ac:chgData name="tsap@uoi.gr" userId="14c29a0b-fba8-4de1-ba9f-ce710cf39d77" providerId="ADAL" clId="{D7A2B9DB-D8FE-49E6-A67C-E3C177B36DF7}" dt="2022-02-23T22:14:05.802" v="1610" actId="478"/>
          <ac:spMkLst>
            <pc:docMk/>
            <pc:sldMk cId="1513810088" sldId="500"/>
            <ac:spMk id="6" creationId="{3E5AC306-292E-4C77-A670-45931869BB11}"/>
          </ac:spMkLst>
        </pc:spChg>
        <pc:spChg chg="del">
          <ac:chgData name="tsap@uoi.gr" userId="14c29a0b-fba8-4de1-ba9f-ce710cf39d77" providerId="ADAL" clId="{D7A2B9DB-D8FE-49E6-A67C-E3C177B36DF7}" dt="2022-02-23T21:59:11.490" v="1538" actId="478"/>
          <ac:spMkLst>
            <pc:docMk/>
            <pc:sldMk cId="1513810088" sldId="500"/>
            <ac:spMk id="7" creationId="{14B0749E-DA1E-4253-9E21-F321F12F37C7}"/>
          </ac:spMkLst>
        </pc:spChg>
        <pc:spChg chg="add mod">
          <ac:chgData name="tsap@uoi.gr" userId="14c29a0b-fba8-4de1-ba9f-ce710cf39d77" providerId="ADAL" clId="{D7A2B9DB-D8FE-49E6-A67C-E3C177B36DF7}" dt="2022-02-23T22:12:36.817" v="1607" actId="207"/>
          <ac:spMkLst>
            <pc:docMk/>
            <pc:sldMk cId="1513810088" sldId="500"/>
            <ac:spMk id="8" creationId="{33F7756F-4ECE-4F61-9D88-78CEA9DCC61E}"/>
          </ac:spMkLst>
        </pc:spChg>
        <pc:spChg chg="add mod">
          <ac:chgData name="tsap@uoi.gr" userId="14c29a0b-fba8-4de1-ba9f-ce710cf39d77" providerId="ADAL" clId="{D7A2B9DB-D8FE-49E6-A67C-E3C177B36DF7}" dt="2022-02-23T22:15:32.812" v="1753" actId="14100"/>
          <ac:spMkLst>
            <pc:docMk/>
            <pc:sldMk cId="1513810088" sldId="500"/>
            <ac:spMk id="9" creationId="{06060322-A752-4134-A2C4-610CC65CA420}"/>
          </ac:spMkLst>
        </pc:spChg>
      </pc:sldChg>
      <pc:sldChg chg="delSp modSp add mod">
        <pc:chgData name="tsap@uoi.gr" userId="14c29a0b-fba8-4de1-ba9f-ce710cf39d77" providerId="ADAL" clId="{D7A2B9DB-D8FE-49E6-A67C-E3C177B36DF7}" dt="2022-02-23T23:44:59.277" v="2410" actId="20577"/>
        <pc:sldMkLst>
          <pc:docMk/>
          <pc:sldMk cId="3796946514" sldId="501"/>
        </pc:sldMkLst>
        <pc:spChg chg="mod">
          <ac:chgData name="tsap@uoi.gr" userId="14c29a0b-fba8-4de1-ba9f-ce710cf39d77" providerId="ADAL" clId="{D7A2B9DB-D8FE-49E6-A67C-E3C177B36DF7}" dt="2022-02-23T23:41:46.827" v="2273" actId="20577"/>
          <ac:spMkLst>
            <pc:docMk/>
            <pc:sldMk cId="3796946514" sldId="501"/>
            <ac:spMk id="2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3:42:27.475" v="2315" actId="207"/>
          <ac:spMkLst>
            <pc:docMk/>
            <pc:sldMk cId="3796946514" sldId="501"/>
            <ac:spMk id="5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3T23:44:11.883" v="2321" actId="13926"/>
          <ac:spMkLst>
            <pc:docMk/>
            <pc:sldMk cId="3796946514" sldId="501"/>
            <ac:spMk id="9" creationId="{B80829B2-C30E-4D41-AF56-574BB852D17A}"/>
          </ac:spMkLst>
        </pc:spChg>
        <pc:spChg chg="mod">
          <ac:chgData name="tsap@uoi.gr" userId="14c29a0b-fba8-4de1-ba9f-ce710cf39d77" providerId="ADAL" clId="{D7A2B9DB-D8FE-49E6-A67C-E3C177B36DF7}" dt="2022-02-23T23:42:37.021" v="2316" actId="14100"/>
          <ac:spMkLst>
            <pc:docMk/>
            <pc:sldMk cId="3796946514" sldId="501"/>
            <ac:spMk id="10" creationId="{565FDD26-6FA2-43E4-8410-11FA3A10416F}"/>
          </ac:spMkLst>
        </pc:spChg>
        <pc:spChg chg="del">
          <ac:chgData name="tsap@uoi.gr" userId="14c29a0b-fba8-4de1-ba9f-ce710cf39d77" providerId="ADAL" clId="{D7A2B9DB-D8FE-49E6-A67C-E3C177B36DF7}" dt="2022-02-23T23:43:35.181" v="2318" actId="478"/>
          <ac:spMkLst>
            <pc:docMk/>
            <pc:sldMk cId="3796946514" sldId="501"/>
            <ac:spMk id="12" creationId="{A9C65303-276D-43ED-BA62-2EE0E1CFCB43}"/>
          </ac:spMkLst>
        </pc:spChg>
        <pc:spChg chg="mod">
          <ac:chgData name="tsap@uoi.gr" userId="14c29a0b-fba8-4de1-ba9f-ce710cf39d77" providerId="ADAL" clId="{D7A2B9DB-D8FE-49E6-A67C-E3C177B36DF7}" dt="2022-02-23T23:44:59.277" v="2410" actId="20577"/>
          <ac:spMkLst>
            <pc:docMk/>
            <pc:sldMk cId="3796946514" sldId="501"/>
            <ac:spMk id="13" creationId="{7A66944E-F0CD-40DB-902B-B31687F3AFCA}"/>
          </ac:spMkLst>
        </pc:spChg>
        <pc:spChg chg="mod">
          <ac:chgData name="tsap@uoi.gr" userId="14c29a0b-fba8-4de1-ba9f-ce710cf39d77" providerId="ADAL" clId="{D7A2B9DB-D8FE-49E6-A67C-E3C177B36DF7}" dt="2022-02-23T23:44:01.967" v="2320" actId="14100"/>
          <ac:spMkLst>
            <pc:docMk/>
            <pc:sldMk cId="3796946514" sldId="501"/>
            <ac:spMk id="14" creationId="{A54728C0-3886-4A97-B409-989863ACFF52}"/>
          </ac:spMkLst>
        </pc:spChg>
      </pc:sldChg>
      <pc:sldChg chg="modSp add mod">
        <pc:chgData name="tsap@uoi.gr" userId="14c29a0b-fba8-4de1-ba9f-ce710cf39d77" providerId="ADAL" clId="{D7A2B9DB-D8FE-49E6-A67C-E3C177B36DF7}" dt="2022-02-24T00:41:34.257" v="2730" actId="207"/>
        <pc:sldMkLst>
          <pc:docMk/>
          <pc:sldMk cId="107907314" sldId="502"/>
        </pc:sldMkLst>
        <pc:spChg chg="mod">
          <ac:chgData name="tsap@uoi.gr" userId="14c29a0b-fba8-4de1-ba9f-ce710cf39d77" providerId="ADAL" clId="{D7A2B9DB-D8FE-49E6-A67C-E3C177B36DF7}" dt="2022-02-24T00:26:30.656" v="2622" actId="20577"/>
          <ac:spMkLst>
            <pc:docMk/>
            <pc:sldMk cId="107907314" sldId="502"/>
            <ac:spMk id="5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4T00:40:27.838" v="2642" actId="14100"/>
          <ac:spMkLst>
            <pc:docMk/>
            <pc:sldMk cId="107907314" sldId="502"/>
            <ac:spMk id="23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4T00:41:34.257" v="2730" actId="207"/>
          <ac:spMkLst>
            <pc:docMk/>
            <pc:sldMk cId="107907314" sldId="502"/>
            <ac:spMk id="24" creationId="{00000000-0000-0000-0000-000000000000}"/>
          </ac:spMkLst>
        </pc:spChg>
      </pc:sldChg>
      <pc:sldChg chg="modSp add mod">
        <pc:chgData name="tsap@uoi.gr" userId="14c29a0b-fba8-4de1-ba9f-ce710cf39d77" providerId="ADAL" clId="{D7A2B9DB-D8FE-49E6-A67C-E3C177B36DF7}" dt="2022-02-24T00:46:22.951" v="3013" actId="1076"/>
        <pc:sldMkLst>
          <pc:docMk/>
          <pc:sldMk cId="808096911" sldId="503"/>
        </pc:sldMkLst>
        <pc:spChg chg="mod">
          <ac:chgData name="tsap@uoi.gr" userId="14c29a0b-fba8-4de1-ba9f-ce710cf39d77" providerId="ADAL" clId="{D7A2B9DB-D8FE-49E6-A67C-E3C177B36DF7}" dt="2022-02-24T00:45:17.222" v="2978" actId="14100"/>
          <ac:spMkLst>
            <pc:docMk/>
            <pc:sldMk cId="808096911" sldId="503"/>
            <ac:spMk id="5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4T00:39:42.558" v="2640" actId="20577"/>
          <ac:spMkLst>
            <pc:docMk/>
            <pc:sldMk cId="808096911" sldId="503"/>
            <ac:spMk id="15" creationId="{00000000-0000-0000-0000-000000000000}"/>
          </ac:spMkLst>
        </pc:spChg>
        <pc:spChg chg="mod">
          <ac:chgData name="tsap@uoi.gr" userId="14c29a0b-fba8-4de1-ba9f-ce710cf39d77" providerId="ADAL" clId="{D7A2B9DB-D8FE-49E6-A67C-E3C177B36DF7}" dt="2022-02-24T00:46:22.951" v="3013" actId="1076"/>
          <ac:spMkLst>
            <pc:docMk/>
            <pc:sldMk cId="808096911" sldId="503"/>
            <ac:spMk id="24" creationId="{00000000-0000-0000-0000-000000000000}"/>
          </ac:spMkLst>
        </pc:spChg>
      </pc:sldChg>
      <pc:sldChg chg="add del">
        <pc:chgData name="tsap@uoi.gr" userId="14c29a0b-fba8-4de1-ba9f-ce710cf39d77" providerId="ADAL" clId="{D7A2B9DB-D8FE-49E6-A67C-E3C177B36DF7}" dt="2022-02-24T00:39:27.683" v="2637"/>
        <pc:sldMkLst>
          <pc:docMk/>
          <pc:sldMk cId="866934086" sldId="503"/>
        </pc:sldMkLst>
      </pc:sldChg>
      <pc:sldChg chg="add del">
        <pc:chgData name="tsap@uoi.gr" userId="14c29a0b-fba8-4de1-ba9f-ce710cf39d77" providerId="ADAL" clId="{D7A2B9DB-D8FE-49E6-A67C-E3C177B36DF7}" dt="2022-02-24T00:39:08.731" v="2630"/>
        <pc:sldMkLst>
          <pc:docMk/>
          <pc:sldMk cId="3815933874" sldId="503"/>
        </pc:sldMkLst>
      </pc:sldChg>
      <pc:sldChg chg="addSp delSp modSp new mod chgLayout">
        <pc:chgData name="tsap@uoi.gr" userId="14c29a0b-fba8-4de1-ba9f-ce710cf39d77" providerId="ADAL" clId="{D7A2B9DB-D8FE-49E6-A67C-E3C177B36DF7}" dt="2022-02-24T00:52:08.254" v="3083" actId="20577"/>
        <pc:sldMkLst>
          <pc:docMk/>
          <pc:sldMk cId="2955707839" sldId="504"/>
        </pc:sldMkLst>
        <pc:spChg chg="del mod ord">
          <ac:chgData name="tsap@uoi.gr" userId="14c29a0b-fba8-4de1-ba9f-ce710cf39d77" providerId="ADAL" clId="{D7A2B9DB-D8FE-49E6-A67C-E3C177B36DF7}" dt="2022-02-24T00:51:45.035" v="3051" actId="700"/>
          <ac:spMkLst>
            <pc:docMk/>
            <pc:sldMk cId="2955707839" sldId="504"/>
            <ac:spMk id="2" creationId="{CA4B3CB5-E9A1-44E1-8C7A-DF27903326BF}"/>
          </ac:spMkLst>
        </pc:spChg>
        <pc:spChg chg="add mod ord">
          <ac:chgData name="tsap@uoi.gr" userId="14c29a0b-fba8-4de1-ba9f-ce710cf39d77" providerId="ADAL" clId="{D7A2B9DB-D8FE-49E6-A67C-E3C177B36DF7}" dt="2022-02-24T00:52:08.254" v="3083" actId="20577"/>
          <ac:spMkLst>
            <pc:docMk/>
            <pc:sldMk cId="2955707839" sldId="504"/>
            <ac:spMk id="3" creationId="{4B94AC1E-CCBE-4A21-B12B-7C354E85AE70}"/>
          </ac:spMkLst>
        </pc:spChg>
        <pc:spChg chg="add mod ord">
          <ac:chgData name="tsap@uoi.gr" userId="14c29a0b-fba8-4de1-ba9f-ce710cf39d77" providerId="ADAL" clId="{D7A2B9DB-D8FE-49E6-A67C-E3C177B36DF7}" dt="2022-02-24T00:51:45.035" v="3051" actId="700"/>
          <ac:spMkLst>
            <pc:docMk/>
            <pc:sldMk cId="2955707839" sldId="504"/>
            <ac:spMk id="4" creationId="{49FBAFDC-4A3A-40B8-9C60-0BFB4936490C}"/>
          </ac:spMkLst>
        </pc:spChg>
      </pc:sldChg>
      <pc:sldChg chg="del">
        <pc:chgData name="tsap@uoi.gr" userId="14c29a0b-fba8-4de1-ba9f-ce710cf39d77" providerId="ADAL" clId="{D7A2B9DB-D8FE-49E6-A67C-E3C177B36DF7}" dt="2022-03-01T08:09:42.329" v="3169" actId="47"/>
        <pc:sldMkLst>
          <pc:docMk/>
          <pc:sldMk cId="3053535256" sldId="50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F60F88-82BB-4F01-8B5A-73A7B3C8F80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2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CS-409: </a:t>
            </a:r>
            <a:r>
              <a:rPr lang="el-GR" dirty="0" err="1"/>
              <a:t>Αντικειμενοστρεφής</a:t>
            </a:r>
            <a:r>
              <a:rPr lang="el-GR" dirty="0"/>
              <a:t> </a:t>
            </a:r>
            <a:r>
              <a:rPr lang="el-GR" dirty="0" err="1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/>
              <a:t>Αντικειμενοστρεφής</a:t>
            </a:r>
            <a:r>
              <a:rPr lang="el-GR" dirty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/>
          </a:bodyPr>
          <a:lstStyle/>
          <a:p>
            <a:r>
              <a:rPr lang="el-GR" dirty="0"/>
              <a:t>2. ΕΙΣΑΓΩΓΗ ΣΤΗ </a:t>
            </a:r>
            <a:r>
              <a:rPr lang="en-US" dirty="0"/>
              <a:t>JAVA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>
            <a:normAutofit/>
          </a:bodyPr>
          <a:lstStyle/>
          <a:p>
            <a:r>
              <a:rPr lang="el-GR" dirty="0"/>
              <a:t>Η γλώσσα προγραμματισμού </a:t>
            </a:r>
            <a:r>
              <a:rPr lang="en-US" dirty="0"/>
              <a:t>Java</a:t>
            </a:r>
            <a:endParaRPr lang="el-GR" dirty="0"/>
          </a:p>
          <a:p>
            <a:r>
              <a:rPr lang="el-GR" dirty="0"/>
              <a:t>Βασικό συντακτικό, ορισμός μεταβλητών, έλεγχος ροής</a:t>
            </a:r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990600"/>
          </a:xfrm>
        </p:spPr>
        <p:txBody>
          <a:bodyPr/>
          <a:lstStyle/>
          <a:p>
            <a:r>
              <a:rPr lang="el-GR" dirty="0"/>
              <a:t>Παράδειγμα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96211" y="957376"/>
            <a:ext cx="4343400" cy="2862322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while (…)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if (everything is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ok){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&lt;some code&gt;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&lt; rest of code&gt;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 // end of while loop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215" y="1357699"/>
            <a:ext cx="3850595" cy="2308324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while (…)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if (everything is ok){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&lt; rest of code&gt;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}// end of if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 // end of while loop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96211" y="3908524"/>
            <a:ext cx="4343400" cy="2862322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while (…)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&lt; some code&gt;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if (I should stop){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&lt; some code&gt;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 // end of while loop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5277" y="3819698"/>
            <a:ext cx="4066683" cy="2862322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while (… &amp;&amp; !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StopFlag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&lt; some code &gt;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if (I should stop){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StopFlag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true;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}else{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&lt; some more code&gt;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 // end of while loop</a:t>
            </a:r>
          </a:p>
        </p:txBody>
      </p:sp>
    </p:spTree>
    <p:extLst>
      <p:ext uri="{BB962C8B-B14F-4D97-AF65-F5344CB8AC3E}">
        <p14:creationId xmlns:p14="http://schemas.microsoft.com/office/powerpoint/2010/main" val="517105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95988" y="2438401"/>
            <a:ext cx="4071411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411733"/>
            <a:ext cx="8229600" cy="60960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CountDownOdd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Scanner reader = new Scanner(System.in);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("Give an odd number for the countdown:");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int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while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!= 0){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(inputInt%2 == 1){ //odd number 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0){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for (int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}else 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for (int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--){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("Give an odd number for the countdown:");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Font typeface="Arial" pitchFamily="34" charset="0"/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10235" y="298801"/>
            <a:ext cx="3581365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Η αντίστροφη μέτρηση εκτελείται </a:t>
            </a:r>
          </a:p>
          <a:p>
            <a:r>
              <a:rPr lang="el-GR" dirty="0"/>
              <a:t>μόνο για περιττούς αριθμούς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6248400" y="2133600"/>
            <a:ext cx="2895600" cy="838200"/>
          </a:xfrm>
          <a:prstGeom prst="wedgeRectCallout">
            <a:avLst>
              <a:gd name="adj1" fmla="val -64424"/>
              <a:gd name="adj2" fmla="val 1368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 </a:t>
            </a:r>
            <a:r>
              <a:rPr lang="el-GR" dirty="0">
                <a:solidFill>
                  <a:schemeClr val="tx1"/>
                </a:solidFill>
              </a:rPr>
              <a:t>τελεστής 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l-GR" dirty="0">
                <a:solidFill>
                  <a:schemeClr val="tx1"/>
                </a:solidFill>
              </a:rPr>
              <a:t> υπολογίζει το υπόλοιπο διαίρεσης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E9E93C-078F-4067-B69C-03AC2DEEEA65}"/>
              </a:ext>
            </a:extLst>
          </p:cNvPr>
          <p:cNvSpPr txBox="1"/>
          <p:nvPr/>
        </p:nvSpPr>
        <p:spPr>
          <a:xfrm>
            <a:off x="2590800" y="5975653"/>
            <a:ext cx="5867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Ο κώδικας στο </a:t>
            </a:r>
            <a:r>
              <a:rPr lang="en-US" dirty="0"/>
              <a:t>while </a:t>
            </a:r>
            <a:r>
              <a:rPr lang="el-GR" dirty="0"/>
              <a:t>μπαίνει ολόκληρος μέσα σε ένα </a:t>
            </a:r>
            <a:r>
              <a:rPr lang="en-US" dirty="0"/>
              <a:t>if</a:t>
            </a:r>
          </a:p>
        </p:txBody>
      </p:sp>
    </p:spTree>
    <p:extLst>
      <p:ext uri="{BB962C8B-B14F-4D97-AF65-F5344CB8AC3E}">
        <p14:creationId xmlns:p14="http://schemas.microsoft.com/office/powerpoint/2010/main" val="2263134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00200" y="2286000"/>
            <a:ext cx="3505200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381421"/>
            <a:ext cx="8610600" cy="6370067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1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CountDownWithContinue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{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Scanner reader = new Scanner(System.in);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!= 0){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inputInt%2 ==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    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        continue;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&lt;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&lt; 0;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++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	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	    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&gt; 0;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  <a:endParaRPr lang="el-GR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        }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	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10235" y="344269"/>
            <a:ext cx="3581365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Η αντίστροφη μέτρηση εκτελείται </a:t>
            </a:r>
          </a:p>
          <a:p>
            <a:r>
              <a:rPr lang="el-GR" dirty="0"/>
              <a:t>μόνο για περιττούς αριθμούς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5943600" y="1524000"/>
            <a:ext cx="3048000" cy="1295400"/>
          </a:xfrm>
          <a:prstGeom prst="wedgeRectCallout">
            <a:avLst>
              <a:gd name="adj1" fmla="val -85588"/>
              <a:gd name="adj2" fmla="val 1938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Ελέγχουμε την αντίθετη συνθήκη (για άρτιο αριθμό).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Αν ισχύει τότε καλούμε την </a:t>
            </a:r>
            <a:r>
              <a:rPr lang="en-US" dirty="0">
                <a:solidFill>
                  <a:schemeClr val="tx1"/>
                </a:solidFill>
              </a:rPr>
              <a:t>continue</a:t>
            </a:r>
            <a:r>
              <a:rPr lang="el-GR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38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00200" y="2438400"/>
            <a:ext cx="29718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381421"/>
            <a:ext cx="8610600" cy="6370067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1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CountDownWithBreak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{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Scanner reader = new Scanner(System.in);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!= 0){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inputInt%2 ==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        break;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&lt;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&lt; 0;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++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	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	    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&gt; 0; 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  <a:endParaRPr lang="el-GR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        }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	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el-GR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10235" y="344268"/>
            <a:ext cx="3733765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Η αντίστροφη μέτρηση εκτελείται </a:t>
            </a:r>
          </a:p>
          <a:p>
            <a:r>
              <a:rPr lang="el-GR" dirty="0"/>
              <a:t>μόνο για περιττούς αριθμούς και αν ο χρήστης δώσει άρτια τιμή</a:t>
            </a:r>
            <a:r>
              <a:rPr lang="en-US" dirty="0"/>
              <a:t> </a:t>
            </a:r>
            <a:r>
              <a:rPr lang="el-GR" dirty="0"/>
              <a:t>σταματάμε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5410235" y="2324100"/>
            <a:ext cx="3390882" cy="762000"/>
          </a:xfrm>
          <a:prstGeom prst="wedgeRectCallout">
            <a:avLst>
              <a:gd name="adj1" fmla="val -73840"/>
              <a:gd name="adj2" fmla="val 17012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Ελέγχουμε για άρτιο αριθμό και αν ισχύει τότε κάνουμε </a:t>
            </a:r>
            <a:r>
              <a:rPr lang="en-US" dirty="0">
                <a:solidFill>
                  <a:schemeClr val="tx1"/>
                </a:solidFill>
              </a:rPr>
              <a:t>break</a:t>
            </a:r>
            <a:r>
              <a:rPr lang="el-GR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851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00200" y="2722442"/>
            <a:ext cx="2286000" cy="685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2304" y="2073244"/>
            <a:ext cx="1454696" cy="26819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457200"/>
            <a:ext cx="8229600" cy="62484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CountDownWhileTrue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 reader = new Scanner(System.in);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while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==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&lt;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&lt; 0; i ++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	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&gt; 0; i --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Rectangular Callout 1"/>
          <p:cNvSpPr/>
          <p:nvPr/>
        </p:nvSpPr>
        <p:spPr>
          <a:xfrm>
            <a:off x="5865891" y="631467"/>
            <a:ext cx="3276600" cy="2493843"/>
          </a:xfrm>
          <a:prstGeom prst="wedgeRectCallout">
            <a:avLst>
              <a:gd name="adj1" fmla="val -74189"/>
              <a:gd name="adj2" fmla="val 1048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Η συνθήκη αυτή ορίζει ένα </a:t>
            </a:r>
            <a:r>
              <a:rPr lang="el-GR" dirty="0">
                <a:solidFill>
                  <a:srgbClr val="FF0000"/>
                </a:solidFill>
              </a:rPr>
              <a:t>ατέρμονο βρόγχο </a:t>
            </a:r>
            <a:r>
              <a:rPr lang="el-GR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</a:rPr>
              <a:t>infinite loop)</a:t>
            </a:r>
            <a:r>
              <a:rPr lang="el-GR" dirty="0">
                <a:solidFill>
                  <a:schemeClr val="tx1"/>
                </a:solidFill>
              </a:rPr>
              <a:t>. Πρέπει μέσα στο πρόγραμμα να έχουμε μια εντολή </a:t>
            </a:r>
            <a:r>
              <a:rPr lang="en-US" dirty="0">
                <a:solidFill>
                  <a:srgbClr val="FF0000"/>
                </a:solidFill>
              </a:rPr>
              <a:t>break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(ή </a:t>
            </a:r>
            <a:r>
              <a:rPr lang="en-US" dirty="0">
                <a:solidFill>
                  <a:schemeClr val="tx1"/>
                </a:solidFill>
              </a:rPr>
              <a:t>return </a:t>
            </a:r>
            <a:r>
              <a:rPr lang="el-GR" dirty="0">
                <a:solidFill>
                  <a:schemeClr val="tx1"/>
                </a:solidFill>
              </a:rPr>
              <a:t>που θα δούμε αργότερα) για να μην κολλήσει το πρόγραμμα μας.</a:t>
            </a:r>
            <a:r>
              <a:rPr lang="en-US" dirty="0">
                <a:solidFill>
                  <a:schemeClr val="tx1"/>
                </a:solidFill>
              </a:rPr>
              <a:t> H</a:t>
            </a:r>
            <a:r>
              <a:rPr lang="el-GR" dirty="0">
                <a:solidFill>
                  <a:schemeClr val="tx1"/>
                </a:solidFill>
              </a:rPr>
              <a:t> έξοδος από το</a:t>
            </a:r>
            <a:r>
              <a:rPr lang="en-US" dirty="0">
                <a:solidFill>
                  <a:schemeClr val="tx1"/>
                </a:solidFill>
              </a:rPr>
              <a:t> loop </a:t>
            </a:r>
            <a:r>
              <a:rPr lang="el-GR" dirty="0">
                <a:solidFill>
                  <a:schemeClr val="tx1"/>
                </a:solidFill>
              </a:rPr>
              <a:t>γίνεται με την κλήση της </a:t>
            </a:r>
            <a:r>
              <a:rPr lang="en-US" dirty="0">
                <a:solidFill>
                  <a:schemeClr val="tx1"/>
                </a:solidFill>
              </a:rPr>
              <a:t>break.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E164E2-7AD6-43C8-BAAC-E9F744AF3698}"/>
              </a:ext>
            </a:extLst>
          </p:cNvPr>
          <p:cNvSpPr txBox="1"/>
          <p:nvPr/>
        </p:nvSpPr>
        <p:spPr>
          <a:xfrm>
            <a:off x="2971800" y="5673484"/>
            <a:ext cx="6170691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Κάποιες φορές α</a:t>
            </a:r>
            <a:r>
              <a:rPr lang="el-GR" dirty="0">
                <a:solidFill>
                  <a:schemeClr val="tx1"/>
                </a:solidFill>
              </a:rPr>
              <a:t>υτή η κατασκευή είναι πιο βολική από το να ελέγχουμε την συνθήκη εξόδου στο </a:t>
            </a:r>
            <a:r>
              <a:rPr lang="en-US" dirty="0">
                <a:solidFill>
                  <a:schemeClr val="tx1"/>
                </a:solidFill>
              </a:rPr>
              <a:t>while. </a:t>
            </a:r>
            <a:r>
              <a:rPr lang="el-GR" dirty="0"/>
              <a:t>Π.χ., </a:t>
            </a:r>
            <a:r>
              <a:rPr lang="el-GR" dirty="0">
                <a:solidFill>
                  <a:schemeClr val="tx1"/>
                </a:solidFill>
              </a:rPr>
              <a:t>όταν έχουμε πολλαπλές συνθήκες εξόδου.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67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35696" y="2477997"/>
            <a:ext cx="2088232" cy="57606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47664" y="5229200"/>
            <a:ext cx="1224136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457200"/>
            <a:ext cx="8229600" cy="60960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CountDownWithBreak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 reader = new Scanner(System.in);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do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==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&lt;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&lt; 0; i ++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	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&gt; 0; i --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DF692F-F601-4C99-B9E4-9A22D95C8752}"/>
              </a:ext>
            </a:extLst>
          </p:cNvPr>
          <p:cNvSpPr txBox="1"/>
          <p:nvPr/>
        </p:nvSpPr>
        <p:spPr>
          <a:xfrm>
            <a:off x="6154119" y="762000"/>
            <a:ext cx="2532681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l-GR" dirty="0"/>
              <a:t>Υλοποίηση με </a:t>
            </a:r>
            <a:r>
              <a:rPr lang="en-US" dirty="0"/>
              <a:t>do-while</a:t>
            </a:r>
          </a:p>
        </p:txBody>
      </p:sp>
    </p:spTree>
    <p:extLst>
      <p:ext uri="{BB962C8B-B14F-4D97-AF65-F5344CB8AC3E}">
        <p14:creationId xmlns:p14="http://schemas.microsoft.com/office/powerpoint/2010/main" val="2008461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098FEA-B0E9-4DD0-83C3-AABAA392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Χρήση </a:t>
            </a:r>
            <a:r>
              <a:rPr lang="en-US" dirty="0"/>
              <a:t>break</a:t>
            </a:r>
            <a:r>
              <a:rPr lang="el-GR" dirty="0"/>
              <a:t>/</a:t>
            </a:r>
            <a:r>
              <a:rPr lang="en-US" dirty="0"/>
              <a:t>continue </a:t>
            </a:r>
            <a:r>
              <a:rPr lang="el-GR" dirty="0"/>
              <a:t>σε </a:t>
            </a:r>
            <a:r>
              <a:rPr lang="en-US" dirty="0"/>
              <a:t>for loops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C5B86-BD38-4FCC-BDB7-D57D9D282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Μπορούμε να χρησιμοποιήσουμε τις εντολές  </a:t>
            </a:r>
            <a:r>
              <a:rPr lang="en-US" dirty="0"/>
              <a:t>break </a:t>
            </a:r>
            <a:r>
              <a:rPr lang="el-GR" dirty="0"/>
              <a:t>και </a:t>
            </a:r>
            <a:r>
              <a:rPr lang="en-US" dirty="0"/>
              <a:t>continue </a:t>
            </a:r>
            <a:r>
              <a:rPr lang="el-GR" dirty="0"/>
              <a:t>και μέσα σε </a:t>
            </a:r>
            <a:r>
              <a:rPr lang="en-US" dirty="0">
                <a:solidFill>
                  <a:srgbClr val="FF0000"/>
                </a:solidFill>
              </a:rPr>
              <a:t>for loops</a:t>
            </a:r>
          </a:p>
          <a:p>
            <a:r>
              <a:rPr lang="en-US" dirty="0"/>
              <a:t>H </a:t>
            </a:r>
            <a:r>
              <a:rPr lang="el-GR" dirty="0"/>
              <a:t>εντολή </a:t>
            </a:r>
            <a:r>
              <a:rPr lang="en-US" dirty="0">
                <a:solidFill>
                  <a:srgbClr val="FF0000"/>
                </a:solidFill>
              </a:rPr>
              <a:t>break</a:t>
            </a:r>
            <a:r>
              <a:rPr lang="en-US" dirty="0"/>
              <a:t> </a:t>
            </a:r>
            <a:r>
              <a:rPr lang="el-GR" dirty="0"/>
              <a:t>δουλεύει ακριβώς όπως και με το </a:t>
            </a:r>
            <a:r>
              <a:rPr lang="en-US" dirty="0"/>
              <a:t>while, </a:t>
            </a:r>
            <a:r>
              <a:rPr lang="el-GR" dirty="0"/>
              <a:t>μας βγάζει αμέσως εκτός της επανάληψης.</a:t>
            </a:r>
          </a:p>
          <a:p>
            <a:r>
              <a:rPr lang="el-GR" dirty="0"/>
              <a:t>Η εντολή </a:t>
            </a:r>
            <a:r>
              <a:rPr lang="en-US" dirty="0">
                <a:solidFill>
                  <a:srgbClr val="FF0000"/>
                </a:solidFill>
              </a:rPr>
              <a:t>continue</a:t>
            </a:r>
            <a:r>
              <a:rPr lang="en-US" dirty="0"/>
              <a:t> </a:t>
            </a:r>
            <a:r>
              <a:rPr lang="el-GR" dirty="0"/>
              <a:t>επιστρέφει στον έλεγχο της συνθήκης </a:t>
            </a:r>
            <a:r>
              <a:rPr lang="el-GR" dirty="0">
                <a:solidFill>
                  <a:srgbClr val="FF0000"/>
                </a:solidFill>
              </a:rPr>
              <a:t>αφού πρώτα εκτελεστεί η εντολή ενημέρωσης</a:t>
            </a:r>
            <a:r>
              <a:rPr lang="el-G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88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D5DA2-713B-4CD5-85C1-0D5721D705DD}"/>
              </a:ext>
            </a:extLst>
          </p:cNvPr>
          <p:cNvSpPr txBox="1">
            <a:spLocks/>
          </p:cNvSpPr>
          <p:nvPr/>
        </p:nvSpPr>
        <p:spPr>
          <a:xfrm>
            <a:off x="300361" y="1447800"/>
            <a:ext cx="8229600" cy="51054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7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ForBreakContinue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int limit = 6;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(int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b="1" dirty="0" err="1">
                <a:solidFill>
                  <a:srgbClr val="FF0000"/>
                </a:solidFill>
                <a:highlight>
                  <a:srgbClr val="FFFF00"/>
                </a:highlight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  <a:latin typeface="Courier New" pitchFamily="49" charset="0"/>
                <a:cs typeface="Courier New" pitchFamily="49" charset="0"/>
              </a:rPr>
              <a:t> ++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Font typeface="Arial" pitchFamily="34" charset="0"/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 (i%2 == 0){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 limit){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Font typeface="Arial" pitchFamily="34" charset="0"/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3BA7B-0C25-49B8-A1C7-23501E979A59}"/>
              </a:ext>
            </a:extLst>
          </p:cNvPr>
          <p:cNvSpPr txBox="1"/>
          <p:nvPr/>
        </p:nvSpPr>
        <p:spPr>
          <a:xfrm>
            <a:off x="304800" y="457200"/>
            <a:ext cx="82296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400" dirty="0"/>
              <a:t>Εκτύπωση όλων των </a:t>
            </a:r>
            <a:r>
              <a:rPr lang="el-GR" sz="2400" dirty="0">
                <a:solidFill>
                  <a:srgbClr val="FF0000"/>
                </a:solidFill>
              </a:rPr>
              <a:t>περιττών αριθμών </a:t>
            </a:r>
            <a:r>
              <a:rPr lang="el-GR" sz="2400" dirty="0"/>
              <a:t>μεταξύ 0…9, που είναι </a:t>
            </a:r>
            <a:r>
              <a:rPr lang="el-GR" sz="2400" dirty="0">
                <a:solidFill>
                  <a:srgbClr val="FF0000"/>
                </a:solidFill>
              </a:rPr>
              <a:t>μικρότεροι ή ίσοι </a:t>
            </a:r>
            <a:r>
              <a:rPr lang="el-GR" sz="2400" dirty="0"/>
              <a:t>από την τιμή της μεταβλητής </a:t>
            </a:r>
            <a:r>
              <a:rPr lang="en-US" sz="2400" dirty="0">
                <a:solidFill>
                  <a:srgbClr val="FF0000"/>
                </a:solidFill>
              </a:rPr>
              <a:t>limit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832DD664-71AA-4166-A019-548717DE0F9B}"/>
              </a:ext>
            </a:extLst>
          </p:cNvPr>
          <p:cNvSpPr/>
          <p:nvPr/>
        </p:nvSpPr>
        <p:spPr>
          <a:xfrm>
            <a:off x="5562600" y="3200400"/>
            <a:ext cx="2743200" cy="1447800"/>
          </a:xfrm>
          <a:prstGeom prst="wedgeRectCallout">
            <a:avLst>
              <a:gd name="adj1" fmla="val -112095"/>
              <a:gd name="adj2" fmla="val -2009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Αν το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l-GR" dirty="0">
                <a:solidFill>
                  <a:schemeClr val="tx1"/>
                </a:solidFill>
              </a:rPr>
              <a:t> είναι άρτιος επιστρέφουμε στην αρχή του </a:t>
            </a:r>
            <a:r>
              <a:rPr lang="en-US" dirty="0">
                <a:solidFill>
                  <a:schemeClr val="tx1"/>
                </a:solidFill>
              </a:rPr>
              <a:t>for-loop </a:t>
            </a:r>
            <a:r>
              <a:rPr lang="el-GR" dirty="0">
                <a:solidFill>
                  <a:srgbClr val="FF0000"/>
                </a:solidFill>
              </a:rPr>
              <a:t>αφού πρώτα εκτελεστεί η εντολή ενημέρωσης </a:t>
            </a:r>
            <a:r>
              <a:rPr lang="en-US" dirty="0" err="1">
                <a:solidFill>
                  <a:srgbClr val="FF0000"/>
                </a:solidFill>
                <a:highlight>
                  <a:srgbClr val="FFFF00"/>
                </a:highlight>
              </a:rPr>
              <a:t>i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++ </a:t>
            </a:r>
          </a:p>
        </p:txBody>
      </p:sp>
    </p:spTree>
    <p:extLst>
      <p:ext uri="{BB962C8B-B14F-4D97-AF65-F5344CB8AC3E}">
        <p14:creationId xmlns:p14="http://schemas.microsoft.com/office/powerpoint/2010/main" val="3631190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C72602-563F-4C40-B7EE-2EEAA70D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ΕΝΤΟΛΗ </a:t>
            </a:r>
            <a:r>
              <a:rPr lang="en-US" dirty="0"/>
              <a:t>SWITCH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9230B-D1E2-4C5B-9BE9-E64625C8AF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84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else if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4923694" y="4191000"/>
            <a:ext cx="1849315" cy="528638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statement1</a:t>
            </a: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 rot="2700000">
            <a:off x="5294497" y="2285820"/>
            <a:ext cx="1027112" cy="986203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5206513" y="2581277"/>
            <a:ext cx="1316066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condition</a:t>
            </a:r>
          </a:p>
        </p:txBody>
      </p:sp>
      <p:sp>
        <p:nvSpPr>
          <p:cNvPr id="39" name="Line 9"/>
          <p:cNvSpPr>
            <a:spLocks noChangeShapeType="1"/>
          </p:cNvSpPr>
          <p:nvPr/>
        </p:nvSpPr>
        <p:spPr bwMode="auto">
          <a:xfrm>
            <a:off x="5789735" y="1576388"/>
            <a:ext cx="0" cy="474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0" name="Line 10"/>
          <p:cNvSpPr>
            <a:spLocks noChangeShapeType="1"/>
          </p:cNvSpPr>
          <p:nvPr/>
        </p:nvSpPr>
        <p:spPr bwMode="auto">
          <a:xfrm flipV="1">
            <a:off x="6522427" y="2795591"/>
            <a:ext cx="1446334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1" name="Line 11"/>
          <p:cNvSpPr>
            <a:spLocks noChangeShapeType="1"/>
          </p:cNvSpPr>
          <p:nvPr/>
        </p:nvSpPr>
        <p:spPr bwMode="auto">
          <a:xfrm>
            <a:off x="5807321" y="4740278"/>
            <a:ext cx="1465" cy="942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H="1">
            <a:off x="5819044" y="3489325"/>
            <a:ext cx="1465" cy="681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H="1">
            <a:off x="5827836" y="5246688"/>
            <a:ext cx="216437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6925409" y="2416177"/>
            <a:ext cx="782265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false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5216770" y="3521075"/>
            <a:ext cx="673261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true</a:t>
            </a: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003075" y="4191000"/>
            <a:ext cx="1849315" cy="528638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statement2</a:t>
            </a:r>
          </a:p>
        </p:txBody>
      </p:sp>
      <p:sp>
        <p:nvSpPr>
          <p:cNvPr id="47" name="Line 17"/>
          <p:cNvSpPr>
            <a:spLocks noChangeShapeType="1"/>
          </p:cNvSpPr>
          <p:nvPr/>
        </p:nvSpPr>
        <p:spPr bwMode="auto">
          <a:xfrm>
            <a:off x="7968762" y="2801938"/>
            <a:ext cx="0" cy="1363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8" name="Line 18"/>
          <p:cNvSpPr>
            <a:spLocks noChangeShapeType="1"/>
          </p:cNvSpPr>
          <p:nvPr/>
        </p:nvSpPr>
        <p:spPr bwMode="auto">
          <a:xfrm>
            <a:off x="7993674" y="4732338"/>
            <a:ext cx="0" cy="519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2067107"/>
            <a:ext cx="464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sz="2400" dirty="0"/>
              <a:t>Το </a:t>
            </a:r>
            <a:r>
              <a:rPr lang="en-US" sz="2400" dirty="0"/>
              <a:t>if-else statement </a:t>
            </a:r>
            <a:r>
              <a:rPr lang="el-GR" sz="2400" dirty="0"/>
              <a:t>δουλεύει καλά όταν στο </a:t>
            </a:r>
            <a:r>
              <a:rPr lang="en-US" sz="2400" dirty="0"/>
              <a:t>condition </a:t>
            </a:r>
            <a:r>
              <a:rPr lang="el-GR" sz="2400" dirty="0"/>
              <a:t>θέλουμε να περιγράψουμε μια επιλογή με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</a:rPr>
              <a:t>δύο</a:t>
            </a:r>
            <a:r>
              <a:rPr lang="el-GR" sz="2400" dirty="0"/>
              <a:t> πιθανά ενδεχόμενα.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400" dirty="0"/>
              <a:t>Τι γίνεται αν η συνθήκη μας έχει πολλά ενδεχόμενα?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400" dirty="0"/>
              <a:t>Χρησιμοποιούμε το </a:t>
            </a:r>
            <a:r>
              <a:rPr lang="en-US" sz="2400" dirty="0">
                <a:solidFill>
                  <a:srgbClr val="FF0000"/>
                </a:solidFill>
              </a:rPr>
              <a:t>else if</a:t>
            </a:r>
          </a:p>
        </p:txBody>
      </p:sp>
    </p:spTree>
    <p:extLst>
      <p:ext uri="{BB962C8B-B14F-4D97-AF65-F5344CB8AC3E}">
        <p14:creationId xmlns:p14="http://schemas.microsoft.com/office/powerpoint/2010/main" val="106299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33A0D6-2FFE-4ABF-9126-970AAA479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ΕΠΑΝΑΛΗΨΗ</a:t>
            </a:r>
            <a:br>
              <a:rPr lang="el-GR" dirty="0"/>
            </a:br>
            <a:r>
              <a:rPr lang="en-US" dirty="0"/>
              <a:t>WHILE, FOR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7F685D-36EC-49D4-8F2B-9A42963DB7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34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Ένα πρόγραμμα που να εύχεται καλημέρα σε τρεις διαφορετικές γλώσσες ανάλογα με την επιλογή του χρήστη.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818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915400" cy="6248400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IfSwitchTest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Scanner input = new Scanner(System.in);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String option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input.next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option.equals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("GR")){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kalimera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}else 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option.equals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("EN")){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("good morning");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}else 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option.equals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("FR")){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("bonjour");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}else{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("I don’t speak this language");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455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277E7C-9F20-4DFB-B2A9-FC89C2F47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εντολή</a:t>
            </a:r>
            <a:r>
              <a:rPr lang="en-US" dirty="0"/>
              <a:t> switch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28F55F-BF5A-46A9-9344-D6D978B02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έχουμε πάρα πολλά ενδεχόμενα ο κώδικας μας δεν φαίνεται ωραίος.</a:t>
            </a:r>
          </a:p>
          <a:p>
            <a:r>
              <a:rPr lang="el-GR" dirty="0"/>
              <a:t>Μπορούμε να κάνουμε έλεγχο για πολλά ενδεχόμενα χρησιμοποιώντας την εντολή </a:t>
            </a:r>
            <a:r>
              <a:rPr lang="en-US" dirty="0">
                <a:solidFill>
                  <a:srgbClr val="FF0000"/>
                </a:solidFill>
              </a:rPr>
              <a:t>switch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48010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 statement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715" y="533400"/>
            <a:ext cx="3886200" cy="4838700"/>
          </a:xfrm>
        </p:spPr>
      </p:pic>
      <p:sp>
        <p:nvSpPr>
          <p:cNvPr id="6" name="TextBox 5"/>
          <p:cNvSpPr txBox="1"/>
          <p:nvPr/>
        </p:nvSpPr>
        <p:spPr>
          <a:xfrm>
            <a:off x="239639" y="1576754"/>
            <a:ext cx="459613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(&lt;condition expression&gt;){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&lt;condition 1&gt;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code statements 1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&lt;condition 2&gt;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code statements 2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&lt;condition 3&gt;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code statements 3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default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default statements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5496375"/>
            <a:ext cx="769620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case</a:t>
            </a:r>
            <a:r>
              <a:rPr lang="en-US" dirty="0"/>
              <a:t>: </a:t>
            </a:r>
            <a:r>
              <a:rPr lang="el-GR" dirty="0"/>
              <a:t>οι διάφορες περιπτώσεις/τιμές που θέλουμε να ελέγξουμε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 </a:t>
            </a:r>
            <a:r>
              <a:rPr lang="el-GR" dirty="0"/>
              <a:t>έλεγχος ροής γίνεται με τα </a:t>
            </a:r>
            <a:r>
              <a:rPr lang="en-US" dirty="0">
                <a:solidFill>
                  <a:srgbClr val="FF0000"/>
                </a:solidFill>
              </a:rPr>
              <a:t>break</a:t>
            </a:r>
            <a:r>
              <a:rPr lang="en-US" dirty="0"/>
              <a:t>. </a:t>
            </a:r>
            <a:r>
              <a:rPr lang="el-GR" dirty="0"/>
              <a:t>Αν δεν υπάρχει το </a:t>
            </a:r>
            <a:r>
              <a:rPr lang="en-US" dirty="0"/>
              <a:t>break </a:t>
            </a:r>
            <a:r>
              <a:rPr lang="el-GR" dirty="0"/>
              <a:t>τότε εκτελείται όλος ο κώδικας που ακολουθεί το </a:t>
            </a:r>
            <a:r>
              <a:rPr lang="en-US" dirty="0"/>
              <a:t>case.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default</a:t>
            </a:r>
            <a:r>
              <a:rPr lang="en-US" dirty="0"/>
              <a:t>: </a:t>
            </a:r>
            <a:r>
              <a:rPr lang="el-GR" dirty="0"/>
              <a:t>Κώδικας για την περίπτωση που κανένα </a:t>
            </a:r>
            <a:r>
              <a:rPr lang="en-US" dirty="0"/>
              <a:t>case </a:t>
            </a:r>
            <a:r>
              <a:rPr lang="el-GR" dirty="0"/>
              <a:t>δεν ικανοποιείται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7559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248400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SwitchTest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 input = new Scanner(System.in);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option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input.next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option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"GR":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option.equals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(“GR”)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kalimera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"EN": </a:t>
            </a: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option.equals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(“EN”)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("good morning");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"FR": </a:t>
            </a: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option.equals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(“FR”)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("bonjour");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default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("I do not speak this language.\n“ + 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“Greek, English, French only");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60849" y="6096000"/>
            <a:ext cx="555049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Αν θέλουμε να μπορούμε να απαντάμε και με μικρά?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749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248400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SwitchTest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 input = new Scanner(System.in);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option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input.next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option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"GR":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"gr":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kalimera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"EN":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"en":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("good morning");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"FR":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":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("bonjour");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default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("I do not speak this language.\n“ + 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“Greek, English, French only");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352174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A28D93-05E4-4D45-A017-971C12B60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ΤΟΠΙΚΕΣ ΜΕΤΑΒΛΗΤΕΣ ΕΜΒΕΛΕΙΑ ΜΕΤΑΒΛΗΤΩΝ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FC555-6962-4FA4-9109-74AC5F5AE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204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A6980-A8A7-43D8-AB78-F4B13D57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Τοπικές μεταβλητές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95EDD-638A-4CBB-BEC9-3CED45F25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Κάθε φορά που ανοίγουμε και κλείνουμε άγκιστρα δημιουργούμε ένα </a:t>
            </a:r>
            <a:r>
              <a:rPr lang="en-US" dirty="0">
                <a:solidFill>
                  <a:srgbClr val="FF0000"/>
                </a:solidFill>
              </a:rPr>
              <a:t>block </a:t>
            </a:r>
            <a:r>
              <a:rPr lang="el-GR" dirty="0">
                <a:solidFill>
                  <a:srgbClr val="FF0000"/>
                </a:solidFill>
              </a:rPr>
              <a:t>κώδικα</a:t>
            </a:r>
            <a:r>
              <a:rPr lang="el-GR" dirty="0"/>
              <a:t>.</a:t>
            </a:r>
          </a:p>
          <a:p>
            <a:r>
              <a:rPr lang="el-GR" dirty="0"/>
              <a:t>Μέσα στο </a:t>
            </a:r>
            <a:r>
              <a:rPr lang="en-US" dirty="0"/>
              <a:t>block </a:t>
            </a:r>
            <a:r>
              <a:rPr lang="el-GR" dirty="0"/>
              <a:t>μπορούμε να ορίσουμε νέες μεταβλητές. Οι μεταβλητές αυτές λέγονται </a:t>
            </a:r>
            <a:r>
              <a:rPr lang="el-GR" dirty="0">
                <a:solidFill>
                  <a:srgbClr val="FF0000"/>
                </a:solidFill>
              </a:rPr>
              <a:t>τοπικές μεταβλητές</a:t>
            </a:r>
            <a:r>
              <a:rPr lang="el-GR" dirty="0"/>
              <a:t> για το </a:t>
            </a:r>
            <a:r>
              <a:rPr lang="en-US" dirty="0"/>
              <a:t>block</a:t>
            </a:r>
            <a:endParaRPr lang="el-GR" dirty="0"/>
          </a:p>
          <a:p>
            <a:r>
              <a:rPr lang="el-GR" dirty="0"/>
              <a:t>Η μεταβλητές αυτές υπάρχουν μόνο μέσα στο </a:t>
            </a:r>
            <a:r>
              <a:rPr lang="en-US" dirty="0"/>
              <a:t>block. </a:t>
            </a:r>
            <a:r>
              <a:rPr lang="el-GR" dirty="0"/>
              <a:t>Όταν βγούμε από το </a:t>
            </a:r>
            <a:r>
              <a:rPr lang="en-US" dirty="0"/>
              <a:t>block </a:t>
            </a:r>
            <a:r>
              <a:rPr lang="el-GR" dirty="0"/>
              <a:t>χάνονται.</a:t>
            </a:r>
          </a:p>
        </p:txBody>
      </p:sp>
    </p:spTree>
    <p:extLst>
      <p:ext uri="{BB962C8B-B14F-4D97-AF65-F5344CB8AC3E}">
        <p14:creationId xmlns:p14="http://schemas.microsoft.com/office/powerpoint/2010/main" val="1850600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299BE-22AF-4BE9-BD8A-826CE4640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Παράδειγματα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EEC43D-0649-49AC-9A3D-3C10CAB01CCE}"/>
              </a:ext>
            </a:extLst>
          </p:cNvPr>
          <p:cNvSpPr txBox="1"/>
          <p:nvPr/>
        </p:nvSpPr>
        <p:spPr>
          <a:xfrm>
            <a:off x="228600" y="5715000"/>
            <a:ext cx="4182555" cy="92333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l-G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B41D250A-9204-4FA1-8182-2CF243FF12FA}"/>
              </a:ext>
            </a:extLst>
          </p:cNvPr>
          <p:cNvSpPr/>
          <p:nvPr/>
        </p:nvSpPr>
        <p:spPr>
          <a:xfrm>
            <a:off x="5150967" y="5334000"/>
            <a:ext cx="3124200" cy="1219200"/>
          </a:xfrm>
          <a:prstGeom prst="wedgeRectCallout">
            <a:avLst>
              <a:gd name="adj1" fmla="val -68003"/>
              <a:gd name="adj2" fmla="val 934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Η μεταβλητή </a:t>
            </a:r>
            <a:r>
              <a:rPr lang="en-US" dirty="0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είναι τοπική μεταβλητή στο </a:t>
            </a:r>
            <a:r>
              <a:rPr lang="en-US" dirty="0">
                <a:solidFill>
                  <a:schemeClr val="tx1"/>
                </a:solidFill>
              </a:rPr>
              <a:t>block </a:t>
            </a:r>
            <a:r>
              <a:rPr lang="el-GR" dirty="0">
                <a:solidFill>
                  <a:schemeClr val="tx1"/>
                </a:solidFill>
              </a:rPr>
              <a:t>που ορίζεται για το </a:t>
            </a:r>
            <a:r>
              <a:rPr lang="en-US" dirty="0">
                <a:solidFill>
                  <a:schemeClr val="tx1"/>
                </a:solidFill>
              </a:rPr>
              <a:t>if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6D7E2B-1EDE-4655-9334-BE858340C9EB}"/>
              </a:ext>
            </a:extLst>
          </p:cNvPr>
          <p:cNvSpPr txBox="1"/>
          <p:nvPr/>
        </p:nvSpPr>
        <p:spPr>
          <a:xfrm>
            <a:off x="228600" y="1720840"/>
            <a:ext cx="6112571" cy="341632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LocalVariables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void main(String[]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int small = 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int large =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 (small &gt; large){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temp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small;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 small = large;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 large = temp;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l-G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B8D485A8-0FED-4485-BBE4-10EBD241FB0A}"/>
              </a:ext>
            </a:extLst>
          </p:cNvPr>
          <p:cNvSpPr/>
          <p:nvPr/>
        </p:nvSpPr>
        <p:spPr>
          <a:xfrm>
            <a:off x="5486400" y="2667000"/>
            <a:ext cx="3657600" cy="762000"/>
          </a:xfrm>
          <a:prstGeom prst="wedgeRectCallout">
            <a:avLst>
              <a:gd name="adj1" fmla="val -86778"/>
              <a:gd name="adj2" fmla="val 5510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Η μεταβλητή </a:t>
            </a:r>
            <a:r>
              <a:rPr lang="en-US" dirty="0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temp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είναι τοπική μεταβλητή στο </a:t>
            </a:r>
            <a:r>
              <a:rPr lang="en-US" dirty="0">
                <a:solidFill>
                  <a:schemeClr val="tx1"/>
                </a:solidFill>
              </a:rPr>
              <a:t>if-code block</a:t>
            </a:r>
          </a:p>
        </p:txBody>
      </p:sp>
    </p:spTree>
    <p:extLst>
      <p:ext uri="{BB962C8B-B14F-4D97-AF65-F5344CB8AC3E}">
        <p14:creationId xmlns:p14="http://schemas.microsoft.com/office/powerpoint/2010/main" val="2895605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Εμβέλεια (</a:t>
            </a:r>
            <a:r>
              <a:rPr lang="en-US" dirty="0"/>
              <a:t>scope) </a:t>
            </a:r>
            <a:r>
              <a:rPr lang="el-GR" dirty="0"/>
              <a:t>μεταβλητών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Οι τοπικές μεταβλητές λέγονται τοπικές γιατί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υπάρχουν μόνο μέσα στο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block</a:t>
            </a:r>
            <a:r>
              <a:rPr lang="en-US" dirty="0"/>
              <a:t> </a:t>
            </a:r>
            <a:r>
              <a:rPr lang="el-GR" dirty="0"/>
              <a:t>στο οποίο ορίζονται, και συνήθως εξυπηρετούν κάποιο ανάγκη «τοπική» για το </a:t>
            </a:r>
            <a:r>
              <a:rPr lang="en-US" dirty="0"/>
              <a:t>block.</a:t>
            </a:r>
            <a:endParaRPr lang="el-GR" dirty="0"/>
          </a:p>
          <a:p>
            <a:r>
              <a:rPr lang="el-GR" dirty="0"/>
              <a:t>Μόλις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βγούμε</a:t>
            </a:r>
            <a:r>
              <a:rPr lang="el-GR" dirty="0"/>
              <a:t> από το </a:t>
            </a:r>
            <a:r>
              <a:rPr lang="en-US" dirty="0"/>
              <a:t>block </a:t>
            </a:r>
            <a:r>
              <a:rPr lang="el-GR" dirty="0"/>
              <a:t>η μεταβλητή χάνεται</a:t>
            </a:r>
          </a:p>
          <a:p>
            <a:pPr lvl="1"/>
            <a:r>
              <a:rPr lang="el-GR" dirty="0"/>
              <a:t>Ο </a:t>
            </a:r>
            <a:r>
              <a:rPr lang="en-US" dirty="0"/>
              <a:t>compiler </a:t>
            </a:r>
            <a:r>
              <a:rPr lang="el-GR" dirty="0"/>
              <a:t>δημιουργεί</a:t>
            </a:r>
            <a:r>
              <a:rPr lang="en-US" dirty="0"/>
              <a:t> </a:t>
            </a:r>
            <a:r>
              <a:rPr lang="el-GR" dirty="0"/>
              <a:t>ένα χώρο στη μνήμη για το </a:t>
            </a:r>
            <a:r>
              <a:rPr lang="en-US" dirty="0"/>
              <a:t>block </a:t>
            </a:r>
            <a:r>
              <a:rPr lang="el-GR" dirty="0"/>
              <a:t>το οποίο εκτελούμε, ο οποίος εξαφανίζεται όταν το </a:t>
            </a:r>
            <a:r>
              <a:rPr lang="en-US" dirty="0"/>
              <a:t>block </a:t>
            </a:r>
            <a:r>
              <a:rPr lang="el-GR" dirty="0"/>
              <a:t>τελειώσει.</a:t>
            </a:r>
            <a:endParaRPr lang="en-US" dirty="0"/>
          </a:p>
          <a:p>
            <a:r>
              <a:rPr lang="el-GR" dirty="0">
                <a:solidFill>
                  <a:srgbClr val="FF0000"/>
                </a:solidFill>
              </a:rPr>
              <a:t>Εμβέλεια</a:t>
            </a:r>
            <a:r>
              <a:rPr lang="el-GR" dirty="0"/>
              <a:t>: Λέμε ότι η τοπική μεταβλητή έχει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εμβέλεια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scope) </a:t>
            </a:r>
            <a:r>
              <a:rPr lang="el-GR" dirty="0"/>
              <a:t>μέσα στο </a:t>
            </a:r>
            <a:r>
              <a:rPr lang="en-US" dirty="0">
                <a:solidFill>
                  <a:srgbClr val="0070C0"/>
                </a:solidFill>
              </a:rPr>
              <a:t>block</a:t>
            </a:r>
            <a:r>
              <a:rPr lang="en-US" dirty="0"/>
              <a:t> </a:t>
            </a:r>
            <a:r>
              <a:rPr lang="el-GR" dirty="0"/>
              <a:t>το οποίο ορίζεται.</a:t>
            </a:r>
          </a:p>
          <a:p>
            <a:pPr lvl="1"/>
            <a:r>
              <a:rPr lang="el-GR" dirty="0"/>
              <a:t>Μπορείτε να το σκέφτεστε ότι αυτή είναι η περιοχή που η μεταβλητή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υπάρχει</a:t>
            </a:r>
            <a:r>
              <a:rPr lang="el-GR" dirty="0"/>
              <a:t>, ή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έχει ισχύ</a:t>
            </a:r>
            <a:r>
              <a:rPr lang="el-GR" dirty="0"/>
              <a:t>. </a:t>
            </a:r>
          </a:p>
          <a:p>
            <a:r>
              <a:rPr lang="el-GR" dirty="0"/>
              <a:t>Ένα </a:t>
            </a:r>
            <a:r>
              <a:rPr lang="en-US" dirty="0"/>
              <a:t>block </a:t>
            </a:r>
            <a:r>
              <a:rPr lang="el-GR" dirty="0"/>
              <a:t>μπορεί να περιλαμβάνει κι άλλα </a:t>
            </a:r>
            <a:r>
              <a:rPr lang="el-GR" dirty="0">
                <a:solidFill>
                  <a:srgbClr val="0070C0"/>
                </a:solidFill>
              </a:rPr>
              <a:t>φωλιασμένα </a:t>
            </a:r>
            <a:r>
              <a:rPr lang="en-US" dirty="0">
                <a:solidFill>
                  <a:srgbClr val="0070C0"/>
                </a:solidFill>
              </a:rPr>
              <a:t>blocks</a:t>
            </a:r>
            <a:r>
              <a:rPr lang="el-GR" dirty="0">
                <a:solidFill>
                  <a:srgbClr val="0070C0"/>
                </a:solidFill>
              </a:rPr>
              <a:t>. </a:t>
            </a:r>
            <a:r>
              <a:rPr lang="el-GR" dirty="0"/>
              <a:t>Η μεταβλητή έχει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εμβέλεια</a:t>
            </a:r>
            <a:r>
              <a:rPr lang="el-GR" dirty="0"/>
              <a:t> και μέσα στα </a:t>
            </a:r>
            <a:r>
              <a:rPr lang="el-GR" dirty="0">
                <a:solidFill>
                  <a:srgbClr val="0070C0"/>
                </a:solidFill>
              </a:rPr>
              <a:t>φωλιασμένα </a:t>
            </a:r>
            <a:r>
              <a:rPr lang="en-US" dirty="0">
                <a:solidFill>
                  <a:srgbClr val="0070C0"/>
                </a:solidFill>
              </a:rPr>
              <a:t>blocks</a:t>
            </a:r>
          </a:p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Δεν μπορούμε </a:t>
            </a:r>
            <a:r>
              <a:rPr lang="el-GR" dirty="0"/>
              <a:t>να ορίσουμε μια άλλη </a:t>
            </a:r>
            <a:r>
              <a:rPr lang="el-GR" dirty="0">
                <a:solidFill>
                  <a:srgbClr val="0070C0"/>
                </a:solidFill>
              </a:rPr>
              <a:t>μεταβλητή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με το ίδιο όνομα </a:t>
            </a:r>
            <a:r>
              <a:rPr lang="el-GR" dirty="0"/>
              <a:t>στην περιοχή που έχει εμβέλεια η μεταβλητή.</a:t>
            </a:r>
          </a:p>
          <a:p>
            <a:pPr lvl="2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528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Κάνετε πρόγραμμα που παίρνει σαν είσοδο ένα αριθμό και υλοποιεί μια αντίστροφη μέτρηση. Αν ο αριθμός είναι θετικός η αντίστροφη μέτρηση γίνεται προς τα κάτω μέχρι το μηδέν, αν είναι αρνητικός γίνεται προς τα πάνω μέχρι το μηδέν. Η διαδικασία επαναλαμβάνεται μέχρι ο χρήστης να δώσει την τιμή μηδέν.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4168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1560" y="706016"/>
            <a:ext cx="4968552" cy="43204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15616" y="2209800"/>
            <a:ext cx="3240360" cy="1952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457200"/>
            <a:ext cx="8229600" cy="5073352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... ... 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... ... 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......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... ... 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	... ... 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}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... ...   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... ... 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... ... 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... ...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5616772" y="580229"/>
            <a:ext cx="2304256" cy="612648"/>
          </a:xfrm>
          <a:prstGeom prst="wedgeRectCallout">
            <a:avLst>
              <a:gd name="adj1" fmla="val -105274"/>
              <a:gd name="adj2" fmla="val 23384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Η εμβέλεια του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6594376" y="2953042"/>
            <a:ext cx="2016224" cy="1440160"/>
          </a:xfrm>
          <a:prstGeom prst="wedgeRectCallout">
            <a:avLst>
              <a:gd name="adj1" fmla="val -98940"/>
              <a:gd name="adj2" fmla="val 1174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Η διαφορά του κόκκινου από το μπλε είναι ο χώρος </a:t>
            </a:r>
            <a:r>
              <a:rPr lang="el-GR" dirty="0">
                <a:solidFill>
                  <a:srgbClr val="FF0000"/>
                </a:solidFill>
              </a:rPr>
              <a:t>εκτός</a:t>
            </a:r>
            <a:r>
              <a:rPr lang="el-GR" dirty="0">
                <a:solidFill>
                  <a:schemeClr val="tx1"/>
                </a:solidFill>
              </a:rPr>
              <a:t> της εμβελείας του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42428" y="1394936"/>
            <a:ext cx="3485728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Μέσα στο μπλε </a:t>
            </a:r>
            <a:r>
              <a:rPr lang="el-GR" dirty="0">
                <a:solidFill>
                  <a:srgbClr val="FF0000"/>
                </a:solidFill>
              </a:rPr>
              <a:t>μπορούμε</a:t>
            </a:r>
            <a:r>
              <a:rPr lang="el-GR" dirty="0"/>
              <a:t> να </a:t>
            </a:r>
            <a:r>
              <a:rPr lang="el-GR" dirty="0">
                <a:solidFill>
                  <a:srgbClr val="FF0000"/>
                </a:solidFill>
              </a:rPr>
              <a:t>χρησιμοποιήσουμε</a:t>
            </a:r>
            <a:r>
              <a:rPr lang="el-GR" dirty="0"/>
              <a:t> την μεταβλητή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l-GR" dirty="0"/>
              <a:t>, αλλά </a:t>
            </a:r>
            <a:r>
              <a:rPr lang="el-GR" dirty="0">
                <a:solidFill>
                  <a:srgbClr val="FF0000"/>
                </a:solidFill>
              </a:rPr>
              <a:t>δεν</a:t>
            </a:r>
            <a:r>
              <a:rPr lang="el-GR" dirty="0"/>
              <a:t> </a:t>
            </a:r>
            <a:r>
              <a:rPr lang="el-GR" dirty="0">
                <a:solidFill>
                  <a:srgbClr val="FF0000"/>
                </a:solidFill>
              </a:rPr>
              <a:t>μπορούμε</a:t>
            </a:r>
            <a:r>
              <a:rPr lang="el-GR" dirty="0"/>
              <a:t> να </a:t>
            </a:r>
            <a:r>
              <a:rPr lang="el-GR" dirty="0">
                <a:solidFill>
                  <a:srgbClr val="FF0000"/>
                </a:solidFill>
              </a:rPr>
              <a:t>ορίσουμε</a:t>
            </a:r>
            <a:r>
              <a:rPr lang="el-GR" dirty="0"/>
              <a:t> άλλη μεταβλητή με το όνομα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34F013-70EA-4006-8925-789507E82E9D}"/>
              </a:ext>
            </a:extLst>
          </p:cNvPr>
          <p:cNvSpPr txBox="1"/>
          <p:nvPr/>
        </p:nvSpPr>
        <p:spPr>
          <a:xfrm>
            <a:off x="5643494" y="4473980"/>
            <a:ext cx="350050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Έξω από το μπλε </a:t>
            </a:r>
            <a:r>
              <a:rPr lang="el-GR" dirty="0">
                <a:solidFill>
                  <a:srgbClr val="FF0000"/>
                </a:solidFill>
              </a:rPr>
              <a:t>δεν</a:t>
            </a:r>
            <a:r>
              <a:rPr lang="el-GR" dirty="0"/>
              <a:t> </a:t>
            </a:r>
            <a:r>
              <a:rPr lang="el-GR" dirty="0">
                <a:solidFill>
                  <a:srgbClr val="FF0000"/>
                </a:solidFill>
              </a:rPr>
              <a:t>μπορούμε</a:t>
            </a:r>
            <a:r>
              <a:rPr lang="el-GR" dirty="0"/>
              <a:t> να </a:t>
            </a:r>
            <a:r>
              <a:rPr lang="el-GR" dirty="0">
                <a:solidFill>
                  <a:srgbClr val="FF0000"/>
                </a:solidFill>
              </a:rPr>
              <a:t>χρησιμοποιήσουμε</a:t>
            </a:r>
            <a:r>
              <a:rPr lang="el-GR" dirty="0"/>
              <a:t> τη μεταβλητή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306283-CD8D-4626-BD43-4A4513790C01}"/>
              </a:ext>
            </a:extLst>
          </p:cNvPr>
          <p:cNvSpPr/>
          <p:nvPr/>
        </p:nvSpPr>
        <p:spPr>
          <a:xfrm>
            <a:off x="1676400" y="1749040"/>
            <a:ext cx="2679576" cy="3845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2A5111-C6AD-49AA-B2D3-3D8FDD3063F5}"/>
              </a:ext>
            </a:extLst>
          </p:cNvPr>
          <p:cNvSpPr/>
          <p:nvPr/>
        </p:nvSpPr>
        <p:spPr>
          <a:xfrm>
            <a:off x="914400" y="4225380"/>
            <a:ext cx="4534320" cy="7276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DC48DD-DD25-49F5-8D5D-091891F767B1}"/>
              </a:ext>
            </a:extLst>
          </p:cNvPr>
          <p:cNvSpPr txBox="1"/>
          <p:nvPr/>
        </p:nvSpPr>
        <p:spPr>
          <a:xfrm>
            <a:off x="457200" y="5685078"/>
            <a:ext cx="853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Στην πορτοκαλί περιοχή μπορούμε να ορίσουμε μια άλλη μεταβλητή με το όνομα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l-GR" dirty="0"/>
              <a:t> ώστε η εμβέλεια της να </a:t>
            </a:r>
            <a:r>
              <a:rPr lang="el-GR" dirty="0">
                <a:solidFill>
                  <a:srgbClr val="FF0000"/>
                </a:solidFill>
              </a:rPr>
              <a:t>μην επικαλύπτεται </a:t>
            </a:r>
            <a:r>
              <a:rPr lang="el-GR" dirty="0"/>
              <a:t>με αυτή της μπλε μεταβλητής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</p:txBody>
      </p:sp>
      <p:sp>
        <p:nvSpPr>
          <p:cNvPr id="14" name="Rectangular Callout 7">
            <a:extLst>
              <a:ext uri="{FF2B5EF4-FFF2-40B4-BE49-F238E27FC236}">
                <a16:creationId xmlns:a16="http://schemas.microsoft.com/office/drawing/2014/main" id="{684D15B9-78F0-4641-AF8B-80A4FC475986}"/>
              </a:ext>
            </a:extLst>
          </p:cNvPr>
          <p:cNvSpPr/>
          <p:nvPr/>
        </p:nvSpPr>
        <p:spPr>
          <a:xfrm>
            <a:off x="649283" y="5067539"/>
            <a:ext cx="4493840" cy="415545"/>
          </a:xfrm>
          <a:prstGeom prst="wedgeRectCallout">
            <a:avLst>
              <a:gd name="adj1" fmla="val -23205"/>
              <a:gd name="adj2" fmla="val -7732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Περιοχή μη επικάλυψης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010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299BE-22AF-4BE9-BD8A-826CE4640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Παράδειγματα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35FA91-E751-4359-9499-13EC0F058C3D}"/>
              </a:ext>
            </a:extLst>
          </p:cNvPr>
          <p:cNvSpPr txBox="1"/>
          <p:nvPr/>
        </p:nvSpPr>
        <p:spPr>
          <a:xfrm>
            <a:off x="228600" y="1720840"/>
            <a:ext cx="6622326" cy="3970318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LocalVariables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void main(String[]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int small = 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int large =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 (small &gt; large){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temp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small;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 small = large;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 large = small;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l-G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l-G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(small + “ “ + large);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1269C13C-9622-417E-A7BE-798E6465CF42}"/>
              </a:ext>
            </a:extLst>
          </p:cNvPr>
          <p:cNvSpPr/>
          <p:nvPr/>
        </p:nvSpPr>
        <p:spPr>
          <a:xfrm>
            <a:off x="5486400" y="2667000"/>
            <a:ext cx="3657600" cy="762000"/>
          </a:xfrm>
          <a:prstGeom prst="wedgeRectCallout">
            <a:avLst>
              <a:gd name="adj1" fmla="val -86778"/>
              <a:gd name="adj2" fmla="val 5510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Η μεταβλητή </a:t>
            </a:r>
            <a:r>
              <a:rPr lang="en-US" dirty="0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temp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είναι τοπική μεταβλητή στο </a:t>
            </a:r>
            <a:r>
              <a:rPr lang="en-US" dirty="0">
                <a:solidFill>
                  <a:schemeClr val="tx1"/>
                </a:solidFill>
              </a:rPr>
              <a:t>if-code block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EFAE71BC-3824-4FC0-BCC4-88FA88ECA5CA}"/>
              </a:ext>
            </a:extLst>
          </p:cNvPr>
          <p:cNvSpPr/>
          <p:nvPr/>
        </p:nvSpPr>
        <p:spPr>
          <a:xfrm>
            <a:off x="4495800" y="3625840"/>
            <a:ext cx="4343400" cy="869960"/>
          </a:xfrm>
          <a:prstGeom prst="wedgeRectCallout">
            <a:avLst>
              <a:gd name="adj1" fmla="val -61280"/>
              <a:gd name="adj2" fmla="val 4387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Μπορούμε να τυπώσουμε τα </a:t>
            </a:r>
            <a:r>
              <a:rPr lang="en-US" dirty="0">
                <a:solidFill>
                  <a:schemeClr val="tx1"/>
                </a:solidFill>
              </a:rPr>
              <a:t>small, large </a:t>
            </a:r>
            <a:r>
              <a:rPr lang="el-GR" dirty="0">
                <a:solidFill>
                  <a:schemeClr val="tx1"/>
                </a:solidFill>
              </a:rPr>
              <a:t>γιατί έχουν </a:t>
            </a:r>
            <a:r>
              <a:rPr lang="el-GR" dirty="0">
                <a:solidFill>
                  <a:srgbClr val="FF0000"/>
                </a:solidFill>
              </a:rPr>
              <a:t>εμβέλεια</a:t>
            </a:r>
            <a:r>
              <a:rPr lang="el-GR" dirty="0">
                <a:solidFill>
                  <a:schemeClr val="tx1"/>
                </a:solidFill>
              </a:rPr>
              <a:t> σε όλη την </a:t>
            </a:r>
            <a:r>
              <a:rPr lang="en-US" dirty="0">
                <a:solidFill>
                  <a:srgbClr val="FF0000"/>
                </a:solidFill>
              </a:rPr>
              <a:t>main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33E9CFF7-15FD-4AD7-9752-3C31467918C5}"/>
              </a:ext>
            </a:extLst>
          </p:cNvPr>
          <p:cNvSpPr/>
          <p:nvPr/>
        </p:nvSpPr>
        <p:spPr>
          <a:xfrm>
            <a:off x="2743200" y="5418876"/>
            <a:ext cx="6096000" cy="1362923"/>
          </a:xfrm>
          <a:prstGeom prst="wedgeRectCallout">
            <a:avLst>
              <a:gd name="adj1" fmla="val -30486"/>
              <a:gd name="adj2" fmla="val -733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rgbClr val="FF0000"/>
                </a:solidFill>
              </a:rPr>
              <a:t>ΔΕΝ</a:t>
            </a:r>
            <a:r>
              <a:rPr lang="el-GR" dirty="0">
                <a:solidFill>
                  <a:schemeClr val="tx1"/>
                </a:solidFill>
              </a:rPr>
              <a:t> μπορούμε να χρησιμοποιήσουμε την μεταβλητή </a:t>
            </a:r>
            <a:r>
              <a:rPr lang="en-US" dirty="0">
                <a:solidFill>
                  <a:schemeClr val="tx1"/>
                </a:solidFill>
              </a:rPr>
              <a:t>temp </a:t>
            </a:r>
            <a:r>
              <a:rPr lang="el-GR" dirty="0">
                <a:solidFill>
                  <a:schemeClr val="tx1"/>
                </a:solidFill>
              </a:rPr>
              <a:t>γιατί είμαστε </a:t>
            </a:r>
            <a:r>
              <a:rPr lang="el-GR" dirty="0">
                <a:solidFill>
                  <a:srgbClr val="FF0000"/>
                </a:solidFill>
              </a:rPr>
              <a:t>εκτός της εμβέλειας </a:t>
            </a:r>
            <a:r>
              <a:rPr lang="el-GR" dirty="0">
                <a:solidFill>
                  <a:schemeClr val="tx1"/>
                </a:solidFill>
              </a:rPr>
              <a:t>του </a:t>
            </a:r>
            <a:r>
              <a:rPr lang="en-US" dirty="0">
                <a:solidFill>
                  <a:schemeClr val="tx1"/>
                </a:solidFill>
              </a:rPr>
              <a:t>if-block. </a:t>
            </a:r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Σε αυτό το σημείο η μεταβλητή δεν υπάρχει για τον κώδικα μας, και ο </a:t>
            </a:r>
            <a:r>
              <a:rPr lang="en-US" dirty="0">
                <a:solidFill>
                  <a:schemeClr val="tx1"/>
                </a:solidFill>
              </a:rPr>
              <a:t>compiler </a:t>
            </a:r>
            <a:r>
              <a:rPr lang="el-GR" dirty="0">
                <a:solidFill>
                  <a:schemeClr val="tx1"/>
                </a:solidFill>
              </a:rPr>
              <a:t>χτυπάει λάθος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824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683FB8E-D052-48E5-A893-578CDCC3F848}"/>
              </a:ext>
            </a:extLst>
          </p:cNvPr>
          <p:cNvSpPr/>
          <p:nvPr/>
        </p:nvSpPr>
        <p:spPr>
          <a:xfrm>
            <a:off x="1943100" y="2057400"/>
            <a:ext cx="14859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9023DF-E1C0-497F-9E56-CFFDBDB36B7F}"/>
              </a:ext>
            </a:extLst>
          </p:cNvPr>
          <p:cNvSpPr/>
          <p:nvPr/>
        </p:nvSpPr>
        <p:spPr>
          <a:xfrm>
            <a:off x="1295400" y="1828800"/>
            <a:ext cx="12954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7EDEAE-E985-4D28-9A56-091B2FDFDE32}"/>
              </a:ext>
            </a:extLst>
          </p:cNvPr>
          <p:cNvSpPr/>
          <p:nvPr/>
        </p:nvSpPr>
        <p:spPr>
          <a:xfrm>
            <a:off x="2743200" y="4419600"/>
            <a:ext cx="5334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450688-DB72-4A68-A9C9-A49999D44CA3}"/>
              </a:ext>
            </a:extLst>
          </p:cNvPr>
          <p:cNvSpPr/>
          <p:nvPr/>
        </p:nvSpPr>
        <p:spPr>
          <a:xfrm>
            <a:off x="2743200" y="3429000"/>
            <a:ext cx="5334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457200"/>
            <a:ext cx="8229600" cy="60960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CountDownWithContinue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 reader = new Scanner(System.in);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!= 0)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inputInt%2 ==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        continue;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&lt;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&lt; 0; i ++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	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&gt; 0; i --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77783BF6-7921-44DA-B866-EC2FF8D691E5}"/>
              </a:ext>
            </a:extLst>
          </p:cNvPr>
          <p:cNvSpPr/>
          <p:nvPr/>
        </p:nvSpPr>
        <p:spPr>
          <a:xfrm>
            <a:off x="6477000" y="3632447"/>
            <a:ext cx="2514600" cy="1219200"/>
          </a:xfrm>
          <a:prstGeom prst="wedgeRectCallout">
            <a:avLst>
              <a:gd name="adj1" fmla="val -68003"/>
              <a:gd name="adj2" fmla="val 934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l-GR" dirty="0">
                <a:solidFill>
                  <a:schemeClr val="tx1"/>
                </a:solidFill>
              </a:rPr>
              <a:t> μεταβλητή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/>
              <a:t> </a:t>
            </a:r>
            <a:r>
              <a:rPr lang="el-GR" dirty="0">
                <a:solidFill>
                  <a:schemeClr val="tx1"/>
                </a:solidFill>
              </a:rPr>
              <a:t>πρέπει</a:t>
            </a:r>
            <a:r>
              <a:rPr lang="el-GR" dirty="0"/>
              <a:t> </a:t>
            </a:r>
            <a:r>
              <a:rPr lang="el-GR" dirty="0">
                <a:solidFill>
                  <a:schemeClr val="tx1"/>
                </a:solidFill>
              </a:rPr>
              <a:t>να οριστεί </a:t>
            </a:r>
            <a:r>
              <a:rPr lang="el-GR" dirty="0">
                <a:solidFill>
                  <a:srgbClr val="FF0000"/>
                </a:solidFill>
              </a:rPr>
              <a:t>για κάθε </a:t>
            </a:r>
            <a:r>
              <a:rPr lang="en-US" dirty="0">
                <a:solidFill>
                  <a:srgbClr val="FF0000"/>
                </a:solidFill>
              </a:rPr>
              <a:t>for</a:t>
            </a:r>
            <a:r>
              <a:rPr lang="el-GR" dirty="0">
                <a:solidFill>
                  <a:srgbClr val="FF0000"/>
                </a:solidFill>
              </a:rPr>
              <a:t> ξεχωριστά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69ABFE13-DFB2-44F6-9F9C-C0C646F15DBC}"/>
              </a:ext>
            </a:extLst>
          </p:cNvPr>
          <p:cNvSpPr/>
          <p:nvPr/>
        </p:nvSpPr>
        <p:spPr>
          <a:xfrm>
            <a:off x="5334000" y="1333500"/>
            <a:ext cx="3581400" cy="1562100"/>
          </a:xfrm>
          <a:prstGeom prst="wedgeRectCallout">
            <a:avLst>
              <a:gd name="adj1" fmla="val -68003"/>
              <a:gd name="adj2" fmla="val 934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Η παρένθεση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με τη συνθήκη του </a:t>
            </a:r>
            <a:r>
              <a:rPr lang="en-US" dirty="0">
                <a:solidFill>
                  <a:schemeClr val="tx1"/>
                </a:solidFill>
              </a:rPr>
              <a:t>while</a:t>
            </a:r>
            <a:r>
              <a:rPr lang="el-GR" dirty="0">
                <a:solidFill>
                  <a:schemeClr val="tx1"/>
                </a:solidFill>
              </a:rPr>
              <a:t> είναι εκτός της εμβέλειας του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while-code block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Άρα η</a:t>
            </a:r>
            <a:r>
              <a:rPr lang="el-GR" dirty="0"/>
              <a:t>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inputInt</a:t>
            </a:r>
            <a:r>
              <a:rPr lang="en-US" dirty="0"/>
              <a:t> </a:t>
            </a:r>
            <a:r>
              <a:rPr lang="el-GR" dirty="0" err="1">
                <a:solidFill>
                  <a:schemeClr val="tx1"/>
                </a:solidFill>
              </a:rPr>
              <a:t>πρεπει</a:t>
            </a:r>
            <a:r>
              <a:rPr lang="el-GR" dirty="0">
                <a:solidFill>
                  <a:schemeClr val="tx1"/>
                </a:solidFill>
              </a:rPr>
              <a:t> να οριστεί</a:t>
            </a:r>
            <a:r>
              <a:rPr lang="el-GR" dirty="0"/>
              <a:t> </a:t>
            </a:r>
            <a:r>
              <a:rPr lang="el-GR" dirty="0">
                <a:solidFill>
                  <a:srgbClr val="FF0000"/>
                </a:solidFill>
              </a:rPr>
              <a:t>έξω</a:t>
            </a:r>
            <a:r>
              <a:rPr lang="el-GR" dirty="0"/>
              <a:t> </a:t>
            </a:r>
            <a:r>
              <a:rPr lang="el-GR" dirty="0">
                <a:solidFill>
                  <a:schemeClr val="tx1"/>
                </a:solidFill>
              </a:rPr>
              <a:t>από το </a:t>
            </a:r>
            <a:r>
              <a:rPr lang="en-US" dirty="0">
                <a:solidFill>
                  <a:schemeClr val="tx1"/>
                </a:solidFill>
              </a:rPr>
              <a:t>while-loop </a:t>
            </a:r>
          </a:p>
        </p:txBody>
      </p:sp>
    </p:spTree>
    <p:extLst>
      <p:ext uri="{BB962C8B-B14F-4D97-AF65-F5344CB8AC3E}">
        <p14:creationId xmlns:p14="http://schemas.microsoft.com/office/powerpoint/2010/main" val="2097270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05000" y="3301329"/>
            <a:ext cx="2088232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497751" y="5167382"/>
            <a:ext cx="4299275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76935"/>
            <a:ext cx="8229600" cy="990600"/>
          </a:xfrm>
        </p:spPr>
        <p:txBody>
          <a:bodyPr/>
          <a:lstStyle/>
          <a:p>
            <a:r>
              <a:rPr lang="el-GR" dirty="0"/>
              <a:t>Παράδειγμα με το </a:t>
            </a:r>
            <a:r>
              <a:rPr lang="en-US" dirty="0"/>
              <a:t>scope </a:t>
            </a:r>
            <a:r>
              <a:rPr lang="el-GR" dirty="0"/>
              <a:t>μεταβλητών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873116"/>
            <a:ext cx="377590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Ο κώδικας έχει λάθη σε </a:t>
            </a:r>
            <a:r>
              <a:rPr lang="el-GR" dirty="0">
                <a:solidFill>
                  <a:srgbClr val="FF0000"/>
                </a:solidFill>
              </a:rPr>
              <a:t>δύο</a:t>
            </a:r>
            <a:r>
              <a:rPr lang="el-GR" dirty="0"/>
              <a:t> σημεία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50606" y="1367535"/>
            <a:ext cx="8229600" cy="53340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6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2;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3;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double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i+1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x+y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" +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(“y = “ +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(“z = “ +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" +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(“z = " +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(“y = “ +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(“x = “ +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6281414" y="4313894"/>
            <a:ext cx="2729670" cy="2086906"/>
          </a:xfrm>
          <a:prstGeom prst="wedgeRectCallout">
            <a:avLst>
              <a:gd name="adj1" fmla="val -154857"/>
              <a:gd name="adj2" fmla="val -14024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Δεν είναι λάθος γιατί η εμβέλεια της μεταβλητής </a:t>
            </a:r>
            <a:r>
              <a:rPr lang="en-US" dirty="0">
                <a:solidFill>
                  <a:schemeClr val="tx1"/>
                </a:solidFill>
              </a:rPr>
              <a:t>int z</a:t>
            </a:r>
            <a:r>
              <a:rPr lang="el-GR" dirty="0">
                <a:solidFill>
                  <a:schemeClr val="tx1"/>
                </a:solidFill>
              </a:rPr>
              <a:t> είναι όλες οι εντολές που ακολουθούν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l-GR" dirty="0">
                <a:solidFill>
                  <a:schemeClr val="tx1"/>
                </a:solidFill>
              </a:rPr>
              <a:t>και η εμβέλεια της μεταβλητής </a:t>
            </a:r>
            <a:r>
              <a:rPr lang="en-US" dirty="0">
                <a:solidFill>
                  <a:schemeClr val="tx1"/>
                </a:solidFill>
              </a:rPr>
              <a:t>double z, </a:t>
            </a:r>
            <a:r>
              <a:rPr lang="el-GR" dirty="0">
                <a:solidFill>
                  <a:schemeClr val="tx1"/>
                </a:solidFill>
              </a:rPr>
              <a:t>είναι μόνο μέσα στο </a:t>
            </a:r>
            <a:r>
              <a:rPr lang="en-US" dirty="0">
                <a:solidFill>
                  <a:schemeClr val="tx1"/>
                </a:solidFill>
              </a:rPr>
              <a:t>block </a:t>
            </a:r>
            <a:r>
              <a:rPr lang="el-GR" dirty="0">
                <a:solidFill>
                  <a:schemeClr val="tx1"/>
                </a:solidFill>
              </a:rPr>
              <a:t>της </a:t>
            </a:r>
            <a:r>
              <a:rPr lang="en-US" dirty="0">
                <a:solidFill>
                  <a:schemeClr val="tx1"/>
                </a:solidFill>
              </a:rPr>
              <a:t>for. </a:t>
            </a:r>
          </a:p>
        </p:txBody>
      </p:sp>
    </p:spTree>
    <p:extLst>
      <p:ext uri="{BB962C8B-B14F-4D97-AF65-F5344CB8AC3E}">
        <p14:creationId xmlns:p14="http://schemas.microsoft.com/office/powerpoint/2010/main" val="63714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91200" y="4038600"/>
            <a:ext cx="5334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71800" y="4049486"/>
            <a:ext cx="6096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71800" y="2895600"/>
            <a:ext cx="6096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91200" y="2895600"/>
            <a:ext cx="5334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457200"/>
            <a:ext cx="8229600" cy="60960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CountDown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 reader = new Scanner(System.in);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!= 0)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&lt;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&lt; 0; i ++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	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&gt; 0; i --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2975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1693" y="1737519"/>
            <a:ext cx="4783015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dirty="0"/>
              <a:t>Ένα </a:t>
            </a:r>
            <a:r>
              <a:rPr lang="en-US" sz="2400" b="1" dirty="0">
                <a:solidFill>
                  <a:schemeClr val="hlink"/>
                </a:solidFill>
                <a:latin typeface="Lucida Console" pitchFamily="49" charset="0"/>
              </a:rPr>
              <a:t>do while</a:t>
            </a:r>
            <a:r>
              <a:rPr lang="en-US" sz="2400" i="1" dirty="0">
                <a:solidFill>
                  <a:srgbClr val="000066"/>
                </a:solidFill>
              </a:rPr>
              <a:t> </a:t>
            </a:r>
            <a:r>
              <a:rPr lang="en-US" sz="2400" dirty="0">
                <a:solidFill>
                  <a:srgbClr val="000066"/>
                </a:solidFill>
              </a:rPr>
              <a:t>statement</a:t>
            </a:r>
            <a:r>
              <a:rPr lang="en-US" sz="2400" dirty="0"/>
              <a:t> </a:t>
            </a:r>
            <a:r>
              <a:rPr lang="el-GR" sz="2400" dirty="0"/>
              <a:t>έχει το εξής συντακτικό</a:t>
            </a:r>
            <a:r>
              <a:rPr lang="en-US" sz="2400" dirty="0"/>
              <a:t>:</a:t>
            </a:r>
            <a:r>
              <a:rPr lang="en-US" sz="2400" dirty="0">
                <a:latin typeface="Lucida Console" pitchFamily="49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Lucida Console" pitchFamily="49" charset="0"/>
              </a:rPr>
              <a:t>  </a:t>
            </a:r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To while code </a:t>
            </a:r>
            <a:r>
              <a:rPr lang="el-GR" sz="2000" dirty="0"/>
              <a:t>εκτελείται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</a:rPr>
              <a:t>τουλάχιστον μία φορά</a:t>
            </a:r>
            <a:r>
              <a:rPr lang="en-US" sz="2000" dirty="0"/>
              <a:t>;  </a:t>
            </a:r>
            <a:r>
              <a:rPr lang="el-GR" sz="2000" dirty="0"/>
              <a:t>Μετά αν η συνθήκη είναι αληθής ο κώδικας εκτελείται ξανά.</a:t>
            </a:r>
            <a:endParaRPr lang="en-US" sz="2000" dirty="0"/>
          </a:p>
          <a:p>
            <a:pPr lvl="1"/>
            <a:r>
              <a:rPr lang="en-US" sz="2000" dirty="0"/>
              <a:t>O</a:t>
            </a:r>
            <a:r>
              <a:rPr lang="el-GR" sz="2000" dirty="0"/>
              <a:t>ι μεταβλητές στο </a:t>
            </a:r>
            <a:r>
              <a:rPr lang="en-US" sz="2000" dirty="0">
                <a:solidFill>
                  <a:srgbClr val="0070C0"/>
                </a:solidFill>
              </a:rPr>
              <a:t>condition</a:t>
            </a:r>
            <a:r>
              <a:rPr lang="en-US" sz="2000" dirty="0"/>
              <a:t> </a:t>
            </a:r>
            <a:r>
              <a:rPr lang="el-GR" sz="2000" dirty="0">
                <a:solidFill>
                  <a:srgbClr val="FF0000"/>
                </a:solidFill>
              </a:rPr>
              <a:t>δεν </a:t>
            </a:r>
            <a:r>
              <a:rPr lang="el-GR" sz="2000" dirty="0"/>
              <a:t>μπορεί να είναι </a:t>
            </a:r>
            <a:r>
              <a:rPr lang="el-GR" sz="2000" dirty="0">
                <a:solidFill>
                  <a:srgbClr val="FF0000"/>
                </a:solidFill>
              </a:rPr>
              <a:t>τοπικές</a:t>
            </a:r>
            <a:r>
              <a:rPr lang="el-GR" sz="2000" dirty="0"/>
              <a:t> μεταβλητές του </a:t>
            </a:r>
            <a:r>
              <a:rPr lang="en-US" sz="2000" dirty="0"/>
              <a:t>while code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n-US" dirty="0"/>
              <a:t>Do-While statement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838092" y="2590800"/>
            <a:ext cx="2321169" cy="10668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978769" y="2819400"/>
            <a:ext cx="2110154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sv-SE" sz="2200" dirty="0">
                <a:solidFill>
                  <a:srgbClr val="000000"/>
                </a:solidFill>
              </a:rPr>
              <a:t>while code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6099556" y="4479319"/>
            <a:ext cx="1656184" cy="1295400"/>
          </a:xfrm>
          <a:prstGeom prst="diamond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259433" y="4913500"/>
            <a:ext cx="1336431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sv-SE" sz="2200" dirty="0">
                <a:solidFill>
                  <a:srgbClr val="000000"/>
                </a:solidFill>
              </a:rPr>
              <a:t>condition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H="1">
            <a:off x="5416062" y="5127812"/>
            <a:ext cx="6834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5416062" y="3200400"/>
            <a:ext cx="0" cy="1926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5416061" y="3200400"/>
            <a:ext cx="42203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6893169" y="1524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6925579" y="3657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6927649" y="5774719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6963508" y="5791200"/>
            <a:ext cx="9847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sv-SE" sz="2200">
                <a:solidFill>
                  <a:srgbClr val="000000"/>
                </a:solidFill>
              </a:rPr>
              <a:t>false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486401" y="3962400"/>
            <a:ext cx="105507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sv-SE" sz="2200">
                <a:solidFill>
                  <a:srgbClr val="000000"/>
                </a:solidFill>
              </a:rPr>
              <a:t>true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24644" y="2780437"/>
            <a:ext cx="3217547" cy="1754326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Initialize </a:t>
            </a: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…while-code block…</a:t>
            </a:r>
          </a:p>
          <a:p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16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75656" y="2060848"/>
            <a:ext cx="1512168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457200"/>
            <a:ext cx="8229600" cy="60960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CountDownWithDo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 reader = new Scanner(System.in);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reader.nextInt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&lt;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&lt; 0; i ++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&gt; 0){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	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i =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 i &gt; 0; i --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("Counter = " + i);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!= 0)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8820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94AC1E-CCBE-4A21-B12B-7C354E85A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ΕΝΤΟΛΕΣ </a:t>
            </a:r>
            <a:br>
              <a:rPr lang="el-GR" dirty="0"/>
            </a:br>
            <a:r>
              <a:rPr lang="en-US" dirty="0" err="1"/>
              <a:t>breAK</a:t>
            </a:r>
            <a:r>
              <a:rPr lang="en-US" dirty="0"/>
              <a:t> </a:t>
            </a:r>
            <a:r>
              <a:rPr lang="el-GR" dirty="0"/>
              <a:t>ΚΑΙ </a:t>
            </a:r>
            <a:r>
              <a:rPr lang="en-US" dirty="0"/>
              <a:t>CONTINUE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BAFDC-4A3A-40B8-9C60-0BFB493649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07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εντολές </a:t>
            </a:r>
            <a:r>
              <a:rPr lang="en-US" dirty="0"/>
              <a:t>break </a:t>
            </a:r>
            <a:r>
              <a:rPr lang="el-GR" dirty="0"/>
              <a:t>και </a:t>
            </a:r>
            <a:r>
              <a:rPr lang="en-US" dirty="0"/>
              <a:t>continue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continue</a:t>
            </a:r>
            <a:r>
              <a:rPr lang="en-US" dirty="0"/>
              <a:t>: </a:t>
            </a:r>
            <a:r>
              <a:rPr lang="el-GR" dirty="0"/>
              <a:t>Επιστρέφει τη ροή του προγράμματος στον έλεγχο της συνθήκης σε ένα βρόγχο.</a:t>
            </a:r>
          </a:p>
          <a:p>
            <a:pPr lvl="1"/>
            <a:r>
              <a:rPr lang="el-GR" dirty="0"/>
              <a:t>Βολικό για τον έλεγχο συνθηκών πριν ξεκινήσει η εκτέλεση του βρόγχου,</a:t>
            </a:r>
            <a:r>
              <a:rPr lang="en-US" dirty="0"/>
              <a:t> </a:t>
            </a:r>
            <a:r>
              <a:rPr lang="el-GR" dirty="0"/>
              <a:t>ή για πρόωρη επιστροφή στον έλεγχο της συνθήκης</a:t>
            </a:r>
          </a:p>
          <a:p>
            <a:pPr marL="274320" lvl="1" indent="0">
              <a:buNone/>
            </a:pPr>
            <a:endParaRPr lang="el-GR" dirty="0"/>
          </a:p>
          <a:p>
            <a:r>
              <a:rPr lang="en-US" dirty="0">
                <a:solidFill>
                  <a:srgbClr val="FF0000"/>
                </a:solidFill>
              </a:rPr>
              <a:t>break</a:t>
            </a:r>
            <a:r>
              <a:rPr lang="en-US" dirty="0"/>
              <a:t>: </a:t>
            </a:r>
            <a:r>
              <a:rPr lang="el-GR" dirty="0"/>
              <a:t>Μας βγάζει έξω από την εκτέλεση του βρόχου από οποιοδήποτε σημείο μέσα στον κώδικα.</a:t>
            </a:r>
          </a:p>
          <a:p>
            <a:pPr lvl="1"/>
            <a:r>
              <a:rPr lang="el-GR" dirty="0"/>
              <a:t>Βολικό για να σταματάμε το βρόγχο όταν κάτι δεν πάει καλά.</a:t>
            </a:r>
          </a:p>
          <a:p>
            <a:pPr lvl="1"/>
            <a:endParaRPr lang="el-GR" dirty="0"/>
          </a:p>
          <a:p>
            <a:r>
              <a:rPr lang="el-GR" dirty="0"/>
              <a:t>Κάποιοι θεωρούν οι εντολές αυτές χαλάνε το μοντέλο του δομημένου προγραμματισμού.</a:t>
            </a:r>
          </a:p>
        </p:txBody>
      </p:sp>
    </p:spTree>
    <p:extLst>
      <p:ext uri="{BB962C8B-B14F-4D97-AF65-F5344CB8AC3E}">
        <p14:creationId xmlns:p14="http://schemas.microsoft.com/office/powerpoint/2010/main" val="201758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εντολές </a:t>
            </a:r>
            <a:r>
              <a:rPr lang="en-US" dirty="0"/>
              <a:t>break </a:t>
            </a:r>
            <a:r>
              <a:rPr lang="el-GR" dirty="0"/>
              <a:t>και </a:t>
            </a:r>
            <a:r>
              <a:rPr lang="en-US" dirty="0"/>
              <a:t>continue</a:t>
            </a: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276600" y="3962400"/>
            <a:ext cx="1973871" cy="1726039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t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000000"/>
              </a:solidFill>
              <a:ea typeface="굴림" pitchFamily="34" charset="-127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ea typeface="굴림" pitchFamily="34" charset="-127"/>
              </a:rPr>
              <a:t>continue</a:t>
            </a:r>
            <a:endParaRPr lang="el-GR" sz="2200" dirty="0">
              <a:solidFill>
                <a:srgbClr val="000000"/>
              </a:solidFill>
              <a:ea typeface="굴림" pitchFamily="34" charset="-127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200" dirty="0">
              <a:solidFill>
                <a:srgbClr val="000000"/>
              </a:solidFill>
              <a:ea typeface="굴림" pitchFamily="34" charset="-127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ea typeface="굴림" pitchFamily="34" charset="-127"/>
              </a:rPr>
              <a:t>break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000000"/>
              </a:solidFill>
              <a:ea typeface="굴림" pitchFamily="34" charset="-127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 rot="2700000">
            <a:off x="3648135" y="2250465"/>
            <a:ext cx="1027112" cy="984738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3559417" y="2513442"/>
            <a:ext cx="1316066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condition</a:t>
            </a: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4135060" y="1540303"/>
            <a:ext cx="0" cy="474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>
            <a:off x="4875334" y="2761090"/>
            <a:ext cx="82061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 flipH="1">
            <a:off x="4160226" y="5679182"/>
            <a:ext cx="1466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>
            <a:off x="4155830" y="3453240"/>
            <a:ext cx="17584" cy="4827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>
            <a:off x="5697414" y="2761093"/>
            <a:ext cx="14654" cy="33860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4998426" y="2380092"/>
            <a:ext cx="782265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false</a:t>
            </a: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3571141" y="3484992"/>
            <a:ext cx="673261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ea typeface="굴림" pitchFamily="34" charset="-127"/>
              </a:rPr>
              <a:t>true</a:t>
            </a:r>
          </a:p>
        </p:txBody>
      </p:sp>
      <p:sp>
        <p:nvSpPr>
          <p:cNvPr id="40" name="Line 17"/>
          <p:cNvSpPr>
            <a:spLocks noChangeShapeType="1"/>
          </p:cNvSpPr>
          <p:nvPr/>
        </p:nvSpPr>
        <p:spPr bwMode="auto">
          <a:xfrm flipH="1">
            <a:off x="2815002" y="5936090"/>
            <a:ext cx="13422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1" name="Line 18"/>
          <p:cNvSpPr>
            <a:spLocks noChangeShapeType="1"/>
          </p:cNvSpPr>
          <p:nvPr/>
        </p:nvSpPr>
        <p:spPr bwMode="auto">
          <a:xfrm flipV="1">
            <a:off x="2813971" y="2727751"/>
            <a:ext cx="1029" cy="321759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sp>
        <p:nvSpPr>
          <p:cNvPr id="42" name="Line 19"/>
          <p:cNvSpPr>
            <a:spLocks noChangeShapeType="1"/>
          </p:cNvSpPr>
          <p:nvPr/>
        </p:nvSpPr>
        <p:spPr bwMode="auto">
          <a:xfrm flipV="1">
            <a:off x="2816467" y="2727753"/>
            <a:ext cx="633927" cy="9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>
              <a:solidFill>
                <a:srgbClr val="063CEA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155830" y="6150303"/>
            <a:ext cx="1540119" cy="477837"/>
            <a:chOff x="6830159" y="5370513"/>
            <a:chExt cx="1540119" cy="477837"/>
          </a:xfrm>
        </p:grpSpPr>
        <p:sp>
          <p:nvSpPr>
            <p:cNvPr id="27" name="Line 14"/>
            <p:cNvSpPr>
              <a:spLocks noChangeShapeType="1"/>
            </p:cNvSpPr>
            <p:nvPr/>
          </p:nvSpPr>
          <p:spPr bwMode="auto">
            <a:xfrm flipH="1">
              <a:off x="6830159" y="5370513"/>
              <a:ext cx="154011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 b="1">
                <a:solidFill>
                  <a:srgbClr val="063CEA"/>
                </a:solidFill>
              </a:endParaRPr>
            </a:p>
          </p:txBody>
        </p:sp>
        <p:sp>
          <p:nvSpPr>
            <p:cNvPr id="43" name="Line 20"/>
            <p:cNvSpPr>
              <a:spLocks noChangeShapeType="1"/>
            </p:cNvSpPr>
            <p:nvPr/>
          </p:nvSpPr>
          <p:spPr bwMode="auto">
            <a:xfrm>
              <a:off x="6834554" y="5373688"/>
              <a:ext cx="0" cy="4746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 b="1">
                <a:solidFill>
                  <a:srgbClr val="063CEA"/>
                </a:solidFill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3636931" y="4336486"/>
            <a:ext cx="1236057" cy="40084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3043678" y="4536909"/>
            <a:ext cx="593253" cy="4661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041183" y="2727751"/>
            <a:ext cx="2495" cy="180915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045143" y="2718496"/>
            <a:ext cx="441256" cy="925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752599" y="4993114"/>
            <a:ext cx="990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4743199" y="5199196"/>
            <a:ext cx="725537" cy="145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5468736" y="5199196"/>
            <a:ext cx="14657" cy="8633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4173414" y="6099773"/>
            <a:ext cx="129532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67552" y="6099773"/>
            <a:ext cx="0" cy="3752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347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20985</TotalTime>
  <Words>3520</Words>
  <Application>Microsoft Office PowerPoint</Application>
  <PresentationFormat>On-screen Show (4:3)</PresentationFormat>
  <Paragraphs>534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Courier New</vt:lpstr>
      <vt:lpstr>Lucida Console</vt:lpstr>
      <vt:lpstr>Wingdings 2</vt:lpstr>
      <vt:lpstr>Clarity</vt:lpstr>
      <vt:lpstr>2. ΕΙΣΑΓΩΓΗ ΣΤΗ JAVA</vt:lpstr>
      <vt:lpstr>ΕΠΑΝΑΛΗΨΗ WHILE, FOR</vt:lpstr>
      <vt:lpstr>Παράδειγμα</vt:lpstr>
      <vt:lpstr>PowerPoint Presentation</vt:lpstr>
      <vt:lpstr>Το Do-While statement</vt:lpstr>
      <vt:lpstr>PowerPoint Presentation</vt:lpstr>
      <vt:lpstr>ΟΙ ΕΝΤΟΛΕΣ  breAK ΚΑΙ CONTINUE</vt:lpstr>
      <vt:lpstr>Οι εντολές break και continue</vt:lpstr>
      <vt:lpstr>Οι εντολές break και continue</vt:lpstr>
      <vt:lpstr>Παράδειγμα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Χρήση break/continue σε for loops</vt:lpstr>
      <vt:lpstr>PowerPoint Presentation</vt:lpstr>
      <vt:lpstr>H ΕΝΤΟΛΗ SWITCH</vt:lpstr>
      <vt:lpstr>else if</vt:lpstr>
      <vt:lpstr>Παράδειγμα</vt:lpstr>
      <vt:lpstr>PowerPoint Presentation</vt:lpstr>
      <vt:lpstr>H εντολή switch</vt:lpstr>
      <vt:lpstr>Switch statement</vt:lpstr>
      <vt:lpstr>PowerPoint Presentation</vt:lpstr>
      <vt:lpstr>PowerPoint Presentation</vt:lpstr>
      <vt:lpstr>ΤΟΠΙΚΕΣ ΜΕΤΑΒΛΗΤΕΣ ΕΜΒΕΛΕΙΑ ΜΕΤΑΒΛΗΤΩΝ</vt:lpstr>
      <vt:lpstr>Τοπικές μεταβλητές</vt:lpstr>
      <vt:lpstr>Παράδειγματα</vt:lpstr>
      <vt:lpstr>Εμβέλεια (scope) μεταβλητών</vt:lpstr>
      <vt:lpstr>PowerPoint Presentation</vt:lpstr>
      <vt:lpstr>Παράδειγματα</vt:lpstr>
      <vt:lpstr>PowerPoint Presentation</vt:lpstr>
      <vt:lpstr>Παράδειγμα με το scope μεταβλητών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ΠΑΝΑΓΙΩΤΗΣ ΤΣΑΠΑΡΑΣ</cp:lastModifiedBy>
  <cp:revision>295</cp:revision>
  <dcterms:created xsi:type="dcterms:W3CDTF">2013-02-10T16:19:38Z</dcterms:created>
  <dcterms:modified xsi:type="dcterms:W3CDTF">2022-03-16T11:36:26Z</dcterms:modified>
</cp:coreProperties>
</file>