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7" r:id="rId2"/>
    <p:sldId id="513" r:id="rId3"/>
    <p:sldId id="514" r:id="rId4"/>
    <p:sldId id="515" r:id="rId5"/>
    <p:sldId id="960" r:id="rId6"/>
    <p:sldId id="962" r:id="rId7"/>
    <p:sldId id="963" r:id="rId8"/>
    <p:sldId id="968" r:id="rId9"/>
    <p:sldId id="969" r:id="rId10"/>
    <p:sldId id="970" r:id="rId11"/>
    <p:sldId id="468" r:id="rId12"/>
    <p:sldId id="437" r:id="rId13"/>
    <p:sldId id="476" r:id="rId14"/>
    <p:sldId id="477" r:id="rId15"/>
    <p:sldId id="404" r:id="rId16"/>
    <p:sldId id="438" r:id="rId17"/>
    <p:sldId id="406" r:id="rId18"/>
    <p:sldId id="407" r:id="rId19"/>
    <p:sldId id="408" r:id="rId20"/>
    <p:sldId id="409" r:id="rId21"/>
    <p:sldId id="480" r:id="rId22"/>
    <p:sldId id="410" r:id="rId23"/>
    <p:sldId id="411" r:id="rId24"/>
    <p:sldId id="482" r:id="rId25"/>
    <p:sldId id="483" r:id="rId26"/>
    <p:sldId id="412" r:id="rId27"/>
    <p:sldId id="413" r:id="rId28"/>
    <p:sldId id="469" r:id="rId29"/>
    <p:sldId id="414" r:id="rId30"/>
    <p:sldId id="415" r:id="rId31"/>
    <p:sldId id="416" r:id="rId32"/>
    <p:sldId id="417" r:id="rId33"/>
    <p:sldId id="418" r:id="rId34"/>
    <p:sldId id="971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ΠΑΝΑΓΙΩΤΗΣ ΤΣΑΠΑΡΑΣ" userId="14c29a0b-fba8-4de1-ba9f-ce710cf39d77" providerId="ADAL" clId="{5C3109C0-BB98-4FE8-BEC6-3BBFB8F7AAFB}"/>
    <pc:docChg chg="delSld">
      <pc:chgData name="ΠΑΝΑΓΙΩΤΗΣ ΤΣΑΠΑΡΑΣ" userId="14c29a0b-fba8-4de1-ba9f-ce710cf39d77" providerId="ADAL" clId="{5C3109C0-BB98-4FE8-BEC6-3BBFB8F7AAFB}" dt="2022-03-16T10:05:42.179" v="1" actId="47"/>
      <pc:docMkLst>
        <pc:docMk/>
      </pc:docMkLst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3734684147" sldId="258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4094927373" sldId="259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849580616" sldId="260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3026436186" sldId="261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585515743" sldId="262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959980168" sldId="263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686644072" sldId="293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034865436" sldId="294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605809829" sldId="296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684554834" sldId="297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690303442" sldId="298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780433912" sldId="301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621265742" sldId="302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880043984" sldId="303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141952986" sldId="304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621767976" sldId="305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45314504" sldId="306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29092959" sldId="307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08628712" sldId="308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4121074951" sldId="309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56322325" sldId="310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417566807" sldId="311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3341928133" sldId="312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341697661" sldId="313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00945197" sldId="314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544060230" sldId="317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3934448396" sldId="318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794194072" sldId="319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3303060656" sldId="320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697531168" sldId="321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280268363" sldId="324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3529091267" sldId="338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683780978" sldId="360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008332899" sldId="361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050886918" sldId="362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511810527" sldId="363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3914840040" sldId="364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660508937" sldId="365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368273885" sldId="366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323488188" sldId="385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757035139" sldId="386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359051574" sldId="387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649162482" sldId="388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3172632894" sldId="389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913911008" sldId="390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11545311" sldId="392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454172860" sldId="394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3876655893" sldId="395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266331128" sldId="396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3898479539" sldId="397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731319603" sldId="398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018014461" sldId="399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4113181745" sldId="400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081384608" sldId="401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062701445" sldId="402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1150416885" sldId="420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201758681" sldId="424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431347416" sldId="425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517105167" sldId="426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264767481" sldId="429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1062991592" sldId="433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1935217452" sldId="436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1029756241" sldId="439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2034916507" sldId="440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3308820809" sldId="441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637146566" sldId="443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2365010303" sldId="444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801818686" sldId="445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2045755921" sldId="446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612749926" sldId="447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609191819" sldId="450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9455707" sldId="452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624502250" sldId="453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3777426703" sldId="454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445504188" sldId="455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549696425" sldId="456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781532156" sldId="457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097489447" sldId="458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406640171" sldId="459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087755795" sldId="460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52970043" sldId="461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219194532" sldId="462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887898808" sldId="463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063410410" sldId="464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973011570" sldId="465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952767403" sldId="466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79300933" sldId="467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4118884667" sldId="470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178720444" sldId="471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969631512" sldId="473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825093300" sldId="474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350670766" sldId="475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744801012" sldId="478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209727070" sldId="479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1850600959" sldId="481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2895605514" sldId="484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4155289451" sldId="485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1159824645" sldId="486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44738113" sldId="487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2263134549" sldId="488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2008461150" sldId="489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363119011" sldId="490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439488696" sldId="491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056120021" sldId="492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478343981" sldId="493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3723653091" sldId="495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814348497" sldId="496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053001986" sldId="497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879734802" sldId="498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325719320" sldId="499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513810088" sldId="500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3796946514" sldId="501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107907314" sldId="502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808096911" sldId="503"/>
        </pc:sldMkLst>
      </pc:sldChg>
      <pc:sldChg chg="del">
        <pc:chgData name="ΠΑΝΑΓΙΩΤΗΣ ΤΣΑΠΑΡΑΣ" userId="14c29a0b-fba8-4de1-ba9f-ce710cf39d77" providerId="ADAL" clId="{5C3109C0-BB98-4FE8-BEC6-3BBFB8F7AAFB}" dt="2022-03-16T10:05:42.179" v="1" actId="47"/>
        <pc:sldMkLst>
          <pc:docMk/>
          <pc:sldMk cId="2955707839" sldId="504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2149802244" sldId="505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837484807" sldId="506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3708642657" sldId="508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3701949846" sldId="509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3009859178" sldId="510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3957388841" sldId="511"/>
        </pc:sldMkLst>
      </pc:sldChg>
      <pc:sldChg chg="del">
        <pc:chgData name="ΠΑΝΑΓΙΩΤΗΣ ΤΣΑΠΑΡΑΣ" userId="14c29a0b-fba8-4de1-ba9f-ce710cf39d77" providerId="ADAL" clId="{5C3109C0-BB98-4FE8-BEC6-3BBFB8F7AAFB}" dt="2022-03-16T10:02:28.327" v="0" actId="47"/>
        <pc:sldMkLst>
          <pc:docMk/>
          <pc:sldMk cId="3659779155" sldId="512"/>
        </pc:sldMkLst>
      </pc:sldChg>
    </pc:docChg>
  </pc:docChgLst>
  <pc:docChgLst>
    <pc:chgData name="ΠΑΝΑΓΙΩΤΗΣ ΤΣΑΠΑΡΑΣ" userId="14c29a0b-fba8-4de1-ba9f-ce710cf39d77" providerId="ADAL" clId="{250D5124-36DF-44A4-804F-5F080110EF3A}"/>
    <pc:docChg chg="undo redo custSel addSld delSld modSld sldOrd">
      <pc:chgData name="ΠΑΝΑΓΙΩΤΗΣ ΤΣΑΠΑΡΑΣ" userId="14c29a0b-fba8-4de1-ba9f-ce710cf39d77" providerId="ADAL" clId="{250D5124-36DF-44A4-804F-5F080110EF3A}" dt="2022-03-10T09:59:38.375" v="7418" actId="1076"/>
      <pc:docMkLst>
        <pc:docMk/>
      </pc:docMkLst>
      <pc:sldChg chg="modSp mod">
        <pc:chgData name="ΠΑΝΑΓΙΩΤΗΣ ΤΣΑΠΑΡΑΣ" userId="14c29a0b-fba8-4de1-ba9f-ce710cf39d77" providerId="ADAL" clId="{250D5124-36DF-44A4-804F-5F080110EF3A}" dt="2022-02-22T09:55:24.388" v="13" actId="1076"/>
        <pc:sldMkLst>
          <pc:docMk/>
          <pc:sldMk cId="3026436186" sldId="261"/>
        </pc:sldMkLst>
        <pc:spChg chg="mod">
          <ac:chgData name="ΠΑΝΑΓΙΩΤΗΣ ΤΣΑΠΑΡΑΣ" userId="14c29a0b-fba8-4de1-ba9f-ce710cf39d77" providerId="ADAL" clId="{250D5124-36DF-44A4-804F-5F080110EF3A}" dt="2022-02-22T09:55:24.388" v="13" actId="1076"/>
          <ac:spMkLst>
            <pc:docMk/>
            <pc:sldMk cId="3026436186" sldId="261"/>
            <ac:spMk id="48148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2T10:02:34.434" v="246" actId="6549"/>
        <pc:sldMkLst>
          <pc:docMk/>
          <pc:sldMk cId="1684554834" sldId="297"/>
        </pc:sldMkLst>
        <pc:spChg chg="mod">
          <ac:chgData name="ΠΑΝΑΓΙΩΤΗΣ ΤΣΑΠΑΡΑΣ" userId="14c29a0b-fba8-4de1-ba9f-ce710cf39d77" providerId="ADAL" clId="{250D5124-36DF-44A4-804F-5F080110EF3A}" dt="2022-02-22T10:02:34.434" v="246" actId="6549"/>
          <ac:spMkLst>
            <pc:docMk/>
            <pc:sldMk cId="1684554834" sldId="297"/>
            <ac:spMk id="3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2T10:09:38.138" v="507" actId="20577"/>
        <pc:sldMkLst>
          <pc:docMk/>
          <pc:sldMk cId="2621265742" sldId="302"/>
        </pc:sldMkLst>
        <pc:spChg chg="mod">
          <ac:chgData name="ΠΑΝΑΓΙΩΤΗΣ ΤΣΑΠΑΡΑΣ" userId="14c29a0b-fba8-4de1-ba9f-ce710cf39d77" providerId="ADAL" clId="{250D5124-36DF-44A4-804F-5F080110EF3A}" dt="2022-02-22T10:09:38.138" v="507" actId="20577"/>
          <ac:spMkLst>
            <pc:docMk/>
            <pc:sldMk cId="2621265742" sldId="302"/>
            <ac:spMk id="9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2T10:07:32.362" v="406" actId="207"/>
        <pc:sldMkLst>
          <pc:docMk/>
          <pc:sldMk cId="145314504" sldId="306"/>
        </pc:sldMkLst>
        <pc:spChg chg="mod">
          <ac:chgData name="ΠΑΝΑΓΙΩΤΗΣ ΤΣΑΠΑΡΑΣ" userId="14c29a0b-fba8-4de1-ba9f-ce710cf39d77" providerId="ADAL" clId="{250D5124-36DF-44A4-804F-5F080110EF3A}" dt="2022-02-22T10:07:32.362" v="406" actId="207"/>
          <ac:spMkLst>
            <pc:docMk/>
            <pc:sldMk cId="145314504" sldId="306"/>
            <ac:spMk id="7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3T17:04:00.037" v="2435" actId="20577"/>
        <pc:sldMkLst>
          <pc:docMk/>
          <pc:sldMk cId="3341928133" sldId="312"/>
        </pc:sldMkLst>
        <pc:spChg chg="mod">
          <ac:chgData name="ΠΑΝΑΓΙΩΤΗΣ ΤΣΑΠΑΡΑΣ" userId="14c29a0b-fba8-4de1-ba9f-ce710cf39d77" providerId="ADAL" clId="{250D5124-36DF-44A4-804F-5F080110EF3A}" dt="2022-02-23T17:04:00.037" v="2435" actId="20577"/>
          <ac:spMkLst>
            <pc:docMk/>
            <pc:sldMk cId="3341928133" sldId="312"/>
            <ac:spMk id="5" creationId="{00000000-0000-0000-0000-000000000000}"/>
          </ac:spMkLst>
        </pc:spChg>
      </pc:sldChg>
      <pc:sldChg chg="ord">
        <pc:chgData name="ΠΑΝΑΓΙΩΤΗΣ ΤΣΑΠΑΡΑΣ" userId="14c29a0b-fba8-4de1-ba9f-ce710cf39d77" providerId="ADAL" clId="{250D5124-36DF-44A4-804F-5F080110EF3A}" dt="2022-02-22T10:18:38.330" v="1059"/>
        <pc:sldMkLst>
          <pc:docMk/>
          <pc:sldMk cId="200945197" sldId="314"/>
        </pc:sldMkLst>
      </pc:sldChg>
      <pc:sldChg chg="del ord">
        <pc:chgData name="ΠΑΝΑΓΙΩΤΗΣ ΤΣΑΠΑΡΑΣ" userId="14c29a0b-fba8-4de1-ba9f-ce710cf39d77" providerId="ADAL" clId="{250D5124-36DF-44A4-804F-5F080110EF3A}" dt="2022-02-22T10:27:30.169" v="1665" actId="47"/>
        <pc:sldMkLst>
          <pc:docMk/>
          <pc:sldMk cId="19181308" sldId="315"/>
        </pc:sldMkLst>
      </pc:sldChg>
      <pc:sldChg chg="delSp modSp mod">
        <pc:chgData name="ΠΑΝΑΓΙΩΤΗΣ ΤΣΑΠΑΡΑΣ" userId="14c29a0b-fba8-4de1-ba9f-ce710cf39d77" providerId="ADAL" clId="{250D5124-36DF-44A4-804F-5F080110EF3A}" dt="2022-02-22T10:55:10.156" v="2397" actId="478"/>
        <pc:sldMkLst>
          <pc:docMk/>
          <pc:sldMk cId="357703571" sldId="316"/>
        </pc:sldMkLst>
        <pc:spChg chg="del mod">
          <ac:chgData name="ΠΑΝΑΓΙΩΤΗΣ ΤΣΑΠΑΡΑΣ" userId="14c29a0b-fba8-4de1-ba9f-ce710cf39d77" providerId="ADAL" clId="{250D5124-36DF-44A4-804F-5F080110EF3A}" dt="2022-02-22T10:55:10.156" v="2397" actId="478"/>
          <ac:spMkLst>
            <pc:docMk/>
            <pc:sldMk cId="357703571" sldId="316"/>
            <ac:spMk id="4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2T10:27:26.902" v="1664"/>
          <ac:spMkLst>
            <pc:docMk/>
            <pc:sldMk cId="357703571" sldId="316"/>
            <ac:spMk id="5" creationId="{00000000-0000-0000-0000-000000000000}"/>
          </ac:spMkLst>
        </pc:spChg>
      </pc:sldChg>
      <pc:sldChg chg="del">
        <pc:chgData name="ΠΑΝΑΓΙΩΤΗΣ ΤΣΑΠΑΡΑΣ" userId="14c29a0b-fba8-4de1-ba9f-ce710cf39d77" providerId="ADAL" clId="{250D5124-36DF-44A4-804F-5F080110EF3A}" dt="2022-02-22T10:54:07.444" v="2368" actId="2696"/>
        <pc:sldMkLst>
          <pc:docMk/>
          <pc:sldMk cId="79606033" sldId="317"/>
        </pc:sldMkLst>
      </pc:sldChg>
      <pc:sldChg chg="add">
        <pc:chgData name="ΠΑΝΑΓΙΩΤΗΣ ΤΣΑΠΑΡΑΣ" userId="14c29a0b-fba8-4de1-ba9f-ce710cf39d77" providerId="ADAL" clId="{250D5124-36DF-44A4-804F-5F080110EF3A}" dt="2022-02-22T10:54:12.477" v="2369"/>
        <pc:sldMkLst>
          <pc:docMk/>
          <pc:sldMk cId="297653264" sldId="317"/>
        </pc:sldMkLst>
      </pc:sldChg>
      <pc:sldChg chg="del">
        <pc:chgData name="ΠΑΝΑΓΙΩΤΗΣ ΤΣΑΠΑΡΑΣ" userId="14c29a0b-fba8-4de1-ba9f-ce710cf39d77" providerId="ADAL" clId="{250D5124-36DF-44A4-804F-5F080110EF3A}" dt="2022-02-22T10:54:07.444" v="2368" actId="2696"/>
        <pc:sldMkLst>
          <pc:docMk/>
          <pc:sldMk cId="1004993318" sldId="320"/>
        </pc:sldMkLst>
      </pc:sldChg>
      <pc:sldChg chg="add">
        <pc:chgData name="ΠΑΝΑΓΙΩΤΗΣ ΤΣΑΠΑΡΑΣ" userId="14c29a0b-fba8-4de1-ba9f-ce710cf39d77" providerId="ADAL" clId="{250D5124-36DF-44A4-804F-5F080110EF3A}" dt="2022-02-22T10:54:12.477" v="2369"/>
        <pc:sldMkLst>
          <pc:docMk/>
          <pc:sldMk cId="2925747630" sldId="320"/>
        </pc:sldMkLst>
      </pc:sldChg>
      <pc:sldChg chg="modSp add mod">
        <pc:chgData name="ΠΑΝΑΓΙΩΤΗΣ ΤΣΑΠΑΡΑΣ" userId="14c29a0b-fba8-4de1-ba9f-ce710cf39d77" providerId="ADAL" clId="{250D5124-36DF-44A4-804F-5F080110EF3A}" dt="2022-02-24T09:28:02.818" v="4336" actId="14100"/>
        <pc:sldMkLst>
          <pc:docMk/>
          <pc:sldMk cId="2280268363" sldId="324"/>
        </pc:sldMkLst>
        <pc:spChg chg="mod">
          <ac:chgData name="ΠΑΝΑΓΙΩΤΗΣ ΤΣΑΠΑΡΑΣ" userId="14c29a0b-fba8-4de1-ba9f-ce710cf39d77" providerId="ADAL" clId="{250D5124-36DF-44A4-804F-5F080110EF3A}" dt="2022-02-24T09:27:30.217" v="4334" actId="20577"/>
          <ac:spMkLst>
            <pc:docMk/>
            <pc:sldMk cId="2280268363" sldId="324"/>
            <ac:spMk id="2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4T09:28:02.818" v="4336" actId="14100"/>
          <ac:spMkLst>
            <pc:docMk/>
            <pc:sldMk cId="2280268363" sldId="324"/>
            <ac:spMk id="4" creationId="{00000000-0000-0000-0000-000000000000}"/>
          </ac:spMkLst>
        </pc:spChg>
      </pc:sldChg>
      <pc:sldChg chg="del">
        <pc:chgData name="ΠΑΝΑΓΙΩΤΗΣ ΤΣΑΠΑΡΑΣ" userId="14c29a0b-fba8-4de1-ba9f-ce710cf39d77" providerId="ADAL" clId="{250D5124-36DF-44A4-804F-5F080110EF3A}" dt="2022-02-24T09:15:04.126" v="3562" actId="2696"/>
        <pc:sldMkLst>
          <pc:docMk/>
          <pc:sldMk cId="2282179187" sldId="324"/>
        </pc:sldMkLst>
      </pc:sldChg>
      <pc:sldChg chg="modSp mod">
        <pc:chgData name="ΠΑΝΑΓΙΩΤΗΣ ΤΣΑΠΑΡΑΣ" userId="14c29a0b-fba8-4de1-ba9f-ce710cf39d77" providerId="ADAL" clId="{250D5124-36DF-44A4-804F-5F080110EF3A}" dt="2022-02-22T10:03:43.640" v="280" actId="403"/>
        <pc:sldMkLst>
          <pc:docMk/>
          <pc:sldMk cId="683780978" sldId="360"/>
        </pc:sldMkLst>
        <pc:spChg chg="mod">
          <ac:chgData name="ΠΑΝΑΓΙΩΤΗΣ ΤΣΑΠΑΡΑΣ" userId="14c29a0b-fba8-4de1-ba9f-ce710cf39d77" providerId="ADAL" clId="{250D5124-36DF-44A4-804F-5F080110EF3A}" dt="2022-02-22T10:03:33.300" v="278" actId="1076"/>
          <ac:spMkLst>
            <pc:docMk/>
            <pc:sldMk cId="683780978" sldId="360"/>
            <ac:spMk id="8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2T10:03:22.741" v="276" actId="108"/>
          <ac:spMkLst>
            <pc:docMk/>
            <pc:sldMk cId="683780978" sldId="360"/>
            <ac:spMk id="9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2T10:03:43.640" v="280" actId="403"/>
          <ac:spMkLst>
            <pc:docMk/>
            <pc:sldMk cId="683780978" sldId="360"/>
            <ac:spMk id="10" creationId="{00000000-0000-0000-0000-000000000000}"/>
          </ac:spMkLst>
        </pc:spChg>
        <pc:picChg chg="mod">
          <ac:chgData name="ΠΑΝΑΓΙΩΤΗΣ ΤΣΑΠΑΡΑΣ" userId="14c29a0b-fba8-4de1-ba9f-ce710cf39d77" providerId="ADAL" clId="{250D5124-36DF-44A4-804F-5F080110EF3A}" dt="2022-02-22T10:03:29.260" v="277" actId="1076"/>
          <ac:picMkLst>
            <pc:docMk/>
            <pc:sldMk cId="683780978" sldId="360"/>
            <ac:picMk id="15" creationId="{15F05AF5-C260-4459-B482-E08AB8588DC0}"/>
          </ac:picMkLst>
        </pc:picChg>
      </pc:sldChg>
      <pc:sldChg chg="modSp mod">
        <pc:chgData name="ΠΑΝΑΓΙΩΤΗΣ ΤΣΑΠΑΡΑΣ" userId="14c29a0b-fba8-4de1-ba9f-ce710cf39d77" providerId="ADAL" clId="{250D5124-36DF-44A4-804F-5F080110EF3A}" dt="2022-02-22T10:05:14.064" v="307" actId="20577"/>
        <pc:sldMkLst>
          <pc:docMk/>
          <pc:sldMk cId="1008332899" sldId="361"/>
        </pc:sldMkLst>
        <pc:spChg chg="mod">
          <ac:chgData name="ΠΑΝΑΓΙΩΤΗΣ ΤΣΑΠΑΡΑΣ" userId="14c29a0b-fba8-4de1-ba9f-ce710cf39d77" providerId="ADAL" clId="{250D5124-36DF-44A4-804F-5F080110EF3A}" dt="2022-02-22T10:05:14.064" v="307" actId="20577"/>
          <ac:spMkLst>
            <pc:docMk/>
            <pc:sldMk cId="1008332899" sldId="361"/>
            <ac:spMk id="3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3T17:25:25.020" v="2698" actId="1076"/>
        <pc:sldMkLst>
          <pc:docMk/>
          <pc:sldMk cId="368273885" sldId="366"/>
        </pc:sldMkLst>
        <pc:spChg chg="mod">
          <ac:chgData name="ΠΑΝΑΓΙΩΤΗΣ ΤΣΑΠΑΡΑΣ" userId="14c29a0b-fba8-4de1-ba9f-ce710cf39d77" providerId="ADAL" clId="{250D5124-36DF-44A4-804F-5F080110EF3A}" dt="2022-02-23T17:25:16.657" v="2697" actId="207"/>
          <ac:spMkLst>
            <pc:docMk/>
            <pc:sldMk cId="368273885" sldId="366"/>
            <ac:spMk id="3" creationId="{00000000-0000-0000-0000-000000000000}"/>
          </ac:spMkLst>
        </pc:spChg>
        <pc:picChg chg="mod">
          <ac:chgData name="ΠΑΝΑΓΙΩΤΗΣ ΤΣΑΠΑΡΑΣ" userId="14c29a0b-fba8-4de1-ba9f-ce710cf39d77" providerId="ADAL" clId="{250D5124-36DF-44A4-804F-5F080110EF3A}" dt="2022-02-23T17:25:25.020" v="2698" actId="1076"/>
          <ac:picMkLst>
            <pc:docMk/>
            <pc:sldMk cId="368273885" sldId="366"/>
            <ac:picMk id="4" creationId="{00000000-0000-0000-0000-000000000000}"/>
          </ac:picMkLst>
        </pc:picChg>
      </pc:sldChg>
      <pc:sldChg chg="modSp mod">
        <pc:chgData name="ΠΑΝΑΓΙΩΤΗΣ ΤΣΑΠΑΡΑΣ" userId="14c29a0b-fba8-4de1-ba9f-ce710cf39d77" providerId="ADAL" clId="{250D5124-36DF-44A4-804F-5F080110EF3A}" dt="2022-02-24T09:06:53.665" v="3333" actId="20577"/>
        <pc:sldMkLst>
          <pc:docMk/>
          <pc:sldMk cId="211545311" sldId="392"/>
        </pc:sldMkLst>
        <pc:spChg chg="mod">
          <ac:chgData name="ΠΑΝΑΓΙΩΤΗΣ ΤΣΑΠΑΡΑΣ" userId="14c29a0b-fba8-4de1-ba9f-ce710cf39d77" providerId="ADAL" clId="{250D5124-36DF-44A4-804F-5F080110EF3A}" dt="2022-02-24T09:06:53.665" v="3333" actId="20577"/>
          <ac:spMkLst>
            <pc:docMk/>
            <pc:sldMk cId="211545311" sldId="392"/>
            <ac:spMk id="24" creationId="{00000000-0000-0000-0000-000000000000}"/>
          </ac:spMkLst>
        </pc:spChg>
      </pc:sldChg>
      <pc:sldChg chg="del">
        <pc:chgData name="ΠΑΝΑΓΙΩΤΗΣ ΤΣΑΠΑΡΑΣ" userId="14c29a0b-fba8-4de1-ba9f-ce710cf39d77" providerId="ADAL" clId="{250D5124-36DF-44A4-804F-5F080110EF3A}" dt="2022-02-24T09:47:58.926" v="4571" actId="47"/>
        <pc:sldMkLst>
          <pc:docMk/>
          <pc:sldMk cId="3843474035" sldId="393"/>
        </pc:sldMkLst>
      </pc:sldChg>
      <pc:sldChg chg="add">
        <pc:chgData name="ΠΑΝΑΓΙΩΤΗΣ ΤΣΑΠΑΡΑΣ" userId="14c29a0b-fba8-4de1-ba9f-ce710cf39d77" providerId="ADAL" clId="{250D5124-36DF-44A4-804F-5F080110EF3A}" dt="2022-02-24T09:15:06.993" v="3563"/>
        <pc:sldMkLst>
          <pc:docMk/>
          <pc:sldMk cId="2454172860" sldId="394"/>
        </pc:sldMkLst>
      </pc:sldChg>
      <pc:sldChg chg="del">
        <pc:chgData name="ΠΑΝΑΓΙΩΤΗΣ ΤΣΑΠΑΡΑΣ" userId="14c29a0b-fba8-4de1-ba9f-ce710cf39d77" providerId="ADAL" clId="{250D5124-36DF-44A4-804F-5F080110EF3A}" dt="2022-02-24T09:15:04.126" v="3562" actId="2696"/>
        <pc:sldMkLst>
          <pc:docMk/>
          <pc:sldMk cId="3075717636" sldId="394"/>
        </pc:sldMkLst>
      </pc:sldChg>
      <pc:sldChg chg="modSp mod">
        <pc:chgData name="ΠΑΝΑΓΙΩΤΗΣ ΤΣΑΠΑΡΑΣ" userId="14c29a0b-fba8-4de1-ba9f-ce710cf39d77" providerId="ADAL" clId="{250D5124-36DF-44A4-804F-5F080110EF3A}" dt="2022-03-01T09:34:16.255" v="5364" actId="1076"/>
        <pc:sldMkLst>
          <pc:docMk/>
          <pc:sldMk cId="2018014461" sldId="399"/>
        </pc:sldMkLst>
        <pc:spChg chg="mod">
          <ac:chgData name="ΠΑΝΑΓΙΩΤΗΣ ΤΣΑΠΑΡΑΣ" userId="14c29a0b-fba8-4de1-ba9f-ce710cf39d77" providerId="ADAL" clId="{250D5124-36DF-44A4-804F-5F080110EF3A}" dt="2022-03-01T09:34:16.255" v="5364" actId="1076"/>
          <ac:spMkLst>
            <pc:docMk/>
            <pc:sldMk cId="2018014461" sldId="399"/>
            <ac:spMk id="4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3-10T09:15:35.969" v="6263" actId="20577"/>
        <pc:sldMkLst>
          <pc:docMk/>
          <pc:sldMk cId="4113181745" sldId="400"/>
        </pc:sldMkLst>
        <pc:spChg chg="mod">
          <ac:chgData name="ΠΑΝΑΓΙΩΤΗΣ ΤΣΑΠΑΡΑΣ" userId="14c29a0b-fba8-4de1-ba9f-ce710cf39d77" providerId="ADAL" clId="{250D5124-36DF-44A4-804F-5F080110EF3A}" dt="2022-03-10T09:15:35.969" v="6263" actId="20577"/>
          <ac:spMkLst>
            <pc:docMk/>
            <pc:sldMk cId="4113181745" sldId="400"/>
            <ac:spMk id="3" creationId="{00000000-0000-0000-0000-000000000000}"/>
          </ac:spMkLst>
        </pc:spChg>
      </pc:sldChg>
      <pc:sldChg chg="del">
        <pc:chgData name="ΠΑΝΑΓΙΩΤΗΣ ΤΣΑΠΑΡΑΣ" userId="14c29a0b-fba8-4de1-ba9f-ce710cf39d77" providerId="ADAL" clId="{250D5124-36DF-44A4-804F-5F080110EF3A}" dt="2022-02-24T09:15:04.126" v="3562" actId="2696"/>
        <pc:sldMkLst>
          <pc:docMk/>
          <pc:sldMk cId="258464542" sldId="401"/>
        </pc:sldMkLst>
      </pc:sldChg>
      <pc:sldChg chg="modSp add mod">
        <pc:chgData name="ΠΑΝΑΓΙΩΤΗΣ ΤΣΑΠΑΡΑΣ" userId="14c29a0b-fba8-4de1-ba9f-ce710cf39d77" providerId="ADAL" clId="{250D5124-36DF-44A4-804F-5F080110EF3A}" dt="2022-02-24T09:53:03.522" v="4746" actId="20577"/>
        <pc:sldMkLst>
          <pc:docMk/>
          <pc:sldMk cId="2081384608" sldId="401"/>
        </pc:sldMkLst>
        <pc:spChg chg="mod">
          <ac:chgData name="ΠΑΝΑΓΙΩΤΗΣ ΤΣΑΠΑΡΑΣ" userId="14c29a0b-fba8-4de1-ba9f-ce710cf39d77" providerId="ADAL" clId="{250D5124-36DF-44A4-804F-5F080110EF3A}" dt="2022-02-24T09:53:03.522" v="4746" actId="20577"/>
          <ac:spMkLst>
            <pc:docMk/>
            <pc:sldMk cId="2081384608" sldId="401"/>
            <ac:spMk id="2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4T09:27:08.065" v="4299" actId="20577"/>
          <ac:spMkLst>
            <pc:docMk/>
            <pc:sldMk cId="2081384608" sldId="401"/>
            <ac:spMk id="3" creationId="{00000000-0000-0000-0000-000000000000}"/>
          </ac:spMkLst>
        </pc:spChg>
      </pc:sldChg>
      <pc:sldChg chg="delSp modSp mod ord">
        <pc:chgData name="ΠΑΝΑΓΙΩΤΗΣ ΤΣΑΠΑΡΑΣ" userId="14c29a0b-fba8-4de1-ba9f-ce710cf39d77" providerId="ADAL" clId="{250D5124-36DF-44A4-804F-5F080110EF3A}" dt="2022-02-23T17:37:18.915" v="2838" actId="1076"/>
        <pc:sldMkLst>
          <pc:docMk/>
          <pc:sldMk cId="2062701445" sldId="402"/>
        </pc:sldMkLst>
        <pc:spChg chg="mod">
          <ac:chgData name="ΠΑΝΑΓΙΩΤΗΣ ΤΣΑΠΑΡΑΣ" userId="14c29a0b-fba8-4de1-ba9f-ce710cf39d77" providerId="ADAL" clId="{250D5124-36DF-44A4-804F-5F080110EF3A}" dt="2022-02-23T17:37:15.345" v="2837"/>
          <ac:spMkLst>
            <pc:docMk/>
            <pc:sldMk cId="2062701445" sldId="402"/>
            <ac:spMk id="3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3T17:37:18.915" v="2838" actId="1076"/>
          <ac:spMkLst>
            <pc:docMk/>
            <pc:sldMk cId="2062701445" sldId="402"/>
            <ac:spMk id="4" creationId="{00000000-0000-0000-0000-000000000000}"/>
          </ac:spMkLst>
        </pc:spChg>
        <pc:spChg chg="del">
          <ac:chgData name="ΠΑΝΑΓΙΩΤΗΣ ΤΣΑΠΑΡΑΣ" userId="14c29a0b-fba8-4de1-ba9f-ce710cf39d77" providerId="ADAL" clId="{250D5124-36DF-44A4-804F-5F080110EF3A}" dt="2022-02-22T10:18:04.392" v="1003" actId="478"/>
          <ac:spMkLst>
            <pc:docMk/>
            <pc:sldMk cId="2062701445" sldId="402"/>
            <ac:spMk id="5" creationId="{00000000-0000-0000-0000-000000000000}"/>
          </ac:spMkLst>
        </pc:spChg>
        <pc:spChg chg="del">
          <ac:chgData name="ΠΑΝΑΓΙΩΤΗΣ ΤΣΑΠΑΡΑΣ" userId="14c29a0b-fba8-4de1-ba9f-ce710cf39d77" providerId="ADAL" clId="{250D5124-36DF-44A4-804F-5F080110EF3A}" dt="2022-02-22T10:18:04.392" v="1003" actId="478"/>
          <ac:spMkLst>
            <pc:docMk/>
            <pc:sldMk cId="2062701445" sldId="402"/>
            <ac:spMk id="6" creationId="{00000000-0000-0000-0000-000000000000}"/>
          </ac:spMkLst>
        </pc:spChg>
        <pc:spChg chg="del">
          <ac:chgData name="ΠΑΝΑΓΙΩΤΗΣ ΤΣΑΠΑΡΑΣ" userId="14c29a0b-fba8-4de1-ba9f-ce710cf39d77" providerId="ADAL" clId="{250D5124-36DF-44A4-804F-5F080110EF3A}" dt="2022-02-22T10:18:04.392" v="1003" actId="478"/>
          <ac:spMkLst>
            <pc:docMk/>
            <pc:sldMk cId="2062701445" sldId="402"/>
            <ac:spMk id="7" creationId="{00000000-0000-0000-0000-000000000000}"/>
          </ac:spMkLst>
        </pc:spChg>
        <pc:spChg chg="del">
          <ac:chgData name="ΠΑΝΑΓΙΩΤΗΣ ΤΣΑΠΑΡΑΣ" userId="14c29a0b-fba8-4de1-ba9f-ce710cf39d77" providerId="ADAL" clId="{250D5124-36DF-44A4-804F-5F080110EF3A}" dt="2022-02-22T10:18:04.392" v="1003" actId="478"/>
          <ac:spMkLst>
            <pc:docMk/>
            <pc:sldMk cId="2062701445" sldId="402"/>
            <ac:spMk id="8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3-10T09:18:12.169" v="6267" actId="20577"/>
        <pc:sldMkLst>
          <pc:docMk/>
          <pc:sldMk cId="3819098752" sldId="415"/>
        </pc:sldMkLst>
        <pc:spChg chg="mod">
          <ac:chgData name="ΠΑΝΑΓΙΩΤΗΣ ΤΣΑΠΑΡΑΣ" userId="14c29a0b-fba8-4de1-ba9f-ce710cf39d77" providerId="ADAL" clId="{250D5124-36DF-44A4-804F-5F080110EF3A}" dt="2022-03-10T09:18:12.169" v="6267" actId="20577"/>
          <ac:spMkLst>
            <pc:docMk/>
            <pc:sldMk cId="3819098752" sldId="415"/>
            <ac:spMk id="4" creationId="{00000000-0000-0000-0000-000000000000}"/>
          </ac:spMkLst>
        </pc:spChg>
      </pc:sldChg>
      <pc:sldChg chg="addSp delSp modSp mod">
        <pc:chgData name="ΠΑΝΑΓΙΩΤΗΣ ΤΣΑΠΑΡΑΣ" userId="14c29a0b-fba8-4de1-ba9f-ce710cf39d77" providerId="ADAL" clId="{250D5124-36DF-44A4-804F-5F080110EF3A}" dt="2022-03-10T09:21:07.377" v="6424" actId="21"/>
        <pc:sldMkLst>
          <pc:docMk/>
          <pc:sldMk cId="2643266449" sldId="417"/>
        </pc:sldMkLst>
        <pc:spChg chg="mod">
          <ac:chgData name="ΠΑΝΑΓΙΩΤΗΣ ΤΣΑΠΑΡΑΣ" userId="14c29a0b-fba8-4de1-ba9f-ce710cf39d77" providerId="ADAL" clId="{250D5124-36DF-44A4-804F-5F080110EF3A}" dt="2022-03-10T09:19:56.719" v="6273" actId="1076"/>
          <ac:spMkLst>
            <pc:docMk/>
            <pc:sldMk cId="2643266449" sldId="417"/>
            <ac:spMk id="4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3-10T09:19:39.397" v="6270" actId="1076"/>
          <ac:spMkLst>
            <pc:docMk/>
            <pc:sldMk cId="2643266449" sldId="417"/>
            <ac:spMk id="5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3-10T09:19:39.397" v="6270" actId="1076"/>
          <ac:spMkLst>
            <pc:docMk/>
            <pc:sldMk cId="2643266449" sldId="417"/>
            <ac:spMk id="6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3-10T09:19:39.397" v="6270" actId="1076"/>
          <ac:spMkLst>
            <pc:docMk/>
            <pc:sldMk cId="2643266449" sldId="417"/>
            <ac:spMk id="7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3-10T09:19:39.397" v="6270" actId="1076"/>
          <ac:spMkLst>
            <pc:docMk/>
            <pc:sldMk cId="2643266449" sldId="417"/>
            <ac:spMk id="8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3-10T09:19:46.769" v="6272" actId="14100"/>
          <ac:spMkLst>
            <pc:docMk/>
            <pc:sldMk cId="2643266449" sldId="417"/>
            <ac:spMk id="9" creationId="{00000000-0000-0000-0000-000000000000}"/>
          </ac:spMkLst>
        </pc:spChg>
        <pc:spChg chg="add del mod">
          <ac:chgData name="ΠΑΝΑΓΙΩΤΗΣ ΤΣΑΠΑΡΑΣ" userId="14c29a0b-fba8-4de1-ba9f-ce710cf39d77" providerId="ADAL" clId="{250D5124-36DF-44A4-804F-5F080110EF3A}" dt="2022-03-10T09:21:07.377" v="6424" actId="21"/>
          <ac:spMkLst>
            <pc:docMk/>
            <pc:sldMk cId="2643266449" sldId="417"/>
            <ac:spMk id="10" creationId="{83EB0CBE-9982-41AE-A379-270C99FB3C1F}"/>
          </ac:spMkLst>
        </pc:spChg>
      </pc:sldChg>
      <pc:sldChg chg="addSp delSp modSp mod">
        <pc:chgData name="ΠΑΝΑΓΙΩΤΗΣ ΤΣΑΠΑΡΑΣ" userId="14c29a0b-fba8-4de1-ba9f-ce710cf39d77" providerId="ADAL" clId="{250D5124-36DF-44A4-804F-5F080110EF3A}" dt="2022-03-10T09:59:38.375" v="7418" actId="1076"/>
        <pc:sldMkLst>
          <pc:docMk/>
          <pc:sldMk cId="2365010303" sldId="444"/>
        </pc:sldMkLst>
        <pc:spChg chg="add mod">
          <ac:chgData name="ΠΑΝΑΓΙΩΤΗΣ ΤΣΑΠΑΡΑΣ" userId="14c29a0b-fba8-4de1-ba9f-ce710cf39d77" providerId="ADAL" clId="{250D5124-36DF-44A4-804F-5F080110EF3A}" dt="2022-03-10T09:56:54.366" v="7257" actId="208"/>
          <ac:spMkLst>
            <pc:docMk/>
            <pc:sldMk cId="2365010303" sldId="444"/>
            <ac:spMk id="2" creationId="{33306283-CD8D-4626-BD43-4A4513790C01}"/>
          </ac:spMkLst>
        </pc:spChg>
        <pc:spChg chg="mod">
          <ac:chgData name="ΠΑΝΑΓΙΩΤΗΣ ΤΣΑΠΑΡΑΣ" userId="14c29a0b-fba8-4de1-ba9f-ce710cf39d77" providerId="ADAL" clId="{250D5124-36DF-44A4-804F-5F080110EF3A}" dt="2022-03-10T09:57:47.210" v="7268" actId="14100"/>
          <ac:spMkLst>
            <pc:docMk/>
            <pc:sldMk cId="2365010303" sldId="444"/>
            <ac:spMk id="3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3-10T09:49:37.848" v="7251" actId="14100"/>
          <ac:spMkLst>
            <pc:docMk/>
            <pc:sldMk cId="2365010303" sldId="444"/>
            <ac:spMk id="6" creationId="{00000000-0000-0000-0000-000000000000}"/>
          </ac:spMkLst>
        </pc:spChg>
        <pc:spChg chg="del">
          <ac:chgData name="ΠΑΝΑΓΙΩΤΗΣ ΤΣΑΠΑΡΑΣ" userId="14c29a0b-fba8-4de1-ba9f-ce710cf39d77" providerId="ADAL" clId="{250D5124-36DF-44A4-804F-5F080110EF3A}" dt="2022-03-10T09:49:30.467" v="7249" actId="21"/>
          <ac:spMkLst>
            <pc:docMk/>
            <pc:sldMk cId="2365010303" sldId="444"/>
            <ac:spMk id="9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3-10T09:57:58.908" v="7271" actId="1076"/>
          <ac:spMkLst>
            <pc:docMk/>
            <pc:sldMk cId="2365010303" sldId="444"/>
            <ac:spMk id="10" creationId="{00000000-0000-0000-0000-000000000000}"/>
          </ac:spMkLst>
        </pc:spChg>
        <pc:spChg chg="add mod">
          <ac:chgData name="ΠΑΝΑΓΙΩΤΗΣ ΤΣΑΠΑΡΑΣ" userId="14c29a0b-fba8-4de1-ba9f-ce710cf39d77" providerId="ADAL" clId="{250D5124-36DF-44A4-804F-5F080110EF3A}" dt="2022-03-10T09:57:53.721" v="7269" actId="1076"/>
          <ac:spMkLst>
            <pc:docMk/>
            <pc:sldMk cId="2365010303" sldId="444"/>
            <ac:spMk id="11" creationId="{3934F013-70EA-4006-8925-789507E82E9D}"/>
          </ac:spMkLst>
        </pc:spChg>
        <pc:spChg chg="add mod">
          <ac:chgData name="ΠΑΝΑΓΙΩΤΗΣ ΤΣΑΠΑΡΑΣ" userId="14c29a0b-fba8-4de1-ba9f-ce710cf39d77" providerId="ADAL" clId="{250D5124-36DF-44A4-804F-5F080110EF3A}" dt="2022-03-10T09:57:16.915" v="7261" actId="14100"/>
          <ac:spMkLst>
            <pc:docMk/>
            <pc:sldMk cId="2365010303" sldId="444"/>
            <ac:spMk id="12" creationId="{722A5111-C6AD-49AA-B2D3-3D8FDD3063F5}"/>
          </ac:spMkLst>
        </pc:spChg>
        <pc:spChg chg="add mod">
          <ac:chgData name="ΠΑΝΑΓΙΩΤΗΣ ΤΣΑΠΑΡΑΣ" userId="14c29a0b-fba8-4de1-ba9f-ce710cf39d77" providerId="ADAL" clId="{250D5124-36DF-44A4-804F-5F080110EF3A}" dt="2022-03-10T09:59:38.375" v="7418" actId="1076"/>
          <ac:spMkLst>
            <pc:docMk/>
            <pc:sldMk cId="2365010303" sldId="444"/>
            <ac:spMk id="13" creationId="{99DC48DD-DD25-49F5-8D5D-091891F767B1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3-10T09:15:43.194" v="6265" actId="20577"/>
        <pc:sldMkLst>
          <pc:docMk/>
          <pc:sldMk cId="3777426703" sldId="454"/>
        </pc:sldMkLst>
        <pc:spChg chg="mod">
          <ac:chgData name="ΠΑΝΑΓΙΩΤΗΣ ΤΣΑΠΑΡΑΣ" userId="14c29a0b-fba8-4de1-ba9f-ce710cf39d77" providerId="ADAL" clId="{250D5124-36DF-44A4-804F-5F080110EF3A}" dt="2022-03-10T09:15:43.194" v="6265" actId="20577"/>
          <ac:spMkLst>
            <pc:docMk/>
            <pc:sldMk cId="3777426703" sldId="454"/>
            <ac:spMk id="4" creationId="{95C828AE-A112-4E99-9CD3-CBEBE0F14AFD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2T10:04:39.037" v="285" actId="108"/>
        <pc:sldMkLst>
          <pc:docMk/>
          <pc:sldMk cId="2219194532" sldId="462"/>
        </pc:sldMkLst>
        <pc:spChg chg="mod">
          <ac:chgData name="ΠΑΝΑΓΙΩΤΗΣ ΤΣΑΠΑΡΑΣ" userId="14c29a0b-fba8-4de1-ba9f-ce710cf39d77" providerId="ADAL" clId="{250D5124-36DF-44A4-804F-5F080110EF3A}" dt="2022-02-22T10:04:39.037" v="285" actId="108"/>
          <ac:spMkLst>
            <pc:docMk/>
            <pc:sldMk cId="2219194532" sldId="462"/>
            <ac:spMk id="11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3-01T09:28:11.645" v="4753" actId="20577"/>
        <pc:sldMkLst>
          <pc:docMk/>
          <pc:sldMk cId="179300933" sldId="467"/>
        </pc:sldMkLst>
        <pc:spChg chg="mod">
          <ac:chgData name="ΠΑΝΑΓΙΩΤΗΣ ΤΣΑΠΑΡΑΣ" userId="14c29a0b-fba8-4de1-ba9f-ce710cf39d77" providerId="ADAL" clId="{250D5124-36DF-44A4-804F-5F080110EF3A}" dt="2022-03-01T09:28:11.645" v="4753" actId="20577"/>
          <ac:spMkLst>
            <pc:docMk/>
            <pc:sldMk cId="179300933" sldId="467"/>
            <ac:spMk id="4" creationId="{66957D95-04D4-48C5-BD35-E8C6C57DB0B9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2T10:00:23.283" v="112" actId="20577"/>
        <pc:sldMkLst>
          <pc:docMk/>
          <pc:sldMk cId="2056120021" sldId="492"/>
        </pc:sldMkLst>
        <pc:spChg chg="mod">
          <ac:chgData name="ΠΑΝΑΓΙΩΤΗΣ ΤΣΑΠΑΡΑΣ" userId="14c29a0b-fba8-4de1-ba9f-ce710cf39d77" providerId="ADAL" clId="{250D5124-36DF-44A4-804F-5F080110EF3A}" dt="2022-02-22T10:00:23.283" v="112" actId="20577"/>
          <ac:spMkLst>
            <pc:docMk/>
            <pc:sldMk cId="2056120021" sldId="492"/>
            <ac:spMk id="3" creationId="{07A426B9-CE59-4758-8EF4-AB5EFC7D3124}"/>
          </ac:spMkLst>
        </pc:spChg>
      </pc:sldChg>
      <pc:sldChg chg="addSp delSp modSp new mod chgLayout">
        <pc:chgData name="ΠΑΝΑΓΙΩΤΗΣ ΤΣΑΠΑΡΑΣ" userId="14c29a0b-fba8-4de1-ba9f-ce710cf39d77" providerId="ADAL" clId="{250D5124-36DF-44A4-804F-5F080110EF3A}" dt="2022-02-23T17:28:27.547" v="2737" actId="108"/>
        <pc:sldMkLst>
          <pc:docMk/>
          <pc:sldMk cId="478343981" sldId="493"/>
        </pc:sldMkLst>
        <pc:spChg chg="del mod ord">
          <ac:chgData name="ΠΑΝΑΓΙΩΤΗΣ ΤΣΑΠΑΡΑΣ" userId="14c29a0b-fba8-4de1-ba9f-ce710cf39d77" providerId="ADAL" clId="{250D5124-36DF-44A4-804F-5F080110EF3A}" dt="2022-02-22T10:13:24.404" v="625" actId="700"/>
          <ac:spMkLst>
            <pc:docMk/>
            <pc:sldMk cId="478343981" sldId="493"/>
            <ac:spMk id="2" creationId="{880A9B3E-00AA-4153-AE3C-D4B0A27FE827}"/>
          </ac:spMkLst>
        </pc:spChg>
        <pc:spChg chg="del mod ord">
          <ac:chgData name="ΠΑΝΑΓΙΩΤΗΣ ΤΣΑΠΑΡΑΣ" userId="14c29a0b-fba8-4de1-ba9f-ce710cf39d77" providerId="ADAL" clId="{250D5124-36DF-44A4-804F-5F080110EF3A}" dt="2022-02-22T10:13:24.404" v="625" actId="700"/>
          <ac:spMkLst>
            <pc:docMk/>
            <pc:sldMk cId="478343981" sldId="493"/>
            <ac:spMk id="3" creationId="{46DEDCB6-DD68-40C8-886D-D31845159DE6}"/>
          </ac:spMkLst>
        </pc:spChg>
        <pc:spChg chg="add mod ord">
          <ac:chgData name="ΠΑΝΑΓΙΩΤΗΣ ΤΣΑΠΑΡΑΣ" userId="14c29a0b-fba8-4de1-ba9f-ce710cf39d77" providerId="ADAL" clId="{250D5124-36DF-44A4-804F-5F080110EF3A}" dt="2022-02-22T10:13:31.674" v="643" actId="20577"/>
          <ac:spMkLst>
            <pc:docMk/>
            <pc:sldMk cId="478343981" sldId="493"/>
            <ac:spMk id="4" creationId="{8C761CB1-D188-4765-B0BB-E2A96E11C24C}"/>
          </ac:spMkLst>
        </pc:spChg>
        <pc:spChg chg="add mod ord">
          <ac:chgData name="ΠΑΝΑΓΙΩΤΗΣ ΤΣΑΠΑΡΑΣ" userId="14c29a0b-fba8-4de1-ba9f-ce710cf39d77" providerId="ADAL" clId="{250D5124-36DF-44A4-804F-5F080110EF3A}" dt="2022-02-23T17:28:27.547" v="2737" actId="108"/>
          <ac:spMkLst>
            <pc:docMk/>
            <pc:sldMk cId="478343981" sldId="493"/>
            <ac:spMk id="5" creationId="{1C6F1A93-BA19-4034-B1F1-320C1E866924}"/>
          </ac:spMkLst>
        </pc:spChg>
      </pc:sldChg>
      <pc:sldChg chg="add del">
        <pc:chgData name="ΠΑΝΑΓΙΩΤΗΣ ΤΣΑΠΑΡΑΣ" userId="14c29a0b-fba8-4de1-ba9f-ce710cf39d77" providerId="ADAL" clId="{250D5124-36DF-44A4-804F-5F080110EF3A}" dt="2022-02-22T10:55:34.572" v="2414" actId="47"/>
        <pc:sldMkLst>
          <pc:docMk/>
          <pc:sldMk cId="3479769459" sldId="494"/>
        </pc:sldMkLst>
      </pc:sldChg>
      <pc:sldChg chg="addSp delSp modSp add mod">
        <pc:chgData name="ΠΑΝΑΓΙΩΤΗΣ ΤΣΑΠΑΡΑΣ" userId="14c29a0b-fba8-4de1-ba9f-ce710cf39d77" providerId="ADAL" clId="{250D5124-36DF-44A4-804F-5F080110EF3A}" dt="2022-02-23T17:11:36.656" v="2472" actId="207"/>
        <pc:sldMkLst>
          <pc:docMk/>
          <pc:sldMk cId="3723653091" sldId="495"/>
        </pc:sldMkLst>
        <pc:spChg chg="mod">
          <ac:chgData name="ΠΑΝΑΓΙΩΤΗΣ ΤΣΑΠΑΡΑΣ" userId="14c29a0b-fba8-4de1-ba9f-ce710cf39d77" providerId="ADAL" clId="{250D5124-36DF-44A4-804F-5F080110EF3A}" dt="2022-02-22T10:50:19.811" v="2245" actId="1076"/>
          <ac:spMkLst>
            <pc:docMk/>
            <pc:sldMk cId="3723653091" sldId="495"/>
            <ac:spMk id="2" creationId="{00000000-0000-0000-0000-000000000000}"/>
          </ac:spMkLst>
        </pc:spChg>
        <pc:spChg chg="del mod">
          <ac:chgData name="ΠΑΝΑΓΙΩΤΗΣ ΤΣΑΠΑΡΑΣ" userId="14c29a0b-fba8-4de1-ba9f-ce710cf39d77" providerId="ADAL" clId="{250D5124-36DF-44A4-804F-5F080110EF3A}" dt="2022-02-22T10:23:07.737" v="1329" actId="478"/>
          <ac:spMkLst>
            <pc:docMk/>
            <pc:sldMk cId="3723653091" sldId="495"/>
            <ac:spMk id="3" creationId="{00000000-0000-0000-0000-000000000000}"/>
          </ac:spMkLst>
        </pc:spChg>
        <pc:spChg chg="del">
          <ac:chgData name="ΠΑΝΑΓΙΩΤΗΣ ΤΣΑΠΑΡΑΣ" userId="14c29a0b-fba8-4de1-ba9f-ce710cf39d77" providerId="ADAL" clId="{250D5124-36DF-44A4-804F-5F080110EF3A}" dt="2022-02-22T10:22:48.564" v="1326" actId="478"/>
          <ac:spMkLst>
            <pc:docMk/>
            <pc:sldMk cId="3723653091" sldId="495"/>
            <ac:spMk id="4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5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6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3T17:11:36.656" v="2472" actId="207"/>
          <ac:spMkLst>
            <pc:docMk/>
            <pc:sldMk cId="3723653091" sldId="495"/>
            <ac:spMk id="7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2T10:53:59.966" v="2367" actId="14100"/>
          <ac:spMkLst>
            <pc:docMk/>
            <pc:sldMk cId="3723653091" sldId="495"/>
            <ac:spMk id="8" creationId="{00000000-0000-0000-0000-000000000000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9" creationId="{84E3C02C-3A27-44AE-AB59-520EB3234B07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0" creationId="{6F7C2A86-4EDF-4322-B6EE-750601E7C14A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1" creationId="{A02723A1-E957-4F29-8E5B-514277CA2046}"/>
          </ac:spMkLst>
        </pc:spChg>
        <pc:spChg chg="add del mod">
          <ac:chgData name="ΠΑΝΑΓΙΩΤΗΣ ΤΣΑΠΑΡΑΣ" userId="14c29a0b-fba8-4de1-ba9f-ce710cf39d77" providerId="ADAL" clId="{250D5124-36DF-44A4-804F-5F080110EF3A}" dt="2022-02-22T10:48:19.391" v="2124" actId="478"/>
          <ac:spMkLst>
            <pc:docMk/>
            <pc:sldMk cId="3723653091" sldId="495"/>
            <ac:spMk id="12" creationId="{DFA1F635-62D3-42EA-A98F-C104C4E1ED70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3" creationId="{88FCC22C-153F-4BE3-94AC-0AB002F2A8F7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4" creationId="{D70EAA37-9D46-424F-9F0A-F351C545E1F7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5" creationId="{1F5090F3-9AD0-404A-B6F3-C5B5548F091F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6" creationId="{4CA86E8E-02DC-45AA-AD4B-2808408C4732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7" creationId="{0A5F0CC1-C0E3-43A6-999C-EB12D83F42CE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8" creationId="{9BA01DE7-C48D-4165-AE3A-F6427FC86750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9" creationId="{0F77244C-31F4-4F74-8377-1E9E5EE17592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20" creationId="{74BAED2A-2931-4F1F-A139-2F3EFF3FF9AE}"/>
          </ac:spMkLst>
        </pc:spChg>
        <pc:spChg chg="add mod">
          <ac:chgData name="ΠΑΝΑΓΙΩΤΗΣ ΤΣΑΠΑΡΑΣ" userId="14c29a0b-fba8-4de1-ba9f-ce710cf39d77" providerId="ADAL" clId="{250D5124-36DF-44A4-804F-5F080110EF3A}" dt="2022-02-22T10:53:36.638" v="2358" actId="27636"/>
          <ac:spMkLst>
            <pc:docMk/>
            <pc:sldMk cId="3723653091" sldId="495"/>
            <ac:spMk id="21" creationId="{410CAFDF-E7CA-4309-8EC1-2F56D4EACB91}"/>
          </ac:spMkLst>
        </pc:spChg>
        <pc:spChg chg="add mod">
          <ac:chgData name="ΠΑΝΑΓΙΩΤΗΣ ΤΣΑΠΑΡΑΣ" userId="14c29a0b-fba8-4de1-ba9f-ce710cf39d77" providerId="ADAL" clId="{250D5124-36DF-44A4-804F-5F080110EF3A}" dt="2022-02-22T10:53:42.828" v="2361" actId="1076"/>
          <ac:spMkLst>
            <pc:docMk/>
            <pc:sldMk cId="3723653091" sldId="495"/>
            <ac:spMk id="22" creationId="{E7FF313A-3564-41C9-BB4E-04D5ED1EF0BD}"/>
          </ac:spMkLst>
        </pc:spChg>
      </pc:sldChg>
      <pc:sldChg chg="modSp new mod">
        <pc:chgData name="ΠΑΝΑΓΙΩΤΗΣ ΤΣΑΠΑΡΑΣ" userId="14c29a0b-fba8-4de1-ba9f-ce710cf39d77" providerId="ADAL" clId="{250D5124-36DF-44A4-804F-5F080110EF3A}" dt="2022-02-23T17:08:31.224" v="2470" actId="6549"/>
        <pc:sldMkLst>
          <pc:docMk/>
          <pc:sldMk cId="56992146" sldId="496"/>
        </pc:sldMkLst>
        <pc:spChg chg="mod">
          <ac:chgData name="ΠΑΝΑΓΙΩΤΗΣ ΤΣΑΠΑΡΑΣ" userId="14c29a0b-fba8-4de1-ba9f-ce710cf39d77" providerId="ADAL" clId="{250D5124-36DF-44A4-804F-5F080110EF3A}" dt="2022-02-22T10:54:59.052" v="2394" actId="20577"/>
          <ac:spMkLst>
            <pc:docMk/>
            <pc:sldMk cId="56992146" sldId="496"/>
            <ac:spMk id="2" creationId="{8FF706D3-A8EA-4C4D-AA32-8171C2CC5823}"/>
          </ac:spMkLst>
        </pc:spChg>
        <pc:spChg chg="mod">
          <ac:chgData name="ΠΑΝΑΓΙΩΤΗΣ ΤΣΑΠΑΡΑΣ" userId="14c29a0b-fba8-4de1-ba9f-ce710cf39d77" providerId="ADAL" clId="{250D5124-36DF-44A4-804F-5F080110EF3A}" dt="2022-02-23T17:08:31.224" v="2470" actId="6549"/>
          <ac:spMkLst>
            <pc:docMk/>
            <pc:sldMk cId="56992146" sldId="496"/>
            <ac:spMk id="3" creationId="{BE4DCF01-A467-4203-B7A7-23691A2C6AB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4T08:47:07.018" v="2840" actId="27636"/>
        <pc:sldMkLst>
          <pc:docMk/>
          <pc:sldMk cId="2814348497" sldId="496"/>
        </pc:sldMkLst>
        <pc:spChg chg="mod">
          <ac:chgData name="ΠΑΝΑΓΙΩΤΗΣ ΤΣΑΠΑΡΑΣ" userId="14c29a0b-fba8-4de1-ba9f-ce710cf39d77" providerId="ADAL" clId="{250D5124-36DF-44A4-804F-5F080110EF3A}" dt="2022-02-24T08:47:07.018" v="2840" actId="27636"/>
          <ac:spMkLst>
            <pc:docMk/>
            <pc:sldMk cId="2814348497" sldId="496"/>
            <ac:spMk id="3" creationId="{BE4DCF01-A467-4203-B7A7-23691A2C6AB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3T17:14:08.042" v="2584" actId="207"/>
        <pc:sldMkLst>
          <pc:docMk/>
          <pc:sldMk cId="2053001986" sldId="497"/>
        </pc:sldMkLst>
        <pc:spChg chg="mod">
          <ac:chgData name="ΠΑΝΑΓΙΩΤΗΣ ΤΣΑΠΑΡΑΣ" userId="14c29a0b-fba8-4de1-ba9f-ce710cf39d77" providerId="ADAL" clId="{250D5124-36DF-44A4-804F-5F080110EF3A}" dt="2022-02-23T17:13:44.831" v="2582" actId="20577"/>
          <ac:spMkLst>
            <pc:docMk/>
            <pc:sldMk cId="2053001986" sldId="497"/>
            <ac:spMk id="3" creationId="{8A7732E0-2BA5-4CA9-921D-9749B47395E0}"/>
          </ac:spMkLst>
        </pc:spChg>
        <pc:spChg chg="mod">
          <ac:chgData name="ΠΑΝΑΓΙΩΤΗΣ ΤΣΑΠΑΡΑΣ" userId="14c29a0b-fba8-4de1-ba9f-ce710cf39d77" providerId="ADAL" clId="{250D5124-36DF-44A4-804F-5F080110EF3A}" dt="2022-02-23T17:14:08.042" v="2584" actId="207"/>
          <ac:spMkLst>
            <pc:docMk/>
            <pc:sldMk cId="2053001986" sldId="497"/>
            <ac:spMk id="4" creationId="{BE4DE730-549B-49EE-93DA-324521743A7A}"/>
          </ac:spMkLst>
        </pc:spChg>
      </pc:sldChg>
      <pc:sldChg chg="addSp modSp mod modAnim">
        <pc:chgData name="ΠΑΝΑΓΙΩΤΗΣ ΤΣΑΠΑΡΑΣ" userId="14c29a0b-fba8-4de1-ba9f-ce710cf39d77" providerId="ADAL" clId="{250D5124-36DF-44A4-804F-5F080110EF3A}" dt="2022-02-24T09:08:52.366" v="3338"/>
        <pc:sldMkLst>
          <pc:docMk/>
          <pc:sldMk cId="1325719320" sldId="499"/>
        </pc:sldMkLst>
        <pc:spChg chg="add mod">
          <ac:chgData name="ΠΑΝΑΓΙΩΤΗΣ ΤΣΑΠΑΡΑΣ" userId="14c29a0b-fba8-4de1-ba9f-ce710cf39d77" providerId="ADAL" clId="{250D5124-36DF-44A4-804F-5F080110EF3A}" dt="2022-02-24T08:54:50.211" v="2855" actId="1076"/>
          <ac:spMkLst>
            <pc:docMk/>
            <pc:sldMk cId="1325719320" sldId="499"/>
            <ac:spMk id="11" creationId="{890BD558-7820-4D8D-959C-1FC2FEB955E9}"/>
          </ac:spMkLst>
        </pc:spChg>
      </pc:sldChg>
      <pc:sldChg chg="addSp modSp mod modAnim">
        <pc:chgData name="ΠΑΝΑΓΙΩΤΗΣ ΤΣΑΠΑΡΑΣ" userId="14c29a0b-fba8-4de1-ba9f-ce710cf39d77" providerId="ADAL" clId="{250D5124-36DF-44A4-804F-5F080110EF3A}" dt="2022-02-24T09:09:06.513" v="3339"/>
        <pc:sldMkLst>
          <pc:docMk/>
          <pc:sldMk cId="1513810088" sldId="500"/>
        </pc:sldMkLst>
        <pc:spChg chg="add mod">
          <ac:chgData name="ΠΑΝΑΓΙΩΤΗΣ ΤΣΑΠΑΡΑΣ" userId="14c29a0b-fba8-4de1-ba9f-ce710cf39d77" providerId="ADAL" clId="{250D5124-36DF-44A4-804F-5F080110EF3A}" dt="2022-02-24T08:54:58.541" v="2857" actId="1076"/>
          <ac:spMkLst>
            <pc:docMk/>
            <pc:sldMk cId="1513810088" sldId="500"/>
            <ac:spMk id="7" creationId="{1E66CCFD-0290-49E7-9162-A366EF693EB7}"/>
          </ac:spMkLst>
        </pc:spChg>
      </pc:sldChg>
      <pc:sldChg chg="addSp modSp mod ord modAnim">
        <pc:chgData name="ΠΑΝΑΓΙΩΤΗΣ ΤΣΑΠΑΡΑΣ" userId="14c29a0b-fba8-4de1-ba9f-ce710cf39d77" providerId="ADAL" clId="{250D5124-36DF-44A4-804F-5F080110EF3A}" dt="2022-02-24T09:00:19.550" v="2996" actId="1076"/>
        <pc:sldMkLst>
          <pc:docMk/>
          <pc:sldMk cId="3796946514" sldId="501"/>
        </pc:sldMkLst>
        <pc:spChg chg="add mod">
          <ac:chgData name="ΠΑΝΑΓΙΩΤΗΣ ΤΣΑΠΑΡΑΣ" userId="14c29a0b-fba8-4de1-ba9f-ce710cf39d77" providerId="ADAL" clId="{250D5124-36DF-44A4-804F-5F080110EF3A}" dt="2022-02-24T09:00:19.550" v="2996" actId="1076"/>
          <ac:spMkLst>
            <pc:docMk/>
            <pc:sldMk cId="3796946514" sldId="501"/>
            <ac:spMk id="8" creationId="{90E32D42-AA09-453C-8EE7-C86A9E3B3091}"/>
          </ac:spMkLst>
        </pc:spChg>
      </pc:sldChg>
      <pc:sldChg chg="addSp delSp modSp add mod">
        <pc:chgData name="ΠΑΝΑΓΙΩΤΗΣ ΤΣΑΠΑΡΑΣ" userId="14c29a0b-fba8-4de1-ba9f-ce710cf39d77" providerId="ADAL" clId="{250D5124-36DF-44A4-804F-5F080110EF3A}" dt="2022-02-24T09:05:21.487" v="3242" actId="207"/>
        <pc:sldMkLst>
          <pc:docMk/>
          <pc:sldMk cId="2149802244" sldId="505"/>
        </pc:sldMkLst>
        <pc:spChg chg="mod">
          <ac:chgData name="ΠΑΝΑΓΙΩΤΗΣ ΤΣΑΠΑΡΑΣ" userId="14c29a0b-fba8-4de1-ba9f-ce710cf39d77" providerId="ADAL" clId="{250D5124-36DF-44A4-804F-5F080110EF3A}" dt="2022-02-24T08:57:07.125" v="2871" actId="20577"/>
          <ac:spMkLst>
            <pc:docMk/>
            <pc:sldMk cId="2149802244" sldId="505"/>
            <ac:spMk id="2" creationId="{00000000-0000-0000-0000-000000000000}"/>
          </ac:spMkLst>
        </pc:spChg>
        <pc:spChg chg="add mod">
          <ac:chgData name="ΠΑΝΑΓΙΩΤΗΣ ΤΣΑΠΑΡΑΣ" userId="14c29a0b-fba8-4de1-ba9f-ce710cf39d77" providerId="ADAL" clId="{250D5124-36DF-44A4-804F-5F080110EF3A}" dt="2022-02-24T09:02:39.255" v="3072" actId="207"/>
          <ac:spMkLst>
            <pc:docMk/>
            <pc:sldMk cId="2149802244" sldId="505"/>
            <ac:spMk id="3" creationId="{B5122BB4-9BE4-4BD0-8C34-4A735A016073}"/>
          </ac:spMkLst>
        </pc:spChg>
        <pc:spChg chg="mod">
          <ac:chgData name="ΠΑΝΑΓΙΩΤΗΣ ΤΣΑΠΑΡΑΣ" userId="14c29a0b-fba8-4de1-ba9f-ce710cf39d77" providerId="ADAL" clId="{250D5124-36DF-44A4-804F-5F080110EF3A}" dt="2022-02-24T09:04:42.952" v="3233" actId="27636"/>
          <ac:spMkLst>
            <pc:docMk/>
            <pc:sldMk cId="2149802244" sldId="505"/>
            <ac:spMk id="5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4T09:05:04.851" v="3239" actId="1076"/>
          <ac:spMkLst>
            <pc:docMk/>
            <pc:sldMk cId="2149802244" sldId="505"/>
            <ac:spMk id="8" creationId="{90E32D42-AA09-453C-8EE7-C86A9E3B3091}"/>
          </ac:spMkLst>
        </pc:spChg>
        <pc:spChg chg="mod">
          <ac:chgData name="ΠΑΝΑΓΙΩΤΗΣ ΤΣΑΠΑΡΑΣ" userId="14c29a0b-fba8-4de1-ba9f-ce710cf39d77" providerId="ADAL" clId="{250D5124-36DF-44A4-804F-5F080110EF3A}" dt="2022-02-24T09:00:06.637" v="2994" actId="20577"/>
          <ac:spMkLst>
            <pc:docMk/>
            <pc:sldMk cId="2149802244" sldId="505"/>
            <ac:spMk id="9" creationId="{B80829B2-C30E-4D41-AF56-574BB852D17A}"/>
          </ac:spMkLst>
        </pc:spChg>
        <pc:spChg chg="mod">
          <ac:chgData name="ΠΑΝΑΓΙΩΤΗΣ ΤΣΑΠΑΡΑΣ" userId="14c29a0b-fba8-4de1-ba9f-ce710cf39d77" providerId="ADAL" clId="{250D5124-36DF-44A4-804F-5F080110EF3A}" dt="2022-02-24T09:01:15.908" v="3003" actId="207"/>
          <ac:spMkLst>
            <pc:docMk/>
            <pc:sldMk cId="2149802244" sldId="505"/>
            <ac:spMk id="10" creationId="{565FDD26-6FA2-43E4-8410-11FA3A10416F}"/>
          </ac:spMkLst>
        </pc:spChg>
        <pc:spChg chg="add mod ord">
          <ac:chgData name="ΠΑΝΑΓΙΩΤΗΣ ΤΣΑΠΑΡΑΣ" userId="14c29a0b-fba8-4de1-ba9f-ce710cf39d77" providerId="ADAL" clId="{250D5124-36DF-44A4-804F-5F080110EF3A}" dt="2022-02-24T09:05:21.487" v="3242" actId="207"/>
          <ac:spMkLst>
            <pc:docMk/>
            <pc:sldMk cId="2149802244" sldId="505"/>
            <ac:spMk id="11" creationId="{6D8F8B15-7F9A-4D30-B5C6-8259231692E3}"/>
          </ac:spMkLst>
        </pc:spChg>
        <pc:spChg chg="add mod">
          <ac:chgData name="ΠΑΝΑΓΙΩΤΗΣ ΤΣΑΠΑΡΑΣ" userId="14c29a0b-fba8-4de1-ba9f-ce710cf39d77" providerId="ADAL" clId="{250D5124-36DF-44A4-804F-5F080110EF3A}" dt="2022-02-24T09:05:00.940" v="3238" actId="14100"/>
          <ac:spMkLst>
            <pc:docMk/>
            <pc:sldMk cId="2149802244" sldId="505"/>
            <ac:spMk id="12" creationId="{2E410127-DB1D-42FA-9562-64EAA4D53902}"/>
          </ac:spMkLst>
        </pc:spChg>
        <pc:spChg chg="mod">
          <ac:chgData name="ΠΑΝΑΓΙΩΤΗΣ ΤΣΑΠΑΡΑΣ" userId="14c29a0b-fba8-4de1-ba9f-ce710cf39d77" providerId="ADAL" clId="{250D5124-36DF-44A4-804F-5F080110EF3A}" dt="2022-02-24T09:05:18.186" v="3241" actId="207"/>
          <ac:spMkLst>
            <pc:docMk/>
            <pc:sldMk cId="2149802244" sldId="505"/>
            <ac:spMk id="13" creationId="{7A66944E-F0CD-40DB-902B-B31687F3AFCA}"/>
          </ac:spMkLst>
        </pc:spChg>
        <pc:spChg chg="del">
          <ac:chgData name="ΠΑΝΑΓΙΩΤΗΣ ΤΣΑΠΑΡΑΣ" userId="14c29a0b-fba8-4de1-ba9f-ce710cf39d77" providerId="ADAL" clId="{250D5124-36DF-44A4-804F-5F080110EF3A}" dt="2022-02-24T09:00:58.522" v="3002" actId="478"/>
          <ac:spMkLst>
            <pc:docMk/>
            <pc:sldMk cId="2149802244" sldId="505"/>
            <ac:spMk id="14" creationId="{A54728C0-3886-4A97-B409-989863ACFF52}"/>
          </ac:spMkLst>
        </pc:spChg>
      </pc:sldChg>
      <pc:sldChg chg="addSp delSp modSp add mod modAnim">
        <pc:chgData name="ΠΑΝΑΓΙΩΤΗΣ ΤΣΑΠΑΡΑΣ" userId="14c29a0b-fba8-4de1-ba9f-ce710cf39d77" providerId="ADAL" clId="{250D5124-36DF-44A4-804F-5F080110EF3A}" dt="2022-02-24T09:13:45.461" v="3560" actId="207"/>
        <pc:sldMkLst>
          <pc:docMk/>
          <pc:sldMk cId="837484807" sldId="506"/>
        </pc:sldMkLst>
        <pc:spChg chg="mod">
          <ac:chgData name="ΠΑΝΑΓΙΩΤΗΣ ΤΣΑΠΑΡΑΣ" userId="14c29a0b-fba8-4de1-ba9f-ce710cf39d77" providerId="ADAL" clId="{250D5124-36DF-44A4-804F-5F080110EF3A}" dt="2022-02-24T09:10:32.582" v="3357" actId="20577"/>
          <ac:spMkLst>
            <pc:docMk/>
            <pc:sldMk cId="837484807" sldId="506"/>
            <ac:spMk id="2" creationId="{00000000-0000-0000-0000-000000000000}"/>
          </ac:spMkLst>
        </pc:spChg>
        <pc:spChg chg="add mod">
          <ac:chgData name="ΠΑΝΑΓΙΩΤΗΣ ΤΣΑΠΑΡΑΣ" userId="14c29a0b-fba8-4de1-ba9f-ce710cf39d77" providerId="ADAL" clId="{250D5124-36DF-44A4-804F-5F080110EF3A}" dt="2022-02-24T09:13:45.461" v="3560" actId="207"/>
          <ac:spMkLst>
            <pc:docMk/>
            <pc:sldMk cId="837484807" sldId="506"/>
            <ac:spMk id="3" creationId="{0E504859-EBF1-4A38-8ED3-B151388A4B10}"/>
          </ac:spMkLst>
        </pc:spChg>
        <pc:spChg chg="mod">
          <ac:chgData name="ΠΑΝΑΓΙΩΤΗΣ ΤΣΑΠΑΡΑΣ" userId="14c29a0b-fba8-4de1-ba9f-ce710cf39d77" providerId="ADAL" clId="{250D5124-36DF-44A4-804F-5F080110EF3A}" dt="2022-02-24T09:10:05.399" v="3350" actId="6549"/>
          <ac:spMkLst>
            <pc:docMk/>
            <pc:sldMk cId="837484807" sldId="506"/>
            <ac:spMk id="5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4T09:11:16.467" v="3360" actId="13926"/>
          <ac:spMkLst>
            <pc:docMk/>
            <pc:sldMk cId="837484807" sldId="506"/>
            <ac:spMk id="9" creationId="{B80829B2-C30E-4D41-AF56-574BB852D17A}"/>
          </ac:spMkLst>
        </pc:spChg>
        <pc:spChg chg="mod">
          <ac:chgData name="ΠΑΝΑΓΙΩΤΗΣ ΤΣΑΠΑΡΑΣ" userId="14c29a0b-fba8-4de1-ba9f-ce710cf39d77" providerId="ADAL" clId="{250D5124-36DF-44A4-804F-5F080110EF3A}" dt="2022-02-24T09:10:12.616" v="3351" actId="1076"/>
          <ac:spMkLst>
            <pc:docMk/>
            <pc:sldMk cId="837484807" sldId="506"/>
            <ac:spMk id="10" creationId="{565FDD26-6FA2-43E4-8410-11FA3A10416F}"/>
          </ac:spMkLst>
        </pc:spChg>
        <pc:spChg chg="del">
          <ac:chgData name="ΠΑΝΑΓΙΩΤΗΣ ΤΣΑΠΑΡΑΣ" userId="14c29a0b-fba8-4de1-ba9f-ce710cf39d77" providerId="ADAL" clId="{250D5124-36DF-44A4-804F-5F080110EF3A}" dt="2022-02-24T09:11:11.212" v="3359" actId="478"/>
          <ac:spMkLst>
            <pc:docMk/>
            <pc:sldMk cId="837484807" sldId="506"/>
            <ac:spMk id="12" creationId="{A9C65303-276D-43ED-BA62-2EE0E1CFCB43}"/>
          </ac:spMkLst>
        </pc:spChg>
        <pc:spChg chg="mod">
          <ac:chgData name="ΠΑΝΑΓΙΩΤΗΣ ΤΣΑΠΑΡΑΣ" userId="14c29a0b-fba8-4de1-ba9f-ce710cf39d77" providerId="ADAL" clId="{250D5124-36DF-44A4-804F-5F080110EF3A}" dt="2022-02-24T09:12:14.153" v="3419" actId="14100"/>
          <ac:spMkLst>
            <pc:docMk/>
            <pc:sldMk cId="837484807" sldId="506"/>
            <ac:spMk id="13" creationId="{7A66944E-F0CD-40DB-902B-B31687F3AFCA}"/>
          </ac:spMkLst>
        </pc:spChg>
        <pc:spChg chg="del">
          <ac:chgData name="ΠΑΝΑΓΙΩΤΗΣ ΤΣΑΠΑΡΑΣ" userId="14c29a0b-fba8-4de1-ba9f-ce710cf39d77" providerId="ADAL" clId="{250D5124-36DF-44A4-804F-5F080110EF3A}" dt="2022-02-24T09:11:20.019" v="3361" actId="478"/>
          <ac:spMkLst>
            <pc:docMk/>
            <pc:sldMk cId="837484807" sldId="506"/>
            <ac:spMk id="14" creationId="{A54728C0-3886-4A97-B409-989863ACFF52}"/>
          </ac:spMkLst>
        </pc:spChg>
        <pc:spChg chg="add mod ord">
          <ac:chgData name="ΠΑΝΑΓΙΩΤΗΣ ΤΣΑΠΑΡΑΣ" userId="14c29a0b-fba8-4de1-ba9f-ce710cf39d77" providerId="ADAL" clId="{250D5124-36DF-44A4-804F-5F080110EF3A}" dt="2022-02-24T09:10:29.501" v="3356" actId="1076"/>
          <ac:spMkLst>
            <pc:docMk/>
            <pc:sldMk cId="837484807" sldId="506"/>
            <ac:spMk id="15" creationId="{F8471D7A-9119-4FE5-A126-16B4A039C650}"/>
          </ac:spMkLst>
        </pc:spChg>
        <pc:spChg chg="add mod">
          <ac:chgData name="ΠΑΝΑΓΙΩΤΗΣ ΤΣΑΠΑΡΑΣ" userId="14c29a0b-fba8-4de1-ba9f-ce710cf39d77" providerId="ADAL" clId="{250D5124-36DF-44A4-804F-5F080110EF3A}" dt="2022-02-24T09:12:49.333" v="3460" actId="14100"/>
          <ac:spMkLst>
            <pc:docMk/>
            <pc:sldMk cId="837484807" sldId="506"/>
            <ac:spMk id="16" creationId="{4F5F15E1-96A6-45C1-BBE5-D71DAE6F65E9}"/>
          </ac:spMkLst>
        </pc:spChg>
      </pc:sldChg>
      <pc:sldChg chg="add del">
        <pc:chgData name="ΠΑΝΑΓΙΩΤΗΣ ΤΣΑΠΑΡΑΣ" userId="14c29a0b-fba8-4de1-ba9f-ce710cf39d77" providerId="ADAL" clId="{250D5124-36DF-44A4-804F-5F080110EF3A}" dt="2022-02-24T09:08:09.963" v="3335" actId="47"/>
        <pc:sldMkLst>
          <pc:docMk/>
          <pc:sldMk cId="2714872982" sldId="506"/>
        </pc:sldMkLst>
      </pc:sldChg>
      <pc:sldChg chg="add del">
        <pc:chgData name="ΠΑΝΑΓΙΩΤΗΣ ΤΣΑΠΑΡΑΣ" userId="14c29a0b-fba8-4de1-ba9f-ce710cf39d77" providerId="ADAL" clId="{250D5124-36DF-44A4-804F-5F080110EF3A}" dt="2022-02-24T09:08:36.630" v="3337"/>
        <pc:sldMkLst>
          <pc:docMk/>
          <pc:sldMk cId="3137699369" sldId="506"/>
        </pc:sldMkLst>
      </pc:sldChg>
      <pc:sldChg chg="add del">
        <pc:chgData name="ΠΑΝΑΓΙΩΤΗΣ ΤΣΑΠΑΡΑΣ" userId="14c29a0b-fba8-4de1-ba9f-ce710cf39d77" providerId="ADAL" clId="{250D5124-36DF-44A4-804F-5F080110EF3A}" dt="2022-02-24T09:15:04.126" v="3562" actId="2696"/>
        <pc:sldMkLst>
          <pc:docMk/>
          <pc:sldMk cId="2900855486" sldId="507"/>
        </pc:sldMkLst>
      </pc:sldChg>
      <pc:sldChg chg="add">
        <pc:chgData name="ΠΑΝΑΓΙΩΤΗΣ ΤΣΑΠΑΡΑΣ" userId="14c29a0b-fba8-4de1-ba9f-ce710cf39d77" providerId="ADAL" clId="{250D5124-36DF-44A4-804F-5F080110EF3A}" dt="2022-02-24T09:15:06.993" v="3563"/>
        <pc:sldMkLst>
          <pc:docMk/>
          <pc:sldMk cId="3053535256" sldId="507"/>
        </pc:sldMkLst>
      </pc:sldChg>
      <pc:sldChg chg="modSp add mod">
        <pc:chgData name="ΠΑΝΑΓΙΩΤΗΣ ΤΣΑΠΑΡΑΣ" userId="14c29a0b-fba8-4de1-ba9f-ce710cf39d77" providerId="ADAL" clId="{250D5124-36DF-44A4-804F-5F080110EF3A}" dt="2022-02-24T09:26:25.844" v="4290" actId="20577"/>
        <pc:sldMkLst>
          <pc:docMk/>
          <pc:sldMk cId="3708642657" sldId="508"/>
        </pc:sldMkLst>
        <pc:spChg chg="mod">
          <ac:chgData name="ΠΑΝΑΓΙΩΤΗΣ ΤΣΑΠΑΡΑΣ" userId="14c29a0b-fba8-4de1-ba9f-ce710cf39d77" providerId="ADAL" clId="{250D5124-36DF-44A4-804F-5F080110EF3A}" dt="2022-02-24T09:26:25.844" v="4290" actId="20577"/>
          <ac:spMkLst>
            <pc:docMk/>
            <pc:sldMk cId="3708642657" sldId="508"/>
            <ac:spMk id="3" creationId="{00000000-0000-0000-0000-000000000000}"/>
          </ac:spMkLst>
        </pc:spChg>
      </pc:sldChg>
      <pc:sldChg chg="addSp modSp new mod">
        <pc:chgData name="ΠΑΝΑΓΙΩΤΗΣ ΤΣΑΠΑΡΑΣ" userId="14c29a0b-fba8-4de1-ba9f-ce710cf39d77" providerId="ADAL" clId="{250D5124-36DF-44A4-804F-5F080110EF3A}" dt="2022-02-24T09:49:57.611" v="4662" actId="13926"/>
        <pc:sldMkLst>
          <pc:docMk/>
          <pc:sldMk cId="3701949846" sldId="509"/>
        </pc:sldMkLst>
        <pc:spChg chg="mod">
          <ac:chgData name="ΠΑΝΑΓΙΩΤΗΣ ΤΣΑΠΑΡΑΣ" userId="14c29a0b-fba8-4de1-ba9f-ce710cf39d77" providerId="ADAL" clId="{250D5124-36DF-44A4-804F-5F080110EF3A}" dt="2022-02-24T09:45:36.274" v="4358" actId="20577"/>
          <ac:spMkLst>
            <pc:docMk/>
            <pc:sldMk cId="3701949846" sldId="509"/>
            <ac:spMk id="2" creationId="{2D7B627C-F4F3-4684-BCAA-0F94546DD6A7}"/>
          </ac:spMkLst>
        </pc:spChg>
        <pc:spChg chg="mod">
          <ac:chgData name="ΠΑΝΑΓΙΩΤΗΣ ΤΣΑΠΑΡΑΣ" userId="14c29a0b-fba8-4de1-ba9f-ce710cf39d77" providerId="ADAL" clId="{250D5124-36DF-44A4-804F-5F080110EF3A}" dt="2022-02-24T09:47:17.961" v="4570" actId="207"/>
          <ac:spMkLst>
            <pc:docMk/>
            <pc:sldMk cId="3701949846" sldId="509"/>
            <ac:spMk id="3" creationId="{4CF82399-28E2-403E-B6C7-56FA3FF20058}"/>
          </ac:spMkLst>
        </pc:spChg>
        <pc:spChg chg="add mod">
          <ac:chgData name="ΠΑΝΑΓΙΩΤΗΣ ΤΣΑΠΑΡΑΣ" userId="14c29a0b-fba8-4de1-ba9f-ce710cf39d77" providerId="ADAL" clId="{250D5124-36DF-44A4-804F-5F080110EF3A}" dt="2022-02-24T09:49:57.611" v="4662" actId="13926"/>
          <ac:spMkLst>
            <pc:docMk/>
            <pc:sldMk cId="3701949846" sldId="509"/>
            <ac:spMk id="4" creationId="{EC2AF8CA-00D9-47AF-9D0D-C618C7A040D2}"/>
          </ac:spMkLst>
        </pc:spChg>
      </pc:sldChg>
      <pc:sldChg chg="modSp add mod">
        <pc:chgData name="ΠΑΝΑΓΙΩΤΗΣ ΤΣΑΠΑΡΑΣ" userId="14c29a0b-fba8-4de1-ba9f-ce710cf39d77" providerId="ADAL" clId="{250D5124-36DF-44A4-804F-5F080110EF3A}" dt="2022-02-24T09:52:35.984" v="4714" actId="403"/>
        <pc:sldMkLst>
          <pc:docMk/>
          <pc:sldMk cId="3009859178" sldId="510"/>
        </pc:sldMkLst>
        <pc:spChg chg="mod">
          <ac:chgData name="ΠΑΝΑΓΙΩΤΗΣ ΤΣΑΠΑΡΑΣ" userId="14c29a0b-fba8-4de1-ba9f-ce710cf39d77" providerId="ADAL" clId="{250D5124-36DF-44A4-804F-5F080110EF3A}" dt="2022-02-24T09:50:15.801" v="4683" actId="20577"/>
          <ac:spMkLst>
            <pc:docMk/>
            <pc:sldMk cId="3009859178" sldId="510"/>
            <ac:spMk id="2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4T09:52:35.984" v="4714" actId="403"/>
          <ac:spMkLst>
            <pc:docMk/>
            <pc:sldMk cId="3009859178" sldId="510"/>
            <ac:spMk id="3" creationId="{00000000-0000-0000-0000-000000000000}"/>
          </ac:spMkLst>
        </pc:spChg>
      </pc:sldChg>
      <pc:sldChg chg="add">
        <pc:chgData name="ΠΑΝΑΓΙΩΤΗΣ ΤΣΑΠΑΡΑΣ" userId="14c29a0b-fba8-4de1-ba9f-ce710cf39d77" providerId="ADAL" clId="{250D5124-36DF-44A4-804F-5F080110EF3A}" dt="2022-03-01T09:28:28.743" v="4754"/>
        <pc:sldMkLst>
          <pc:docMk/>
          <pc:sldMk cId="3957388841" sldId="511"/>
        </pc:sldMkLst>
      </pc:sldChg>
      <pc:sldChg chg="modSp new mod">
        <pc:chgData name="ΠΑΝΑΓΙΩΤΗΣ ΤΣΑΠΑΡΑΣ" userId="14c29a0b-fba8-4de1-ba9f-ce710cf39d77" providerId="ADAL" clId="{250D5124-36DF-44A4-804F-5F080110EF3A}" dt="2022-03-01T09:41:38.716" v="5597" actId="207"/>
        <pc:sldMkLst>
          <pc:docMk/>
          <pc:sldMk cId="3659779155" sldId="512"/>
        </pc:sldMkLst>
        <pc:spChg chg="mod">
          <ac:chgData name="ΠΑΝΑΓΙΩΤΗΣ ΤΣΑΠΑΡΑΣ" userId="14c29a0b-fba8-4de1-ba9f-ce710cf39d77" providerId="ADAL" clId="{250D5124-36DF-44A4-804F-5F080110EF3A}" dt="2022-03-01T09:29:46.721" v="4800" actId="6549"/>
          <ac:spMkLst>
            <pc:docMk/>
            <pc:sldMk cId="3659779155" sldId="512"/>
            <ac:spMk id="2" creationId="{0ADF0446-4F97-4386-8510-CF9F95E564AD}"/>
          </ac:spMkLst>
        </pc:spChg>
        <pc:spChg chg="mod">
          <ac:chgData name="ΠΑΝΑΓΙΩΤΗΣ ΤΣΑΠΑΡΑΣ" userId="14c29a0b-fba8-4de1-ba9f-ce710cf39d77" providerId="ADAL" clId="{250D5124-36DF-44A4-804F-5F080110EF3A}" dt="2022-03-01T09:41:38.716" v="5597" actId="207"/>
          <ac:spMkLst>
            <pc:docMk/>
            <pc:sldMk cId="3659779155" sldId="512"/>
            <ac:spMk id="3" creationId="{F211F63D-7138-402E-9379-A749E27F8C46}"/>
          </ac:spMkLst>
        </pc:spChg>
      </pc:sldChg>
      <pc:sldChg chg="addSp delSp modSp new mod chgLayout">
        <pc:chgData name="ΠΑΝΑΓΙΩΤΗΣ ΤΣΑΠΑΡΑΣ" userId="14c29a0b-fba8-4de1-ba9f-ce710cf39d77" providerId="ADAL" clId="{250D5124-36DF-44A4-804F-5F080110EF3A}" dt="2022-03-01T09:39:37.136" v="5398" actId="20577"/>
        <pc:sldMkLst>
          <pc:docMk/>
          <pc:sldMk cId="3030841592" sldId="513"/>
        </pc:sldMkLst>
        <pc:spChg chg="del mod ord">
          <ac:chgData name="ΠΑΝΑΓΙΩΤΗΣ ΤΣΑΠΑΡΑΣ" userId="14c29a0b-fba8-4de1-ba9f-ce710cf39d77" providerId="ADAL" clId="{250D5124-36DF-44A4-804F-5F080110EF3A}" dt="2022-03-01T09:39:25.435" v="5366" actId="700"/>
          <ac:spMkLst>
            <pc:docMk/>
            <pc:sldMk cId="3030841592" sldId="513"/>
            <ac:spMk id="2" creationId="{F11E88B9-48C7-4288-BB3B-0BF1975DF319}"/>
          </ac:spMkLst>
        </pc:spChg>
        <pc:spChg chg="del mod ord">
          <ac:chgData name="ΠΑΝΑΓΙΩΤΗΣ ΤΣΑΠΑΡΑΣ" userId="14c29a0b-fba8-4de1-ba9f-ce710cf39d77" providerId="ADAL" clId="{250D5124-36DF-44A4-804F-5F080110EF3A}" dt="2022-03-01T09:39:25.435" v="5366" actId="700"/>
          <ac:spMkLst>
            <pc:docMk/>
            <pc:sldMk cId="3030841592" sldId="513"/>
            <ac:spMk id="3" creationId="{15CBA57A-4D74-4E76-9E48-07FE65B947A2}"/>
          </ac:spMkLst>
        </pc:spChg>
        <pc:spChg chg="add mod ord">
          <ac:chgData name="ΠΑΝΑΓΙΩΤΗΣ ΤΣΑΠΑΡΑΣ" userId="14c29a0b-fba8-4de1-ba9f-ce710cf39d77" providerId="ADAL" clId="{250D5124-36DF-44A4-804F-5F080110EF3A}" dt="2022-03-01T09:39:37.136" v="5398" actId="20577"/>
          <ac:spMkLst>
            <pc:docMk/>
            <pc:sldMk cId="3030841592" sldId="513"/>
            <ac:spMk id="4" creationId="{34F0A76A-DE3F-447D-8FCE-4ED89F5A5A32}"/>
          </ac:spMkLst>
        </pc:spChg>
        <pc:spChg chg="add mod ord">
          <ac:chgData name="ΠΑΝΑΓΙΩΤΗΣ ΤΣΑΠΑΡΑΣ" userId="14c29a0b-fba8-4de1-ba9f-ce710cf39d77" providerId="ADAL" clId="{250D5124-36DF-44A4-804F-5F080110EF3A}" dt="2022-03-01T09:39:25.435" v="5366" actId="700"/>
          <ac:spMkLst>
            <pc:docMk/>
            <pc:sldMk cId="3030841592" sldId="513"/>
            <ac:spMk id="5" creationId="{7455BF06-6F69-4C0A-B082-866CF265A8CF}"/>
          </ac:spMkLst>
        </pc:spChg>
      </pc:sldChg>
      <pc:sldChg chg="addSp delSp modSp new mod modClrScheme chgLayout">
        <pc:chgData name="ΠΑΝΑΓΙΩΤΗΣ ΤΣΑΠΑΡΑΣ" userId="14c29a0b-fba8-4de1-ba9f-ce710cf39d77" providerId="ADAL" clId="{250D5124-36DF-44A4-804F-5F080110EF3A}" dt="2022-03-01T09:45:03.132" v="5868" actId="207"/>
        <pc:sldMkLst>
          <pc:docMk/>
          <pc:sldMk cId="600949235" sldId="514"/>
        </pc:sldMkLst>
        <pc:spChg chg="del mod ord">
          <ac:chgData name="ΠΑΝΑΓΙΩΤΗΣ ΤΣΑΠΑΡΑΣ" userId="14c29a0b-fba8-4de1-ba9f-ce710cf39d77" providerId="ADAL" clId="{250D5124-36DF-44A4-804F-5F080110EF3A}" dt="2022-03-01T09:39:43.510" v="5400" actId="700"/>
          <ac:spMkLst>
            <pc:docMk/>
            <pc:sldMk cId="600949235" sldId="514"/>
            <ac:spMk id="2" creationId="{4F284A30-2490-41BC-A7BC-089E5D45625B}"/>
          </ac:spMkLst>
        </pc:spChg>
        <pc:spChg chg="del mod ord">
          <ac:chgData name="ΠΑΝΑΓΙΩΤΗΣ ΤΣΑΠΑΡΑΣ" userId="14c29a0b-fba8-4de1-ba9f-ce710cf39d77" providerId="ADAL" clId="{250D5124-36DF-44A4-804F-5F080110EF3A}" dt="2022-03-01T09:39:43.510" v="5400" actId="700"/>
          <ac:spMkLst>
            <pc:docMk/>
            <pc:sldMk cId="600949235" sldId="514"/>
            <ac:spMk id="3" creationId="{80F9949E-4DD2-46E4-BFA6-B3961C233CAA}"/>
          </ac:spMkLst>
        </pc:spChg>
        <pc:spChg chg="add del mod ord">
          <ac:chgData name="ΠΑΝΑΓΙΩΤΗΣ ΤΣΑΠΑΡΑΣ" userId="14c29a0b-fba8-4de1-ba9f-ce710cf39d77" providerId="ADAL" clId="{250D5124-36DF-44A4-804F-5F080110EF3A}" dt="2022-03-01T09:39:45.002" v="5401" actId="700"/>
          <ac:spMkLst>
            <pc:docMk/>
            <pc:sldMk cId="600949235" sldId="514"/>
            <ac:spMk id="4" creationId="{EF67CB5F-E09D-458D-BDF7-1C9372BC666B}"/>
          </ac:spMkLst>
        </pc:spChg>
        <pc:spChg chg="add del mod ord">
          <ac:chgData name="ΠΑΝΑΓΙΩΤΗΣ ΤΣΑΠΑΡΑΣ" userId="14c29a0b-fba8-4de1-ba9f-ce710cf39d77" providerId="ADAL" clId="{250D5124-36DF-44A4-804F-5F080110EF3A}" dt="2022-03-01T09:39:45.002" v="5401" actId="700"/>
          <ac:spMkLst>
            <pc:docMk/>
            <pc:sldMk cId="600949235" sldId="514"/>
            <ac:spMk id="5" creationId="{711A1363-F387-4AEC-887B-00E44A0341E9}"/>
          </ac:spMkLst>
        </pc:spChg>
        <pc:spChg chg="add mod ord">
          <ac:chgData name="ΠΑΝΑΓΙΩΤΗΣ ΤΣΑΠΑΡΑΣ" userId="14c29a0b-fba8-4de1-ba9f-ce710cf39d77" providerId="ADAL" clId="{250D5124-36DF-44A4-804F-5F080110EF3A}" dt="2022-03-01T09:39:58.005" v="5432" actId="20577"/>
          <ac:spMkLst>
            <pc:docMk/>
            <pc:sldMk cId="600949235" sldId="514"/>
            <ac:spMk id="6" creationId="{554191DD-F2D2-4886-AB81-C0D5BB3FE000}"/>
          </ac:spMkLst>
        </pc:spChg>
        <pc:spChg chg="add mod ord">
          <ac:chgData name="ΠΑΝΑΓΙΩΤΗΣ ΤΣΑΠΑΡΑΣ" userId="14c29a0b-fba8-4de1-ba9f-ce710cf39d77" providerId="ADAL" clId="{250D5124-36DF-44A4-804F-5F080110EF3A}" dt="2022-03-01T09:45:03.132" v="5868" actId="207"/>
          <ac:spMkLst>
            <pc:docMk/>
            <pc:sldMk cId="600949235" sldId="514"/>
            <ac:spMk id="7" creationId="{31324950-AACA-45D5-8928-03A976FA8DCE}"/>
          </ac:spMkLst>
        </pc:spChg>
      </pc:sldChg>
      <pc:sldChg chg="modSp add mod">
        <pc:chgData name="ΠΑΝΑΓΙΩΤΗΣ ΤΣΑΠΑΡΑΣ" userId="14c29a0b-fba8-4de1-ba9f-ce710cf39d77" providerId="ADAL" clId="{250D5124-36DF-44A4-804F-5F080110EF3A}" dt="2022-03-01T09:47:37.236" v="5874" actId="108"/>
        <pc:sldMkLst>
          <pc:docMk/>
          <pc:sldMk cId="2536299478" sldId="515"/>
        </pc:sldMkLst>
        <pc:spChg chg="mod">
          <ac:chgData name="ΠΑΝΑΓΙΩΤΗΣ ΤΣΑΠΑΡΑΣ" userId="14c29a0b-fba8-4de1-ba9f-ce710cf39d77" providerId="ADAL" clId="{250D5124-36DF-44A4-804F-5F080110EF3A}" dt="2022-03-01T09:47:37.236" v="5874" actId="108"/>
          <ac:spMkLst>
            <pc:docMk/>
            <pc:sldMk cId="2536299478" sldId="515"/>
            <ac:spMk id="17" creationId="{B0AF63B2-037E-409C-9FE3-411CD9FF39D4}"/>
          </ac:spMkLst>
        </pc:spChg>
      </pc:sldChg>
      <pc:sldChg chg="modSp add mod">
        <pc:chgData name="ΠΑΝΑΓΙΩΤΗΣ ΤΣΑΠΑΡΑΣ" userId="14c29a0b-fba8-4de1-ba9f-ce710cf39d77" providerId="ADAL" clId="{250D5124-36DF-44A4-804F-5F080110EF3A}" dt="2022-03-01T09:49:09.362" v="6093" actId="207"/>
        <pc:sldMkLst>
          <pc:docMk/>
          <pc:sldMk cId="2968597430" sldId="960"/>
        </pc:sldMkLst>
        <pc:spChg chg="mod">
          <ac:chgData name="ΠΑΝΑΓΙΩΤΗΣ ΤΣΑΠΑΡΑΣ" userId="14c29a0b-fba8-4de1-ba9f-ce710cf39d77" providerId="ADAL" clId="{250D5124-36DF-44A4-804F-5F080110EF3A}" dt="2022-03-01T09:49:09.362" v="6093" actId="207"/>
          <ac:spMkLst>
            <pc:docMk/>
            <pc:sldMk cId="2968597430" sldId="960"/>
            <ac:spMk id="3" creationId="{072154E1-99FF-4A6A-A368-2175E7750170}"/>
          </ac:spMkLst>
        </pc:spChg>
      </pc:sldChg>
      <pc:sldChg chg="add del">
        <pc:chgData name="ΠΑΝΑΓΙΩΤΗΣ ΤΣΑΠΑΡΑΣ" userId="14c29a0b-fba8-4de1-ba9f-ce710cf39d77" providerId="ADAL" clId="{250D5124-36DF-44A4-804F-5F080110EF3A}" dt="2022-03-01T09:48:55.643" v="6089" actId="47"/>
        <pc:sldMkLst>
          <pc:docMk/>
          <pc:sldMk cId="1697906831" sldId="961"/>
        </pc:sldMkLst>
      </pc:sldChg>
      <pc:sldChg chg="modSp add mod">
        <pc:chgData name="ΠΑΝΑΓΙΩΤΗΣ ΤΣΑΠΑΡΑΣ" userId="14c29a0b-fba8-4de1-ba9f-ce710cf39d77" providerId="ADAL" clId="{250D5124-36DF-44A4-804F-5F080110EF3A}" dt="2022-03-01T09:49:35.627" v="6128" actId="20577"/>
        <pc:sldMkLst>
          <pc:docMk/>
          <pc:sldMk cId="155626016" sldId="962"/>
        </pc:sldMkLst>
        <pc:spChg chg="mod">
          <ac:chgData name="ΠΑΝΑΓΙΩΤΗΣ ΤΣΑΠΑΡΑΣ" userId="14c29a0b-fba8-4de1-ba9f-ce710cf39d77" providerId="ADAL" clId="{250D5124-36DF-44A4-804F-5F080110EF3A}" dt="2022-03-01T09:49:32.327" v="6123" actId="20577"/>
          <ac:spMkLst>
            <pc:docMk/>
            <pc:sldMk cId="155626016" sldId="962"/>
            <ac:spMk id="3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3-01T09:49:18.853" v="6105" actId="20577"/>
          <ac:spMkLst>
            <pc:docMk/>
            <pc:sldMk cId="155626016" sldId="962"/>
            <ac:spMk id="17" creationId="{B0AF63B2-037E-409C-9FE3-411CD9FF39D4}"/>
          </ac:spMkLst>
        </pc:spChg>
        <pc:spChg chg="mod">
          <ac:chgData name="ΠΑΝΑΓΙΩΤΗΣ ΤΣΑΠΑΡΑΣ" userId="14c29a0b-fba8-4de1-ba9f-ce710cf39d77" providerId="ADAL" clId="{250D5124-36DF-44A4-804F-5F080110EF3A}" dt="2022-03-01T09:49:35.627" v="6128" actId="20577"/>
          <ac:spMkLst>
            <pc:docMk/>
            <pc:sldMk cId="155626016" sldId="962"/>
            <ac:spMk id="19" creationId="{96CB0067-697C-484C-8AE7-AEB18DFAD05B}"/>
          </ac:spMkLst>
        </pc:spChg>
      </pc:sldChg>
      <pc:sldChg chg="delSp modSp add mod">
        <pc:chgData name="ΠΑΝΑΓΙΩΤΗΣ ΤΣΑΠΑΡΑΣ" userId="14c29a0b-fba8-4de1-ba9f-ce710cf39d77" providerId="ADAL" clId="{250D5124-36DF-44A4-804F-5F080110EF3A}" dt="2022-03-01T09:51:13.071" v="6192" actId="207"/>
        <pc:sldMkLst>
          <pc:docMk/>
          <pc:sldMk cId="3150639452" sldId="963"/>
        </pc:sldMkLst>
        <pc:spChg chg="mod">
          <ac:chgData name="ΠΑΝΑΓΙΩΤΗΣ ΤΣΑΠΑΡΑΣ" userId="14c29a0b-fba8-4de1-ba9f-ce710cf39d77" providerId="ADAL" clId="{250D5124-36DF-44A4-804F-5F080110EF3A}" dt="2022-03-01T09:50:41.719" v="6182" actId="27636"/>
          <ac:spMkLst>
            <pc:docMk/>
            <pc:sldMk cId="3150639452" sldId="963"/>
            <ac:spMk id="3" creationId="{D96552AC-FEC5-4DF6-BE25-FC116330C612}"/>
          </ac:spMkLst>
        </pc:spChg>
        <pc:spChg chg="mod">
          <ac:chgData name="ΠΑΝΑΓΙΩΤΗΣ ΤΣΑΠΑΡΑΣ" userId="14c29a0b-fba8-4de1-ba9f-ce710cf39d77" providerId="ADAL" clId="{250D5124-36DF-44A4-804F-5F080110EF3A}" dt="2022-03-01T09:50:23.754" v="6170" actId="20577"/>
          <ac:spMkLst>
            <pc:docMk/>
            <pc:sldMk cId="3150639452" sldId="963"/>
            <ac:spMk id="4" creationId="{CDC13351-B35E-4DD6-BEBB-3466A7C1688B}"/>
          </ac:spMkLst>
        </pc:spChg>
        <pc:spChg chg="mod">
          <ac:chgData name="ΠΑΝΑΓΙΩΤΗΣ ΤΣΑΠΑΡΑΣ" userId="14c29a0b-fba8-4de1-ba9f-ce710cf39d77" providerId="ADAL" clId="{250D5124-36DF-44A4-804F-5F080110EF3A}" dt="2022-03-01T09:50:47.290" v="6188" actId="1076"/>
          <ac:spMkLst>
            <pc:docMk/>
            <pc:sldMk cId="3150639452" sldId="963"/>
            <ac:spMk id="6" creationId="{702A6140-F8B5-497F-98CF-E34C13C5EECD}"/>
          </ac:spMkLst>
        </pc:spChg>
        <pc:spChg chg="mod">
          <ac:chgData name="ΠΑΝΑΓΙΩΤΗΣ ΤΣΑΠΑΡΑΣ" userId="14c29a0b-fba8-4de1-ba9f-ce710cf39d77" providerId="ADAL" clId="{250D5124-36DF-44A4-804F-5F080110EF3A}" dt="2022-03-01T09:51:13.071" v="6192" actId="207"/>
          <ac:spMkLst>
            <pc:docMk/>
            <pc:sldMk cId="3150639452" sldId="963"/>
            <ac:spMk id="7" creationId="{5932D892-C312-4DC2-9EBE-508FE31EFFC3}"/>
          </ac:spMkLst>
        </pc:spChg>
        <pc:spChg chg="del">
          <ac:chgData name="ΠΑΝΑΓΙΩΤΗΣ ΤΣΑΠΑΡΑΣ" userId="14c29a0b-fba8-4de1-ba9f-ce710cf39d77" providerId="ADAL" clId="{250D5124-36DF-44A4-804F-5F080110EF3A}" dt="2022-03-01T09:50:50.146" v="6189" actId="478"/>
          <ac:spMkLst>
            <pc:docMk/>
            <pc:sldMk cId="3150639452" sldId="963"/>
            <ac:spMk id="9" creationId="{A887690D-2734-495F-84BB-79FEA028BBA5}"/>
          </ac:spMkLst>
        </pc:spChg>
        <pc:spChg chg="del">
          <ac:chgData name="ΠΑΝΑΓΙΩΤΗΣ ΤΣΑΠΑΡΑΣ" userId="14c29a0b-fba8-4de1-ba9f-ce710cf39d77" providerId="ADAL" clId="{250D5124-36DF-44A4-804F-5F080110EF3A}" dt="2022-03-01T09:50:52.201" v="6190" actId="478"/>
          <ac:spMkLst>
            <pc:docMk/>
            <pc:sldMk cId="3150639452" sldId="963"/>
            <ac:spMk id="10" creationId="{D7A1BC25-D81D-4430-8F02-C2864914903D}"/>
          </ac:spMkLst>
        </pc:spChg>
      </pc:sldChg>
      <pc:sldChg chg="add del">
        <pc:chgData name="ΠΑΝΑΓΙΩΤΗΣ ΤΣΑΠΑΡΑΣ" userId="14c29a0b-fba8-4de1-ba9f-ce710cf39d77" providerId="ADAL" clId="{250D5124-36DF-44A4-804F-5F080110EF3A}" dt="2022-03-01T09:52:22.863" v="6202" actId="47"/>
        <pc:sldMkLst>
          <pc:docMk/>
          <pc:sldMk cId="1300453045" sldId="965"/>
        </pc:sldMkLst>
      </pc:sldChg>
      <pc:sldChg chg="add del">
        <pc:chgData name="ΠΑΝΑΓΙΩΤΗΣ ΤΣΑΠΑΡΑΣ" userId="14c29a0b-fba8-4de1-ba9f-ce710cf39d77" providerId="ADAL" clId="{250D5124-36DF-44A4-804F-5F080110EF3A}" dt="2022-03-01T09:53:09.143" v="6215" actId="47"/>
        <pc:sldMkLst>
          <pc:docMk/>
          <pc:sldMk cId="1264863793" sldId="966"/>
        </pc:sldMkLst>
      </pc:sldChg>
      <pc:sldChg chg="add del">
        <pc:chgData name="ΠΑΝΑΓΙΩΤΗΣ ΤΣΑΠΑΡΑΣ" userId="14c29a0b-fba8-4de1-ba9f-ce710cf39d77" providerId="ADAL" clId="{250D5124-36DF-44A4-804F-5F080110EF3A}" dt="2022-03-01T09:54:52.913" v="6262" actId="47"/>
        <pc:sldMkLst>
          <pc:docMk/>
          <pc:sldMk cId="238210363" sldId="967"/>
        </pc:sldMkLst>
      </pc:sldChg>
      <pc:sldChg chg="modSp add mod">
        <pc:chgData name="ΠΑΝΑΓΙΩΤΗΣ ΤΣΑΠΑΡΑΣ" userId="14c29a0b-fba8-4de1-ba9f-ce710cf39d77" providerId="ADAL" clId="{250D5124-36DF-44A4-804F-5F080110EF3A}" dt="2022-03-01T09:52:00.048" v="6201" actId="207"/>
        <pc:sldMkLst>
          <pc:docMk/>
          <pc:sldMk cId="2148770275" sldId="968"/>
        </pc:sldMkLst>
        <pc:spChg chg="mod">
          <ac:chgData name="ΠΑΝΑΓΙΩΤΗΣ ΤΣΑΠΑΡΑΣ" userId="14c29a0b-fba8-4de1-ba9f-ce710cf39d77" providerId="ADAL" clId="{250D5124-36DF-44A4-804F-5F080110EF3A}" dt="2022-03-01T09:51:45.133" v="6200" actId="27636"/>
          <ac:spMkLst>
            <pc:docMk/>
            <pc:sldMk cId="2148770275" sldId="968"/>
            <ac:spMk id="3" creationId="{D96552AC-FEC5-4DF6-BE25-FC116330C612}"/>
          </ac:spMkLst>
        </pc:spChg>
        <pc:graphicFrameChg chg="modGraphic">
          <ac:chgData name="ΠΑΝΑΓΙΩΤΗΣ ΤΣΑΠΑΡΑΣ" userId="14c29a0b-fba8-4de1-ba9f-ce710cf39d77" providerId="ADAL" clId="{250D5124-36DF-44A4-804F-5F080110EF3A}" dt="2022-03-01T09:52:00.048" v="6201" actId="207"/>
          <ac:graphicFrameMkLst>
            <pc:docMk/>
            <pc:sldMk cId="2148770275" sldId="968"/>
            <ac:graphicFrameMk id="5" creationId="{702C4DBF-1EAB-4A34-B594-8F1B5AE853F4}"/>
          </ac:graphicFrameMkLst>
        </pc:graphicFrameChg>
      </pc:sldChg>
      <pc:sldChg chg="modSp add mod">
        <pc:chgData name="ΠΑΝΑΓΙΩΤΗΣ ΤΣΑΠΑΡΑΣ" userId="14c29a0b-fba8-4de1-ba9f-ce710cf39d77" providerId="ADAL" clId="{250D5124-36DF-44A4-804F-5F080110EF3A}" dt="2022-03-01T09:53:03.633" v="6214" actId="20577"/>
        <pc:sldMkLst>
          <pc:docMk/>
          <pc:sldMk cId="2253604695" sldId="969"/>
        </pc:sldMkLst>
        <pc:spChg chg="mod">
          <ac:chgData name="ΠΑΝΑΓΙΩΤΗΣ ΤΣΑΠΑΡΑΣ" userId="14c29a0b-fba8-4de1-ba9f-ce710cf39d77" providerId="ADAL" clId="{250D5124-36DF-44A4-804F-5F080110EF3A}" dt="2022-03-01T09:53:03.633" v="6214" actId="20577"/>
          <ac:spMkLst>
            <pc:docMk/>
            <pc:sldMk cId="2253604695" sldId="969"/>
            <ac:spMk id="3" creationId="{D96552AC-FEC5-4DF6-BE25-FC116330C612}"/>
          </ac:spMkLst>
        </pc:spChg>
      </pc:sldChg>
      <pc:sldChg chg="addSp delSp modSp add mod">
        <pc:chgData name="ΠΑΝΑΓΙΩΤΗΣ ΤΣΑΠΑΡΑΣ" userId="14c29a0b-fba8-4de1-ba9f-ce710cf39d77" providerId="ADAL" clId="{250D5124-36DF-44A4-804F-5F080110EF3A}" dt="2022-03-01T09:54:48.415" v="6261" actId="20577"/>
        <pc:sldMkLst>
          <pc:docMk/>
          <pc:sldMk cId="1242321933" sldId="970"/>
        </pc:sldMkLst>
        <pc:spChg chg="mod">
          <ac:chgData name="ΠΑΝΑΓΙΩΤΗΣ ΤΣΑΠΑΡΑΣ" userId="14c29a0b-fba8-4de1-ba9f-ce710cf39d77" providerId="ADAL" clId="{250D5124-36DF-44A4-804F-5F080110EF3A}" dt="2022-03-01T09:53:58.280" v="6251" actId="20577"/>
          <ac:spMkLst>
            <pc:docMk/>
            <pc:sldMk cId="1242321933" sldId="970"/>
            <ac:spMk id="2" creationId="{0618FFEC-10D9-496E-A346-2AE04F70F352}"/>
          </ac:spMkLst>
        </pc:spChg>
        <pc:spChg chg="del">
          <ac:chgData name="ΠΑΝΑΓΙΩΤΗΣ ΤΣΑΠΑΡΑΣ" userId="14c29a0b-fba8-4de1-ba9f-ce710cf39d77" providerId="ADAL" clId="{250D5124-36DF-44A4-804F-5F080110EF3A}" dt="2022-03-01T09:54:07.428" v="6252" actId="478"/>
          <ac:spMkLst>
            <pc:docMk/>
            <pc:sldMk cId="1242321933" sldId="970"/>
            <ac:spMk id="3" creationId="{D96552AC-FEC5-4DF6-BE25-FC116330C612}"/>
          </ac:spMkLst>
        </pc:spChg>
        <pc:spChg chg="mod">
          <ac:chgData name="ΠΑΝΑΓΙΩΤΗΣ ΤΣΑΠΑΡΑΣ" userId="14c29a0b-fba8-4de1-ba9f-ce710cf39d77" providerId="ADAL" clId="{250D5124-36DF-44A4-804F-5F080110EF3A}" dt="2022-03-01T09:53:46.600" v="6232"/>
          <ac:spMkLst>
            <pc:docMk/>
            <pc:sldMk cId="1242321933" sldId="970"/>
            <ac:spMk id="4" creationId="{CDC13351-B35E-4DD6-BEBB-3466A7C1688B}"/>
          </ac:spMkLst>
        </pc:spChg>
        <pc:spChg chg="add del mod">
          <ac:chgData name="ΠΑΝΑΓΙΩΤΗΣ ΤΣΑΠΑΡΑΣ" userId="14c29a0b-fba8-4de1-ba9f-ce710cf39d77" providerId="ADAL" clId="{250D5124-36DF-44A4-804F-5F080110EF3A}" dt="2022-03-01T09:54:18.841" v="6257" actId="478"/>
          <ac:spMkLst>
            <pc:docMk/>
            <pc:sldMk cId="1242321933" sldId="970"/>
            <ac:spMk id="9" creationId="{18070AB8-E454-435B-83A1-CC73662910BE}"/>
          </ac:spMkLst>
        </pc:spChg>
        <pc:spChg chg="add del mod">
          <ac:chgData name="ΠΑΝΑΓΙΩΤΗΣ ΤΣΑΠΑΡΑΣ" userId="14c29a0b-fba8-4de1-ba9f-ce710cf39d77" providerId="ADAL" clId="{250D5124-36DF-44A4-804F-5F080110EF3A}" dt="2022-03-01T09:54:16.067" v="6256" actId="478"/>
          <ac:spMkLst>
            <pc:docMk/>
            <pc:sldMk cId="1242321933" sldId="970"/>
            <ac:spMk id="10" creationId="{EF24C92C-C91A-4908-87C9-3A3000DCE55E}"/>
          </ac:spMkLst>
        </pc:spChg>
        <pc:spChg chg="add mod">
          <ac:chgData name="ΠΑΝΑΓΙΩΤΗΣ ΤΣΑΠΑΡΑΣ" userId="14c29a0b-fba8-4de1-ba9f-ce710cf39d77" providerId="ADAL" clId="{250D5124-36DF-44A4-804F-5F080110EF3A}" dt="2022-03-01T09:54:35.817" v="6259" actId="1076"/>
          <ac:spMkLst>
            <pc:docMk/>
            <pc:sldMk cId="1242321933" sldId="970"/>
            <ac:spMk id="11" creationId="{39D80414-84DC-43A5-8346-3F69D32C7C1E}"/>
          </ac:spMkLst>
        </pc:spChg>
        <pc:graphicFrameChg chg="mod modGraphic">
          <ac:chgData name="ΠΑΝΑΓΙΩΤΗΣ ΤΣΑΠΑΡΑΣ" userId="14c29a0b-fba8-4de1-ba9f-ce710cf39d77" providerId="ADAL" clId="{250D5124-36DF-44A4-804F-5F080110EF3A}" dt="2022-03-01T09:54:48.415" v="6261" actId="20577"/>
          <ac:graphicFrameMkLst>
            <pc:docMk/>
            <pc:sldMk cId="1242321933" sldId="970"/>
            <ac:graphicFrameMk id="5" creationId="{702C4DBF-1EAB-4A34-B594-8F1B5AE853F4}"/>
          </ac:graphicFrameMkLst>
        </pc:graphicFrameChg>
      </pc:sldChg>
      <pc:sldChg chg="addSp delSp modSp new mod delAnim modAnim">
        <pc:chgData name="ΠΑΝΑΓΙΩΤΗΣ ΤΣΑΠΑΡΑΣ" userId="14c29a0b-fba8-4de1-ba9f-ce710cf39d77" providerId="ADAL" clId="{250D5124-36DF-44A4-804F-5F080110EF3A}" dt="2022-03-10T09:30:57.898" v="7248" actId="1076"/>
        <pc:sldMkLst>
          <pc:docMk/>
          <pc:sldMk cId="2756110822" sldId="971"/>
        </pc:sldMkLst>
        <pc:spChg chg="mod">
          <ac:chgData name="ΠΑΝΑΓΙΩΤΗΣ ΤΣΑΠΑΡΑΣ" userId="14c29a0b-fba8-4de1-ba9f-ce710cf39d77" providerId="ADAL" clId="{250D5124-36DF-44A4-804F-5F080110EF3A}" dt="2022-03-10T09:24:17.417" v="6776" actId="6549"/>
          <ac:spMkLst>
            <pc:docMk/>
            <pc:sldMk cId="2756110822" sldId="971"/>
            <ac:spMk id="2" creationId="{AF1AFFC4-ED34-4D55-9876-22D4C0D806CA}"/>
          </ac:spMkLst>
        </pc:spChg>
        <pc:spChg chg="add del mod">
          <ac:chgData name="ΠΑΝΑΓΙΩΤΗΣ ΤΣΑΠΑΡΑΣ" userId="14c29a0b-fba8-4de1-ba9f-ce710cf39d77" providerId="ADAL" clId="{250D5124-36DF-44A4-804F-5F080110EF3A}" dt="2022-03-10T09:30:46.433" v="7247" actId="6549"/>
          <ac:spMkLst>
            <pc:docMk/>
            <pc:sldMk cId="2756110822" sldId="971"/>
            <ac:spMk id="3" creationId="{E0F46981-46B1-4524-8F30-2BB564D4BD73}"/>
          </ac:spMkLst>
        </pc:spChg>
        <pc:spChg chg="add del mod">
          <ac:chgData name="ΠΑΝΑΓΙΩΤΗΣ ΤΣΑΠΑΡΑΣ" userId="14c29a0b-fba8-4de1-ba9f-ce710cf39d77" providerId="ADAL" clId="{250D5124-36DF-44A4-804F-5F080110EF3A}" dt="2022-03-10T09:22:28.456" v="6473"/>
          <ac:spMkLst>
            <pc:docMk/>
            <pc:sldMk cId="2756110822" sldId="971"/>
            <ac:spMk id="4" creationId="{FED8F7DF-2005-4C20-9432-B90F72A7EAF6}"/>
          </ac:spMkLst>
        </pc:spChg>
        <pc:spChg chg="add mod">
          <ac:chgData name="ΠΑΝΑΓΙΩΤΗΣ ΤΣΑΠΑΡΑΣ" userId="14c29a0b-fba8-4de1-ba9f-ce710cf39d77" providerId="ADAL" clId="{250D5124-36DF-44A4-804F-5F080110EF3A}" dt="2022-03-10T09:30:57.898" v="7248" actId="1076"/>
          <ac:spMkLst>
            <pc:docMk/>
            <pc:sldMk cId="2756110822" sldId="971"/>
            <ac:spMk id="5" creationId="{0D900C30-9E7E-4DB2-A7C7-9E7B872AE8F9}"/>
          </ac:spMkLst>
        </pc:spChg>
        <pc:spChg chg="add del mod">
          <ac:chgData name="ΠΑΝΑΓΙΩΤΗΣ ΤΣΑΠΑΡΑΣ" userId="14c29a0b-fba8-4de1-ba9f-ce710cf39d77" providerId="ADAL" clId="{250D5124-36DF-44A4-804F-5F080110EF3A}" dt="2022-03-10T09:29:30.777" v="7118" actId="478"/>
          <ac:spMkLst>
            <pc:docMk/>
            <pc:sldMk cId="2756110822" sldId="971"/>
            <ac:spMk id="6" creationId="{C25BDC78-2231-4649-AE8E-40CC89D93107}"/>
          </ac:spMkLst>
        </pc:spChg>
      </pc:sldChg>
    </pc:docChg>
  </pc:docChgLst>
  <pc:docChgLst>
    <pc:chgData name="tsap@uoi.gr" userId="14c29a0b-fba8-4de1-ba9f-ce710cf39d77" providerId="ADAL" clId="{5FA58273-5DF4-4EFF-8AEC-509E56E259DC}"/>
    <pc:docChg chg="custSel modSld">
      <pc:chgData name="tsap@uoi.gr" userId="14c29a0b-fba8-4de1-ba9f-ce710cf39d77" providerId="ADAL" clId="{5FA58273-5DF4-4EFF-8AEC-509E56E259DC}" dt="2022-03-09T22:24:07.197" v="273" actId="1076"/>
      <pc:docMkLst>
        <pc:docMk/>
      </pc:docMkLst>
      <pc:sldChg chg="modSp mod">
        <pc:chgData name="tsap@uoi.gr" userId="14c29a0b-fba8-4de1-ba9f-ce710cf39d77" providerId="ADAL" clId="{5FA58273-5DF4-4EFF-8AEC-509E56E259DC}" dt="2022-03-09T22:24:07.197" v="273" actId="1076"/>
        <pc:sldMkLst>
          <pc:docMk/>
          <pc:sldMk cId="1961245717" sldId="410"/>
        </pc:sldMkLst>
        <pc:spChg chg="mod">
          <ac:chgData name="tsap@uoi.gr" userId="14c29a0b-fba8-4de1-ba9f-ce710cf39d77" providerId="ADAL" clId="{5FA58273-5DF4-4EFF-8AEC-509E56E259DC}" dt="2022-03-09T22:23:56.503" v="272" actId="27636"/>
          <ac:spMkLst>
            <pc:docMk/>
            <pc:sldMk cId="1961245717" sldId="410"/>
            <ac:spMk id="3" creationId="{00000000-0000-0000-0000-000000000000}"/>
          </ac:spMkLst>
        </pc:spChg>
        <pc:spChg chg="mod">
          <ac:chgData name="tsap@uoi.gr" userId="14c29a0b-fba8-4de1-ba9f-ce710cf39d77" providerId="ADAL" clId="{5FA58273-5DF4-4EFF-8AEC-509E56E259DC}" dt="2022-03-09T22:24:07.197" v="273" actId="1076"/>
          <ac:spMkLst>
            <pc:docMk/>
            <pc:sldMk cId="1961245717" sldId="410"/>
            <ac:spMk id="4" creationId="{00000000-0000-0000-0000-000000000000}"/>
          </ac:spMkLst>
        </pc:spChg>
      </pc:sldChg>
      <pc:sldChg chg="modSp mod">
        <pc:chgData name="tsap@uoi.gr" userId="14c29a0b-fba8-4de1-ba9f-ce710cf39d77" providerId="ADAL" clId="{5FA58273-5DF4-4EFF-8AEC-509E56E259DC}" dt="2022-03-09T22:01:56.929" v="126" actId="27636"/>
        <pc:sldMkLst>
          <pc:docMk/>
          <pc:sldMk cId="2008504933" sldId="437"/>
        </pc:sldMkLst>
        <pc:spChg chg="mod">
          <ac:chgData name="tsap@uoi.gr" userId="14c29a0b-fba8-4de1-ba9f-ce710cf39d77" providerId="ADAL" clId="{5FA58273-5DF4-4EFF-8AEC-509E56E259DC}" dt="2022-03-09T22:01:56.929" v="126" actId="27636"/>
          <ac:spMkLst>
            <pc:docMk/>
            <pc:sldMk cId="2008504933" sldId="437"/>
            <ac:spMk id="3" creationId="{00000000-0000-0000-0000-000000000000}"/>
          </ac:spMkLst>
        </pc:spChg>
      </pc:sldChg>
      <pc:sldChg chg="modSp mod">
        <pc:chgData name="tsap@uoi.gr" userId="14c29a0b-fba8-4de1-ba9f-ce710cf39d77" providerId="ADAL" clId="{5FA58273-5DF4-4EFF-8AEC-509E56E259DC}" dt="2022-03-09T22:15:10.988" v="251" actId="27636"/>
        <pc:sldMkLst>
          <pc:docMk/>
          <pc:sldMk cId="1279339469" sldId="477"/>
        </pc:sldMkLst>
        <pc:spChg chg="mod">
          <ac:chgData name="tsap@uoi.gr" userId="14c29a0b-fba8-4de1-ba9f-ce710cf39d77" providerId="ADAL" clId="{5FA58273-5DF4-4EFF-8AEC-509E56E259DC}" dt="2022-03-09T22:15:10.988" v="251" actId="27636"/>
          <ac:spMkLst>
            <pc:docMk/>
            <pc:sldMk cId="1279339469" sldId="477"/>
            <ac:spMk id="3" creationId="{02E274A4-5FB9-4913-90B8-6383D8AC551A}"/>
          </ac:spMkLst>
        </pc:spChg>
      </pc:sldChg>
      <pc:sldChg chg="modSp mod">
        <pc:chgData name="tsap@uoi.gr" userId="14c29a0b-fba8-4de1-ba9f-ce710cf39d77" providerId="ADAL" clId="{5FA58273-5DF4-4EFF-8AEC-509E56E259DC}" dt="2022-03-09T21:53:31.932" v="7" actId="20577"/>
        <pc:sldMkLst>
          <pc:docMk/>
          <pc:sldMk cId="2253604695" sldId="969"/>
        </pc:sldMkLst>
        <pc:graphicFrameChg chg="modGraphic">
          <ac:chgData name="tsap@uoi.gr" userId="14c29a0b-fba8-4de1-ba9f-ce710cf39d77" providerId="ADAL" clId="{5FA58273-5DF4-4EFF-8AEC-509E56E259DC}" dt="2022-03-09T21:53:31.932" v="7" actId="20577"/>
          <ac:graphicFrameMkLst>
            <pc:docMk/>
            <pc:sldMk cId="2253604695" sldId="969"/>
            <ac:graphicFrameMk id="5" creationId="{702C4DBF-1EAB-4A34-B594-8F1B5AE853F4}"/>
          </ac:graphicFrameMkLst>
        </pc:graphicFrameChg>
      </pc:sldChg>
      <pc:sldChg chg="modSp mod">
        <pc:chgData name="tsap@uoi.gr" userId="14c29a0b-fba8-4de1-ba9f-ce710cf39d77" providerId="ADAL" clId="{5FA58273-5DF4-4EFF-8AEC-509E56E259DC}" dt="2022-03-09T21:54:17.836" v="11" actId="20577"/>
        <pc:sldMkLst>
          <pc:docMk/>
          <pc:sldMk cId="1242321933" sldId="970"/>
        </pc:sldMkLst>
        <pc:graphicFrameChg chg="modGraphic">
          <ac:chgData name="tsap@uoi.gr" userId="14c29a0b-fba8-4de1-ba9f-ce710cf39d77" providerId="ADAL" clId="{5FA58273-5DF4-4EFF-8AEC-509E56E259DC}" dt="2022-03-09T21:54:17.836" v="11" actId="20577"/>
          <ac:graphicFrameMkLst>
            <pc:docMk/>
            <pc:sldMk cId="1242321933" sldId="970"/>
            <ac:graphicFrameMk id="5" creationId="{702C4DBF-1EAB-4A34-B594-8F1B5AE853F4}"/>
          </ac:graphicFrameMkLst>
        </pc:graphicFrameChg>
      </pc:sldChg>
    </pc:docChg>
  </pc:docChgLst>
  <pc:docChgLst>
    <pc:chgData name="tsap@uoi.gr" userId="14c29a0b-fba8-4de1-ba9f-ce710cf39d77" providerId="ADAL" clId="{D7A2B9DB-D8FE-49E6-A67C-E3C177B36DF7}"/>
    <pc:docChg chg="undo custSel addSld delSld modSld sldOrd">
      <pc:chgData name="tsap@uoi.gr" userId="14c29a0b-fba8-4de1-ba9f-ce710cf39d77" providerId="ADAL" clId="{D7A2B9DB-D8FE-49E6-A67C-E3C177B36DF7}" dt="2022-03-01T08:11:20.160" v="3171" actId="20577"/>
      <pc:docMkLst>
        <pc:docMk/>
      </pc:docMkLst>
      <pc:sldChg chg="modSp mod">
        <pc:chgData name="tsap@uoi.gr" userId="14c29a0b-fba8-4de1-ba9f-ce710cf39d77" providerId="ADAL" clId="{D7A2B9DB-D8FE-49E6-A67C-E3C177B36DF7}" dt="2022-02-21T16:37:50.226" v="29" actId="14100"/>
        <pc:sldMkLst>
          <pc:docMk/>
          <pc:sldMk cId="3026436186" sldId="261"/>
        </pc:sldMkLst>
        <pc:spChg chg="mod">
          <ac:chgData name="tsap@uoi.gr" userId="14c29a0b-fba8-4de1-ba9f-ce710cf39d77" providerId="ADAL" clId="{D7A2B9DB-D8FE-49E6-A67C-E3C177B36DF7}" dt="2022-02-21T16:37:39.607" v="18" actId="14100"/>
          <ac:spMkLst>
            <pc:docMk/>
            <pc:sldMk cId="3026436186" sldId="261"/>
            <ac:spMk id="48131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1T16:37:50.226" v="29" actId="14100"/>
          <ac:spMkLst>
            <pc:docMk/>
            <pc:sldMk cId="3026436186" sldId="261"/>
            <ac:spMk id="48133" creationId="{00000000-0000-0000-0000-000000000000}"/>
          </ac:spMkLst>
        </pc:spChg>
        <pc:cxnChg chg="mod">
          <ac:chgData name="tsap@uoi.gr" userId="14c29a0b-fba8-4de1-ba9f-ce710cf39d77" providerId="ADAL" clId="{D7A2B9DB-D8FE-49E6-A67C-E3C177B36DF7}" dt="2022-02-21T16:37:39.607" v="18" actId="14100"/>
          <ac:cxnSpMkLst>
            <pc:docMk/>
            <pc:sldMk cId="3026436186" sldId="261"/>
            <ac:cxnSpMk id="48142" creationId="{00000000-0000-0000-0000-000000000000}"/>
          </ac:cxnSpMkLst>
        </pc:cxnChg>
        <pc:cxnChg chg="mod">
          <ac:chgData name="tsap@uoi.gr" userId="14c29a0b-fba8-4de1-ba9f-ce710cf39d77" providerId="ADAL" clId="{D7A2B9DB-D8FE-49E6-A67C-E3C177B36DF7}" dt="2022-02-21T16:37:50.226" v="29" actId="14100"/>
          <ac:cxnSpMkLst>
            <pc:docMk/>
            <pc:sldMk cId="3026436186" sldId="261"/>
            <ac:cxnSpMk id="48143" creationId="{00000000-0000-0000-0000-000000000000}"/>
          </ac:cxnSpMkLst>
        </pc:cxnChg>
        <pc:cxnChg chg="mod">
          <ac:chgData name="tsap@uoi.gr" userId="14c29a0b-fba8-4de1-ba9f-ce710cf39d77" providerId="ADAL" clId="{D7A2B9DB-D8FE-49E6-A67C-E3C177B36DF7}" dt="2022-02-21T16:37:50.226" v="29" actId="14100"/>
          <ac:cxnSpMkLst>
            <pc:docMk/>
            <pc:sldMk cId="3026436186" sldId="261"/>
            <ac:cxnSpMk id="48144" creationId="{00000000-0000-0000-0000-000000000000}"/>
          </ac:cxnSpMkLst>
        </pc:cxnChg>
      </pc:sldChg>
      <pc:sldChg chg="mod modShow">
        <pc:chgData name="tsap@uoi.gr" userId="14c29a0b-fba8-4de1-ba9f-ce710cf39d77" providerId="ADAL" clId="{D7A2B9DB-D8FE-49E6-A67C-E3C177B36DF7}" dt="2022-02-21T16:39:02.749" v="30" actId="729"/>
        <pc:sldMkLst>
          <pc:docMk/>
          <pc:sldMk cId="2686644072" sldId="293"/>
        </pc:sldMkLst>
      </pc:sldChg>
      <pc:sldChg chg="modSp mod">
        <pc:chgData name="tsap@uoi.gr" userId="14c29a0b-fba8-4de1-ba9f-ce710cf39d77" providerId="ADAL" clId="{D7A2B9DB-D8FE-49E6-A67C-E3C177B36DF7}" dt="2022-02-21T16:45:12.532" v="545" actId="6549"/>
        <pc:sldMkLst>
          <pc:docMk/>
          <pc:sldMk cId="1684554834" sldId="297"/>
        </pc:sldMkLst>
        <pc:spChg chg="mod">
          <ac:chgData name="tsap@uoi.gr" userId="14c29a0b-fba8-4de1-ba9f-ce710cf39d77" providerId="ADAL" clId="{D7A2B9DB-D8FE-49E6-A67C-E3C177B36DF7}" dt="2022-02-21T16:45:12.532" v="545" actId="6549"/>
          <ac:spMkLst>
            <pc:docMk/>
            <pc:sldMk cId="1684554834" sldId="297"/>
            <ac:spMk id="3" creationId="{00000000-0000-0000-0000-000000000000}"/>
          </ac:spMkLst>
        </pc:spChg>
      </pc:sldChg>
      <pc:sldChg chg="modSp mod">
        <pc:chgData name="tsap@uoi.gr" userId="14c29a0b-fba8-4de1-ba9f-ce710cf39d77" providerId="ADAL" clId="{D7A2B9DB-D8FE-49E6-A67C-E3C177B36DF7}" dt="2022-02-21T16:49:16.624" v="711" actId="20577"/>
        <pc:sldMkLst>
          <pc:docMk/>
          <pc:sldMk cId="2621265742" sldId="302"/>
        </pc:sldMkLst>
        <pc:spChg chg="mod">
          <ac:chgData name="tsap@uoi.gr" userId="14c29a0b-fba8-4de1-ba9f-ce710cf39d77" providerId="ADAL" clId="{D7A2B9DB-D8FE-49E6-A67C-E3C177B36DF7}" dt="2022-02-21T16:49:16.624" v="711" actId="20577"/>
          <ac:spMkLst>
            <pc:docMk/>
            <pc:sldMk cId="2621265742" sldId="302"/>
            <ac:spMk id="9" creationId="{00000000-0000-0000-0000-000000000000}"/>
          </ac:spMkLst>
        </pc:spChg>
      </pc:sldChg>
      <pc:sldChg chg="del">
        <pc:chgData name="tsap@uoi.gr" userId="14c29a0b-fba8-4de1-ba9f-ce710cf39d77" providerId="ADAL" clId="{D7A2B9DB-D8FE-49E6-A67C-E3C177B36DF7}" dt="2022-02-23T22:30:10.794" v="1982" actId="47"/>
        <pc:sldMkLst>
          <pc:docMk/>
          <pc:sldMk cId="357703571" sldId="316"/>
        </pc:sldMkLst>
      </pc:sldChg>
      <pc:sldChg chg="del">
        <pc:chgData name="tsap@uoi.gr" userId="14c29a0b-fba8-4de1-ba9f-ce710cf39d77" providerId="ADAL" clId="{D7A2B9DB-D8FE-49E6-A67C-E3C177B36DF7}" dt="2022-02-23T22:16:09.354" v="1754" actId="2696"/>
        <pc:sldMkLst>
          <pc:docMk/>
          <pc:sldMk cId="297653264" sldId="317"/>
        </pc:sldMkLst>
      </pc:sldChg>
      <pc:sldChg chg="add">
        <pc:chgData name="tsap@uoi.gr" userId="14c29a0b-fba8-4de1-ba9f-ce710cf39d77" providerId="ADAL" clId="{D7A2B9DB-D8FE-49E6-A67C-E3C177B36DF7}" dt="2022-02-23T22:16:16.686" v="1755"/>
        <pc:sldMkLst>
          <pc:docMk/>
          <pc:sldMk cId="544060230" sldId="317"/>
        </pc:sldMkLst>
      </pc:sldChg>
      <pc:sldChg chg="delSp modSp mod">
        <pc:chgData name="tsap@uoi.gr" userId="14c29a0b-fba8-4de1-ba9f-ce710cf39d77" providerId="ADAL" clId="{D7A2B9DB-D8FE-49E6-A67C-E3C177B36DF7}" dt="2022-02-23T22:38:52.564" v="2155" actId="1076"/>
        <pc:sldMkLst>
          <pc:docMk/>
          <pc:sldMk cId="3934448396" sldId="318"/>
        </pc:sldMkLst>
        <pc:spChg chg="mod">
          <ac:chgData name="tsap@uoi.gr" userId="14c29a0b-fba8-4de1-ba9f-ce710cf39d77" providerId="ADAL" clId="{D7A2B9DB-D8FE-49E6-A67C-E3C177B36DF7}" dt="2022-02-23T22:38:04.196" v="2150" actId="1076"/>
          <ac:spMkLst>
            <pc:docMk/>
            <pc:sldMk cId="3934448396" sldId="318"/>
            <ac:spMk id="3" creationId="{00000000-0000-0000-0000-000000000000}"/>
          </ac:spMkLst>
        </pc:spChg>
        <pc:spChg chg="del">
          <ac:chgData name="tsap@uoi.gr" userId="14c29a0b-fba8-4de1-ba9f-ce710cf39d77" providerId="ADAL" clId="{D7A2B9DB-D8FE-49E6-A67C-E3C177B36DF7}" dt="2022-02-23T22:35:05.369" v="2097" actId="478"/>
          <ac:spMkLst>
            <pc:docMk/>
            <pc:sldMk cId="3934448396" sldId="318"/>
            <ac:spMk id="4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2:38:41.141" v="2154" actId="207"/>
          <ac:spMkLst>
            <pc:docMk/>
            <pc:sldMk cId="3934448396" sldId="318"/>
            <ac:spMk id="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2:37:55.226" v="2149" actId="1076"/>
          <ac:spMkLst>
            <pc:docMk/>
            <pc:sldMk cId="3934448396" sldId="318"/>
            <ac:spMk id="6" creationId="{B362E998-B925-40E2-B784-C520951E9716}"/>
          </ac:spMkLst>
        </pc:spChg>
        <pc:spChg chg="mod">
          <ac:chgData name="tsap@uoi.gr" userId="14c29a0b-fba8-4de1-ba9f-ce710cf39d77" providerId="ADAL" clId="{D7A2B9DB-D8FE-49E6-A67C-E3C177B36DF7}" dt="2022-02-23T22:36:45.443" v="2134" actId="1076"/>
          <ac:spMkLst>
            <pc:docMk/>
            <pc:sldMk cId="3934448396" sldId="318"/>
            <ac:spMk id="8" creationId="{9754C557-0AD8-4BF1-A760-0667E7A5CF30}"/>
          </ac:spMkLst>
        </pc:spChg>
        <pc:spChg chg="mod">
          <ac:chgData name="tsap@uoi.gr" userId="14c29a0b-fba8-4de1-ba9f-ce710cf39d77" providerId="ADAL" clId="{D7A2B9DB-D8FE-49E6-A67C-E3C177B36DF7}" dt="2022-02-23T22:38:31.308" v="2153" actId="14100"/>
          <ac:spMkLst>
            <pc:docMk/>
            <pc:sldMk cId="3934448396" sldId="318"/>
            <ac:spMk id="9" creationId="{088668D2-7209-435D-8512-16ADFADA791B}"/>
          </ac:spMkLst>
        </pc:spChg>
        <pc:spChg chg="mod">
          <ac:chgData name="tsap@uoi.gr" userId="14c29a0b-fba8-4de1-ba9f-ce710cf39d77" providerId="ADAL" clId="{D7A2B9DB-D8FE-49E6-A67C-E3C177B36DF7}" dt="2022-02-23T22:38:17.677" v="2152" actId="1076"/>
          <ac:spMkLst>
            <pc:docMk/>
            <pc:sldMk cId="3934448396" sldId="318"/>
            <ac:spMk id="10" creationId="{E3303781-4B60-4B78-ACA7-BB91C2F90247}"/>
          </ac:spMkLst>
        </pc:spChg>
        <pc:spChg chg="mod">
          <ac:chgData name="tsap@uoi.gr" userId="14c29a0b-fba8-4de1-ba9f-ce710cf39d77" providerId="ADAL" clId="{D7A2B9DB-D8FE-49E6-A67C-E3C177B36DF7}" dt="2022-02-23T22:38:52.564" v="2155" actId="1076"/>
          <ac:spMkLst>
            <pc:docMk/>
            <pc:sldMk cId="3934448396" sldId="318"/>
            <ac:spMk id="11" creationId="{25C0669E-14D2-4628-8A4E-AA1604A94926}"/>
          </ac:spMkLst>
        </pc:spChg>
      </pc:sldChg>
      <pc:sldChg chg="modSp mod">
        <pc:chgData name="tsap@uoi.gr" userId="14c29a0b-fba8-4de1-ba9f-ce710cf39d77" providerId="ADAL" clId="{D7A2B9DB-D8FE-49E6-A67C-E3C177B36DF7}" dt="2022-02-23T22:43:53.271" v="2270" actId="20577"/>
        <pc:sldMkLst>
          <pc:docMk/>
          <pc:sldMk cId="1794194072" sldId="319"/>
        </pc:sldMkLst>
        <pc:spChg chg="mod">
          <ac:chgData name="tsap@uoi.gr" userId="14c29a0b-fba8-4de1-ba9f-ce710cf39d77" providerId="ADAL" clId="{D7A2B9DB-D8FE-49E6-A67C-E3C177B36DF7}" dt="2022-02-23T22:43:07.498" v="2195" actId="1076"/>
          <ac:spMkLst>
            <pc:docMk/>
            <pc:sldMk cId="1794194072" sldId="319"/>
            <ac:spMk id="3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2:43:53.271" v="2270" actId="20577"/>
          <ac:spMkLst>
            <pc:docMk/>
            <pc:sldMk cId="1794194072" sldId="319"/>
            <ac:spMk id="4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2:42:59.523" v="2194" actId="207"/>
          <ac:spMkLst>
            <pc:docMk/>
            <pc:sldMk cId="1794194072" sldId="319"/>
            <ac:spMk id="5" creationId="{00000000-0000-0000-0000-000000000000}"/>
          </ac:spMkLst>
        </pc:spChg>
      </pc:sldChg>
      <pc:sldChg chg="del">
        <pc:chgData name="tsap@uoi.gr" userId="14c29a0b-fba8-4de1-ba9f-ce710cf39d77" providerId="ADAL" clId="{D7A2B9DB-D8FE-49E6-A67C-E3C177B36DF7}" dt="2022-02-23T22:16:09.354" v="1754" actId="2696"/>
        <pc:sldMkLst>
          <pc:docMk/>
          <pc:sldMk cId="2925747630" sldId="320"/>
        </pc:sldMkLst>
      </pc:sldChg>
      <pc:sldChg chg="add">
        <pc:chgData name="tsap@uoi.gr" userId="14c29a0b-fba8-4de1-ba9f-ce710cf39d77" providerId="ADAL" clId="{D7A2B9DB-D8FE-49E6-A67C-E3C177B36DF7}" dt="2022-02-23T22:16:16.686" v="1755"/>
        <pc:sldMkLst>
          <pc:docMk/>
          <pc:sldMk cId="3303060656" sldId="320"/>
        </pc:sldMkLst>
      </pc:sldChg>
      <pc:sldChg chg="modSp mod">
        <pc:chgData name="tsap@uoi.gr" userId="14c29a0b-fba8-4de1-ba9f-ce710cf39d77" providerId="ADAL" clId="{D7A2B9DB-D8FE-49E6-A67C-E3C177B36DF7}" dt="2022-02-23T22:40:29.349" v="2172" actId="20577"/>
        <pc:sldMkLst>
          <pc:docMk/>
          <pc:sldMk cId="697531168" sldId="321"/>
        </pc:sldMkLst>
        <pc:spChg chg="mod">
          <ac:chgData name="tsap@uoi.gr" userId="14c29a0b-fba8-4de1-ba9f-ce710cf39d77" providerId="ADAL" clId="{D7A2B9DB-D8FE-49E6-A67C-E3C177B36DF7}" dt="2022-02-23T22:40:29.349" v="2172" actId="20577"/>
          <ac:spMkLst>
            <pc:docMk/>
            <pc:sldMk cId="697531168" sldId="321"/>
            <ac:spMk id="2" creationId="{00000000-0000-0000-0000-000000000000}"/>
          </ac:spMkLst>
        </pc:spChg>
      </pc:sldChg>
      <pc:sldChg chg="add del">
        <pc:chgData name="tsap@uoi.gr" userId="14c29a0b-fba8-4de1-ba9f-ce710cf39d77" providerId="ADAL" clId="{D7A2B9DB-D8FE-49E6-A67C-E3C177B36DF7}" dt="2022-02-23T23:45:54.476" v="2413" actId="2696"/>
        <pc:sldMkLst>
          <pc:docMk/>
          <pc:sldMk cId="1149958999" sldId="324"/>
        </pc:sldMkLst>
      </pc:sldChg>
      <pc:sldChg chg="del">
        <pc:chgData name="tsap@uoi.gr" userId="14c29a0b-fba8-4de1-ba9f-ce710cf39d77" providerId="ADAL" clId="{D7A2B9DB-D8FE-49E6-A67C-E3C177B36DF7}" dt="2022-02-23T23:45:18.423" v="2411" actId="2696"/>
        <pc:sldMkLst>
          <pc:docMk/>
          <pc:sldMk cId="1631983499" sldId="324"/>
        </pc:sldMkLst>
      </pc:sldChg>
      <pc:sldChg chg="modSp mod">
        <pc:chgData name="tsap@uoi.gr" userId="14c29a0b-fba8-4de1-ba9f-ce710cf39d77" providerId="ADAL" clId="{D7A2B9DB-D8FE-49E6-A67C-E3C177B36DF7}" dt="2022-03-01T08:11:20.160" v="3171" actId="20577"/>
        <pc:sldMkLst>
          <pc:docMk/>
          <pc:sldMk cId="2280268363" sldId="324"/>
        </pc:sldMkLst>
        <pc:spChg chg="mod">
          <ac:chgData name="tsap@uoi.gr" userId="14c29a0b-fba8-4de1-ba9f-ce710cf39d77" providerId="ADAL" clId="{D7A2B9DB-D8FE-49E6-A67C-E3C177B36DF7}" dt="2022-03-01T08:11:20.160" v="3171" actId="20577"/>
          <ac:spMkLst>
            <pc:docMk/>
            <pc:sldMk cId="2280268363" sldId="324"/>
            <ac:spMk id="2" creationId="{00000000-0000-0000-0000-000000000000}"/>
          </ac:spMkLst>
        </pc:spChg>
      </pc:sldChg>
      <pc:sldChg chg="addSp modSp add">
        <pc:chgData name="tsap@uoi.gr" userId="14c29a0b-fba8-4de1-ba9f-ce710cf39d77" providerId="ADAL" clId="{D7A2B9DB-D8FE-49E6-A67C-E3C177B36DF7}" dt="2022-02-24T00:47:42.430" v="3049"/>
        <pc:sldMkLst>
          <pc:docMk/>
          <pc:sldMk cId="2282179187" sldId="324"/>
        </pc:sldMkLst>
        <pc:spChg chg="add mod">
          <ac:chgData name="tsap@uoi.gr" userId="14c29a0b-fba8-4de1-ba9f-ce710cf39d77" providerId="ADAL" clId="{D7A2B9DB-D8FE-49E6-A67C-E3C177B36DF7}" dt="2022-02-24T00:47:42.430" v="3049"/>
          <ac:spMkLst>
            <pc:docMk/>
            <pc:sldMk cId="2282179187" sldId="324"/>
            <ac:spMk id="6" creationId="{D6BFBE6D-E67A-4B92-9F5E-608864D615CA}"/>
          </ac:spMkLst>
        </pc:spChg>
      </pc:sldChg>
      <pc:sldChg chg="modSp mod">
        <pc:chgData name="tsap@uoi.gr" userId="14c29a0b-fba8-4de1-ba9f-ce710cf39d77" providerId="ADAL" clId="{D7A2B9DB-D8FE-49E6-A67C-E3C177B36DF7}" dt="2022-02-21T16:46:16.437" v="560" actId="6549"/>
        <pc:sldMkLst>
          <pc:docMk/>
          <pc:sldMk cId="683780978" sldId="360"/>
        </pc:sldMkLst>
        <pc:spChg chg="mod">
          <ac:chgData name="tsap@uoi.gr" userId="14c29a0b-fba8-4de1-ba9f-ce710cf39d77" providerId="ADAL" clId="{D7A2B9DB-D8FE-49E6-A67C-E3C177B36DF7}" dt="2022-02-21T16:46:16.437" v="560" actId="6549"/>
          <ac:spMkLst>
            <pc:docMk/>
            <pc:sldMk cId="683780978" sldId="360"/>
            <ac:spMk id="9" creationId="{00000000-0000-0000-0000-000000000000}"/>
          </ac:spMkLst>
        </pc:spChg>
      </pc:sldChg>
      <pc:sldChg chg="modSp mod">
        <pc:chgData name="tsap@uoi.gr" userId="14c29a0b-fba8-4de1-ba9f-ce710cf39d77" providerId="ADAL" clId="{D7A2B9DB-D8FE-49E6-A67C-E3C177B36DF7}" dt="2022-02-21T16:48:31.689" v="683" actId="108"/>
        <pc:sldMkLst>
          <pc:docMk/>
          <pc:sldMk cId="1008332899" sldId="361"/>
        </pc:sldMkLst>
        <pc:spChg chg="mod">
          <ac:chgData name="tsap@uoi.gr" userId="14c29a0b-fba8-4de1-ba9f-ce710cf39d77" providerId="ADAL" clId="{D7A2B9DB-D8FE-49E6-A67C-E3C177B36DF7}" dt="2022-02-21T16:48:31.689" v="683" actId="108"/>
          <ac:spMkLst>
            <pc:docMk/>
            <pc:sldMk cId="1008332899" sldId="361"/>
            <ac:spMk id="3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1T16:47:47.016" v="643" actId="1076"/>
          <ac:spMkLst>
            <pc:docMk/>
            <pc:sldMk cId="1008332899" sldId="361"/>
            <ac:spMk id="4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1T16:47:47.016" v="643" actId="1076"/>
          <ac:spMkLst>
            <pc:docMk/>
            <pc:sldMk cId="1008332899" sldId="361"/>
            <ac:spMk id="6" creationId="{00000000-0000-0000-0000-000000000000}"/>
          </ac:spMkLst>
        </pc:spChg>
        <pc:picChg chg="mod">
          <ac:chgData name="tsap@uoi.gr" userId="14c29a0b-fba8-4de1-ba9f-ce710cf39d77" providerId="ADAL" clId="{D7A2B9DB-D8FE-49E6-A67C-E3C177B36DF7}" dt="2022-02-21T16:47:47.016" v="643" actId="1076"/>
          <ac:picMkLst>
            <pc:docMk/>
            <pc:sldMk cId="1008332899" sldId="361"/>
            <ac:picMk id="8" creationId="{0255F144-A73F-4EB7-AF71-6709DD486251}"/>
          </ac:picMkLst>
        </pc:picChg>
      </pc:sldChg>
      <pc:sldChg chg="addSp delSp modSp mod ord">
        <pc:chgData name="tsap@uoi.gr" userId="14c29a0b-fba8-4de1-ba9f-ce710cf39d77" providerId="ADAL" clId="{D7A2B9DB-D8FE-49E6-A67C-E3C177B36DF7}" dt="2022-03-01T08:08:59.862" v="3168" actId="20577"/>
        <pc:sldMkLst>
          <pc:docMk/>
          <pc:sldMk cId="1913911008" sldId="390"/>
        </pc:sldMkLst>
        <pc:spChg chg="mod">
          <ac:chgData name="tsap@uoi.gr" userId="14c29a0b-fba8-4de1-ba9f-ce710cf39d77" providerId="ADAL" clId="{D7A2B9DB-D8FE-49E6-A67C-E3C177B36DF7}" dt="2022-03-01T08:08:59.862" v="3168" actId="20577"/>
          <ac:spMkLst>
            <pc:docMk/>
            <pc:sldMk cId="1913911008" sldId="390"/>
            <ac:spMk id="3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3-01T08:07:40.101" v="3086" actId="20577"/>
          <ac:spMkLst>
            <pc:docMk/>
            <pc:sldMk cId="1913911008" sldId="390"/>
            <ac:spMk id="40" creationId="{00000000-0000-0000-0000-000000000000}"/>
          </ac:spMkLst>
        </pc:spChg>
        <pc:graphicFrameChg chg="add del modGraphic">
          <ac:chgData name="tsap@uoi.gr" userId="14c29a0b-fba8-4de1-ba9f-ce710cf39d77" providerId="ADAL" clId="{D7A2B9DB-D8FE-49E6-A67C-E3C177B36DF7}" dt="2022-02-24T00:24:45.555" v="2558" actId="27309"/>
          <ac:graphicFrameMkLst>
            <pc:docMk/>
            <pc:sldMk cId="1913911008" sldId="390"/>
            <ac:graphicFrameMk id="9" creationId="{20B67C47-7977-4999-9A3C-6946799A038B}"/>
          </ac:graphicFrameMkLst>
        </pc:graphicFrameChg>
      </pc:sldChg>
      <pc:sldChg chg="delSp modSp mod ord delAnim">
        <pc:chgData name="tsap@uoi.gr" userId="14c29a0b-fba8-4de1-ba9f-ce710cf39d77" providerId="ADAL" clId="{D7A2B9DB-D8FE-49E6-A67C-E3C177B36DF7}" dt="2022-02-24T00:25:00.484" v="2562"/>
        <pc:sldMkLst>
          <pc:docMk/>
          <pc:sldMk cId="211545311" sldId="392"/>
        </pc:sldMkLst>
        <pc:spChg chg="mod">
          <ac:chgData name="tsap@uoi.gr" userId="14c29a0b-fba8-4de1-ba9f-ce710cf39d77" providerId="ADAL" clId="{D7A2B9DB-D8FE-49E6-A67C-E3C177B36DF7}" dt="2022-02-23T23:47:41.152" v="2423" actId="20577"/>
          <ac:spMkLst>
            <pc:docMk/>
            <pc:sldMk cId="211545311" sldId="392"/>
            <ac:spMk id="2" creationId="{00000000-0000-0000-0000-000000000000}"/>
          </ac:spMkLst>
        </pc:spChg>
        <pc:spChg chg="del">
          <ac:chgData name="tsap@uoi.gr" userId="14c29a0b-fba8-4de1-ba9f-ce710cf39d77" providerId="ADAL" clId="{D7A2B9DB-D8FE-49E6-A67C-E3C177B36DF7}" dt="2022-02-24T00:21:39.349" v="2536" actId="478"/>
          <ac:spMkLst>
            <pc:docMk/>
            <pc:sldMk cId="211545311" sldId="392"/>
            <ac:spMk id="3" creationId="{A5D3444C-2954-42E8-AA7E-7995E88BB5A2}"/>
          </ac:spMkLst>
        </pc:spChg>
        <pc:spChg chg="mod">
          <ac:chgData name="tsap@uoi.gr" userId="14c29a0b-fba8-4de1-ba9f-ce710cf39d77" providerId="ADAL" clId="{D7A2B9DB-D8FE-49E6-A67C-E3C177B36DF7}" dt="2022-02-23T23:49:26.902" v="2484" actId="20577"/>
          <ac:spMkLst>
            <pc:docMk/>
            <pc:sldMk cId="211545311" sldId="392"/>
            <ac:spMk id="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21:44.841" v="2537" actId="20577"/>
          <ac:spMkLst>
            <pc:docMk/>
            <pc:sldMk cId="211545311" sldId="392"/>
            <ac:spMk id="15" creationId="{00000000-0000-0000-0000-000000000000}"/>
          </ac:spMkLst>
        </pc:spChg>
      </pc:sldChg>
      <pc:sldChg chg="addSp delSp modSp mod addAnim delAnim modAnim">
        <pc:chgData name="tsap@uoi.gr" userId="14c29a0b-fba8-4de1-ba9f-ce710cf39d77" providerId="ADAL" clId="{D7A2B9DB-D8FE-49E6-A67C-E3C177B36DF7}" dt="2022-02-24T00:39:11.800" v="2635"/>
        <pc:sldMkLst>
          <pc:docMk/>
          <pc:sldMk cId="2609191819" sldId="450"/>
        </pc:sldMkLst>
        <pc:spChg chg="mod">
          <ac:chgData name="tsap@uoi.gr" userId="14c29a0b-fba8-4de1-ba9f-ce710cf39d77" providerId="ADAL" clId="{D7A2B9DB-D8FE-49E6-A67C-E3C177B36DF7}" dt="2022-02-23T23:47:49.587" v="2432" actId="20577"/>
          <ac:spMkLst>
            <pc:docMk/>
            <pc:sldMk cId="2609191819" sldId="450"/>
            <ac:spMk id="2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3:49:18.179" v="2482" actId="20577"/>
          <ac:spMkLst>
            <pc:docMk/>
            <pc:sldMk cId="2609191819" sldId="450"/>
            <ac:spMk id="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3:49:16.515" v="2480" actId="6549"/>
          <ac:spMkLst>
            <pc:docMk/>
            <pc:sldMk cId="2609191819" sldId="450"/>
            <ac:spMk id="14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3:49:15.496" v="2478" actId="20577"/>
          <ac:spMkLst>
            <pc:docMk/>
            <pc:sldMk cId="2609191819" sldId="450"/>
            <ac:spMk id="15" creationId="{00000000-0000-0000-0000-000000000000}"/>
          </ac:spMkLst>
        </pc:spChg>
        <pc:spChg chg="add del mod">
          <ac:chgData name="tsap@uoi.gr" userId="14c29a0b-fba8-4de1-ba9f-ce710cf39d77" providerId="ADAL" clId="{D7A2B9DB-D8FE-49E6-A67C-E3C177B36DF7}" dt="2022-02-24T00:39:11.800" v="2635"/>
          <ac:spMkLst>
            <pc:docMk/>
            <pc:sldMk cId="2609191819" sldId="450"/>
            <ac:spMk id="17" creationId="{35534EB7-C135-40BD-95D2-5089CF84880B}"/>
          </ac:spMkLst>
        </pc:spChg>
        <pc:spChg chg="add del mod">
          <ac:chgData name="tsap@uoi.gr" userId="14c29a0b-fba8-4de1-ba9f-ce710cf39d77" providerId="ADAL" clId="{D7A2B9DB-D8FE-49E6-A67C-E3C177B36DF7}" dt="2022-02-24T00:39:11.800" v="2635"/>
          <ac:spMkLst>
            <pc:docMk/>
            <pc:sldMk cId="2609191819" sldId="450"/>
            <ac:spMk id="18" creationId="{610CD8CB-62DF-4A59-AB01-46B47B14708D}"/>
          </ac:spMkLst>
        </pc:spChg>
        <pc:spChg chg="add del mod ord">
          <ac:chgData name="tsap@uoi.gr" userId="14c29a0b-fba8-4de1-ba9f-ce710cf39d77" providerId="ADAL" clId="{D7A2B9DB-D8FE-49E6-A67C-E3C177B36DF7}" dt="2022-02-24T00:39:11.800" v="2635"/>
          <ac:spMkLst>
            <pc:docMk/>
            <pc:sldMk cId="2609191819" sldId="450"/>
            <ac:spMk id="20" creationId="{0324E4AA-E944-454F-8448-3CEB33D6C69C}"/>
          </ac:spMkLst>
        </pc:spChg>
      </pc:sldChg>
      <pc:sldChg chg="delSp modSp del mod ord">
        <pc:chgData name="tsap@uoi.gr" userId="14c29a0b-fba8-4de1-ba9f-ce710cf39d77" providerId="ADAL" clId="{D7A2B9DB-D8FE-49E6-A67C-E3C177B36DF7}" dt="2022-02-24T00:47:40.316" v="3048" actId="47"/>
        <pc:sldMkLst>
          <pc:docMk/>
          <pc:sldMk cId="277732183" sldId="451"/>
        </pc:sldMkLst>
        <pc:spChg chg="del mod">
          <ac:chgData name="tsap@uoi.gr" userId="14c29a0b-fba8-4de1-ba9f-ce710cf39d77" providerId="ADAL" clId="{D7A2B9DB-D8FE-49E6-A67C-E3C177B36DF7}" dt="2022-02-24T00:47:38.176" v="3047" actId="21"/>
          <ac:spMkLst>
            <pc:docMk/>
            <pc:sldMk cId="277732183" sldId="451"/>
            <ac:spMk id="3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47:05.194" v="3015" actId="1076"/>
          <ac:spMkLst>
            <pc:docMk/>
            <pc:sldMk cId="277732183" sldId="451"/>
            <ac:spMk id="4" creationId="{00000000-0000-0000-0000-000000000000}"/>
          </ac:spMkLst>
        </pc:spChg>
      </pc:sldChg>
      <pc:sldChg chg="modSp mod">
        <pc:chgData name="tsap@uoi.gr" userId="14c29a0b-fba8-4de1-ba9f-ce710cf39d77" providerId="ADAL" clId="{D7A2B9DB-D8FE-49E6-A67C-E3C177B36DF7}" dt="2022-02-21T16:40:01.218" v="34" actId="20577"/>
        <pc:sldMkLst>
          <pc:docMk/>
          <pc:sldMk cId="1097489447" sldId="458"/>
        </pc:sldMkLst>
        <pc:spChg chg="mod">
          <ac:chgData name="tsap@uoi.gr" userId="14c29a0b-fba8-4de1-ba9f-ce710cf39d77" providerId="ADAL" clId="{D7A2B9DB-D8FE-49E6-A67C-E3C177B36DF7}" dt="2022-02-21T16:40:01.218" v="34" actId="20577"/>
          <ac:spMkLst>
            <pc:docMk/>
            <pc:sldMk cId="1097489447" sldId="458"/>
            <ac:spMk id="3" creationId="{33E60A78-BE29-430D-B28A-9F8E2DD0CEB5}"/>
          </ac:spMkLst>
        </pc:spChg>
      </pc:sldChg>
      <pc:sldChg chg="modSp mod">
        <pc:chgData name="tsap@uoi.gr" userId="14c29a0b-fba8-4de1-ba9f-ce710cf39d77" providerId="ADAL" clId="{D7A2B9DB-D8FE-49E6-A67C-E3C177B36DF7}" dt="2022-02-21T16:46:35.366" v="572" actId="20577"/>
        <pc:sldMkLst>
          <pc:docMk/>
          <pc:sldMk cId="2219194532" sldId="462"/>
        </pc:sldMkLst>
        <pc:spChg chg="mod">
          <ac:chgData name="tsap@uoi.gr" userId="14c29a0b-fba8-4de1-ba9f-ce710cf39d77" providerId="ADAL" clId="{D7A2B9DB-D8FE-49E6-A67C-E3C177B36DF7}" dt="2022-02-21T16:46:35.366" v="572" actId="20577"/>
          <ac:spMkLst>
            <pc:docMk/>
            <pc:sldMk cId="2219194532" sldId="462"/>
            <ac:spMk id="11" creationId="{00000000-0000-0000-0000-000000000000}"/>
          </ac:spMkLst>
        </pc:spChg>
      </pc:sldChg>
      <pc:sldChg chg="modSp mod">
        <pc:chgData name="tsap@uoi.gr" userId="14c29a0b-fba8-4de1-ba9f-ce710cf39d77" providerId="ADAL" clId="{D7A2B9DB-D8FE-49E6-A67C-E3C177B36DF7}" dt="2022-02-21T16:41:30.216" v="52" actId="27636"/>
        <pc:sldMkLst>
          <pc:docMk/>
          <pc:sldMk cId="2887898808" sldId="463"/>
        </pc:sldMkLst>
        <pc:spChg chg="mod">
          <ac:chgData name="tsap@uoi.gr" userId="14c29a0b-fba8-4de1-ba9f-ce710cf39d77" providerId="ADAL" clId="{D7A2B9DB-D8FE-49E6-A67C-E3C177B36DF7}" dt="2022-02-21T16:41:30.216" v="52" actId="27636"/>
          <ac:spMkLst>
            <pc:docMk/>
            <pc:sldMk cId="2887898808" sldId="463"/>
            <ac:spMk id="2" creationId="{33892069-AAE9-4CD8-9B23-DE9A8CCE261A}"/>
          </ac:spMkLst>
        </pc:spChg>
      </pc:sldChg>
      <pc:sldChg chg="addSp modSp new mod modClrScheme chgLayout">
        <pc:chgData name="tsap@uoi.gr" userId="14c29a0b-fba8-4de1-ba9f-ce710cf39d77" providerId="ADAL" clId="{D7A2B9DB-D8FE-49E6-A67C-E3C177B36DF7}" dt="2022-02-21T16:44:02.069" v="501" actId="20577"/>
        <pc:sldMkLst>
          <pc:docMk/>
          <pc:sldMk cId="2056120021" sldId="492"/>
        </pc:sldMkLst>
        <pc:spChg chg="add mod">
          <ac:chgData name="tsap@uoi.gr" userId="14c29a0b-fba8-4de1-ba9f-ce710cf39d77" providerId="ADAL" clId="{D7A2B9DB-D8FE-49E6-A67C-E3C177B36DF7}" dt="2022-02-21T16:41:46.530" v="60" actId="20577"/>
          <ac:spMkLst>
            <pc:docMk/>
            <pc:sldMk cId="2056120021" sldId="492"/>
            <ac:spMk id="2" creationId="{3D467E5A-B4B8-49B9-82DB-B7F018FDFF5E}"/>
          </ac:spMkLst>
        </pc:spChg>
        <pc:spChg chg="add mod">
          <ac:chgData name="tsap@uoi.gr" userId="14c29a0b-fba8-4de1-ba9f-ce710cf39d77" providerId="ADAL" clId="{D7A2B9DB-D8FE-49E6-A67C-E3C177B36DF7}" dt="2022-02-21T16:44:02.069" v="501" actId="20577"/>
          <ac:spMkLst>
            <pc:docMk/>
            <pc:sldMk cId="2056120021" sldId="492"/>
            <ac:spMk id="3" creationId="{07A426B9-CE59-4758-8EF4-AB5EFC7D3124}"/>
          </ac:spMkLst>
        </pc:spChg>
      </pc:sldChg>
      <pc:sldChg chg="modSp mod">
        <pc:chgData name="tsap@uoi.gr" userId="14c29a0b-fba8-4de1-ba9f-ce710cf39d77" providerId="ADAL" clId="{D7A2B9DB-D8FE-49E6-A67C-E3C177B36DF7}" dt="2022-02-24T00:21:22.671" v="2535" actId="20577"/>
        <pc:sldMkLst>
          <pc:docMk/>
          <pc:sldMk cId="3723653091" sldId="495"/>
        </pc:sldMkLst>
        <pc:spChg chg="mod">
          <ac:chgData name="tsap@uoi.gr" userId="14c29a0b-fba8-4de1-ba9f-ce710cf39d77" providerId="ADAL" clId="{D7A2B9DB-D8FE-49E6-A67C-E3C177B36DF7}" dt="2022-02-24T00:20:58.530" v="2525" actId="20577"/>
          <ac:spMkLst>
            <pc:docMk/>
            <pc:sldMk cId="3723653091" sldId="495"/>
            <ac:spMk id="7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21:22.671" v="2535" actId="20577"/>
          <ac:spMkLst>
            <pc:docMk/>
            <pc:sldMk cId="3723653091" sldId="495"/>
            <ac:spMk id="8" creationId="{00000000-0000-0000-0000-000000000000}"/>
          </ac:spMkLst>
        </pc:spChg>
      </pc:sldChg>
      <pc:sldChg chg="del">
        <pc:chgData name="tsap@uoi.gr" userId="14c29a0b-fba8-4de1-ba9f-ce710cf39d77" providerId="ADAL" clId="{D7A2B9DB-D8FE-49E6-A67C-E3C177B36DF7}" dt="2022-02-23T22:16:09.354" v="1754" actId="2696"/>
        <pc:sldMkLst>
          <pc:docMk/>
          <pc:sldMk cId="56992146" sldId="496"/>
        </pc:sldMkLst>
      </pc:sldChg>
      <pc:sldChg chg="modSp add mod">
        <pc:chgData name="tsap@uoi.gr" userId="14c29a0b-fba8-4de1-ba9f-ce710cf39d77" providerId="ADAL" clId="{D7A2B9DB-D8FE-49E6-A67C-E3C177B36DF7}" dt="2022-02-23T22:29:21.608" v="1981" actId="20577"/>
        <pc:sldMkLst>
          <pc:docMk/>
          <pc:sldMk cId="2814348497" sldId="496"/>
        </pc:sldMkLst>
        <pc:spChg chg="mod">
          <ac:chgData name="tsap@uoi.gr" userId="14c29a0b-fba8-4de1-ba9f-ce710cf39d77" providerId="ADAL" clId="{D7A2B9DB-D8FE-49E6-A67C-E3C177B36DF7}" dt="2022-02-23T22:29:21.608" v="1981" actId="20577"/>
          <ac:spMkLst>
            <pc:docMk/>
            <pc:sldMk cId="2814348497" sldId="496"/>
            <ac:spMk id="3" creationId="{BE4DCF01-A467-4203-B7A7-23691A2C6AB0}"/>
          </ac:spMkLst>
        </pc:spChg>
      </pc:sldChg>
      <pc:sldChg chg="modSp mod">
        <pc:chgData name="tsap@uoi.gr" userId="14c29a0b-fba8-4de1-ba9f-ce710cf39d77" providerId="ADAL" clId="{D7A2B9DB-D8FE-49E6-A67C-E3C177B36DF7}" dt="2022-02-24T00:24:28.586" v="2554" actId="20577"/>
        <pc:sldMkLst>
          <pc:docMk/>
          <pc:sldMk cId="2053001986" sldId="497"/>
        </pc:sldMkLst>
        <pc:spChg chg="mod">
          <ac:chgData name="tsap@uoi.gr" userId="14c29a0b-fba8-4de1-ba9f-ce710cf39d77" providerId="ADAL" clId="{D7A2B9DB-D8FE-49E6-A67C-E3C177B36DF7}" dt="2022-02-24T00:24:28.586" v="2554" actId="20577"/>
          <ac:spMkLst>
            <pc:docMk/>
            <pc:sldMk cId="2053001986" sldId="497"/>
            <ac:spMk id="2" creationId="{114000E5-702A-421C-B8BF-1C2C071F9C94}"/>
          </ac:spMkLst>
        </pc:spChg>
        <pc:spChg chg="mod">
          <ac:chgData name="tsap@uoi.gr" userId="14c29a0b-fba8-4de1-ba9f-ce710cf39d77" providerId="ADAL" clId="{D7A2B9DB-D8FE-49E6-A67C-E3C177B36DF7}" dt="2022-02-23T22:33:48.087" v="2093" actId="14100"/>
          <ac:spMkLst>
            <pc:docMk/>
            <pc:sldMk cId="2053001986" sldId="497"/>
            <ac:spMk id="3" creationId="{8A7732E0-2BA5-4CA9-921D-9749B47395E0}"/>
          </ac:spMkLst>
        </pc:spChg>
        <pc:spChg chg="mod">
          <ac:chgData name="tsap@uoi.gr" userId="14c29a0b-fba8-4de1-ba9f-ce710cf39d77" providerId="ADAL" clId="{D7A2B9DB-D8FE-49E6-A67C-E3C177B36DF7}" dt="2022-02-23T22:34:05.643" v="2096" actId="20577"/>
          <ac:spMkLst>
            <pc:docMk/>
            <pc:sldMk cId="2053001986" sldId="497"/>
            <ac:spMk id="4" creationId="{BE4DE730-549B-49EE-93DA-324521743A7A}"/>
          </ac:spMkLst>
        </pc:spChg>
      </pc:sldChg>
      <pc:sldChg chg="addSp delSp modSp add mod">
        <pc:chgData name="tsap@uoi.gr" userId="14c29a0b-fba8-4de1-ba9f-ce710cf39d77" providerId="ADAL" clId="{D7A2B9DB-D8FE-49E6-A67C-E3C177B36DF7}" dt="2022-02-23T21:12:22.824" v="1163" actId="14100"/>
        <pc:sldMkLst>
          <pc:docMk/>
          <pc:sldMk cId="2879734802" sldId="498"/>
        </pc:sldMkLst>
        <pc:spChg chg="mod">
          <ac:chgData name="tsap@uoi.gr" userId="14c29a0b-fba8-4de1-ba9f-ce710cf39d77" providerId="ADAL" clId="{D7A2B9DB-D8FE-49E6-A67C-E3C177B36DF7}" dt="2022-02-23T21:12:22.824" v="1163" actId="14100"/>
          <ac:spMkLst>
            <pc:docMk/>
            <pc:sldMk cId="2879734802" sldId="498"/>
            <ac:spMk id="3" creationId="{00000000-0000-0000-0000-000000000000}"/>
          </ac:spMkLst>
        </pc:spChg>
        <pc:spChg chg="mod ord">
          <ac:chgData name="tsap@uoi.gr" userId="14c29a0b-fba8-4de1-ba9f-ce710cf39d77" providerId="ADAL" clId="{D7A2B9DB-D8FE-49E6-A67C-E3C177B36DF7}" dt="2022-02-23T20:47:37.006" v="902" actId="14100"/>
          <ac:spMkLst>
            <pc:docMk/>
            <pc:sldMk cId="2879734802" sldId="498"/>
            <ac:spMk id="4" creationId="{00000000-0000-0000-0000-000000000000}"/>
          </ac:spMkLst>
        </pc:spChg>
        <pc:spChg chg="mod ord">
          <ac:chgData name="tsap@uoi.gr" userId="14c29a0b-fba8-4de1-ba9f-ce710cf39d77" providerId="ADAL" clId="{D7A2B9DB-D8FE-49E6-A67C-E3C177B36DF7}" dt="2022-02-23T20:47:21.649" v="900" actId="20577"/>
          <ac:spMkLst>
            <pc:docMk/>
            <pc:sldMk cId="2879734802" sldId="498"/>
            <ac:spMk id="5" creationId="{00000000-0000-0000-0000-000000000000}"/>
          </ac:spMkLst>
        </pc:spChg>
        <pc:spChg chg="add del mod">
          <ac:chgData name="tsap@uoi.gr" userId="14c29a0b-fba8-4de1-ba9f-ce710cf39d77" providerId="ADAL" clId="{D7A2B9DB-D8FE-49E6-A67C-E3C177B36DF7}" dt="2022-02-23T20:39:21.932" v="715" actId="478"/>
          <ac:spMkLst>
            <pc:docMk/>
            <pc:sldMk cId="2879734802" sldId="498"/>
            <ac:spMk id="6" creationId="{DEE721BE-540A-44E9-87C7-AF023BA7744B}"/>
          </ac:spMkLst>
        </pc:spChg>
        <pc:spChg chg="add mod">
          <ac:chgData name="tsap@uoi.gr" userId="14c29a0b-fba8-4de1-ba9f-ce710cf39d77" providerId="ADAL" clId="{D7A2B9DB-D8FE-49E6-A67C-E3C177B36DF7}" dt="2022-02-23T20:50:33.844" v="1160" actId="1076"/>
          <ac:spMkLst>
            <pc:docMk/>
            <pc:sldMk cId="2879734802" sldId="498"/>
            <ac:spMk id="7" creationId="{14B0749E-DA1E-4253-9E21-F321F12F37C7}"/>
          </ac:spMkLst>
        </pc:spChg>
      </pc:sldChg>
      <pc:sldChg chg="addSp delSp modSp add mod ord">
        <pc:chgData name="tsap@uoi.gr" userId="14c29a0b-fba8-4de1-ba9f-ce710cf39d77" providerId="ADAL" clId="{D7A2B9DB-D8FE-49E6-A67C-E3C177B36DF7}" dt="2022-02-23T22:14:17.755" v="1612"/>
        <pc:sldMkLst>
          <pc:docMk/>
          <pc:sldMk cId="1325719320" sldId="499"/>
        </pc:sldMkLst>
        <pc:spChg chg="mod">
          <ac:chgData name="tsap@uoi.gr" userId="14c29a0b-fba8-4de1-ba9f-ce710cf39d77" providerId="ADAL" clId="{D7A2B9DB-D8FE-49E6-A67C-E3C177B36DF7}" dt="2022-02-23T22:09:12.987" v="1578" actId="20577"/>
          <ac:spMkLst>
            <pc:docMk/>
            <pc:sldMk cId="1325719320" sldId="499"/>
            <ac:spMk id="2" creationId="{00000000-0000-0000-0000-000000000000}"/>
          </ac:spMkLst>
        </pc:spChg>
        <pc:spChg chg="del">
          <ac:chgData name="tsap@uoi.gr" userId="14c29a0b-fba8-4de1-ba9f-ce710cf39d77" providerId="ADAL" clId="{D7A2B9DB-D8FE-49E6-A67C-E3C177B36DF7}" dt="2022-02-23T21:41:10.284" v="1165" actId="478"/>
          <ac:spMkLst>
            <pc:docMk/>
            <pc:sldMk cId="1325719320" sldId="499"/>
            <ac:spMk id="3" creationId="{00000000-0000-0000-0000-000000000000}"/>
          </ac:spMkLst>
        </pc:spChg>
        <pc:spChg chg="del">
          <ac:chgData name="tsap@uoi.gr" userId="14c29a0b-fba8-4de1-ba9f-ce710cf39d77" providerId="ADAL" clId="{D7A2B9DB-D8FE-49E6-A67C-E3C177B36DF7}" dt="2022-02-23T21:41:15.303" v="1166" actId="478"/>
          <ac:spMkLst>
            <pc:docMk/>
            <pc:sldMk cId="1325719320" sldId="499"/>
            <ac:spMk id="4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1:46:21.061" v="1276" actId="1076"/>
          <ac:spMkLst>
            <pc:docMk/>
            <pc:sldMk cId="1325719320" sldId="499"/>
            <ac:spMk id="5" creationId="{00000000-0000-0000-0000-000000000000}"/>
          </ac:spMkLst>
        </pc:spChg>
        <pc:spChg chg="add del mod">
          <ac:chgData name="tsap@uoi.gr" userId="14c29a0b-fba8-4de1-ba9f-ce710cf39d77" providerId="ADAL" clId="{D7A2B9DB-D8FE-49E6-A67C-E3C177B36DF7}" dt="2022-02-23T21:44:03.179" v="1248" actId="478"/>
          <ac:spMkLst>
            <pc:docMk/>
            <pc:sldMk cId="1325719320" sldId="499"/>
            <ac:spMk id="6" creationId="{B4D9D3A8-0C9D-4113-9ECE-E7A7AE6F3884}"/>
          </ac:spMkLst>
        </pc:spChg>
        <pc:spChg chg="del">
          <ac:chgData name="tsap@uoi.gr" userId="14c29a0b-fba8-4de1-ba9f-ce710cf39d77" providerId="ADAL" clId="{D7A2B9DB-D8FE-49E6-A67C-E3C177B36DF7}" dt="2022-02-23T21:43:00.452" v="1238" actId="478"/>
          <ac:spMkLst>
            <pc:docMk/>
            <pc:sldMk cId="1325719320" sldId="499"/>
            <ac:spMk id="7" creationId="{14B0749E-DA1E-4253-9E21-F321F12F37C7}"/>
          </ac:spMkLst>
        </pc:spChg>
        <pc:spChg chg="add mod">
          <ac:chgData name="tsap@uoi.gr" userId="14c29a0b-fba8-4de1-ba9f-ce710cf39d77" providerId="ADAL" clId="{D7A2B9DB-D8FE-49E6-A67C-E3C177B36DF7}" dt="2022-02-23T22:09:22.499" v="1582" actId="6549"/>
          <ac:spMkLst>
            <pc:docMk/>
            <pc:sldMk cId="1325719320" sldId="499"/>
            <ac:spMk id="9" creationId="{B80829B2-C30E-4D41-AF56-574BB852D17A}"/>
          </ac:spMkLst>
        </pc:spChg>
        <pc:spChg chg="add mod ord">
          <ac:chgData name="tsap@uoi.gr" userId="14c29a0b-fba8-4de1-ba9f-ce710cf39d77" providerId="ADAL" clId="{D7A2B9DB-D8FE-49E6-A67C-E3C177B36DF7}" dt="2022-02-23T21:47:23.351" v="1281" actId="167"/>
          <ac:spMkLst>
            <pc:docMk/>
            <pc:sldMk cId="1325719320" sldId="499"/>
            <ac:spMk id="10" creationId="{565FDD26-6FA2-43E4-8410-11FA3A10416F}"/>
          </ac:spMkLst>
        </pc:spChg>
        <pc:spChg chg="add del mod">
          <ac:chgData name="tsap@uoi.gr" userId="14c29a0b-fba8-4de1-ba9f-ce710cf39d77" providerId="ADAL" clId="{D7A2B9DB-D8FE-49E6-A67C-E3C177B36DF7}" dt="2022-02-23T21:48:09.115" v="1284" actId="478"/>
          <ac:spMkLst>
            <pc:docMk/>
            <pc:sldMk cId="1325719320" sldId="499"/>
            <ac:spMk id="11" creationId="{4DE056D9-9A06-4D53-8C3E-CE30B6F0555F}"/>
          </ac:spMkLst>
        </pc:spChg>
        <pc:spChg chg="add mod">
          <ac:chgData name="tsap@uoi.gr" userId="14c29a0b-fba8-4de1-ba9f-ce710cf39d77" providerId="ADAL" clId="{D7A2B9DB-D8FE-49E6-A67C-E3C177B36DF7}" dt="2022-02-23T21:51:46.993" v="1505" actId="1076"/>
          <ac:spMkLst>
            <pc:docMk/>
            <pc:sldMk cId="1325719320" sldId="499"/>
            <ac:spMk id="12" creationId="{A9C65303-276D-43ED-BA62-2EE0E1CFCB43}"/>
          </ac:spMkLst>
        </pc:spChg>
        <pc:spChg chg="add mod">
          <ac:chgData name="tsap@uoi.gr" userId="14c29a0b-fba8-4de1-ba9f-ce710cf39d77" providerId="ADAL" clId="{D7A2B9DB-D8FE-49E6-A67C-E3C177B36DF7}" dt="2022-02-23T22:14:17.755" v="1612"/>
          <ac:spMkLst>
            <pc:docMk/>
            <pc:sldMk cId="1325719320" sldId="499"/>
            <ac:spMk id="13" creationId="{7A66944E-F0CD-40DB-902B-B31687F3AFCA}"/>
          </ac:spMkLst>
        </pc:spChg>
        <pc:spChg chg="add mod ord">
          <ac:chgData name="tsap@uoi.gr" userId="14c29a0b-fba8-4de1-ba9f-ce710cf39d77" providerId="ADAL" clId="{D7A2B9DB-D8FE-49E6-A67C-E3C177B36DF7}" dt="2022-02-23T21:52:25.922" v="1511" actId="167"/>
          <ac:spMkLst>
            <pc:docMk/>
            <pc:sldMk cId="1325719320" sldId="499"/>
            <ac:spMk id="14" creationId="{A54728C0-3886-4A97-B409-989863ACFF52}"/>
          </ac:spMkLst>
        </pc:spChg>
      </pc:sldChg>
      <pc:sldChg chg="addSp delSp modSp add mod">
        <pc:chgData name="tsap@uoi.gr" userId="14c29a0b-fba8-4de1-ba9f-ce710cf39d77" providerId="ADAL" clId="{D7A2B9DB-D8FE-49E6-A67C-E3C177B36DF7}" dt="2022-02-23T22:15:32.812" v="1753" actId="14100"/>
        <pc:sldMkLst>
          <pc:docMk/>
          <pc:sldMk cId="1513810088" sldId="500"/>
        </pc:sldMkLst>
        <pc:spChg chg="mod">
          <ac:chgData name="tsap@uoi.gr" userId="14c29a0b-fba8-4de1-ba9f-ce710cf39d77" providerId="ADAL" clId="{D7A2B9DB-D8FE-49E6-A67C-E3C177B36DF7}" dt="2022-02-23T22:13:46.559" v="1608" actId="1076"/>
          <ac:spMkLst>
            <pc:docMk/>
            <pc:sldMk cId="1513810088" sldId="500"/>
            <ac:spMk id="2" creationId="{00000000-0000-0000-0000-000000000000}"/>
          </ac:spMkLst>
        </pc:spChg>
        <pc:spChg chg="del">
          <ac:chgData name="tsap@uoi.gr" userId="14c29a0b-fba8-4de1-ba9f-ce710cf39d77" providerId="ADAL" clId="{D7A2B9DB-D8FE-49E6-A67C-E3C177B36DF7}" dt="2022-02-23T21:58:42.934" v="1536" actId="478"/>
          <ac:spMkLst>
            <pc:docMk/>
            <pc:sldMk cId="1513810088" sldId="500"/>
            <ac:spMk id="3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2:11:44.074" v="1599" actId="1076"/>
          <ac:spMkLst>
            <pc:docMk/>
            <pc:sldMk cId="1513810088" sldId="500"/>
            <ac:spMk id="4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2:11:34.219" v="1598" actId="1076"/>
          <ac:spMkLst>
            <pc:docMk/>
            <pc:sldMk cId="1513810088" sldId="500"/>
            <ac:spMk id="5" creationId="{00000000-0000-0000-0000-000000000000}"/>
          </ac:spMkLst>
        </pc:spChg>
        <pc:spChg chg="add del mod">
          <ac:chgData name="tsap@uoi.gr" userId="14c29a0b-fba8-4de1-ba9f-ce710cf39d77" providerId="ADAL" clId="{D7A2B9DB-D8FE-49E6-A67C-E3C177B36DF7}" dt="2022-02-23T22:14:05.802" v="1610" actId="478"/>
          <ac:spMkLst>
            <pc:docMk/>
            <pc:sldMk cId="1513810088" sldId="500"/>
            <ac:spMk id="6" creationId="{3E5AC306-292E-4C77-A670-45931869BB11}"/>
          </ac:spMkLst>
        </pc:spChg>
        <pc:spChg chg="del">
          <ac:chgData name="tsap@uoi.gr" userId="14c29a0b-fba8-4de1-ba9f-ce710cf39d77" providerId="ADAL" clId="{D7A2B9DB-D8FE-49E6-A67C-E3C177B36DF7}" dt="2022-02-23T21:59:11.490" v="1538" actId="478"/>
          <ac:spMkLst>
            <pc:docMk/>
            <pc:sldMk cId="1513810088" sldId="500"/>
            <ac:spMk id="7" creationId="{14B0749E-DA1E-4253-9E21-F321F12F37C7}"/>
          </ac:spMkLst>
        </pc:spChg>
        <pc:spChg chg="add mod">
          <ac:chgData name="tsap@uoi.gr" userId="14c29a0b-fba8-4de1-ba9f-ce710cf39d77" providerId="ADAL" clId="{D7A2B9DB-D8FE-49E6-A67C-E3C177B36DF7}" dt="2022-02-23T22:12:36.817" v="1607" actId="207"/>
          <ac:spMkLst>
            <pc:docMk/>
            <pc:sldMk cId="1513810088" sldId="500"/>
            <ac:spMk id="8" creationId="{33F7756F-4ECE-4F61-9D88-78CEA9DCC61E}"/>
          </ac:spMkLst>
        </pc:spChg>
        <pc:spChg chg="add mod">
          <ac:chgData name="tsap@uoi.gr" userId="14c29a0b-fba8-4de1-ba9f-ce710cf39d77" providerId="ADAL" clId="{D7A2B9DB-D8FE-49E6-A67C-E3C177B36DF7}" dt="2022-02-23T22:15:32.812" v="1753" actId="14100"/>
          <ac:spMkLst>
            <pc:docMk/>
            <pc:sldMk cId="1513810088" sldId="500"/>
            <ac:spMk id="9" creationId="{06060322-A752-4134-A2C4-610CC65CA420}"/>
          </ac:spMkLst>
        </pc:spChg>
      </pc:sldChg>
      <pc:sldChg chg="delSp modSp add mod">
        <pc:chgData name="tsap@uoi.gr" userId="14c29a0b-fba8-4de1-ba9f-ce710cf39d77" providerId="ADAL" clId="{D7A2B9DB-D8FE-49E6-A67C-E3C177B36DF7}" dt="2022-02-23T23:44:59.277" v="2410" actId="20577"/>
        <pc:sldMkLst>
          <pc:docMk/>
          <pc:sldMk cId="3796946514" sldId="501"/>
        </pc:sldMkLst>
        <pc:spChg chg="mod">
          <ac:chgData name="tsap@uoi.gr" userId="14c29a0b-fba8-4de1-ba9f-ce710cf39d77" providerId="ADAL" clId="{D7A2B9DB-D8FE-49E6-A67C-E3C177B36DF7}" dt="2022-02-23T23:41:46.827" v="2273" actId="20577"/>
          <ac:spMkLst>
            <pc:docMk/>
            <pc:sldMk cId="3796946514" sldId="501"/>
            <ac:spMk id="2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3:42:27.475" v="2315" actId="207"/>
          <ac:spMkLst>
            <pc:docMk/>
            <pc:sldMk cId="3796946514" sldId="501"/>
            <ac:spMk id="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3:44:11.883" v="2321" actId="13926"/>
          <ac:spMkLst>
            <pc:docMk/>
            <pc:sldMk cId="3796946514" sldId="501"/>
            <ac:spMk id="9" creationId="{B80829B2-C30E-4D41-AF56-574BB852D17A}"/>
          </ac:spMkLst>
        </pc:spChg>
        <pc:spChg chg="mod">
          <ac:chgData name="tsap@uoi.gr" userId="14c29a0b-fba8-4de1-ba9f-ce710cf39d77" providerId="ADAL" clId="{D7A2B9DB-D8FE-49E6-A67C-E3C177B36DF7}" dt="2022-02-23T23:42:37.021" v="2316" actId="14100"/>
          <ac:spMkLst>
            <pc:docMk/>
            <pc:sldMk cId="3796946514" sldId="501"/>
            <ac:spMk id="10" creationId="{565FDD26-6FA2-43E4-8410-11FA3A10416F}"/>
          </ac:spMkLst>
        </pc:spChg>
        <pc:spChg chg="del">
          <ac:chgData name="tsap@uoi.gr" userId="14c29a0b-fba8-4de1-ba9f-ce710cf39d77" providerId="ADAL" clId="{D7A2B9DB-D8FE-49E6-A67C-E3C177B36DF7}" dt="2022-02-23T23:43:35.181" v="2318" actId="478"/>
          <ac:spMkLst>
            <pc:docMk/>
            <pc:sldMk cId="3796946514" sldId="501"/>
            <ac:spMk id="12" creationId="{A9C65303-276D-43ED-BA62-2EE0E1CFCB43}"/>
          </ac:spMkLst>
        </pc:spChg>
        <pc:spChg chg="mod">
          <ac:chgData name="tsap@uoi.gr" userId="14c29a0b-fba8-4de1-ba9f-ce710cf39d77" providerId="ADAL" clId="{D7A2B9DB-D8FE-49E6-A67C-E3C177B36DF7}" dt="2022-02-23T23:44:59.277" v="2410" actId="20577"/>
          <ac:spMkLst>
            <pc:docMk/>
            <pc:sldMk cId="3796946514" sldId="501"/>
            <ac:spMk id="13" creationId="{7A66944E-F0CD-40DB-902B-B31687F3AFCA}"/>
          </ac:spMkLst>
        </pc:spChg>
        <pc:spChg chg="mod">
          <ac:chgData name="tsap@uoi.gr" userId="14c29a0b-fba8-4de1-ba9f-ce710cf39d77" providerId="ADAL" clId="{D7A2B9DB-D8FE-49E6-A67C-E3C177B36DF7}" dt="2022-02-23T23:44:01.967" v="2320" actId="14100"/>
          <ac:spMkLst>
            <pc:docMk/>
            <pc:sldMk cId="3796946514" sldId="501"/>
            <ac:spMk id="14" creationId="{A54728C0-3886-4A97-B409-989863ACFF52}"/>
          </ac:spMkLst>
        </pc:spChg>
      </pc:sldChg>
      <pc:sldChg chg="modSp add mod">
        <pc:chgData name="tsap@uoi.gr" userId="14c29a0b-fba8-4de1-ba9f-ce710cf39d77" providerId="ADAL" clId="{D7A2B9DB-D8FE-49E6-A67C-E3C177B36DF7}" dt="2022-02-24T00:41:34.257" v="2730" actId="207"/>
        <pc:sldMkLst>
          <pc:docMk/>
          <pc:sldMk cId="107907314" sldId="502"/>
        </pc:sldMkLst>
        <pc:spChg chg="mod">
          <ac:chgData name="tsap@uoi.gr" userId="14c29a0b-fba8-4de1-ba9f-ce710cf39d77" providerId="ADAL" clId="{D7A2B9DB-D8FE-49E6-A67C-E3C177B36DF7}" dt="2022-02-24T00:26:30.656" v="2622" actId="20577"/>
          <ac:spMkLst>
            <pc:docMk/>
            <pc:sldMk cId="107907314" sldId="502"/>
            <ac:spMk id="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40:27.838" v="2642" actId="14100"/>
          <ac:spMkLst>
            <pc:docMk/>
            <pc:sldMk cId="107907314" sldId="502"/>
            <ac:spMk id="23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41:34.257" v="2730" actId="207"/>
          <ac:spMkLst>
            <pc:docMk/>
            <pc:sldMk cId="107907314" sldId="502"/>
            <ac:spMk id="24" creationId="{00000000-0000-0000-0000-000000000000}"/>
          </ac:spMkLst>
        </pc:spChg>
      </pc:sldChg>
      <pc:sldChg chg="modSp add mod">
        <pc:chgData name="tsap@uoi.gr" userId="14c29a0b-fba8-4de1-ba9f-ce710cf39d77" providerId="ADAL" clId="{D7A2B9DB-D8FE-49E6-A67C-E3C177B36DF7}" dt="2022-02-24T00:46:22.951" v="3013" actId="1076"/>
        <pc:sldMkLst>
          <pc:docMk/>
          <pc:sldMk cId="808096911" sldId="503"/>
        </pc:sldMkLst>
        <pc:spChg chg="mod">
          <ac:chgData name="tsap@uoi.gr" userId="14c29a0b-fba8-4de1-ba9f-ce710cf39d77" providerId="ADAL" clId="{D7A2B9DB-D8FE-49E6-A67C-E3C177B36DF7}" dt="2022-02-24T00:45:17.222" v="2978" actId="14100"/>
          <ac:spMkLst>
            <pc:docMk/>
            <pc:sldMk cId="808096911" sldId="503"/>
            <ac:spMk id="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39:42.558" v="2640" actId="20577"/>
          <ac:spMkLst>
            <pc:docMk/>
            <pc:sldMk cId="808096911" sldId="503"/>
            <ac:spMk id="1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46:22.951" v="3013" actId="1076"/>
          <ac:spMkLst>
            <pc:docMk/>
            <pc:sldMk cId="808096911" sldId="503"/>
            <ac:spMk id="24" creationId="{00000000-0000-0000-0000-000000000000}"/>
          </ac:spMkLst>
        </pc:spChg>
      </pc:sldChg>
      <pc:sldChg chg="add del">
        <pc:chgData name="tsap@uoi.gr" userId="14c29a0b-fba8-4de1-ba9f-ce710cf39d77" providerId="ADAL" clId="{D7A2B9DB-D8FE-49E6-A67C-E3C177B36DF7}" dt="2022-02-24T00:39:27.683" v="2637"/>
        <pc:sldMkLst>
          <pc:docMk/>
          <pc:sldMk cId="866934086" sldId="503"/>
        </pc:sldMkLst>
      </pc:sldChg>
      <pc:sldChg chg="add del">
        <pc:chgData name="tsap@uoi.gr" userId="14c29a0b-fba8-4de1-ba9f-ce710cf39d77" providerId="ADAL" clId="{D7A2B9DB-D8FE-49E6-A67C-E3C177B36DF7}" dt="2022-02-24T00:39:08.731" v="2630"/>
        <pc:sldMkLst>
          <pc:docMk/>
          <pc:sldMk cId="3815933874" sldId="503"/>
        </pc:sldMkLst>
      </pc:sldChg>
      <pc:sldChg chg="addSp delSp modSp new mod chgLayout">
        <pc:chgData name="tsap@uoi.gr" userId="14c29a0b-fba8-4de1-ba9f-ce710cf39d77" providerId="ADAL" clId="{D7A2B9DB-D8FE-49E6-A67C-E3C177B36DF7}" dt="2022-02-24T00:52:08.254" v="3083" actId="20577"/>
        <pc:sldMkLst>
          <pc:docMk/>
          <pc:sldMk cId="2955707839" sldId="504"/>
        </pc:sldMkLst>
        <pc:spChg chg="del mod ord">
          <ac:chgData name="tsap@uoi.gr" userId="14c29a0b-fba8-4de1-ba9f-ce710cf39d77" providerId="ADAL" clId="{D7A2B9DB-D8FE-49E6-A67C-E3C177B36DF7}" dt="2022-02-24T00:51:45.035" v="3051" actId="700"/>
          <ac:spMkLst>
            <pc:docMk/>
            <pc:sldMk cId="2955707839" sldId="504"/>
            <ac:spMk id="2" creationId="{CA4B3CB5-E9A1-44E1-8C7A-DF27903326BF}"/>
          </ac:spMkLst>
        </pc:spChg>
        <pc:spChg chg="add mod ord">
          <ac:chgData name="tsap@uoi.gr" userId="14c29a0b-fba8-4de1-ba9f-ce710cf39d77" providerId="ADAL" clId="{D7A2B9DB-D8FE-49E6-A67C-E3C177B36DF7}" dt="2022-02-24T00:52:08.254" v="3083" actId="20577"/>
          <ac:spMkLst>
            <pc:docMk/>
            <pc:sldMk cId="2955707839" sldId="504"/>
            <ac:spMk id="3" creationId="{4B94AC1E-CCBE-4A21-B12B-7C354E85AE70}"/>
          </ac:spMkLst>
        </pc:spChg>
        <pc:spChg chg="add mod ord">
          <ac:chgData name="tsap@uoi.gr" userId="14c29a0b-fba8-4de1-ba9f-ce710cf39d77" providerId="ADAL" clId="{D7A2B9DB-D8FE-49E6-A67C-E3C177B36DF7}" dt="2022-02-24T00:51:45.035" v="3051" actId="700"/>
          <ac:spMkLst>
            <pc:docMk/>
            <pc:sldMk cId="2955707839" sldId="504"/>
            <ac:spMk id="4" creationId="{49FBAFDC-4A3A-40B8-9C60-0BFB4936490C}"/>
          </ac:spMkLst>
        </pc:spChg>
      </pc:sldChg>
      <pc:sldChg chg="del">
        <pc:chgData name="tsap@uoi.gr" userId="14c29a0b-fba8-4de1-ba9f-ce710cf39d77" providerId="ADAL" clId="{D7A2B9DB-D8FE-49E6-A67C-E3C177B36DF7}" dt="2022-03-01T08:09:42.329" v="3169" actId="47"/>
        <pc:sldMkLst>
          <pc:docMk/>
          <pc:sldMk cId="3053535256" sldId="50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CS-409: </a:t>
            </a:r>
            <a:r>
              <a:rPr lang="el-GR" dirty="0" err="1"/>
              <a:t>Αντικειμενοστρεφής</a:t>
            </a:r>
            <a:r>
              <a:rPr lang="el-GR" dirty="0"/>
              <a:t> </a:t>
            </a:r>
            <a:r>
              <a:rPr lang="el-GR" dirty="0" err="1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/>
              <a:t>Αντικειμενοστρεφής</a:t>
            </a:r>
            <a:r>
              <a:rPr lang="el-GR" dirty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/>
          </a:bodyPr>
          <a:lstStyle/>
          <a:p>
            <a:r>
              <a:rPr lang="el-GR" dirty="0"/>
              <a:t>2. ΕΙΣΑΓΩΓΗ ΣΤΗ </a:t>
            </a:r>
            <a:r>
              <a:rPr lang="en-US" dirty="0"/>
              <a:t>JAVA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>
            <a:normAutofit/>
          </a:bodyPr>
          <a:lstStyle/>
          <a:p>
            <a:r>
              <a:rPr lang="el-GR" dirty="0"/>
              <a:t>Η γλώσσα προγραμματισμού </a:t>
            </a:r>
            <a:r>
              <a:rPr lang="en-US" dirty="0"/>
              <a:t>Java</a:t>
            </a:r>
            <a:endParaRPr lang="el-GR" dirty="0"/>
          </a:p>
          <a:p>
            <a:r>
              <a:rPr lang="el-GR" dirty="0"/>
              <a:t>Βασικό συντακτικό, ορισμός μεταβλητών, έλεγχος ροής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8FFEC-10D9-496E-A346-2AE04F70F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Αναφορές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C13351-B35E-4DD6-BEBB-3466A7C1688B}"/>
              </a:ext>
            </a:extLst>
          </p:cNvPr>
          <p:cNvSpPr txBox="1"/>
          <p:nvPr/>
        </p:nvSpPr>
        <p:spPr>
          <a:xfrm>
            <a:off x="5446405" y="1396257"/>
            <a:ext cx="37689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Scanner input;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input = 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Scanner(System.in);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 2;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02C4DBF-1EAB-4A34-B594-8F1B5AE853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258239"/>
              </p:ext>
            </p:extLst>
          </p:nvPr>
        </p:nvGraphicFramePr>
        <p:xfrm>
          <a:off x="6391170" y="2596586"/>
          <a:ext cx="2744949" cy="3979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1600" dirty="0"/>
                        <a:t>Διεύθυνση μνήμης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/>
                        <a:t>Περιεχόμενα μνήμης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0011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rgbClr val="FF0000"/>
                          </a:solidFill>
                        </a:rPr>
                        <a:t>0011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02A6140-F8B5-497F-98CF-E34C13C5EECD}"/>
              </a:ext>
            </a:extLst>
          </p:cNvPr>
          <p:cNvSpPr txBox="1"/>
          <p:nvPr/>
        </p:nvSpPr>
        <p:spPr>
          <a:xfrm>
            <a:off x="5638800" y="3244334"/>
            <a:ext cx="684803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input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32D892-C312-4DC2-9EBE-508FE31EFFC3}"/>
              </a:ext>
            </a:extLst>
          </p:cNvPr>
          <p:cNvSpPr/>
          <p:nvPr/>
        </p:nvSpPr>
        <p:spPr>
          <a:xfrm>
            <a:off x="7594500" y="4437112"/>
            <a:ext cx="1512168" cy="16588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F24C92C-C91A-4908-87C9-3A3000DCE55E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4834880" cy="487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Οι </a:t>
            </a:r>
            <a:r>
              <a:rPr lang="el-GR" dirty="0">
                <a:solidFill>
                  <a:srgbClr val="00B050"/>
                </a:solidFill>
              </a:rPr>
              <a:t>μεταβλητές-αντικείμενα</a:t>
            </a:r>
            <a:r>
              <a:rPr lang="el-GR" dirty="0"/>
              <a:t> </a:t>
            </a:r>
            <a:r>
              <a:rPr lang="el-GR" dirty="0">
                <a:solidFill>
                  <a:srgbClr val="0070C0"/>
                </a:solidFill>
              </a:rPr>
              <a:t>κρατάνε</a:t>
            </a:r>
            <a:r>
              <a:rPr lang="el-GR" dirty="0"/>
              <a:t> την </a:t>
            </a:r>
            <a:r>
              <a:rPr lang="el-GR" dirty="0">
                <a:solidFill>
                  <a:srgbClr val="FF0000"/>
                </a:solidFill>
              </a:rPr>
              <a:t>διεύθυνση</a:t>
            </a:r>
            <a:r>
              <a:rPr lang="el-GR" dirty="0"/>
              <a:t> του χώρου που έχει δεσμευτεί για το αντικείμενο.</a:t>
            </a:r>
          </a:p>
          <a:p>
            <a:r>
              <a:rPr lang="el-GR" dirty="0"/>
              <a:t>Η διεύθυνση αυτή λέγεται </a:t>
            </a:r>
            <a:r>
              <a:rPr lang="el-GR" dirty="0">
                <a:solidFill>
                  <a:srgbClr val="FF0000"/>
                </a:solidFill>
              </a:rPr>
              <a:t>αναφορά</a:t>
            </a:r>
            <a:r>
              <a:rPr lang="el-GR" dirty="0"/>
              <a:t>.</a:t>
            </a:r>
          </a:p>
          <a:p>
            <a:r>
              <a:rPr lang="el-GR" dirty="0"/>
              <a:t>Λέμε ότι η μεταβλητή </a:t>
            </a:r>
            <a:r>
              <a:rPr lang="el-GR" dirty="0">
                <a:solidFill>
                  <a:srgbClr val="FF0000"/>
                </a:solidFill>
              </a:rPr>
              <a:t>δείχνει</a:t>
            </a:r>
            <a:r>
              <a:rPr lang="el-GR" dirty="0"/>
              <a:t> στον χώρο μνήμης του αντικειμένου.</a:t>
            </a:r>
          </a:p>
          <a:p>
            <a:r>
              <a:rPr lang="el-GR" dirty="0"/>
              <a:t>Συγκριτικά οι </a:t>
            </a:r>
            <a:r>
              <a:rPr lang="el-GR" dirty="0">
                <a:solidFill>
                  <a:srgbClr val="00B050"/>
                </a:solidFill>
              </a:rPr>
              <a:t>μεταβλητές πρωταρχικού τύπου </a:t>
            </a:r>
            <a:r>
              <a:rPr lang="el-GR" dirty="0">
                <a:solidFill>
                  <a:srgbClr val="0070C0"/>
                </a:solidFill>
              </a:rPr>
              <a:t>κρατάνε</a:t>
            </a:r>
            <a:r>
              <a:rPr lang="el-GR" dirty="0"/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την τιμή </a:t>
            </a:r>
            <a:r>
              <a:rPr lang="el-GR" dirty="0"/>
              <a:t>της μεταβλητής.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D80414-84DC-43A5-8346-3F69D32C7C1E}"/>
              </a:ext>
            </a:extLst>
          </p:cNvPr>
          <p:cNvSpPr txBox="1"/>
          <p:nvPr/>
        </p:nvSpPr>
        <p:spPr>
          <a:xfrm>
            <a:off x="6011822" y="6201245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242321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24E905-9509-4FB6-A4CF-3D852C41E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ΒΡΟΝΧΟΙ </a:t>
            </a:r>
            <a:br>
              <a:rPr lang="el-GR" dirty="0"/>
            </a:br>
            <a:r>
              <a:rPr lang="en-US" dirty="0"/>
              <a:t>IF-THEN-ELSE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CFD6C8-B277-47D0-8B3F-9810F1CC7D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25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Λογικές εκφράσεις και Λογικοί τελεστές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r>
              <a:rPr lang="el-GR" sz="2900" dirty="0">
                <a:solidFill>
                  <a:schemeClr val="accent6">
                    <a:lumMod val="75000"/>
                  </a:schemeClr>
                </a:solidFill>
              </a:rPr>
              <a:t>Λογικές σταθερές/τιμές</a:t>
            </a:r>
            <a:r>
              <a:rPr lang="el-GR" sz="2900" dirty="0"/>
              <a:t>:</a:t>
            </a:r>
          </a:p>
          <a:p>
            <a:pPr lvl="1"/>
            <a:r>
              <a:rPr lang="en-US" sz="2500" dirty="0">
                <a:solidFill>
                  <a:srgbClr val="FF0000"/>
                </a:solidFill>
              </a:rPr>
              <a:t>true</a:t>
            </a:r>
            <a:r>
              <a:rPr lang="en-US" sz="2500" dirty="0"/>
              <a:t>: </a:t>
            </a:r>
            <a:r>
              <a:rPr lang="el-GR" sz="2500" dirty="0"/>
              <a:t>αληθές</a:t>
            </a:r>
            <a:r>
              <a:rPr lang="en-US" sz="2500" dirty="0"/>
              <a:t>, </a:t>
            </a:r>
            <a:r>
              <a:rPr lang="en-US" sz="2500" dirty="0">
                <a:solidFill>
                  <a:srgbClr val="FF0000"/>
                </a:solidFill>
              </a:rPr>
              <a:t>false</a:t>
            </a:r>
            <a:r>
              <a:rPr lang="en-US" sz="2500" dirty="0"/>
              <a:t>: </a:t>
            </a:r>
            <a:r>
              <a:rPr lang="el-GR" sz="2500" dirty="0"/>
              <a:t>ψευδές</a:t>
            </a:r>
            <a:endParaRPr lang="en-US" sz="2500" dirty="0"/>
          </a:p>
          <a:p>
            <a:endParaRPr lang="el-GR" dirty="0">
              <a:solidFill>
                <a:srgbClr val="FF0000"/>
              </a:solidFill>
            </a:endParaRP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Λογικοί τελεστές </a:t>
            </a:r>
            <a:r>
              <a:rPr lang="el-GR" dirty="0"/>
              <a:t>για λογικές σταθερές και λογικές εκφράσεις</a:t>
            </a:r>
            <a:endParaRPr lang="en-US" dirty="0"/>
          </a:p>
          <a:p>
            <a:pPr lvl="1"/>
            <a:r>
              <a:rPr lang="el-GR" dirty="0">
                <a:solidFill>
                  <a:srgbClr val="0070C0"/>
                </a:solidFill>
              </a:rPr>
              <a:t>Άρνηση</a:t>
            </a:r>
            <a:r>
              <a:rPr lang="el-GR" dirty="0"/>
              <a:t>: 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!Β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Λογικό ΚΑΙ</a:t>
            </a:r>
            <a:r>
              <a:rPr lang="el-GR" dirty="0"/>
              <a:t>: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&amp;&amp; Β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Λογικό Ή</a:t>
            </a:r>
            <a:r>
              <a:rPr lang="el-GR" dirty="0"/>
              <a:t>: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|| Β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l-GR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Λογική έκφραση:</a:t>
            </a:r>
            <a:r>
              <a:rPr lang="el-GR" sz="2900" dirty="0"/>
              <a:t> μια έκφραση που αποτιμάται σε μια λογική τιμή</a:t>
            </a:r>
          </a:p>
          <a:p>
            <a:r>
              <a:rPr lang="el-GR" sz="2900" dirty="0"/>
              <a:t>Παραδείγματα: </a:t>
            </a:r>
            <a:endParaRPr lang="en-US" sz="2900" dirty="0"/>
          </a:p>
          <a:p>
            <a:pPr lvl="1"/>
            <a:r>
              <a:rPr lang="el-GR" dirty="0">
                <a:solidFill>
                  <a:srgbClr val="0070C0"/>
                </a:solidFill>
              </a:rPr>
              <a:t>Έλεγχος ισότητας </a:t>
            </a:r>
            <a:r>
              <a:rPr lang="el-GR" dirty="0"/>
              <a:t>δύο μεταβλητών </a:t>
            </a:r>
            <a:r>
              <a:rPr lang="en-US" dirty="0"/>
              <a:t>x</a:t>
            </a:r>
            <a:r>
              <a:rPr lang="el-GR" dirty="0"/>
              <a:t>,</a:t>
            </a:r>
            <a:r>
              <a:rPr lang="en-US" dirty="0"/>
              <a:t>y</a:t>
            </a:r>
            <a:r>
              <a:rPr lang="el-GR" dirty="0"/>
              <a:t> </a:t>
            </a:r>
            <a:r>
              <a:rPr lang="el-GR" dirty="0">
                <a:solidFill>
                  <a:srgbClr val="FF0000"/>
                </a:solidFill>
              </a:rPr>
              <a:t>πρωταρχικού τύπου</a:t>
            </a:r>
            <a:r>
              <a:rPr lang="el-GR" dirty="0"/>
              <a:t>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== 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l-GR" sz="2500" dirty="0">
                <a:solidFill>
                  <a:srgbClr val="0070C0"/>
                </a:solidFill>
              </a:rPr>
              <a:t>Χρήση του ΚΑΙ: </a:t>
            </a:r>
            <a:r>
              <a:rPr lang="en-US" sz="2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 </a:t>
            </a:r>
            <a:r>
              <a:rPr lang="el-GR" sz="2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10 </a:t>
            </a:r>
            <a:r>
              <a:rPr lang="el-GR" sz="25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&amp;&amp; </a:t>
            </a:r>
            <a:r>
              <a:rPr lang="en-US" sz="25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&lt; 20)</a:t>
            </a:r>
            <a:endParaRPr lang="el-GR" sz="2500" dirty="0">
              <a:solidFill>
                <a:srgbClr val="0070C0"/>
              </a:solidFill>
            </a:endParaRPr>
          </a:p>
          <a:p>
            <a:pPr lvl="1"/>
            <a:r>
              <a:rPr lang="el-GR" sz="2400" dirty="0">
                <a:solidFill>
                  <a:srgbClr val="0070C0"/>
                </a:solidFill>
              </a:rPr>
              <a:t>Χρήση του </a:t>
            </a:r>
            <a:r>
              <a:rPr lang="el-GR" dirty="0">
                <a:solidFill>
                  <a:srgbClr val="0070C0"/>
                </a:solidFill>
              </a:rPr>
              <a:t>Ή</a:t>
            </a:r>
            <a:r>
              <a:rPr lang="el-GR" sz="2400" dirty="0">
                <a:solidFill>
                  <a:srgbClr val="0070C0"/>
                </a:solidFill>
              </a:rPr>
              <a:t>: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 </a:t>
            </a:r>
            <a:r>
              <a:rPr lang="el-G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 10 </a:t>
            </a:r>
            <a:r>
              <a:rPr lang="el-GR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||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l-G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20)</a:t>
            </a:r>
            <a:endParaRPr lang="el-GR" sz="2400" dirty="0">
              <a:solidFill>
                <a:srgbClr val="0070C0"/>
              </a:solidFill>
            </a:endParaRPr>
          </a:p>
          <a:p>
            <a:pPr lvl="1"/>
            <a:r>
              <a:rPr lang="el-GR" sz="2400" dirty="0">
                <a:solidFill>
                  <a:srgbClr val="0070C0"/>
                </a:solidFill>
              </a:rPr>
              <a:t>Χρήση του ΝΟΤ: </a:t>
            </a:r>
            <a:r>
              <a:rPr lang="el-GR" sz="2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sz="25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 </a:t>
            </a:r>
            <a:r>
              <a:rPr lang="el-G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10 </a:t>
            </a:r>
            <a:r>
              <a:rPr lang="el-GR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&amp;&amp;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&lt; 20)</a:t>
            </a:r>
            <a:r>
              <a:rPr lang="el-G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l-GR" sz="2400" dirty="0">
                <a:solidFill>
                  <a:srgbClr val="0070C0"/>
                </a:solidFill>
              </a:rPr>
              <a:t>Κλ</a:t>
            </a:r>
            <a:r>
              <a:rPr lang="el-GR" dirty="0">
                <a:solidFill>
                  <a:srgbClr val="0070C0"/>
                </a:solidFill>
              </a:rPr>
              <a:t>ήση λογικής συνάρτησης: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s.equals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(‘hello”);</a:t>
            </a:r>
            <a:endParaRPr lang="el-GR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504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7C198-A477-46A8-8A80-F67327FDB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Έλεγχος ισότητας για πρωταρχικούς τύπους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72A0D-C046-4904-8776-9BFA029C1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Για δύο μεταβλητές </a:t>
            </a:r>
            <a:r>
              <a:rPr lang="en-US" dirty="0" err="1"/>
              <a:t>x,y</a:t>
            </a:r>
            <a:r>
              <a:rPr lang="el-GR" dirty="0"/>
              <a:t> </a:t>
            </a:r>
            <a:r>
              <a:rPr lang="el-GR" dirty="0">
                <a:solidFill>
                  <a:srgbClr val="FF0000"/>
                </a:solidFill>
              </a:rPr>
              <a:t>πρωταρχικού τύπου (</a:t>
            </a:r>
            <a:r>
              <a:rPr lang="en-US" dirty="0">
                <a:solidFill>
                  <a:srgbClr val="FF0000"/>
                </a:solidFill>
              </a:rPr>
              <a:t>int, double, </a:t>
            </a:r>
            <a:r>
              <a:rPr lang="en-US" dirty="0" err="1">
                <a:solidFill>
                  <a:srgbClr val="FF0000"/>
                </a:solidFill>
              </a:rPr>
              <a:t>boolean</a:t>
            </a:r>
            <a:r>
              <a:rPr lang="en-US" dirty="0">
                <a:solidFill>
                  <a:srgbClr val="FF0000"/>
                </a:solidFill>
              </a:rPr>
              <a:t>)</a:t>
            </a:r>
            <a:endParaRPr lang="el-GR" dirty="0"/>
          </a:p>
          <a:p>
            <a:pPr lvl="1"/>
            <a:r>
              <a:rPr lang="el-GR" dirty="0">
                <a:solidFill>
                  <a:srgbClr val="0070C0"/>
                </a:solidFill>
              </a:rPr>
              <a:t>Έλεγχος ισότητας</a:t>
            </a:r>
            <a:r>
              <a:rPr lang="en-US" dirty="0"/>
              <a:t>: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== 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Έλεγχος ανισότητας</a:t>
            </a:r>
            <a:r>
              <a:rPr lang="el-GR" dirty="0"/>
              <a:t>: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dirty="0"/>
              <a:t> ή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== y)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Μεγαλύτερο/Μικρότερο ή ίσο</a:t>
            </a:r>
            <a:r>
              <a:rPr lang="el-GR" dirty="0"/>
              <a:t>: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),(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l-GR" dirty="0"/>
              <a:t>Παραδείγματα:</a:t>
            </a:r>
          </a:p>
          <a:p>
            <a:endParaRPr lang="el-GR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67A408-5CC4-48D4-B353-BEA369D1EC41}"/>
              </a:ext>
            </a:extLst>
          </p:cNvPr>
          <p:cNvSpPr txBox="1"/>
          <p:nvPr/>
        </p:nvSpPr>
        <p:spPr>
          <a:xfrm>
            <a:off x="1102140" y="4572000"/>
            <a:ext cx="5984460" cy="2031325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x = 10;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y = 20;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test1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 == y);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test2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 != y);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test3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 &gt;= 10);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test4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(x%10 == 0 &amp;&amp; y%10 == 0);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test5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(2*x+3*y &gt; 50);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760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325E0-CBB5-4106-8793-9EA175C51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Έλεγχος ισότητας για αντικείμενα</a:t>
            </a:r>
            <a:r>
              <a:rPr lang="en-US" dirty="0"/>
              <a:t>: equals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274A4-5FB9-4913-90B8-6383D8AC5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Έλεγχος για μεταβλητές 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/>
              <a:t>) που δεν είναι πρωταρχικού τύπου γίνεται με την μέθοδο </a:t>
            </a:r>
            <a:r>
              <a:rPr lang="en-US" dirty="0">
                <a:solidFill>
                  <a:srgbClr val="FF0000"/>
                </a:solidFill>
              </a:rPr>
              <a:t>equals</a:t>
            </a:r>
            <a:r>
              <a:rPr lang="el-GR" dirty="0"/>
              <a:t> :</a:t>
            </a:r>
            <a:r>
              <a:rPr lang="en-US" dirty="0"/>
              <a:t> 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Έλεγχος Ισότητας</a:t>
            </a:r>
            <a:r>
              <a:rPr lang="el-GR" dirty="0"/>
              <a:t>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equals(y)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l-GR" dirty="0">
                <a:solidFill>
                  <a:srgbClr val="0070C0"/>
                </a:solidFill>
              </a:rPr>
              <a:t>Ανισότητας</a:t>
            </a:r>
            <a:r>
              <a:rPr lang="el-GR" dirty="0"/>
              <a:t>: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x.equals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(y)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dirty="0"/>
              <a:t>Την μέθοδο </a:t>
            </a:r>
            <a:r>
              <a:rPr lang="en-US" dirty="0"/>
              <a:t>equals </a:t>
            </a:r>
            <a:r>
              <a:rPr lang="el-GR" dirty="0"/>
              <a:t>ορίζεται όταν δημιουργούμε την κλάση.</a:t>
            </a:r>
            <a:endParaRPr lang="en-US" dirty="0"/>
          </a:p>
          <a:p>
            <a:r>
              <a:rPr lang="el-GR" dirty="0"/>
              <a:t>Αν δεν έχει οριστεί, θα την «ορίσει» η </a:t>
            </a:r>
            <a:r>
              <a:rPr lang="en-US" dirty="0"/>
              <a:t>Java </a:t>
            </a:r>
            <a:r>
              <a:rPr lang="el-GR" dirty="0"/>
              <a:t>για σας, οπότε μπορείτε να την καλέσετε χωρίς να πάρετε </a:t>
            </a:r>
            <a:r>
              <a:rPr lang="en-US" dirty="0"/>
              <a:t>compile error.</a:t>
            </a:r>
          </a:p>
          <a:p>
            <a:r>
              <a:rPr lang="el-GR" dirty="0"/>
              <a:t>Δεν κάνει αυτό που θέλουμε όμως. Ελέγχει αν οι δύο μεταβλητές αποθηκεύουν την ίδια αναφορά.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339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Έλεγχος ισότητας για </a:t>
            </a:r>
            <a:r>
              <a:rPr lang="en-US" dirty="0"/>
              <a:t>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10000"/>
          </a:bodyPr>
          <a:lstStyle/>
          <a:p>
            <a:r>
              <a:rPr lang="el-GR" dirty="0"/>
              <a:t>Αν έχουμε δύο μεταβλητές </a:t>
            </a:r>
            <a:r>
              <a:rPr lang="en-US" dirty="0"/>
              <a:t>String </a:t>
            </a:r>
            <a:r>
              <a:rPr lang="el-GR" dirty="0"/>
              <a:t>για να ελέγξουμε αν έχουν την ίδια τιμή </a:t>
            </a:r>
            <a:r>
              <a:rPr lang="el-GR" dirty="0">
                <a:solidFill>
                  <a:srgbClr val="FF0000"/>
                </a:solidFill>
              </a:rPr>
              <a:t>πρέπει</a:t>
            </a:r>
            <a:r>
              <a:rPr lang="el-GR" dirty="0"/>
              <a:t> να χρησιμοποιήσουμε την μέθοδο </a:t>
            </a:r>
            <a:r>
              <a:rPr lang="en-US" dirty="0">
                <a:solidFill>
                  <a:srgbClr val="0070C0"/>
                </a:solidFill>
              </a:rPr>
              <a:t>equals</a:t>
            </a:r>
            <a:r>
              <a:rPr lang="en-US" dirty="0"/>
              <a:t>. </a:t>
            </a:r>
          </a:p>
          <a:p>
            <a:r>
              <a:rPr lang="el-GR" dirty="0"/>
              <a:t>Παράδειγμα: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Η παρακάτω εντολή </a:t>
            </a:r>
            <a:r>
              <a:rPr lang="el-GR" dirty="0">
                <a:solidFill>
                  <a:srgbClr val="FF0000"/>
                </a:solidFill>
              </a:rPr>
              <a:t>δεν είναι σωστή</a:t>
            </a:r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Περνάει από τον </a:t>
            </a:r>
            <a:r>
              <a:rPr lang="en-US" dirty="0"/>
              <a:t>compiler </a:t>
            </a:r>
            <a:r>
              <a:rPr lang="el-GR" dirty="0"/>
              <a:t>και σε κάποιες περιπτώσεις θα δουλέψει αλλά </a:t>
            </a:r>
            <a:r>
              <a:rPr lang="el-GR" dirty="0">
                <a:solidFill>
                  <a:srgbClr val="FF6600"/>
                </a:solidFill>
              </a:rPr>
              <a:t>δεν κάνει αυτό που θέλουμε</a:t>
            </a:r>
            <a:r>
              <a:rPr lang="el-GR" dirty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02140" y="3200400"/>
            <a:ext cx="6939720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“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secondString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“ABC”;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test1 =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firstString.equals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secondString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test2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firstString.equals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2140" y="5257800"/>
            <a:ext cx="6939720" cy="369332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test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firstString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secondString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172901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09762" y="2624038"/>
            <a:ext cx="1524000" cy="3397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Βρόγχοι – Το </a:t>
            </a:r>
            <a:r>
              <a:rPr lang="en-US" dirty="0"/>
              <a:t>if-then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935" y="1481038"/>
            <a:ext cx="5476138" cy="5029200"/>
          </a:xfrm>
        </p:spPr>
        <p:txBody>
          <a:bodyPr>
            <a:normAutofit/>
          </a:bodyPr>
          <a:lstStyle/>
          <a:p>
            <a:r>
              <a:rPr lang="el-GR" sz="2400" dirty="0"/>
              <a:t>Στην </a:t>
            </a:r>
            <a:r>
              <a:rPr lang="en-US" sz="2400" dirty="0"/>
              <a:t>Java </a:t>
            </a:r>
            <a:r>
              <a:rPr lang="el-GR" sz="2400" dirty="0"/>
              <a:t>το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if-then statement </a:t>
            </a:r>
            <a:r>
              <a:rPr lang="el-GR" sz="2400" dirty="0"/>
              <a:t>έχει το εξής συντακτικό</a:t>
            </a:r>
          </a:p>
          <a:p>
            <a:endParaRPr lang="el-GR" sz="2400" dirty="0"/>
          </a:p>
          <a:p>
            <a:endParaRPr lang="el-GR" sz="2400" dirty="0"/>
          </a:p>
          <a:p>
            <a:endParaRPr lang="el-GR" sz="2400" dirty="0"/>
          </a:p>
          <a:p>
            <a:endParaRPr lang="en-US" sz="2400" dirty="0"/>
          </a:p>
          <a:p>
            <a:r>
              <a:rPr lang="el-GR" sz="2400" dirty="0"/>
              <a:t>Αν η </a:t>
            </a:r>
            <a:r>
              <a:rPr lang="el-GR" sz="2400" dirty="0">
                <a:solidFill>
                  <a:srgbClr val="0070C0"/>
                </a:solidFill>
              </a:rPr>
              <a:t>συνθήκη</a:t>
            </a:r>
            <a:r>
              <a:rPr lang="el-GR" sz="2400" dirty="0"/>
              <a:t> είναι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sz="2400" dirty="0"/>
              <a:t>τότε</a:t>
            </a:r>
            <a:r>
              <a:rPr lang="en-US" sz="2400" dirty="0"/>
              <a:t> </a:t>
            </a:r>
            <a:r>
              <a:rPr lang="el-GR" sz="2400" dirty="0"/>
              <a:t>εκτελείται το </a:t>
            </a:r>
            <a:r>
              <a:rPr lang="en-US" sz="2400" dirty="0">
                <a:solidFill>
                  <a:srgbClr val="FF0000"/>
                </a:solidFill>
              </a:rPr>
              <a:t>block</a:t>
            </a:r>
            <a:r>
              <a:rPr lang="en-US" sz="2400" dirty="0"/>
              <a:t> </a:t>
            </a:r>
            <a:r>
              <a:rPr lang="el-GR" sz="2400" dirty="0"/>
              <a:t>κώδικα </a:t>
            </a:r>
            <a:r>
              <a:rPr lang="en-US" sz="2400" dirty="0"/>
              <a:t>if-code</a:t>
            </a:r>
            <a:r>
              <a:rPr lang="el-GR" sz="2400" dirty="0"/>
              <a:t>. Εκτελείται ότι είναι μέσα στα άγκιστρα</a:t>
            </a:r>
            <a:endParaRPr lang="en-US" sz="2400" dirty="0"/>
          </a:p>
          <a:p>
            <a:r>
              <a:rPr lang="el-GR" sz="2400" dirty="0"/>
              <a:t>Αν η </a:t>
            </a:r>
            <a:r>
              <a:rPr lang="el-GR" sz="2400" dirty="0">
                <a:solidFill>
                  <a:srgbClr val="0070C0"/>
                </a:solidFill>
              </a:rPr>
              <a:t>συνθήκη</a:t>
            </a:r>
            <a:r>
              <a:rPr lang="el-GR" sz="2400" dirty="0"/>
              <a:t> είναι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sz="2400" dirty="0">
                <a:solidFill>
                  <a:srgbClr val="FF0000"/>
                </a:solidFill>
              </a:rPr>
              <a:t> </a:t>
            </a:r>
            <a:r>
              <a:rPr lang="el-GR" sz="2400" dirty="0"/>
              <a:t>τότε το κομμάτι αυτό προσπερνιέται και συνεχίζεται η εκτέλεση.</a:t>
            </a:r>
            <a:endParaRPr lang="en-US" sz="2400" dirty="0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6204439" y="4178306"/>
            <a:ext cx="1849315" cy="528637"/>
          </a:xfrm>
          <a:prstGeom prst="rect">
            <a:avLst/>
          </a:prstGeom>
          <a:solidFill>
            <a:srgbClr val="66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>
                <a:solidFill>
                  <a:srgbClr val="000000"/>
                </a:solidFill>
                <a:ea typeface="굴림" pitchFamily="34" charset="-127"/>
              </a:rPr>
              <a:t>if-code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굴림" pitchFamily="34" charset="-127"/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6575241" y="2273120"/>
            <a:ext cx="1027113" cy="986204"/>
          </a:xfrm>
          <a:prstGeom prst="rect">
            <a:avLst/>
          </a:prstGeom>
          <a:solidFill>
            <a:srgbClr val="66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498979" y="257016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7070479" y="1563691"/>
            <a:ext cx="0" cy="4746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803173" y="2784478"/>
            <a:ext cx="82061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7086600" y="4727578"/>
            <a:ext cx="1465" cy="939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7099787" y="3476628"/>
            <a:ext cx="1466" cy="6810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8625253" y="2784478"/>
            <a:ext cx="0" cy="24431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H="1">
            <a:off x="7108579" y="5233990"/>
            <a:ext cx="151520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7924800" y="2403481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6497514" y="3508380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76362" y="2620418"/>
            <a:ext cx="2803973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…if-code block…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45679" y="2665315"/>
            <a:ext cx="1861161" cy="723903"/>
          </a:xfrm>
          <a:prstGeom prst="wedgeRectCallout">
            <a:avLst>
              <a:gd name="adj1" fmla="val 56520"/>
              <a:gd name="adj2" fmla="val -4099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Η παρένθεση είναι απαραίτητη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1ADE7E-A90A-4AFF-9FE7-E7AB833CF160}"/>
              </a:ext>
            </a:extLst>
          </p:cNvPr>
          <p:cNvSpPr txBox="1"/>
          <p:nvPr/>
        </p:nvSpPr>
        <p:spPr>
          <a:xfrm>
            <a:off x="397871" y="6443601"/>
            <a:ext cx="803873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sz="2000" dirty="0"/>
              <a:t>Το </a:t>
            </a:r>
            <a:r>
              <a:rPr lang="en-US" sz="2000" dirty="0"/>
              <a:t>condition </a:t>
            </a:r>
            <a:r>
              <a:rPr lang="el-GR" sz="2000" dirty="0"/>
              <a:t>είναι μια λογική έκφραση που αποτιμάται σε </a:t>
            </a:r>
            <a:r>
              <a:rPr lang="en-US" sz="2000" dirty="0"/>
              <a:t>true </a:t>
            </a:r>
            <a:r>
              <a:rPr lang="el-GR" sz="2000" dirty="0"/>
              <a:t>ή </a:t>
            </a:r>
            <a:r>
              <a:rPr lang="en-US" sz="2000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4127120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IfTest1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Scanner reader = new Scanner(System.in);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 0){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			" is positive");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}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98723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3429000"/>
            <a:ext cx="619268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IfTest1b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Scanner reader = new Scanner(System.in);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 0);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== true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			" is positive");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}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35938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3429000"/>
            <a:ext cx="619268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IfTest1b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Scanner reader = new Scanner(System.in);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 0)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			" is positive");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}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51676" y="5629890"/>
            <a:ext cx="555543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Ακόμη και αν δεν το προσδιορίσουμε ελέγχει για </a:t>
            </a:r>
            <a:r>
              <a:rPr lang="en-US" dirty="0"/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391760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F0A76A-DE3F-447D-8FCE-4ED89F5A5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Μεταβλητες</a:t>
            </a:r>
            <a:r>
              <a:rPr lang="el-GR" dirty="0"/>
              <a:t>-ΑΝΤΙΚΕΙΜΕΝΑ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55BF06-6F69-4C0A-B082-866CF265A8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415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Programming Style: </a:t>
            </a:r>
            <a:r>
              <a:rPr lang="el-GR" dirty="0"/>
              <a:t>Λογικές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/>
              <a:t>Συνηθίζεται όταν ορίζουμε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λογικές μεταβλητές </a:t>
            </a:r>
            <a:r>
              <a:rPr lang="el-GR" dirty="0"/>
              <a:t>το </a:t>
            </a:r>
            <a:r>
              <a:rPr lang="el-GR" dirty="0">
                <a:solidFill>
                  <a:srgbClr val="0070C0"/>
                </a:solidFill>
              </a:rPr>
              <a:t>όνομα </a:t>
            </a:r>
            <a:r>
              <a:rPr lang="el-GR" dirty="0"/>
              <a:t>τους να είναι αυτό που εκφράζει την περίπτωση που η μεταβλητή αποτιμάται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true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l-GR" dirty="0"/>
          </a:p>
          <a:p>
            <a:endParaRPr lang="en-US" dirty="0"/>
          </a:p>
          <a:p>
            <a:r>
              <a:rPr lang="el-GR" dirty="0"/>
              <a:t>Αυτό βολεύει για την εύκολη ανάγνωση του προγράμματος όταν χρησιμοποιούμε την μεταβλητή</a:t>
            </a:r>
          </a:p>
          <a:p>
            <a:endParaRPr lang="el-GR" dirty="0"/>
          </a:p>
          <a:p>
            <a:endParaRPr lang="el-GR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l-GR" dirty="0"/>
              <a:t>Το ίδιο ισχύει και όταν αργότερα θα ορίζουμε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/>
              <a:t> που επιστρέφουν λογικές τιμές</a:t>
            </a:r>
            <a:endParaRPr lang="en-US" dirty="0"/>
          </a:p>
          <a:p>
            <a:pPr lvl="1"/>
            <a:r>
              <a:rPr lang="el-GR" dirty="0"/>
              <a:t>Π.χ., για τα </a:t>
            </a:r>
            <a:r>
              <a:rPr lang="en-US" dirty="0"/>
              <a:t>Strings </a:t>
            </a:r>
            <a:r>
              <a:rPr lang="el-GR" dirty="0"/>
              <a:t>υπάρχει η μέθοδος </a:t>
            </a:r>
            <a:r>
              <a:rPr lang="en-US" dirty="0">
                <a:solidFill>
                  <a:srgbClr val="0070C0"/>
                </a:solidFill>
              </a:rPr>
              <a:t>equals</a:t>
            </a:r>
            <a:r>
              <a:rPr lang="en-US" dirty="0"/>
              <a:t> </a:t>
            </a:r>
            <a:r>
              <a:rPr lang="el-GR" dirty="0"/>
              <a:t>που γίνεται </a:t>
            </a:r>
            <a:r>
              <a:rPr lang="en-US" dirty="0"/>
              <a:t>true </a:t>
            </a:r>
            <a:r>
              <a:rPr lang="el-GR" dirty="0"/>
              <a:t>όταν έχουμε ισότητα και η μέθοδος </a:t>
            </a:r>
            <a:r>
              <a:rPr lang="en-US" dirty="0" err="1">
                <a:solidFill>
                  <a:srgbClr val="0070C0"/>
                </a:solidFill>
              </a:rPr>
              <a:t>isEmpty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/>
              <a:t>που είναι </a:t>
            </a:r>
            <a:r>
              <a:rPr lang="en-US" dirty="0"/>
              <a:t>true </a:t>
            </a:r>
            <a:r>
              <a:rPr lang="el-GR" dirty="0"/>
              <a:t>όταν έχουμε άδειο </a:t>
            </a:r>
            <a:r>
              <a:rPr lang="en-US" dirty="0"/>
              <a:t>String.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635035" y="2209800"/>
            <a:ext cx="5561138" cy="120032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x = 10;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xIsPositive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(x &gt; 0);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xIsNegative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(x &lt; 0);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xIsNotPositive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!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xIsPositive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35035" y="4114800"/>
            <a:ext cx="6801862" cy="92333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xIsPositive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(“Variable x is positive”);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46711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3733800"/>
            <a:ext cx="3200400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IfTest1b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Scanner reader = new Scanner(System.in);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 0)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!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			" 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is negative");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}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0" y="5410200"/>
            <a:ext cx="196900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Έλεγχος για </a:t>
            </a:r>
            <a:r>
              <a:rPr lang="en-US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22620983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Βρόγχοι – Το </a:t>
            </a:r>
            <a:r>
              <a:rPr lang="en-US" dirty="0"/>
              <a:t>if-then</a:t>
            </a:r>
            <a:r>
              <a:rPr lang="el-GR" dirty="0"/>
              <a:t>-</a:t>
            </a:r>
            <a:r>
              <a:rPr lang="en-US" dirty="0"/>
              <a:t>else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5176356" cy="5334000"/>
          </a:xfrm>
        </p:spPr>
        <p:txBody>
          <a:bodyPr>
            <a:normAutofit/>
          </a:bodyPr>
          <a:lstStyle/>
          <a:p>
            <a:r>
              <a:rPr lang="el-GR" sz="1800" dirty="0"/>
              <a:t>Στην </a:t>
            </a:r>
            <a:r>
              <a:rPr lang="en-US" sz="1800" dirty="0"/>
              <a:t>Java </a:t>
            </a:r>
            <a:r>
              <a:rPr lang="el-GR" sz="1800" dirty="0"/>
              <a:t>το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if-then-else statement </a:t>
            </a:r>
            <a:r>
              <a:rPr lang="el-GR" sz="1800" dirty="0"/>
              <a:t>έχει το εξής συντακτικό</a:t>
            </a:r>
          </a:p>
          <a:p>
            <a:endParaRPr lang="el-GR" sz="1800" dirty="0"/>
          </a:p>
          <a:p>
            <a:endParaRPr lang="el-GR" sz="1800" dirty="0"/>
          </a:p>
          <a:p>
            <a:endParaRPr lang="el-GR" sz="1800" dirty="0"/>
          </a:p>
          <a:p>
            <a:pPr lvl="1"/>
            <a:endParaRPr lang="en-US" sz="1800" dirty="0"/>
          </a:p>
          <a:p>
            <a:pPr marL="274320" lvl="1" indent="0">
              <a:buNone/>
            </a:pPr>
            <a:endParaRPr lang="en-US" sz="1800" dirty="0"/>
          </a:p>
          <a:p>
            <a:r>
              <a:rPr lang="el-GR" sz="1800" dirty="0"/>
              <a:t>Αν η </a:t>
            </a:r>
            <a:r>
              <a:rPr lang="el-GR" sz="1800" dirty="0">
                <a:solidFill>
                  <a:srgbClr val="0070C0"/>
                </a:solidFill>
              </a:rPr>
              <a:t>συνθήκη</a:t>
            </a:r>
            <a:r>
              <a:rPr lang="el-GR" sz="1800" dirty="0"/>
              <a:t> είναι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sz="1800" dirty="0"/>
              <a:t>τότε</a:t>
            </a:r>
            <a:r>
              <a:rPr lang="en-US" sz="1800" dirty="0"/>
              <a:t> </a:t>
            </a:r>
            <a:r>
              <a:rPr lang="el-GR" sz="1800" dirty="0"/>
              <a:t>εκτελείται το </a:t>
            </a:r>
            <a:r>
              <a:rPr lang="en-US" sz="1800" dirty="0"/>
              <a:t>block </a:t>
            </a:r>
            <a:r>
              <a:rPr lang="el-GR" sz="1800" dirty="0"/>
              <a:t>κώδικα </a:t>
            </a:r>
            <a:r>
              <a:rPr lang="en-US" sz="1800" dirty="0"/>
              <a:t>if-code</a:t>
            </a:r>
            <a:r>
              <a:rPr lang="el-GR" sz="1800" dirty="0"/>
              <a:t> </a:t>
            </a:r>
            <a:endParaRPr lang="en-US" sz="1800" dirty="0"/>
          </a:p>
          <a:p>
            <a:r>
              <a:rPr lang="el-GR" sz="1800" dirty="0"/>
              <a:t>Αν η </a:t>
            </a:r>
            <a:r>
              <a:rPr lang="el-GR" sz="1800" dirty="0">
                <a:solidFill>
                  <a:srgbClr val="0070C0"/>
                </a:solidFill>
              </a:rPr>
              <a:t>συνθήκη</a:t>
            </a:r>
            <a:r>
              <a:rPr lang="el-GR" sz="1800" dirty="0"/>
              <a:t> είναι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sz="1800" dirty="0">
                <a:solidFill>
                  <a:srgbClr val="FF0000"/>
                </a:solidFill>
              </a:rPr>
              <a:t> </a:t>
            </a:r>
            <a:r>
              <a:rPr lang="el-GR" sz="1800" dirty="0"/>
              <a:t>τότε εκτελείται το </a:t>
            </a:r>
            <a:r>
              <a:rPr lang="en-US" sz="1800" dirty="0"/>
              <a:t>block </a:t>
            </a:r>
            <a:r>
              <a:rPr lang="el-GR" sz="1800" dirty="0"/>
              <a:t>κώδικα </a:t>
            </a:r>
            <a:r>
              <a:rPr lang="en-US" sz="1800" dirty="0"/>
              <a:t>else-code.</a:t>
            </a:r>
            <a:endParaRPr lang="el-GR" sz="1800" dirty="0"/>
          </a:p>
          <a:p>
            <a:pPr>
              <a:lnSpc>
                <a:spcPct val="90000"/>
              </a:lnSpc>
            </a:pPr>
            <a:r>
              <a:rPr lang="el-GR" sz="1800" dirty="0"/>
              <a:t>Ο κώδικας του </a:t>
            </a:r>
            <a:r>
              <a:rPr lang="en-US" sz="1800" dirty="0"/>
              <a:t>if-code block </a:t>
            </a:r>
            <a:r>
              <a:rPr lang="el-GR" sz="1800" dirty="0"/>
              <a:t>ή του </a:t>
            </a:r>
            <a:r>
              <a:rPr lang="en-US" sz="1800" dirty="0"/>
              <a:t>else-code block </a:t>
            </a:r>
            <a:r>
              <a:rPr lang="el-GR" sz="1800" dirty="0"/>
              <a:t>μπορεί να περιέχουν ένα άλλο </a:t>
            </a:r>
            <a:r>
              <a:rPr lang="en-US" sz="1800" dirty="0"/>
              <a:t>(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</a:rPr>
              <a:t>φωλιασμένο (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nested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1800" dirty="0"/>
              <a:t>)</a:t>
            </a:r>
            <a:r>
              <a:rPr lang="el-GR" sz="1800" dirty="0"/>
              <a:t> </a:t>
            </a:r>
            <a:r>
              <a:rPr lang="en-US" sz="1800" dirty="0"/>
              <a:t>if statement</a:t>
            </a:r>
            <a:endParaRPr lang="el-GR" sz="18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l-GR" sz="1800" dirty="0">
                <a:solidFill>
                  <a:srgbClr val="FF0000"/>
                </a:solidFill>
              </a:rPr>
              <a:t>Προσοχή</a:t>
            </a:r>
            <a:r>
              <a:rPr lang="en-US" sz="1800" dirty="0"/>
              <a:t>:  </a:t>
            </a:r>
            <a:r>
              <a:rPr lang="el-GR" sz="1800" dirty="0"/>
              <a:t>ένα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sz="1800" dirty="0"/>
              <a:t>clause </a:t>
            </a:r>
            <a:r>
              <a:rPr lang="el-GR" sz="1800" dirty="0" err="1"/>
              <a:t>ταιριάζεται</a:t>
            </a:r>
            <a:r>
              <a:rPr lang="el-GR" sz="1800" dirty="0"/>
              <a:t> με το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</a:rPr>
              <a:t>τελευταίο</a:t>
            </a:r>
            <a:r>
              <a:rPr lang="el-GR" sz="1800" dirty="0"/>
              <a:t> ελεύθερο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l-GR" sz="1800" dirty="0"/>
              <a:t>ακόμη κι αν η στοίχιση του κώδικα υπονοεί διαφορετικά.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1558133" y="2209800"/>
            <a:ext cx="3079689" cy="1477328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…if-code block…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}else{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…else-code block…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50678" y="4203700"/>
            <a:ext cx="1535921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  <a:ea typeface="굴림" pitchFamily="34" charset="-127"/>
              </a:rPr>
              <a:t>if-code</a:t>
            </a: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 rot="2700000">
            <a:off x="5748937" y="2298520"/>
            <a:ext cx="1027112" cy="986203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5660953" y="259397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6244175" y="15890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 flipV="1">
            <a:off x="6976867" y="2808291"/>
            <a:ext cx="1446334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2" name="Line 11"/>
          <p:cNvSpPr>
            <a:spLocks noChangeShapeType="1"/>
          </p:cNvSpPr>
          <p:nvPr/>
        </p:nvSpPr>
        <p:spPr bwMode="auto">
          <a:xfrm>
            <a:off x="6261761" y="4752978"/>
            <a:ext cx="1465" cy="942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 flipH="1">
            <a:off x="6273484" y="3502025"/>
            <a:ext cx="1465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 flipH="1">
            <a:off x="6282276" y="5259388"/>
            <a:ext cx="21643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7379849" y="2428877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36" name="Rectangle 15"/>
          <p:cNvSpPr>
            <a:spLocks noChangeArrowheads="1"/>
          </p:cNvSpPr>
          <p:nvPr/>
        </p:nvSpPr>
        <p:spPr bwMode="auto">
          <a:xfrm>
            <a:off x="5671210" y="3533775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7620000" y="4203700"/>
            <a:ext cx="1524000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  <a:ea typeface="굴림" pitchFamily="34" charset="-127"/>
              </a:rPr>
              <a:t>else-code</a:t>
            </a:r>
          </a:p>
        </p:txBody>
      </p:sp>
      <p:sp>
        <p:nvSpPr>
          <p:cNvPr id="38" name="Line 17"/>
          <p:cNvSpPr>
            <a:spLocks noChangeShapeType="1"/>
          </p:cNvSpPr>
          <p:nvPr/>
        </p:nvSpPr>
        <p:spPr bwMode="auto">
          <a:xfrm>
            <a:off x="8423202" y="2814638"/>
            <a:ext cx="0" cy="1363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9" name="Line 18"/>
          <p:cNvSpPr>
            <a:spLocks noChangeShapeType="1"/>
          </p:cNvSpPr>
          <p:nvPr/>
        </p:nvSpPr>
        <p:spPr bwMode="auto">
          <a:xfrm>
            <a:off x="8448114" y="4745038"/>
            <a:ext cx="0" cy="519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2457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IfTest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Scanner reader = new Scanner(System.in);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 0){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			" is positive");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				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 is not positive");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99685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CFBE6C8-8C68-46FA-AB56-39149319B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 </a:t>
            </a:r>
            <a:r>
              <a:rPr lang="en-US" dirty="0"/>
              <a:t>If-Then-Else block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CA207D-F50C-4ED6-9657-1EAF2452E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Στα παραδείγματα που είδαμε ορίσαμε το </a:t>
            </a:r>
            <a:r>
              <a:rPr lang="en-US" dirty="0"/>
              <a:t>if-code block </a:t>
            </a:r>
            <a:r>
              <a:rPr lang="el-GR" dirty="0"/>
              <a:t>και το </a:t>
            </a:r>
            <a:r>
              <a:rPr lang="en-US" dirty="0"/>
              <a:t>else-code block </a:t>
            </a:r>
            <a:r>
              <a:rPr lang="el-GR" dirty="0"/>
              <a:t>χρησιμοποιώντας τα άγκιστρα { }</a:t>
            </a:r>
          </a:p>
          <a:p>
            <a:r>
              <a:rPr lang="el-GR" dirty="0"/>
              <a:t>Αν </a:t>
            </a:r>
            <a:r>
              <a:rPr lang="en-US" dirty="0"/>
              <a:t>o </a:t>
            </a:r>
            <a:r>
              <a:rPr lang="el-GR" dirty="0"/>
              <a:t>κώδικας μέσα στο </a:t>
            </a:r>
            <a:r>
              <a:rPr lang="en-US" dirty="0"/>
              <a:t>block </a:t>
            </a:r>
            <a:r>
              <a:rPr lang="el-GR" dirty="0"/>
              <a:t>είναι </a:t>
            </a:r>
            <a:r>
              <a:rPr lang="el-GR" dirty="0">
                <a:solidFill>
                  <a:srgbClr val="0070C0"/>
                </a:solidFill>
              </a:rPr>
              <a:t>μόνο μια εντολή </a:t>
            </a:r>
            <a:r>
              <a:rPr lang="el-GR" dirty="0"/>
              <a:t>τότε μπορούμε να μην βάλουμε τα άγκιστρα</a:t>
            </a:r>
          </a:p>
          <a:p>
            <a:r>
              <a:rPr lang="el-GR" dirty="0"/>
              <a:t>Αυτοί οι δύο κώδικες είναι ισοδύναμοι: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  <a:p>
            <a:r>
              <a:rPr lang="el-GR" dirty="0"/>
              <a:t>Αυτό είναι εύκολο να προκαλέσει λάθη, και δεν θα το χρησιμοποιούμε ποτέ στα προγράμματα μας. </a:t>
            </a:r>
            <a:r>
              <a:rPr lang="el-GR" dirty="0">
                <a:solidFill>
                  <a:srgbClr val="FF0000"/>
                </a:solidFill>
              </a:rPr>
              <a:t>Θα βάζουμε πάντα τα άγκιστρα</a:t>
            </a:r>
          </a:p>
          <a:p>
            <a:pPr lvl="1"/>
            <a:r>
              <a:rPr lang="el-GR" dirty="0"/>
              <a:t>Εκτός από μια πολύ ειδική περίπτωση</a:t>
            </a:r>
            <a:r>
              <a:rPr lang="en-US" dirty="0"/>
              <a:t>: </a:t>
            </a:r>
            <a:r>
              <a:rPr lang="en-US" dirty="0">
                <a:solidFill>
                  <a:srgbClr val="0070C0"/>
                </a:solidFill>
              </a:rPr>
              <a:t>else if</a:t>
            </a:r>
            <a:endParaRPr lang="el-GR" dirty="0">
              <a:solidFill>
                <a:srgbClr val="0070C0"/>
              </a:solidFill>
            </a:endParaRPr>
          </a:p>
          <a:p>
            <a:endParaRPr lang="el-GR" dirty="0"/>
          </a:p>
          <a:p>
            <a:endParaRPr lang="el-GR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C75875-2CAC-4574-978A-1C3267C9083A}"/>
              </a:ext>
            </a:extLst>
          </p:cNvPr>
          <p:cNvSpPr txBox="1"/>
          <p:nvPr/>
        </p:nvSpPr>
        <p:spPr>
          <a:xfrm>
            <a:off x="1396468" y="3429000"/>
            <a:ext cx="2653290" cy="1077218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(x &gt; 0)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 = “positive”;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 = “not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posive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80802E-622A-4CE8-905D-12F731E72EF8}"/>
              </a:ext>
            </a:extLst>
          </p:cNvPr>
          <p:cNvSpPr txBox="1"/>
          <p:nvPr/>
        </p:nvSpPr>
        <p:spPr>
          <a:xfrm>
            <a:off x="4972186" y="3376880"/>
            <a:ext cx="2653290" cy="132343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(x &gt; 0){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 = “positive”;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else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 = “not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posive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571630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4A06F-ECFD-4A32-8F88-91B933FD6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else if: </a:t>
            </a:r>
            <a:r>
              <a:rPr lang="el-GR" dirty="0"/>
              <a:t>έλεγχος πολλαπλών επιλογών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F5710-9DB5-4D03-89AA-34701B398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95600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Για να ελέγξουμε πολλαπλά ενδεχόμενα, μπορούμε να χρησιμοποιήσουμε την δομή: </a:t>
            </a:r>
            <a:endParaRPr lang="en-US" dirty="0"/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if, else if, else if, …, else if, else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dirty="0"/>
              <a:t>Δεν </a:t>
            </a:r>
            <a:r>
              <a:rPr lang="el-GR" dirty="0" err="1"/>
              <a:t>ύπάρχει</a:t>
            </a:r>
            <a:r>
              <a:rPr lang="el-GR" dirty="0"/>
              <a:t> ειδική εντολή </a:t>
            </a:r>
            <a:r>
              <a:rPr lang="en-US" dirty="0" err="1"/>
              <a:t>elif</a:t>
            </a:r>
            <a:r>
              <a:rPr lang="en-US" dirty="0"/>
              <a:t> </a:t>
            </a:r>
            <a:r>
              <a:rPr lang="el-GR" dirty="0"/>
              <a:t>όπως στην </a:t>
            </a:r>
            <a:r>
              <a:rPr lang="en-US" dirty="0"/>
              <a:t>python. </a:t>
            </a:r>
            <a:r>
              <a:rPr lang="el-GR" dirty="0"/>
              <a:t>Απλά χρησιμοποιούμε μια φωλιασμένη </a:t>
            </a:r>
            <a:r>
              <a:rPr lang="en-US" dirty="0"/>
              <a:t>if </a:t>
            </a:r>
            <a:r>
              <a:rPr lang="el-GR" dirty="0"/>
              <a:t>μετά την </a:t>
            </a:r>
            <a:r>
              <a:rPr lang="en-US" dirty="0"/>
              <a:t>else.</a:t>
            </a:r>
          </a:p>
          <a:p>
            <a:r>
              <a:rPr lang="en-US" dirty="0"/>
              <a:t>O </a:t>
            </a:r>
            <a:r>
              <a:rPr lang="el-GR" dirty="0"/>
              <a:t>κώδικας στα αριστερά είναι ουσιαστικά ίδιος με αυτόν στα δεξιά.</a:t>
            </a:r>
          </a:p>
          <a:p>
            <a:r>
              <a:rPr lang="el-GR" dirty="0"/>
              <a:t>Χρησιμοποιούμε το αριστερό συντακτικό γιατί είναι πιο κατανοητό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481377-3F35-4585-A73D-5566580DA9D0}"/>
              </a:ext>
            </a:extLst>
          </p:cNvPr>
          <p:cNvSpPr txBox="1"/>
          <p:nvPr/>
        </p:nvSpPr>
        <p:spPr>
          <a:xfrm>
            <a:off x="990600" y="4521875"/>
            <a:ext cx="3352800" cy="2031325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(x == 0){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 = “zero”;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}else if (x == 1){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 = “one”;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}else{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 = “non binary”;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7322D-A4B1-4746-B97F-D4EF9DB9B673}"/>
              </a:ext>
            </a:extLst>
          </p:cNvPr>
          <p:cNvSpPr txBox="1"/>
          <p:nvPr/>
        </p:nvSpPr>
        <p:spPr>
          <a:xfrm>
            <a:off x="4572000" y="4191000"/>
            <a:ext cx="4343400" cy="258532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(x == 0){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 = “zero”;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}else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(x == 1){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 = “one”;</a:t>
            </a:r>
          </a:p>
          <a:p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}else{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 = “non binary”;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   	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522648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323528" y="457200"/>
            <a:ext cx="8579296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IfTest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3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Scanner reader = new Scanner(System.in);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 0){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			" is positive");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0){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				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 is not positive");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 is zero");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14800" y="838200"/>
            <a:ext cx="441293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/>
              <a:t>Έλεγχος πολλαπλών επιλογών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836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Προσοχή!</a:t>
            </a:r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58473" y="1776415"/>
            <a:ext cx="13419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Wingdings 2" pitchFamily="18" charset="2"/>
              <a:buNone/>
              <a:tabLst>
                <a:tab pos="2189163" algn="l"/>
              </a:tabLst>
            </a:pPr>
            <a:r>
              <a:rPr lang="el-GR" sz="2400" dirty="0">
                <a:solidFill>
                  <a:srgbClr val="FC0128"/>
                </a:solidFill>
              </a:rPr>
              <a:t>ΛΑΘΟΣ</a:t>
            </a:r>
            <a:r>
              <a:rPr lang="en-GB" sz="2400" dirty="0">
                <a:solidFill>
                  <a:srgbClr val="FC0128"/>
                </a:solidFill>
              </a:rPr>
              <a:t>!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232858" y="1776415"/>
            <a:ext cx="1302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89163" algn="l"/>
              </a:tabLst>
            </a:pPr>
            <a:r>
              <a:rPr lang="el-GR" sz="2400" dirty="0">
                <a:solidFill>
                  <a:srgbClr val="0070C0"/>
                </a:solidFill>
              </a:rPr>
              <a:t>ΣΩΣΤΟ</a:t>
            </a:r>
            <a:r>
              <a:rPr lang="en-GB" sz="2400" dirty="0">
                <a:solidFill>
                  <a:srgbClr val="0070C0"/>
                </a:solidFill>
              </a:rPr>
              <a:t>!</a:t>
            </a:r>
            <a:endParaRPr lang="el-GR" sz="240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2642" y="5686187"/>
            <a:ext cx="81176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>
                <a:solidFill>
                  <a:srgbClr val="FF0000"/>
                </a:solidFill>
              </a:rPr>
              <a:t>Πάντα</a:t>
            </a:r>
            <a:r>
              <a:rPr lang="el-GR" sz="2400" dirty="0"/>
              <a:t> να βάζετε </a:t>
            </a:r>
            <a:r>
              <a:rPr lang="el-GR" sz="2400" dirty="0">
                <a:solidFill>
                  <a:srgbClr val="FF0000"/>
                </a:solidFill>
              </a:rPr>
              <a:t>{ } </a:t>
            </a:r>
            <a:r>
              <a:rPr lang="el-GR" sz="2400" dirty="0"/>
              <a:t>στο σώμα των </a:t>
            </a:r>
            <a:r>
              <a:rPr lang="en-US" sz="2400" dirty="0"/>
              <a:t>if-then-else statements.</a:t>
            </a:r>
          </a:p>
          <a:p>
            <a:r>
              <a:rPr lang="el-GR" sz="2400" dirty="0"/>
              <a:t>Πάντα να στοιχίζετε σωστά </a:t>
            </a:r>
            <a:r>
              <a:rPr lang="el-GR" sz="2400"/>
              <a:t>τον κώδικα.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362200"/>
            <a:ext cx="4330005" cy="2031325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en-GB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j )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( j == k )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	 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equals k”);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GB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lvl="1">
              <a:buFont typeface="Wingdings 2" pitchFamily="18" charset="2"/>
              <a:buNone/>
            </a:pP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not equal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to j”);</a:t>
            </a:r>
            <a:endParaRPr lang="el-GR" dirty="0">
              <a:latin typeface="Lucida Console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60232" y="2362200"/>
            <a:ext cx="4330005" cy="2862322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en-GB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j )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n-GB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( j == k )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	 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equals k”);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 typeface="Wingdings 2" pitchFamily="18" charset="2"/>
              <a:buNone/>
            </a:pP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 typeface="Wingdings 2" pitchFamily="18" charset="2"/>
              <a:buNone/>
            </a:pPr>
            <a:r>
              <a:rPr lang="en-GB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l-GR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not equal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to j”);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l-GR" dirty="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1995" y="4599962"/>
            <a:ext cx="43300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</a:t>
            </a:r>
            <a:r>
              <a:rPr lang="en-US" dirty="0"/>
              <a:t>else </a:t>
            </a:r>
            <a:r>
              <a:rPr lang="el-GR" dirty="0"/>
              <a:t>μοιάζει σαν να πηγαίνει με το μπλε </a:t>
            </a:r>
            <a:r>
              <a:rPr lang="en-US" dirty="0"/>
              <a:t>else </a:t>
            </a:r>
            <a:r>
              <a:rPr lang="el-GR" dirty="0"/>
              <a:t>αλλά </a:t>
            </a:r>
            <a:r>
              <a:rPr lang="el-GR" dirty="0" err="1"/>
              <a:t>ταιριάζεται</a:t>
            </a:r>
            <a:r>
              <a:rPr lang="el-GR" dirty="0"/>
              <a:t> με το τελευταίο (πράσινο) </a:t>
            </a:r>
            <a:r>
              <a:rPr lang="en-US" dirty="0"/>
              <a:t>if </a:t>
            </a:r>
          </a:p>
        </p:txBody>
      </p:sp>
    </p:spTree>
    <p:extLst>
      <p:ext uri="{BB962C8B-B14F-4D97-AF65-F5344CB8AC3E}">
        <p14:creationId xmlns:p14="http://schemas.microsoft.com/office/powerpoint/2010/main" val="28073318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933A0D6-2FFE-4ABF-9126-970AAA479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ΕΠΑΝΑΛΗΨΗ</a:t>
            </a:r>
            <a:br>
              <a:rPr lang="el-GR" dirty="0"/>
            </a:br>
            <a:r>
              <a:rPr lang="en-US" dirty="0"/>
              <a:t>WHILE, FOR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7F685D-36EC-49D4-8F2B-9A42963DB7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341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Επαναλήψεις - </a:t>
            </a:r>
            <a:r>
              <a:rPr lang="en-US" dirty="0"/>
              <a:t>While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1600199"/>
            <a:ext cx="5506659" cy="5105396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Στην </a:t>
            </a:r>
            <a:r>
              <a:rPr lang="en-US" dirty="0"/>
              <a:t>Java </a:t>
            </a:r>
            <a:r>
              <a:rPr lang="el-GR" dirty="0"/>
              <a:t>το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while statement </a:t>
            </a:r>
            <a:r>
              <a:rPr lang="el-GR" dirty="0"/>
              <a:t>έχει το εξής συντακτικό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endParaRPr lang="en-US" dirty="0"/>
          </a:p>
          <a:p>
            <a:r>
              <a:rPr lang="el-GR" dirty="0"/>
              <a:t>Αν η </a:t>
            </a:r>
            <a:r>
              <a:rPr lang="el-GR" dirty="0">
                <a:solidFill>
                  <a:srgbClr val="0070C0"/>
                </a:solidFill>
              </a:rPr>
              <a:t>συνθήκη</a:t>
            </a:r>
            <a:r>
              <a:rPr lang="el-GR" dirty="0"/>
              <a:t> είναι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dirty="0"/>
              <a:t>τότε</a:t>
            </a:r>
            <a:r>
              <a:rPr lang="en-US" dirty="0"/>
              <a:t> </a:t>
            </a:r>
            <a:r>
              <a:rPr lang="el-GR" dirty="0"/>
              <a:t>εκτελείται το </a:t>
            </a:r>
            <a:r>
              <a:rPr lang="en-US" dirty="0"/>
              <a:t>block </a:t>
            </a:r>
            <a:r>
              <a:rPr lang="el-GR" dirty="0"/>
              <a:t>κώδικα </a:t>
            </a:r>
            <a:r>
              <a:rPr lang="en-US" dirty="0"/>
              <a:t>while-code</a:t>
            </a:r>
            <a:r>
              <a:rPr lang="el-GR" dirty="0"/>
              <a:t> </a:t>
            </a:r>
            <a:endParaRPr lang="en-US" dirty="0"/>
          </a:p>
          <a:p>
            <a:r>
              <a:rPr lang="en-US" dirty="0"/>
              <a:t>O </a:t>
            </a:r>
            <a:r>
              <a:rPr lang="en-US" dirty="0">
                <a:solidFill>
                  <a:srgbClr val="0070C0"/>
                </a:solidFill>
              </a:rPr>
              <a:t>while-code block </a:t>
            </a:r>
            <a:r>
              <a:rPr lang="el-GR" dirty="0"/>
              <a:t>κώδικας υλοποιεί τις επαναλήψεις και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αλλάζει την συνθήκη</a:t>
            </a:r>
            <a:r>
              <a:rPr lang="el-GR" dirty="0"/>
              <a:t>.</a:t>
            </a:r>
            <a:endParaRPr lang="en-US" dirty="0"/>
          </a:p>
          <a:p>
            <a:r>
              <a:rPr lang="el-GR" dirty="0"/>
              <a:t>Στο </a:t>
            </a:r>
            <a:r>
              <a:rPr lang="el-GR" dirty="0">
                <a:solidFill>
                  <a:srgbClr val="0070C0"/>
                </a:solidFill>
              </a:rPr>
              <a:t>τέλος του </a:t>
            </a:r>
            <a:r>
              <a:rPr lang="en-US" dirty="0">
                <a:solidFill>
                  <a:srgbClr val="0070C0"/>
                </a:solidFill>
              </a:rPr>
              <a:t>while-code </a:t>
            </a:r>
            <a:r>
              <a:rPr lang="en-US" dirty="0"/>
              <a:t>block </a:t>
            </a:r>
            <a:r>
              <a:rPr lang="el-GR" dirty="0"/>
              <a:t>η συνθήκη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αξιολογείται εκ νέου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l-GR" dirty="0"/>
              <a:t>Ο κώδικας επαναλαμβάνεται </a:t>
            </a:r>
            <a:r>
              <a:rPr lang="el-GR" dirty="0">
                <a:solidFill>
                  <a:srgbClr val="0070C0"/>
                </a:solidFill>
              </a:rPr>
              <a:t>μέχρι</a:t>
            </a:r>
            <a:r>
              <a:rPr lang="el-GR" dirty="0"/>
              <a:t> η συνθήκη να γίνει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dirty="0"/>
              <a:t>.</a:t>
            </a:r>
          </a:p>
          <a:p>
            <a:pPr>
              <a:lnSpc>
                <a:spcPct val="90000"/>
              </a:lnSpc>
            </a:pPr>
            <a:r>
              <a:rPr lang="el-GR" dirty="0"/>
              <a:t>Μέσα στο </a:t>
            </a:r>
            <a:r>
              <a:rPr lang="en-US" dirty="0"/>
              <a:t>while-code</a:t>
            </a:r>
            <a:r>
              <a:rPr lang="el-GR" dirty="0"/>
              <a:t> </a:t>
            </a:r>
            <a:r>
              <a:rPr lang="en-US" dirty="0"/>
              <a:t>block</a:t>
            </a:r>
            <a:r>
              <a:rPr lang="el-GR" dirty="0"/>
              <a:t> πρέπει να αλλάζει κάτι ώστε να γίνει ψευδής η συνθήκη.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371366"/>
            <a:ext cx="3217547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…while-code block…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6249867" y="4308475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  <a:ea typeface="굴림" pitchFamily="34" charset="-127"/>
              </a:rPr>
              <a:t>while-code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6621402" y="2404025"/>
            <a:ext cx="1027112" cy="9847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532684" y="2667002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7108327" y="1693863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848601" y="2914650"/>
            <a:ext cx="8206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7133492" y="4857750"/>
            <a:ext cx="1466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7145215" y="3606800"/>
            <a:ext cx="1466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8670681" y="2914653"/>
            <a:ext cx="0" cy="2443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H="1">
            <a:off x="7129097" y="5364163"/>
            <a:ext cx="154011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7971693" y="2533652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6544408" y="3638552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5791200" y="5105400"/>
            <a:ext cx="13422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 flipV="1">
            <a:off x="5788269" y="2881313"/>
            <a:ext cx="0" cy="2222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 flipV="1">
            <a:off x="5789734" y="2881313"/>
            <a:ext cx="633927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>
            <a:off x="7133492" y="536733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380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54191DD-F2D2-4886-AB81-C0D5BB3FE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μεταβλητή αντικείμενο </a:t>
            </a:r>
            <a:r>
              <a:rPr lang="en-US" dirty="0"/>
              <a:t>Scanner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1324950-AACA-45D5-8928-03A976FA8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>
            <a:normAutofit/>
          </a:bodyPr>
          <a:lstStyle/>
          <a:p>
            <a:r>
              <a:rPr lang="el-GR" dirty="0"/>
              <a:t>Στα προηγούμενα παραδείγματα ορίσαμε μεταβλητές τύπου </a:t>
            </a:r>
            <a:r>
              <a:rPr lang="en-US" dirty="0"/>
              <a:t>Scanner. </a:t>
            </a:r>
            <a:r>
              <a:rPr lang="el-GR" dirty="0"/>
              <a:t>Οι μεταβλητές αυτές είναι αντικείμενα της κλάσης </a:t>
            </a:r>
            <a:r>
              <a:rPr lang="en-US" dirty="0"/>
              <a:t>Scanner.</a:t>
            </a:r>
          </a:p>
          <a:p>
            <a:r>
              <a:rPr lang="el-GR" dirty="0"/>
              <a:t>Τις ορίσαμε για να χρησιμοποιήσουμε τις μεθόδους της κλάσης </a:t>
            </a:r>
            <a:r>
              <a:rPr lang="en-US" dirty="0"/>
              <a:t>Scanner </a:t>
            </a:r>
            <a:r>
              <a:rPr lang="el-GR" dirty="0"/>
              <a:t>ώστε να διαβάσουμε από την είσοδο.</a:t>
            </a:r>
          </a:p>
          <a:p>
            <a:r>
              <a:rPr lang="el-GR" dirty="0"/>
              <a:t>Όταν τις ορίσαμε χρησιμοποιήσαμε και την εντολή </a:t>
            </a:r>
            <a:r>
              <a:rPr lang="en-US" dirty="0">
                <a:solidFill>
                  <a:srgbClr val="FF0000"/>
                </a:solidFill>
              </a:rPr>
              <a:t>new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l-GR" dirty="0"/>
              <a:t>Τι κάνει η εντολή </a:t>
            </a:r>
            <a:r>
              <a:rPr lang="en-US" dirty="0">
                <a:solidFill>
                  <a:srgbClr val="FF0000"/>
                </a:solidFill>
              </a:rPr>
              <a:t>new</a:t>
            </a:r>
            <a:r>
              <a:rPr lang="en-US" dirty="0"/>
              <a:t>? </a:t>
            </a:r>
            <a:r>
              <a:rPr lang="el-GR" dirty="0">
                <a:solidFill>
                  <a:srgbClr val="FF0000"/>
                </a:solidFill>
              </a:rPr>
              <a:t>Δημιουργεί</a:t>
            </a:r>
            <a:r>
              <a:rPr lang="el-GR" dirty="0"/>
              <a:t> το αντικείμενο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9492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371366"/>
            <a:ext cx="7772400" cy="2308324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inputReader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input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inputReader.next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input.equals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(“yes”)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(“Do you want to continue?”);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input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inputReader.next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190987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Επαναλήψεις – </a:t>
            </a:r>
            <a:r>
              <a:rPr lang="en-US" dirty="0"/>
              <a:t>for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Στην </a:t>
            </a:r>
            <a:r>
              <a:rPr lang="en-US" dirty="0"/>
              <a:t>Java </a:t>
            </a:r>
            <a:r>
              <a:rPr lang="el-GR" dirty="0"/>
              <a:t>το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for statement </a:t>
            </a:r>
            <a:r>
              <a:rPr lang="el-GR" dirty="0"/>
              <a:t>έχει το εξής συντακτικό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l-GR" dirty="0"/>
              <a:t>Το όρισμα του </a:t>
            </a:r>
            <a:r>
              <a:rPr lang="en-US" dirty="0"/>
              <a:t>for </a:t>
            </a:r>
            <a:r>
              <a:rPr lang="el-GR" dirty="0"/>
              <a:t>έχει</a:t>
            </a:r>
            <a:r>
              <a:rPr lang="en-US" dirty="0"/>
              <a:t> 3 </a:t>
            </a:r>
            <a:r>
              <a:rPr lang="el-GR" dirty="0"/>
              <a:t>κομμάτια χωρισμένα με </a:t>
            </a:r>
            <a:r>
              <a:rPr lang="en-US" dirty="0"/>
              <a:t>;</a:t>
            </a:r>
          </a:p>
          <a:p>
            <a:pPr lvl="1"/>
            <a:r>
              <a:rPr lang="el-GR" sz="2000" dirty="0"/>
              <a:t>Την</a:t>
            </a:r>
            <a:r>
              <a:rPr lang="en-US" sz="2000" dirty="0"/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αρχικοποίηση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initialization section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2000" dirty="0"/>
              <a:t>: </a:t>
            </a:r>
            <a:r>
              <a:rPr lang="el-GR" sz="2000" dirty="0"/>
              <a:t>εκτελείται πάντα μία μόνο φορά</a:t>
            </a:r>
            <a:endParaRPr lang="en-US" sz="2000" dirty="0"/>
          </a:p>
          <a:p>
            <a:pPr lvl="1"/>
            <a:r>
              <a:rPr lang="el-GR" sz="2000" dirty="0"/>
              <a:t>Τη </a:t>
            </a:r>
            <a:r>
              <a:rPr lang="el-GR" sz="2000" dirty="0">
                <a:solidFill>
                  <a:srgbClr val="0070C0"/>
                </a:solidFill>
              </a:rPr>
              <a:t>λογική συνθήκη (</a:t>
            </a:r>
            <a:r>
              <a:rPr lang="en-US" sz="2000" dirty="0">
                <a:solidFill>
                  <a:srgbClr val="0070C0"/>
                </a:solidFill>
              </a:rPr>
              <a:t>condition): </a:t>
            </a:r>
            <a:r>
              <a:rPr lang="el-GR" sz="2000" dirty="0"/>
              <a:t>εκτιμάται πριν από κάθε επανάληψη. </a:t>
            </a:r>
            <a:endParaRPr lang="en-US" sz="2000" dirty="0"/>
          </a:p>
          <a:p>
            <a:pPr lvl="1"/>
            <a:r>
              <a:rPr lang="el-GR" sz="2000" dirty="0"/>
              <a:t>Την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ενημέρωση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update expression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2000" dirty="0"/>
              <a:t>: </a:t>
            </a:r>
            <a:r>
              <a:rPr lang="el-GR" sz="2000" dirty="0"/>
              <a:t>υπολογίζεται μετά το κυρίως σώμα της επανάληψης.</a:t>
            </a:r>
            <a:endParaRPr lang="en-US" sz="2600" dirty="0"/>
          </a:p>
          <a:p>
            <a:pPr lvl="1"/>
            <a:r>
              <a:rPr lang="el-GR" sz="2000" dirty="0"/>
              <a:t>Ο κώδικας επαναλαμβάνεται </a:t>
            </a:r>
            <a:r>
              <a:rPr lang="el-GR" sz="2000" dirty="0">
                <a:solidFill>
                  <a:srgbClr val="0070C0"/>
                </a:solidFill>
              </a:rPr>
              <a:t>μέχρι</a:t>
            </a:r>
            <a:r>
              <a:rPr lang="el-GR" sz="2000" dirty="0"/>
              <a:t> η συνθήκη να γίνει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sz="2000" dirty="0"/>
              <a:t>.</a:t>
            </a:r>
          </a:p>
          <a:p>
            <a:pPr lvl="1"/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371366"/>
            <a:ext cx="2941831" cy="1754326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intialization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condition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update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…for-code block…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6963508" y="1182688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1" name="AutoShape 6"/>
          <p:cNvSpPr>
            <a:spLocks noChangeArrowheads="1"/>
          </p:cNvSpPr>
          <p:nvPr/>
        </p:nvSpPr>
        <p:spPr bwMode="auto">
          <a:xfrm>
            <a:off x="5767754" y="2935288"/>
            <a:ext cx="2461846" cy="990600"/>
          </a:xfrm>
          <a:prstGeom prst="diamond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5838092" y="3163891"/>
            <a:ext cx="2250831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>
                <a:solidFill>
                  <a:srgbClr val="000000"/>
                </a:solidFill>
              </a:rPr>
              <a:t>condition</a:t>
            </a: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5767755" y="1868488"/>
            <a:ext cx="2532185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>
                <a:solidFill>
                  <a:srgbClr val="000000"/>
                </a:solidFill>
              </a:rPr>
              <a:t>initialization</a:t>
            </a: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5908432" y="4459288"/>
            <a:ext cx="2321169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>
                <a:solidFill>
                  <a:srgbClr val="000000"/>
                </a:solidFill>
              </a:rPr>
              <a:t>for-code</a:t>
            </a: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5838092" y="5754688"/>
            <a:ext cx="2461846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>
                <a:solidFill>
                  <a:srgbClr val="000000"/>
                </a:solidFill>
              </a:rPr>
              <a:t>update</a:t>
            </a:r>
          </a:p>
        </p:txBody>
      </p:sp>
      <p:sp>
        <p:nvSpPr>
          <p:cNvPr id="36" name="Line 11"/>
          <p:cNvSpPr>
            <a:spLocks noChangeShapeType="1"/>
          </p:cNvSpPr>
          <p:nvPr/>
        </p:nvSpPr>
        <p:spPr bwMode="auto">
          <a:xfrm>
            <a:off x="6963508" y="522128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7" name="Line 12"/>
          <p:cNvSpPr>
            <a:spLocks noChangeShapeType="1"/>
          </p:cNvSpPr>
          <p:nvPr/>
        </p:nvSpPr>
        <p:spPr bwMode="auto">
          <a:xfrm>
            <a:off x="5263662" y="3468688"/>
            <a:ext cx="0" cy="2590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>
            <a:off x="5263661" y="6059488"/>
            <a:ext cx="57443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9" name="Line 14"/>
          <p:cNvSpPr>
            <a:spLocks noChangeShapeType="1"/>
          </p:cNvSpPr>
          <p:nvPr/>
        </p:nvSpPr>
        <p:spPr bwMode="auto">
          <a:xfrm>
            <a:off x="8932985" y="3468688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4" name="Line 15"/>
          <p:cNvSpPr>
            <a:spLocks noChangeShapeType="1"/>
          </p:cNvSpPr>
          <p:nvPr/>
        </p:nvSpPr>
        <p:spPr bwMode="auto">
          <a:xfrm>
            <a:off x="8932985" y="5449888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5" name="Line 16"/>
          <p:cNvSpPr>
            <a:spLocks noChangeShapeType="1"/>
          </p:cNvSpPr>
          <p:nvPr/>
        </p:nvSpPr>
        <p:spPr bwMode="auto">
          <a:xfrm>
            <a:off x="6963508" y="15636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6" name="Line 17"/>
          <p:cNvSpPr>
            <a:spLocks noChangeShapeType="1"/>
          </p:cNvSpPr>
          <p:nvPr/>
        </p:nvSpPr>
        <p:spPr bwMode="auto">
          <a:xfrm>
            <a:off x="6963508" y="26304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7" name="Line 18"/>
          <p:cNvSpPr>
            <a:spLocks noChangeShapeType="1"/>
          </p:cNvSpPr>
          <p:nvPr/>
        </p:nvSpPr>
        <p:spPr bwMode="auto">
          <a:xfrm>
            <a:off x="6963508" y="42306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8" name="Text Box 19"/>
          <p:cNvSpPr txBox="1">
            <a:spLocks noChangeArrowheads="1"/>
          </p:cNvSpPr>
          <p:nvPr/>
        </p:nvSpPr>
        <p:spPr bwMode="auto">
          <a:xfrm>
            <a:off x="7033846" y="3925891"/>
            <a:ext cx="77372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>
                <a:solidFill>
                  <a:srgbClr val="000000"/>
                </a:solidFill>
              </a:rPr>
              <a:t>true</a:t>
            </a:r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8299938" y="3621091"/>
            <a:ext cx="84406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>
                <a:solidFill>
                  <a:srgbClr val="000000"/>
                </a:solidFill>
              </a:rPr>
              <a:t>false</a:t>
            </a:r>
          </a:p>
        </p:txBody>
      </p:sp>
      <p:sp>
        <p:nvSpPr>
          <p:cNvPr id="50" name="Line 21"/>
          <p:cNvSpPr>
            <a:spLocks noChangeShapeType="1"/>
          </p:cNvSpPr>
          <p:nvPr/>
        </p:nvSpPr>
        <p:spPr bwMode="auto">
          <a:xfrm>
            <a:off x="8229601" y="3459163"/>
            <a:ext cx="70338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51" name="Line 22"/>
          <p:cNvSpPr>
            <a:spLocks noChangeShapeType="1"/>
          </p:cNvSpPr>
          <p:nvPr/>
        </p:nvSpPr>
        <p:spPr bwMode="auto">
          <a:xfrm>
            <a:off x="5263662" y="3468688"/>
            <a:ext cx="50409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3808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44509" y="2216373"/>
            <a:ext cx="685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84882" y="2216373"/>
            <a:ext cx="1167653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l-GR" dirty="0"/>
              <a:t>Ισοδύναμο με </a:t>
            </a:r>
            <a:r>
              <a:rPr lang="en-US" dirty="0">
                <a:solidFill>
                  <a:srgbClr val="FF0000"/>
                </a:solidFill>
              </a:rPr>
              <a:t>while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2497" y="2216373"/>
            <a:ext cx="5105400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2497" y="4380637"/>
            <a:ext cx="5105400" cy="1754326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6097509" y="2292573"/>
            <a:ext cx="3048000" cy="990600"/>
          </a:xfrm>
          <a:prstGeom prst="wedgeRectCallout">
            <a:avLst>
              <a:gd name="adj1" fmla="val -93914"/>
              <a:gd name="adj2" fmla="val -4015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rgbClr val="FF0000"/>
                </a:solidFill>
              </a:rPr>
              <a:t>Ανάθεση</a:t>
            </a:r>
            <a:r>
              <a:rPr lang="el-GR" dirty="0">
                <a:solidFill>
                  <a:schemeClr val="tx1"/>
                </a:solidFill>
              </a:rPr>
              <a:t>: υπολογίζεται η τιμή του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i+1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και ανατίθεται στη μεταβλητή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990600" y="1558767"/>
            <a:ext cx="2286000" cy="581406"/>
          </a:xfrm>
          <a:prstGeom prst="wedgeRectCallout">
            <a:avLst>
              <a:gd name="adj1" fmla="val -31369"/>
              <a:gd name="adj2" fmla="val 7482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Ορισμός της </a:t>
            </a:r>
            <a:r>
              <a:rPr lang="el-GR" dirty="0">
                <a:solidFill>
                  <a:srgbClr val="FF0000"/>
                </a:solidFill>
              </a:rPr>
              <a:t>τοπικής</a:t>
            </a:r>
            <a:r>
              <a:rPr lang="el-GR" dirty="0">
                <a:solidFill>
                  <a:schemeClr val="tx1"/>
                </a:solidFill>
              </a:rPr>
              <a:t> μεταβλητής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26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33800" y="1707776"/>
            <a:ext cx="634253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l-GR" dirty="0"/>
              <a:t>Ισοδύναμο με </a:t>
            </a:r>
            <a:r>
              <a:rPr lang="en-US" dirty="0">
                <a:solidFill>
                  <a:srgbClr val="FF0000"/>
                </a:solidFill>
              </a:rPr>
              <a:t>while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988" y="1676400"/>
            <a:ext cx="5105400" cy="1477328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1143000" y="5410200"/>
            <a:ext cx="786653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6847" y="4267200"/>
            <a:ext cx="5105400" cy="1754326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 ++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5715000" y="1752600"/>
            <a:ext cx="3429000" cy="495300"/>
          </a:xfrm>
          <a:prstGeom prst="wedgeRectCallout">
            <a:avLst>
              <a:gd name="adj1" fmla="val -88980"/>
              <a:gd name="adj2" fmla="val -2839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 </a:t>
            </a:r>
            <a:r>
              <a:rPr lang="el-GR" dirty="0">
                <a:solidFill>
                  <a:schemeClr val="tx1"/>
                </a:solidFill>
              </a:rPr>
              <a:t>ισοδύναμο με το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80449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AFFC4-ED34-4D55-9876-22D4C0D80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Χρήση του </a:t>
            </a:r>
            <a:r>
              <a:rPr lang="en-US" dirty="0"/>
              <a:t>for-loops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46981-46B1-4524-8F30-2BB564D4B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Το </a:t>
            </a:r>
            <a:r>
              <a:rPr lang="en-US" dirty="0"/>
              <a:t>for-loop </a:t>
            </a:r>
            <a:r>
              <a:rPr lang="el-GR" dirty="0"/>
              <a:t>χρησιμοποιείται για την υλοποίηση ενός μετρητή, ώστε να κάνουμε ένα συγκεκριμένο αριθμό από επαναλήψεις</a:t>
            </a:r>
            <a:endParaRPr lang="en-US" dirty="0"/>
          </a:p>
          <a:p>
            <a:r>
              <a:rPr lang="el-GR" dirty="0"/>
              <a:t>Αν θέλουμε να κάνουμε </a:t>
            </a:r>
            <a:r>
              <a:rPr lang="el-GR" dirty="0">
                <a:solidFill>
                  <a:srgbClr val="0070C0"/>
                </a:solidFill>
              </a:rPr>
              <a:t>Κ</a:t>
            </a:r>
            <a:r>
              <a:rPr lang="el-GR" dirty="0"/>
              <a:t> επαναλήψεις ο κώδικας μας θα είναι: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>
                <a:solidFill>
                  <a:schemeClr val="tx1"/>
                </a:solidFill>
              </a:rPr>
              <a:t>Ξεκινάμε τον μετρητή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l-G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από το μηδέν και πάμε μέχρι Κ-1.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l-GR" dirty="0">
                <a:solidFill>
                  <a:schemeClr val="tx1"/>
                </a:solidFill>
              </a:rPr>
              <a:t>Αυτό μας βοηθάει και όταν διατρέχουμε τις θέσεις ενός πίνακα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en-US" dirty="0"/>
          </a:p>
          <a:p>
            <a:r>
              <a:rPr lang="el-GR" dirty="0"/>
              <a:t>Αυτή είναι μια άλλη</a:t>
            </a:r>
            <a:r>
              <a:rPr lang="el-GR" dirty="0">
                <a:solidFill>
                  <a:schemeClr val="tx1"/>
                </a:solidFill>
              </a:rPr>
              <a:t> συχνή χρήση του </a:t>
            </a:r>
            <a:r>
              <a:rPr lang="en-US" dirty="0">
                <a:solidFill>
                  <a:schemeClr val="tx1"/>
                </a:solidFill>
              </a:rPr>
              <a:t>for-loop</a:t>
            </a:r>
          </a:p>
          <a:p>
            <a:endParaRPr lang="el-GR" dirty="0"/>
          </a:p>
          <a:p>
            <a:pPr lvl="1"/>
            <a:endParaRPr lang="el-GR" dirty="0"/>
          </a:p>
          <a:p>
            <a:pPr lvl="1"/>
            <a:endParaRPr lang="el-GR" dirty="0"/>
          </a:p>
          <a:p>
            <a:pPr lvl="1"/>
            <a:endParaRPr lang="el-GR" dirty="0"/>
          </a:p>
          <a:p>
            <a:pPr lvl="1"/>
            <a:endParaRPr lang="el-GR" dirty="0"/>
          </a:p>
          <a:p>
            <a:endParaRPr lang="el-GR" dirty="0"/>
          </a:p>
          <a:p>
            <a:pPr lvl="1"/>
            <a:endParaRPr lang="el-GR" dirty="0"/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900C30-9E7E-4DB2-A7C7-9E7B872AE8F9}"/>
              </a:ext>
            </a:extLst>
          </p:cNvPr>
          <p:cNvSpPr txBox="1"/>
          <p:nvPr/>
        </p:nvSpPr>
        <p:spPr>
          <a:xfrm>
            <a:off x="2819400" y="3200400"/>
            <a:ext cx="3962400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for(int </a:t>
            </a:r>
            <a:r>
              <a:rPr lang="en-US" b="1" dirty="0" err="1">
                <a:solidFill>
                  <a:srgbClr val="FF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solidFill>
                  <a:srgbClr val="FF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l-GR" b="1" dirty="0">
                <a:solidFill>
                  <a:srgbClr val="FF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Κ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56110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Μεταβλητές</a:t>
            </a:r>
            <a:r>
              <a:rPr lang="en-US" dirty="0"/>
              <a:t> </a:t>
            </a:r>
            <a:r>
              <a:rPr lang="el-GR" dirty="0"/>
              <a:t>πρωταρχικού τύπου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57550"/>
            <a:ext cx="6264696" cy="4876800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Όταν </a:t>
            </a:r>
            <a:r>
              <a:rPr lang="el-GR" dirty="0">
                <a:solidFill>
                  <a:srgbClr val="FF6600"/>
                </a:solidFill>
              </a:rPr>
              <a:t>ορίζουμε</a:t>
            </a:r>
            <a:r>
              <a:rPr lang="el-GR" dirty="0"/>
              <a:t> μια μεταβλητή πρωταρχικού τύπου (π.χ.,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x</a:t>
            </a:r>
            <a:r>
              <a:rPr lang="el-GR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y</a:t>
            </a:r>
            <a:r>
              <a:rPr lang="en-US" dirty="0"/>
              <a:t>):</a:t>
            </a:r>
            <a:endParaRPr lang="el-GR" dirty="0"/>
          </a:p>
          <a:p>
            <a:pPr lvl="1"/>
            <a:r>
              <a:rPr lang="el-GR" dirty="0">
                <a:solidFill>
                  <a:srgbClr val="FF6600"/>
                </a:solidFill>
              </a:rPr>
              <a:t>Δεσμεύουμε </a:t>
            </a:r>
            <a:r>
              <a:rPr lang="el-GR" dirty="0"/>
              <a:t>ένα κουτάκι κατάλληλου μεγέθους</a:t>
            </a:r>
          </a:p>
          <a:p>
            <a:pPr lvl="2"/>
            <a:r>
              <a:rPr lang="el-GR" dirty="0"/>
              <a:t>4 </a:t>
            </a:r>
            <a:r>
              <a:rPr lang="en-US" dirty="0"/>
              <a:t>bytes </a:t>
            </a:r>
            <a:r>
              <a:rPr lang="el-GR" dirty="0"/>
              <a:t>για ένα </a:t>
            </a:r>
            <a:r>
              <a:rPr lang="en-US" dirty="0"/>
              <a:t>int, 8 bytes </a:t>
            </a:r>
            <a:r>
              <a:rPr lang="el-GR" dirty="0"/>
              <a:t>για </a:t>
            </a:r>
            <a:r>
              <a:rPr lang="en-US" dirty="0"/>
              <a:t>double</a:t>
            </a:r>
            <a:endParaRPr lang="el-GR" dirty="0"/>
          </a:p>
          <a:p>
            <a:pPr lvl="1"/>
            <a:r>
              <a:rPr lang="en-US" dirty="0"/>
              <a:t>To </a:t>
            </a:r>
            <a:r>
              <a:rPr lang="el-GR" dirty="0"/>
              <a:t>κουτάκι</a:t>
            </a:r>
            <a:r>
              <a:rPr lang="en-US" dirty="0"/>
              <a:t> </a:t>
            </a:r>
            <a:r>
              <a:rPr lang="el-GR" dirty="0"/>
              <a:t>παίρνει το </a:t>
            </a:r>
            <a:r>
              <a:rPr lang="el-GR" dirty="0">
                <a:solidFill>
                  <a:srgbClr val="FF6600"/>
                </a:solidFill>
              </a:rPr>
              <a:t>όνομα </a:t>
            </a:r>
            <a:r>
              <a:rPr lang="el-GR" dirty="0"/>
              <a:t>της μεταβλητής</a:t>
            </a:r>
          </a:p>
          <a:p>
            <a:pPr lvl="2"/>
            <a:r>
              <a:rPr lang="el-GR" dirty="0"/>
              <a:t>Έχουμε πλέον τα κουτάκια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l-GR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  <a:p>
            <a:r>
              <a:rPr lang="el-GR" dirty="0"/>
              <a:t>Όταν γίνει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ανάθεση τιμής</a:t>
            </a:r>
            <a:r>
              <a:rPr lang="el-GR" dirty="0"/>
              <a:t>, μέσα στο κουτάκι αποθηκεύουμε </a:t>
            </a:r>
            <a:r>
              <a:rPr lang="el-GR" dirty="0">
                <a:solidFill>
                  <a:srgbClr val="FF0000"/>
                </a:solidFill>
              </a:rPr>
              <a:t>την τιμή της μεταβλητής</a:t>
            </a:r>
            <a:r>
              <a:rPr lang="el-GR" dirty="0"/>
              <a:t>.  </a:t>
            </a:r>
            <a:endParaRPr lang="en-US" dirty="0"/>
          </a:p>
          <a:p>
            <a:pPr lvl="1"/>
            <a:r>
              <a:rPr lang="en-US" dirty="0"/>
              <a:t>To </a:t>
            </a:r>
            <a:r>
              <a:rPr lang="el-GR" dirty="0"/>
              <a:t>κουτάκι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</a:t>
            </a:r>
            <a:r>
              <a:rPr lang="el-GR" dirty="0">
                <a:solidFill>
                  <a:srgbClr val="FF0000"/>
                </a:solidFill>
              </a:rPr>
              <a:t>περιέχει</a:t>
            </a:r>
            <a:r>
              <a:rPr lang="el-GR" dirty="0"/>
              <a:t> την τιμή 1, το κουτάκι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/>
              <a:t> </a:t>
            </a:r>
            <a:r>
              <a:rPr lang="el-GR" dirty="0">
                <a:solidFill>
                  <a:srgbClr val="FF0000"/>
                </a:solidFill>
              </a:rPr>
              <a:t>περιέχει</a:t>
            </a:r>
            <a:r>
              <a:rPr lang="el-GR" dirty="0"/>
              <a:t> την τιμή 3.5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B119204-144C-464E-BE22-1DF29A6DFDBD}"/>
              </a:ext>
            </a:extLst>
          </p:cNvPr>
          <p:cNvSpPr/>
          <p:nvPr/>
        </p:nvSpPr>
        <p:spPr>
          <a:xfrm>
            <a:off x="8000999" y="3200399"/>
            <a:ext cx="981691" cy="25146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BE4A9A3-0E41-42FA-B88D-1D58AF856757}"/>
              </a:ext>
            </a:extLst>
          </p:cNvPr>
          <p:cNvCxnSpPr/>
          <p:nvPr/>
        </p:nvCxnSpPr>
        <p:spPr>
          <a:xfrm>
            <a:off x="8000999" y="3755962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AA58345-8FED-4A4E-81CB-79F985016DD4}"/>
              </a:ext>
            </a:extLst>
          </p:cNvPr>
          <p:cNvCxnSpPr/>
          <p:nvPr/>
        </p:nvCxnSpPr>
        <p:spPr>
          <a:xfrm>
            <a:off x="8000999" y="5181600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BF45C5A-0DD9-4956-8F8C-6B039C4D09C4}"/>
              </a:ext>
            </a:extLst>
          </p:cNvPr>
          <p:cNvCxnSpPr/>
          <p:nvPr/>
        </p:nvCxnSpPr>
        <p:spPr>
          <a:xfrm>
            <a:off x="8000999" y="4648200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CFA3264-C18F-4BCF-A39E-9B84809667AD}"/>
              </a:ext>
            </a:extLst>
          </p:cNvPr>
          <p:cNvSpPr txBox="1"/>
          <p:nvPr/>
        </p:nvSpPr>
        <p:spPr>
          <a:xfrm>
            <a:off x="7625784" y="3296555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C81F406-BE61-47BC-AA37-195BE17A4298}"/>
              </a:ext>
            </a:extLst>
          </p:cNvPr>
          <p:cNvSpPr txBox="1"/>
          <p:nvPr/>
        </p:nvSpPr>
        <p:spPr>
          <a:xfrm>
            <a:off x="7625784" y="3996080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6474FDA-A8DC-4EBE-B92D-4447CC31E61D}"/>
              </a:ext>
            </a:extLst>
          </p:cNvPr>
          <p:cNvSpPr txBox="1"/>
          <p:nvPr/>
        </p:nvSpPr>
        <p:spPr>
          <a:xfrm>
            <a:off x="8335392" y="327139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00B050"/>
                </a:solidFill>
              </a:rPr>
              <a:t>0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876257-0AE8-410C-8050-36997D6B98A2}"/>
              </a:ext>
            </a:extLst>
          </p:cNvPr>
          <p:cNvSpPr txBox="1"/>
          <p:nvPr/>
        </p:nvSpPr>
        <p:spPr>
          <a:xfrm>
            <a:off x="8239211" y="410197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3.5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0AF63B2-037E-409C-9FE3-411CD9FF39D4}"/>
              </a:ext>
            </a:extLst>
          </p:cNvPr>
          <p:cNvSpPr txBox="1"/>
          <p:nvPr/>
        </p:nvSpPr>
        <p:spPr>
          <a:xfrm>
            <a:off x="6931839" y="2286000"/>
            <a:ext cx="22525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= 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3.5;</a:t>
            </a:r>
          </a:p>
        </p:txBody>
      </p:sp>
    </p:spTree>
    <p:extLst>
      <p:ext uri="{BB962C8B-B14F-4D97-AF65-F5344CB8AC3E}">
        <p14:creationId xmlns:p14="http://schemas.microsoft.com/office/powerpoint/2010/main" val="2536299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A6128-B29F-4705-B152-B595790BF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Μεταβλητές</a:t>
            </a:r>
            <a:r>
              <a:rPr lang="en-US" dirty="0"/>
              <a:t>-</a:t>
            </a:r>
            <a:r>
              <a:rPr lang="el-GR" dirty="0"/>
              <a:t>αντικείμενα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154E1-99FF-4A6A-A368-2175E7750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Τα πράγματα είναι διαφορετικά με τις μεταβλητές-αντικείμενα</a:t>
            </a:r>
            <a:r>
              <a:rPr lang="en-US" dirty="0"/>
              <a:t>.</a:t>
            </a:r>
          </a:p>
          <a:p>
            <a:r>
              <a:rPr lang="el-GR" dirty="0"/>
              <a:t>Μια μεταβλητή-αντικείμενο πρέπει να την </a:t>
            </a:r>
            <a:r>
              <a:rPr lang="el-GR" dirty="0">
                <a:solidFill>
                  <a:srgbClr val="0070C0"/>
                </a:solidFill>
              </a:rPr>
              <a:t>ορίσουμε</a:t>
            </a:r>
            <a:r>
              <a:rPr lang="el-GR" dirty="0"/>
              <a:t> και μετά να </a:t>
            </a:r>
            <a:r>
              <a:rPr lang="el-GR" dirty="0">
                <a:solidFill>
                  <a:srgbClr val="FF0000"/>
                </a:solidFill>
              </a:rPr>
              <a:t>δημιουργήσουμε</a:t>
            </a:r>
            <a:r>
              <a:rPr lang="el-GR" dirty="0"/>
              <a:t> το αντικείμενο καλώντας την </a:t>
            </a:r>
            <a:r>
              <a:rPr lang="en-US" dirty="0">
                <a:solidFill>
                  <a:srgbClr val="FF0000"/>
                </a:solidFill>
              </a:rPr>
              <a:t>new</a:t>
            </a:r>
            <a:r>
              <a:rPr lang="en-US" dirty="0"/>
              <a:t>. </a:t>
            </a:r>
          </a:p>
          <a:p>
            <a:r>
              <a:rPr lang="el-GR" dirty="0"/>
              <a:t>Παράδειγμα: Η κλάση </a:t>
            </a:r>
            <a:r>
              <a:rPr lang="en-US" dirty="0"/>
              <a:t>Scanner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597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Ορισμός αντικειμένου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99" y="1628800"/>
            <a:ext cx="5323663" cy="5145360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Όταν </a:t>
            </a:r>
            <a:r>
              <a:rPr lang="el-GR" dirty="0">
                <a:solidFill>
                  <a:srgbClr val="FF6600"/>
                </a:solidFill>
              </a:rPr>
              <a:t>ορίζουμε</a:t>
            </a:r>
            <a:r>
              <a:rPr lang="el-GR" dirty="0"/>
              <a:t> μια μεταβλητή μίας κλάσης (π.χ.,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 input</a:t>
            </a:r>
            <a:r>
              <a:rPr lang="en-US" dirty="0"/>
              <a:t>), </a:t>
            </a:r>
            <a:r>
              <a:rPr lang="el-GR" dirty="0"/>
              <a:t>πριν καλέσουμε τη </a:t>
            </a:r>
            <a:r>
              <a:rPr lang="en-US" dirty="0"/>
              <a:t>new:</a:t>
            </a:r>
            <a:endParaRPr lang="el-GR" dirty="0"/>
          </a:p>
          <a:p>
            <a:pPr lvl="1"/>
            <a:r>
              <a:rPr lang="el-GR" dirty="0">
                <a:solidFill>
                  <a:srgbClr val="FF6600"/>
                </a:solidFill>
              </a:rPr>
              <a:t>Δεσμεύουμε </a:t>
            </a:r>
            <a:r>
              <a:rPr lang="el-GR" dirty="0"/>
              <a:t>ένα κουτάκι μεγέθους</a:t>
            </a:r>
            <a:r>
              <a:rPr lang="en-US" dirty="0"/>
              <a:t> </a:t>
            </a:r>
            <a:r>
              <a:rPr lang="el-GR" dirty="0"/>
              <a:t>4</a:t>
            </a:r>
            <a:r>
              <a:rPr lang="en-US" dirty="0"/>
              <a:t> </a:t>
            </a:r>
            <a:r>
              <a:rPr lang="el-GR" dirty="0"/>
              <a:t>ή 8  </a:t>
            </a:r>
            <a:r>
              <a:rPr lang="en-US" dirty="0"/>
              <a:t>bytes </a:t>
            </a:r>
            <a:r>
              <a:rPr lang="el-GR" dirty="0"/>
              <a:t>(για 32-</a:t>
            </a:r>
            <a:r>
              <a:rPr lang="en-US" dirty="0"/>
              <a:t>bit, </a:t>
            </a:r>
            <a:r>
              <a:rPr lang="el-GR" dirty="0"/>
              <a:t>ή </a:t>
            </a:r>
            <a:r>
              <a:rPr lang="en-US" dirty="0"/>
              <a:t>64-bit </a:t>
            </a:r>
            <a:r>
              <a:rPr lang="el-GR" dirty="0"/>
              <a:t>λειτουργικά</a:t>
            </a:r>
            <a:r>
              <a:rPr lang="en-US" dirty="0"/>
              <a:t>) </a:t>
            </a:r>
            <a:r>
              <a:rPr lang="el-GR" dirty="0">
                <a:solidFill>
                  <a:srgbClr val="FF0000"/>
                </a:solidFill>
              </a:rPr>
              <a:t>ανεξάρτητα από την κλάση</a:t>
            </a:r>
          </a:p>
          <a:p>
            <a:pPr lvl="1"/>
            <a:r>
              <a:rPr lang="en-US" dirty="0"/>
              <a:t>To </a:t>
            </a:r>
            <a:r>
              <a:rPr lang="el-GR" dirty="0"/>
              <a:t>κουτάκι</a:t>
            </a:r>
            <a:r>
              <a:rPr lang="en-US" dirty="0"/>
              <a:t> </a:t>
            </a:r>
            <a:r>
              <a:rPr lang="el-GR" dirty="0"/>
              <a:t>παίρνει το </a:t>
            </a:r>
            <a:r>
              <a:rPr lang="el-GR" dirty="0">
                <a:solidFill>
                  <a:srgbClr val="FF6600"/>
                </a:solidFill>
              </a:rPr>
              <a:t>όνομα </a:t>
            </a:r>
            <a:r>
              <a:rPr lang="el-GR" dirty="0"/>
              <a:t>της μεταβλητής</a:t>
            </a:r>
          </a:p>
          <a:p>
            <a:pPr lvl="2"/>
            <a:r>
              <a:rPr lang="en-US" dirty="0"/>
              <a:t>To </a:t>
            </a:r>
            <a:r>
              <a:rPr lang="el-GR" dirty="0"/>
              <a:t>κουτάκι με διεύθυνση 0000 έχει το όνομα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</a:p>
          <a:p>
            <a:pPr lvl="1"/>
            <a:r>
              <a:rPr lang="el-GR" dirty="0"/>
              <a:t>Η τιμή στο κουτάκι </a:t>
            </a:r>
            <a:r>
              <a:rPr lang="el-GR" dirty="0" err="1"/>
              <a:t>αρχικοποιείται</a:t>
            </a:r>
            <a:r>
              <a:rPr lang="el-GR" dirty="0"/>
              <a:t> στην τιμή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  <a:p>
            <a:pPr lvl="2"/>
            <a:r>
              <a:rPr lang="en-US" sz="2100" dirty="0"/>
              <a:t>H </a:t>
            </a:r>
            <a:r>
              <a:rPr lang="el-GR" sz="2100" dirty="0"/>
              <a:t>τιμή </a:t>
            </a:r>
            <a:r>
              <a:rPr lang="en-US" sz="2100" dirty="0"/>
              <a:t>null </a:t>
            </a:r>
            <a:r>
              <a:rPr lang="el-GR" sz="2100" dirty="0"/>
              <a:t>είναι η τιμή ενός </a:t>
            </a:r>
            <a:r>
              <a:rPr lang="en-US" sz="2100" dirty="0"/>
              <a:t>“</a:t>
            </a:r>
            <a:r>
              <a:rPr lang="el-GR" sz="2100" dirty="0"/>
              <a:t>κενού</a:t>
            </a:r>
            <a:r>
              <a:rPr lang="en-US" sz="2100" dirty="0"/>
              <a:t>” </a:t>
            </a:r>
            <a:r>
              <a:rPr lang="el-GR" sz="2100" dirty="0"/>
              <a:t>αντικειμένου που δεν έχει δημιουργηθεί ακόμη.</a:t>
            </a:r>
            <a:endParaRPr lang="en-US" sz="21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0AF63B2-037E-409C-9FE3-411CD9FF39D4}"/>
              </a:ext>
            </a:extLst>
          </p:cNvPr>
          <p:cNvSpPr txBox="1"/>
          <p:nvPr/>
        </p:nvSpPr>
        <p:spPr>
          <a:xfrm>
            <a:off x="6300192" y="1772874"/>
            <a:ext cx="2765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083C3BD9-6DF0-48EC-AF08-75208183DD5E}"/>
              </a:ext>
            </a:extLst>
          </p:cNvPr>
          <p:cNvGraphicFramePr>
            <a:graphicFrameLocks noGrp="1"/>
          </p:cNvGraphicFramePr>
          <p:nvPr/>
        </p:nvGraphicFramePr>
        <p:xfrm>
          <a:off x="6391170" y="2596586"/>
          <a:ext cx="2744949" cy="3979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1600" dirty="0"/>
                        <a:t>Διεύθυνση μνήμης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/>
                        <a:t>Περιεχόμενα μνήμης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null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96CB0067-697C-484C-8AE7-AEB18DFAD05B}"/>
              </a:ext>
            </a:extLst>
          </p:cNvPr>
          <p:cNvSpPr txBox="1"/>
          <p:nvPr/>
        </p:nvSpPr>
        <p:spPr>
          <a:xfrm>
            <a:off x="5525849" y="3212976"/>
            <a:ext cx="684803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input</a:t>
            </a:r>
          </a:p>
        </p:txBody>
      </p:sp>
    </p:spTree>
    <p:extLst>
      <p:ext uri="{BB962C8B-B14F-4D97-AF65-F5344CB8AC3E}">
        <p14:creationId xmlns:p14="http://schemas.microsoft.com/office/powerpoint/2010/main" val="155626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8FFEC-10D9-496E-A346-2AE04F70F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Δημιουργία αντικειμένου – κλήση της </a:t>
            </a:r>
            <a:r>
              <a:rPr lang="en-US" dirty="0"/>
              <a:t>new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552AC-FEC5-4DF6-BE25-FC116330C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2836912"/>
          </a:xfrm>
        </p:spPr>
        <p:txBody>
          <a:bodyPr>
            <a:normAutofit fontScale="92500"/>
          </a:bodyPr>
          <a:lstStyle/>
          <a:p>
            <a:r>
              <a:rPr lang="en-US" dirty="0"/>
              <a:t>H </a:t>
            </a:r>
            <a:r>
              <a:rPr lang="el-GR" dirty="0"/>
              <a:t>κλήση της </a:t>
            </a:r>
            <a:r>
              <a:rPr lang="en-US" dirty="0">
                <a:solidFill>
                  <a:srgbClr val="FF0000"/>
                </a:solidFill>
              </a:rPr>
              <a:t>new</a:t>
            </a:r>
            <a:r>
              <a:rPr lang="en-US" dirty="0"/>
              <a:t> </a:t>
            </a:r>
            <a:r>
              <a:rPr lang="el-GR" dirty="0"/>
              <a:t>δεσμεύει τον χώρο μνήμης που χρειάζεται για την αποθήκευση του αντικειμένου τύπου </a:t>
            </a:r>
            <a:r>
              <a:rPr lang="en-US" dirty="0"/>
              <a:t>Scanner.</a:t>
            </a:r>
            <a:endParaRPr lang="el-GR" dirty="0"/>
          </a:p>
          <a:p>
            <a:pPr lvl="1"/>
            <a:r>
              <a:rPr lang="el-GR" dirty="0"/>
              <a:t>Ο χώρος μνήμης αυτός είναι στην διεύθυνση 001</a:t>
            </a:r>
            <a:r>
              <a:rPr lang="en-US" dirty="0"/>
              <a:t>1</a:t>
            </a:r>
            <a:endParaRPr lang="el-GR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C13351-B35E-4DD6-BEBB-3466A7C1688B}"/>
              </a:ext>
            </a:extLst>
          </p:cNvPr>
          <p:cNvSpPr txBox="1"/>
          <p:nvPr/>
        </p:nvSpPr>
        <p:spPr>
          <a:xfrm>
            <a:off x="5434537" y="1576453"/>
            <a:ext cx="37689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Scanner input;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input = 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Scanner(System.in);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02C4DBF-1EAB-4A34-B594-8F1B5AE853F4}"/>
              </a:ext>
            </a:extLst>
          </p:cNvPr>
          <p:cNvGraphicFramePr>
            <a:graphicFrameLocks noGrp="1"/>
          </p:cNvGraphicFramePr>
          <p:nvPr/>
        </p:nvGraphicFramePr>
        <p:xfrm>
          <a:off x="6391170" y="2596586"/>
          <a:ext cx="2744949" cy="3979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1600" dirty="0"/>
                        <a:t>Διεύθυνση μνήμης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/>
                        <a:t>Περιεχόμενα μνήμης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null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02A6140-F8B5-497F-98CF-E34C13C5EECD}"/>
              </a:ext>
            </a:extLst>
          </p:cNvPr>
          <p:cNvSpPr txBox="1"/>
          <p:nvPr/>
        </p:nvSpPr>
        <p:spPr>
          <a:xfrm>
            <a:off x="5638800" y="3244334"/>
            <a:ext cx="684803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input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32D892-C312-4DC2-9EBE-508FE31EFFC3}"/>
              </a:ext>
            </a:extLst>
          </p:cNvPr>
          <p:cNvSpPr/>
          <p:nvPr/>
        </p:nvSpPr>
        <p:spPr>
          <a:xfrm>
            <a:off x="7594500" y="4437112"/>
            <a:ext cx="1512168" cy="16588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639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8FFEC-10D9-496E-A346-2AE04F70F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Δημιουργία αντικειμένου – κλήση της </a:t>
            </a:r>
            <a:r>
              <a:rPr lang="en-US" dirty="0"/>
              <a:t>new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552AC-FEC5-4DF6-BE25-FC116330C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3733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 </a:t>
            </a:r>
            <a:r>
              <a:rPr lang="el-GR" dirty="0"/>
              <a:t>κλήση της </a:t>
            </a:r>
            <a:r>
              <a:rPr lang="en-US" dirty="0">
                <a:solidFill>
                  <a:srgbClr val="FF0000"/>
                </a:solidFill>
              </a:rPr>
              <a:t>new</a:t>
            </a:r>
            <a:r>
              <a:rPr lang="en-US" dirty="0"/>
              <a:t> </a:t>
            </a:r>
            <a:r>
              <a:rPr lang="el-GR" dirty="0"/>
              <a:t>δεσμεύει τον χώρο μνήμης που χρειάζεται για την αποθήκευση του αντικειμένου τύπου </a:t>
            </a:r>
            <a:r>
              <a:rPr lang="en-US" dirty="0"/>
              <a:t>Scanner.</a:t>
            </a:r>
            <a:endParaRPr lang="el-GR" dirty="0"/>
          </a:p>
          <a:p>
            <a:pPr lvl="1"/>
            <a:r>
              <a:rPr lang="el-GR" dirty="0"/>
              <a:t>Ο χώρος μνήμης αυτός είναι στην διεύθυνση 001</a:t>
            </a:r>
            <a:r>
              <a:rPr lang="en-US" dirty="0"/>
              <a:t>1</a:t>
            </a:r>
          </a:p>
          <a:p>
            <a:r>
              <a:rPr lang="el-GR" dirty="0"/>
              <a:t>Η </a:t>
            </a:r>
            <a:r>
              <a:rPr lang="en-US" dirty="0"/>
              <a:t>new </a:t>
            </a:r>
            <a:r>
              <a:rPr lang="el-GR" dirty="0">
                <a:solidFill>
                  <a:srgbClr val="FF0000"/>
                </a:solidFill>
              </a:rPr>
              <a:t>επιστρέφει</a:t>
            </a:r>
            <a:r>
              <a:rPr lang="el-GR" dirty="0"/>
              <a:t> την διεύθυνση της χώρου μνήμης που δέσμευσε</a:t>
            </a:r>
          </a:p>
          <a:p>
            <a:pPr lvl="1"/>
            <a:r>
              <a:rPr lang="el-GR" dirty="0"/>
              <a:t>Στο παράδειγμα επιστρέφει 0011</a:t>
            </a:r>
          </a:p>
          <a:p>
            <a:pPr lvl="1"/>
            <a:endParaRPr lang="el-GR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C13351-B35E-4DD6-BEBB-3466A7C1688B}"/>
              </a:ext>
            </a:extLst>
          </p:cNvPr>
          <p:cNvSpPr txBox="1"/>
          <p:nvPr/>
        </p:nvSpPr>
        <p:spPr>
          <a:xfrm>
            <a:off x="5434537" y="1576453"/>
            <a:ext cx="37689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Scanner input;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input = 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Scanner(System.in);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02C4DBF-1EAB-4A34-B594-8F1B5AE853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484328"/>
              </p:ext>
            </p:extLst>
          </p:nvPr>
        </p:nvGraphicFramePr>
        <p:xfrm>
          <a:off x="6391170" y="2596586"/>
          <a:ext cx="2744949" cy="3979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1600" dirty="0"/>
                        <a:t>Διεύθυνση μνήμης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/>
                        <a:t>Περιεχόμενα μνήμης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null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rgbClr val="FF0000"/>
                          </a:solidFill>
                        </a:rPr>
                        <a:t>0011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02A6140-F8B5-497F-98CF-E34C13C5EECD}"/>
              </a:ext>
            </a:extLst>
          </p:cNvPr>
          <p:cNvSpPr txBox="1"/>
          <p:nvPr/>
        </p:nvSpPr>
        <p:spPr>
          <a:xfrm>
            <a:off x="5638800" y="3244334"/>
            <a:ext cx="684803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input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32D892-C312-4DC2-9EBE-508FE31EFFC3}"/>
              </a:ext>
            </a:extLst>
          </p:cNvPr>
          <p:cNvSpPr/>
          <p:nvPr/>
        </p:nvSpPr>
        <p:spPr>
          <a:xfrm>
            <a:off x="7594500" y="4437112"/>
            <a:ext cx="1512168" cy="16588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70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8FFEC-10D9-496E-A346-2AE04F70F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Δημιουργία αντικειμένου – κλήση της </a:t>
            </a:r>
            <a:r>
              <a:rPr lang="en-US" dirty="0"/>
              <a:t>new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552AC-FEC5-4DF6-BE25-FC116330C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 </a:t>
            </a:r>
            <a:r>
              <a:rPr lang="el-GR" dirty="0"/>
              <a:t>κλήση της </a:t>
            </a:r>
            <a:r>
              <a:rPr lang="en-US" dirty="0">
                <a:solidFill>
                  <a:srgbClr val="FF0000"/>
                </a:solidFill>
              </a:rPr>
              <a:t>new</a:t>
            </a:r>
            <a:r>
              <a:rPr lang="en-US" dirty="0"/>
              <a:t> </a:t>
            </a:r>
            <a:r>
              <a:rPr lang="el-GR" dirty="0"/>
              <a:t>δεσμεύει τον χώρο μνήμης που χρειάζεται για την αποθήκευση του αντικειμένου τύπου </a:t>
            </a:r>
            <a:r>
              <a:rPr lang="en-US" dirty="0"/>
              <a:t>Scanner.</a:t>
            </a:r>
            <a:endParaRPr lang="el-GR" dirty="0"/>
          </a:p>
          <a:p>
            <a:pPr lvl="1"/>
            <a:r>
              <a:rPr lang="el-GR" dirty="0"/>
              <a:t>Ο χώρος μνήμης αυτός είναι στην διεύθυνση 001</a:t>
            </a:r>
            <a:r>
              <a:rPr lang="en-US" dirty="0"/>
              <a:t>1</a:t>
            </a:r>
          </a:p>
          <a:p>
            <a:r>
              <a:rPr lang="el-GR" dirty="0"/>
              <a:t>Η </a:t>
            </a:r>
            <a:r>
              <a:rPr lang="en-US" dirty="0"/>
              <a:t>new </a:t>
            </a:r>
            <a:r>
              <a:rPr lang="el-GR" dirty="0">
                <a:solidFill>
                  <a:srgbClr val="FF0000"/>
                </a:solidFill>
              </a:rPr>
              <a:t>επιστρέφει</a:t>
            </a:r>
            <a:r>
              <a:rPr lang="el-GR" dirty="0"/>
              <a:t> την διεύθυνση της χώρου μνήμης που δέσμευσε</a:t>
            </a:r>
          </a:p>
          <a:p>
            <a:pPr lvl="1"/>
            <a:r>
              <a:rPr lang="el-GR" dirty="0"/>
              <a:t>Στο παράδειγμα επιστρέφει 0011</a:t>
            </a:r>
            <a:endParaRPr lang="en-US" dirty="0"/>
          </a:p>
          <a:p>
            <a:r>
              <a:rPr lang="el-GR" dirty="0"/>
              <a:t>Η διεύθυνση </a:t>
            </a:r>
            <a:r>
              <a:rPr lang="el-GR" dirty="0">
                <a:solidFill>
                  <a:srgbClr val="FF0000"/>
                </a:solidFill>
              </a:rPr>
              <a:t>αποθηκεύεται</a:t>
            </a:r>
            <a:r>
              <a:rPr lang="el-GR" dirty="0"/>
              <a:t> στο κουτάκι </a:t>
            </a:r>
            <a:r>
              <a:rPr lang="en-US" dirty="0"/>
              <a:t>input</a:t>
            </a:r>
          </a:p>
          <a:p>
            <a:endParaRPr lang="el-GR" dirty="0"/>
          </a:p>
          <a:p>
            <a:pPr lvl="1"/>
            <a:endParaRPr lang="el-GR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C13351-B35E-4DD6-BEBB-3466A7C1688B}"/>
              </a:ext>
            </a:extLst>
          </p:cNvPr>
          <p:cNvSpPr txBox="1"/>
          <p:nvPr/>
        </p:nvSpPr>
        <p:spPr>
          <a:xfrm>
            <a:off x="5434537" y="1576453"/>
            <a:ext cx="37689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Scanner input;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input = 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Scanner(System.in);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02C4DBF-1EAB-4A34-B594-8F1B5AE853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254687"/>
              </p:ext>
            </p:extLst>
          </p:nvPr>
        </p:nvGraphicFramePr>
        <p:xfrm>
          <a:off x="6391170" y="2596586"/>
          <a:ext cx="2744949" cy="3979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1600" dirty="0"/>
                        <a:t>Διεύθυνση μνήμης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/>
                        <a:t>Περιεχόμενα μνήμης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0011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rgbClr val="FF0000"/>
                          </a:solidFill>
                        </a:rPr>
                        <a:t>0011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02A6140-F8B5-497F-98CF-E34C13C5EECD}"/>
              </a:ext>
            </a:extLst>
          </p:cNvPr>
          <p:cNvSpPr txBox="1"/>
          <p:nvPr/>
        </p:nvSpPr>
        <p:spPr>
          <a:xfrm>
            <a:off x="5638800" y="3244334"/>
            <a:ext cx="684803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input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32D892-C312-4DC2-9EBE-508FE31EFFC3}"/>
              </a:ext>
            </a:extLst>
          </p:cNvPr>
          <p:cNvSpPr/>
          <p:nvPr/>
        </p:nvSpPr>
        <p:spPr>
          <a:xfrm>
            <a:off x="7594500" y="4437112"/>
            <a:ext cx="1512168" cy="16588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6046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20032</TotalTime>
  <Words>2807</Words>
  <Application>Microsoft Office PowerPoint</Application>
  <PresentationFormat>On-screen Show (4:3)</PresentationFormat>
  <Paragraphs>524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Courier New</vt:lpstr>
      <vt:lpstr>Lucida Console</vt:lpstr>
      <vt:lpstr>Wingdings 2</vt:lpstr>
      <vt:lpstr>Clarity</vt:lpstr>
      <vt:lpstr>2. ΕΙΣΑΓΩΓΗ ΣΤΗ JAVA</vt:lpstr>
      <vt:lpstr>Μεταβλητες-ΑΝΤΙΚΕΙΜΕΝΑ</vt:lpstr>
      <vt:lpstr>Η μεταβλητή αντικείμενο Scanner</vt:lpstr>
      <vt:lpstr>Μεταβλητές πρωταρχικού τύπου</vt:lpstr>
      <vt:lpstr>Μεταβλητές-αντικείμενα</vt:lpstr>
      <vt:lpstr>Ορισμός αντικειμένου</vt:lpstr>
      <vt:lpstr>Δημιουργία αντικειμένου – κλήση της new</vt:lpstr>
      <vt:lpstr>Δημιουργία αντικειμένου – κλήση της new</vt:lpstr>
      <vt:lpstr>Δημιουργία αντικειμένου – κλήση της new</vt:lpstr>
      <vt:lpstr>Αναφορές</vt:lpstr>
      <vt:lpstr>ΒΡΟΝΧΟΙ  IF-THEN-ELSE</vt:lpstr>
      <vt:lpstr>Λογικές εκφράσεις και Λογικοί τελεστές</vt:lpstr>
      <vt:lpstr>Έλεγχος ισότητας για πρωταρχικούς τύπους</vt:lpstr>
      <vt:lpstr>Έλεγχος ισότητας για αντικείμενα: equals</vt:lpstr>
      <vt:lpstr>Έλεγχος ισότητας για Strings</vt:lpstr>
      <vt:lpstr>Βρόγχοι – Το if-then Statement</vt:lpstr>
      <vt:lpstr>PowerPoint Presentation</vt:lpstr>
      <vt:lpstr>PowerPoint Presentation</vt:lpstr>
      <vt:lpstr>PowerPoint Presentation</vt:lpstr>
      <vt:lpstr>Programming Style: Λογικές μεταβλητές</vt:lpstr>
      <vt:lpstr>PowerPoint Presentation</vt:lpstr>
      <vt:lpstr>Βρόγχοι – Το if-then-else Statement</vt:lpstr>
      <vt:lpstr>PowerPoint Presentation</vt:lpstr>
      <vt:lpstr> If-Then-Else block </vt:lpstr>
      <vt:lpstr>else if: έλεγχος πολλαπλών επιλογών</vt:lpstr>
      <vt:lpstr>PowerPoint Presentation</vt:lpstr>
      <vt:lpstr>Προσοχή!</vt:lpstr>
      <vt:lpstr>ΕΠΑΝΑΛΗΨΗ WHILE, FOR</vt:lpstr>
      <vt:lpstr>Επαναλήψεις - While statement</vt:lpstr>
      <vt:lpstr>Παράδειγμα</vt:lpstr>
      <vt:lpstr>Επαναλήψεις – for statement</vt:lpstr>
      <vt:lpstr>Παράδειγμα</vt:lpstr>
      <vt:lpstr>Παράδειγμα</vt:lpstr>
      <vt:lpstr>Χρήση του for-loops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ΠΑΝΑΓΙΩΤΗΣ ΤΣΑΠΑΡΑΣ</cp:lastModifiedBy>
  <cp:revision>295</cp:revision>
  <dcterms:created xsi:type="dcterms:W3CDTF">2013-02-10T16:19:38Z</dcterms:created>
  <dcterms:modified xsi:type="dcterms:W3CDTF">2022-03-16T10:05:52Z</dcterms:modified>
</cp:coreProperties>
</file>