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466" r:id="rId3"/>
    <p:sldId id="387" r:id="rId4"/>
    <p:sldId id="388" r:id="rId5"/>
    <p:sldId id="389" r:id="rId6"/>
    <p:sldId id="390" r:id="rId7"/>
    <p:sldId id="392" r:id="rId8"/>
    <p:sldId id="450" r:id="rId9"/>
    <p:sldId id="506" r:id="rId10"/>
    <p:sldId id="502" r:id="rId11"/>
    <p:sldId id="503" r:id="rId12"/>
    <p:sldId id="467" r:id="rId13"/>
    <p:sldId id="508" r:id="rId14"/>
    <p:sldId id="324" r:id="rId15"/>
    <p:sldId id="509" r:id="rId16"/>
    <p:sldId id="510" r:id="rId17"/>
    <p:sldId id="394" r:id="rId18"/>
    <p:sldId id="401" r:id="rId19"/>
    <p:sldId id="395" r:id="rId20"/>
    <p:sldId id="511" r:id="rId21"/>
    <p:sldId id="396" r:id="rId22"/>
    <p:sldId id="397" r:id="rId23"/>
    <p:sldId id="474" r:id="rId24"/>
    <p:sldId id="398" r:id="rId25"/>
    <p:sldId id="475" r:id="rId26"/>
    <p:sldId id="399" r:id="rId27"/>
    <p:sldId id="512" r:id="rId28"/>
    <p:sldId id="453" r:id="rId29"/>
    <p:sldId id="454" r:id="rId30"/>
    <p:sldId id="40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60" d="100"/>
          <a:sy n="60" d="100"/>
        </p:scale>
        <p:origin x="1462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250D5124-36DF-44A4-804F-5F080110EF3A}"/>
    <pc:docChg chg="undo custSel addSld delSld modSld sldOrd">
      <pc:chgData name="ΠΑΝΑΓΙΩΤΗΣ ΤΣΑΠΑΡΑΣ" userId="14c29a0b-fba8-4de1-ba9f-ce710cf39d77" providerId="ADAL" clId="{250D5124-36DF-44A4-804F-5F080110EF3A}" dt="2022-03-01T09:54:52.913" v="6262" actId="47"/>
      <pc:docMkLst>
        <pc:docMk/>
      </pc:docMkLst>
      <pc:sldChg chg="modSp mod">
        <pc:chgData name="ΠΑΝΑΓΙΩΤΗΣ ΤΣΑΠΑΡΑΣ" userId="14c29a0b-fba8-4de1-ba9f-ce710cf39d77" providerId="ADAL" clId="{250D5124-36DF-44A4-804F-5F080110EF3A}" dt="2022-02-22T09:55:24.388" v="13" actId="1076"/>
        <pc:sldMkLst>
          <pc:docMk/>
          <pc:sldMk cId="3026436186" sldId="261"/>
        </pc:sldMkLst>
        <pc:spChg chg="mod">
          <ac:chgData name="ΠΑΝΑΓΙΩΤΗΣ ΤΣΑΠΑΡΑΣ" userId="14c29a0b-fba8-4de1-ba9f-ce710cf39d77" providerId="ADAL" clId="{250D5124-36DF-44A4-804F-5F080110EF3A}" dt="2022-02-22T09:55:24.388" v="13" actId="1076"/>
          <ac:spMkLst>
            <pc:docMk/>
            <pc:sldMk cId="3026436186" sldId="261"/>
            <ac:spMk id="4814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2:34.434" v="246" actId="6549"/>
        <pc:sldMkLst>
          <pc:docMk/>
          <pc:sldMk cId="1684554834" sldId="297"/>
        </pc:sldMkLst>
        <pc:spChg chg="mod">
          <ac:chgData name="ΠΑΝΑΓΙΩΤΗΣ ΤΣΑΠΑΡΑΣ" userId="14c29a0b-fba8-4de1-ba9f-ce710cf39d77" providerId="ADAL" clId="{250D5124-36DF-44A4-804F-5F080110EF3A}" dt="2022-02-22T10:02:34.434" v="246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9:38.138" v="507" actId="20577"/>
        <pc:sldMkLst>
          <pc:docMk/>
          <pc:sldMk cId="2621265742" sldId="302"/>
        </pc:sldMkLst>
        <pc:spChg chg="mod">
          <ac:chgData name="ΠΑΝΑΓΙΩΤΗΣ ΤΣΑΠΑΡΑΣ" userId="14c29a0b-fba8-4de1-ba9f-ce710cf39d77" providerId="ADAL" clId="{250D5124-36DF-44A4-804F-5F080110EF3A}" dt="2022-02-22T10:09:38.138" v="507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7:32.362" v="406" actId="207"/>
        <pc:sldMkLst>
          <pc:docMk/>
          <pc:sldMk cId="145314504" sldId="306"/>
        </pc:sldMkLst>
        <pc:spChg chg="mod">
          <ac:chgData name="ΠΑΝΑΓΙΩΤΗΣ ΤΣΑΠΑΡΑΣ" userId="14c29a0b-fba8-4de1-ba9f-ce710cf39d77" providerId="ADAL" clId="{250D5124-36DF-44A4-804F-5F080110EF3A}" dt="2022-02-22T10:07:32.362" v="406" actId="207"/>
          <ac:spMkLst>
            <pc:docMk/>
            <pc:sldMk cId="145314504" sldId="306"/>
            <ac:spMk id="7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04:00.037" v="2435" actId="20577"/>
        <pc:sldMkLst>
          <pc:docMk/>
          <pc:sldMk cId="3341928133" sldId="312"/>
        </pc:sldMkLst>
        <pc:spChg chg="mod">
          <ac:chgData name="ΠΑΝΑΓΙΩΤΗΣ ΤΣΑΠΑΡΑΣ" userId="14c29a0b-fba8-4de1-ba9f-ce710cf39d77" providerId="ADAL" clId="{250D5124-36DF-44A4-804F-5F080110EF3A}" dt="2022-02-23T17:04:00.037" v="2435" actId="20577"/>
          <ac:spMkLst>
            <pc:docMk/>
            <pc:sldMk cId="3341928133" sldId="312"/>
            <ac:spMk id="5" creationId="{00000000-0000-0000-0000-000000000000}"/>
          </ac:spMkLst>
        </pc:spChg>
      </pc:sldChg>
      <pc:sldChg chg="ord">
        <pc:chgData name="ΠΑΝΑΓΙΩΤΗΣ ΤΣΑΠΑΡΑΣ" userId="14c29a0b-fba8-4de1-ba9f-ce710cf39d77" providerId="ADAL" clId="{250D5124-36DF-44A4-804F-5F080110EF3A}" dt="2022-02-22T10:18:38.330" v="1059"/>
        <pc:sldMkLst>
          <pc:docMk/>
          <pc:sldMk cId="200945197" sldId="314"/>
        </pc:sldMkLst>
      </pc:sldChg>
      <pc:sldChg chg="del ord">
        <pc:chgData name="ΠΑΝΑΓΙΩΤΗΣ ΤΣΑΠΑΡΑΣ" userId="14c29a0b-fba8-4de1-ba9f-ce710cf39d77" providerId="ADAL" clId="{250D5124-36DF-44A4-804F-5F080110EF3A}" dt="2022-02-22T10:27:30.169" v="1665" actId="47"/>
        <pc:sldMkLst>
          <pc:docMk/>
          <pc:sldMk cId="19181308" sldId="315"/>
        </pc:sldMkLst>
      </pc:sldChg>
      <pc:sldChg chg="delSp modSp mod">
        <pc:chgData name="ΠΑΝΑΓΙΩΤΗΣ ΤΣΑΠΑΡΑΣ" userId="14c29a0b-fba8-4de1-ba9f-ce710cf39d77" providerId="ADAL" clId="{250D5124-36DF-44A4-804F-5F080110EF3A}" dt="2022-02-22T10:55:10.156" v="2397" actId="478"/>
        <pc:sldMkLst>
          <pc:docMk/>
          <pc:sldMk cId="357703571" sldId="316"/>
        </pc:sldMkLst>
        <pc:spChg chg="del mod">
          <ac:chgData name="ΠΑΝΑΓΙΩΤΗΣ ΤΣΑΠΑΡΑΣ" userId="14c29a0b-fba8-4de1-ba9f-ce710cf39d77" providerId="ADAL" clId="{250D5124-36DF-44A4-804F-5F080110EF3A}" dt="2022-02-22T10:55:10.156" v="2397" actId="478"/>
          <ac:spMkLst>
            <pc:docMk/>
            <pc:sldMk cId="357703571" sldId="316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27:26.902" v="1664"/>
          <ac:spMkLst>
            <pc:docMk/>
            <pc:sldMk cId="357703571" sldId="316"/>
            <ac:spMk id="5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79606033" sldId="317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7653264" sldId="317"/>
        </pc:sldMkLst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1004993318" sldId="320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25747630" sldId="320"/>
        </pc:sldMkLst>
      </pc:sldChg>
      <pc:sldChg chg="modSp add mod">
        <pc:chgData name="ΠΑΝΑΓΙΩΤΗΣ ΤΣΑΠΑΡΑΣ" userId="14c29a0b-fba8-4de1-ba9f-ce710cf39d77" providerId="ADAL" clId="{250D5124-36DF-44A4-804F-5F080110EF3A}" dt="2022-02-24T09:28:02.818" v="4336" actId="14100"/>
        <pc:sldMkLst>
          <pc:docMk/>
          <pc:sldMk cId="2280268363" sldId="324"/>
        </pc:sldMkLst>
        <pc:spChg chg="mod">
          <ac:chgData name="ΠΑΝΑΓΙΩΤΗΣ ΤΣΑΠΑΡΑΣ" userId="14c29a0b-fba8-4de1-ba9f-ce710cf39d77" providerId="ADAL" clId="{250D5124-36DF-44A4-804F-5F080110EF3A}" dt="2022-02-24T09:27:30.217" v="4334" actId="20577"/>
          <ac:spMkLst>
            <pc:docMk/>
            <pc:sldMk cId="2280268363" sldId="324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8:02.818" v="4336" actId="14100"/>
          <ac:spMkLst>
            <pc:docMk/>
            <pc:sldMk cId="2280268363" sldId="324"/>
            <ac:spMk id="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282179187" sldId="324"/>
        </pc:sldMkLst>
      </pc:sldChg>
      <pc:sldChg chg="modSp mod">
        <pc:chgData name="ΠΑΝΑΓΙΩΤΗΣ ΤΣΑΠΑΡΑΣ" userId="14c29a0b-fba8-4de1-ba9f-ce710cf39d77" providerId="ADAL" clId="{250D5124-36DF-44A4-804F-5F080110EF3A}" dt="2022-02-22T10:03:43.640" v="280" actId="403"/>
        <pc:sldMkLst>
          <pc:docMk/>
          <pc:sldMk cId="683780978" sldId="360"/>
        </pc:sldMkLst>
        <pc:spChg chg="mod">
          <ac:chgData name="ΠΑΝΑΓΙΩΤΗΣ ΤΣΑΠΑΡΑΣ" userId="14c29a0b-fba8-4de1-ba9f-ce710cf39d77" providerId="ADAL" clId="{250D5124-36DF-44A4-804F-5F080110EF3A}" dt="2022-02-22T10:03:33.300" v="278" actId="1076"/>
          <ac:spMkLst>
            <pc:docMk/>
            <pc:sldMk cId="683780978" sldId="360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22.741" v="276" actId="108"/>
          <ac:spMkLst>
            <pc:docMk/>
            <pc:sldMk cId="683780978" sldId="360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43.640" v="280" actId="403"/>
          <ac:spMkLst>
            <pc:docMk/>
            <pc:sldMk cId="683780978" sldId="360"/>
            <ac:spMk id="10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2T10:03:29.260" v="277" actId="1076"/>
          <ac:picMkLst>
            <pc:docMk/>
            <pc:sldMk cId="683780978" sldId="360"/>
            <ac:picMk id="15" creationId="{15F05AF5-C260-4459-B482-E08AB8588DC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2T10:05:14.064" v="307" actId="20577"/>
        <pc:sldMkLst>
          <pc:docMk/>
          <pc:sldMk cId="1008332899" sldId="361"/>
        </pc:sldMkLst>
        <pc:spChg chg="mod">
          <ac:chgData name="ΠΑΝΑΓΙΩΤΗΣ ΤΣΑΠΑΡΑΣ" userId="14c29a0b-fba8-4de1-ba9f-ce710cf39d77" providerId="ADAL" clId="{250D5124-36DF-44A4-804F-5F080110EF3A}" dt="2022-02-22T10:05:14.064" v="307" actId="20577"/>
          <ac:spMkLst>
            <pc:docMk/>
            <pc:sldMk cId="1008332899" sldId="3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25:25.020" v="2698" actId="1076"/>
        <pc:sldMkLst>
          <pc:docMk/>
          <pc:sldMk cId="368273885" sldId="366"/>
        </pc:sldMkLst>
        <pc:spChg chg="mod">
          <ac:chgData name="ΠΑΝΑΓΙΩΤΗΣ ΤΣΑΠΑΡΑΣ" userId="14c29a0b-fba8-4de1-ba9f-ce710cf39d77" providerId="ADAL" clId="{250D5124-36DF-44A4-804F-5F080110EF3A}" dt="2022-02-23T17:25:16.657" v="2697" actId="207"/>
          <ac:spMkLst>
            <pc:docMk/>
            <pc:sldMk cId="368273885" sldId="366"/>
            <ac:spMk id="3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3T17:25:25.020" v="2698" actId="1076"/>
          <ac:picMkLst>
            <pc:docMk/>
            <pc:sldMk cId="368273885" sldId="366"/>
            <ac:picMk id="4" creationId="{00000000-0000-0000-0000-00000000000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4T09:06:53.665" v="3333" actId="20577"/>
        <pc:sldMkLst>
          <pc:docMk/>
          <pc:sldMk cId="211545311" sldId="392"/>
        </pc:sldMkLst>
        <pc:spChg chg="mod">
          <ac:chgData name="ΠΑΝΑΓΙΩΤΗΣ ΤΣΑΠΑΡΑΣ" userId="14c29a0b-fba8-4de1-ba9f-ce710cf39d77" providerId="ADAL" clId="{250D5124-36DF-44A4-804F-5F080110EF3A}" dt="2022-02-24T09:06:53.665" v="3333" actId="20577"/>
          <ac:spMkLst>
            <pc:docMk/>
            <pc:sldMk cId="211545311" sldId="392"/>
            <ac:spMk id="2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47:58.926" v="4571" actId="47"/>
        <pc:sldMkLst>
          <pc:docMk/>
          <pc:sldMk cId="3843474035" sldId="393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3075717636" sldId="394"/>
        </pc:sldMkLst>
      </pc:sldChg>
      <pc:sldChg chg="modSp mod">
        <pc:chgData name="ΠΑΝΑΓΙΩΤΗΣ ΤΣΑΠΑΡΑΣ" userId="14c29a0b-fba8-4de1-ba9f-ce710cf39d77" providerId="ADAL" clId="{250D5124-36DF-44A4-804F-5F080110EF3A}" dt="2022-03-01T09:34:16.255" v="5364" actId="1076"/>
        <pc:sldMkLst>
          <pc:docMk/>
          <pc:sldMk cId="2018014461" sldId="399"/>
        </pc:sldMkLst>
        <pc:spChg chg="mod">
          <ac:chgData name="ΠΑΝΑΓΙΩΤΗΣ ΤΣΑΠΑΡΑΣ" userId="14c29a0b-fba8-4de1-ba9f-ce710cf39d77" providerId="ADAL" clId="{250D5124-36DF-44A4-804F-5F080110EF3A}" dt="2022-03-01T09:34:16.255" v="5364" actId="1076"/>
          <ac:spMkLst>
            <pc:docMk/>
            <pc:sldMk cId="2018014461" sldId="399"/>
            <ac:spMk id="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58464542" sldId="401"/>
        </pc:sldMkLst>
      </pc:sldChg>
      <pc:sldChg chg="modSp add mod">
        <pc:chgData name="ΠΑΝΑΓΙΩΤΗΣ ΤΣΑΠΑΡΑΣ" userId="14c29a0b-fba8-4de1-ba9f-ce710cf39d77" providerId="ADAL" clId="{250D5124-36DF-44A4-804F-5F080110EF3A}" dt="2022-02-24T09:53:03.522" v="4746" actId="20577"/>
        <pc:sldMkLst>
          <pc:docMk/>
          <pc:sldMk cId="2081384608" sldId="401"/>
        </pc:sldMkLst>
        <pc:spChg chg="mod">
          <ac:chgData name="ΠΑΝΑΓΙΩΤΗΣ ΤΣΑΠΑΡΑΣ" userId="14c29a0b-fba8-4de1-ba9f-ce710cf39d77" providerId="ADAL" clId="{250D5124-36DF-44A4-804F-5F080110EF3A}" dt="2022-02-24T09:53:03.522" v="4746" actId="20577"/>
          <ac:spMkLst>
            <pc:docMk/>
            <pc:sldMk cId="2081384608" sldId="401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7:08.065" v="4299" actId="20577"/>
          <ac:spMkLst>
            <pc:docMk/>
            <pc:sldMk cId="2081384608" sldId="401"/>
            <ac:spMk id="3" creationId="{00000000-0000-0000-0000-000000000000}"/>
          </ac:spMkLst>
        </pc:spChg>
      </pc:sldChg>
      <pc:sldChg chg="delSp modSp mod ord">
        <pc:chgData name="ΠΑΝΑΓΙΩΤΗΣ ΤΣΑΠΑΡΑΣ" userId="14c29a0b-fba8-4de1-ba9f-ce710cf39d77" providerId="ADAL" clId="{250D5124-36DF-44A4-804F-5F080110EF3A}" dt="2022-02-23T17:37:18.915" v="2838" actId="1076"/>
        <pc:sldMkLst>
          <pc:docMk/>
          <pc:sldMk cId="2062701445" sldId="402"/>
        </pc:sldMkLst>
        <pc:spChg chg="mod">
          <ac:chgData name="ΠΑΝΑΓΙΩΤΗΣ ΤΣΑΠΑΡΑΣ" userId="14c29a0b-fba8-4de1-ba9f-ce710cf39d77" providerId="ADAL" clId="{250D5124-36DF-44A4-804F-5F080110EF3A}" dt="2022-02-23T17:37:15.345" v="2837"/>
          <ac:spMkLst>
            <pc:docMk/>
            <pc:sldMk cId="2062701445" sldId="40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37:18.915" v="2838" actId="1076"/>
          <ac:spMkLst>
            <pc:docMk/>
            <pc:sldMk cId="2062701445" sldId="402"/>
            <ac:spMk id="4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5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6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7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4:39.037" v="285" actId="108"/>
        <pc:sldMkLst>
          <pc:docMk/>
          <pc:sldMk cId="2219194532" sldId="462"/>
        </pc:sldMkLst>
        <pc:spChg chg="mod">
          <ac:chgData name="ΠΑΝΑΓΙΩΤΗΣ ΤΣΑΠΑΡΑΣ" userId="14c29a0b-fba8-4de1-ba9f-ce710cf39d77" providerId="ADAL" clId="{250D5124-36DF-44A4-804F-5F080110EF3A}" dt="2022-02-22T10:04:39.037" v="285" actId="108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01T09:28:11.645" v="4753" actId="20577"/>
        <pc:sldMkLst>
          <pc:docMk/>
          <pc:sldMk cId="179300933" sldId="467"/>
        </pc:sldMkLst>
        <pc:spChg chg="mod">
          <ac:chgData name="ΠΑΝΑΓΙΩΤΗΣ ΤΣΑΠΑΡΑΣ" userId="14c29a0b-fba8-4de1-ba9f-ce710cf39d77" providerId="ADAL" clId="{250D5124-36DF-44A4-804F-5F080110EF3A}" dt="2022-03-01T09:28:11.645" v="4753" actId="20577"/>
          <ac:spMkLst>
            <pc:docMk/>
            <pc:sldMk cId="179300933" sldId="467"/>
            <ac:spMk id="4" creationId="{66957D95-04D4-48C5-BD35-E8C6C57DB0B9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0:23.283" v="112" actId="20577"/>
        <pc:sldMkLst>
          <pc:docMk/>
          <pc:sldMk cId="2056120021" sldId="492"/>
        </pc:sldMkLst>
        <pc:spChg chg="mod">
          <ac:chgData name="ΠΑΝΑΓΙΩΤΗΣ ΤΣΑΠΑΡΑΣ" userId="14c29a0b-fba8-4de1-ba9f-ce710cf39d77" providerId="ADAL" clId="{250D5124-36DF-44A4-804F-5F080110EF3A}" dt="2022-02-22T10:00:23.283" v="112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2-23T17:28:27.547" v="2737" actId="108"/>
        <pc:sldMkLst>
          <pc:docMk/>
          <pc:sldMk cId="478343981" sldId="493"/>
        </pc:sldMkLst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2" creationId="{880A9B3E-00AA-4153-AE3C-D4B0A27FE827}"/>
          </ac:spMkLst>
        </pc:spChg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3" creationId="{46DEDCB6-DD68-40C8-886D-D31845159DE6}"/>
          </ac:spMkLst>
        </pc:spChg>
        <pc:spChg chg="add mod ord">
          <ac:chgData name="ΠΑΝΑΓΙΩΤΗΣ ΤΣΑΠΑΡΑΣ" userId="14c29a0b-fba8-4de1-ba9f-ce710cf39d77" providerId="ADAL" clId="{250D5124-36DF-44A4-804F-5F080110EF3A}" dt="2022-02-22T10:13:31.674" v="643" actId="20577"/>
          <ac:spMkLst>
            <pc:docMk/>
            <pc:sldMk cId="478343981" sldId="493"/>
            <ac:spMk id="4" creationId="{8C761CB1-D188-4765-B0BB-E2A96E11C24C}"/>
          </ac:spMkLst>
        </pc:spChg>
        <pc:spChg chg="add mod ord">
          <ac:chgData name="ΠΑΝΑΓΙΩΤΗΣ ΤΣΑΠΑΡΑΣ" userId="14c29a0b-fba8-4de1-ba9f-ce710cf39d77" providerId="ADAL" clId="{250D5124-36DF-44A4-804F-5F080110EF3A}" dt="2022-02-23T17:28:27.547" v="2737" actId="108"/>
          <ac:spMkLst>
            <pc:docMk/>
            <pc:sldMk cId="478343981" sldId="493"/>
            <ac:spMk id="5" creationId="{1C6F1A93-BA19-4034-B1F1-320C1E866924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2T10:55:34.572" v="2414" actId="47"/>
        <pc:sldMkLst>
          <pc:docMk/>
          <pc:sldMk cId="3479769459" sldId="494"/>
        </pc:sldMkLst>
      </pc:sldChg>
      <pc:sldChg chg="addSp delSp modSp add mod">
        <pc:chgData name="ΠΑΝΑΓΙΩΤΗΣ ΤΣΑΠΑΡΑΣ" userId="14c29a0b-fba8-4de1-ba9f-ce710cf39d77" providerId="ADAL" clId="{250D5124-36DF-44A4-804F-5F080110EF3A}" dt="2022-02-23T17:11:36.656" v="2472" actId="207"/>
        <pc:sldMkLst>
          <pc:docMk/>
          <pc:sldMk cId="3723653091" sldId="495"/>
        </pc:sldMkLst>
        <pc:spChg chg="mod">
          <ac:chgData name="ΠΑΝΑΓΙΩΤΗΣ ΤΣΑΠΑΡΑΣ" userId="14c29a0b-fba8-4de1-ba9f-ce710cf39d77" providerId="ADAL" clId="{250D5124-36DF-44A4-804F-5F080110EF3A}" dt="2022-02-22T10:50:19.811" v="2245" actId="1076"/>
          <ac:spMkLst>
            <pc:docMk/>
            <pc:sldMk cId="3723653091" sldId="495"/>
            <ac:spMk id="2" creationId="{00000000-0000-0000-0000-000000000000}"/>
          </ac:spMkLst>
        </pc:spChg>
        <pc:spChg chg="del mod">
          <ac:chgData name="ΠΑΝΑΓΙΩΤΗΣ ΤΣΑΠΑΡΑΣ" userId="14c29a0b-fba8-4de1-ba9f-ce710cf39d77" providerId="ADAL" clId="{250D5124-36DF-44A4-804F-5F080110EF3A}" dt="2022-02-22T10:23:07.737" v="1329" actId="478"/>
          <ac:spMkLst>
            <pc:docMk/>
            <pc:sldMk cId="3723653091" sldId="495"/>
            <ac:spMk id="3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22:48.564" v="1326" actId="478"/>
          <ac:spMkLst>
            <pc:docMk/>
            <pc:sldMk cId="3723653091" sldId="49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11:36.656" v="2472" actId="20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3:59.966" v="2367" actId="14100"/>
          <ac:spMkLst>
            <pc:docMk/>
            <pc:sldMk cId="3723653091" sldId="495"/>
            <ac:spMk id="8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9" creationId="{84E3C02C-3A27-44AE-AB59-520EB3234B0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0" creationId="{6F7C2A86-4EDF-4322-B6EE-750601E7C14A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1" creationId="{A02723A1-E957-4F29-8E5B-514277CA2046}"/>
          </ac:spMkLst>
        </pc:spChg>
        <pc:spChg chg="add del mod">
          <ac:chgData name="ΠΑΝΑΓΙΩΤΗΣ ΤΣΑΠΑΡΑΣ" userId="14c29a0b-fba8-4de1-ba9f-ce710cf39d77" providerId="ADAL" clId="{250D5124-36DF-44A4-804F-5F080110EF3A}" dt="2022-02-22T10:48:19.391" v="2124" actId="478"/>
          <ac:spMkLst>
            <pc:docMk/>
            <pc:sldMk cId="3723653091" sldId="495"/>
            <ac:spMk id="12" creationId="{DFA1F635-62D3-42EA-A98F-C104C4E1ED7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3" creationId="{88FCC22C-153F-4BE3-94AC-0AB002F2A8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4" creationId="{D70EAA37-9D46-424F-9F0A-F351C545E1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5" creationId="{1F5090F3-9AD0-404A-B6F3-C5B5548F091F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6" creationId="{4CA86E8E-02DC-45AA-AD4B-2808408C473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7" creationId="{0A5F0CC1-C0E3-43A6-999C-EB12D83F42CE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8" creationId="{9BA01DE7-C48D-4165-AE3A-F6427FC8675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9" creationId="{0F77244C-31F4-4F74-8377-1E9E5EE1759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20" creationId="{74BAED2A-2931-4F1F-A139-2F3EFF3FF9AE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36.638" v="2358" actId="27636"/>
          <ac:spMkLst>
            <pc:docMk/>
            <pc:sldMk cId="3723653091" sldId="495"/>
            <ac:spMk id="21" creationId="{410CAFDF-E7CA-4309-8EC1-2F56D4EACB91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42.828" v="2361" actId="1076"/>
          <ac:spMkLst>
            <pc:docMk/>
            <pc:sldMk cId="3723653091" sldId="495"/>
            <ac:spMk id="22" creationId="{E7FF313A-3564-41C9-BB4E-04D5ED1EF0BD}"/>
          </ac:spMkLst>
        </pc:spChg>
      </pc:sldChg>
      <pc:sldChg chg="modSp new mod">
        <pc:chgData name="ΠΑΝΑΓΙΩΤΗΣ ΤΣΑΠΑΡΑΣ" userId="14c29a0b-fba8-4de1-ba9f-ce710cf39d77" providerId="ADAL" clId="{250D5124-36DF-44A4-804F-5F080110EF3A}" dt="2022-02-23T17:08:31.224" v="2470" actId="6549"/>
        <pc:sldMkLst>
          <pc:docMk/>
          <pc:sldMk cId="56992146" sldId="496"/>
        </pc:sldMkLst>
        <pc:spChg chg="mod">
          <ac:chgData name="ΠΑΝΑΓΙΩΤΗΣ ΤΣΑΠΑΡΑΣ" userId="14c29a0b-fba8-4de1-ba9f-ce710cf39d77" providerId="ADAL" clId="{250D5124-36DF-44A4-804F-5F080110EF3A}" dt="2022-02-22T10:54:59.052" v="2394" actId="20577"/>
          <ac:spMkLst>
            <pc:docMk/>
            <pc:sldMk cId="56992146" sldId="496"/>
            <ac:spMk id="2" creationId="{8FF706D3-A8EA-4C4D-AA32-8171C2CC5823}"/>
          </ac:spMkLst>
        </pc:spChg>
        <pc:spChg chg="mod">
          <ac:chgData name="ΠΑΝΑΓΙΩΤΗΣ ΤΣΑΠΑΡΑΣ" userId="14c29a0b-fba8-4de1-ba9f-ce710cf39d77" providerId="ADAL" clId="{250D5124-36DF-44A4-804F-5F080110EF3A}" dt="2022-02-23T17:08:31.224" v="2470" actId="6549"/>
          <ac:spMkLst>
            <pc:docMk/>
            <pc:sldMk cId="56992146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4T08:47:07.018" v="2840" actId="27636"/>
        <pc:sldMkLst>
          <pc:docMk/>
          <pc:sldMk cId="2814348497" sldId="496"/>
        </pc:sldMkLst>
        <pc:spChg chg="mod">
          <ac:chgData name="ΠΑΝΑΓΙΩΤΗΣ ΤΣΑΠΑΡΑΣ" userId="14c29a0b-fba8-4de1-ba9f-ce710cf39d77" providerId="ADAL" clId="{250D5124-36DF-44A4-804F-5F080110EF3A}" dt="2022-02-24T08:47:07.018" v="2840" actId="27636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14:08.042" v="2584" actId="207"/>
        <pc:sldMkLst>
          <pc:docMk/>
          <pc:sldMk cId="2053001986" sldId="497"/>
        </pc:sldMkLst>
        <pc:spChg chg="mod">
          <ac:chgData name="ΠΑΝΑΓΙΩΤΗΣ ΤΣΑΠΑΡΑΣ" userId="14c29a0b-fba8-4de1-ba9f-ce710cf39d77" providerId="ADAL" clId="{250D5124-36DF-44A4-804F-5F080110EF3A}" dt="2022-02-23T17:13:44.831" v="2582" actId="20577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ΠΑΝΑΓΙΩΤΗΣ ΤΣΑΠΑΡΑΣ" userId="14c29a0b-fba8-4de1-ba9f-ce710cf39d77" providerId="ADAL" clId="{250D5124-36DF-44A4-804F-5F080110EF3A}" dt="2022-02-23T17:14:08.042" v="2584" actId="207"/>
          <ac:spMkLst>
            <pc:docMk/>
            <pc:sldMk cId="2053001986" sldId="497"/>
            <ac:spMk id="4" creationId="{BE4DE730-549B-49EE-93DA-324521743A7A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8:52.366" v="3338"/>
        <pc:sldMkLst>
          <pc:docMk/>
          <pc:sldMk cId="1325719320" sldId="499"/>
        </pc:sldMkLst>
        <pc:spChg chg="add mod">
          <ac:chgData name="ΠΑΝΑΓΙΩΤΗΣ ΤΣΑΠΑΡΑΣ" userId="14c29a0b-fba8-4de1-ba9f-ce710cf39d77" providerId="ADAL" clId="{250D5124-36DF-44A4-804F-5F080110EF3A}" dt="2022-02-24T08:54:50.211" v="2855" actId="1076"/>
          <ac:spMkLst>
            <pc:docMk/>
            <pc:sldMk cId="1325719320" sldId="499"/>
            <ac:spMk id="11" creationId="{890BD558-7820-4D8D-959C-1FC2FEB955E9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9:06.513" v="3339"/>
        <pc:sldMkLst>
          <pc:docMk/>
          <pc:sldMk cId="1513810088" sldId="500"/>
        </pc:sldMkLst>
        <pc:spChg chg="add mod">
          <ac:chgData name="ΠΑΝΑΓΙΩΤΗΣ ΤΣΑΠΑΡΑΣ" userId="14c29a0b-fba8-4de1-ba9f-ce710cf39d77" providerId="ADAL" clId="{250D5124-36DF-44A4-804F-5F080110EF3A}" dt="2022-02-24T08:54:58.541" v="2857" actId="1076"/>
          <ac:spMkLst>
            <pc:docMk/>
            <pc:sldMk cId="1513810088" sldId="500"/>
            <ac:spMk id="7" creationId="{1E66CCFD-0290-49E7-9162-A366EF693EB7}"/>
          </ac:spMkLst>
        </pc:spChg>
      </pc:sldChg>
      <pc:sldChg chg="addSp modSp mod ord modAnim">
        <pc:chgData name="ΠΑΝΑΓΙΩΤΗΣ ΤΣΑΠΑΡΑΣ" userId="14c29a0b-fba8-4de1-ba9f-ce710cf39d77" providerId="ADAL" clId="{250D5124-36DF-44A4-804F-5F080110EF3A}" dt="2022-02-24T09:00:19.550" v="2996" actId="1076"/>
        <pc:sldMkLst>
          <pc:docMk/>
          <pc:sldMk cId="3796946514" sldId="501"/>
        </pc:sldMkLst>
        <pc:spChg chg="add mod">
          <ac:chgData name="ΠΑΝΑΓΙΩΤΗΣ ΤΣΑΠΑΡΑΣ" userId="14c29a0b-fba8-4de1-ba9f-ce710cf39d77" providerId="ADAL" clId="{250D5124-36DF-44A4-804F-5F080110EF3A}" dt="2022-02-24T09:00:19.550" v="2996" actId="1076"/>
          <ac:spMkLst>
            <pc:docMk/>
            <pc:sldMk cId="3796946514" sldId="501"/>
            <ac:spMk id="8" creationId="{90E32D42-AA09-453C-8EE7-C86A9E3B3091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2-24T09:05:21.487" v="3242" actId="207"/>
        <pc:sldMkLst>
          <pc:docMk/>
          <pc:sldMk cId="2149802244" sldId="505"/>
        </pc:sldMkLst>
        <pc:spChg chg="mod">
          <ac:chgData name="ΠΑΝΑΓΙΩΤΗΣ ΤΣΑΠΑΡΑΣ" userId="14c29a0b-fba8-4de1-ba9f-ce710cf39d77" providerId="ADAL" clId="{250D5124-36DF-44A4-804F-5F080110EF3A}" dt="2022-02-24T08:57:07.125" v="2871" actId="20577"/>
          <ac:spMkLst>
            <pc:docMk/>
            <pc:sldMk cId="2149802244" sldId="505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02:39.255" v="3072" actId="207"/>
          <ac:spMkLst>
            <pc:docMk/>
            <pc:sldMk cId="2149802244" sldId="505"/>
            <ac:spMk id="3" creationId="{B5122BB4-9BE4-4BD0-8C34-4A735A016073}"/>
          </ac:spMkLst>
        </pc:spChg>
        <pc:spChg chg="mod">
          <ac:chgData name="ΠΑΝΑΓΙΩΤΗΣ ΤΣΑΠΑΡΑΣ" userId="14c29a0b-fba8-4de1-ba9f-ce710cf39d77" providerId="ADAL" clId="{250D5124-36DF-44A4-804F-5F080110EF3A}" dt="2022-02-24T09:04:42.952" v="3233" actId="27636"/>
          <ac:spMkLst>
            <pc:docMk/>
            <pc:sldMk cId="2149802244" sldId="50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05:04.851" v="3239" actId="1076"/>
          <ac:spMkLst>
            <pc:docMk/>
            <pc:sldMk cId="2149802244" sldId="505"/>
            <ac:spMk id="8" creationId="{90E32D42-AA09-453C-8EE7-C86A9E3B3091}"/>
          </ac:spMkLst>
        </pc:spChg>
        <pc:spChg chg="mod">
          <ac:chgData name="ΠΑΝΑΓΙΩΤΗΣ ΤΣΑΠΑΡΑΣ" userId="14c29a0b-fba8-4de1-ba9f-ce710cf39d77" providerId="ADAL" clId="{250D5124-36DF-44A4-804F-5F080110EF3A}" dt="2022-02-24T09:00:06.637" v="2994" actId="20577"/>
          <ac:spMkLst>
            <pc:docMk/>
            <pc:sldMk cId="2149802244" sldId="505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01:15.908" v="3003" actId="207"/>
          <ac:spMkLst>
            <pc:docMk/>
            <pc:sldMk cId="2149802244" sldId="505"/>
            <ac:spMk id="10" creationId="{565FDD26-6FA2-43E4-8410-11FA3A10416F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05:21.487" v="3242" actId="207"/>
          <ac:spMkLst>
            <pc:docMk/>
            <pc:sldMk cId="2149802244" sldId="505"/>
            <ac:spMk id="11" creationId="{6D8F8B15-7F9A-4D30-B5C6-8259231692E3}"/>
          </ac:spMkLst>
        </pc:spChg>
        <pc:spChg chg="add mod">
          <ac:chgData name="ΠΑΝΑΓΙΩΤΗΣ ΤΣΑΠΑΡΑΣ" userId="14c29a0b-fba8-4de1-ba9f-ce710cf39d77" providerId="ADAL" clId="{250D5124-36DF-44A4-804F-5F080110EF3A}" dt="2022-02-24T09:05:00.940" v="3238" actId="14100"/>
          <ac:spMkLst>
            <pc:docMk/>
            <pc:sldMk cId="2149802244" sldId="505"/>
            <ac:spMk id="12" creationId="{2E410127-DB1D-42FA-9562-64EAA4D53902}"/>
          </ac:spMkLst>
        </pc:spChg>
        <pc:spChg chg="mod">
          <ac:chgData name="ΠΑΝΑΓΙΩΤΗΣ ΤΣΑΠΑΡΑΣ" userId="14c29a0b-fba8-4de1-ba9f-ce710cf39d77" providerId="ADAL" clId="{250D5124-36DF-44A4-804F-5F080110EF3A}" dt="2022-02-24T09:05:18.186" v="3241" actId="207"/>
          <ac:spMkLst>
            <pc:docMk/>
            <pc:sldMk cId="2149802244" sldId="505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00:58.522" v="3002" actId="478"/>
          <ac:spMkLst>
            <pc:docMk/>
            <pc:sldMk cId="2149802244" sldId="505"/>
            <ac:spMk id="14" creationId="{A54728C0-3886-4A97-B409-989863ACFF52}"/>
          </ac:spMkLst>
        </pc:spChg>
      </pc:sldChg>
      <pc:sldChg chg="addSp delSp modSp add mod modAnim">
        <pc:chgData name="ΠΑΝΑΓΙΩΤΗΣ ΤΣΑΠΑΡΑΣ" userId="14c29a0b-fba8-4de1-ba9f-ce710cf39d77" providerId="ADAL" clId="{250D5124-36DF-44A4-804F-5F080110EF3A}" dt="2022-02-24T09:13:45.461" v="3560" actId="207"/>
        <pc:sldMkLst>
          <pc:docMk/>
          <pc:sldMk cId="837484807" sldId="506"/>
        </pc:sldMkLst>
        <pc:spChg chg="mod">
          <ac:chgData name="ΠΑΝΑΓΙΩΤΗΣ ΤΣΑΠΑΡΑΣ" userId="14c29a0b-fba8-4de1-ba9f-ce710cf39d77" providerId="ADAL" clId="{250D5124-36DF-44A4-804F-5F080110EF3A}" dt="2022-02-24T09:10:32.582" v="3357" actId="20577"/>
          <ac:spMkLst>
            <pc:docMk/>
            <pc:sldMk cId="837484807" sldId="506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13:45.461" v="3560" actId="207"/>
          <ac:spMkLst>
            <pc:docMk/>
            <pc:sldMk cId="837484807" sldId="506"/>
            <ac:spMk id="3" creationId="{0E504859-EBF1-4A38-8ED3-B151388A4B10}"/>
          </ac:spMkLst>
        </pc:spChg>
        <pc:spChg chg="mod">
          <ac:chgData name="ΠΑΝΑΓΙΩΤΗΣ ΤΣΑΠΑΡΑΣ" userId="14c29a0b-fba8-4de1-ba9f-ce710cf39d77" providerId="ADAL" clId="{250D5124-36DF-44A4-804F-5F080110EF3A}" dt="2022-02-24T09:10:05.399" v="3350" actId="6549"/>
          <ac:spMkLst>
            <pc:docMk/>
            <pc:sldMk cId="837484807" sldId="506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11:16.467" v="3360" actId="13926"/>
          <ac:spMkLst>
            <pc:docMk/>
            <pc:sldMk cId="837484807" sldId="506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10:12.616" v="3351" actId="1076"/>
          <ac:spMkLst>
            <pc:docMk/>
            <pc:sldMk cId="837484807" sldId="506"/>
            <ac:spMk id="10" creationId="{565FDD26-6FA2-43E4-8410-11FA3A10416F}"/>
          </ac:spMkLst>
        </pc:spChg>
        <pc:spChg chg="del">
          <ac:chgData name="ΠΑΝΑΓΙΩΤΗΣ ΤΣΑΠΑΡΑΣ" userId="14c29a0b-fba8-4de1-ba9f-ce710cf39d77" providerId="ADAL" clId="{250D5124-36DF-44A4-804F-5F080110EF3A}" dt="2022-02-24T09:11:11.212" v="3359" actId="478"/>
          <ac:spMkLst>
            <pc:docMk/>
            <pc:sldMk cId="837484807" sldId="506"/>
            <ac:spMk id="12" creationId="{A9C65303-276D-43ED-BA62-2EE0E1CFCB43}"/>
          </ac:spMkLst>
        </pc:spChg>
        <pc:spChg chg="mod">
          <ac:chgData name="ΠΑΝΑΓΙΩΤΗΣ ΤΣΑΠΑΡΑΣ" userId="14c29a0b-fba8-4de1-ba9f-ce710cf39d77" providerId="ADAL" clId="{250D5124-36DF-44A4-804F-5F080110EF3A}" dt="2022-02-24T09:12:14.153" v="3419" actId="14100"/>
          <ac:spMkLst>
            <pc:docMk/>
            <pc:sldMk cId="837484807" sldId="506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11:20.019" v="3361" actId="478"/>
          <ac:spMkLst>
            <pc:docMk/>
            <pc:sldMk cId="837484807" sldId="506"/>
            <ac:spMk id="14" creationId="{A54728C0-3886-4A97-B409-989863ACFF52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10:29.501" v="3356" actId="1076"/>
          <ac:spMkLst>
            <pc:docMk/>
            <pc:sldMk cId="837484807" sldId="506"/>
            <ac:spMk id="15" creationId="{F8471D7A-9119-4FE5-A126-16B4A039C650}"/>
          </ac:spMkLst>
        </pc:spChg>
        <pc:spChg chg="add mod">
          <ac:chgData name="ΠΑΝΑΓΙΩΤΗΣ ΤΣΑΠΑΡΑΣ" userId="14c29a0b-fba8-4de1-ba9f-ce710cf39d77" providerId="ADAL" clId="{250D5124-36DF-44A4-804F-5F080110EF3A}" dt="2022-02-24T09:12:49.333" v="3460" actId="14100"/>
          <ac:spMkLst>
            <pc:docMk/>
            <pc:sldMk cId="837484807" sldId="506"/>
            <ac:spMk id="16" creationId="{4F5F15E1-96A6-45C1-BBE5-D71DAE6F65E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4T09:08:09.963" v="3335" actId="47"/>
        <pc:sldMkLst>
          <pc:docMk/>
          <pc:sldMk cId="2714872982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08:36.630" v="3337"/>
        <pc:sldMkLst>
          <pc:docMk/>
          <pc:sldMk cId="3137699369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900855486" sldId="507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3053535256" sldId="507"/>
        </pc:sldMkLst>
      </pc:sldChg>
      <pc:sldChg chg="modSp add mod">
        <pc:chgData name="ΠΑΝΑΓΙΩΤΗΣ ΤΣΑΠΑΡΑΣ" userId="14c29a0b-fba8-4de1-ba9f-ce710cf39d77" providerId="ADAL" clId="{250D5124-36DF-44A4-804F-5F080110EF3A}" dt="2022-02-24T09:26:25.844" v="4290" actId="20577"/>
        <pc:sldMkLst>
          <pc:docMk/>
          <pc:sldMk cId="3708642657" sldId="508"/>
        </pc:sldMkLst>
        <pc:spChg chg="mod">
          <ac:chgData name="ΠΑΝΑΓΙΩΤΗΣ ΤΣΑΠΑΡΑΣ" userId="14c29a0b-fba8-4de1-ba9f-ce710cf39d77" providerId="ADAL" clId="{250D5124-36DF-44A4-804F-5F080110EF3A}" dt="2022-02-24T09:26:25.844" v="4290" actId="20577"/>
          <ac:spMkLst>
            <pc:docMk/>
            <pc:sldMk cId="3708642657" sldId="508"/>
            <ac:spMk id="3" creationId="{00000000-0000-0000-0000-000000000000}"/>
          </ac:spMkLst>
        </pc:spChg>
      </pc:sldChg>
      <pc:sldChg chg="addSp modSp new mod">
        <pc:chgData name="ΠΑΝΑΓΙΩΤΗΣ ΤΣΑΠΑΡΑΣ" userId="14c29a0b-fba8-4de1-ba9f-ce710cf39d77" providerId="ADAL" clId="{250D5124-36DF-44A4-804F-5F080110EF3A}" dt="2022-02-24T09:49:57.611" v="4662" actId="13926"/>
        <pc:sldMkLst>
          <pc:docMk/>
          <pc:sldMk cId="3701949846" sldId="509"/>
        </pc:sldMkLst>
        <pc:spChg chg="mod">
          <ac:chgData name="ΠΑΝΑΓΙΩΤΗΣ ΤΣΑΠΑΡΑΣ" userId="14c29a0b-fba8-4de1-ba9f-ce710cf39d77" providerId="ADAL" clId="{250D5124-36DF-44A4-804F-5F080110EF3A}" dt="2022-02-24T09:45:36.274" v="4358" actId="20577"/>
          <ac:spMkLst>
            <pc:docMk/>
            <pc:sldMk cId="3701949846" sldId="509"/>
            <ac:spMk id="2" creationId="{2D7B627C-F4F3-4684-BCAA-0F94546DD6A7}"/>
          </ac:spMkLst>
        </pc:spChg>
        <pc:spChg chg="mod">
          <ac:chgData name="ΠΑΝΑΓΙΩΤΗΣ ΤΣΑΠΑΡΑΣ" userId="14c29a0b-fba8-4de1-ba9f-ce710cf39d77" providerId="ADAL" clId="{250D5124-36DF-44A4-804F-5F080110EF3A}" dt="2022-02-24T09:47:17.961" v="4570" actId="207"/>
          <ac:spMkLst>
            <pc:docMk/>
            <pc:sldMk cId="3701949846" sldId="509"/>
            <ac:spMk id="3" creationId="{4CF82399-28E2-403E-B6C7-56FA3FF20058}"/>
          </ac:spMkLst>
        </pc:spChg>
        <pc:spChg chg="add mod">
          <ac:chgData name="ΠΑΝΑΓΙΩΤΗΣ ΤΣΑΠΑΡΑΣ" userId="14c29a0b-fba8-4de1-ba9f-ce710cf39d77" providerId="ADAL" clId="{250D5124-36DF-44A4-804F-5F080110EF3A}" dt="2022-02-24T09:49:57.611" v="4662" actId="13926"/>
          <ac:spMkLst>
            <pc:docMk/>
            <pc:sldMk cId="3701949846" sldId="509"/>
            <ac:spMk id="4" creationId="{EC2AF8CA-00D9-47AF-9D0D-C618C7A040D2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2-24T09:52:35.984" v="4714" actId="403"/>
        <pc:sldMkLst>
          <pc:docMk/>
          <pc:sldMk cId="3009859178" sldId="510"/>
        </pc:sldMkLst>
        <pc:spChg chg="mod">
          <ac:chgData name="ΠΑΝΑΓΙΩΤΗΣ ΤΣΑΠΑΡΑΣ" userId="14c29a0b-fba8-4de1-ba9f-ce710cf39d77" providerId="ADAL" clId="{250D5124-36DF-44A4-804F-5F080110EF3A}" dt="2022-02-24T09:50:15.801" v="4683" actId="20577"/>
          <ac:spMkLst>
            <pc:docMk/>
            <pc:sldMk cId="3009859178" sldId="510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52:35.984" v="4714" actId="403"/>
          <ac:spMkLst>
            <pc:docMk/>
            <pc:sldMk cId="3009859178" sldId="510"/>
            <ac:spMk id="3" creationId="{00000000-0000-0000-0000-000000000000}"/>
          </ac:spMkLst>
        </pc:spChg>
      </pc:sldChg>
      <pc:sldChg chg="add">
        <pc:chgData name="ΠΑΝΑΓΙΩΤΗΣ ΤΣΑΠΑΡΑΣ" userId="14c29a0b-fba8-4de1-ba9f-ce710cf39d77" providerId="ADAL" clId="{250D5124-36DF-44A4-804F-5F080110EF3A}" dt="2022-03-01T09:28:28.743" v="4754"/>
        <pc:sldMkLst>
          <pc:docMk/>
          <pc:sldMk cId="3957388841" sldId="511"/>
        </pc:sldMkLst>
      </pc:sldChg>
      <pc:sldChg chg="modSp new mod">
        <pc:chgData name="ΠΑΝΑΓΙΩΤΗΣ ΤΣΑΠΑΡΑΣ" userId="14c29a0b-fba8-4de1-ba9f-ce710cf39d77" providerId="ADAL" clId="{250D5124-36DF-44A4-804F-5F080110EF3A}" dt="2022-03-01T09:41:38.716" v="5597" actId="207"/>
        <pc:sldMkLst>
          <pc:docMk/>
          <pc:sldMk cId="3659779155" sldId="512"/>
        </pc:sldMkLst>
        <pc:spChg chg="mod">
          <ac:chgData name="ΠΑΝΑΓΙΩΤΗΣ ΤΣΑΠΑΡΑΣ" userId="14c29a0b-fba8-4de1-ba9f-ce710cf39d77" providerId="ADAL" clId="{250D5124-36DF-44A4-804F-5F080110EF3A}" dt="2022-03-01T09:29:46.721" v="4800" actId="6549"/>
          <ac:spMkLst>
            <pc:docMk/>
            <pc:sldMk cId="3659779155" sldId="512"/>
            <ac:spMk id="2" creationId="{0ADF0446-4F97-4386-8510-CF9F95E564AD}"/>
          </ac:spMkLst>
        </pc:spChg>
        <pc:spChg chg="mod">
          <ac:chgData name="ΠΑΝΑΓΙΩΤΗΣ ΤΣΑΠΑΡΑΣ" userId="14c29a0b-fba8-4de1-ba9f-ce710cf39d77" providerId="ADAL" clId="{250D5124-36DF-44A4-804F-5F080110EF3A}" dt="2022-03-01T09:41:38.716" v="5597" actId="207"/>
          <ac:spMkLst>
            <pc:docMk/>
            <pc:sldMk cId="3659779155" sldId="512"/>
            <ac:spMk id="3" creationId="{F211F63D-7138-402E-9379-A749E27F8C46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3-01T09:39:37.136" v="5398" actId="20577"/>
        <pc:sldMkLst>
          <pc:docMk/>
          <pc:sldMk cId="3030841592" sldId="513"/>
        </pc:sldMkLst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2" creationId="{F11E88B9-48C7-4288-BB3B-0BF1975DF319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3" creationId="{15CBA57A-4D74-4E76-9E48-07FE65B947A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37.136" v="5398" actId="20577"/>
          <ac:spMkLst>
            <pc:docMk/>
            <pc:sldMk cId="3030841592" sldId="513"/>
            <ac:spMk id="4" creationId="{34F0A76A-DE3F-447D-8FCE-4ED89F5A5A3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5" creationId="{7455BF06-6F69-4C0A-B082-866CF265A8CF}"/>
          </ac:spMkLst>
        </pc:spChg>
      </pc:sldChg>
      <pc:sldChg chg="addSp delSp modSp new mod modClrScheme chgLayout">
        <pc:chgData name="ΠΑΝΑΓΙΩΤΗΣ ΤΣΑΠΑΡΑΣ" userId="14c29a0b-fba8-4de1-ba9f-ce710cf39d77" providerId="ADAL" clId="{250D5124-36DF-44A4-804F-5F080110EF3A}" dt="2022-03-01T09:45:03.132" v="5868" actId="207"/>
        <pc:sldMkLst>
          <pc:docMk/>
          <pc:sldMk cId="600949235" sldId="514"/>
        </pc:sldMkLst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2" creationId="{4F284A30-2490-41BC-A7BC-089E5D45625B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3" creationId="{80F9949E-4DD2-46E4-BFA6-B3961C233CAA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4" creationId="{EF67CB5F-E09D-458D-BDF7-1C9372BC666B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5" creationId="{711A1363-F387-4AEC-887B-00E44A0341E9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58.005" v="5432" actId="20577"/>
          <ac:spMkLst>
            <pc:docMk/>
            <pc:sldMk cId="600949235" sldId="514"/>
            <ac:spMk id="6" creationId="{554191DD-F2D2-4886-AB81-C0D5BB3FE000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45:03.132" v="5868" actId="207"/>
          <ac:spMkLst>
            <pc:docMk/>
            <pc:sldMk cId="600949235" sldId="514"/>
            <ac:spMk id="7" creationId="{31324950-AACA-45D5-8928-03A976FA8DCE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7:37.236" v="5874" actId="108"/>
        <pc:sldMkLst>
          <pc:docMk/>
          <pc:sldMk cId="2536299478" sldId="515"/>
        </pc:sldMkLst>
        <pc:spChg chg="mod">
          <ac:chgData name="ΠΑΝΑΓΙΩΤΗΣ ΤΣΑΠΑΡΑΣ" userId="14c29a0b-fba8-4de1-ba9f-ce710cf39d77" providerId="ADAL" clId="{250D5124-36DF-44A4-804F-5F080110EF3A}" dt="2022-03-01T09:47:37.236" v="5874" actId="108"/>
          <ac:spMkLst>
            <pc:docMk/>
            <pc:sldMk cId="2536299478" sldId="515"/>
            <ac:spMk id="17" creationId="{B0AF63B2-037E-409C-9FE3-411CD9FF39D4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9:09.362" v="6093" actId="207"/>
        <pc:sldMkLst>
          <pc:docMk/>
          <pc:sldMk cId="2968597430" sldId="960"/>
        </pc:sldMkLst>
        <pc:spChg chg="mod">
          <ac:chgData name="ΠΑΝΑΓΙΩΤΗΣ ΤΣΑΠΑΡΑΣ" userId="14c29a0b-fba8-4de1-ba9f-ce710cf39d77" providerId="ADAL" clId="{250D5124-36DF-44A4-804F-5F080110EF3A}" dt="2022-03-01T09:49:09.362" v="6093" actId="207"/>
          <ac:spMkLst>
            <pc:docMk/>
            <pc:sldMk cId="2968597430" sldId="960"/>
            <ac:spMk id="3" creationId="{072154E1-99FF-4A6A-A368-2175E7750170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48:55.643" v="6089" actId="47"/>
        <pc:sldMkLst>
          <pc:docMk/>
          <pc:sldMk cId="1697906831" sldId="961"/>
        </pc:sldMkLst>
      </pc:sldChg>
      <pc:sldChg chg="modSp add mod">
        <pc:chgData name="ΠΑΝΑΓΙΩΤΗΣ ΤΣΑΠΑΡΑΣ" userId="14c29a0b-fba8-4de1-ba9f-ce710cf39d77" providerId="ADAL" clId="{250D5124-36DF-44A4-804F-5F080110EF3A}" dt="2022-03-01T09:49:35.627" v="6128" actId="20577"/>
        <pc:sldMkLst>
          <pc:docMk/>
          <pc:sldMk cId="155626016" sldId="962"/>
        </pc:sldMkLst>
        <pc:spChg chg="mod">
          <ac:chgData name="ΠΑΝΑΓΙΩΤΗΣ ΤΣΑΠΑΡΑΣ" userId="14c29a0b-fba8-4de1-ba9f-ce710cf39d77" providerId="ADAL" clId="{250D5124-36DF-44A4-804F-5F080110EF3A}" dt="2022-03-01T09:49:32.327" v="6123" actId="20577"/>
          <ac:spMkLst>
            <pc:docMk/>
            <pc:sldMk cId="155626016" sldId="96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01T09:49:18.853" v="6105" actId="20577"/>
          <ac:spMkLst>
            <pc:docMk/>
            <pc:sldMk cId="155626016" sldId="962"/>
            <ac:spMk id="17" creationId="{B0AF63B2-037E-409C-9FE3-411CD9FF39D4}"/>
          </ac:spMkLst>
        </pc:spChg>
        <pc:spChg chg="mod">
          <ac:chgData name="ΠΑΝΑΓΙΩΤΗΣ ΤΣΑΠΑΡΑΣ" userId="14c29a0b-fba8-4de1-ba9f-ce710cf39d77" providerId="ADAL" clId="{250D5124-36DF-44A4-804F-5F080110EF3A}" dt="2022-03-01T09:49:35.627" v="6128" actId="20577"/>
          <ac:spMkLst>
            <pc:docMk/>
            <pc:sldMk cId="155626016" sldId="962"/>
            <ac:spMk id="19" creationId="{96CB0067-697C-484C-8AE7-AEB18DFAD05B}"/>
          </ac:spMkLst>
        </pc:spChg>
      </pc:sldChg>
      <pc:sldChg chg="delSp modSp add mod">
        <pc:chgData name="ΠΑΝΑΓΙΩΤΗΣ ΤΣΑΠΑΡΑΣ" userId="14c29a0b-fba8-4de1-ba9f-ce710cf39d77" providerId="ADAL" clId="{250D5124-36DF-44A4-804F-5F080110EF3A}" dt="2022-03-01T09:51:13.071" v="6192" actId="207"/>
        <pc:sldMkLst>
          <pc:docMk/>
          <pc:sldMk cId="3150639452" sldId="963"/>
        </pc:sldMkLst>
        <pc:spChg chg="mod">
          <ac:chgData name="ΠΑΝΑΓΙΩΤΗΣ ΤΣΑΠΑΡΑΣ" userId="14c29a0b-fba8-4de1-ba9f-ce710cf39d77" providerId="ADAL" clId="{250D5124-36DF-44A4-804F-5F080110EF3A}" dt="2022-03-01T09:50:41.719" v="6182" actId="27636"/>
          <ac:spMkLst>
            <pc:docMk/>
            <pc:sldMk cId="3150639452" sldId="963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0:23.754" v="6170" actId="20577"/>
          <ac:spMkLst>
            <pc:docMk/>
            <pc:sldMk cId="3150639452" sldId="963"/>
            <ac:spMk id="4" creationId="{CDC13351-B35E-4DD6-BEBB-3466A7C1688B}"/>
          </ac:spMkLst>
        </pc:spChg>
        <pc:spChg chg="mod">
          <ac:chgData name="ΠΑΝΑΓΙΩΤΗΣ ΤΣΑΠΑΡΑΣ" userId="14c29a0b-fba8-4de1-ba9f-ce710cf39d77" providerId="ADAL" clId="{250D5124-36DF-44A4-804F-5F080110EF3A}" dt="2022-03-01T09:50:47.290" v="6188" actId="1076"/>
          <ac:spMkLst>
            <pc:docMk/>
            <pc:sldMk cId="3150639452" sldId="963"/>
            <ac:spMk id="6" creationId="{702A6140-F8B5-497F-98CF-E34C13C5EECD}"/>
          </ac:spMkLst>
        </pc:spChg>
        <pc:spChg chg="mod">
          <ac:chgData name="ΠΑΝΑΓΙΩΤΗΣ ΤΣΑΠΑΡΑΣ" userId="14c29a0b-fba8-4de1-ba9f-ce710cf39d77" providerId="ADAL" clId="{250D5124-36DF-44A4-804F-5F080110EF3A}" dt="2022-03-01T09:51:13.071" v="6192" actId="207"/>
          <ac:spMkLst>
            <pc:docMk/>
            <pc:sldMk cId="3150639452" sldId="963"/>
            <ac:spMk id="7" creationId="{5932D892-C312-4DC2-9EBE-508FE31EFFC3}"/>
          </ac:spMkLst>
        </pc:spChg>
        <pc:spChg chg="del">
          <ac:chgData name="ΠΑΝΑΓΙΩΤΗΣ ΤΣΑΠΑΡΑΣ" userId="14c29a0b-fba8-4de1-ba9f-ce710cf39d77" providerId="ADAL" clId="{250D5124-36DF-44A4-804F-5F080110EF3A}" dt="2022-03-01T09:50:50.146" v="6189" actId="478"/>
          <ac:spMkLst>
            <pc:docMk/>
            <pc:sldMk cId="3150639452" sldId="963"/>
            <ac:spMk id="9" creationId="{A887690D-2734-495F-84BB-79FEA028BBA5}"/>
          </ac:spMkLst>
        </pc:spChg>
        <pc:spChg chg="del">
          <ac:chgData name="ΠΑΝΑΓΙΩΤΗΣ ΤΣΑΠΑΡΑΣ" userId="14c29a0b-fba8-4de1-ba9f-ce710cf39d77" providerId="ADAL" clId="{250D5124-36DF-44A4-804F-5F080110EF3A}" dt="2022-03-01T09:50:52.201" v="6190" actId="478"/>
          <ac:spMkLst>
            <pc:docMk/>
            <pc:sldMk cId="3150639452" sldId="963"/>
            <ac:spMk id="10" creationId="{D7A1BC25-D81D-4430-8F02-C2864914903D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52:22.863" v="6202" actId="47"/>
        <pc:sldMkLst>
          <pc:docMk/>
          <pc:sldMk cId="1300453045" sldId="965"/>
        </pc:sldMkLst>
      </pc:sldChg>
      <pc:sldChg chg="add del">
        <pc:chgData name="ΠΑΝΑΓΙΩΤΗΣ ΤΣΑΠΑΡΑΣ" userId="14c29a0b-fba8-4de1-ba9f-ce710cf39d77" providerId="ADAL" clId="{250D5124-36DF-44A4-804F-5F080110EF3A}" dt="2022-03-01T09:53:09.143" v="6215" actId="47"/>
        <pc:sldMkLst>
          <pc:docMk/>
          <pc:sldMk cId="1264863793" sldId="966"/>
        </pc:sldMkLst>
      </pc:sldChg>
      <pc:sldChg chg="add del">
        <pc:chgData name="ΠΑΝΑΓΙΩΤΗΣ ΤΣΑΠΑΡΑΣ" userId="14c29a0b-fba8-4de1-ba9f-ce710cf39d77" providerId="ADAL" clId="{250D5124-36DF-44A4-804F-5F080110EF3A}" dt="2022-03-01T09:54:52.913" v="6262" actId="47"/>
        <pc:sldMkLst>
          <pc:docMk/>
          <pc:sldMk cId="238210363" sldId="967"/>
        </pc:sldMkLst>
      </pc:sldChg>
      <pc:sldChg chg="modSp add mod">
        <pc:chgData name="ΠΑΝΑΓΙΩΤΗΣ ΤΣΑΠΑΡΑΣ" userId="14c29a0b-fba8-4de1-ba9f-ce710cf39d77" providerId="ADAL" clId="{250D5124-36DF-44A4-804F-5F080110EF3A}" dt="2022-03-01T09:52:00.048" v="6201" actId="207"/>
        <pc:sldMkLst>
          <pc:docMk/>
          <pc:sldMk cId="2148770275" sldId="968"/>
        </pc:sldMkLst>
        <pc:spChg chg="mod">
          <ac:chgData name="ΠΑΝΑΓΙΩΤΗΣ ΤΣΑΠΑΡΑΣ" userId="14c29a0b-fba8-4de1-ba9f-ce710cf39d77" providerId="ADAL" clId="{250D5124-36DF-44A4-804F-5F080110EF3A}" dt="2022-03-01T09:51:45.133" v="6200" actId="27636"/>
          <ac:spMkLst>
            <pc:docMk/>
            <pc:sldMk cId="2148770275" sldId="968"/>
            <ac:spMk id="3" creationId="{D96552AC-FEC5-4DF6-BE25-FC116330C612}"/>
          </ac:spMkLst>
        </pc:spChg>
        <pc:graphicFrameChg chg="modGraphic">
          <ac:chgData name="ΠΑΝΑΓΙΩΤΗΣ ΤΣΑΠΑΡΑΣ" userId="14c29a0b-fba8-4de1-ba9f-ce710cf39d77" providerId="ADAL" clId="{250D5124-36DF-44A4-804F-5F080110EF3A}" dt="2022-03-01T09:52:00.048" v="6201" actId="207"/>
          <ac:graphicFrameMkLst>
            <pc:docMk/>
            <pc:sldMk cId="2148770275" sldId="968"/>
            <ac:graphicFrameMk id="5" creationId="{702C4DBF-1EAB-4A34-B594-8F1B5AE853F4}"/>
          </ac:graphicFrameMkLst>
        </pc:graphicFrameChg>
      </pc:sldChg>
      <pc:sldChg chg="modSp add mod">
        <pc:chgData name="ΠΑΝΑΓΙΩΤΗΣ ΤΣΑΠΑΡΑΣ" userId="14c29a0b-fba8-4de1-ba9f-ce710cf39d77" providerId="ADAL" clId="{250D5124-36DF-44A4-804F-5F080110EF3A}" dt="2022-03-01T09:53:03.633" v="6214" actId="20577"/>
        <pc:sldMkLst>
          <pc:docMk/>
          <pc:sldMk cId="2253604695" sldId="969"/>
        </pc:sldMkLst>
        <pc:spChg chg="mod">
          <ac:chgData name="ΠΑΝΑΓΙΩΤΗΣ ΤΣΑΠΑΡΑΣ" userId="14c29a0b-fba8-4de1-ba9f-ce710cf39d77" providerId="ADAL" clId="{250D5124-36DF-44A4-804F-5F080110EF3A}" dt="2022-03-01T09:53:03.633" v="6214" actId="20577"/>
          <ac:spMkLst>
            <pc:docMk/>
            <pc:sldMk cId="2253604695" sldId="969"/>
            <ac:spMk id="3" creationId="{D96552AC-FEC5-4DF6-BE25-FC116330C612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3-01T09:54:48.415" v="6261" actId="20577"/>
        <pc:sldMkLst>
          <pc:docMk/>
          <pc:sldMk cId="1242321933" sldId="970"/>
        </pc:sldMkLst>
        <pc:spChg chg="mod">
          <ac:chgData name="ΠΑΝΑΓΙΩΤΗΣ ΤΣΑΠΑΡΑΣ" userId="14c29a0b-fba8-4de1-ba9f-ce710cf39d77" providerId="ADAL" clId="{250D5124-36DF-44A4-804F-5F080110EF3A}" dt="2022-03-01T09:53:58.280" v="6251" actId="20577"/>
          <ac:spMkLst>
            <pc:docMk/>
            <pc:sldMk cId="1242321933" sldId="970"/>
            <ac:spMk id="2" creationId="{0618FFEC-10D9-496E-A346-2AE04F70F352}"/>
          </ac:spMkLst>
        </pc:spChg>
        <pc:spChg chg="del">
          <ac:chgData name="ΠΑΝΑΓΙΩΤΗΣ ΤΣΑΠΑΡΑΣ" userId="14c29a0b-fba8-4de1-ba9f-ce710cf39d77" providerId="ADAL" clId="{250D5124-36DF-44A4-804F-5F080110EF3A}" dt="2022-03-01T09:54:07.428" v="6252" actId="478"/>
          <ac:spMkLst>
            <pc:docMk/>
            <pc:sldMk cId="1242321933" sldId="970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3:46.600" v="6232"/>
          <ac:spMkLst>
            <pc:docMk/>
            <pc:sldMk cId="1242321933" sldId="970"/>
            <ac:spMk id="4" creationId="{CDC13351-B35E-4DD6-BEBB-3466A7C1688B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8.841" v="6257" actId="478"/>
          <ac:spMkLst>
            <pc:docMk/>
            <pc:sldMk cId="1242321933" sldId="970"/>
            <ac:spMk id="9" creationId="{18070AB8-E454-435B-83A1-CC73662910BE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6.067" v="6256" actId="478"/>
          <ac:spMkLst>
            <pc:docMk/>
            <pc:sldMk cId="1242321933" sldId="970"/>
            <ac:spMk id="10" creationId="{EF24C92C-C91A-4908-87C9-3A3000DCE55E}"/>
          </ac:spMkLst>
        </pc:spChg>
        <pc:spChg chg="add mod">
          <ac:chgData name="ΠΑΝΑΓΙΩΤΗΣ ΤΣΑΠΑΡΑΣ" userId="14c29a0b-fba8-4de1-ba9f-ce710cf39d77" providerId="ADAL" clId="{250D5124-36DF-44A4-804F-5F080110EF3A}" dt="2022-03-01T09:54:35.817" v="6259" actId="1076"/>
          <ac:spMkLst>
            <pc:docMk/>
            <pc:sldMk cId="1242321933" sldId="970"/>
            <ac:spMk id="11" creationId="{39D80414-84DC-43A5-8346-3F69D32C7C1E}"/>
          </ac:spMkLst>
        </pc:spChg>
        <pc:graphicFrameChg chg="mod modGraphic">
          <ac:chgData name="ΠΑΝΑΓΙΩΤΗΣ ΤΣΑΠΑΡΑΣ" userId="14c29a0b-fba8-4de1-ba9f-ce710cf39d77" providerId="ADAL" clId="{250D5124-36DF-44A4-804F-5F080110EF3A}" dt="2022-03-01T09:54:48.415" v="6261" actId="20577"/>
          <ac:graphicFrameMkLst>
            <pc:docMk/>
            <pc:sldMk cId="1242321933" sldId="970"/>
            <ac:graphicFrameMk id="5" creationId="{702C4DBF-1EAB-4A34-B594-8F1B5AE853F4}"/>
          </ac:graphicFrameMkLst>
        </pc:graphicFrameChg>
      </pc:sldChg>
    </pc:docChg>
  </pc:docChgLst>
  <pc:docChgLst>
    <pc:chgData name="tsap@uoi.gr" userId="14c29a0b-fba8-4de1-ba9f-ce710cf39d77" providerId="ADAL" clId="{D7A2B9DB-D8FE-49E6-A67C-E3C177B36DF7}"/>
    <pc:docChg chg="undo custSel addSld delSld modSld sldOrd">
      <pc:chgData name="tsap@uoi.gr" userId="14c29a0b-fba8-4de1-ba9f-ce710cf39d77" providerId="ADAL" clId="{D7A2B9DB-D8FE-49E6-A67C-E3C177B36DF7}" dt="2022-03-01T08:11:20.160" v="3171" actId="20577"/>
      <pc:docMkLst>
        <pc:docMk/>
      </pc:docMkLst>
      <pc:sldChg chg="modSp mod">
        <pc:chgData name="tsap@uoi.gr" userId="14c29a0b-fba8-4de1-ba9f-ce710cf39d77" providerId="ADAL" clId="{D7A2B9DB-D8FE-49E6-A67C-E3C177B36DF7}" dt="2022-02-21T16:37:50.226" v="29" actId="14100"/>
        <pc:sldMkLst>
          <pc:docMk/>
          <pc:sldMk cId="3026436186" sldId="261"/>
        </pc:sldMkLst>
        <pc:spChg chg="mod">
          <ac:chgData name="tsap@uoi.gr" userId="14c29a0b-fba8-4de1-ba9f-ce710cf39d77" providerId="ADAL" clId="{D7A2B9DB-D8FE-49E6-A67C-E3C177B36DF7}" dt="2022-02-21T16:37:39.607" v="18" actId="14100"/>
          <ac:spMkLst>
            <pc:docMk/>
            <pc:sldMk cId="3026436186" sldId="261"/>
            <ac:spMk id="48131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37:50.226" v="29" actId="14100"/>
          <ac:spMkLst>
            <pc:docMk/>
            <pc:sldMk cId="3026436186" sldId="261"/>
            <ac:spMk id="48133" creationId="{00000000-0000-0000-0000-000000000000}"/>
          </ac:spMkLst>
        </pc:spChg>
        <pc:cxnChg chg="mod">
          <ac:chgData name="tsap@uoi.gr" userId="14c29a0b-fba8-4de1-ba9f-ce710cf39d77" providerId="ADAL" clId="{D7A2B9DB-D8FE-49E6-A67C-E3C177B36DF7}" dt="2022-02-21T16:37:39.607" v="18" actId="14100"/>
          <ac:cxnSpMkLst>
            <pc:docMk/>
            <pc:sldMk cId="3026436186" sldId="261"/>
            <ac:cxnSpMk id="48142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3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4" creationId="{00000000-0000-0000-0000-000000000000}"/>
          </ac:cxnSpMkLst>
        </pc:cxnChg>
      </pc:sldChg>
      <pc:sldChg chg="mod modShow">
        <pc:chgData name="tsap@uoi.gr" userId="14c29a0b-fba8-4de1-ba9f-ce710cf39d77" providerId="ADAL" clId="{D7A2B9DB-D8FE-49E6-A67C-E3C177B36DF7}" dt="2022-02-21T16:39:02.749" v="30" actId="729"/>
        <pc:sldMkLst>
          <pc:docMk/>
          <pc:sldMk cId="2686644072" sldId="293"/>
        </pc:sldMkLst>
      </pc:sldChg>
      <pc:sldChg chg="modSp mod">
        <pc:chgData name="tsap@uoi.gr" userId="14c29a0b-fba8-4de1-ba9f-ce710cf39d77" providerId="ADAL" clId="{D7A2B9DB-D8FE-49E6-A67C-E3C177B36DF7}" dt="2022-02-21T16:45:12.532" v="545" actId="6549"/>
        <pc:sldMkLst>
          <pc:docMk/>
          <pc:sldMk cId="1684554834" sldId="297"/>
        </pc:sldMkLst>
        <pc:spChg chg="mod">
          <ac:chgData name="tsap@uoi.gr" userId="14c29a0b-fba8-4de1-ba9f-ce710cf39d77" providerId="ADAL" clId="{D7A2B9DB-D8FE-49E6-A67C-E3C177B36DF7}" dt="2022-02-21T16:45:12.532" v="545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9:16.624" v="711" actId="20577"/>
        <pc:sldMkLst>
          <pc:docMk/>
          <pc:sldMk cId="2621265742" sldId="302"/>
        </pc:sldMkLst>
        <pc:spChg chg="mod">
          <ac:chgData name="tsap@uoi.gr" userId="14c29a0b-fba8-4de1-ba9f-ce710cf39d77" providerId="ADAL" clId="{D7A2B9DB-D8FE-49E6-A67C-E3C177B36DF7}" dt="2022-02-21T16:49:16.624" v="711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30:10.794" v="1982" actId="47"/>
        <pc:sldMkLst>
          <pc:docMk/>
          <pc:sldMk cId="357703571" sldId="316"/>
        </pc:sldMkLst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7653264" sldId="317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544060230" sldId="317"/>
        </pc:sldMkLst>
      </pc:sldChg>
      <pc:sldChg chg="delSp modSp mod">
        <pc:chgData name="tsap@uoi.gr" userId="14c29a0b-fba8-4de1-ba9f-ce710cf39d77" providerId="ADAL" clId="{D7A2B9DB-D8FE-49E6-A67C-E3C177B36DF7}" dt="2022-02-23T22:38:52.564" v="2155" actId="1076"/>
        <pc:sldMkLst>
          <pc:docMk/>
          <pc:sldMk cId="3934448396" sldId="318"/>
        </pc:sldMkLst>
        <pc:spChg chg="mod">
          <ac:chgData name="tsap@uoi.gr" userId="14c29a0b-fba8-4de1-ba9f-ce710cf39d77" providerId="ADAL" clId="{D7A2B9DB-D8FE-49E6-A67C-E3C177B36DF7}" dt="2022-02-23T22:38:04.196" v="2150" actId="1076"/>
          <ac:spMkLst>
            <pc:docMk/>
            <pc:sldMk cId="3934448396" sldId="318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2:35:05.369" v="2097" actId="478"/>
          <ac:spMkLst>
            <pc:docMk/>
            <pc:sldMk cId="3934448396" sldId="318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8:41.141" v="2154" actId="207"/>
          <ac:spMkLst>
            <pc:docMk/>
            <pc:sldMk cId="3934448396" sldId="318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7:55.226" v="2149" actId="1076"/>
          <ac:spMkLst>
            <pc:docMk/>
            <pc:sldMk cId="3934448396" sldId="318"/>
            <ac:spMk id="6" creationId="{B362E998-B925-40E2-B784-C520951E9716}"/>
          </ac:spMkLst>
        </pc:spChg>
        <pc:spChg chg="mod">
          <ac:chgData name="tsap@uoi.gr" userId="14c29a0b-fba8-4de1-ba9f-ce710cf39d77" providerId="ADAL" clId="{D7A2B9DB-D8FE-49E6-A67C-E3C177B36DF7}" dt="2022-02-23T22:36:45.443" v="2134" actId="1076"/>
          <ac:spMkLst>
            <pc:docMk/>
            <pc:sldMk cId="3934448396" sldId="318"/>
            <ac:spMk id="8" creationId="{9754C557-0AD8-4BF1-A760-0667E7A5CF30}"/>
          </ac:spMkLst>
        </pc:spChg>
        <pc:spChg chg="mod">
          <ac:chgData name="tsap@uoi.gr" userId="14c29a0b-fba8-4de1-ba9f-ce710cf39d77" providerId="ADAL" clId="{D7A2B9DB-D8FE-49E6-A67C-E3C177B36DF7}" dt="2022-02-23T22:38:31.308" v="2153" actId="14100"/>
          <ac:spMkLst>
            <pc:docMk/>
            <pc:sldMk cId="3934448396" sldId="318"/>
            <ac:spMk id="9" creationId="{088668D2-7209-435D-8512-16ADFADA791B}"/>
          </ac:spMkLst>
        </pc:spChg>
        <pc:spChg chg="mod">
          <ac:chgData name="tsap@uoi.gr" userId="14c29a0b-fba8-4de1-ba9f-ce710cf39d77" providerId="ADAL" clId="{D7A2B9DB-D8FE-49E6-A67C-E3C177B36DF7}" dt="2022-02-23T22:38:17.677" v="2152" actId="1076"/>
          <ac:spMkLst>
            <pc:docMk/>
            <pc:sldMk cId="3934448396" sldId="318"/>
            <ac:spMk id="10" creationId="{E3303781-4B60-4B78-ACA7-BB91C2F90247}"/>
          </ac:spMkLst>
        </pc:spChg>
        <pc:spChg chg="mod">
          <ac:chgData name="tsap@uoi.gr" userId="14c29a0b-fba8-4de1-ba9f-ce710cf39d77" providerId="ADAL" clId="{D7A2B9DB-D8FE-49E6-A67C-E3C177B36DF7}" dt="2022-02-23T22:38:52.564" v="2155" actId="1076"/>
          <ac:spMkLst>
            <pc:docMk/>
            <pc:sldMk cId="3934448396" sldId="318"/>
            <ac:spMk id="11" creationId="{25C0669E-14D2-4628-8A4E-AA1604A94926}"/>
          </ac:spMkLst>
        </pc:spChg>
      </pc:sldChg>
      <pc:sldChg chg="modSp mod">
        <pc:chgData name="tsap@uoi.gr" userId="14c29a0b-fba8-4de1-ba9f-ce710cf39d77" providerId="ADAL" clId="{D7A2B9DB-D8FE-49E6-A67C-E3C177B36DF7}" dt="2022-02-23T22:43:53.271" v="2270" actId="20577"/>
        <pc:sldMkLst>
          <pc:docMk/>
          <pc:sldMk cId="1794194072" sldId="319"/>
        </pc:sldMkLst>
        <pc:spChg chg="mod">
          <ac:chgData name="tsap@uoi.gr" userId="14c29a0b-fba8-4de1-ba9f-ce710cf39d77" providerId="ADAL" clId="{D7A2B9DB-D8FE-49E6-A67C-E3C177B36DF7}" dt="2022-02-23T22:43:07.498" v="2195" actId="1076"/>
          <ac:spMkLst>
            <pc:docMk/>
            <pc:sldMk cId="1794194072" sldId="319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3:53.271" v="2270" actId="20577"/>
          <ac:spMkLst>
            <pc:docMk/>
            <pc:sldMk cId="1794194072" sldId="31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2:59.523" v="2194" actId="207"/>
          <ac:spMkLst>
            <pc:docMk/>
            <pc:sldMk cId="1794194072" sldId="319"/>
            <ac:spMk id="5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25747630" sldId="320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3303060656" sldId="320"/>
        </pc:sldMkLst>
      </pc:sldChg>
      <pc:sldChg chg="modSp mod">
        <pc:chgData name="tsap@uoi.gr" userId="14c29a0b-fba8-4de1-ba9f-ce710cf39d77" providerId="ADAL" clId="{D7A2B9DB-D8FE-49E6-A67C-E3C177B36DF7}" dt="2022-02-23T22:40:29.349" v="2172" actId="20577"/>
        <pc:sldMkLst>
          <pc:docMk/>
          <pc:sldMk cId="697531168" sldId="321"/>
        </pc:sldMkLst>
        <pc:spChg chg="mod">
          <ac:chgData name="tsap@uoi.gr" userId="14c29a0b-fba8-4de1-ba9f-ce710cf39d77" providerId="ADAL" clId="{D7A2B9DB-D8FE-49E6-A67C-E3C177B36DF7}" dt="2022-02-23T22:40:29.349" v="2172" actId="20577"/>
          <ac:spMkLst>
            <pc:docMk/>
            <pc:sldMk cId="697531168" sldId="321"/>
            <ac:spMk id="2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3T23:45:54.476" v="2413" actId="2696"/>
        <pc:sldMkLst>
          <pc:docMk/>
          <pc:sldMk cId="1149958999" sldId="324"/>
        </pc:sldMkLst>
      </pc:sldChg>
      <pc:sldChg chg="del">
        <pc:chgData name="tsap@uoi.gr" userId="14c29a0b-fba8-4de1-ba9f-ce710cf39d77" providerId="ADAL" clId="{D7A2B9DB-D8FE-49E6-A67C-E3C177B36DF7}" dt="2022-02-23T23:45:18.423" v="2411" actId="2696"/>
        <pc:sldMkLst>
          <pc:docMk/>
          <pc:sldMk cId="1631983499" sldId="324"/>
        </pc:sldMkLst>
      </pc:sldChg>
      <pc:sldChg chg="modSp mod">
        <pc:chgData name="tsap@uoi.gr" userId="14c29a0b-fba8-4de1-ba9f-ce710cf39d77" providerId="ADAL" clId="{D7A2B9DB-D8FE-49E6-A67C-E3C177B36DF7}" dt="2022-03-01T08:11:20.160" v="3171" actId="20577"/>
        <pc:sldMkLst>
          <pc:docMk/>
          <pc:sldMk cId="2280268363" sldId="324"/>
        </pc:sldMkLst>
        <pc:spChg chg="mod">
          <ac:chgData name="tsap@uoi.gr" userId="14c29a0b-fba8-4de1-ba9f-ce710cf39d77" providerId="ADAL" clId="{D7A2B9DB-D8FE-49E6-A67C-E3C177B36DF7}" dt="2022-03-01T08:11:20.160" v="3171" actId="20577"/>
          <ac:spMkLst>
            <pc:docMk/>
            <pc:sldMk cId="2280268363" sldId="324"/>
            <ac:spMk id="2" creationId="{00000000-0000-0000-0000-000000000000}"/>
          </ac:spMkLst>
        </pc:spChg>
      </pc:sldChg>
      <pc:sldChg chg="addSp modSp add">
        <pc:chgData name="tsap@uoi.gr" userId="14c29a0b-fba8-4de1-ba9f-ce710cf39d77" providerId="ADAL" clId="{D7A2B9DB-D8FE-49E6-A67C-E3C177B36DF7}" dt="2022-02-24T00:47:42.430" v="3049"/>
        <pc:sldMkLst>
          <pc:docMk/>
          <pc:sldMk cId="2282179187" sldId="324"/>
        </pc:sldMkLst>
        <pc:spChg chg="add mod">
          <ac:chgData name="tsap@uoi.gr" userId="14c29a0b-fba8-4de1-ba9f-ce710cf39d77" providerId="ADAL" clId="{D7A2B9DB-D8FE-49E6-A67C-E3C177B36DF7}" dt="2022-02-24T00:47:42.430" v="3049"/>
          <ac:spMkLst>
            <pc:docMk/>
            <pc:sldMk cId="2282179187" sldId="324"/>
            <ac:spMk id="6" creationId="{D6BFBE6D-E67A-4B92-9F5E-608864D615CA}"/>
          </ac:spMkLst>
        </pc:spChg>
      </pc:sldChg>
      <pc:sldChg chg="modSp mod">
        <pc:chgData name="tsap@uoi.gr" userId="14c29a0b-fba8-4de1-ba9f-ce710cf39d77" providerId="ADAL" clId="{D7A2B9DB-D8FE-49E6-A67C-E3C177B36DF7}" dt="2022-02-21T16:46:16.437" v="560" actId="6549"/>
        <pc:sldMkLst>
          <pc:docMk/>
          <pc:sldMk cId="683780978" sldId="360"/>
        </pc:sldMkLst>
        <pc:spChg chg="mod">
          <ac:chgData name="tsap@uoi.gr" userId="14c29a0b-fba8-4de1-ba9f-ce710cf39d77" providerId="ADAL" clId="{D7A2B9DB-D8FE-49E6-A67C-E3C177B36DF7}" dt="2022-02-21T16:46:16.437" v="560" actId="6549"/>
          <ac:spMkLst>
            <pc:docMk/>
            <pc:sldMk cId="683780978" sldId="360"/>
            <ac:spMk id="9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8:31.689" v="683" actId="108"/>
        <pc:sldMkLst>
          <pc:docMk/>
          <pc:sldMk cId="1008332899" sldId="361"/>
        </pc:sldMkLst>
        <pc:spChg chg="mod">
          <ac:chgData name="tsap@uoi.gr" userId="14c29a0b-fba8-4de1-ba9f-ce710cf39d77" providerId="ADAL" clId="{D7A2B9DB-D8FE-49E6-A67C-E3C177B36DF7}" dt="2022-02-21T16:48:31.689" v="683" actId="108"/>
          <ac:spMkLst>
            <pc:docMk/>
            <pc:sldMk cId="1008332899" sldId="36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6" creationId="{00000000-0000-0000-0000-000000000000}"/>
          </ac:spMkLst>
        </pc:spChg>
        <pc:picChg chg="mod">
          <ac:chgData name="tsap@uoi.gr" userId="14c29a0b-fba8-4de1-ba9f-ce710cf39d77" providerId="ADAL" clId="{D7A2B9DB-D8FE-49E6-A67C-E3C177B36DF7}" dt="2022-02-21T16:47:47.016" v="643" actId="1076"/>
          <ac:picMkLst>
            <pc:docMk/>
            <pc:sldMk cId="1008332899" sldId="361"/>
            <ac:picMk id="8" creationId="{0255F144-A73F-4EB7-AF71-6709DD486251}"/>
          </ac:picMkLst>
        </pc:picChg>
      </pc:sldChg>
      <pc:sldChg chg="addSp delSp modSp mod ord">
        <pc:chgData name="tsap@uoi.gr" userId="14c29a0b-fba8-4de1-ba9f-ce710cf39d77" providerId="ADAL" clId="{D7A2B9DB-D8FE-49E6-A67C-E3C177B36DF7}" dt="2022-03-01T08:08:59.862" v="3168" actId="20577"/>
        <pc:sldMkLst>
          <pc:docMk/>
          <pc:sldMk cId="1913911008" sldId="390"/>
        </pc:sldMkLst>
        <pc:spChg chg="mod">
          <ac:chgData name="tsap@uoi.gr" userId="14c29a0b-fba8-4de1-ba9f-ce710cf39d77" providerId="ADAL" clId="{D7A2B9DB-D8FE-49E6-A67C-E3C177B36DF7}" dt="2022-03-01T08:08:59.862" v="3168" actId="20577"/>
          <ac:spMkLst>
            <pc:docMk/>
            <pc:sldMk cId="1913911008" sldId="39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3-01T08:07:40.101" v="3086" actId="20577"/>
          <ac:spMkLst>
            <pc:docMk/>
            <pc:sldMk cId="1913911008" sldId="390"/>
            <ac:spMk id="40" creationId="{00000000-0000-0000-0000-000000000000}"/>
          </ac:spMkLst>
        </pc:spChg>
        <pc:graphicFrameChg chg="add del modGraphic">
          <ac:chgData name="tsap@uoi.gr" userId="14c29a0b-fba8-4de1-ba9f-ce710cf39d77" providerId="ADAL" clId="{D7A2B9DB-D8FE-49E6-A67C-E3C177B36DF7}" dt="2022-02-24T00:24:45.555" v="2558" actId="27309"/>
          <ac:graphicFrameMkLst>
            <pc:docMk/>
            <pc:sldMk cId="1913911008" sldId="390"/>
            <ac:graphicFrameMk id="9" creationId="{20B67C47-7977-4999-9A3C-6946799A038B}"/>
          </ac:graphicFrameMkLst>
        </pc:graphicFrameChg>
      </pc:sldChg>
      <pc:sldChg chg="delSp modSp mod ord delAnim">
        <pc:chgData name="tsap@uoi.gr" userId="14c29a0b-fba8-4de1-ba9f-ce710cf39d77" providerId="ADAL" clId="{D7A2B9DB-D8FE-49E6-A67C-E3C177B36DF7}" dt="2022-02-24T00:25:00.484" v="2562"/>
        <pc:sldMkLst>
          <pc:docMk/>
          <pc:sldMk cId="211545311" sldId="392"/>
        </pc:sldMkLst>
        <pc:spChg chg="mod">
          <ac:chgData name="tsap@uoi.gr" userId="14c29a0b-fba8-4de1-ba9f-ce710cf39d77" providerId="ADAL" clId="{D7A2B9DB-D8FE-49E6-A67C-E3C177B36DF7}" dt="2022-02-23T23:47:41.152" v="2423" actId="20577"/>
          <ac:spMkLst>
            <pc:docMk/>
            <pc:sldMk cId="211545311" sldId="392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4T00:21:39.349" v="2536" actId="478"/>
          <ac:spMkLst>
            <pc:docMk/>
            <pc:sldMk cId="211545311" sldId="392"/>
            <ac:spMk id="3" creationId="{A5D3444C-2954-42E8-AA7E-7995E88BB5A2}"/>
          </ac:spMkLst>
        </pc:spChg>
        <pc:spChg chg="mod">
          <ac:chgData name="tsap@uoi.gr" userId="14c29a0b-fba8-4de1-ba9f-ce710cf39d77" providerId="ADAL" clId="{D7A2B9DB-D8FE-49E6-A67C-E3C177B36DF7}" dt="2022-02-23T23:49:26.902" v="2484" actId="20577"/>
          <ac:spMkLst>
            <pc:docMk/>
            <pc:sldMk cId="211545311" sldId="39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44.841" v="2537" actId="20577"/>
          <ac:spMkLst>
            <pc:docMk/>
            <pc:sldMk cId="211545311" sldId="392"/>
            <ac:spMk id="15" creationId="{00000000-0000-0000-0000-000000000000}"/>
          </ac:spMkLst>
        </pc:spChg>
      </pc:sldChg>
      <pc:sldChg chg="addSp delSp modSp mod addAnim delAnim modAnim">
        <pc:chgData name="tsap@uoi.gr" userId="14c29a0b-fba8-4de1-ba9f-ce710cf39d77" providerId="ADAL" clId="{D7A2B9DB-D8FE-49E6-A67C-E3C177B36DF7}" dt="2022-02-24T00:39:11.800" v="2635"/>
        <pc:sldMkLst>
          <pc:docMk/>
          <pc:sldMk cId="2609191819" sldId="450"/>
        </pc:sldMkLst>
        <pc:spChg chg="mod">
          <ac:chgData name="tsap@uoi.gr" userId="14c29a0b-fba8-4de1-ba9f-ce710cf39d77" providerId="ADAL" clId="{D7A2B9DB-D8FE-49E6-A67C-E3C177B36DF7}" dt="2022-02-23T23:47:49.587" v="2432" actId="20577"/>
          <ac:spMkLst>
            <pc:docMk/>
            <pc:sldMk cId="2609191819" sldId="450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8.179" v="2482" actId="20577"/>
          <ac:spMkLst>
            <pc:docMk/>
            <pc:sldMk cId="2609191819" sldId="450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6.515" v="2480" actId="6549"/>
          <ac:spMkLst>
            <pc:docMk/>
            <pc:sldMk cId="2609191819" sldId="450"/>
            <ac:spMk id="1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5.496" v="2478" actId="20577"/>
          <ac:spMkLst>
            <pc:docMk/>
            <pc:sldMk cId="2609191819" sldId="450"/>
            <ac:spMk id="1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7" creationId="{35534EB7-C135-40BD-95D2-5089CF84880B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8" creationId="{610CD8CB-62DF-4A59-AB01-46B47B14708D}"/>
          </ac:spMkLst>
        </pc:spChg>
        <pc:spChg chg="add del mod or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20" creationId="{0324E4AA-E944-454F-8448-3CEB33D6C69C}"/>
          </ac:spMkLst>
        </pc:spChg>
      </pc:sldChg>
      <pc:sldChg chg="delSp modSp del mod ord">
        <pc:chgData name="tsap@uoi.gr" userId="14c29a0b-fba8-4de1-ba9f-ce710cf39d77" providerId="ADAL" clId="{D7A2B9DB-D8FE-49E6-A67C-E3C177B36DF7}" dt="2022-02-24T00:47:40.316" v="3048" actId="47"/>
        <pc:sldMkLst>
          <pc:docMk/>
          <pc:sldMk cId="277732183" sldId="451"/>
        </pc:sldMkLst>
        <pc:spChg chg="del mod">
          <ac:chgData name="tsap@uoi.gr" userId="14c29a0b-fba8-4de1-ba9f-ce710cf39d77" providerId="ADAL" clId="{D7A2B9DB-D8FE-49E6-A67C-E3C177B36DF7}" dt="2022-02-24T00:47:38.176" v="3047" actId="21"/>
          <ac:spMkLst>
            <pc:docMk/>
            <pc:sldMk cId="277732183" sldId="45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7:05.194" v="3015" actId="1076"/>
          <ac:spMkLst>
            <pc:docMk/>
            <pc:sldMk cId="277732183" sldId="451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0:01.218" v="34" actId="20577"/>
        <pc:sldMkLst>
          <pc:docMk/>
          <pc:sldMk cId="1097489447" sldId="458"/>
        </pc:sldMkLst>
        <pc:spChg chg="mod">
          <ac:chgData name="tsap@uoi.gr" userId="14c29a0b-fba8-4de1-ba9f-ce710cf39d77" providerId="ADAL" clId="{D7A2B9DB-D8FE-49E6-A67C-E3C177B36DF7}" dt="2022-02-21T16:40:01.218" v="34" actId="20577"/>
          <ac:spMkLst>
            <pc:docMk/>
            <pc:sldMk cId="1097489447" sldId="458"/>
            <ac:spMk id="3" creationId="{33E60A78-BE29-430D-B28A-9F8E2DD0CEB5}"/>
          </ac:spMkLst>
        </pc:spChg>
      </pc:sldChg>
      <pc:sldChg chg="modSp mod">
        <pc:chgData name="tsap@uoi.gr" userId="14c29a0b-fba8-4de1-ba9f-ce710cf39d77" providerId="ADAL" clId="{D7A2B9DB-D8FE-49E6-A67C-E3C177B36DF7}" dt="2022-02-21T16:46:35.366" v="572" actId="20577"/>
        <pc:sldMkLst>
          <pc:docMk/>
          <pc:sldMk cId="2219194532" sldId="462"/>
        </pc:sldMkLst>
        <pc:spChg chg="mod">
          <ac:chgData name="tsap@uoi.gr" userId="14c29a0b-fba8-4de1-ba9f-ce710cf39d77" providerId="ADAL" clId="{D7A2B9DB-D8FE-49E6-A67C-E3C177B36DF7}" dt="2022-02-21T16:46:35.366" v="572" actId="20577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1:30.216" v="52" actId="27636"/>
        <pc:sldMkLst>
          <pc:docMk/>
          <pc:sldMk cId="2887898808" sldId="463"/>
        </pc:sldMkLst>
        <pc:spChg chg="mod">
          <ac:chgData name="tsap@uoi.gr" userId="14c29a0b-fba8-4de1-ba9f-ce710cf39d77" providerId="ADAL" clId="{D7A2B9DB-D8FE-49E6-A67C-E3C177B36DF7}" dt="2022-02-21T16:41:30.216" v="52" actId="27636"/>
          <ac:spMkLst>
            <pc:docMk/>
            <pc:sldMk cId="2887898808" sldId="463"/>
            <ac:spMk id="2" creationId="{33892069-AAE9-4CD8-9B23-DE9A8CCE261A}"/>
          </ac:spMkLst>
        </pc:spChg>
      </pc:sldChg>
      <pc:sldChg chg="addSp modSp new mod modClrScheme chgLayout">
        <pc:chgData name="tsap@uoi.gr" userId="14c29a0b-fba8-4de1-ba9f-ce710cf39d77" providerId="ADAL" clId="{D7A2B9DB-D8FE-49E6-A67C-E3C177B36DF7}" dt="2022-02-21T16:44:02.069" v="501" actId="20577"/>
        <pc:sldMkLst>
          <pc:docMk/>
          <pc:sldMk cId="2056120021" sldId="492"/>
        </pc:sldMkLst>
        <pc:spChg chg="add mod">
          <ac:chgData name="tsap@uoi.gr" userId="14c29a0b-fba8-4de1-ba9f-ce710cf39d77" providerId="ADAL" clId="{D7A2B9DB-D8FE-49E6-A67C-E3C177B36DF7}" dt="2022-02-21T16:41:46.530" v="60" actId="20577"/>
          <ac:spMkLst>
            <pc:docMk/>
            <pc:sldMk cId="2056120021" sldId="492"/>
            <ac:spMk id="2" creationId="{3D467E5A-B4B8-49B9-82DB-B7F018FDFF5E}"/>
          </ac:spMkLst>
        </pc:spChg>
        <pc:spChg chg="add mod">
          <ac:chgData name="tsap@uoi.gr" userId="14c29a0b-fba8-4de1-ba9f-ce710cf39d77" providerId="ADAL" clId="{D7A2B9DB-D8FE-49E6-A67C-E3C177B36DF7}" dt="2022-02-21T16:44:02.069" v="501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modSp mod">
        <pc:chgData name="tsap@uoi.gr" userId="14c29a0b-fba8-4de1-ba9f-ce710cf39d77" providerId="ADAL" clId="{D7A2B9DB-D8FE-49E6-A67C-E3C177B36DF7}" dt="2022-02-24T00:21:22.671" v="2535" actId="20577"/>
        <pc:sldMkLst>
          <pc:docMk/>
          <pc:sldMk cId="3723653091" sldId="495"/>
        </pc:sldMkLst>
        <pc:spChg chg="mod">
          <ac:chgData name="tsap@uoi.gr" userId="14c29a0b-fba8-4de1-ba9f-ce710cf39d77" providerId="ADAL" clId="{D7A2B9DB-D8FE-49E6-A67C-E3C177B36DF7}" dt="2022-02-24T00:20:58.530" v="2525" actId="2057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22.671" v="2535" actId="20577"/>
          <ac:spMkLst>
            <pc:docMk/>
            <pc:sldMk cId="3723653091" sldId="495"/>
            <ac:spMk id="8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56992146" sldId="496"/>
        </pc:sldMkLst>
      </pc:sldChg>
      <pc:sldChg chg="modSp add mod">
        <pc:chgData name="tsap@uoi.gr" userId="14c29a0b-fba8-4de1-ba9f-ce710cf39d77" providerId="ADAL" clId="{D7A2B9DB-D8FE-49E6-A67C-E3C177B36DF7}" dt="2022-02-23T22:29:21.608" v="1981" actId="20577"/>
        <pc:sldMkLst>
          <pc:docMk/>
          <pc:sldMk cId="2814348497" sldId="496"/>
        </pc:sldMkLst>
        <pc:spChg chg="mod">
          <ac:chgData name="tsap@uoi.gr" userId="14c29a0b-fba8-4de1-ba9f-ce710cf39d77" providerId="ADAL" clId="{D7A2B9DB-D8FE-49E6-A67C-E3C177B36DF7}" dt="2022-02-23T22:29:21.608" v="1981" actId="20577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tsap@uoi.gr" userId="14c29a0b-fba8-4de1-ba9f-ce710cf39d77" providerId="ADAL" clId="{D7A2B9DB-D8FE-49E6-A67C-E3C177B36DF7}" dt="2022-02-24T00:24:28.586" v="2554" actId="20577"/>
        <pc:sldMkLst>
          <pc:docMk/>
          <pc:sldMk cId="2053001986" sldId="497"/>
        </pc:sldMkLst>
        <pc:spChg chg="mod">
          <ac:chgData name="tsap@uoi.gr" userId="14c29a0b-fba8-4de1-ba9f-ce710cf39d77" providerId="ADAL" clId="{D7A2B9DB-D8FE-49E6-A67C-E3C177B36DF7}" dt="2022-02-24T00:24:28.586" v="2554" actId="20577"/>
          <ac:spMkLst>
            <pc:docMk/>
            <pc:sldMk cId="2053001986" sldId="497"/>
            <ac:spMk id="2" creationId="{114000E5-702A-421C-B8BF-1C2C071F9C94}"/>
          </ac:spMkLst>
        </pc:spChg>
        <pc:spChg chg="mod">
          <ac:chgData name="tsap@uoi.gr" userId="14c29a0b-fba8-4de1-ba9f-ce710cf39d77" providerId="ADAL" clId="{D7A2B9DB-D8FE-49E6-A67C-E3C177B36DF7}" dt="2022-02-23T22:33:48.087" v="2093" actId="14100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tsap@uoi.gr" userId="14c29a0b-fba8-4de1-ba9f-ce710cf39d77" providerId="ADAL" clId="{D7A2B9DB-D8FE-49E6-A67C-E3C177B36DF7}" dt="2022-02-23T22:34:05.643" v="2096" actId="20577"/>
          <ac:spMkLst>
            <pc:docMk/>
            <pc:sldMk cId="2053001986" sldId="497"/>
            <ac:spMk id="4" creationId="{BE4DE730-549B-49EE-93DA-324521743A7A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1:12:22.824" v="1163" actId="14100"/>
        <pc:sldMkLst>
          <pc:docMk/>
          <pc:sldMk cId="2879734802" sldId="498"/>
        </pc:sldMkLst>
        <pc:spChg chg="mod">
          <ac:chgData name="tsap@uoi.gr" userId="14c29a0b-fba8-4de1-ba9f-ce710cf39d77" providerId="ADAL" clId="{D7A2B9DB-D8FE-49E6-A67C-E3C177B36DF7}" dt="2022-02-23T21:12:22.824" v="1163" actId="14100"/>
          <ac:spMkLst>
            <pc:docMk/>
            <pc:sldMk cId="2879734802" sldId="498"/>
            <ac:spMk id="3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37.006" v="902" actId="14100"/>
          <ac:spMkLst>
            <pc:docMk/>
            <pc:sldMk cId="2879734802" sldId="498"/>
            <ac:spMk id="4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21.649" v="900" actId="20577"/>
          <ac:spMkLst>
            <pc:docMk/>
            <pc:sldMk cId="2879734802" sldId="498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0:39:21.932" v="715" actId="478"/>
          <ac:spMkLst>
            <pc:docMk/>
            <pc:sldMk cId="2879734802" sldId="498"/>
            <ac:spMk id="6" creationId="{DEE721BE-540A-44E9-87C7-AF023BA7744B}"/>
          </ac:spMkLst>
        </pc:spChg>
        <pc:spChg chg="add mod">
          <ac:chgData name="tsap@uoi.gr" userId="14c29a0b-fba8-4de1-ba9f-ce710cf39d77" providerId="ADAL" clId="{D7A2B9DB-D8FE-49E6-A67C-E3C177B36DF7}" dt="2022-02-23T20:50:33.844" v="1160" actId="1076"/>
          <ac:spMkLst>
            <pc:docMk/>
            <pc:sldMk cId="2879734802" sldId="498"/>
            <ac:spMk id="7" creationId="{14B0749E-DA1E-4253-9E21-F321F12F37C7}"/>
          </ac:spMkLst>
        </pc:spChg>
      </pc:sldChg>
      <pc:sldChg chg="addSp delSp modSp add mod ord">
        <pc:chgData name="tsap@uoi.gr" userId="14c29a0b-fba8-4de1-ba9f-ce710cf39d77" providerId="ADAL" clId="{D7A2B9DB-D8FE-49E6-A67C-E3C177B36DF7}" dt="2022-02-23T22:14:17.755" v="1612"/>
        <pc:sldMkLst>
          <pc:docMk/>
          <pc:sldMk cId="1325719320" sldId="499"/>
        </pc:sldMkLst>
        <pc:spChg chg="mod">
          <ac:chgData name="tsap@uoi.gr" userId="14c29a0b-fba8-4de1-ba9f-ce710cf39d77" providerId="ADAL" clId="{D7A2B9DB-D8FE-49E6-A67C-E3C177B36DF7}" dt="2022-02-23T22:09:12.987" v="1578" actId="20577"/>
          <ac:spMkLst>
            <pc:docMk/>
            <pc:sldMk cId="1325719320" sldId="499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0.284" v="1165" actId="478"/>
          <ac:spMkLst>
            <pc:docMk/>
            <pc:sldMk cId="1325719320" sldId="499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5.303" v="1166" actId="478"/>
          <ac:spMkLst>
            <pc:docMk/>
            <pc:sldMk cId="1325719320" sldId="49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1:46:21.061" v="1276" actId="1076"/>
          <ac:spMkLst>
            <pc:docMk/>
            <pc:sldMk cId="1325719320" sldId="499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1:44:03.179" v="1248" actId="478"/>
          <ac:spMkLst>
            <pc:docMk/>
            <pc:sldMk cId="1325719320" sldId="499"/>
            <ac:spMk id="6" creationId="{B4D9D3A8-0C9D-4113-9ECE-E7A7AE6F3884}"/>
          </ac:spMkLst>
        </pc:spChg>
        <pc:spChg chg="del">
          <ac:chgData name="tsap@uoi.gr" userId="14c29a0b-fba8-4de1-ba9f-ce710cf39d77" providerId="ADAL" clId="{D7A2B9DB-D8FE-49E6-A67C-E3C177B36DF7}" dt="2022-02-23T21:43:00.452" v="1238" actId="478"/>
          <ac:spMkLst>
            <pc:docMk/>
            <pc:sldMk cId="1325719320" sldId="499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09:22.499" v="1582" actId="6549"/>
          <ac:spMkLst>
            <pc:docMk/>
            <pc:sldMk cId="1325719320" sldId="499"/>
            <ac:spMk id="9" creationId="{B80829B2-C30E-4D41-AF56-574BB852D17A}"/>
          </ac:spMkLst>
        </pc:spChg>
        <pc:spChg chg="add mod ord">
          <ac:chgData name="tsap@uoi.gr" userId="14c29a0b-fba8-4de1-ba9f-ce710cf39d77" providerId="ADAL" clId="{D7A2B9DB-D8FE-49E6-A67C-E3C177B36DF7}" dt="2022-02-23T21:47:23.351" v="1281" actId="167"/>
          <ac:spMkLst>
            <pc:docMk/>
            <pc:sldMk cId="1325719320" sldId="499"/>
            <ac:spMk id="10" creationId="{565FDD26-6FA2-43E4-8410-11FA3A10416F}"/>
          </ac:spMkLst>
        </pc:spChg>
        <pc:spChg chg="add del mod">
          <ac:chgData name="tsap@uoi.gr" userId="14c29a0b-fba8-4de1-ba9f-ce710cf39d77" providerId="ADAL" clId="{D7A2B9DB-D8FE-49E6-A67C-E3C177B36DF7}" dt="2022-02-23T21:48:09.115" v="1284" actId="478"/>
          <ac:spMkLst>
            <pc:docMk/>
            <pc:sldMk cId="1325719320" sldId="499"/>
            <ac:spMk id="11" creationId="{4DE056D9-9A06-4D53-8C3E-CE30B6F0555F}"/>
          </ac:spMkLst>
        </pc:spChg>
        <pc:spChg chg="add mod">
          <ac:chgData name="tsap@uoi.gr" userId="14c29a0b-fba8-4de1-ba9f-ce710cf39d77" providerId="ADAL" clId="{D7A2B9DB-D8FE-49E6-A67C-E3C177B36DF7}" dt="2022-02-23T21:51:46.993" v="1505" actId="1076"/>
          <ac:spMkLst>
            <pc:docMk/>
            <pc:sldMk cId="1325719320" sldId="499"/>
            <ac:spMk id="12" creationId="{A9C65303-276D-43ED-BA62-2EE0E1CFCB43}"/>
          </ac:spMkLst>
        </pc:spChg>
        <pc:spChg chg="add mod">
          <ac:chgData name="tsap@uoi.gr" userId="14c29a0b-fba8-4de1-ba9f-ce710cf39d77" providerId="ADAL" clId="{D7A2B9DB-D8FE-49E6-A67C-E3C177B36DF7}" dt="2022-02-23T22:14:17.755" v="1612"/>
          <ac:spMkLst>
            <pc:docMk/>
            <pc:sldMk cId="1325719320" sldId="499"/>
            <ac:spMk id="13" creationId="{7A66944E-F0CD-40DB-902B-B31687F3AFCA}"/>
          </ac:spMkLst>
        </pc:spChg>
        <pc:spChg chg="add mod ord">
          <ac:chgData name="tsap@uoi.gr" userId="14c29a0b-fba8-4de1-ba9f-ce710cf39d77" providerId="ADAL" clId="{D7A2B9DB-D8FE-49E6-A67C-E3C177B36DF7}" dt="2022-02-23T21:52:25.922" v="1511" actId="167"/>
          <ac:spMkLst>
            <pc:docMk/>
            <pc:sldMk cId="1325719320" sldId="499"/>
            <ac:spMk id="14" creationId="{A54728C0-3886-4A97-B409-989863ACFF52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2:15:32.812" v="1753" actId="14100"/>
        <pc:sldMkLst>
          <pc:docMk/>
          <pc:sldMk cId="1513810088" sldId="500"/>
        </pc:sldMkLst>
        <pc:spChg chg="mod">
          <ac:chgData name="tsap@uoi.gr" userId="14c29a0b-fba8-4de1-ba9f-ce710cf39d77" providerId="ADAL" clId="{D7A2B9DB-D8FE-49E6-A67C-E3C177B36DF7}" dt="2022-02-23T22:13:46.559" v="1608" actId="1076"/>
          <ac:spMkLst>
            <pc:docMk/>
            <pc:sldMk cId="1513810088" sldId="500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58:42.934" v="1536" actId="478"/>
          <ac:spMkLst>
            <pc:docMk/>
            <pc:sldMk cId="1513810088" sldId="50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44.074" v="1599" actId="1076"/>
          <ac:spMkLst>
            <pc:docMk/>
            <pc:sldMk cId="1513810088" sldId="500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34.219" v="1598" actId="1076"/>
          <ac:spMkLst>
            <pc:docMk/>
            <pc:sldMk cId="1513810088" sldId="500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2:14:05.802" v="1610" actId="478"/>
          <ac:spMkLst>
            <pc:docMk/>
            <pc:sldMk cId="1513810088" sldId="500"/>
            <ac:spMk id="6" creationId="{3E5AC306-292E-4C77-A670-45931869BB11}"/>
          </ac:spMkLst>
        </pc:spChg>
        <pc:spChg chg="del">
          <ac:chgData name="tsap@uoi.gr" userId="14c29a0b-fba8-4de1-ba9f-ce710cf39d77" providerId="ADAL" clId="{D7A2B9DB-D8FE-49E6-A67C-E3C177B36DF7}" dt="2022-02-23T21:59:11.490" v="1538" actId="478"/>
          <ac:spMkLst>
            <pc:docMk/>
            <pc:sldMk cId="1513810088" sldId="500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12:36.817" v="1607" actId="207"/>
          <ac:spMkLst>
            <pc:docMk/>
            <pc:sldMk cId="1513810088" sldId="500"/>
            <ac:spMk id="8" creationId="{33F7756F-4ECE-4F61-9D88-78CEA9DCC61E}"/>
          </ac:spMkLst>
        </pc:spChg>
        <pc:spChg chg="add mod">
          <ac:chgData name="tsap@uoi.gr" userId="14c29a0b-fba8-4de1-ba9f-ce710cf39d77" providerId="ADAL" clId="{D7A2B9DB-D8FE-49E6-A67C-E3C177B36DF7}" dt="2022-02-23T22:15:32.812" v="1753" actId="14100"/>
          <ac:spMkLst>
            <pc:docMk/>
            <pc:sldMk cId="1513810088" sldId="500"/>
            <ac:spMk id="9" creationId="{06060322-A752-4134-A2C4-610CC65CA420}"/>
          </ac:spMkLst>
        </pc:spChg>
      </pc:sldChg>
      <pc:sldChg chg="delSp modSp add mod">
        <pc:chgData name="tsap@uoi.gr" userId="14c29a0b-fba8-4de1-ba9f-ce710cf39d77" providerId="ADAL" clId="{D7A2B9DB-D8FE-49E6-A67C-E3C177B36DF7}" dt="2022-02-23T23:44:59.277" v="2410" actId="20577"/>
        <pc:sldMkLst>
          <pc:docMk/>
          <pc:sldMk cId="3796946514" sldId="501"/>
        </pc:sldMkLst>
        <pc:spChg chg="mod">
          <ac:chgData name="tsap@uoi.gr" userId="14c29a0b-fba8-4de1-ba9f-ce710cf39d77" providerId="ADAL" clId="{D7A2B9DB-D8FE-49E6-A67C-E3C177B36DF7}" dt="2022-02-23T23:41:46.827" v="2273" actId="20577"/>
          <ac:spMkLst>
            <pc:docMk/>
            <pc:sldMk cId="3796946514" sldId="501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2:27.475" v="2315" actId="207"/>
          <ac:spMkLst>
            <pc:docMk/>
            <pc:sldMk cId="3796946514" sldId="501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4:11.883" v="2321" actId="13926"/>
          <ac:spMkLst>
            <pc:docMk/>
            <pc:sldMk cId="3796946514" sldId="501"/>
            <ac:spMk id="9" creationId="{B80829B2-C30E-4D41-AF56-574BB852D17A}"/>
          </ac:spMkLst>
        </pc:spChg>
        <pc:spChg chg="mod">
          <ac:chgData name="tsap@uoi.gr" userId="14c29a0b-fba8-4de1-ba9f-ce710cf39d77" providerId="ADAL" clId="{D7A2B9DB-D8FE-49E6-A67C-E3C177B36DF7}" dt="2022-02-23T23:42:37.021" v="2316" actId="14100"/>
          <ac:spMkLst>
            <pc:docMk/>
            <pc:sldMk cId="3796946514" sldId="501"/>
            <ac:spMk id="10" creationId="{565FDD26-6FA2-43E4-8410-11FA3A10416F}"/>
          </ac:spMkLst>
        </pc:spChg>
        <pc:spChg chg="del">
          <ac:chgData name="tsap@uoi.gr" userId="14c29a0b-fba8-4de1-ba9f-ce710cf39d77" providerId="ADAL" clId="{D7A2B9DB-D8FE-49E6-A67C-E3C177B36DF7}" dt="2022-02-23T23:43:35.181" v="2318" actId="478"/>
          <ac:spMkLst>
            <pc:docMk/>
            <pc:sldMk cId="3796946514" sldId="501"/>
            <ac:spMk id="12" creationId="{A9C65303-276D-43ED-BA62-2EE0E1CFCB43}"/>
          </ac:spMkLst>
        </pc:spChg>
        <pc:spChg chg="mod">
          <ac:chgData name="tsap@uoi.gr" userId="14c29a0b-fba8-4de1-ba9f-ce710cf39d77" providerId="ADAL" clId="{D7A2B9DB-D8FE-49E6-A67C-E3C177B36DF7}" dt="2022-02-23T23:44:59.277" v="2410" actId="20577"/>
          <ac:spMkLst>
            <pc:docMk/>
            <pc:sldMk cId="3796946514" sldId="501"/>
            <ac:spMk id="13" creationId="{7A66944E-F0CD-40DB-902B-B31687F3AFCA}"/>
          </ac:spMkLst>
        </pc:spChg>
        <pc:spChg chg="mod">
          <ac:chgData name="tsap@uoi.gr" userId="14c29a0b-fba8-4de1-ba9f-ce710cf39d77" providerId="ADAL" clId="{D7A2B9DB-D8FE-49E6-A67C-E3C177B36DF7}" dt="2022-02-23T23:44:01.967" v="2320" actId="14100"/>
          <ac:spMkLst>
            <pc:docMk/>
            <pc:sldMk cId="3796946514" sldId="501"/>
            <ac:spMk id="14" creationId="{A54728C0-3886-4A97-B409-989863ACFF52}"/>
          </ac:spMkLst>
        </pc:spChg>
      </pc:sldChg>
      <pc:sldChg chg="modSp add mod">
        <pc:chgData name="tsap@uoi.gr" userId="14c29a0b-fba8-4de1-ba9f-ce710cf39d77" providerId="ADAL" clId="{D7A2B9DB-D8FE-49E6-A67C-E3C177B36DF7}" dt="2022-02-24T00:41:34.257" v="2730" actId="207"/>
        <pc:sldMkLst>
          <pc:docMk/>
          <pc:sldMk cId="107907314" sldId="502"/>
        </pc:sldMkLst>
        <pc:spChg chg="mod">
          <ac:chgData name="tsap@uoi.gr" userId="14c29a0b-fba8-4de1-ba9f-ce710cf39d77" providerId="ADAL" clId="{D7A2B9DB-D8FE-49E6-A67C-E3C177B36DF7}" dt="2022-02-24T00:26:30.656" v="2622" actId="20577"/>
          <ac:spMkLst>
            <pc:docMk/>
            <pc:sldMk cId="107907314" sldId="50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0:27.838" v="2642" actId="14100"/>
          <ac:spMkLst>
            <pc:docMk/>
            <pc:sldMk cId="107907314" sldId="502"/>
            <ac:spMk id="2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1:34.257" v="2730" actId="207"/>
          <ac:spMkLst>
            <pc:docMk/>
            <pc:sldMk cId="107907314" sldId="502"/>
            <ac:spMk id="24" creationId="{00000000-0000-0000-0000-000000000000}"/>
          </ac:spMkLst>
        </pc:spChg>
      </pc:sldChg>
      <pc:sldChg chg="modSp add mod">
        <pc:chgData name="tsap@uoi.gr" userId="14c29a0b-fba8-4de1-ba9f-ce710cf39d77" providerId="ADAL" clId="{D7A2B9DB-D8FE-49E6-A67C-E3C177B36DF7}" dt="2022-02-24T00:46:22.951" v="3013" actId="1076"/>
        <pc:sldMkLst>
          <pc:docMk/>
          <pc:sldMk cId="808096911" sldId="503"/>
        </pc:sldMkLst>
        <pc:spChg chg="mod">
          <ac:chgData name="tsap@uoi.gr" userId="14c29a0b-fba8-4de1-ba9f-ce710cf39d77" providerId="ADAL" clId="{D7A2B9DB-D8FE-49E6-A67C-E3C177B36DF7}" dt="2022-02-24T00:45:17.222" v="2978" actId="14100"/>
          <ac:spMkLst>
            <pc:docMk/>
            <pc:sldMk cId="808096911" sldId="503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39:42.558" v="2640" actId="20577"/>
          <ac:spMkLst>
            <pc:docMk/>
            <pc:sldMk cId="808096911" sldId="503"/>
            <ac:spMk id="1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6:22.951" v="3013" actId="1076"/>
          <ac:spMkLst>
            <pc:docMk/>
            <pc:sldMk cId="808096911" sldId="503"/>
            <ac:spMk id="24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4T00:39:27.683" v="2637"/>
        <pc:sldMkLst>
          <pc:docMk/>
          <pc:sldMk cId="866934086" sldId="503"/>
        </pc:sldMkLst>
      </pc:sldChg>
      <pc:sldChg chg="add del">
        <pc:chgData name="tsap@uoi.gr" userId="14c29a0b-fba8-4de1-ba9f-ce710cf39d77" providerId="ADAL" clId="{D7A2B9DB-D8FE-49E6-A67C-E3C177B36DF7}" dt="2022-02-24T00:39:08.731" v="2630"/>
        <pc:sldMkLst>
          <pc:docMk/>
          <pc:sldMk cId="3815933874" sldId="503"/>
        </pc:sldMkLst>
      </pc:sldChg>
      <pc:sldChg chg="addSp delSp modSp new mod chgLayout">
        <pc:chgData name="tsap@uoi.gr" userId="14c29a0b-fba8-4de1-ba9f-ce710cf39d77" providerId="ADAL" clId="{D7A2B9DB-D8FE-49E6-A67C-E3C177B36DF7}" dt="2022-02-24T00:52:08.254" v="3083" actId="20577"/>
        <pc:sldMkLst>
          <pc:docMk/>
          <pc:sldMk cId="2955707839" sldId="504"/>
        </pc:sldMkLst>
        <pc:spChg chg="del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2" creationId="{CA4B3CB5-E9A1-44E1-8C7A-DF27903326BF}"/>
          </ac:spMkLst>
        </pc:spChg>
        <pc:spChg chg="add mod ord">
          <ac:chgData name="tsap@uoi.gr" userId="14c29a0b-fba8-4de1-ba9f-ce710cf39d77" providerId="ADAL" clId="{D7A2B9DB-D8FE-49E6-A67C-E3C177B36DF7}" dt="2022-02-24T00:52:08.254" v="3083" actId="20577"/>
          <ac:spMkLst>
            <pc:docMk/>
            <pc:sldMk cId="2955707839" sldId="504"/>
            <ac:spMk id="3" creationId="{4B94AC1E-CCBE-4A21-B12B-7C354E85AE70}"/>
          </ac:spMkLst>
        </pc:spChg>
        <pc:spChg chg="add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4" creationId="{49FBAFDC-4A3A-40B8-9C60-0BFB4936490C}"/>
          </ac:spMkLst>
        </pc:spChg>
      </pc:sldChg>
      <pc:sldChg chg="del">
        <pc:chgData name="tsap@uoi.gr" userId="14c29a0b-fba8-4de1-ba9f-ce710cf39d77" providerId="ADAL" clId="{D7A2B9DB-D8FE-49E6-A67C-E3C177B36DF7}" dt="2022-03-01T08:09:42.329" v="3169" actId="47"/>
        <pc:sldMkLst>
          <pc:docMk/>
          <pc:sldMk cId="3053535256" sldId="507"/>
        </pc:sldMkLst>
      </pc:sldChg>
    </pc:docChg>
  </pc:docChgLst>
  <pc:docChgLst>
    <pc:chgData name="tsap@uoi.gr" userId="14c29a0b-fba8-4de1-ba9f-ce710cf39d77" providerId="ADAL" clId="{4ABD8BA7-8CCA-4489-B2CB-C4461E5F8A98}"/>
    <pc:docChg chg="delSld modSld">
      <pc:chgData name="tsap@uoi.gr" userId="14c29a0b-fba8-4de1-ba9f-ce710cf39d77" providerId="ADAL" clId="{4ABD8BA7-8CCA-4489-B2CB-C4461E5F8A98}" dt="2022-03-08T22:00:28.015" v="23" actId="20577"/>
      <pc:docMkLst>
        <pc:docMk/>
      </pc:docMkLst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734684147" sldId="258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4094927373" sldId="259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849580616" sldId="260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026436186" sldId="26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585515743" sldId="262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959980168" sldId="263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686644072" sldId="293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034865436" sldId="294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605809829" sldId="296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684554834" sldId="297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690303442" sldId="298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780433912" sldId="30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621265742" sldId="302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880043984" sldId="303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141952986" sldId="304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621767976" sldId="305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45314504" sldId="306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29092959" sldId="307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08628712" sldId="308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4121074951" sldId="309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56322325" sldId="310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417566807" sldId="31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341928133" sldId="312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341697661" sldId="313"/>
        </pc:sldMkLst>
      </pc:sldChg>
      <pc:sldChg chg="del">
        <pc:chgData name="tsap@uoi.gr" userId="14c29a0b-fba8-4de1-ba9f-ce710cf39d77" providerId="ADAL" clId="{4ABD8BA7-8CCA-4489-B2CB-C4461E5F8A98}" dt="2022-03-08T21:56:01.543" v="4" actId="47"/>
        <pc:sldMkLst>
          <pc:docMk/>
          <pc:sldMk cId="200945197" sldId="314"/>
        </pc:sldMkLst>
      </pc:sldChg>
      <pc:sldChg chg="del">
        <pc:chgData name="tsap@uoi.gr" userId="14c29a0b-fba8-4de1-ba9f-ce710cf39d77" providerId="ADAL" clId="{4ABD8BA7-8CCA-4489-B2CB-C4461E5F8A98}" dt="2022-03-08T21:56:04.378" v="9" actId="47"/>
        <pc:sldMkLst>
          <pc:docMk/>
          <pc:sldMk cId="544060230" sldId="317"/>
        </pc:sldMkLst>
      </pc:sldChg>
      <pc:sldChg chg="del">
        <pc:chgData name="tsap@uoi.gr" userId="14c29a0b-fba8-4de1-ba9f-ce710cf39d77" providerId="ADAL" clId="{4ABD8BA7-8CCA-4489-B2CB-C4461E5F8A98}" dt="2022-03-08T21:56:05.595" v="11" actId="47"/>
        <pc:sldMkLst>
          <pc:docMk/>
          <pc:sldMk cId="3934448396" sldId="318"/>
        </pc:sldMkLst>
      </pc:sldChg>
      <pc:sldChg chg="del">
        <pc:chgData name="tsap@uoi.gr" userId="14c29a0b-fba8-4de1-ba9f-ce710cf39d77" providerId="ADAL" clId="{4ABD8BA7-8CCA-4489-B2CB-C4461E5F8A98}" dt="2022-03-08T21:56:11.365" v="16" actId="47"/>
        <pc:sldMkLst>
          <pc:docMk/>
          <pc:sldMk cId="1794194072" sldId="319"/>
        </pc:sldMkLst>
      </pc:sldChg>
      <pc:sldChg chg="del">
        <pc:chgData name="tsap@uoi.gr" userId="14c29a0b-fba8-4de1-ba9f-ce710cf39d77" providerId="ADAL" clId="{4ABD8BA7-8CCA-4489-B2CB-C4461E5F8A98}" dt="2022-03-08T21:56:04.926" v="10" actId="47"/>
        <pc:sldMkLst>
          <pc:docMk/>
          <pc:sldMk cId="3303060656" sldId="320"/>
        </pc:sldMkLst>
      </pc:sldChg>
      <pc:sldChg chg="del">
        <pc:chgData name="tsap@uoi.gr" userId="14c29a0b-fba8-4de1-ba9f-ce710cf39d77" providerId="ADAL" clId="{4ABD8BA7-8CCA-4489-B2CB-C4461E5F8A98}" dt="2022-03-08T21:56:08.519" v="14" actId="47"/>
        <pc:sldMkLst>
          <pc:docMk/>
          <pc:sldMk cId="697531168" sldId="32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529091267" sldId="338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683780978" sldId="360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008332899" sldId="36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050886918" sldId="362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511810527" sldId="363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914840040" sldId="364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660508937" sldId="365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368273885" sldId="366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323488188" sldId="385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757035139" sldId="386"/>
        </pc:sldMkLst>
      </pc:sldChg>
      <pc:sldChg chg="modSp mod">
        <pc:chgData name="tsap@uoi.gr" userId="14c29a0b-fba8-4de1-ba9f-ce710cf39d77" providerId="ADAL" clId="{4ABD8BA7-8CCA-4489-B2CB-C4461E5F8A98}" dt="2022-03-08T22:00:28.015" v="23" actId="20577"/>
        <pc:sldMkLst>
          <pc:docMk/>
          <pc:sldMk cId="4113181745" sldId="400"/>
        </pc:sldMkLst>
        <pc:spChg chg="mod">
          <ac:chgData name="tsap@uoi.gr" userId="14c29a0b-fba8-4de1-ba9f-ce710cf39d77" providerId="ADAL" clId="{4ABD8BA7-8CCA-4489-B2CB-C4461E5F8A98}" dt="2022-03-08T22:00:28.015" v="23" actId="20577"/>
          <ac:spMkLst>
            <pc:docMk/>
            <pc:sldMk cId="4113181745" sldId="400"/>
            <ac:spMk id="3" creationId="{00000000-0000-0000-0000-000000000000}"/>
          </ac:spMkLst>
        </pc:spChg>
      </pc:sldChg>
      <pc:sldChg chg="del">
        <pc:chgData name="tsap@uoi.gr" userId="14c29a0b-fba8-4de1-ba9f-ce710cf39d77" providerId="ADAL" clId="{4ABD8BA7-8CCA-4489-B2CB-C4461E5F8A98}" dt="2022-03-08T21:56:00.702" v="2" actId="47"/>
        <pc:sldMkLst>
          <pc:docMk/>
          <pc:sldMk cId="2062701445" sldId="402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172901693" sldId="40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998723021" sldId="40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135938524" sldId="40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917608752" sldId="40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646711188" sldId="40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961245717" sldId="41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199685267" sldId="411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7683661" sldId="412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807331856" sldId="41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346380814" sldId="41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819098752" sldId="41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917380811" sldId="41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643266449" sldId="41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098044938" sldId="41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150416885" sldId="42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1758681" sldId="42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31347416" sldId="42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517105167" sldId="42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64767481" sldId="42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062991592" sldId="43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935217452" sldId="43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08504933" sldId="43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127120961" sldId="43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029756241" sldId="43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34916507" sldId="44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308820809" sldId="441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637146566" sldId="44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365010303" sldId="44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801818686" sldId="44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45755921" sldId="44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612749926" sldId="44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9455707" sldId="452"/>
        </pc:sldMkLst>
      </pc:sldChg>
      <pc:sldChg chg="modSp mod">
        <pc:chgData name="tsap@uoi.gr" userId="14c29a0b-fba8-4de1-ba9f-ce710cf39d77" providerId="ADAL" clId="{4ABD8BA7-8CCA-4489-B2CB-C4461E5F8A98}" dt="2022-03-08T21:58:03.174" v="19" actId="20577"/>
        <pc:sldMkLst>
          <pc:docMk/>
          <pc:sldMk cId="1624502250" sldId="453"/>
        </pc:sldMkLst>
        <pc:spChg chg="mod">
          <ac:chgData name="tsap@uoi.gr" userId="14c29a0b-fba8-4de1-ba9f-ce710cf39d77" providerId="ADAL" clId="{4ABD8BA7-8CCA-4489-B2CB-C4461E5F8A98}" dt="2022-03-08T21:58:03.174" v="19" actId="20577"/>
          <ac:spMkLst>
            <pc:docMk/>
            <pc:sldMk cId="1624502250" sldId="453"/>
            <ac:spMk id="4" creationId="{95C828AE-A112-4E99-9CD3-CBEBE0F14AFD}"/>
          </ac:spMkLst>
        </pc:spChg>
      </pc:sldChg>
      <pc:sldChg chg="modSp mod">
        <pc:chgData name="tsap@uoi.gr" userId="14c29a0b-fba8-4de1-ba9f-ce710cf39d77" providerId="ADAL" clId="{4ABD8BA7-8CCA-4489-B2CB-C4461E5F8A98}" dt="2022-03-08T22:00:19.768" v="21" actId="20577"/>
        <pc:sldMkLst>
          <pc:docMk/>
          <pc:sldMk cId="3777426703" sldId="454"/>
        </pc:sldMkLst>
        <pc:spChg chg="mod">
          <ac:chgData name="tsap@uoi.gr" userId="14c29a0b-fba8-4de1-ba9f-ce710cf39d77" providerId="ADAL" clId="{4ABD8BA7-8CCA-4489-B2CB-C4461E5F8A98}" dt="2022-03-08T22:00:19.768" v="21" actId="20577"/>
          <ac:spMkLst>
            <pc:docMk/>
            <pc:sldMk cId="3777426703" sldId="454"/>
            <ac:spMk id="4" creationId="{95C828AE-A112-4E99-9CD3-CBEBE0F14AFD}"/>
          </ac:spMkLst>
        </pc:spChg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445504188" sldId="455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549696425" sldId="456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781532156" sldId="457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097489447" sldId="458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406640171" sldId="459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087755795" sldId="460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52970043" sldId="46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219194532" sldId="462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887898808" sldId="463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1063410410" sldId="464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973011570" sldId="46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205825718" sldId="46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399134107" sldId="46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118884667" sldId="47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78720444" sldId="47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969631512" sldId="47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216760777" sldId="47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279339469" sldId="47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744801012" sldId="47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9727070" sldId="47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262098312" sldId="48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850600959" sldId="481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57163057" sldId="482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552264898" sldId="48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895605514" sldId="48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155289451" sldId="48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159824645" sldId="486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4738113" sldId="487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263134549" sldId="48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008461150" sldId="48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63119011" sldId="49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439488696" sldId="491"/>
        </pc:sldMkLst>
      </pc:sldChg>
      <pc:sldChg chg="del">
        <pc:chgData name="tsap@uoi.gr" userId="14c29a0b-fba8-4de1-ba9f-ce710cf39d77" providerId="ADAL" clId="{4ABD8BA7-8CCA-4489-B2CB-C4461E5F8A98}" dt="2022-03-08T21:55:06.768" v="0" actId="47"/>
        <pc:sldMkLst>
          <pc:docMk/>
          <pc:sldMk cId="2056120021" sldId="492"/>
        </pc:sldMkLst>
      </pc:sldChg>
      <pc:sldChg chg="del">
        <pc:chgData name="tsap@uoi.gr" userId="14c29a0b-fba8-4de1-ba9f-ce710cf39d77" providerId="ADAL" clId="{4ABD8BA7-8CCA-4489-B2CB-C4461E5F8A98}" dt="2022-03-08T21:56:00.111" v="1" actId="47"/>
        <pc:sldMkLst>
          <pc:docMk/>
          <pc:sldMk cId="478343981" sldId="493"/>
        </pc:sldMkLst>
      </pc:sldChg>
      <pc:sldChg chg="del">
        <pc:chgData name="tsap@uoi.gr" userId="14c29a0b-fba8-4de1-ba9f-ce710cf39d77" providerId="ADAL" clId="{4ABD8BA7-8CCA-4489-B2CB-C4461E5F8A98}" dt="2022-03-08T21:56:01.095" v="3" actId="47"/>
        <pc:sldMkLst>
          <pc:docMk/>
          <pc:sldMk cId="3723653091" sldId="495"/>
        </pc:sldMkLst>
      </pc:sldChg>
      <pc:sldChg chg="del">
        <pc:chgData name="tsap@uoi.gr" userId="14c29a0b-fba8-4de1-ba9f-ce710cf39d77" providerId="ADAL" clId="{4ABD8BA7-8CCA-4489-B2CB-C4461E5F8A98}" dt="2022-03-08T21:56:03.792" v="8" actId="47"/>
        <pc:sldMkLst>
          <pc:docMk/>
          <pc:sldMk cId="2814348497" sldId="496"/>
        </pc:sldMkLst>
      </pc:sldChg>
      <pc:sldChg chg="del">
        <pc:chgData name="tsap@uoi.gr" userId="14c29a0b-fba8-4de1-ba9f-ce710cf39d77" providerId="ADAL" clId="{4ABD8BA7-8CCA-4489-B2CB-C4461E5F8A98}" dt="2022-03-08T21:56:06.383" v="12" actId="47"/>
        <pc:sldMkLst>
          <pc:docMk/>
          <pc:sldMk cId="2053001986" sldId="497"/>
        </pc:sldMkLst>
      </pc:sldChg>
      <pc:sldChg chg="del">
        <pc:chgData name="tsap@uoi.gr" userId="14c29a0b-fba8-4de1-ba9f-ce710cf39d77" providerId="ADAL" clId="{4ABD8BA7-8CCA-4489-B2CB-C4461E5F8A98}" dt="2022-03-08T21:56:01.960" v="5" actId="47"/>
        <pc:sldMkLst>
          <pc:docMk/>
          <pc:sldMk cId="2879734802" sldId="498"/>
        </pc:sldMkLst>
      </pc:sldChg>
      <pc:sldChg chg="del">
        <pc:chgData name="tsap@uoi.gr" userId="14c29a0b-fba8-4de1-ba9f-ce710cf39d77" providerId="ADAL" clId="{4ABD8BA7-8CCA-4489-B2CB-C4461E5F8A98}" dt="2022-03-08T21:56:02.397" v="6" actId="47"/>
        <pc:sldMkLst>
          <pc:docMk/>
          <pc:sldMk cId="1325719320" sldId="499"/>
        </pc:sldMkLst>
      </pc:sldChg>
      <pc:sldChg chg="del">
        <pc:chgData name="tsap@uoi.gr" userId="14c29a0b-fba8-4de1-ba9f-ce710cf39d77" providerId="ADAL" clId="{4ABD8BA7-8CCA-4489-B2CB-C4461E5F8A98}" dt="2022-03-08T21:56:03.061" v="7" actId="47"/>
        <pc:sldMkLst>
          <pc:docMk/>
          <pc:sldMk cId="1513810088" sldId="500"/>
        </pc:sldMkLst>
      </pc:sldChg>
      <pc:sldChg chg="del">
        <pc:chgData name="tsap@uoi.gr" userId="14c29a0b-fba8-4de1-ba9f-ce710cf39d77" providerId="ADAL" clId="{4ABD8BA7-8CCA-4489-B2CB-C4461E5F8A98}" dt="2022-03-08T21:56:07.305" v="13" actId="47"/>
        <pc:sldMkLst>
          <pc:docMk/>
          <pc:sldMk cId="3796946514" sldId="501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955707839" sldId="504"/>
        </pc:sldMkLst>
      </pc:sldChg>
      <pc:sldChg chg="del">
        <pc:chgData name="tsap@uoi.gr" userId="14c29a0b-fba8-4de1-ba9f-ce710cf39d77" providerId="ADAL" clId="{4ABD8BA7-8CCA-4489-B2CB-C4461E5F8A98}" dt="2022-03-08T21:56:09.704" v="15" actId="47"/>
        <pc:sldMkLst>
          <pc:docMk/>
          <pc:sldMk cId="2149802244" sldId="50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030841592" sldId="51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600949235" sldId="514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536299478" sldId="515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968597430" sldId="960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55626016" sldId="962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3150639452" sldId="963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148770275" sldId="968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2253604695" sldId="969"/>
        </pc:sldMkLst>
      </pc:sldChg>
      <pc:sldChg chg="del">
        <pc:chgData name="tsap@uoi.gr" userId="14c29a0b-fba8-4de1-ba9f-ce710cf39d77" providerId="ADAL" clId="{4ABD8BA7-8CCA-4489-B2CB-C4461E5F8A98}" dt="2022-03-08T21:57:53.938" v="18" actId="47"/>
        <pc:sldMkLst>
          <pc:docMk/>
          <pc:sldMk cId="1242321933" sldId="9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 dirty="0"/>
              <a:t>2. ΕΙΣΑΓΩΓΗ 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2518182"/>
            <a:ext cx="4114800" cy="8346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Αναθέσεις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division = division + 1;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26286" y="1794908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3223" y="2337554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16798" y="3079875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Μετά τις τρεις πρώτες εντολές η μεταβλητή </a:t>
            </a:r>
            <a:r>
              <a:rPr lang="en-US" sz="2400" dirty="0">
                <a:solidFill>
                  <a:srgbClr val="0070C0"/>
                </a:solidFill>
              </a:rPr>
              <a:t>division</a:t>
            </a:r>
            <a:r>
              <a:rPr lang="en-US" sz="2400" dirty="0"/>
              <a:t> </a:t>
            </a:r>
            <a:r>
              <a:rPr lang="el-GR" sz="2400" dirty="0"/>
              <a:t>έχει την τιμή 3.2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907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3352800"/>
            <a:ext cx="2819400" cy="2877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Αναθέσεις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289559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division = division + 1;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26286" y="1794908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4.2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3223" y="2337554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16798" y="3079875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5369" y="4494427"/>
            <a:ext cx="8403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6600"/>
                </a:solidFill>
              </a:rPr>
              <a:t>Ανάθεση </a:t>
            </a:r>
            <a:r>
              <a:rPr lang="en-US" sz="2400" dirty="0">
                <a:solidFill>
                  <a:srgbClr val="0070C0"/>
                </a:solidFill>
              </a:rPr>
              <a:t>division = division + 1;</a:t>
            </a:r>
            <a:endParaRPr lang="el-GR" sz="2400" dirty="0">
              <a:solidFill>
                <a:srgbClr val="0070C0"/>
              </a:solidFill>
            </a:endParaRPr>
          </a:p>
          <a:p>
            <a:r>
              <a:rPr lang="el-GR" sz="2400" dirty="0">
                <a:solidFill>
                  <a:srgbClr val="FF6600"/>
                </a:solidFill>
              </a:rPr>
              <a:t>Πρώτα υπολογίζεται το δεξί μέρος: </a:t>
            </a:r>
            <a:r>
              <a:rPr lang="el-GR" sz="2400" dirty="0"/>
              <a:t>Διαβάζουμε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της μεταβλητής </a:t>
            </a:r>
            <a:r>
              <a:rPr lang="en-US" sz="2400" dirty="0">
                <a:solidFill>
                  <a:srgbClr val="0070C0"/>
                </a:solidFill>
                <a:cs typeface="Courier New" panose="02070309020205020404" pitchFamily="49" charset="0"/>
              </a:rPr>
              <a:t>division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και προσθέτουμε +1 και παίρνουμε την τιμή 4.2</a:t>
            </a:r>
          </a:p>
          <a:p>
            <a:r>
              <a:rPr lang="el-GR" sz="2400" dirty="0">
                <a:solidFill>
                  <a:srgbClr val="FF6600"/>
                </a:solidFill>
              </a:rPr>
              <a:t>Μετά γινεται η εκχώρηση </a:t>
            </a:r>
            <a:r>
              <a:rPr lang="el-GR" sz="2400" dirty="0"/>
              <a:t>της τιμής 4.2 στη θέση μνήμης </a:t>
            </a:r>
            <a:r>
              <a:rPr lang="en-US" sz="2400" dirty="0">
                <a:solidFill>
                  <a:srgbClr val="0070C0"/>
                </a:solidFill>
              </a:rPr>
              <a:t>division</a:t>
            </a:r>
            <a:r>
              <a:rPr lang="en-US" sz="2400" dirty="0"/>
              <a:t>, </a:t>
            </a:r>
            <a:r>
              <a:rPr lang="el-GR" sz="2400" dirty="0"/>
              <a:t>αλλάζοντας τα περιεχόμενα της μεταβλητής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09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57D95-04D4-48C5-BD35-E8C6C57D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D7BE6-7D64-4E31-8B8F-CD8A620CB7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Η κλάση </a:t>
            </a:r>
            <a:r>
              <a:rPr lang="en-US" dirty="0"/>
              <a:t>String </a:t>
            </a:r>
            <a:r>
              <a:rPr lang="el-GR" dirty="0"/>
              <a:t>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/>
              <a:t>της </a:t>
            </a:r>
            <a:r>
              <a:rPr lang="en-US" dirty="0"/>
              <a:t>Java </a:t>
            </a:r>
            <a:r>
              <a:rPr lang="el-GR" dirty="0"/>
              <a:t>που μας επιτρέπει να χειριζόμαστε αλφαριθμητικά. </a:t>
            </a:r>
            <a:endParaRPr lang="en-US" dirty="0"/>
          </a:p>
          <a:p>
            <a:pPr lvl="1"/>
            <a:r>
              <a:rPr lang="el-GR" dirty="0"/>
              <a:t>Μια μεταβλητή τύπου </a:t>
            </a:r>
            <a:r>
              <a:rPr lang="en-US" dirty="0"/>
              <a:t>String </a:t>
            </a:r>
            <a:r>
              <a:rPr lang="el-GR" dirty="0"/>
              <a:t>είναι ένα αντικείμενο της κλάσης </a:t>
            </a:r>
            <a:r>
              <a:rPr lang="en-US" dirty="0"/>
              <a:t>String</a:t>
            </a:r>
            <a:endParaRPr lang="el-GR" dirty="0"/>
          </a:p>
          <a:p>
            <a:pPr lvl="1"/>
            <a:r>
              <a:rPr lang="el-GR" dirty="0"/>
              <a:t>Και οι σταθερές είναι αντικείμενα της κλάσης </a:t>
            </a:r>
            <a:r>
              <a:rPr lang="en-US" dirty="0"/>
              <a:t>String.</a:t>
            </a:r>
          </a:p>
          <a:p>
            <a:r>
              <a:rPr lang="en-US" dirty="0"/>
              <a:t>H </a:t>
            </a:r>
            <a:r>
              <a:rPr lang="el-GR" dirty="0"/>
              <a:t>χρήση των αντικειμένων γίνεται σχεδόν πάντα με την κλήση μεθόδων, σε αντίθεση με τους πρωταρχικούς τύπους που μπορούμε να κάνουμε πράξεις. </a:t>
            </a:r>
            <a:endParaRPr lang="en-US" dirty="0"/>
          </a:p>
          <a:p>
            <a:r>
              <a:rPr lang="el-GR" dirty="0"/>
              <a:t>Για τα </a:t>
            </a:r>
            <a:r>
              <a:rPr lang="en-US" dirty="0"/>
              <a:t>Strings </a:t>
            </a:r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μας δίνει περισσότερη ευελιξία</a:t>
            </a:r>
            <a:r>
              <a:rPr lang="en-US" dirty="0"/>
              <a:t>. </a:t>
            </a:r>
            <a:r>
              <a:rPr lang="el-GR" dirty="0"/>
              <a:t>Μπορούμε να χρησιμοποιήσουμε τον τελεστή </a:t>
            </a:r>
            <a:r>
              <a:rPr lang="en-US" dirty="0">
                <a:solidFill>
                  <a:srgbClr val="FF0000"/>
                </a:solidFill>
              </a:rPr>
              <a:t>“+”</a:t>
            </a:r>
            <a:r>
              <a:rPr lang="el-GR" dirty="0"/>
              <a:t> για να κάνουμε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Strings</a:t>
            </a:r>
          </a:p>
          <a:p>
            <a:pPr lvl="1"/>
            <a:r>
              <a:rPr lang="el-GR" dirty="0"/>
              <a:t>Το αποτέλεσμα της συνένωσης είναι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ένα νέο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String.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/>
              <a:t>Υπάρχουν πολλές χρήσιμες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/>
              <a:t> της κλάσης </a:t>
            </a:r>
            <a:r>
              <a:rPr lang="en-US" dirty="0"/>
              <a:t>String</a:t>
            </a:r>
            <a:r>
              <a:rPr lang="el-GR" dirty="0"/>
              <a:t> που θα δούμε αργότερα</a:t>
            </a:r>
            <a:r>
              <a:rPr lang="en-US" dirty="0"/>
              <a:t>. </a:t>
            </a:r>
            <a:r>
              <a:rPr lang="el-GR" dirty="0"/>
              <a:t>Για παράδειγμα: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length(): </a:t>
            </a:r>
            <a:r>
              <a:rPr lang="el-GR" dirty="0"/>
              <a:t>επιστρέφει το μήκος του </a:t>
            </a:r>
            <a:r>
              <a:rPr lang="en-US" dirty="0"/>
              <a:t>String</a:t>
            </a:r>
            <a:endParaRPr lang="el-GR" dirty="0"/>
          </a:p>
          <a:p>
            <a:r>
              <a:rPr lang="el-GR" dirty="0"/>
              <a:t>Μία πολύ χρήσιμη μέθοδος: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equals(String x): </a:t>
            </a:r>
            <a:r>
              <a:rPr lang="el-GR" dirty="0"/>
              <a:t>ελέγχει για ισότητα του </a:t>
            </a:r>
            <a:r>
              <a:rPr lang="en-US" dirty="0"/>
              <a:t>String</a:t>
            </a:r>
            <a:r>
              <a:rPr lang="el-GR" dirty="0"/>
              <a:t> που κάλεσε την μέθοδο και του </a:t>
            </a:r>
            <a:r>
              <a:rPr lang="en-US" dirty="0"/>
              <a:t>String</a:t>
            </a:r>
            <a:r>
              <a:rPr lang="el-GR" dirty="0"/>
              <a:t> </a:t>
            </a:r>
            <a:r>
              <a:rPr lang="en-US" dirty="0"/>
              <a:t>x </a:t>
            </a:r>
            <a:r>
              <a:rPr lang="el-GR" dirty="0"/>
              <a:t>που είναι το όρισμα και επιστρέφει </a:t>
            </a:r>
            <a:r>
              <a:rPr lang="en-US" dirty="0"/>
              <a:t>true </a:t>
            </a:r>
            <a:r>
              <a:rPr lang="el-GR" dirty="0"/>
              <a:t>ή </a:t>
            </a:r>
            <a:r>
              <a:rPr lang="en-US" dirty="0"/>
              <a:t>false </a:t>
            </a:r>
            <a:r>
              <a:rPr lang="el-GR" dirty="0"/>
              <a:t>ανάλογα</a:t>
            </a:r>
            <a:r>
              <a:rPr lang="en-US" dirty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864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  <a:r>
              <a:rPr lang="en-US" dirty="0"/>
              <a:t>Division</a:t>
            </a:r>
            <a:r>
              <a:rPr lang="el-GR"/>
              <a:t>3</a:t>
            </a:r>
            <a:r>
              <a:rPr lang="en-US" dirty="0"/>
              <a:t>.java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284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τελεστής </a:t>
            </a:r>
            <a:r>
              <a:rPr lang="en-US" dirty="0"/>
              <a:t>“+” </a:t>
            </a:r>
            <a:r>
              <a:rPr lang="el-GR" dirty="0"/>
              <a:t>μεταξύ αντικείμενων της κλάσης </a:t>
            </a:r>
            <a:r>
              <a:rPr lang="en-US" dirty="0"/>
              <a:t>String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/>
              <a:t>(</a:t>
            </a:r>
            <a:r>
              <a:rPr lang="en-US" dirty="0"/>
              <a:t>concatenates)</a:t>
            </a:r>
            <a:r>
              <a:rPr lang="el-GR" dirty="0"/>
              <a:t> τα δύο </a:t>
            </a:r>
            <a:r>
              <a:rPr lang="en-US" dirty="0"/>
              <a:t>String.</a:t>
            </a:r>
          </a:p>
          <a:p>
            <a:r>
              <a:rPr lang="el-GR" dirty="0"/>
              <a:t>Μεταξύ ενός </a:t>
            </a:r>
            <a:r>
              <a:rPr lang="en-US" dirty="0"/>
              <a:t>String </a:t>
            </a:r>
            <a:r>
              <a:rPr lang="el-GR" dirty="0"/>
              <a:t>και ενός βασικού τύπου, ο βασικός τύπος </a:t>
            </a:r>
            <a:r>
              <a:rPr lang="el-GR" dirty="0">
                <a:solidFill>
                  <a:srgbClr val="0070C0"/>
                </a:solidFill>
              </a:rPr>
              <a:t>μετατρέπεται</a:t>
            </a:r>
            <a:r>
              <a:rPr lang="el-GR" dirty="0"/>
              <a:t> σε </a:t>
            </a:r>
            <a:r>
              <a:rPr lang="en-US" dirty="0"/>
              <a:t>String </a:t>
            </a:r>
            <a:r>
              <a:rPr lang="el-GR" dirty="0"/>
              <a:t>και γίνεται η συνένωση</a:t>
            </a:r>
            <a:endParaRPr lang="en-US" dirty="0"/>
          </a:p>
        </p:txBody>
      </p:sp>
      <p:sp>
        <p:nvSpPr>
          <p:cNvPr id="6" name="Rectangular Callout 2">
            <a:extLst>
              <a:ext uri="{FF2B5EF4-FFF2-40B4-BE49-F238E27FC236}">
                <a16:creationId xmlns:a16="http://schemas.microsoft.com/office/drawing/2014/main" id="{D6BFBE6D-E67A-4B92-9F5E-608864D615CA}"/>
              </a:ext>
            </a:extLst>
          </p:cNvPr>
          <p:cNvSpPr/>
          <p:nvPr/>
        </p:nvSpPr>
        <p:spPr>
          <a:xfrm>
            <a:off x="4983126" y="4789967"/>
            <a:ext cx="3733800" cy="609600"/>
          </a:xfrm>
          <a:prstGeom prst="wedgeRectCallout">
            <a:avLst>
              <a:gd name="adj1" fmla="val -35139"/>
              <a:gd name="adj2" fmla="val -12098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2280268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B627C-F4F3-4684-BCAA-0F94546D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Κλήση μεθόδων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82399-28E2-403E-B6C7-56FA3FF20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αντικείμενο μιας κλάσης μπορεί να </a:t>
            </a:r>
            <a:r>
              <a:rPr lang="el-GR" dirty="0">
                <a:solidFill>
                  <a:srgbClr val="FF0000"/>
                </a:solidFill>
              </a:rPr>
              <a:t>καλέσει μεθόδους </a:t>
            </a:r>
            <a:r>
              <a:rPr lang="el-GR" dirty="0"/>
              <a:t>της κλάσης που επιτελούν μια λειτουργία. </a:t>
            </a:r>
          </a:p>
          <a:p>
            <a:r>
              <a:rPr lang="el-GR" dirty="0"/>
              <a:t>Η κλήση της μεθόδου γίνεται με τον τελεστή της τελείας </a:t>
            </a:r>
            <a:r>
              <a:rPr lang="el-GR" dirty="0">
                <a:solidFill>
                  <a:srgbClr val="FF0000"/>
                </a:solidFill>
                <a:highlight>
                  <a:srgbClr val="FFFF00"/>
                </a:highlight>
              </a:rPr>
              <a:t>.</a:t>
            </a:r>
          </a:p>
          <a:p>
            <a:r>
              <a:rPr lang="el-GR" dirty="0"/>
              <a:t>Συντακτικό</a:t>
            </a:r>
          </a:p>
          <a:p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C2AF8CA-00D9-47AF-9D0D-C618C7A040D2}"/>
              </a:ext>
            </a:extLst>
          </p:cNvPr>
          <p:cNvSpPr txBox="1">
            <a:spLocks/>
          </p:cNvSpPr>
          <p:nvPr/>
        </p:nvSpPr>
        <p:spPr>
          <a:xfrm>
            <a:off x="533400" y="4572000"/>
            <a:ext cx="8153400" cy="4572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όνομα μεταβλητής-αντικείμενο&gt;</a:t>
            </a:r>
            <a:r>
              <a:rPr lang="el-GR" sz="2000" b="1" dirty="0">
                <a:solidFill>
                  <a:srgbClr val="FF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μεθόδου&gt;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([ορίσματα]);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4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Παράδειγμα: </a:t>
            </a:r>
            <a:r>
              <a:rPr lang="en-US" dirty="0"/>
              <a:t>TestString1.java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495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.length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hello"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.length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9859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Για να τυπώσουμε κάποιους ειδικούς χαρακτήρες (π.χ., τον χαρακτήρα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/>
              <a:t>) </a:t>
            </a:r>
            <a:r>
              <a:rPr lang="el-GR" dirty="0"/>
              <a:t>χρησιμοποιούμε τον χαρακτήρα </a:t>
            </a:r>
            <a:r>
              <a:rPr lang="el-GR" dirty="0">
                <a:solidFill>
                  <a:srgbClr val="FF0000"/>
                </a:solidFill>
              </a:rPr>
              <a:t>\ </a:t>
            </a:r>
            <a:r>
              <a:rPr lang="el-GR" dirty="0"/>
              <a:t>και μετά τον χαρακτήρα που θέλουμε να τυπώσουμε</a:t>
            </a:r>
          </a:p>
          <a:p>
            <a:pPr lvl="1"/>
            <a:r>
              <a:rPr lang="el-GR" dirty="0"/>
              <a:t>Π.χ., ακολουθία </a:t>
            </a:r>
            <a:r>
              <a:rPr lang="el-GR" dirty="0">
                <a:solidFill>
                  <a:srgbClr val="FF0000"/>
                </a:solidFill>
              </a:rPr>
              <a:t>\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7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r>
              <a:rPr lang="en-US"/>
              <a:t>: StringTest2.java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495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“hello world”;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h = “hello”;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w = “world”;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("\""+h+"\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t"+w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+"\"\n"); 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hello”.length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("hello"));</a:t>
            </a:r>
          </a:p>
          <a:p>
            <a:pPr marL="0" indent="0">
              <a:buNone/>
            </a:pP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1384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Είσοδος</a:t>
            </a:r>
            <a:r>
              <a:rPr lang="el-GR" dirty="0"/>
              <a:t>: Μπορεί να είναι το πληκτρολόγιο</a:t>
            </a:r>
            <a:r>
              <a:rPr lang="en-US" dirty="0"/>
              <a:t> (standard input)</a:t>
            </a:r>
            <a:r>
              <a:rPr lang="el-GR" dirty="0"/>
              <a:t> ή ένα αρχείο.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Έξοδος</a:t>
            </a:r>
            <a:r>
              <a:rPr lang="el-GR" dirty="0"/>
              <a:t>: Μπορεί να είναι η οθόνη (</a:t>
            </a:r>
            <a:r>
              <a:rPr lang="en-US" dirty="0"/>
              <a:t>standard output) </a:t>
            </a:r>
            <a:r>
              <a:rPr lang="el-GR" dirty="0"/>
              <a:t>ή ένα αρχείο.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5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82063D-F96E-4C9C-BFD9-4D9037464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Μεταβλητεσ</a:t>
            </a:r>
            <a:r>
              <a:rPr lang="el-GR" dirty="0"/>
              <a:t> - </a:t>
            </a:r>
            <a:r>
              <a:rPr lang="el-GR" dirty="0" err="1"/>
              <a:t>Αναθεσεισ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0FD73-F747-4E3E-BFF7-A7EA356DEF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67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57D95-04D4-48C5-BD35-E8C6C57D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ΕΙΣΟΔΟΣ - ΕΞΟΔΟΣ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D7BE6-7D64-4E31-8B8F-CD8A620CB7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8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Τα βασικά ρεύματα</a:t>
            </a:r>
            <a:r>
              <a:rPr lang="en-US" dirty="0"/>
              <a:t> </a:t>
            </a:r>
            <a:r>
              <a:rPr lang="el-GR" dirty="0"/>
              <a:t>εισόδου/εξόδου είναι έτοιμα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τα οποία ορίζονται σαν πεδία (</a:t>
            </a:r>
            <a:r>
              <a:rPr lang="el-GR" dirty="0">
                <a:solidFill>
                  <a:srgbClr val="0070C0"/>
                </a:solidFill>
              </a:rPr>
              <a:t>στατικά</a:t>
            </a:r>
            <a:r>
              <a:rPr lang="el-GR" dirty="0"/>
              <a:t>) της κλάσης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System.out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System.err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l-GR" dirty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6331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καλέσουμε τις μεθόδους του </a:t>
            </a:r>
            <a:r>
              <a:rPr lang="en-US" dirty="0" err="1"/>
              <a:t>System.out</a:t>
            </a:r>
            <a:r>
              <a:rPr lang="el-GR" dirty="0"/>
              <a:t>: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/>
              <a:t>: για να τυπώσουμε ένα αλφαριθμητικό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</a:t>
            </a:r>
            <a:r>
              <a:rPr lang="el-GR" dirty="0"/>
              <a:t>και τον χαρακτήρα </a:t>
            </a:r>
            <a:r>
              <a:rPr lang="el-GR" dirty="0">
                <a:solidFill>
                  <a:srgbClr val="0070C0"/>
                </a:solidFill>
              </a:rPr>
              <a:t>‘\</a:t>
            </a:r>
            <a:r>
              <a:rPr lang="en-US" dirty="0">
                <a:solidFill>
                  <a:srgbClr val="0070C0"/>
                </a:solidFill>
              </a:rPr>
              <a:t>n’</a:t>
            </a:r>
            <a:r>
              <a:rPr lang="el-GR" dirty="0">
                <a:solidFill>
                  <a:srgbClr val="0070C0"/>
                </a:solidFill>
              </a:rPr>
              <a:t> (αλλαγή γραμμής)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/>
              <a:t>: </a:t>
            </a:r>
            <a:r>
              <a:rPr lang="el-GR" dirty="0"/>
              <a:t>τυπώνει το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l-GR" dirty="0"/>
              <a:t> αλλά δεν αλλάζει γραμμή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/>
              <a:t>: Formatted output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d”,myInt</a:t>
            </a:r>
            <a:r>
              <a:rPr lang="en-US" dirty="0">
                <a:solidFill>
                  <a:srgbClr val="0070C0"/>
                </a:solidFill>
              </a:rPr>
              <a:t>);</a:t>
            </a:r>
            <a:r>
              <a:rPr lang="en-US" dirty="0"/>
              <a:t> // </a:t>
            </a:r>
            <a:r>
              <a:rPr lang="el-GR" dirty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l-GR" dirty="0">
                <a:solidFill>
                  <a:srgbClr val="0070C0"/>
                </a:solidFill>
              </a:rPr>
              <a:t>.2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 με δύο δεκαδικά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79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544B08-59E8-437D-AD41-780464C79D8F}"/>
              </a:ext>
            </a:extLst>
          </p:cNvPr>
          <p:cNvSpPr/>
          <p:nvPr/>
        </p:nvSpPr>
        <p:spPr>
          <a:xfrm>
            <a:off x="7200900" y="4343400"/>
            <a:ext cx="228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22B8A-0C0B-44FD-A3D1-B924279AC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71600"/>
            <a:ext cx="84582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Output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 "); //prints without changing line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("World"); //prints and changes line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//adds an extra empty line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x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y = 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double d = (double)x/y;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("Division of "+x+" by "+y+" equals "+d);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("Division of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by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\n",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program");  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76C027B5-021D-4FD4-BBA2-89C88455B6FE}"/>
              </a:ext>
            </a:extLst>
          </p:cNvPr>
          <p:cNvSpPr/>
          <p:nvPr/>
        </p:nvSpPr>
        <p:spPr>
          <a:xfrm>
            <a:off x="4838700" y="5029200"/>
            <a:ext cx="3733800" cy="914400"/>
          </a:xfrm>
          <a:prstGeom prst="wedgeRectCallout">
            <a:avLst>
              <a:gd name="adj1" fmla="val 16201"/>
              <a:gd name="adj2" fmla="val -1003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Escape character sequence </a:t>
            </a:r>
            <a:r>
              <a:rPr lang="el-GR" dirty="0">
                <a:solidFill>
                  <a:schemeClr val="tx1"/>
                </a:solidFill>
              </a:rPr>
              <a:t>το οποίο σημαίνει ότι θέλουμε να προσθέσουμε αλλαγή γραμμής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09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Είσοδος – Η κλάση </a:t>
            </a:r>
            <a:r>
              <a:rPr lang="en-US" dirty="0"/>
              <a:t>Scanner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Για να διαβάσουμε από την είσοδο θα χρησιμοποιούμε την κλάση </a:t>
            </a:r>
            <a:r>
              <a:rPr lang="en-US" dirty="0">
                <a:solidFill>
                  <a:srgbClr val="FF0000"/>
                </a:solidFill>
              </a:rPr>
              <a:t>Scanner</a:t>
            </a:r>
            <a:r>
              <a:rPr lang="en-US" dirty="0"/>
              <a:t> </a:t>
            </a:r>
            <a:r>
              <a:rPr lang="el-GR" dirty="0"/>
              <a:t>της </a:t>
            </a:r>
            <a:r>
              <a:rPr lang="en-US" dirty="0"/>
              <a:t>Java.</a:t>
            </a:r>
            <a:r>
              <a:rPr lang="el-GR" dirty="0"/>
              <a:t> </a:t>
            </a:r>
            <a:r>
              <a:rPr lang="en-US" dirty="0"/>
              <a:t>H </a:t>
            </a:r>
            <a:r>
              <a:rPr lang="el-GR" dirty="0"/>
              <a:t>βιβλιοθήκη συνδέει το πρόγραμμα μας με ένα ρεύμα εισόδου και μας επιτρέπει να διαβάζουμε χαρακτήρες από εκεί.</a:t>
            </a:r>
            <a:endParaRPr lang="en-US" dirty="0"/>
          </a:p>
          <a:p>
            <a:pPr lvl="1"/>
            <a:endParaRPr lang="en-US" dirty="0"/>
          </a:p>
          <a:p>
            <a:r>
              <a:rPr lang="el-GR" dirty="0"/>
              <a:t>Για να την χρησιμοποιήσουμε θα πρέπει την «</a:t>
            </a:r>
            <a:r>
              <a:rPr lang="el-GR" dirty="0">
                <a:solidFill>
                  <a:srgbClr val="FF0000"/>
                </a:solidFill>
              </a:rPr>
              <a:t>φέρουμε</a:t>
            </a:r>
            <a:r>
              <a:rPr lang="el-GR" dirty="0"/>
              <a:t>» μέσα στο πρόγραμμα μας, χρησιμοποιώντας την εντολή </a:t>
            </a:r>
            <a:r>
              <a:rPr lang="en-US" dirty="0">
                <a:solidFill>
                  <a:srgbClr val="FF0000"/>
                </a:solidFill>
              </a:rPr>
              <a:t>import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en-US" dirty="0"/>
              <a:t>H </a:t>
            </a:r>
            <a:r>
              <a:rPr lang="el-GR" dirty="0"/>
              <a:t>εντολή καλείται στην αρχή του αρχείου μας πριν τον ορισμό της κλάσης.</a:t>
            </a:r>
            <a:endParaRPr lang="en-US" dirty="0"/>
          </a:p>
          <a:p>
            <a:pPr lvl="1"/>
            <a:endParaRPr lang="el-GR" dirty="0"/>
          </a:p>
          <a:p>
            <a:r>
              <a:rPr lang="el-GR" dirty="0"/>
              <a:t>Μετά πρέπει να δημιουργήσουμε </a:t>
            </a:r>
            <a:r>
              <a:rPr lang="el-GR" dirty="0">
                <a:solidFill>
                  <a:srgbClr val="FF0000"/>
                </a:solidFill>
              </a:rPr>
              <a:t>ένα αντικείμενο </a:t>
            </a:r>
            <a:r>
              <a:rPr lang="el-GR" dirty="0"/>
              <a:t>τύπου </a:t>
            </a:r>
            <a:r>
              <a:rPr lang="en-US" dirty="0"/>
              <a:t>Scanner </a:t>
            </a:r>
            <a:r>
              <a:rPr lang="el-GR" dirty="0"/>
              <a:t>χρησιμοποιώντας την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.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To </a:t>
            </a:r>
            <a:r>
              <a:rPr lang="el-GR" dirty="0"/>
              <a:t>αντικείμενο </a:t>
            </a:r>
            <a:r>
              <a:rPr lang="el-GR" dirty="0" err="1">
                <a:solidFill>
                  <a:srgbClr val="00B050"/>
                </a:solidFill>
              </a:rPr>
              <a:t>αρχικοποιείται</a:t>
            </a:r>
            <a:r>
              <a:rPr lang="el-GR" dirty="0"/>
              <a:t> με παράμετρο το ρεύμα εισόδου</a:t>
            </a:r>
            <a:r>
              <a:rPr lang="en-US" dirty="0"/>
              <a:t>. </a:t>
            </a:r>
            <a:r>
              <a:rPr lang="el-GR" dirty="0"/>
              <a:t>Θα χρησιμοποιήσουμε το </a:t>
            </a:r>
            <a:r>
              <a:rPr lang="el-GR" dirty="0" err="1"/>
              <a:t>ρευμα</a:t>
            </a:r>
            <a:r>
              <a:rPr lang="el-GR" dirty="0"/>
              <a:t> </a:t>
            </a:r>
            <a:r>
              <a:rPr lang="en-US" dirty="0">
                <a:solidFill>
                  <a:srgbClr val="00B050"/>
                </a:solidFill>
              </a:rPr>
              <a:t>System.in </a:t>
            </a:r>
            <a:r>
              <a:rPr lang="el-GR" dirty="0"/>
              <a:t>που αντιστοιχεί στο </a:t>
            </a:r>
            <a:r>
              <a:rPr lang="en-US" dirty="0">
                <a:solidFill>
                  <a:srgbClr val="00B050"/>
                </a:solidFill>
              </a:rPr>
              <a:t>standard input</a:t>
            </a:r>
            <a:r>
              <a:rPr lang="en-US" dirty="0"/>
              <a:t>, </a:t>
            </a:r>
            <a:r>
              <a:rPr lang="el-GR" dirty="0"/>
              <a:t>που είναι το </a:t>
            </a:r>
            <a:r>
              <a:rPr lang="el-GR" dirty="0">
                <a:solidFill>
                  <a:srgbClr val="00B050"/>
                </a:solidFill>
              </a:rPr>
              <a:t>πληκτρολόγιο</a:t>
            </a:r>
            <a:r>
              <a:rPr lang="el-GR" dirty="0"/>
              <a:t>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n-US" dirty="0">
                <a:solidFill>
                  <a:srgbClr val="0070C0"/>
                </a:solidFill>
              </a:rPr>
              <a:t>input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Scanner(</a:t>
            </a:r>
            <a:r>
              <a:rPr lang="en-US" dirty="0">
                <a:solidFill>
                  <a:srgbClr val="00B050"/>
                </a:solidFill>
              </a:rPr>
              <a:t>System.in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);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/>
              <a:t>Μπορείτε να σκεφτείτε αυτή την εντολή σαν να </a:t>
            </a:r>
            <a:r>
              <a:rPr lang="el-GR" dirty="0">
                <a:solidFill>
                  <a:srgbClr val="FF0000"/>
                </a:solidFill>
              </a:rPr>
              <a:t>συνδέω ένα πληκτρολόγιο </a:t>
            </a:r>
            <a:r>
              <a:rPr lang="el-GR" dirty="0"/>
              <a:t>με το πρόγραμμα μου από το οποίο μπορώ να πάρω χαρακτήρες.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19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DDEC-1FD1-45FB-B1AB-3652AB07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 της κλάσης </a:t>
            </a:r>
            <a:r>
              <a:rPr lang="en-US" dirty="0"/>
              <a:t>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62FFB-A6F2-490F-8709-D034E10FB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Έχοντας το αντικείμενο της κλάσης </a:t>
            </a:r>
            <a:r>
              <a:rPr lang="en-US" dirty="0"/>
              <a:t>Scanner </a:t>
            </a:r>
            <a:r>
              <a:rPr lang="el-GR" dirty="0"/>
              <a:t>μπορούμε να καλέσουμε τις μεθόδους της κλάσης</a:t>
            </a:r>
            <a:r>
              <a:rPr lang="en-US" dirty="0"/>
              <a:t> </a:t>
            </a:r>
            <a:r>
              <a:rPr lang="el-GR" dirty="0"/>
              <a:t>με τον τελεστή της τελείας </a:t>
            </a:r>
            <a:r>
              <a:rPr lang="el-GR" dirty="0">
                <a:solidFill>
                  <a:srgbClr val="FF0000"/>
                </a:solidFill>
              </a:rPr>
              <a:t>‘.’</a:t>
            </a:r>
            <a:r>
              <a:rPr lang="el-GR" dirty="0"/>
              <a:t> </a:t>
            </a:r>
            <a:endParaRPr lang="en-US" dirty="0"/>
          </a:p>
          <a:p>
            <a:endParaRPr lang="el-GR" dirty="0"/>
          </a:p>
          <a:p>
            <a:r>
              <a:rPr lang="el-GR" dirty="0"/>
              <a:t>Θα χρησιμοποιούμε τις εξής μεθόδους της </a:t>
            </a:r>
            <a:r>
              <a:rPr lang="en-US" dirty="0"/>
              <a:t>Scanner </a:t>
            </a:r>
            <a:r>
              <a:rPr lang="el-GR" dirty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‘\n’.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με την γραμμή που διάβασε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next(): </a:t>
            </a:r>
            <a:r>
              <a:rPr lang="el-GR" dirty="0"/>
              <a:t>διαβάζει 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με αυτό που διάβασε</a:t>
            </a:r>
            <a:endParaRPr lang="en-US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nextInt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sz="2500" dirty="0"/>
              <a:t>Αυτό που διάβασε το μετατρέπει σε </a:t>
            </a:r>
            <a:r>
              <a:rPr lang="el-GR" dirty="0">
                <a:solidFill>
                  <a:srgbClr val="FF0000"/>
                </a:solidFill>
              </a:rPr>
              <a:t>ακέραιο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500" dirty="0"/>
              <a:t>και το </a:t>
            </a:r>
            <a:r>
              <a:rPr lang="el-GR" dirty="0">
                <a:solidFill>
                  <a:srgbClr val="FF0000"/>
                </a:solidFill>
              </a:rPr>
              <a:t>επιστρέφει. </a:t>
            </a:r>
            <a:r>
              <a:rPr lang="el-GR" sz="2500" dirty="0"/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Integer</a:t>
            </a:r>
            <a:r>
              <a:rPr lang="el-GR" dirty="0">
                <a:solidFill>
                  <a:srgbClr val="FF0000"/>
                </a:solidFill>
              </a:rPr>
              <a:t>.</a:t>
            </a:r>
            <a:endParaRPr lang="en-US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nextDouble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sz="2500" dirty="0"/>
              <a:t>Αυτό που διάβασε το μετατρέπει σε </a:t>
            </a:r>
            <a:r>
              <a:rPr lang="el-GR" dirty="0">
                <a:solidFill>
                  <a:srgbClr val="FF0000"/>
                </a:solidFill>
              </a:rPr>
              <a:t>πραγματικό αριθμό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500" dirty="0"/>
              <a:t>και το </a:t>
            </a:r>
            <a:r>
              <a:rPr lang="el-GR" dirty="0">
                <a:solidFill>
                  <a:srgbClr val="FF0000"/>
                </a:solidFill>
              </a:rPr>
              <a:t>επιστρέφει. </a:t>
            </a:r>
            <a:r>
              <a:rPr lang="el-GR" sz="2500" dirty="0"/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r>
              <a:rPr lang="el-GR" dirty="0">
                <a:solidFill>
                  <a:srgbClr val="FF0000"/>
                </a:solidFill>
              </a:rPr>
              <a:t>.</a:t>
            </a:r>
            <a:endParaRPr lang="el-GR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nextBoolean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/>
              <a:t>): </a:t>
            </a:r>
            <a:r>
              <a:rPr lang="el-GR" dirty="0"/>
              <a:t>διαβάζει 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sz="2400" dirty="0"/>
              <a:t>Αυτό που διάβασε </a:t>
            </a:r>
            <a:r>
              <a:rPr lang="el-GR" dirty="0"/>
              <a:t>(</a:t>
            </a:r>
            <a:r>
              <a:rPr lang="en-US" dirty="0"/>
              <a:t>true </a:t>
            </a:r>
            <a:r>
              <a:rPr lang="el-GR" dirty="0"/>
              <a:t>ή </a:t>
            </a:r>
            <a:r>
              <a:rPr lang="en-US" dirty="0"/>
              <a:t>false)</a:t>
            </a:r>
            <a:r>
              <a:rPr lang="el-GR" sz="2400" dirty="0"/>
              <a:t> το μετατρέπει σε </a:t>
            </a:r>
            <a:r>
              <a:rPr lang="el-GR" dirty="0">
                <a:solidFill>
                  <a:srgbClr val="FF0000"/>
                </a:solidFill>
              </a:rPr>
              <a:t>λογική τιμή </a:t>
            </a:r>
            <a:r>
              <a:rPr lang="el-GR" sz="2400" dirty="0"/>
              <a:t>και το </a:t>
            </a:r>
            <a:r>
              <a:rPr lang="el-GR" dirty="0">
                <a:solidFill>
                  <a:srgbClr val="FF0000"/>
                </a:solidFill>
              </a:rPr>
              <a:t>επιστρέφει. </a:t>
            </a:r>
            <a:r>
              <a:rPr lang="el-GR" sz="2400" dirty="0"/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 </a:t>
            </a:r>
            <a:r>
              <a:rPr lang="en-US" dirty="0">
                <a:solidFill>
                  <a:srgbClr val="FF0000"/>
                </a:solidFill>
              </a:rPr>
              <a:t>Boolean</a:t>
            </a:r>
            <a:r>
              <a:rPr lang="el-GR" dirty="0">
                <a:solidFill>
                  <a:srgbClr val="FF0000"/>
                </a:solidFill>
              </a:rPr>
              <a:t>. </a:t>
            </a:r>
            <a:endParaRPr lang="el-GR" dirty="0"/>
          </a:p>
          <a:p>
            <a:endParaRPr lang="el-GR" dirty="0"/>
          </a:p>
          <a:p>
            <a:r>
              <a:rPr lang="el-GR" dirty="0"/>
              <a:t>Παράδειγμα κλήσης μεθόδου:</a:t>
            </a:r>
          </a:p>
          <a:p>
            <a:pPr lvl="1"/>
            <a:r>
              <a:rPr lang="el-GR" dirty="0"/>
              <a:t>Με το αντικείμενο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input</a:t>
            </a:r>
            <a:r>
              <a:rPr lang="en-US" dirty="0"/>
              <a:t> </a:t>
            </a:r>
            <a:r>
              <a:rPr lang="el-GR" dirty="0"/>
              <a:t>καλούμε την μέθοδο </a:t>
            </a:r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γράφοντας: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input</a:t>
            </a:r>
            <a:r>
              <a:rPr lang="en-US" dirty="0" err="1">
                <a:solidFill>
                  <a:srgbClr val="FF0000"/>
                </a:solidFill>
              </a:rPr>
              <a:t>.</a:t>
            </a:r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350670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990600" y="5577689"/>
            <a:ext cx="7799294" cy="990600"/>
          </a:xfrm>
          <a:prstGeom prst="wedgeRectCallout">
            <a:avLst>
              <a:gd name="adj1" fmla="val 12450"/>
              <a:gd name="adj2" fmla="val -243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l-GR" sz="2000" dirty="0">
                <a:solidFill>
                  <a:schemeClr val="tx1"/>
                </a:solidFill>
              </a:rPr>
              <a:t>(μία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>
                <a:solidFill>
                  <a:schemeClr val="tx1"/>
                </a:solidFill>
              </a:rPr>
              <a:t>) με το οποίο μπορούμε πλέον να διαβάζουμε από την είσοδο.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>
                <a:solidFill>
                  <a:schemeClr val="tx1"/>
                </a:solidFill>
              </a:rPr>
              <a:t>Scanner </a:t>
            </a:r>
            <a:r>
              <a:rPr lang="el-GR" dirty="0">
                <a:solidFill>
                  <a:schemeClr val="tx1"/>
                </a:solidFill>
              </a:rPr>
              <a:t>μέσα στο πρόγραμμα μας ώστε να μπορούμε να φτιάξουμε αντικείμενα τύπου </a:t>
            </a:r>
            <a:r>
              <a:rPr lang="en-US" dirty="0">
                <a:solidFill>
                  <a:schemeClr val="tx1"/>
                </a:solidFill>
              </a:rPr>
              <a:t>Scanner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57200" y="3810000"/>
            <a:ext cx="1371600" cy="914400"/>
          </a:xfrm>
          <a:prstGeom prst="wedgeRectCallout">
            <a:avLst>
              <a:gd name="adj1" fmla="val 68130"/>
              <a:gd name="adj2" fmla="val 3301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Ορισμός μεταβλητής  </a:t>
            </a:r>
            <a:r>
              <a:rPr lang="en-US" dirty="0">
                <a:solidFill>
                  <a:schemeClr val="tx1"/>
                </a:solidFill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2018014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0446-4F97-4386-8510-CF9F95E5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μεταβλητή-αντικείμενο </a:t>
            </a:r>
            <a:r>
              <a:rPr lang="en-US" dirty="0"/>
              <a:t>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1F63D-7138-402E-9379-A749E27F8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Όταν εκτελούμε την εντολή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/>
              <a:t>δίνουμε πρόσβαση στο πρόγραμμα μας στο </a:t>
            </a:r>
            <a:r>
              <a:rPr lang="el-GR" dirty="0">
                <a:solidFill>
                  <a:srgbClr val="0070C0"/>
                </a:solidFill>
              </a:rPr>
              <a:t>πληκτρολόγιο</a:t>
            </a:r>
            <a:r>
              <a:rPr lang="el-GR" dirty="0"/>
              <a:t> μέσω του αντικειμένου </a:t>
            </a:r>
            <a:r>
              <a:rPr lang="en-US" dirty="0"/>
              <a:t>input.</a:t>
            </a:r>
          </a:p>
          <a:p>
            <a:r>
              <a:rPr lang="el-GR" dirty="0"/>
              <a:t>Μπορείτε να το σκεφτείτε σαν να </a:t>
            </a:r>
            <a:r>
              <a:rPr lang="el-GR" dirty="0">
                <a:solidFill>
                  <a:srgbClr val="FF0000"/>
                </a:solidFill>
              </a:rPr>
              <a:t>συνδέετε ένα </a:t>
            </a:r>
            <a:r>
              <a:rPr lang="el-GR" dirty="0">
                <a:solidFill>
                  <a:srgbClr val="0070C0"/>
                </a:solidFill>
              </a:rPr>
              <a:t>πληκτρολόγιο</a:t>
            </a:r>
            <a:r>
              <a:rPr lang="el-GR" dirty="0"/>
              <a:t> με το πρόγραμμα.</a:t>
            </a:r>
          </a:p>
          <a:p>
            <a:r>
              <a:rPr lang="el-GR" dirty="0"/>
              <a:t>Μπορούμε να χρησιμοποιήσουμε την μεταβλητή για να διαβάσουμε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πολλαπλές τιμές</a:t>
            </a:r>
            <a:r>
              <a:rPr lang="el-GR" dirty="0"/>
              <a:t>. </a:t>
            </a:r>
          </a:p>
          <a:p>
            <a:r>
              <a:rPr lang="el-GR" dirty="0">
                <a:solidFill>
                  <a:srgbClr val="FF0000"/>
                </a:solidFill>
              </a:rPr>
              <a:t>Δεν χρειάζεται </a:t>
            </a:r>
            <a:r>
              <a:rPr lang="el-GR" dirty="0"/>
              <a:t>να δημιουργείτε ένα καινούριο αντικείμενο για να διαβάσετε μια καινούρια τιμή</a:t>
            </a:r>
          </a:p>
          <a:p>
            <a:pPr lvl="1"/>
            <a:r>
              <a:rPr lang="el-GR" dirty="0"/>
              <a:t>Όπως δεν χρειάζεται να συνδέσετε ένα καινούριο πληκτρολόγιο κάθε φορά που θέλετε να εισάγετε καινούριες τιμές.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79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5165-9E52-4194-89E3-4D8445DA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57" y="296644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828AE-A112-4E99-9CD3-CBEBE0F14AFD}"/>
              </a:ext>
            </a:extLst>
          </p:cNvPr>
          <p:cNvSpPr txBox="1"/>
          <p:nvPr/>
        </p:nvSpPr>
        <p:spPr>
          <a:xfrm>
            <a:off x="215875" y="1219200"/>
            <a:ext cx="8186857" cy="5570756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chemeClr val="tx1"/>
                </a:solidFill>
              </a:rPr>
              <a:t>import </a:t>
            </a:r>
            <a:r>
              <a:rPr lang="en-US" dirty="0" err="1">
                <a:solidFill>
                  <a:schemeClr val="tx1"/>
                </a:solidFill>
              </a:rPr>
              <a:t>java.util.Scanner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TestIO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r>
              <a:rPr lang="en-US" dirty="0">
                <a:solidFill>
                  <a:schemeClr val="tx1"/>
                </a:solidFill>
              </a:rPr>
              <a:t>	public static void main(String </a:t>
            </a:r>
            <a:r>
              <a:rPr lang="en-US" dirty="0" err="1">
                <a:solidFill>
                  <a:schemeClr val="tx1"/>
                </a:solidFill>
              </a:rPr>
              <a:t>args</a:t>
            </a:r>
            <a:r>
              <a:rPr lang="en-US" dirty="0">
                <a:solidFill>
                  <a:schemeClr val="tx1"/>
                </a:solidFill>
              </a:rPr>
              <a:t>[])</a:t>
            </a:r>
          </a:p>
          <a:p>
            <a:r>
              <a:rPr lang="en-US" dirty="0">
                <a:solidFill>
                  <a:schemeClr val="tx1"/>
                </a:solidFill>
              </a:rPr>
              <a:t>	{</a:t>
            </a:r>
          </a:p>
          <a:p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("Say Something");</a:t>
            </a:r>
          </a:p>
          <a:p>
            <a:r>
              <a:rPr lang="en-US" dirty="0">
                <a:solidFill>
                  <a:schemeClr val="tx1"/>
                </a:solidFill>
              </a:rPr>
              <a:t>		Scanner input = new Scanner(System.in);</a:t>
            </a:r>
          </a:p>
          <a:p>
            <a:r>
              <a:rPr lang="en-US" dirty="0">
                <a:solidFill>
                  <a:schemeClr val="tx1"/>
                </a:solidFill>
              </a:rPr>
              <a:t>		String line = </a:t>
            </a:r>
            <a:r>
              <a:rPr lang="en-US" dirty="0" err="1">
                <a:solidFill>
                  <a:schemeClr val="tx1"/>
                </a:solidFill>
              </a:rPr>
              <a:t>input.nextLine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(line);	</a:t>
            </a:r>
          </a:p>
          <a:p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System.out.</a:t>
            </a:r>
            <a:r>
              <a:rPr lang="en-US" dirty="0" err="1">
                <a:solidFill>
                  <a:srgbClr val="FF0000"/>
                </a:solidFill>
              </a:rPr>
              <a:t>print</a:t>
            </a:r>
            <a:r>
              <a:rPr lang="en-US" dirty="0">
                <a:solidFill>
                  <a:schemeClr val="tx1"/>
                </a:solidFill>
              </a:rPr>
              <a:t>("Say Something More:");</a:t>
            </a:r>
          </a:p>
          <a:p>
            <a:r>
              <a:rPr lang="en-US" dirty="0">
                <a:solidFill>
                  <a:schemeClr val="tx1"/>
                </a:solidFill>
              </a:rPr>
              <a:t>		line = </a:t>
            </a:r>
            <a:r>
              <a:rPr lang="en-US" dirty="0" err="1">
                <a:solidFill>
                  <a:schemeClr val="tx1"/>
                </a:solidFill>
              </a:rPr>
              <a:t>input.nextLine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(line);</a:t>
            </a:r>
          </a:p>
          <a:p>
            <a:r>
              <a:rPr lang="en-US" dirty="0">
                <a:solidFill>
                  <a:schemeClr val="tx1"/>
                </a:solidFill>
              </a:rPr>
              <a:t>	}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4502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5165-9E52-4194-89E3-4D8445DA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57" y="296644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828AE-A112-4E99-9CD3-CBEBE0F14AFD}"/>
              </a:ext>
            </a:extLst>
          </p:cNvPr>
          <p:cNvSpPr txBox="1"/>
          <p:nvPr/>
        </p:nvSpPr>
        <p:spPr>
          <a:xfrm>
            <a:off x="215875" y="1219200"/>
            <a:ext cx="8186857" cy="5570756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import </a:t>
            </a:r>
            <a:r>
              <a:rPr lang="en-US" sz="1800" dirty="0" err="1">
                <a:solidFill>
                  <a:schemeClr val="tx1"/>
                </a:solidFill>
              </a:rPr>
              <a:t>java.util.Scanner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class TestIO2</a:t>
            </a:r>
          </a:p>
          <a:p>
            <a:r>
              <a:rPr lang="en-US" sz="1800" dirty="0">
                <a:solidFill>
                  <a:schemeClr val="tx1"/>
                </a:solidFill>
              </a:rPr>
              <a:t>{</a:t>
            </a:r>
          </a:p>
          <a:p>
            <a:r>
              <a:rPr lang="en-US" sz="1800" dirty="0">
                <a:solidFill>
                  <a:schemeClr val="tx1"/>
                </a:solidFill>
              </a:rPr>
              <a:t>	public static void main(String </a:t>
            </a:r>
            <a:r>
              <a:rPr lang="en-US" sz="1800" dirty="0" err="1">
                <a:solidFill>
                  <a:schemeClr val="tx1"/>
                </a:solidFill>
              </a:rPr>
              <a:t>args</a:t>
            </a:r>
            <a:r>
              <a:rPr lang="en-US" sz="1800" dirty="0">
                <a:solidFill>
                  <a:schemeClr val="tx1"/>
                </a:solidFill>
              </a:rPr>
              <a:t>[])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{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Scanner </a:t>
            </a:r>
            <a:r>
              <a:rPr lang="en-US" sz="1800" dirty="0">
                <a:solidFill>
                  <a:srgbClr val="0070C0"/>
                </a:solidFill>
              </a:rPr>
              <a:t>input</a:t>
            </a:r>
            <a:r>
              <a:rPr lang="en-US" sz="1800" dirty="0">
                <a:solidFill>
                  <a:schemeClr val="tx1"/>
                </a:solidFill>
              </a:rPr>
              <a:t> = new Scanner(System.in);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 err="1">
                <a:solidFill>
                  <a:schemeClr val="tx1"/>
                </a:solidFill>
              </a:rPr>
              <a:t>System.out.println</a:t>
            </a:r>
            <a:r>
              <a:rPr lang="en-US" sz="1800" dirty="0">
                <a:solidFill>
                  <a:schemeClr val="tx1"/>
                </a:solidFill>
              </a:rPr>
              <a:t>("Give student name,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	AM, and grade:");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String name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int AM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nextInt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double grade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nextDouble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 err="1">
                <a:solidFill>
                  <a:schemeClr val="tx1"/>
                </a:solidFill>
              </a:rPr>
              <a:t>System.out.println</a:t>
            </a:r>
            <a:r>
              <a:rPr lang="en-US" sz="1800" dirty="0">
                <a:solidFill>
                  <a:schemeClr val="tx1"/>
                </a:solidFill>
              </a:rPr>
              <a:t>("Student " + name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+ " with AM "+ AM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+ " got grade " + grade);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}</a:t>
            </a:r>
          </a:p>
          <a:p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742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κύρια μνήμη </a:t>
            </a:r>
            <a:r>
              <a:rPr lang="en-US" dirty="0"/>
              <a:t>(main memory) </a:t>
            </a:r>
            <a:r>
              <a:rPr lang="el-GR" dirty="0"/>
              <a:t>του υπολογιστή κρατάει τα </a:t>
            </a:r>
            <a:r>
              <a:rPr lang="el-GR" dirty="0">
                <a:solidFill>
                  <a:srgbClr val="FF6600"/>
                </a:solidFill>
              </a:rPr>
              <a:t>δεδομένα</a:t>
            </a:r>
            <a:r>
              <a:rPr lang="el-GR" dirty="0">
                <a:solidFill>
                  <a:srgbClr val="FF3300"/>
                </a:solidFill>
              </a:rPr>
              <a:t> </a:t>
            </a:r>
            <a:r>
              <a:rPr lang="el-GR" dirty="0"/>
              <a:t>(και τις εντολές) για την εκτέλεση των προγραμμάτων.</a:t>
            </a:r>
            <a:endParaRPr lang="en-US" dirty="0"/>
          </a:p>
          <a:p>
            <a:pPr lvl="1"/>
            <a:r>
              <a:rPr lang="en-US" dirty="0"/>
              <a:t>H </a:t>
            </a:r>
            <a:r>
              <a:rPr lang="el-GR" dirty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/>
              <a:t>Η μνήμη είναι χωρισμένη σε </a:t>
            </a:r>
            <a:r>
              <a:rPr lang="en-US" dirty="0">
                <a:solidFill>
                  <a:srgbClr val="FF6600"/>
                </a:solidFill>
              </a:rPr>
              <a:t>bytes </a:t>
            </a:r>
            <a:r>
              <a:rPr lang="en-US" dirty="0"/>
              <a:t>(8 bits)</a:t>
            </a:r>
          </a:p>
          <a:p>
            <a:pPr lvl="1"/>
            <a:r>
              <a:rPr lang="el-GR" dirty="0"/>
              <a:t>Ο χώρος που χρειάζεται για ένα </a:t>
            </a:r>
            <a:r>
              <a:rPr lang="el-GR" dirty="0">
                <a:solidFill>
                  <a:srgbClr val="0070C0"/>
                </a:solidFill>
              </a:rPr>
              <a:t>χαρακτήρα</a:t>
            </a:r>
            <a:r>
              <a:rPr lang="el-GR" dirty="0"/>
              <a:t> </a:t>
            </a:r>
            <a:r>
              <a:rPr lang="en-US" dirty="0"/>
              <a:t>ASCII.</a:t>
            </a:r>
            <a:endParaRPr lang="el-GR" dirty="0"/>
          </a:p>
          <a:p>
            <a:r>
              <a:rPr lang="el-GR" dirty="0"/>
              <a:t>Το κάθε </a:t>
            </a:r>
            <a:r>
              <a:rPr lang="en-US" dirty="0"/>
              <a:t>byte </a:t>
            </a:r>
            <a:r>
              <a:rPr lang="el-GR" dirty="0"/>
              <a:t>έχει μια </a:t>
            </a:r>
            <a:r>
              <a:rPr lang="el-GR" dirty="0">
                <a:solidFill>
                  <a:srgbClr val="FF6600"/>
                </a:solidFill>
              </a:rPr>
              <a:t>διεύθυνση</a:t>
            </a:r>
            <a:r>
              <a:rPr lang="el-GR" dirty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/>
              <a:t>Σε 32-</a:t>
            </a:r>
            <a:r>
              <a:rPr lang="en-US" dirty="0"/>
              <a:t>bit </a:t>
            </a:r>
            <a:r>
              <a:rPr lang="el-GR" dirty="0"/>
              <a:t>συστήματα μια διεύθυνση είναι 32 </a:t>
            </a:r>
            <a:r>
              <a:rPr lang="en-US" dirty="0"/>
              <a:t>bits, </a:t>
            </a:r>
            <a:r>
              <a:rPr lang="el-GR" dirty="0"/>
              <a:t>σε 64-</a:t>
            </a:r>
            <a:r>
              <a:rPr lang="en-US" dirty="0"/>
              <a:t>bit </a:t>
            </a:r>
            <a:r>
              <a:rPr lang="el-GR" dirty="0"/>
              <a:t>συστήματα μια διεύθυνση είναι 64 </a:t>
            </a:r>
            <a:r>
              <a:rPr lang="en-US" dirty="0"/>
              <a:t>bits.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‘a’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‘b’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‘c’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‘d’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‘e’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‘f’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‘g’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‘</a:t>
                      </a:r>
                      <a:r>
                        <a:rPr lang="en-US" dirty="0"/>
                        <a:t>h’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0515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class TestIO3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= " + d/4);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(division by 4) 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+1+d/4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(division of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</a:t>
            </a:r>
            <a:r>
              <a:rPr lang="el-GR" dirty="0">
                <a:solidFill>
                  <a:srgbClr val="FF0000"/>
                </a:solidFill>
              </a:rPr>
              <a:t>+</a:t>
            </a:r>
            <a:r>
              <a:rPr lang="el-GR" dirty="0">
                <a:solidFill>
                  <a:schemeClr val="tx1"/>
                </a:solidFill>
              </a:rPr>
              <a:t> λειτουργεί ως </a:t>
            </a:r>
            <a:r>
              <a:rPr lang="en-US" dirty="0">
                <a:solidFill>
                  <a:srgbClr val="FF0000"/>
                </a:solidFill>
              </a:rPr>
              <a:t>concatenation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τελεστής μεταξύ </a:t>
            </a:r>
            <a:r>
              <a:rPr lang="en-US" dirty="0">
                <a:solidFill>
                  <a:schemeClr val="tx1"/>
                </a:solidFill>
              </a:rPr>
              <a:t>Strings, </a:t>
            </a:r>
            <a:r>
              <a:rPr lang="el-GR" dirty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>
                <a:solidFill>
                  <a:schemeClr val="tx1"/>
                </a:solidFill>
              </a:rPr>
              <a:t> Strings</a:t>
            </a:r>
          </a:p>
        </p:txBody>
      </p:sp>
    </p:spTree>
    <p:extLst>
      <p:ext uri="{BB962C8B-B14F-4D97-AF65-F5344CB8AC3E}">
        <p14:creationId xmlns:p14="http://schemas.microsoft.com/office/powerpoint/2010/main" val="41131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κύρια μνήμη </a:t>
            </a:r>
            <a:r>
              <a:rPr lang="en-US" dirty="0"/>
              <a:t>(main memory) </a:t>
            </a:r>
            <a:r>
              <a:rPr lang="el-GR" dirty="0"/>
              <a:t>του υπολογιστή κρατάει τις </a:t>
            </a:r>
            <a:r>
              <a:rPr lang="el-GR" dirty="0">
                <a:solidFill>
                  <a:srgbClr val="FF6600"/>
                </a:solidFill>
              </a:rPr>
              <a:t>μεταβλητές </a:t>
            </a:r>
            <a:r>
              <a:rPr lang="el-GR" dirty="0"/>
              <a:t>ενός προγράμματος</a:t>
            </a:r>
            <a:endParaRPr lang="en-US" dirty="0"/>
          </a:p>
          <a:p>
            <a:r>
              <a:rPr lang="el-GR" dirty="0"/>
              <a:t>Μια μεταβλητή μπορεί να απαιτεί χώρο περισσότερο από 1 </a:t>
            </a:r>
            <a:r>
              <a:rPr lang="en-US" dirty="0"/>
              <a:t>byte.</a:t>
            </a:r>
          </a:p>
          <a:p>
            <a:pPr lvl="1"/>
            <a:r>
              <a:rPr lang="el-GR" dirty="0"/>
              <a:t>Π.χ., οι μεταβλητές τύπου </a:t>
            </a:r>
            <a:r>
              <a:rPr lang="en-US" dirty="0"/>
              <a:t>double </a:t>
            </a:r>
            <a:r>
              <a:rPr lang="el-GR" dirty="0"/>
              <a:t>χρειάζονται 8 </a:t>
            </a:r>
            <a:r>
              <a:rPr lang="en-US" dirty="0"/>
              <a:t>bytes.</a:t>
            </a:r>
          </a:p>
          <a:p>
            <a:pPr lvl="1"/>
            <a:r>
              <a:rPr lang="en-US" dirty="0"/>
              <a:t>H </a:t>
            </a:r>
            <a:r>
              <a:rPr lang="el-GR" dirty="0"/>
              <a:t>μεταβλητή τότε αποθηκεύεται σε συνεχόμενα </a:t>
            </a:r>
            <a:r>
              <a:rPr lang="en-US" dirty="0"/>
              <a:t>bytes </a:t>
            </a:r>
            <a:r>
              <a:rPr lang="el-GR" dirty="0"/>
              <a:t>στη μνήμη.</a:t>
            </a:r>
          </a:p>
          <a:p>
            <a:r>
              <a:rPr lang="en-US" dirty="0"/>
              <a:t>H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l-GR" dirty="0"/>
              <a:t>(διεύθυνση) της μεταβλητής θεωρείται το </a:t>
            </a:r>
            <a:r>
              <a:rPr lang="el-GR" dirty="0">
                <a:solidFill>
                  <a:srgbClr val="0070C0"/>
                </a:solidFill>
              </a:rPr>
              <a:t>πρώτο </a:t>
            </a:r>
            <a:r>
              <a:rPr lang="en-US" dirty="0">
                <a:solidFill>
                  <a:srgbClr val="0070C0"/>
                </a:solidFill>
              </a:rPr>
              <a:t>byte</a:t>
            </a:r>
            <a:r>
              <a:rPr lang="en-US" dirty="0"/>
              <a:t> </a:t>
            </a:r>
            <a:r>
              <a:rPr lang="el-GR" dirty="0"/>
              <a:t>από το οποίο ξεκινάει η αποθήκευση του της μεταβλητής.</a:t>
            </a:r>
          </a:p>
          <a:p>
            <a:pPr lvl="1"/>
            <a:r>
              <a:rPr lang="el-GR" dirty="0"/>
              <a:t>Στο παράδειγμα μας η μεταβλητή βρίσκεται στη θέση 0000</a:t>
            </a:r>
          </a:p>
          <a:p>
            <a:pPr lvl="1"/>
            <a:r>
              <a:rPr lang="el-GR" dirty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/>
              <a:t>Άρα μία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l-GR" dirty="0"/>
              <a:t>αποτελείται από μία </a:t>
            </a:r>
            <a:r>
              <a:rPr lang="el-GR" dirty="0">
                <a:solidFill>
                  <a:srgbClr val="0070C0"/>
                </a:solidFill>
              </a:rPr>
              <a:t>διεύθυνση</a:t>
            </a:r>
            <a:r>
              <a:rPr lang="el-GR" dirty="0"/>
              <a:t> και το </a:t>
            </a:r>
            <a:r>
              <a:rPr lang="el-GR" dirty="0">
                <a:solidFill>
                  <a:srgbClr val="0070C0"/>
                </a:solidFill>
              </a:rPr>
              <a:t>μέγεθος</a:t>
            </a:r>
            <a:r>
              <a:rPr lang="el-GR" dirty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/>
                        <a:t>8.5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6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μεταβλητών</a:t>
            </a:r>
            <a:r>
              <a:rPr lang="en-US" dirty="0"/>
              <a:t> </a:t>
            </a:r>
            <a:r>
              <a:rPr lang="el-GR" dirty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Για τις μεταβλητές </a:t>
            </a:r>
            <a:r>
              <a:rPr lang="el-GR" dirty="0">
                <a:solidFill>
                  <a:srgbClr val="FF6600"/>
                </a:solidFill>
              </a:rPr>
              <a:t>πρωταρχικού </a:t>
            </a:r>
            <a:r>
              <a:rPr lang="el-GR" dirty="0"/>
              <a:t>τύπου (</a:t>
            </a:r>
            <a:r>
              <a:rPr lang="en-US" dirty="0"/>
              <a:t>char, </a:t>
            </a:r>
            <a:r>
              <a:rPr lang="en-US" dirty="0" err="1"/>
              <a:t>int</a:t>
            </a:r>
            <a:r>
              <a:rPr lang="en-US" dirty="0"/>
              <a:t>, double,…) </a:t>
            </a:r>
            <a:r>
              <a:rPr lang="el-GR" dirty="0"/>
              <a:t>ξέρουμε εκ των προτέρων το μέγεθος της μνήμης που χρειαζόμαστε.</a:t>
            </a:r>
          </a:p>
          <a:p>
            <a:r>
              <a:rPr lang="el-GR" dirty="0"/>
              <a:t>Όταν ο μεταγλωττιστής δει τη </a:t>
            </a:r>
            <a:r>
              <a:rPr lang="el-GR" dirty="0">
                <a:solidFill>
                  <a:srgbClr val="FF6600"/>
                </a:solidFill>
              </a:rPr>
              <a:t>δήλωση </a:t>
            </a:r>
            <a:r>
              <a:rPr lang="el-GR" dirty="0"/>
              <a:t>μιας μεταβλητής πρωταρχικού τύπου </a:t>
            </a:r>
            <a:r>
              <a:rPr lang="el-GR" dirty="0">
                <a:solidFill>
                  <a:srgbClr val="0070C0"/>
                </a:solidFill>
              </a:rPr>
              <a:t>δεσμεύει </a:t>
            </a:r>
            <a:r>
              <a:rPr lang="el-GR" dirty="0"/>
              <a:t>μια θέση μνήμης αντίστοιχου μεγέθους</a:t>
            </a:r>
          </a:p>
          <a:p>
            <a:pPr lvl="1"/>
            <a:r>
              <a:rPr lang="el-GR" dirty="0"/>
              <a:t>Η δήλωση μιας μεταβλητής ουσιαστικά </a:t>
            </a:r>
            <a:r>
              <a:rPr lang="el-GR" dirty="0">
                <a:solidFill>
                  <a:srgbClr val="0070C0"/>
                </a:solidFill>
              </a:rPr>
              <a:t>δίνει ένα όνομα </a:t>
            </a:r>
            <a:r>
              <a:rPr lang="el-GR" dirty="0"/>
              <a:t>σε μία θέση μνήμης</a:t>
            </a:r>
          </a:p>
          <a:p>
            <a:pPr lvl="1"/>
            <a:r>
              <a:rPr lang="el-GR" dirty="0"/>
              <a:t>Συχνά λέμε η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n-US" dirty="0">
                <a:solidFill>
                  <a:srgbClr val="FF6600"/>
                </a:solidFill>
              </a:rPr>
              <a:t>x </a:t>
            </a:r>
            <a:r>
              <a:rPr lang="el-GR" dirty="0"/>
              <a:t>για τη μεταβλητή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/>
              <a:t>.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3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51054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Μπορούμε να σκεφτόμαστε την μνήμη του υπολογιστή σαν μια σειρά από «</a:t>
            </a:r>
            <a:r>
              <a:rPr lang="el-GR" dirty="0">
                <a:solidFill>
                  <a:srgbClr val="FF6600"/>
                </a:solidFill>
              </a:rPr>
              <a:t>κουτάκια</a:t>
            </a:r>
            <a:r>
              <a:rPr lang="el-GR" dirty="0"/>
              <a:t>» διαφόρων μεγεθών στα οποία μπορούμε να αποθηκεύουμε δεδομένα</a:t>
            </a:r>
          </a:p>
          <a:p>
            <a:pPr lvl="1"/>
            <a:r>
              <a:rPr lang="el-GR" dirty="0"/>
              <a:t>Το κάθε κουτάκι έχει </a:t>
            </a:r>
            <a:r>
              <a:rPr lang="el-GR" dirty="0">
                <a:solidFill>
                  <a:srgbClr val="00B0F0"/>
                </a:solidFill>
              </a:rPr>
              <a:t>διεύθυνση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και </a:t>
            </a:r>
            <a:r>
              <a:rPr lang="el-GR" dirty="0">
                <a:solidFill>
                  <a:srgbClr val="00B050"/>
                </a:solidFill>
              </a:rPr>
              <a:t>περιεχόμενα</a:t>
            </a:r>
          </a:p>
          <a:p>
            <a:r>
              <a:rPr lang="el-GR" dirty="0"/>
              <a:t>Όταν </a:t>
            </a:r>
            <a:r>
              <a:rPr lang="el-GR" dirty="0">
                <a:solidFill>
                  <a:srgbClr val="FF6600"/>
                </a:solidFill>
              </a:rPr>
              <a:t>ορίζουμε</a:t>
            </a:r>
            <a:r>
              <a:rPr lang="el-GR" dirty="0"/>
              <a:t> μια μεταβλητή πρωταρχικού τύπου (π.χ.,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/>
              <a:t>) </a:t>
            </a:r>
            <a:r>
              <a:rPr lang="el-GR" dirty="0"/>
              <a:t>αυτό που γίνεται είναι ότι:</a:t>
            </a:r>
          </a:p>
          <a:p>
            <a:pPr lvl="1"/>
            <a:r>
              <a:rPr lang="el-GR" dirty="0">
                <a:solidFill>
                  <a:srgbClr val="FF6600"/>
                </a:solidFill>
              </a:rPr>
              <a:t>Δεσμεύουμε </a:t>
            </a:r>
            <a:r>
              <a:rPr lang="el-GR" dirty="0"/>
              <a:t>ένα κουτάκι κατάλληλου μεγέθους</a:t>
            </a:r>
          </a:p>
          <a:p>
            <a:pPr lvl="2"/>
            <a:r>
              <a:rPr lang="el-GR" dirty="0"/>
              <a:t>4 </a:t>
            </a:r>
            <a:r>
              <a:rPr lang="en-US" dirty="0"/>
              <a:t>bytes </a:t>
            </a:r>
            <a:r>
              <a:rPr lang="el-GR" dirty="0"/>
              <a:t>για ένα </a:t>
            </a:r>
            <a:r>
              <a:rPr lang="en-US" dirty="0" err="1"/>
              <a:t>int</a:t>
            </a:r>
            <a:endParaRPr lang="el-GR" dirty="0"/>
          </a:p>
          <a:p>
            <a:pPr lvl="1"/>
            <a:r>
              <a:rPr lang="el-GR" dirty="0"/>
              <a:t>Δίνουμε στο κουτάκι το </a:t>
            </a:r>
            <a:r>
              <a:rPr lang="el-GR" dirty="0">
                <a:solidFill>
                  <a:srgbClr val="FF6600"/>
                </a:solidFill>
              </a:rPr>
              <a:t>όνομα </a:t>
            </a:r>
            <a:r>
              <a:rPr lang="el-GR" dirty="0"/>
              <a:t>της μεταβλητής</a:t>
            </a:r>
          </a:p>
          <a:p>
            <a:pPr lvl="2"/>
            <a:r>
              <a:rPr lang="el-GR" dirty="0"/>
              <a:t>Το 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</a:t>
            </a:r>
            <a:r>
              <a:rPr lang="el-GR" dirty="0"/>
              <a:t>αντί για το 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0110</a:t>
            </a:r>
          </a:p>
          <a:p>
            <a:r>
              <a:rPr lang="el-GR" dirty="0"/>
              <a:t>Γι αυτό και η μεταβλητή </a:t>
            </a:r>
            <a:r>
              <a:rPr lang="el-GR" dirty="0">
                <a:solidFill>
                  <a:srgbClr val="FF6600"/>
                </a:solidFill>
              </a:rPr>
              <a:t>ορίζεται</a:t>
            </a:r>
            <a:r>
              <a:rPr lang="el-GR" dirty="0"/>
              <a:t> μόνο μια φορά. </a:t>
            </a:r>
          </a:p>
          <a:p>
            <a:r>
              <a:rPr lang="el-GR" dirty="0"/>
              <a:t>Με την ανάθεση αλλάζουμε τα </a:t>
            </a:r>
            <a:r>
              <a:rPr lang="el-GR" dirty="0">
                <a:solidFill>
                  <a:srgbClr val="00B050"/>
                </a:solidFill>
              </a:rPr>
              <a:t>περιεχόμενα</a:t>
            </a:r>
            <a:r>
              <a:rPr lang="el-GR" dirty="0"/>
              <a:t> του κουτιού</a:t>
            </a:r>
          </a:p>
          <a:p>
            <a:r>
              <a:rPr lang="el-GR" dirty="0"/>
              <a:t>Αν δεν αρχικοποιήσουμε μια μεταβλητή</a:t>
            </a:r>
            <a:r>
              <a:rPr lang="en-US" dirty="0"/>
              <a:t> </a:t>
            </a:r>
            <a:r>
              <a:rPr lang="el-GR" dirty="0"/>
              <a:t>δεσμεύουμε το κουτί αλλά δεν έχει τιμή</a:t>
            </a:r>
          </a:p>
          <a:p>
            <a:pPr lvl="1"/>
            <a:r>
              <a:rPr lang="el-GR" dirty="0"/>
              <a:t>Εξαίρεση: Όταν έχουμε πεδία.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0999" y="3200399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000999" y="3755962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00999" y="51816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00999" y="46482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25784" y="3296555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25784" y="39960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31839" y="2286000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3.5;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35392" y="32713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39211" y="410197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3.5</a:t>
            </a:r>
          </a:p>
        </p:txBody>
      </p:sp>
    </p:spTree>
    <p:extLst>
      <p:ext uri="{BB962C8B-B14F-4D97-AF65-F5344CB8AC3E}">
        <p14:creationId xmlns:p14="http://schemas.microsoft.com/office/powerpoint/2010/main" val="191391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62000" y="2981216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2716767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0" y="2478742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Αναθέσεις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264" y="1801783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00B050"/>
                </a:solidFill>
              </a:rPr>
              <a:t>-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6405" y="2367449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99980" y="3113440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3870" y="5035054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μεταβλητές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l-GR" sz="2400" dirty="0" err="1"/>
              <a:t>αρχικοποιούνται</a:t>
            </a:r>
            <a:r>
              <a:rPr lang="el-GR" sz="2400" dirty="0"/>
              <a:t> στις τιμές τους. Η μεταβλητή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δεν έχει κάποια αρχική τιμή.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5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8" grpId="1" animBg="1"/>
      <p:bldP spid="17" grpId="0" animBg="1"/>
      <p:bldP spid="17" grpId="1" animBg="1"/>
      <p:bldP spid="10" grpId="0" animBg="1"/>
      <p:bldP spid="14" grpId="0"/>
      <p:bldP spid="15" grpId="0"/>
      <p:bldP spid="16" grpId="0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3264541"/>
            <a:ext cx="4046456" cy="3759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Αναθέσεις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26286" y="1794908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3223" y="2337554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16798" y="3079875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6600"/>
                </a:solidFill>
              </a:rPr>
              <a:t>Ανάθεση: </a:t>
            </a:r>
            <a:r>
              <a:rPr lang="el-GR" sz="2400" dirty="0"/>
              <a:t>Διαβάζουμε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των μεταβλητών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κάνουμε τον υπολογισμό και αλλάζουμε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της μεταβλητής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αποθηκεύοντας το αποτέλεσμα της διαίρεσης.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19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471D7A-9119-4FE5-A126-16B4A039C650}"/>
              </a:ext>
            </a:extLst>
          </p:cNvPr>
          <p:cNvSpPr/>
          <p:nvPr/>
        </p:nvSpPr>
        <p:spPr>
          <a:xfrm>
            <a:off x="1219200" y="3120059"/>
            <a:ext cx="7086600" cy="3793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5FDD26-6FA2-43E4-8410-11FA3A10416F}"/>
              </a:ext>
            </a:extLst>
          </p:cNvPr>
          <p:cNvSpPr/>
          <p:nvPr/>
        </p:nvSpPr>
        <p:spPr>
          <a:xfrm>
            <a:off x="1219200" y="2480202"/>
            <a:ext cx="3276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3150" y="1141228"/>
            <a:ext cx="8382000" cy="3519377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enumerator/denominator;</a:t>
            </a:r>
          </a:p>
          <a:p>
            <a:pPr marL="0" indent="0">
              <a:buNone/>
            </a:pP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502"/>
            <a:ext cx="8229600" cy="990600"/>
          </a:xfrm>
        </p:spPr>
        <p:txBody>
          <a:bodyPr/>
          <a:lstStyle/>
          <a:p>
            <a:r>
              <a:rPr lang="en-US" dirty="0"/>
              <a:t>Division-Err</a:t>
            </a:r>
            <a:r>
              <a:rPr lang="el-GR" dirty="0"/>
              <a:t>4</a:t>
            </a:r>
            <a:r>
              <a:rPr lang="en-US" dirty="0"/>
              <a:t>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0829B2-C30E-4D41-AF56-574BB852D17A}"/>
              </a:ext>
            </a:extLst>
          </p:cNvPr>
          <p:cNvSpPr txBox="1"/>
          <p:nvPr/>
        </p:nvSpPr>
        <p:spPr>
          <a:xfrm>
            <a:off x="356190" y="4735032"/>
            <a:ext cx="8475921" cy="2057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3&gt;</a:t>
            </a:r>
            <a:r>
              <a:rPr lang="en-US" sz="1800" dirty="0" err="1">
                <a:solidFill>
                  <a:schemeClr val="tx1"/>
                </a:solidFill>
              </a:rPr>
              <a:t>javac</a:t>
            </a:r>
            <a:r>
              <a:rPr lang="en-US" sz="1800" dirty="0">
                <a:solidFill>
                  <a:schemeClr val="tx1"/>
                </a:solidFill>
              </a:rPr>
              <a:t> Division-Err4.java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Division-Err4.java:7: error: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variable enumerator might not have been initialized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double division = enumerator/denominator;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  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1 error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A66944E-F0CD-40DB-902B-B31687F3AFCA}"/>
              </a:ext>
            </a:extLst>
          </p:cNvPr>
          <p:cNvSpPr/>
          <p:nvPr/>
        </p:nvSpPr>
        <p:spPr>
          <a:xfrm>
            <a:off x="5508550" y="2213502"/>
            <a:ext cx="3635450" cy="838200"/>
          </a:xfrm>
          <a:prstGeom prst="wedgeRectCallout">
            <a:avLst>
              <a:gd name="adj1" fmla="val -76866"/>
              <a:gd name="adj2" fmla="val 20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 </a:t>
            </a:r>
            <a:r>
              <a:rPr lang="el-GR" dirty="0">
                <a:solidFill>
                  <a:schemeClr val="tx1"/>
                </a:solidFill>
              </a:rPr>
              <a:t>μεταβλητή </a:t>
            </a:r>
            <a:r>
              <a:rPr lang="en-US" dirty="0">
                <a:solidFill>
                  <a:schemeClr val="tx1"/>
                </a:solidFill>
              </a:rPr>
              <a:t>enumerator</a:t>
            </a:r>
            <a:r>
              <a:rPr lang="el-GR" dirty="0">
                <a:solidFill>
                  <a:schemeClr val="tx1"/>
                </a:solidFill>
              </a:rPr>
              <a:t> ορίζεται αλλά δεν </a:t>
            </a:r>
            <a:r>
              <a:rPr lang="el-GR" dirty="0" err="1">
                <a:solidFill>
                  <a:schemeClr val="tx1"/>
                </a:solidFill>
              </a:rPr>
              <a:t>αρχικοποιείται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BD558-7820-4D8D-959C-1FC2FEB955E9}"/>
              </a:ext>
            </a:extLst>
          </p:cNvPr>
          <p:cNvSpPr txBox="1"/>
          <p:nvPr/>
        </p:nvSpPr>
        <p:spPr>
          <a:xfrm rot="20057630">
            <a:off x="7044961" y="1074336"/>
            <a:ext cx="2044175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ΛΑΘΟΣ!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4F5F15E1-96A6-45C1-BBE5-D71DAE6F65E9}"/>
              </a:ext>
            </a:extLst>
          </p:cNvPr>
          <p:cNvSpPr/>
          <p:nvPr/>
        </p:nvSpPr>
        <p:spPr>
          <a:xfrm>
            <a:off x="5867399" y="4038600"/>
            <a:ext cx="3097175" cy="641480"/>
          </a:xfrm>
          <a:prstGeom prst="wedgeRectCallout">
            <a:avLst>
              <a:gd name="adj1" fmla="val -34019"/>
              <a:gd name="adj2" fmla="val -1259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Χρήση μη </a:t>
            </a:r>
            <a:r>
              <a:rPr lang="el-GR" dirty="0" err="1">
                <a:solidFill>
                  <a:schemeClr val="tx1"/>
                </a:solidFill>
              </a:rPr>
              <a:t>αρχικοποιημένης</a:t>
            </a:r>
            <a:r>
              <a:rPr lang="el-GR" dirty="0">
                <a:solidFill>
                  <a:schemeClr val="tx1"/>
                </a:solidFill>
              </a:rPr>
              <a:t> μεταβλητής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504859-EBF1-4A38-8ED3-B151388A4B10}"/>
              </a:ext>
            </a:extLst>
          </p:cNvPr>
          <p:cNvSpPr txBox="1"/>
          <p:nvPr/>
        </p:nvSpPr>
        <p:spPr>
          <a:xfrm>
            <a:off x="2282949" y="6165717"/>
            <a:ext cx="684520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Οι μεταβλητές πρέπει να </a:t>
            </a:r>
            <a:r>
              <a:rPr lang="el-GR" dirty="0" err="1"/>
              <a:t>αρχικοποιηθούν</a:t>
            </a:r>
            <a:r>
              <a:rPr lang="el-GR" dirty="0"/>
              <a:t> πριν χρησιμοποιηθούν.</a:t>
            </a:r>
          </a:p>
          <a:p>
            <a:r>
              <a:rPr lang="el-GR" dirty="0"/>
              <a:t>Εξαίρεση: Τα πεδία των κλάσεων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84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19950</TotalTime>
  <Words>2751</Words>
  <Application>Microsoft Office PowerPoint</Application>
  <PresentationFormat>On-screen Show (4:3)</PresentationFormat>
  <Paragraphs>396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Lucida Console</vt:lpstr>
      <vt:lpstr>Tahoma</vt:lpstr>
      <vt:lpstr>Clarity</vt:lpstr>
      <vt:lpstr>2. ΕΙΣΑΓΩΓΗ ΣΤΗ JAVA</vt:lpstr>
      <vt:lpstr>Μεταβλητεσ - Αναθεσεισ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μεταβλητών</vt:lpstr>
      <vt:lpstr>Αναθέσεις</vt:lpstr>
      <vt:lpstr>Αναθέσεις</vt:lpstr>
      <vt:lpstr>Division-Err4.java</vt:lpstr>
      <vt:lpstr>Αναθέσεις</vt:lpstr>
      <vt:lpstr>Αναθέσεις</vt:lpstr>
      <vt:lpstr>Strings</vt:lpstr>
      <vt:lpstr>Strings</vt:lpstr>
      <vt:lpstr>Παράδειγμα Division3.java</vt:lpstr>
      <vt:lpstr>Κλήση μεθόδων</vt:lpstr>
      <vt:lpstr>Παράδειγμα: TestString1.java</vt:lpstr>
      <vt:lpstr>Escape sequences</vt:lpstr>
      <vt:lpstr>Παράδειγμα: StringTest2.java</vt:lpstr>
      <vt:lpstr>Ρεύματα εισόδου/εξόδου</vt:lpstr>
      <vt:lpstr>ΕΙΣΟΔΟΣ - ΕΞΟΔΟΣ</vt:lpstr>
      <vt:lpstr>Είσοδος &amp; Έξοδος</vt:lpstr>
      <vt:lpstr>Έξοδος</vt:lpstr>
      <vt:lpstr>PowerPoint Presentation</vt:lpstr>
      <vt:lpstr>Είσοδος – Η κλάση Scanner</vt:lpstr>
      <vt:lpstr>Μέθοδοι της κλάσης Scanner</vt:lpstr>
      <vt:lpstr>Παράδειγμα</vt:lpstr>
      <vt:lpstr>H μεταβλητή-αντικείμενο Scanner</vt:lpstr>
      <vt:lpstr>Παράδειγμα</vt:lpstr>
      <vt:lpstr>Παράδειγμα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295</cp:revision>
  <dcterms:created xsi:type="dcterms:W3CDTF">2013-02-10T16:19:38Z</dcterms:created>
  <dcterms:modified xsi:type="dcterms:W3CDTF">2022-03-08T22:00:28Z</dcterms:modified>
</cp:coreProperties>
</file>