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466" r:id="rId3"/>
    <p:sldId id="493" r:id="rId4"/>
    <p:sldId id="402" r:id="rId5"/>
    <p:sldId id="495" r:id="rId6"/>
    <p:sldId id="314" r:id="rId7"/>
    <p:sldId id="498" r:id="rId8"/>
    <p:sldId id="499" r:id="rId9"/>
    <p:sldId id="500" r:id="rId10"/>
    <p:sldId id="496" r:id="rId11"/>
    <p:sldId id="317" r:id="rId12"/>
    <p:sldId id="320" r:id="rId13"/>
    <p:sldId id="318" r:id="rId14"/>
    <p:sldId id="497" r:id="rId15"/>
    <p:sldId id="501" r:id="rId16"/>
    <p:sldId id="321" r:id="rId17"/>
    <p:sldId id="505" r:id="rId18"/>
    <p:sldId id="31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ΠΑΝΑΓΙΩΤΗΣ ΤΣΑΠΑΡΑΣ" userId="14c29a0b-fba8-4de1-ba9f-ce710cf39d77" providerId="ADAL" clId="{250D5124-36DF-44A4-804F-5F080110EF3A}"/>
    <pc:docChg chg="undo custSel addSld delSld modSld sldOrd">
      <pc:chgData name="ΠΑΝΑΓΙΩΤΗΣ ΤΣΑΠΑΡΑΣ" userId="14c29a0b-fba8-4de1-ba9f-ce710cf39d77" providerId="ADAL" clId="{250D5124-36DF-44A4-804F-5F080110EF3A}" dt="2022-02-24T09:53:03.522" v="4746" actId="20577"/>
      <pc:docMkLst>
        <pc:docMk/>
      </pc:docMkLst>
      <pc:sldChg chg="modSp mod">
        <pc:chgData name="ΠΑΝΑΓΙΩΤΗΣ ΤΣΑΠΑΡΑΣ" userId="14c29a0b-fba8-4de1-ba9f-ce710cf39d77" providerId="ADAL" clId="{250D5124-36DF-44A4-804F-5F080110EF3A}" dt="2022-02-22T09:55:24.388" v="13" actId="1076"/>
        <pc:sldMkLst>
          <pc:docMk/>
          <pc:sldMk cId="3026436186" sldId="261"/>
        </pc:sldMkLst>
        <pc:spChg chg="mod">
          <ac:chgData name="ΠΑΝΑΓΙΩΤΗΣ ΤΣΑΠΑΡΑΣ" userId="14c29a0b-fba8-4de1-ba9f-ce710cf39d77" providerId="ADAL" clId="{250D5124-36DF-44A4-804F-5F080110EF3A}" dt="2022-02-22T09:55:24.388" v="13" actId="1076"/>
          <ac:spMkLst>
            <pc:docMk/>
            <pc:sldMk cId="3026436186" sldId="261"/>
            <ac:spMk id="48148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2:34.434" v="246" actId="6549"/>
        <pc:sldMkLst>
          <pc:docMk/>
          <pc:sldMk cId="1684554834" sldId="297"/>
        </pc:sldMkLst>
        <pc:spChg chg="mod">
          <ac:chgData name="ΠΑΝΑΓΙΩΤΗΣ ΤΣΑΠΑΡΑΣ" userId="14c29a0b-fba8-4de1-ba9f-ce710cf39d77" providerId="ADAL" clId="{250D5124-36DF-44A4-804F-5F080110EF3A}" dt="2022-02-22T10:02:34.434" v="246" actId="6549"/>
          <ac:spMkLst>
            <pc:docMk/>
            <pc:sldMk cId="1684554834" sldId="297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9:38.138" v="507" actId="20577"/>
        <pc:sldMkLst>
          <pc:docMk/>
          <pc:sldMk cId="2621265742" sldId="302"/>
        </pc:sldMkLst>
        <pc:spChg chg="mod">
          <ac:chgData name="ΠΑΝΑΓΙΩΤΗΣ ΤΣΑΠΑΡΑΣ" userId="14c29a0b-fba8-4de1-ba9f-ce710cf39d77" providerId="ADAL" clId="{250D5124-36DF-44A4-804F-5F080110EF3A}" dt="2022-02-22T10:09:38.138" v="507" actId="20577"/>
          <ac:spMkLst>
            <pc:docMk/>
            <pc:sldMk cId="2621265742" sldId="302"/>
            <ac:spMk id="9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7:32.362" v="406" actId="207"/>
        <pc:sldMkLst>
          <pc:docMk/>
          <pc:sldMk cId="145314504" sldId="306"/>
        </pc:sldMkLst>
        <pc:spChg chg="mod">
          <ac:chgData name="ΠΑΝΑΓΙΩΤΗΣ ΤΣΑΠΑΡΑΣ" userId="14c29a0b-fba8-4de1-ba9f-ce710cf39d77" providerId="ADAL" clId="{250D5124-36DF-44A4-804F-5F080110EF3A}" dt="2022-02-22T10:07:32.362" v="406" actId="207"/>
          <ac:spMkLst>
            <pc:docMk/>
            <pc:sldMk cId="145314504" sldId="306"/>
            <ac:spMk id="7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3T17:04:00.037" v="2435" actId="20577"/>
        <pc:sldMkLst>
          <pc:docMk/>
          <pc:sldMk cId="3341928133" sldId="312"/>
        </pc:sldMkLst>
        <pc:spChg chg="mod">
          <ac:chgData name="ΠΑΝΑΓΙΩΤΗΣ ΤΣΑΠΑΡΑΣ" userId="14c29a0b-fba8-4de1-ba9f-ce710cf39d77" providerId="ADAL" clId="{250D5124-36DF-44A4-804F-5F080110EF3A}" dt="2022-02-23T17:04:00.037" v="2435" actId="20577"/>
          <ac:spMkLst>
            <pc:docMk/>
            <pc:sldMk cId="3341928133" sldId="312"/>
            <ac:spMk id="5" creationId="{00000000-0000-0000-0000-000000000000}"/>
          </ac:spMkLst>
        </pc:spChg>
      </pc:sldChg>
      <pc:sldChg chg="ord">
        <pc:chgData name="ΠΑΝΑΓΙΩΤΗΣ ΤΣΑΠΑΡΑΣ" userId="14c29a0b-fba8-4de1-ba9f-ce710cf39d77" providerId="ADAL" clId="{250D5124-36DF-44A4-804F-5F080110EF3A}" dt="2022-02-22T10:18:38.330" v="1059"/>
        <pc:sldMkLst>
          <pc:docMk/>
          <pc:sldMk cId="200945197" sldId="314"/>
        </pc:sldMkLst>
      </pc:sldChg>
      <pc:sldChg chg="del ord">
        <pc:chgData name="ΠΑΝΑΓΙΩΤΗΣ ΤΣΑΠΑΡΑΣ" userId="14c29a0b-fba8-4de1-ba9f-ce710cf39d77" providerId="ADAL" clId="{250D5124-36DF-44A4-804F-5F080110EF3A}" dt="2022-02-22T10:27:30.169" v="1665" actId="47"/>
        <pc:sldMkLst>
          <pc:docMk/>
          <pc:sldMk cId="19181308" sldId="315"/>
        </pc:sldMkLst>
      </pc:sldChg>
      <pc:sldChg chg="delSp modSp mod">
        <pc:chgData name="ΠΑΝΑΓΙΩΤΗΣ ΤΣΑΠΑΡΑΣ" userId="14c29a0b-fba8-4de1-ba9f-ce710cf39d77" providerId="ADAL" clId="{250D5124-36DF-44A4-804F-5F080110EF3A}" dt="2022-02-22T10:55:10.156" v="2397" actId="478"/>
        <pc:sldMkLst>
          <pc:docMk/>
          <pc:sldMk cId="357703571" sldId="316"/>
        </pc:sldMkLst>
        <pc:spChg chg="del mod">
          <ac:chgData name="ΠΑΝΑΓΙΩΤΗΣ ΤΣΑΠΑΡΑΣ" userId="14c29a0b-fba8-4de1-ba9f-ce710cf39d77" providerId="ADAL" clId="{250D5124-36DF-44A4-804F-5F080110EF3A}" dt="2022-02-22T10:55:10.156" v="2397" actId="478"/>
          <ac:spMkLst>
            <pc:docMk/>
            <pc:sldMk cId="357703571" sldId="316"/>
            <ac:spMk id="4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27:26.902" v="1664"/>
          <ac:spMkLst>
            <pc:docMk/>
            <pc:sldMk cId="357703571" sldId="316"/>
            <ac:spMk id="5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250D5124-36DF-44A4-804F-5F080110EF3A}" dt="2022-02-22T10:54:07.444" v="2368" actId="2696"/>
        <pc:sldMkLst>
          <pc:docMk/>
          <pc:sldMk cId="79606033" sldId="317"/>
        </pc:sldMkLst>
      </pc:sldChg>
      <pc:sldChg chg="add">
        <pc:chgData name="ΠΑΝΑΓΙΩΤΗΣ ΤΣΑΠΑΡΑΣ" userId="14c29a0b-fba8-4de1-ba9f-ce710cf39d77" providerId="ADAL" clId="{250D5124-36DF-44A4-804F-5F080110EF3A}" dt="2022-02-22T10:54:12.477" v="2369"/>
        <pc:sldMkLst>
          <pc:docMk/>
          <pc:sldMk cId="297653264" sldId="317"/>
        </pc:sldMkLst>
      </pc:sldChg>
      <pc:sldChg chg="del">
        <pc:chgData name="ΠΑΝΑΓΙΩΤΗΣ ΤΣΑΠΑΡΑΣ" userId="14c29a0b-fba8-4de1-ba9f-ce710cf39d77" providerId="ADAL" clId="{250D5124-36DF-44A4-804F-5F080110EF3A}" dt="2022-02-22T10:54:07.444" v="2368" actId="2696"/>
        <pc:sldMkLst>
          <pc:docMk/>
          <pc:sldMk cId="1004993318" sldId="320"/>
        </pc:sldMkLst>
      </pc:sldChg>
      <pc:sldChg chg="add">
        <pc:chgData name="ΠΑΝΑΓΙΩΤΗΣ ΤΣΑΠΑΡΑΣ" userId="14c29a0b-fba8-4de1-ba9f-ce710cf39d77" providerId="ADAL" clId="{250D5124-36DF-44A4-804F-5F080110EF3A}" dt="2022-02-22T10:54:12.477" v="2369"/>
        <pc:sldMkLst>
          <pc:docMk/>
          <pc:sldMk cId="2925747630" sldId="320"/>
        </pc:sldMkLst>
      </pc:sldChg>
      <pc:sldChg chg="modSp add mod">
        <pc:chgData name="ΠΑΝΑΓΙΩΤΗΣ ΤΣΑΠΑΡΑΣ" userId="14c29a0b-fba8-4de1-ba9f-ce710cf39d77" providerId="ADAL" clId="{250D5124-36DF-44A4-804F-5F080110EF3A}" dt="2022-02-24T09:28:02.818" v="4336" actId="14100"/>
        <pc:sldMkLst>
          <pc:docMk/>
          <pc:sldMk cId="2280268363" sldId="324"/>
        </pc:sldMkLst>
        <pc:spChg chg="mod">
          <ac:chgData name="ΠΑΝΑΓΙΩΤΗΣ ΤΣΑΠΑΡΑΣ" userId="14c29a0b-fba8-4de1-ba9f-ce710cf39d77" providerId="ADAL" clId="{250D5124-36DF-44A4-804F-5F080110EF3A}" dt="2022-02-24T09:27:30.217" v="4334" actId="20577"/>
          <ac:spMkLst>
            <pc:docMk/>
            <pc:sldMk cId="2280268363" sldId="324"/>
            <ac:spMk id="2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28:02.818" v="4336" actId="14100"/>
          <ac:spMkLst>
            <pc:docMk/>
            <pc:sldMk cId="2280268363" sldId="324"/>
            <ac:spMk id="4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250D5124-36DF-44A4-804F-5F080110EF3A}" dt="2022-02-24T09:15:04.126" v="3562" actId="2696"/>
        <pc:sldMkLst>
          <pc:docMk/>
          <pc:sldMk cId="2282179187" sldId="324"/>
        </pc:sldMkLst>
      </pc:sldChg>
      <pc:sldChg chg="modSp mod">
        <pc:chgData name="ΠΑΝΑΓΙΩΤΗΣ ΤΣΑΠΑΡΑΣ" userId="14c29a0b-fba8-4de1-ba9f-ce710cf39d77" providerId="ADAL" clId="{250D5124-36DF-44A4-804F-5F080110EF3A}" dt="2022-02-22T10:03:43.640" v="280" actId="403"/>
        <pc:sldMkLst>
          <pc:docMk/>
          <pc:sldMk cId="683780978" sldId="360"/>
        </pc:sldMkLst>
        <pc:spChg chg="mod">
          <ac:chgData name="ΠΑΝΑΓΙΩΤΗΣ ΤΣΑΠΑΡΑΣ" userId="14c29a0b-fba8-4de1-ba9f-ce710cf39d77" providerId="ADAL" clId="{250D5124-36DF-44A4-804F-5F080110EF3A}" dt="2022-02-22T10:03:33.300" v="278" actId="1076"/>
          <ac:spMkLst>
            <pc:docMk/>
            <pc:sldMk cId="683780978" sldId="360"/>
            <ac:spMk id="8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03:22.741" v="276" actId="108"/>
          <ac:spMkLst>
            <pc:docMk/>
            <pc:sldMk cId="683780978" sldId="360"/>
            <ac:spMk id="9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03:43.640" v="280" actId="403"/>
          <ac:spMkLst>
            <pc:docMk/>
            <pc:sldMk cId="683780978" sldId="360"/>
            <ac:spMk id="10" creationId="{00000000-0000-0000-0000-000000000000}"/>
          </ac:spMkLst>
        </pc:spChg>
        <pc:picChg chg="mod">
          <ac:chgData name="ΠΑΝΑΓΙΩΤΗΣ ΤΣΑΠΑΡΑΣ" userId="14c29a0b-fba8-4de1-ba9f-ce710cf39d77" providerId="ADAL" clId="{250D5124-36DF-44A4-804F-5F080110EF3A}" dt="2022-02-22T10:03:29.260" v="277" actId="1076"/>
          <ac:picMkLst>
            <pc:docMk/>
            <pc:sldMk cId="683780978" sldId="360"/>
            <ac:picMk id="15" creationId="{15F05AF5-C260-4459-B482-E08AB8588DC0}"/>
          </ac:picMkLst>
        </pc:picChg>
      </pc:sldChg>
      <pc:sldChg chg="modSp mod">
        <pc:chgData name="ΠΑΝΑΓΙΩΤΗΣ ΤΣΑΠΑΡΑΣ" userId="14c29a0b-fba8-4de1-ba9f-ce710cf39d77" providerId="ADAL" clId="{250D5124-36DF-44A4-804F-5F080110EF3A}" dt="2022-02-22T10:05:14.064" v="307" actId="20577"/>
        <pc:sldMkLst>
          <pc:docMk/>
          <pc:sldMk cId="1008332899" sldId="361"/>
        </pc:sldMkLst>
        <pc:spChg chg="mod">
          <ac:chgData name="ΠΑΝΑΓΙΩΤΗΣ ΤΣΑΠΑΡΑΣ" userId="14c29a0b-fba8-4de1-ba9f-ce710cf39d77" providerId="ADAL" clId="{250D5124-36DF-44A4-804F-5F080110EF3A}" dt="2022-02-22T10:05:14.064" v="307" actId="20577"/>
          <ac:spMkLst>
            <pc:docMk/>
            <pc:sldMk cId="1008332899" sldId="361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3T17:25:25.020" v="2698" actId="1076"/>
        <pc:sldMkLst>
          <pc:docMk/>
          <pc:sldMk cId="368273885" sldId="366"/>
        </pc:sldMkLst>
        <pc:spChg chg="mod">
          <ac:chgData name="ΠΑΝΑΓΙΩΤΗΣ ΤΣΑΠΑΡΑΣ" userId="14c29a0b-fba8-4de1-ba9f-ce710cf39d77" providerId="ADAL" clId="{250D5124-36DF-44A4-804F-5F080110EF3A}" dt="2022-02-23T17:25:16.657" v="2697" actId="207"/>
          <ac:spMkLst>
            <pc:docMk/>
            <pc:sldMk cId="368273885" sldId="366"/>
            <ac:spMk id="3" creationId="{00000000-0000-0000-0000-000000000000}"/>
          </ac:spMkLst>
        </pc:spChg>
        <pc:picChg chg="mod">
          <ac:chgData name="ΠΑΝΑΓΙΩΤΗΣ ΤΣΑΠΑΡΑΣ" userId="14c29a0b-fba8-4de1-ba9f-ce710cf39d77" providerId="ADAL" clId="{250D5124-36DF-44A4-804F-5F080110EF3A}" dt="2022-02-23T17:25:25.020" v="2698" actId="1076"/>
          <ac:picMkLst>
            <pc:docMk/>
            <pc:sldMk cId="368273885" sldId="366"/>
            <ac:picMk id="4" creationId="{00000000-0000-0000-0000-000000000000}"/>
          </ac:picMkLst>
        </pc:picChg>
      </pc:sldChg>
      <pc:sldChg chg="modSp mod">
        <pc:chgData name="ΠΑΝΑΓΙΩΤΗΣ ΤΣΑΠΑΡΑΣ" userId="14c29a0b-fba8-4de1-ba9f-ce710cf39d77" providerId="ADAL" clId="{250D5124-36DF-44A4-804F-5F080110EF3A}" dt="2022-02-24T09:06:53.665" v="3333" actId="20577"/>
        <pc:sldMkLst>
          <pc:docMk/>
          <pc:sldMk cId="211545311" sldId="392"/>
        </pc:sldMkLst>
        <pc:spChg chg="mod">
          <ac:chgData name="ΠΑΝΑΓΙΩΤΗΣ ΤΣΑΠΑΡΑΣ" userId="14c29a0b-fba8-4de1-ba9f-ce710cf39d77" providerId="ADAL" clId="{250D5124-36DF-44A4-804F-5F080110EF3A}" dt="2022-02-24T09:06:53.665" v="3333" actId="20577"/>
          <ac:spMkLst>
            <pc:docMk/>
            <pc:sldMk cId="211545311" sldId="392"/>
            <ac:spMk id="24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250D5124-36DF-44A4-804F-5F080110EF3A}" dt="2022-02-24T09:47:58.926" v="4571" actId="47"/>
        <pc:sldMkLst>
          <pc:docMk/>
          <pc:sldMk cId="3843474035" sldId="393"/>
        </pc:sldMkLst>
      </pc:sldChg>
      <pc:sldChg chg="add">
        <pc:chgData name="ΠΑΝΑΓΙΩΤΗΣ ΤΣΑΠΑΡΑΣ" userId="14c29a0b-fba8-4de1-ba9f-ce710cf39d77" providerId="ADAL" clId="{250D5124-36DF-44A4-804F-5F080110EF3A}" dt="2022-02-24T09:15:06.993" v="3563"/>
        <pc:sldMkLst>
          <pc:docMk/>
          <pc:sldMk cId="2454172860" sldId="394"/>
        </pc:sldMkLst>
      </pc:sldChg>
      <pc:sldChg chg="del">
        <pc:chgData name="ΠΑΝΑΓΙΩΤΗΣ ΤΣΑΠΑΡΑΣ" userId="14c29a0b-fba8-4de1-ba9f-ce710cf39d77" providerId="ADAL" clId="{250D5124-36DF-44A4-804F-5F080110EF3A}" dt="2022-02-24T09:15:04.126" v="3562" actId="2696"/>
        <pc:sldMkLst>
          <pc:docMk/>
          <pc:sldMk cId="3075717636" sldId="394"/>
        </pc:sldMkLst>
      </pc:sldChg>
      <pc:sldChg chg="del">
        <pc:chgData name="ΠΑΝΑΓΙΩΤΗΣ ΤΣΑΠΑΡΑΣ" userId="14c29a0b-fba8-4de1-ba9f-ce710cf39d77" providerId="ADAL" clId="{250D5124-36DF-44A4-804F-5F080110EF3A}" dt="2022-02-24T09:15:04.126" v="3562" actId="2696"/>
        <pc:sldMkLst>
          <pc:docMk/>
          <pc:sldMk cId="258464542" sldId="401"/>
        </pc:sldMkLst>
      </pc:sldChg>
      <pc:sldChg chg="modSp add mod">
        <pc:chgData name="ΠΑΝΑΓΙΩΤΗΣ ΤΣΑΠΑΡΑΣ" userId="14c29a0b-fba8-4de1-ba9f-ce710cf39d77" providerId="ADAL" clId="{250D5124-36DF-44A4-804F-5F080110EF3A}" dt="2022-02-24T09:53:03.522" v="4746" actId="20577"/>
        <pc:sldMkLst>
          <pc:docMk/>
          <pc:sldMk cId="2081384608" sldId="401"/>
        </pc:sldMkLst>
        <pc:spChg chg="mod">
          <ac:chgData name="ΠΑΝΑΓΙΩΤΗΣ ΤΣΑΠΑΡΑΣ" userId="14c29a0b-fba8-4de1-ba9f-ce710cf39d77" providerId="ADAL" clId="{250D5124-36DF-44A4-804F-5F080110EF3A}" dt="2022-02-24T09:53:03.522" v="4746" actId="20577"/>
          <ac:spMkLst>
            <pc:docMk/>
            <pc:sldMk cId="2081384608" sldId="401"/>
            <ac:spMk id="2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27:08.065" v="4299" actId="20577"/>
          <ac:spMkLst>
            <pc:docMk/>
            <pc:sldMk cId="2081384608" sldId="401"/>
            <ac:spMk id="3" creationId="{00000000-0000-0000-0000-000000000000}"/>
          </ac:spMkLst>
        </pc:spChg>
      </pc:sldChg>
      <pc:sldChg chg="delSp modSp mod ord">
        <pc:chgData name="ΠΑΝΑΓΙΩΤΗΣ ΤΣΑΠΑΡΑΣ" userId="14c29a0b-fba8-4de1-ba9f-ce710cf39d77" providerId="ADAL" clId="{250D5124-36DF-44A4-804F-5F080110EF3A}" dt="2022-02-23T17:37:18.915" v="2838" actId="1076"/>
        <pc:sldMkLst>
          <pc:docMk/>
          <pc:sldMk cId="2062701445" sldId="402"/>
        </pc:sldMkLst>
        <pc:spChg chg="mod">
          <ac:chgData name="ΠΑΝΑΓΙΩΤΗΣ ΤΣΑΠΑΡΑΣ" userId="14c29a0b-fba8-4de1-ba9f-ce710cf39d77" providerId="ADAL" clId="{250D5124-36DF-44A4-804F-5F080110EF3A}" dt="2022-02-23T17:37:15.345" v="2837"/>
          <ac:spMkLst>
            <pc:docMk/>
            <pc:sldMk cId="2062701445" sldId="402"/>
            <ac:spMk id="3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3T17:37:18.915" v="2838" actId="1076"/>
          <ac:spMkLst>
            <pc:docMk/>
            <pc:sldMk cId="2062701445" sldId="402"/>
            <ac:spMk id="4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18:04.392" v="1003" actId="478"/>
          <ac:spMkLst>
            <pc:docMk/>
            <pc:sldMk cId="2062701445" sldId="402"/>
            <ac:spMk id="5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18:04.392" v="1003" actId="478"/>
          <ac:spMkLst>
            <pc:docMk/>
            <pc:sldMk cId="2062701445" sldId="402"/>
            <ac:spMk id="6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18:04.392" v="1003" actId="478"/>
          <ac:spMkLst>
            <pc:docMk/>
            <pc:sldMk cId="2062701445" sldId="402"/>
            <ac:spMk id="7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18:04.392" v="1003" actId="478"/>
          <ac:spMkLst>
            <pc:docMk/>
            <pc:sldMk cId="2062701445" sldId="402"/>
            <ac:spMk id="8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4:39.037" v="285" actId="108"/>
        <pc:sldMkLst>
          <pc:docMk/>
          <pc:sldMk cId="2219194532" sldId="462"/>
        </pc:sldMkLst>
        <pc:spChg chg="mod">
          <ac:chgData name="ΠΑΝΑΓΙΩΤΗΣ ΤΣΑΠΑΡΑΣ" userId="14c29a0b-fba8-4de1-ba9f-ce710cf39d77" providerId="ADAL" clId="{250D5124-36DF-44A4-804F-5F080110EF3A}" dt="2022-02-22T10:04:39.037" v="285" actId="108"/>
          <ac:spMkLst>
            <pc:docMk/>
            <pc:sldMk cId="2219194532" sldId="462"/>
            <ac:spMk id="11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0:23.283" v="112" actId="20577"/>
        <pc:sldMkLst>
          <pc:docMk/>
          <pc:sldMk cId="2056120021" sldId="492"/>
        </pc:sldMkLst>
        <pc:spChg chg="mod">
          <ac:chgData name="ΠΑΝΑΓΙΩΤΗΣ ΤΣΑΠΑΡΑΣ" userId="14c29a0b-fba8-4de1-ba9f-ce710cf39d77" providerId="ADAL" clId="{250D5124-36DF-44A4-804F-5F080110EF3A}" dt="2022-02-22T10:00:23.283" v="112" actId="20577"/>
          <ac:spMkLst>
            <pc:docMk/>
            <pc:sldMk cId="2056120021" sldId="492"/>
            <ac:spMk id="3" creationId="{07A426B9-CE59-4758-8EF4-AB5EFC7D3124}"/>
          </ac:spMkLst>
        </pc:spChg>
      </pc:sldChg>
      <pc:sldChg chg="addSp delSp modSp new mod chgLayout">
        <pc:chgData name="ΠΑΝΑΓΙΩΤΗΣ ΤΣΑΠΑΡΑΣ" userId="14c29a0b-fba8-4de1-ba9f-ce710cf39d77" providerId="ADAL" clId="{250D5124-36DF-44A4-804F-5F080110EF3A}" dt="2022-02-23T17:28:27.547" v="2737" actId="108"/>
        <pc:sldMkLst>
          <pc:docMk/>
          <pc:sldMk cId="478343981" sldId="493"/>
        </pc:sldMkLst>
        <pc:spChg chg="del mod ord">
          <ac:chgData name="ΠΑΝΑΓΙΩΤΗΣ ΤΣΑΠΑΡΑΣ" userId="14c29a0b-fba8-4de1-ba9f-ce710cf39d77" providerId="ADAL" clId="{250D5124-36DF-44A4-804F-5F080110EF3A}" dt="2022-02-22T10:13:24.404" v="625" actId="700"/>
          <ac:spMkLst>
            <pc:docMk/>
            <pc:sldMk cId="478343981" sldId="493"/>
            <ac:spMk id="2" creationId="{880A9B3E-00AA-4153-AE3C-D4B0A27FE827}"/>
          </ac:spMkLst>
        </pc:spChg>
        <pc:spChg chg="del mod ord">
          <ac:chgData name="ΠΑΝΑΓΙΩΤΗΣ ΤΣΑΠΑΡΑΣ" userId="14c29a0b-fba8-4de1-ba9f-ce710cf39d77" providerId="ADAL" clId="{250D5124-36DF-44A4-804F-5F080110EF3A}" dt="2022-02-22T10:13:24.404" v="625" actId="700"/>
          <ac:spMkLst>
            <pc:docMk/>
            <pc:sldMk cId="478343981" sldId="493"/>
            <ac:spMk id="3" creationId="{46DEDCB6-DD68-40C8-886D-D31845159DE6}"/>
          </ac:spMkLst>
        </pc:spChg>
        <pc:spChg chg="add mod ord">
          <ac:chgData name="ΠΑΝΑΓΙΩΤΗΣ ΤΣΑΠΑΡΑΣ" userId="14c29a0b-fba8-4de1-ba9f-ce710cf39d77" providerId="ADAL" clId="{250D5124-36DF-44A4-804F-5F080110EF3A}" dt="2022-02-22T10:13:31.674" v="643" actId="20577"/>
          <ac:spMkLst>
            <pc:docMk/>
            <pc:sldMk cId="478343981" sldId="493"/>
            <ac:spMk id="4" creationId="{8C761CB1-D188-4765-B0BB-E2A96E11C24C}"/>
          </ac:spMkLst>
        </pc:spChg>
        <pc:spChg chg="add mod ord">
          <ac:chgData name="ΠΑΝΑΓΙΩΤΗΣ ΤΣΑΠΑΡΑΣ" userId="14c29a0b-fba8-4de1-ba9f-ce710cf39d77" providerId="ADAL" clId="{250D5124-36DF-44A4-804F-5F080110EF3A}" dt="2022-02-23T17:28:27.547" v="2737" actId="108"/>
          <ac:spMkLst>
            <pc:docMk/>
            <pc:sldMk cId="478343981" sldId="493"/>
            <ac:spMk id="5" creationId="{1C6F1A93-BA19-4034-B1F1-320C1E866924}"/>
          </ac:spMkLst>
        </pc:spChg>
      </pc:sldChg>
      <pc:sldChg chg="add del">
        <pc:chgData name="ΠΑΝΑΓΙΩΤΗΣ ΤΣΑΠΑΡΑΣ" userId="14c29a0b-fba8-4de1-ba9f-ce710cf39d77" providerId="ADAL" clId="{250D5124-36DF-44A4-804F-5F080110EF3A}" dt="2022-02-22T10:55:34.572" v="2414" actId="47"/>
        <pc:sldMkLst>
          <pc:docMk/>
          <pc:sldMk cId="3479769459" sldId="494"/>
        </pc:sldMkLst>
      </pc:sldChg>
      <pc:sldChg chg="addSp delSp modSp add mod">
        <pc:chgData name="ΠΑΝΑΓΙΩΤΗΣ ΤΣΑΠΑΡΑΣ" userId="14c29a0b-fba8-4de1-ba9f-ce710cf39d77" providerId="ADAL" clId="{250D5124-36DF-44A4-804F-5F080110EF3A}" dt="2022-02-23T17:11:36.656" v="2472" actId="207"/>
        <pc:sldMkLst>
          <pc:docMk/>
          <pc:sldMk cId="3723653091" sldId="495"/>
        </pc:sldMkLst>
        <pc:spChg chg="mod">
          <ac:chgData name="ΠΑΝΑΓΙΩΤΗΣ ΤΣΑΠΑΡΑΣ" userId="14c29a0b-fba8-4de1-ba9f-ce710cf39d77" providerId="ADAL" clId="{250D5124-36DF-44A4-804F-5F080110EF3A}" dt="2022-02-22T10:50:19.811" v="2245" actId="1076"/>
          <ac:spMkLst>
            <pc:docMk/>
            <pc:sldMk cId="3723653091" sldId="495"/>
            <ac:spMk id="2" creationId="{00000000-0000-0000-0000-000000000000}"/>
          </ac:spMkLst>
        </pc:spChg>
        <pc:spChg chg="del mod">
          <ac:chgData name="ΠΑΝΑΓΙΩΤΗΣ ΤΣΑΠΑΡΑΣ" userId="14c29a0b-fba8-4de1-ba9f-ce710cf39d77" providerId="ADAL" clId="{250D5124-36DF-44A4-804F-5F080110EF3A}" dt="2022-02-22T10:23:07.737" v="1329" actId="478"/>
          <ac:spMkLst>
            <pc:docMk/>
            <pc:sldMk cId="3723653091" sldId="495"/>
            <ac:spMk id="3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22:48.564" v="1326" actId="478"/>
          <ac:spMkLst>
            <pc:docMk/>
            <pc:sldMk cId="3723653091" sldId="495"/>
            <ac:spMk id="4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5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6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3T17:11:36.656" v="2472" actId="207"/>
          <ac:spMkLst>
            <pc:docMk/>
            <pc:sldMk cId="3723653091" sldId="495"/>
            <ac:spMk id="7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53:59.966" v="2367" actId="14100"/>
          <ac:spMkLst>
            <pc:docMk/>
            <pc:sldMk cId="3723653091" sldId="495"/>
            <ac:spMk id="8" creationId="{00000000-0000-0000-0000-000000000000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9" creationId="{84E3C02C-3A27-44AE-AB59-520EB3234B07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0" creationId="{6F7C2A86-4EDF-4322-B6EE-750601E7C14A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1" creationId="{A02723A1-E957-4F29-8E5B-514277CA2046}"/>
          </ac:spMkLst>
        </pc:spChg>
        <pc:spChg chg="add del mod">
          <ac:chgData name="ΠΑΝΑΓΙΩΤΗΣ ΤΣΑΠΑΡΑΣ" userId="14c29a0b-fba8-4de1-ba9f-ce710cf39d77" providerId="ADAL" clId="{250D5124-36DF-44A4-804F-5F080110EF3A}" dt="2022-02-22T10:48:19.391" v="2124" actId="478"/>
          <ac:spMkLst>
            <pc:docMk/>
            <pc:sldMk cId="3723653091" sldId="495"/>
            <ac:spMk id="12" creationId="{DFA1F635-62D3-42EA-A98F-C104C4E1ED70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3" creationId="{88FCC22C-153F-4BE3-94AC-0AB002F2A8F7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4" creationId="{D70EAA37-9D46-424F-9F0A-F351C545E1F7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5" creationId="{1F5090F3-9AD0-404A-B6F3-C5B5548F091F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6" creationId="{4CA86E8E-02DC-45AA-AD4B-2808408C4732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7" creationId="{0A5F0CC1-C0E3-43A6-999C-EB12D83F42CE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8" creationId="{9BA01DE7-C48D-4165-AE3A-F6427FC86750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9" creationId="{0F77244C-31F4-4F74-8377-1E9E5EE17592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20" creationId="{74BAED2A-2931-4F1F-A139-2F3EFF3FF9AE}"/>
          </ac:spMkLst>
        </pc:spChg>
        <pc:spChg chg="add mod">
          <ac:chgData name="ΠΑΝΑΓΙΩΤΗΣ ΤΣΑΠΑΡΑΣ" userId="14c29a0b-fba8-4de1-ba9f-ce710cf39d77" providerId="ADAL" clId="{250D5124-36DF-44A4-804F-5F080110EF3A}" dt="2022-02-22T10:53:36.638" v="2358" actId="27636"/>
          <ac:spMkLst>
            <pc:docMk/>
            <pc:sldMk cId="3723653091" sldId="495"/>
            <ac:spMk id="21" creationId="{410CAFDF-E7CA-4309-8EC1-2F56D4EACB91}"/>
          </ac:spMkLst>
        </pc:spChg>
        <pc:spChg chg="add mod">
          <ac:chgData name="ΠΑΝΑΓΙΩΤΗΣ ΤΣΑΠΑΡΑΣ" userId="14c29a0b-fba8-4de1-ba9f-ce710cf39d77" providerId="ADAL" clId="{250D5124-36DF-44A4-804F-5F080110EF3A}" dt="2022-02-22T10:53:42.828" v="2361" actId="1076"/>
          <ac:spMkLst>
            <pc:docMk/>
            <pc:sldMk cId="3723653091" sldId="495"/>
            <ac:spMk id="22" creationId="{E7FF313A-3564-41C9-BB4E-04D5ED1EF0BD}"/>
          </ac:spMkLst>
        </pc:spChg>
      </pc:sldChg>
      <pc:sldChg chg="modSp new mod">
        <pc:chgData name="ΠΑΝΑΓΙΩΤΗΣ ΤΣΑΠΑΡΑΣ" userId="14c29a0b-fba8-4de1-ba9f-ce710cf39d77" providerId="ADAL" clId="{250D5124-36DF-44A4-804F-5F080110EF3A}" dt="2022-02-23T17:08:31.224" v="2470" actId="6549"/>
        <pc:sldMkLst>
          <pc:docMk/>
          <pc:sldMk cId="56992146" sldId="496"/>
        </pc:sldMkLst>
        <pc:spChg chg="mod">
          <ac:chgData name="ΠΑΝΑΓΙΩΤΗΣ ΤΣΑΠΑΡΑΣ" userId="14c29a0b-fba8-4de1-ba9f-ce710cf39d77" providerId="ADAL" clId="{250D5124-36DF-44A4-804F-5F080110EF3A}" dt="2022-02-22T10:54:59.052" v="2394" actId="20577"/>
          <ac:spMkLst>
            <pc:docMk/>
            <pc:sldMk cId="56992146" sldId="496"/>
            <ac:spMk id="2" creationId="{8FF706D3-A8EA-4C4D-AA32-8171C2CC5823}"/>
          </ac:spMkLst>
        </pc:spChg>
        <pc:spChg chg="mod">
          <ac:chgData name="ΠΑΝΑΓΙΩΤΗΣ ΤΣΑΠΑΡΑΣ" userId="14c29a0b-fba8-4de1-ba9f-ce710cf39d77" providerId="ADAL" clId="{250D5124-36DF-44A4-804F-5F080110EF3A}" dt="2022-02-23T17:08:31.224" v="2470" actId="6549"/>
          <ac:spMkLst>
            <pc:docMk/>
            <pc:sldMk cId="56992146" sldId="496"/>
            <ac:spMk id="3" creationId="{BE4DCF01-A467-4203-B7A7-23691A2C6AB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4T08:47:07.018" v="2840" actId="27636"/>
        <pc:sldMkLst>
          <pc:docMk/>
          <pc:sldMk cId="2814348497" sldId="496"/>
        </pc:sldMkLst>
        <pc:spChg chg="mod">
          <ac:chgData name="ΠΑΝΑΓΙΩΤΗΣ ΤΣΑΠΑΡΑΣ" userId="14c29a0b-fba8-4de1-ba9f-ce710cf39d77" providerId="ADAL" clId="{250D5124-36DF-44A4-804F-5F080110EF3A}" dt="2022-02-24T08:47:07.018" v="2840" actId="27636"/>
          <ac:spMkLst>
            <pc:docMk/>
            <pc:sldMk cId="2814348497" sldId="496"/>
            <ac:spMk id="3" creationId="{BE4DCF01-A467-4203-B7A7-23691A2C6AB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3T17:14:08.042" v="2584" actId="207"/>
        <pc:sldMkLst>
          <pc:docMk/>
          <pc:sldMk cId="2053001986" sldId="497"/>
        </pc:sldMkLst>
        <pc:spChg chg="mod">
          <ac:chgData name="ΠΑΝΑΓΙΩΤΗΣ ΤΣΑΠΑΡΑΣ" userId="14c29a0b-fba8-4de1-ba9f-ce710cf39d77" providerId="ADAL" clId="{250D5124-36DF-44A4-804F-5F080110EF3A}" dt="2022-02-23T17:13:44.831" v="2582" actId="20577"/>
          <ac:spMkLst>
            <pc:docMk/>
            <pc:sldMk cId="2053001986" sldId="497"/>
            <ac:spMk id="3" creationId="{8A7732E0-2BA5-4CA9-921D-9749B47395E0}"/>
          </ac:spMkLst>
        </pc:spChg>
        <pc:spChg chg="mod">
          <ac:chgData name="ΠΑΝΑΓΙΩΤΗΣ ΤΣΑΠΑΡΑΣ" userId="14c29a0b-fba8-4de1-ba9f-ce710cf39d77" providerId="ADAL" clId="{250D5124-36DF-44A4-804F-5F080110EF3A}" dt="2022-02-23T17:14:08.042" v="2584" actId="207"/>
          <ac:spMkLst>
            <pc:docMk/>
            <pc:sldMk cId="2053001986" sldId="497"/>
            <ac:spMk id="4" creationId="{BE4DE730-549B-49EE-93DA-324521743A7A}"/>
          </ac:spMkLst>
        </pc:spChg>
      </pc:sldChg>
      <pc:sldChg chg="addSp modSp mod modAnim">
        <pc:chgData name="ΠΑΝΑΓΙΩΤΗΣ ΤΣΑΠΑΡΑΣ" userId="14c29a0b-fba8-4de1-ba9f-ce710cf39d77" providerId="ADAL" clId="{250D5124-36DF-44A4-804F-5F080110EF3A}" dt="2022-02-24T09:08:52.366" v="3338"/>
        <pc:sldMkLst>
          <pc:docMk/>
          <pc:sldMk cId="1325719320" sldId="499"/>
        </pc:sldMkLst>
        <pc:spChg chg="add mod">
          <ac:chgData name="ΠΑΝΑΓΙΩΤΗΣ ΤΣΑΠΑΡΑΣ" userId="14c29a0b-fba8-4de1-ba9f-ce710cf39d77" providerId="ADAL" clId="{250D5124-36DF-44A4-804F-5F080110EF3A}" dt="2022-02-24T08:54:50.211" v="2855" actId="1076"/>
          <ac:spMkLst>
            <pc:docMk/>
            <pc:sldMk cId="1325719320" sldId="499"/>
            <ac:spMk id="11" creationId="{890BD558-7820-4D8D-959C-1FC2FEB955E9}"/>
          </ac:spMkLst>
        </pc:spChg>
      </pc:sldChg>
      <pc:sldChg chg="addSp modSp mod modAnim">
        <pc:chgData name="ΠΑΝΑΓΙΩΤΗΣ ΤΣΑΠΑΡΑΣ" userId="14c29a0b-fba8-4de1-ba9f-ce710cf39d77" providerId="ADAL" clId="{250D5124-36DF-44A4-804F-5F080110EF3A}" dt="2022-02-24T09:09:06.513" v="3339"/>
        <pc:sldMkLst>
          <pc:docMk/>
          <pc:sldMk cId="1513810088" sldId="500"/>
        </pc:sldMkLst>
        <pc:spChg chg="add mod">
          <ac:chgData name="ΠΑΝΑΓΙΩΤΗΣ ΤΣΑΠΑΡΑΣ" userId="14c29a0b-fba8-4de1-ba9f-ce710cf39d77" providerId="ADAL" clId="{250D5124-36DF-44A4-804F-5F080110EF3A}" dt="2022-02-24T08:54:58.541" v="2857" actId="1076"/>
          <ac:spMkLst>
            <pc:docMk/>
            <pc:sldMk cId="1513810088" sldId="500"/>
            <ac:spMk id="7" creationId="{1E66CCFD-0290-49E7-9162-A366EF693EB7}"/>
          </ac:spMkLst>
        </pc:spChg>
      </pc:sldChg>
      <pc:sldChg chg="addSp modSp mod ord modAnim">
        <pc:chgData name="ΠΑΝΑΓΙΩΤΗΣ ΤΣΑΠΑΡΑΣ" userId="14c29a0b-fba8-4de1-ba9f-ce710cf39d77" providerId="ADAL" clId="{250D5124-36DF-44A4-804F-5F080110EF3A}" dt="2022-02-24T09:00:19.550" v="2996" actId="1076"/>
        <pc:sldMkLst>
          <pc:docMk/>
          <pc:sldMk cId="3796946514" sldId="501"/>
        </pc:sldMkLst>
        <pc:spChg chg="add mod">
          <ac:chgData name="ΠΑΝΑΓΙΩΤΗΣ ΤΣΑΠΑΡΑΣ" userId="14c29a0b-fba8-4de1-ba9f-ce710cf39d77" providerId="ADAL" clId="{250D5124-36DF-44A4-804F-5F080110EF3A}" dt="2022-02-24T09:00:19.550" v="2996" actId="1076"/>
          <ac:spMkLst>
            <pc:docMk/>
            <pc:sldMk cId="3796946514" sldId="501"/>
            <ac:spMk id="8" creationId="{90E32D42-AA09-453C-8EE7-C86A9E3B3091}"/>
          </ac:spMkLst>
        </pc:spChg>
      </pc:sldChg>
      <pc:sldChg chg="addSp delSp modSp add mod">
        <pc:chgData name="ΠΑΝΑΓΙΩΤΗΣ ΤΣΑΠΑΡΑΣ" userId="14c29a0b-fba8-4de1-ba9f-ce710cf39d77" providerId="ADAL" clId="{250D5124-36DF-44A4-804F-5F080110EF3A}" dt="2022-02-24T09:05:21.487" v="3242" actId="207"/>
        <pc:sldMkLst>
          <pc:docMk/>
          <pc:sldMk cId="2149802244" sldId="505"/>
        </pc:sldMkLst>
        <pc:spChg chg="mod">
          <ac:chgData name="ΠΑΝΑΓΙΩΤΗΣ ΤΣΑΠΑΡΑΣ" userId="14c29a0b-fba8-4de1-ba9f-ce710cf39d77" providerId="ADAL" clId="{250D5124-36DF-44A4-804F-5F080110EF3A}" dt="2022-02-24T08:57:07.125" v="2871" actId="20577"/>
          <ac:spMkLst>
            <pc:docMk/>
            <pc:sldMk cId="2149802244" sldId="505"/>
            <ac:spMk id="2" creationId="{00000000-0000-0000-0000-000000000000}"/>
          </ac:spMkLst>
        </pc:spChg>
        <pc:spChg chg="add mod">
          <ac:chgData name="ΠΑΝΑΓΙΩΤΗΣ ΤΣΑΠΑΡΑΣ" userId="14c29a0b-fba8-4de1-ba9f-ce710cf39d77" providerId="ADAL" clId="{250D5124-36DF-44A4-804F-5F080110EF3A}" dt="2022-02-24T09:02:39.255" v="3072" actId="207"/>
          <ac:spMkLst>
            <pc:docMk/>
            <pc:sldMk cId="2149802244" sldId="505"/>
            <ac:spMk id="3" creationId="{B5122BB4-9BE4-4BD0-8C34-4A735A016073}"/>
          </ac:spMkLst>
        </pc:spChg>
        <pc:spChg chg="mod">
          <ac:chgData name="ΠΑΝΑΓΙΩΤΗΣ ΤΣΑΠΑΡΑΣ" userId="14c29a0b-fba8-4de1-ba9f-ce710cf39d77" providerId="ADAL" clId="{250D5124-36DF-44A4-804F-5F080110EF3A}" dt="2022-02-24T09:04:42.952" v="3233" actId="27636"/>
          <ac:spMkLst>
            <pc:docMk/>
            <pc:sldMk cId="2149802244" sldId="505"/>
            <ac:spMk id="5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05:04.851" v="3239" actId="1076"/>
          <ac:spMkLst>
            <pc:docMk/>
            <pc:sldMk cId="2149802244" sldId="505"/>
            <ac:spMk id="8" creationId="{90E32D42-AA09-453C-8EE7-C86A9E3B3091}"/>
          </ac:spMkLst>
        </pc:spChg>
        <pc:spChg chg="mod">
          <ac:chgData name="ΠΑΝΑΓΙΩΤΗΣ ΤΣΑΠΑΡΑΣ" userId="14c29a0b-fba8-4de1-ba9f-ce710cf39d77" providerId="ADAL" clId="{250D5124-36DF-44A4-804F-5F080110EF3A}" dt="2022-02-24T09:00:06.637" v="2994" actId="20577"/>
          <ac:spMkLst>
            <pc:docMk/>
            <pc:sldMk cId="2149802244" sldId="505"/>
            <ac:spMk id="9" creationId="{B80829B2-C30E-4D41-AF56-574BB852D17A}"/>
          </ac:spMkLst>
        </pc:spChg>
        <pc:spChg chg="mod">
          <ac:chgData name="ΠΑΝΑΓΙΩΤΗΣ ΤΣΑΠΑΡΑΣ" userId="14c29a0b-fba8-4de1-ba9f-ce710cf39d77" providerId="ADAL" clId="{250D5124-36DF-44A4-804F-5F080110EF3A}" dt="2022-02-24T09:01:15.908" v="3003" actId="207"/>
          <ac:spMkLst>
            <pc:docMk/>
            <pc:sldMk cId="2149802244" sldId="505"/>
            <ac:spMk id="10" creationId="{565FDD26-6FA2-43E4-8410-11FA3A10416F}"/>
          </ac:spMkLst>
        </pc:spChg>
        <pc:spChg chg="add mod ord">
          <ac:chgData name="ΠΑΝΑΓΙΩΤΗΣ ΤΣΑΠΑΡΑΣ" userId="14c29a0b-fba8-4de1-ba9f-ce710cf39d77" providerId="ADAL" clId="{250D5124-36DF-44A4-804F-5F080110EF3A}" dt="2022-02-24T09:05:21.487" v="3242" actId="207"/>
          <ac:spMkLst>
            <pc:docMk/>
            <pc:sldMk cId="2149802244" sldId="505"/>
            <ac:spMk id="11" creationId="{6D8F8B15-7F9A-4D30-B5C6-8259231692E3}"/>
          </ac:spMkLst>
        </pc:spChg>
        <pc:spChg chg="add mod">
          <ac:chgData name="ΠΑΝΑΓΙΩΤΗΣ ΤΣΑΠΑΡΑΣ" userId="14c29a0b-fba8-4de1-ba9f-ce710cf39d77" providerId="ADAL" clId="{250D5124-36DF-44A4-804F-5F080110EF3A}" dt="2022-02-24T09:05:00.940" v="3238" actId="14100"/>
          <ac:spMkLst>
            <pc:docMk/>
            <pc:sldMk cId="2149802244" sldId="505"/>
            <ac:spMk id="12" creationId="{2E410127-DB1D-42FA-9562-64EAA4D53902}"/>
          </ac:spMkLst>
        </pc:spChg>
        <pc:spChg chg="mod">
          <ac:chgData name="ΠΑΝΑΓΙΩΤΗΣ ΤΣΑΠΑΡΑΣ" userId="14c29a0b-fba8-4de1-ba9f-ce710cf39d77" providerId="ADAL" clId="{250D5124-36DF-44A4-804F-5F080110EF3A}" dt="2022-02-24T09:05:18.186" v="3241" actId="207"/>
          <ac:spMkLst>
            <pc:docMk/>
            <pc:sldMk cId="2149802244" sldId="505"/>
            <ac:spMk id="13" creationId="{7A66944E-F0CD-40DB-902B-B31687F3AFCA}"/>
          </ac:spMkLst>
        </pc:spChg>
        <pc:spChg chg="del">
          <ac:chgData name="ΠΑΝΑΓΙΩΤΗΣ ΤΣΑΠΑΡΑΣ" userId="14c29a0b-fba8-4de1-ba9f-ce710cf39d77" providerId="ADAL" clId="{250D5124-36DF-44A4-804F-5F080110EF3A}" dt="2022-02-24T09:00:58.522" v="3002" actId="478"/>
          <ac:spMkLst>
            <pc:docMk/>
            <pc:sldMk cId="2149802244" sldId="505"/>
            <ac:spMk id="14" creationId="{A54728C0-3886-4A97-B409-989863ACFF52}"/>
          </ac:spMkLst>
        </pc:spChg>
      </pc:sldChg>
      <pc:sldChg chg="addSp delSp modSp add mod modAnim">
        <pc:chgData name="ΠΑΝΑΓΙΩΤΗΣ ΤΣΑΠΑΡΑΣ" userId="14c29a0b-fba8-4de1-ba9f-ce710cf39d77" providerId="ADAL" clId="{250D5124-36DF-44A4-804F-5F080110EF3A}" dt="2022-02-24T09:13:45.461" v="3560" actId="207"/>
        <pc:sldMkLst>
          <pc:docMk/>
          <pc:sldMk cId="837484807" sldId="506"/>
        </pc:sldMkLst>
        <pc:spChg chg="mod">
          <ac:chgData name="ΠΑΝΑΓΙΩΤΗΣ ΤΣΑΠΑΡΑΣ" userId="14c29a0b-fba8-4de1-ba9f-ce710cf39d77" providerId="ADAL" clId="{250D5124-36DF-44A4-804F-5F080110EF3A}" dt="2022-02-24T09:10:32.582" v="3357" actId="20577"/>
          <ac:spMkLst>
            <pc:docMk/>
            <pc:sldMk cId="837484807" sldId="506"/>
            <ac:spMk id="2" creationId="{00000000-0000-0000-0000-000000000000}"/>
          </ac:spMkLst>
        </pc:spChg>
        <pc:spChg chg="add mod">
          <ac:chgData name="ΠΑΝΑΓΙΩΤΗΣ ΤΣΑΠΑΡΑΣ" userId="14c29a0b-fba8-4de1-ba9f-ce710cf39d77" providerId="ADAL" clId="{250D5124-36DF-44A4-804F-5F080110EF3A}" dt="2022-02-24T09:13:45.461" v="3560" actId="207"/>
          <ac:spMkLst>
            <pc:docMk/>
            <pc:sldMk cId="837484807" sldId="506"/>
            <ac:spMk id="3" creationId="{0E504859-EBF1-4A38-8ED3-B151388A4B10}"/>
          </ac:spMkLst>
        </pc:spChg>
        <pc:spChg chg="mod">
          <ac:chgData name="ΠΑΝΑΓΙΩΤΗΣ ΤΣΑΠΑΡΑΣ" userId="14c29a0b-fba8-4de1-ba9f-ce710cf39d77" providerId="ADAL" clId="{250D5124-36DF-44A4-804F-5F080110EF3A}" dt="2022-02-24T09:10:05.399" v="3350" actId="6549"/>
          <ac:spMkLst>
            <pc:docMk/>
            <pc:sldMk cId="837484807" sldId="506"/>
            <ac:spMk id="5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11:16.467" v="3360" actId="13926"/>
          <ac:spMkLst>
            <pc:docMk/>
            <pc:sldMk cId="837484807" sldId="506"/>
            <ac:spMk id="9" creationId="{B80829B2-C30E-4D41-AF56-574BB852D17A}"/>
          </ac:spMkLst>
        </pc:spChg>
        <pc:spChg chg="mod">
          <ac:chgData name="ΠΑΝΑΓΙΩΤΗΣ ΤΣΑΠΑΡΑΣ" userId="14c29a0b-fba8-4de1-ba9f-ce710cf39d77" providerId="ADAL" clId="{250D5124-36DF-44A4-804F-5F080110EF3A}" dt="2022-02-24T09:10:12.616" v="3351" actId="1076"/>
          <ac:spMkLst>
            <pc:docMk/>
            <pc:sldMk cId="837484807" sldId="506"/>
            <ac:spMk id="10" creationId="{565FDD26-6FA2-43E4-8410-11FA3A10416F}"/>
          </ac:spMkLst>
        </pc:spChg>
        <pc:spChg chg="del">
          <ac:chgData name="ΠΑΝΑΓΙΩΤΗΣ ΤΣΑΠΑΡΑΣ" userId="14c29a0b-fba8-4de1-ba9f-ce710cf39d77" providerId="ADAL" clId="{250D5124-36DF-44A4-804F-5F080110EF3A}" dt="2022-02-24T09:11:11.212" v="3359" actId="478"/>
          <ac:spMkLst>
            <pc:docMk/>
            <pc:sldMk cId="837484807" sldId="506"/>
            <ac:spMk id="12" creationId="{A9C65303-276D-43ED-BA62-2EE0E1CFCB43}"/>
          </ac:spMkLst>
        </pc:spChg>
        <pc:spChg chg="mod">
          <ac:chgData name="ΠΑΝΑΓΙΩΤΗΣ ΤΣΑΠΑΡΑΣ" userId="14c29a0b-fba8-4de1-ba9f-ce710cf39d77" providerId="ADAL" clId="{250D5124-36DF-44A4-804F-5F080110EF3A}" dt="2022-02-24T09:12:14.153" v="3419" actId="14100"/>
          <ac:spMkLst>
            <pc:docMk/>
            <pc:sldMk cId="837484807" sldId="506"/>
            <ac:spMk id="13" creationId="{7A66944E-F0CD-40DB-902B-B31687F3AFCA}"/>
          </ac:spMkLst>
        </pc:spChg>
        <pc:spChg chg="del">
          <ac:chgData name="ΠΑΝΑΓΙΩΤΗΣ ΤΣΑΠΑΡΑΣ" userId="14c29a0b-fba8-4de1-ba9f-ce710cf39d77" providerId="ADAL" clId="{250D5124-36DF-44A4-804F-5F080110EF3A}" dt="2022-02-24T09:11:20.019" v="3361" actId="478"/>
          <ac:spMkLst>
            <pc:docMk/>
            <pc:sldMk cId="837484807" sldId="506"/>
            <ac:spMk id="14" creationId="{A54728C0-3886-4A97-B409-989863ACFF52}"/>
          </ac:spMkLst>
        </pc:spChg>
        <pc:spChg chg="add mod ord">
          <ac:chgData name="ΠΑΝΑΓΙΩΤΗΣ ΤΣΑΠΑΡΑΣ" userId="14c29a0b-fba8-4de1-ba9f-ce710cf39d77" providerId="ADAL" clId="{250D5124-36DF-44A4-804F-5F080110EF3A}" dt="2022-02-24T09:10:29.501" v="3356" actId="1076"/>
          <ac:spMkLst>
            <pc:docMk/>
            <pc:sldMk cId="837484807" sldId="506"/>
            <ac:spMk id="15" creationId="{F8471D7A-9119-4FE5-A126-16B4A039C650}"/>
          </ac:spMkLst>
        </pc:spChg>
        <pc:spChg chg="add mod">
          <ac:chgData name="ΠΑΝΑΓΙΩΤΗΣ ΤΣΑΠΑΡΑΣ" userId="14c29a0b-fba8-4de1-ba9f-ce710cf39d77" providerId="ADAL" clId="{250D5124-36DF-44A4-804F-5F080110EF3A}" dt="2022-02-24T09:12:49.333" v="3460" actId="14100"/>
          <ac:spMkLst>
            <pc:docMk/>
            <pc:sldMk cId="837484807" sldId="506"/>
            <ac:spMk id="16" creationId="{4F5F15E1-96A6-45C1-BBE5-D71DAE6F65E9}"/>
          </ac:spMkLst>
        </pc:spChg>
      </pc:sldChg>
      <pc:sldChg chg="add del">
        <pc:chgData name="ΠΑΝΑΓΙΩΤΗΣ ΤΣΑΠΑΡΑΣ" userId="14c29a0b-fba8-4de1-ba9f-ce710cf39d77" providerId="ADAL" clId="{250D5124-36DF-44A4-804F-5F080110EF3A}" dt="2022-02-24T09:08:09.963" v="3335" actId="47"/>
        <pc:sldMkLst>
          <pc:docMk/>
          <pc:sldMk cId="2714872982" sldId="506"/>
        </pc:sldMkLst>
      </pc:sldChg>
      <pc:sldChg chg="add del">
        <pc:chgData name="ΠΑΝΑΓΙΩΤΗΣ ΤΣΑΠΑΡΑΣ" userId="14c29a0b-fba8-4de1-ba9f-ce710cf39d77" providerId="ADAL" clId="{250D5124-36DF-44A4-804F-5F080110EF3A}" dt="2022-02-24T09:08:36.630" v="3337"/>
        <pc:sldMkLst>
          <pc:docMk/>
          <pc:sldMk cId="3137699369" sldId="506"/>
        </pc:sldMkLst>
      </pc:sldChg>
      <pc:sldChg chg="add del">
        <pc:chgData name="ΠΑΝΑΓΙΩΤΗΣ ΤΣΑΠΑΡΑΣ" userId="14c29a0b-fba8-4de1-ba9f-ce710cf39d77" providerId="ADAL" clId="{250D5124-36DF-44A4-804F-5F080110EF3A}" dt="2022-02-24T09:15:04.126" v="3562" actId="2696"/>
        <pc:sldMkLst>
          <pc:docMk/>
          <pc:sldMk cId="2900855486" sldId="507"/>
        </pc:sldMkLst>
      </pc:sldChg>
      <pc:sldChg chg="add">
        <pc:chgData name="ΠΑΝΑΓΙΩΤΗΣ ΤΣΑΠΑΡΑΣ" userId="14c29a0b-fba8-4de1-ba9f-ce710cf39d77" providerId="ADAL" clId="{250D5124-36DF-44A4-804F-5F080110EF3A}" dt="2022-02-24T09:15:06.993" v="3563"/>
        <pc:sldMkLst>
          <pc:docMk/>
          <pc:sldMk cId="3053535256" sldId="507"/>
        </pc:sldMkLst>
      </pc:sldChg>
      <pc:sldChg chg="modSp add mod">
        <pc:chgData name="ΠΑΝΑΓΙΩΤΗΣ ΤΣΑΠΑΡΑΣ" userId="14c29a0b-fba8-4de1-ba9f-ce710cf39d77" providerId="ADAL" clId="{250D5124-36DF-44A4-804F-5F080110EF3A}" dt="2022-02-24T09:26:25.844" v="4290" actId="20577"/>
        <pc:sldMkLst>
          <pc:docMk/>
          <pc:sldMk cId="3708642657" sldId="508"/>
        </pc:sldMkLst>
        <pc:spChg chg="mod">
          <ac:chgData name="ΠΑΝΑΓΙΩΤΗΣ ΤΣΑΠΑΡΑΣ" userId="14c29a0b-fba8-4de1-ba9f-ce710cf39d77" providerId="ADAL" clId="{250D5124-36DF-44A4-804F-5F080110EF3A}" dt="2022-02-24T09:26:25.844" v="4290" actId="20577"/>
          <ac:spMkLst>
            <pc:docMk/>
            <pc:sldMk cId="3708642657" sldId="508"/>
            <ac:spMk id="3" creationId="{00000000-0000-0000-0000-000000000000}"/>
          </ac:spMkLst>
        </pc:spChg>
      </pc:sldChg>
      <pc:sldChg chg="addSp modSp new mod">
        <pc:chgData name="ΠΑΝΑΓΙΩΤΗΣ ΤΣΑΠΑΡΑΣ" userId="14c29a0b-fba8-4de1-ba9f-ce710cf39d77" providerId="ADAL" clId="{250D5124-36DF-44A4-804F-5F080110EF3A}" dt="2022-02-24T09:49:57.611" v="4662" actId="13926"/>
        <pc:sldMkLst>
          <pc:docMk/>
          <pc:sldMk cId="3701949846" sldId="509"/>
        </pc:sldMkLst>
        <pc:spChg chg="mod">
          <ac:chgData name="ΠΑΝΑΓΙΩΤΗΣ ΤΣΑΠΑΡΑΣ" userId="14c29a0b-fba8-4de1-ba9f-ce710cf39d77" providerId="ADAL" clId="{250D5124-36DF-44A4-804F-5F080110EF3A}" dt="2022-02-24T09:45:36.274" v="4358" actId="20577"/>
          <ac:spMkLst>
            <pc:docMk/>
            <pc:sldMk cId="3701949846" sldId="509"/>
            <ac:spMk id="2" creationId="{2D7B627C-F4F3-4684-BCAA-0F94546DD6A7}"/>
          </ac:spMkLst>
        </pc:spChg>
        <pc:spChg chg="mod">
          <ac:chgData name="ΠΑΝΑΓΙΩΤΗΣ ΤΣΑΠΑΡΑΣ" userId="14c29a0b-fba8-4de1-ba9f-ce710cf39d77" providerId="ADAL" clId="{250D5124-36DF-44A4-804F-5F080110EF3A}" dt="2022-02-24T09:47:17.961" v="4570" actId="207"/>
          <ac:spMkLst>
            <pc:docMk/>
            <pc:sldMk cId="3701949846" sldId="509"/>
            <ac:spMk id="3" creationId="{4CF82399-28E2-403E-B6C7-56FA3FF20058}"/>
          </ac:spMkLst>
        </pc:spChg>
        <pc:spChg chg="add mod">
          <ac:chgData name="ΠΑΝΑΓΙΩΤΗΣ ΤΣΑΠΑΡΑΣ" userId="14c29a0b-fba8-4de1-ba9f-ce710cf39d77" providerId="ADAL" clId="{250D5124-36DF-44A4-804F-5F080110EF3A}" dt="2022-02-24T09:49:57.611" v="4662" actId="13926"/>
          <ac:spMkLst>
            <pc:docMk/>
            <pc:sldMk cId="3701949846" sldId="509"/>
            <ac:spMk id="4" creationId="{EC2AF8CA-00D9-47AF-9D0D-C618C7A040D2}"/>
          </ac:spMkLst>
        </pc:spChg>
      </pc:sldChg>
      <pc:sldChg chg="modSp add mod">
        <pc:chgData name="ΠΑΝΑΓΙΩΤΗΣ ΤΣΑΠΑΡΑΣ" userId="14c29a0b-fba8-4de1-ba9f-ce710cf39d77" providerId="ADAL" clId="{250D5124-36DF-44A4-804F-5F080110EF3A}" dt="2022-02-24T09:52:35.984" v="4714" actId="403"/>
        <pc:sldMkLst>
          <pc:docMk/>
          <pc:sldMk cId="3009859178" sldId="510"/>
        </pc:sldMkLst>
        <pc:spChg chg="mod">
          <ac:chgData name="ΠΑΝΑΓΙΩΤΗΣ ΤΣΑΠΑΡΑΣ" userId="14c29a0b-fba8-4de1-ba9f-ce710cf39d77" providerId="ADAL" clId="{250D5124-36DF-44A4-804F-5F080110EF3A}" dt="2022-02-24T09:50:15.801" v="4683" actId="20577"/>
          <ac:spMkLst>
            <pc:docMk/>
            <pc:sldMk cId="3009859178" sldId="510"/>
            <ac:spMk id="2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52:35.984" v="4714" actId="403"/>
          <ac:spMkLst>
            <pc:docMk/>
            <pc:sldMk cId="3009859178" sldId="510"/>
            <ac:spMk id="3" creationId="{00000000-0000-0000-0000-000000000000}"/>
          </ac:spMkLst>
        </pc:spChg>
      </pc:sldChg>
    </pc:docChg>
  </pc:docChgLst>
  <pc:docChgLst>
    <pc:chgData name="ΠΑΝΑΓΙΩΤΗΣ ΤΣΑΠΑΡΑΣ" userId="14c29a0b-fba8-4de1-ba9f-ce710cf39d77" providerId="ADAL" clId="{ADD94EC0-2F40-45F6-B7C9-DAC5F9C1F8F0}"/>
    <pc:docChg chg="custSel delSld modSld">
      <pc:chgData name="ΠΑΝΑΓΙΩΤΗΣ ΤΣΑΠΑΡΑΣ" userId="14c29a0b-fba8-4de1-ba9f-ce710cf39d77" providerId="ADAL" clId="{ADD94EC0-2F40-45F6-B7C9-DAC5F9C1F8F0}" dt="2022-02-28T17:13:43.524" v="21" actId="47"/>
      <pc:docMkLst>
        <pc:docMk/>
      </pc:docMkLst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3734684147" sldId="258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4094927373" sldId="259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849580616" sldId="260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3026436186" sldId="261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1585515743" sldId="262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2959980168" sldId="263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2686644072" sldId="293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2034865436" sldId="294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2605809829" sldId="296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1684554834" sldId="297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1690303442" sldId="298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2780433912" sldId="301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2621265742" sldId="302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2880043984" sldId="303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2141952986" sldId="304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621767976" sldId="305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145314504" sldId="306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129092959" sldId="307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108628712" sldId="308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4121074951" sldId="309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156322325" sldId="310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2417566807" sldId="311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3341928133" sldId="312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1341697661" sldId="313"/>
        </pc:sldMkLst>
      </pc:sldChg>
      <pc:sldChg chg="modSp mod">
        <pc:chgData name="ΠΑΝΑΓΙΩΤΗΣ ΤΣΑΠΑΡΑΣ" userId="14c29a0b-fba8-4de1-ba9f-ce710cf39d77" providerId="ADAL" clId="{ADD94EC0-2F40-45F6-B7C9-DAC5F9C1F8F0}" dt="2022-02-28T17:13:23.411" v="20" actId="20577"/>
        <pc:sldMkLst>
          <pc:docMk/>
          <pc:sldMk cId="1794194072" sldId="319"/>
        </pc:sldMkLst>
        <pc:spChg chg="mod">
          <ac:chgData name="ΠΑΝΑΓΙΩΤΗΣ ΤΣΑΠΑΡΑΣ" userId="14c29a0b-fba8-4de1-ba9f-ce710cf39d77" providerId="ADAL" clId="{ADD94EC0-2F40-45F6-B7C9-DAC5F9C1F8F0}" dt="2022-02-28T17:13:23.411" v="20" actId="20577"/>
          <ac:spMkLst>
            <pc:docMk/>
            <pc:sldMk cId="1794194072" sldId="319"/>
            <ac:spMk id="2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280268363" sldId="324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3529091267" sldId="338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683780978" sldId="360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1008332899" sldId="361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1050886918" sldId="362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1511810527" sldId="363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3914840040" sldId="364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2660508937" sldId="365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368273885" sldId="366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1323488188" sldId="385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2757035139" sldId="386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359051574" sldId="387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649162482" sldId="388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3172632894" sldId="389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913911008" sldId="390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11545311" sldId="392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454172860" sldId="394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3876655893" sldId="395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266331128" sldId="396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3898479539" sldId="397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731319603" sldId="398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018014461" sldId="399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4113181745" sldId="400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081384608" sldId="401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3172901693" sldId="404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3998723021" sldId="406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135938524" sldId="407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3917608752" sldId="408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646711188" sldId="409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961245717" sldId="410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3199685267" sldId="411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7683661" sldId="412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807331856" sldId="413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346380814" sldId="414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3819098752" sldId="415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917380811" sldId="416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643266449" sldId="417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098044938" sldId="418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150416885" sldId="420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01758681" sldId="424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431347416" sldId="425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517105167" sldId="426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64767481" sldId="429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062991592" sldId="433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935217452" sldId="436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008504933" sldId="437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4127120961" sldId="438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029756241" sldId="439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034916507" sldId="440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3308820809" sldId="441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637146566" sldId="443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365010303" sldId="444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801818686" sldId="445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045755921" sldId="446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612749926" sldId="447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609191819" sldId="450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9455707" sldId="452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624502250" sldId="453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3777426703" sldId="454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2445504188" sldId="455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549696425" sldId="456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781532156" sldId="457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1097489447" sldId="458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2406640171" sldId="459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2087755795" sldId="460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52970043" sldId="461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2219194532" sldId="462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2887898808" sldId="463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1063410410" sldId="464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2973011570" sldId="465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79300933" sldId="467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4205825718" sldId="468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399134107" sldId="469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4118884667" sldId="470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78720444" sldId="471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969631512" sldId="473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825093300" sldId="474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350670766" sldId="475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4216760777" sldId="476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279339469" sldId="477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744801012" sldId="478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09727070" sldId="479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262098312" sldId="480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850600959" sldId="481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457163057" sldId="482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552264898" sldId="483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895605514" sldId="484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4155289451" sldId="485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159824645" sldId="486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44738113" sldId="487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263134549" sldId="488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008461150" sldId="489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363119011" sldId="490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439488696" sldId="491"/>
        </pc:sldMkLst>
      </pc:sldChg>
      <pc:sldChg chg="del">
        <pc:chgData name="ΠΑΝΑΓΙΩΤΗΣ ΤΣΑΠΑΡΑΣ" userId="14c29a0b-fba8-4de1-ba9f-ce710cf39d77" providerId="ADAL" clId="{ADD94EC0-2F40-45F6-B7C9-DAC5F9C1F8F0}" dt="2022-02-28T17:10:39.668" v="0" actId="47"/>
        <pc:sldMkLst>
          <pc:docMk/>
          <pc:sldMk cId="2056120021" sldId="492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107907314" sldId="502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808096911" sldId="503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2955707839" sldId="504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837484807" sldId="506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3053535256" sldId="507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3708642657" sldId="508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3701949846" sldId="509"/>
        </pc:sldMkLst>
      </pc:sldChg>
      <pc:sldChg chg="del">
        <pc:chgData name="ΠΑΝΑΓΙΩΤΗΣ ΤΣΑΠΑΡΑΣ" userId="14c29a0b-fba8-4de1-ba9f-ce710cf39d77" providerId="ADAL" clId="{ADD94EC0-2F40-45F6-B7C9-DAC5F9C1F8F0}" dt="2022-02-28T17:13:43.524" v="21" actId="47"/>
        <pc:sldMkLst>
          <pc:docMk/>
          <pc:sldMk cId="3009859178" sldId="510"/>
        </pc:sldMkLst>
      </pc:sldChg>
    </pc:docChg>
  </pc:docChgLst>
  <pc:docChgLst>
    <pc:chgData name="tsap@uoi.gr" userId="14c29a0b-fba8-4de1-ba9f-ce710cf39d77" providerId="ADAL" clId="{D7A2B9DB-D8FE-49E6-A67C-E3C177B36DF7}"/>
    <pc:docChg chg="undo custSel addSld delSld modSld sldOrd">
      <pc:chgData name="tsap@uoi.gr" userId="14c29a0b-fba8-4de1-ba9f-ce710cf39d77" providerId="ADAL" clId="{D7A2B9DB-D8FE-49E6-A67C-E3C177B36DF7}" dt="2022-02-24T00:52:08.254" v="3083" actId="20577"/>
      <pc:docMkLst>
        <pc:docMk/>
      </pc:docMkLst>
      <pc:sldChg chg="modSp mod">
        <pc:chgData name="tsap@uoi.gr" userId="14c29a0b-fba8-4de1-ba9f-ce710cf39d77" providerId="ADAL" clId="{D7A2B9DB-D8FE-49E6-A67C-E3C177B36DF7}" dt="2022-02-21T16:37:50.226" v="29" actId="14100"/>
        <pc:sldMkLst>
          <pc:docMk/>
          <pc:sldMk cId="3026436186" sldId="261"/>
        </pc:sldMkLst>
        <pc:spChg chg="mod">
          <ac:chgData name="tsap@uoi.gr" userId="14c29a0b-fba8-4de1-ba9f-ce710cf39d77" providerId="ADAL" clId="{D7A2B9DB-D8FE-49E6-A67C-E3C177B36DF7}" dt="2022-02-21T16:37:39.607" v="18" actId="14100"/>
          <ac:spMkLst>
            <pc:docMk/>
            <pc:sldMk cId="3026436186" sldId="261"/>
            <ac:spMk id="48131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1T16:37:50.226" v="29" actId="14100"/>
          <ac:spMkLst>
            <pc:docMk/>
            <pc:sldMk cId="3026436186" sldId="261"/>
            <ac:spMk id="48133" creationId="{00000000-0000-0000-0000-000000000000}"/>
          </ac:spMkLst>
        </pc:spChg>
        <pc:cxnChg chg="mod">
          <ac:chgData name="tsap@uoi.gr" userId="14c29a0b-fba8-4de1-ba9f-ce710cf39d77" providerId="ADAL" clId="{D7A2B9DB-D8FE-49E6-A67C-E3C177B36DF7}" dt="2022-02-21T16:37:39.607" v="18" actId="14100"/>
          <ac:cxnSpMkLst>
            <pc:docMk/>
            <pc:sldMk cId="3026436186" sldId="261"/>
            <ac:cxnSpMk id="48142" creationId="{00000000-0000-0000-0000-000000000000}"/>
          </ac:cxnSpMkLst>
        </pc:cxnChg>
        <pc:cxnChg chg="mod">
          <ac:chgData name="tsap@uoi.gr" userId="14c29a0b-fba8-4de1-ba9f-ce710cf39d77" providerId="ADAL" clId="{D7A2B9DB-D8FE-49E6-A67C-E3C177B36DF7}" dt="2022-02-21T16:37:50.226" v="29" actId="14100"/>
          <ac:cxnSpMkLst>
            <pc:docMk/>
            <pc:sldMk cId="3026436186" sldId="261"/>
            <ac:cxnSpMk id="48143" creationId="{00000000-0000-0000-0000-000000000000}"/>
          </ac:cxnSpMkLst>
        </pc:cxnChg>
        <pc:cxnChg chg="mod">
          <ac:chgData name="tsap@uoi.gr" userId="14c29a0b-fba8-4de1-ba9f-ce710cf39d77" providerId="ADAL" clId="{D7A2B9DB-D8FE-49E6-A67C-E3C177B36DF7}" dt="2022-02-21T16:37:50.226" v="29" actId="14100"/>
          <ac:cxnSpMkLst>
            <pc:docMk/>
            <pc:sldMk cId="3026436186" sldId="261"/>
            <ac:cxnSpMk id="48144" creationId="{00000000-0000-0000-0000-000000000000}"/>
          </ac:cxnSpMkLst>
        </pc:cxnChg>
      </pc:sldChg>
      <pc:sldChg chg="mod modShow">
        <pc:chgData name="tsap@uoi.gr" userId="14c29a0b-fba8-4de1-ba9f-ce710cf39d77" providerId="ADAL" clId="{D7A2B9DB-D8FE-49E6-A67C-E3C177B36DF7}" dt="2022-02-21T16:39:02.749" v="30" actId="729"/>
        <pc:sldMkLst>
          <pc:docMk/>
          <pc:sldMk cId="2686644072" sldId="293"/>
        </pc:sldMkLst>
      </pc:sldChg>
      <pc:sldChg chg="modSp mod">
        <pc:chgData name="tsap@uoi.gr" userId="14c29a0b-fba8-4de1-ba9f-ce710cf39d77" providerId="ADAL" clId="{D7A2B9DB-D8FE-49E6-A67C-E3C177B36DF7}" dt="2022-02-21T16:45:12.532" v="545" actId="6549"/>
        <pc:sldMkLst>
          <pc:docMk/>
          <pc:sldMk cId="1684554834" sldId="297"/>
        </pc:sldMkLst>
        <pc:spChg chg="mod">
          <ac:chgData name="tsap@uoi.gr" userId="14c29a0b-fba8-4de1-ba9f-ce710cf39d77" providerId="ADAL" clId="{D7A2B9DB-D8FE-49E6-A67C-E3C177B36DF7}" dt="2022-02-21T16:45:12.532" v="545" actId="6549"/>
          <ac:spMkLst>
            <pc:docMk/>
            <pc:sldMk cId="1684554834" sldId="297"/>
            <ac:spMk id="3" creationId="{00000000-0000-0000-0000-000000000000}"/>
          </ac:spMkLst>
        </pc:spChg>
      </pc:sldChg>
      <pc:sldChg chg="modSp mod">
        <pc:chgData name="tsap@uoi.gr" userId="14c29a0b-fba8-4de1-ba9f-ce710cf39d77" providerId="ADAL" clId="{D7A2B9DB-D8FE-49E6-A67C-E3C177B36DF7}" dt="2022-02-21T16:49:16.624" v="711" actId="20577"/>
        <pc:sldMkLst>
          <pc:docMk/>
          <pc:sldMk cId="2621265742" sldId="302"/>
        </pc:sldMkLst>
        <pc:spChg chg="mod">
          <ac:chgData name="tsap@uoi.gr" userId="14c29a0b-fba8-4de1-ba9f-ce710cf39d77" providerId="ADAL" clId="{D7A2B9DB-D8FE-49E6-A67C-E3C177B36DF7}" dt="2022-02-21T16:49:16.624" v="711" actId="20577"/>
          <ac:spMkLst>
            <pc:docMk/>
            <pc:sldMk cId="2621265742" sldId="302"/>
            <ac:spMk id="9" creationId="{00000000-0000-0000-0000-000000000000}"/>
          </ac:spMkLst>
        </pc:spChg>
      </pc:sldChg>
      <pc:sldChg chg="del">
        <pc:chgData name="tsap@uoi.gr" userId="14c29a0b-fba8-4de1-ba9f-ce710cf39d77" providerId="ADAL" clId="{D7A2B9DB-D8FE-49E6-A67C-E3C177B36DF7}" dt="2022-02-23T22:30:10.794" v="1982" actId="47"/>
        <pc:sldMkLst>
          <pc:docMk/>
          <pc:sldMk cId="357703571" sldId="316"/>
        </pc:sldMkLst>
      </pc:sldChg>
      <pc:sldChg chg="del">
        <pc:chgData name="tsap@uoi.gr" userId="14c29a0b-fba8-4de1-ba9f-ce710cf39d77" providerId="ADAL" clId="{D7A2B9DB-D8FE-49E6-A67C-E3C177B36DF7}" dt="2022-02-23T22:16:09.354" v="1754" actId="2696"/>
        <pc:sldMkLst>
          <pc:docMk/>
          <pc:sldMk cId="297653264" sldId="317"/>
        </pc:sldMkLst>
      </pc:sldChg>
      <pc:sldChg chg="add">
        <pc:chgData name="tsap@uoi.gr" userId="14c29a0b-fba8-4de1-ba9f-ce710cf39d77" providerId="ADAL" clId="{D7A2B9DB-D8FE-49E6-A67C-E3C177B36DF7}" dt="2022-02-23T22:16:16.686" v="1755"/>
        <pc:sldMkLst>
          <pc:docMk/>
          <pc:sldMk cId="544060230" sldId="317"/>
        </pc:sldMkLst>
      </pc:sldChg>
      <pc:sldChg chg="delSp modSp mod">
        <pc:chgData name="tsap@uoi.gr" userId="14c29a0b-fba8-4de1-ba9f-ce710cf39d77" providerId="ADAL" clId="{D7A2B9DB-D8FE-49E6-A67C-E3C177B36DF7}" dt="2022-02-23T22:38:52.564" v="2155" actId="1076"/>
        <pc:sldMkLst>
          <pc:docMk/>
          <pc:sldMk cId="3934448396" sldId="318"/>
        </pc:sldMkLst>
        <pc:spChg chg="mod">
          <ac:chgData name="tsap@uoi.gr" userId="14c29a0b-fba8-4de1-ba9f-ce710cf39d77" providerId="ADAL" clId="{D7A2B9DB-D8FE-49E6-A67C-E3C177B36DF7}" dt="2022-02-23T22:38:04.196" v="2150" actId="1076"/>
          <ac:spMkLst>
            <pc:docMk/>
            <pc:sldMk cId="3934448396" sldId="318"/>
            <ac:spMk id="3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3T22:35:05.369" v="2097" actId="478"/>
          <ac:spMkLst>
            <pc:docMk/>
            <pc:sldMk cId="3934448396" sldId="318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38:41.141" v="2154" actId="207"/>
          <ac:spMkLst>
            <pc:docMk/>
            <pc:sldMk cId="3934448396" sldId="318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37:55.226" v="2149" actId="1076"/>
          <ac:spMkLst>
            <pc:docMk/>
            <pc:sldMk cId="3934448396" sldId="318"/>
            <ac:spMk id="6" creationId="{B362E998-B925-40E2-B784-C520951E9716}"/>
          </ac:spMkLst>
        </pc:spChg>
        <pc:spChg chg="mod">
          <ac:chgData name="tsap@uoi.gr" userId="14c29a0b-fba8-4de1-ba9f-ce710cf39d77" providerId="ADAL" clId="{D7A2B9DB-D8FE-49E6-A67C-E3C177B36DF7}" dt="2022-02-23T22:36:45.443" v="2134" actId="1076"/>
          <ac:spMkLst>
            <pc:docMk/>
            <pc:sldMk cId="3934448396" sldId="318"/>
            <ac:spMk id="8" creationId="{9754C557-0AD8-4BF1-A760-0667E7A5CF30}"/>
          </ac:spMkLst>
        </pc:spChg>
        <pc:spChg chg="mod">
          <ac:chgData name="tsap@uoi.gr" userId="14c29a0b-fba8-4de1-ba9f-ce710cf39d77" providerId="ADAL" clId="{D7A2B9DB-D8FE-49E6-A67C-E3C177B36DF7}" dt="2022-02-23T22:38:31.308" v="2153" actId="14100"/>
          <ac:spMkLst>
            <pc:docMk/>
            <pc:sldMk cId="3934448396" sldId="318"/>
            <ac:spMk id="9" creationId="{088668D2-7209-435D-8512-16ADFADA791B}"/>
          </ac:spMkLst>
        </pc:spChg>
        <pc:spChg chg="mod">
          <ac:chgData name="tsap@uoi.gr" userId="14c29a0b-fba8-4de1-ba9f-ce710cf39d77" providerId="ADAL" clId="{D7A2B9DB-D8FE-49E6-A67C-E3C177B36DF7}" dt="2022-02-23T22:38:17.677" v="2152" actId="1076"/>
          <ac:spMkLst>
            <pc:docMk/>
            <pc:sldMk cId="3934448396" sldId="318"/>
            <ac:spMk id="10" creationId="{E3303781-4B60-4B78-ACA7-BB91C2F90247}"/>
          </ac:spMkLst>
        </pc:spChg>
        <pc:spChg chg="mod">
          <ac:chgData name="tsap@uoi.gr" userId="14c29a0b-fba8-4de1-ba9f-ce710cf39d77" providerId="ADAL" clId="{D7A2B9DB-D8FE-49E6-A67C-E3C177B36DF7}" dt="2022-02-23T22:38:52.564" v="2155" actId="1076"/>
          <ac:spMkLst>
            <pc:docMk/>
            <pc:sldMk cId="3934448396" sldId="318"/>
            <ac:spMk id="11" creationId="{25C0669E-14D2-4628-8A4E-AA1604A94926}"/>
          </ac:spMkLst>
        </pc:spChg>
      </pc:sldChg>
      <pc:sldChg chg="modSp mod">
        <pc:chgData name="tsap@uoi.gr" userId="14c29a0b-fba8-4de1-ba9f-ce710cf39d77" providerId="ADAL" clId="{D7A2B9DB-D8FE-49E6-A67C-E3C177B36DF7}" dt="2022-02-23T22:43:53.271" v="2270" actId="20577"/>
        <pc:sldMkLst>
          <pc:docMk/>
          <pc:sldMk cId="1794194072" sldId="319"/>
        </pc:sldMkLst>
        <pc:spChg chg="mod">
          <ac:chgData name="tsap@uoi.gr" userId="14c29a0b-fba8-4de1-ba9f-ce710cf39d77" providerId="ADAL" clId="{D7A2B9DB-D8FE-49E6-A67C-E3C177B36DF7}" dt="2022-02-23T22:43:07.498" v="2195" actId="1076"/>
          <ac:spMkLst>
            <pc:docMk/>
            <pc:sldMk cId="1794194072" sldId="319"/>
            <ac:spMk id="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43:53.271" v="2270" actId="20577"/>
          <ac:spMkLst>
            <pc:docMk/>
            <pc:sldMk cId="1794194072" sldId="319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42:59.523" v="2194" actId="207"/>
          <ac:spMkLst>
            <pc:docMk/>
            <pc:sldMk cId="1794194072" sldId="319"/>
            <ac:spMk id="5" creationId="{00000000-0000-0000-0000-000000000000}"/>
          </ac:spMkLst>
        </pc:spChg>
      </pc:sldChg>
      <pc:sldChg chg="del">
        <pc:chgData name="tsap@uoi.gr" userId="14c29a0b-fba8-4de1-ba9f-ce710cf39d77" providerId="ADAL" clId="{D7A2B9DB-D8FE-49E6-A67C-E3C177B36DF7}" dt="2022-02-23T22:16:09.354" v="1754" actId="2696"/>
        <pc:sldMkLst>
          <pc:docMk/>
          <pc:sldMk cId="2925747630" sldId="320"/>
        </pc:sldMkLst>
      </pc:sldChg>
      <pc:sldChg chg="add">
        <pc:chgData name="tsap@uoi.gr" userId="14c29a0b-fba8-4de1-ba9f-ce710cf39d77" providerId="ADAL" clId="{D7A2B9DB-D8FE-49E6-A67C-E3C177B36DF7}" dt="2022-02-23T22:16:16.686" v="1755"/>
        <pc:sldMkLst>
          <pc:docMk/>
          <pc:sldMk cId="3303060656" sldId="320"/>
        </pc:sldMkLst>
      </pc:sldChg>
      <pc:sldChg chg="modSp mod">
        <pc:chgData name="tsap@uoi.gr" userId="14c29a0b-fba8-4de1-ba9f-ce710cf39d77" providerId="ADAL" clId="{D7A2B9DB-D8FE-49E6-A67C-E3C177B36DF7}" dt="2022-02-23T22:40:29.349" v="2172" actId="20577"/>
        <pc:sldMkLst>
          <pc:docMk/>
          <pc:sldMk cId="697531168" sldId="321"/>
        </pc:sldMkLst>
        <pc:spChg chg="mod">
          <ac:chgData name="tsap@uoi.gr" userId="14c29a0b-fba8-4de1-ba9f-ce710cf39d77" providerId="ADAL" clId="{D7A2B9DB-D8FE-49E6-A67C-E3C177B36DF7}" dt="2022-02-23T22:40:29.349" v="2172" actId="20577"/>
          <ac:spMkLst>
            <pc:docMk/>
            <pc:sldMk cId="697531168" sldId="321"/>
            <ac:spMk id="2" creationId="{00000000-0000-0000-0000-000000000000}"/>
          </ac:spMkLst>
        </pc:spChg>
      </pc:sldChg>
      <pc:sldChg chg="add del">
        <pc:chgData name="tsap@uoi.gr" userId="14c29a0b-fba8-4de1-ba9f-ce710cf39d77" providerId="ADAL" clId="{D7A2B9DB-D8FE-49E6-A67C-E3C177B36DF7}" dt="2022-02-23T23:45:54.476" v="2413" actId="2696"/>
        <pc:sldMkLst>
          <pc:docMk/>
          <pc:sldMk cId="1149958999" sldId="324"/>
        </pc:sldMkLst>
      </pc:sldChg>
      <pc:sldChg chg="del">
        <pc:chgData name="tsap@uoi.gr" userId="14c29a0b-fba8-4de1-ba9f-ce710cf39d77" providerId="ADAL" clId="{D7A2B9DB-D8FE-49E6-A67C-E3C177B36DF7}" dt="2022-02-23T23:45:18.423" v="2411" actId="2696"/>
        <pc:sldMkLst>
          <pc:docMk/>
          <pc:sldMk cId="1631983499" sldId="324"/>
        </pc:sldMkLst>
      </pc:sldChg>
      <pc:sldChg chg="addSp modSp add">
        <pc:chgData name="tsap@uoi.gr" userId="14c29a0b-fba8-4de1-ba9f-ce710cf39d77" providerId="ADAL" clId="{D7A2B9DB-D8FE-49E6-A67C-E3C177B36DF7}" dt="2022-02-24T00:47:42.430" v="3049"/>
        <pc:sldMkLst>
          <pc:docMk/>
          <pc:sldMk cId="2282179187" sldId="324"/>
        </pc:sldMkLst>
        <pc:spChg chg="add mod">
          <ac:chgData name="tsap@uoi.gr" userId="14c29a0b-fba8-4de1-ba9f-ce710cf39d77" providerId="ADAL" clId="{D7A2B9DB-D8FE-49E6-A67C-E3C177B36DF7}" dt="2022-02-24T00:47:42.430" v="3049"/>
          <ac:spMkLst>
            <pc:docMk/>
            <pc:sldMk cId="2282179187" sldId="324"/>
            <ac:spMk id="6" creationId="{D6BFBE6D-E67A-4B92-9F5E-608864D615CA}"/>
          </ac:spMkLst>
        </pc:spChg>
      </pc:sldChg>
      <pc:sldChg chg="modSp mod">
        <pc:chgData name="tsap@uoi.gr" userId="14c29a0b-fba8-4de1-ba9f-ce710cf39d77" providerId="ADAL" clId="{D7A2B9DB-D8FE-49E6-A67C-E3C177B36DF7}" dt="2022-02-21T16:46:16.437" v="560" actId="6549"/>
        <pc:sldMkLst>
          <pc:docMk/>
          <pc:sldMk cId="683780978" sldId="360"/>
        </pc:sldMkLst>
        <pc:spChg chg="mod">
          <ac:chgData name="tsap@uoi.gr" userId="14c29a0b-fba8-4de1-ba9f-ce710cf39d77" providerId="ADAL" clId="{D7A2B9DB-D8FE-49E6-A67C-E3C177B36DF7}" dt="2022-02-21T16:46:16.437" v="560" actId="6549"/>
          <ac:spMkLst>
            <pc:docMk/>
            <pc:sldMk cId="683780978" sldId="360"/>
            <ac:spMk id="9" creationId="{00000000-0000-0000-0000-000000000000}"/>
          </ac:spMkLst>
        </pc:spChg>
      </pc:sldChg>
      <pc:sldChg chg="modSp mod">
        <pc:chgData name="tsap@uoi.gr" userId="14c29a0b-fba8-4de1-ba9f-ce710cf39d77" providerId="ADAL" clId="{D7A2B9DB-D8FE-49E6-A67C-E3C177B36DF7}" dt="2022-02-21T16:48:31.689" v="683" actId="108"/>
        <pc:sldMkLst>
          <pc:docMk/>
          <pc:sldMk cId="1008332899" sldId="361"/>
        </pc:sldMkLst>
        <pc:spChg chg="mod">
          <ac:chgData name="tsap@uoi.gr" userId="14c29a0b-fba8-4de1-ba9f-ce710cf39d77" providerId="ADAL" clId="{D7A2B9DB-D8FE-49E6-A67C-E3C177B36DF7}" dt="2022-02-21T16:48:31.689" v="683" actId="108"/>
          <ac:spMkLst>
            <pc:docMk/>
            <pc:sldMk cId="1008332899" sldId="361"/>
            <ac:spMk id="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1T16:47:47.016" v="643" actId="1076"/>
          <ac:spMkLst>
            <pc:docMk/>
            <pc:sldMk cId="1008332899" sldId="361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1T16:47:47.016" v="643" actId="1076"/>
          <ac:spMkLst>
            <pc:docMk/>
            <pc:sldMk cId="1008332899" sldId="361"/>
            <ac:spMk id="6" creationId="{00000000-0000-0000-0000-000000000000}"/>
          </ac:spMkLst>
        </pc:spChg>
        <pc:picChg chg="mod">
          <ac:chgData name="tsap@uoi.gr" userId="14c29a0b-fba8-4de1-ba9f-ce710cf39d77" providerId="ADAL" clId="{D7A2B9DB-D8FE-49E6-A67C-E3C177B36DF7}" dt="2022-02-21T16:47:47.016" v="643" actId="1076"/>
          <ac:picMkLst>
            <pc:docMk/>
            <pc:sldMk cId="1008332899" sldId="361"/>
            <ac:picMk id="8" creationId="{0255F144-A73F-4EB7-AF71-6709DD486251}"/>
          </ac:picMkLst>
        </pc:picChg>
      </pc:sldChg>
      <pc:sldChg chg="addSp delSp modSp mod ord">
        <pc:chgData name="tsap@uoi.gr" userId="14c29a0b-fba8-4de1-ba9f-ce710cf39d77" providerId="ADAL" clId="{D7A2B9DB-D8FE-49E6-A67C-E3C177B36DF7}" dt="2022-02-24T00:24:45.555" v="2558" actId="27309"/>
        <pc:sldMkLst>
          <pc:docMk/>
          <pc:sldMk cId="1913911008" sldId="390"/>
        </pc:sldMkLst>
        <pc:graphicFrameChg chg="add del modGraphic">
          <ac:chgData name="tsap@uoi.gr" userId="14c29a0b-fba8-4de1-ba9f-ce710cf39d77" providerId="ADAL" clId="{D7A2B9DB-D8FE-49E6-A67C-E3C177B36DF7}" dt="2022-02-24T00:24:45.555" v="2558" actId="27309"/>
          <ac:graphicFrameMkLst>
            <pc:docMk/>
            <pc:sldMk cId="1913911008" sldId="390"/>
            <ac:graphicFrameMk id="9" creationId="{20B67C47-7977-4999-9A3C-6946799A038B}"/>
          </ac:graphicFrameMkLst>
        </pc:graphicFrameChg>
      </pc:sldChg>
      <pc:sldChg chg="delSp modSp mod ord delAnim">
        <pc:chgData name="tsap@uoi.gr" userId="14c29a0b-fba8-4de1-ba9f-ce710cf39d77" providerId="ADAL" clId="{D7A2B9DB-D8FE-49E6-A67C-E3C177B36DF7}" dt="2022-02-24T00:25:00.484" v="2562"/>
        <pc:sldMkLst>
          <pc:docMk/>
          <pc:sldMk cId="211545311" sldId="392"/>
        </pc:sldMkLst>
        <pc:spChg chg="mod">
          <ac:chgData name="tsap@uoi.gr" userId="14c29a0b-fba8-4de1-ba9f-ce710cf39d77" providerId="ADAL" clId="{D7A2B9DB-D8FE-49E6-A67C-E3C177B36DF7}" dt="2022-02-23T23:47:41.152" v="2423" actId="20577"/>
          <ac:spMkLst>
            <pc:docMk/>
            <pc:sldMk cId="211545311" sldId="392"/>
            <ac:spMk id="2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4T00:21:39.349" v="2536" actId="478"/>
          <ac:spMkLst>
            <pc:docMk/>
            <pc:sldMk cId="211545311" sldId="392"/>
            <ac:spMk id="3" creationId="{A5D3444C-2954-42E8-AA7E-7995E88BB5A2}"/>
          </ac:spMkLst>
        </pc:spChg>
        <pc:spChg chg="mod">
          <ac:chgData name="tsap@uoi.gr" userId="14c29a0b-fba8-4de1-ba9f-ce710cf39d77" providerId="ADAL" clId="{D7A2B9DB-D8FE-49E6-A67C-E3C177B36DF7}" dt="2022-02-23T23:49:26.902" v="2484" actId="20577"/>
          <ac:spMkLst>
            <pc:docMk/>
            <pc:sldMk cId="211545311" sldId="392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21:44.841" v="2537" actId="20577"/>
          <ac:spMkLst>
            <pc:docMk/>
            <pc:sldMk cId="211545311" sldId="392"/>
            <ac:spMk id="15" creationId="{00000000-0000-0000-0000-000000000000}"/>
          </ac:spMkLst>
        </pc:spChg>
      </pc:sldChg>
      <pc:sldChg chg="addSp delSp modSp mod addAnim delAnim modAnim">
        <pc:chgData name="tsap@uoi.gr" userId="14c29a0b-fba8-4de1-ba9f-ce710cf39d77" providerId="ADAL" clId="{D7A2B9DB-D8FE-49E6-A67C-E3C177B36DF7}" dt="2022-02-24T00:39:11.800" v="2635"/>
        <pc:sldMkLst>
          <pc:docMk/>
          <pc:sldMk cId="2609191819" sldId="450"/>
        </pc:sldMkLst>
        <pc:spChg chg="mod">
          <ac:chgData name="tsap@uoi.gr" userId="14c29a0b-fba8-4de1-ba9f-ce710cf39d77" providerId="ADAL" clId="{D7A2B9DB-D8FE-49E6-A67C-E3C177B36DF7}" dt="2022-02-23T23:47:49.587" v="2432" actId="20577"/>
          <ac:spMkLst>
            <pc:docMk/>
            <pc:sldMk cId="2609191819" sldId="450"/>
            <ac:spMk id="2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9:18.179" v="2482" actId="20577"/>
          <ac:spMkLst>
            <pc:docMk/>
            <pc:sldMk cId="2609191819" sldId="450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9:16.515" v="2480" actId="6549"/>
          <ac:spMkLst>
            <pc:docMk/>
            <pc:sldMk cId="2609191819" sldId="450"/>
            <ac:spMk id="1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9:15.496" v="2478" actId="20577"/>
          <ac:spMkLst>
            <pc:docMk/>
            <pc:sldMk cId="2609191819" sldId="450"/>
            <ac:spMk id="15" creationId="{00000000-0000-0000-0000-000000000000}"/>
          </ac:spMkLst>
        </pc:spChg>
        <pc:spChg chg="add del mod">
          <ac:chgData name="tsap@uoi.gr" userId="14c29a0b-fba8-4de1-ba9f-ce710cf39d77" providerId="ADAL" clId="{D7A2B9DB-D8FE-49E6-A67C-E3C177B36DF7}" dt="2022-02-24T00:39:11.800" v="2635"/>
          <ac:spMkLst>
            <pc:docMk/>
            <pc:sldMk cId="2609191819" sldId="450"/>
            <ac:spMk id="17" creationId="{35534EB7-C135-40BD-95D2-5089CF84880B}"/>
          </ac:spMkLst>
        </pc:spChg>
        <pc:spChg chg="add del mod">
          <ac:chgData name="tsap@uoi.gr" userId="14c29a0b-fba8-4de1-ba9f-ce710cf39d77" providerId="ADAL" clId="{D7A2B9DB-D8FE-49E6-A67C-E3C177B36DF7}" dt="2022-02-24T00:39:11.800" v="2635"/>
          <ac:spMkLst>
            <pc:docMk/>
            <pc:sldMk cId="2609191819" sldId="450"/>
            <ac:spMk id="18" creationId="{610CD8CB-62DF-4A59-AB01-46B47B14708D}"/>
          </ac:spMkLst>
        </pc:spChg>
        <pc:spChg chg="add del mod ord">
          <ac:chgData name="tsap@uoi.gr" userId="14c29a0b-fba8-4de1-ba9f-ce710cf39d77" providerId="ADAL" clId="{D7A2B9DB-D8FE-49E6-A67C-E3C177B36DF7}" dt="2022-02-24T00:39:11.800" v="2635"/>
          <ac:spMkLst>
            <pc:docMk/>
            <pc:sldMk cId="2609191819" sldId="450"/>
            <ac:spMk id="20" creationId="{0324E4AA-E944-454F-8448-3CEB33D6C69C}"/>
          </ac:spMkLst>
        </pc:spChg>
      </pc:sldChg>
      <pc:sldChg chg="delSp modSp del mod ord">
        <pc:chgData name="tsap@uoi.gr" userId="14c29a0b-fba8-4de1-ba9f-ce710cf39d77" providerId="ADAL" clId="{D7A2B9DB-D8FE-49E6-A67C-E3C177B36DF7}" dt="2022-02-24T00:47:40.316" v="3048" actId="47"/>
        <pc:sldMkLst>
          <pc:docMk/>
          <pc:sldMk cId="277732183" sldId="451"/>
        </pc:sldMkLst>
        <pc:spChg chg="del mod">
          <ac:chgData name="tsap@uoi.gr" userId="14c29a0b-fba8-4de1-ba9f-ce710cf39d77" providerId="ADAL" clId="{D7A2B9DB-D8FE-49E6-A67C-E3C177B36DF7}" dt="2022-02-24T00:47:38.176" v="3047" actId="21"/>
          <ac:spMkLst>
            <pc:docMk/>
            <pc:sldMk cId="277732183" sldId="451"/>
            <ac:spMk id="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47:05.194" v="3015" actId="1076"/>
          <ac:spMkLst>
            <pc:docMk/>
            <pc:sldMk cId="277732183" sldId="451"/>
            <ac:spMk id="4" creationId="{00000000-0000-0000-0000-000000000000}"/>
          </ac:spMkLst>
        </pc:spChg>
      </pc:sldChg>
      <pc:sldChg chg="modSp mod">
        <pc:chgData name="tsap@uoi.gr" userId="14c29a0b-fba8-4de1-ba9f-ce710cf39d77" providerId="ADAL" clId="{D7A2B9DB-D8FE-49E6-A67C-E3C177B36DF7}" dt="2022-02-21T16:40:01.218" v="34" actId="20577"/>
        <pc:sldMkLst>
          <pc:docMk/>
          <pc:sldMk cId="1097489447" sldId="458"/>
        </pc:sldMkLst>
        <pc:spChg chg="mod">
          <ac:chgData name="tsap@uoi.gr" userId="14c29a0b-fba8-4de1-ba9f-ce710cf39d77" providerId="ADAL" clId="{D7A2B9DB-D8FE-49E6-A67C-E3C177B36DF7}" dt="2022-02-21T16:40:01.218" v="34" actId="20577"/>
          <ac:spMkLst>
            <pc:docMk/>
            <pc:sldMk cId="1097489447" sldId="458"/>
            <ac:spMk id="3" creationId="{33E60A78-BE29-430D-B28A-9F8E2DD0CEB5}"/>
          </ac:spMkLst>
        </pc:spChg>
      </pc:sldChg>
      <pc:sldChg chg="modSp mod">
        <pc:chgData name="tsap@uoi.gr" userId="14c29a0b-fba8-4de1-ba9f-ce710cf39d77" providerId="ADAL" clId="{D7A2B9DB-D8FE-49E6-A67C-E3C177B36DF7}" dt="2022-02-21T16:46:35.366" v="572" actId="20577"/>
        <pc:sldMkLst>
          <pc:docMk/>
          <pc:sldMk cId="2219194532" sldId="462"/>
        </pc:sldMkLst>
        <pc:spChg chg="mod">
          <ac:chgData name="tsap@uoi.gr" userId="14c29a0b-fba8-4de1-ba9f-ce710cf39d77" providerId="ADAL" clId="{D7A2B9DB-D8FE-49E6-A67C-E3C177B36DF7}" dt="2022-02-21T16:46:35.366" v="572" actId="20577"/>
          <ac:spMkLst>
            <pc:docMk/>
            <pc:sldMk cId="2219194532" sldId="462"/>
            <ac:spMk id="11" creationId="{00000000-0000-0000-0000-000000000000}"/>
          </ac:spMkLst>
        </pc:spChg>
      </pc:sldChg>
      <pc:sldChg chg="modSp mod">
        <pc:chgData name="tsap@uoi.gr" userId="14c29a0b-fba8-4de1-ba9f-ce710cf39d77" providerId="ADAL" clId="{D7A2B9DB-D8FE-49E6-A67C-E3C177B36DF7}" dt="2022-02-21T16:41:30.216" v="52" actId="27636"/>
        <pc:sldMkLst>
          <pc:docMk/>
          <pc:sldMk cId="2887898808" sldId="463"/>
        </pc:sldMkLst>
        <pc:spChg chg="mod">
          <ac:chgData name="tsap@uoi.gr" userId="14c29a0b-fba8-4de1-ba9f-ce710cf39d77" providerId="ADAL" clId="{D7A2B9DB-D8FE-49E6-A67C-E3C177B36DF7}" dt="2022-02-21T16:41:30.216" v="52" actId="27636"/>
          <ac:spMkLst>
            <pc:docMk/>
            <pc:sldMk cId="2887898808" sldId="463"/>
            <ac:spMk id="2" creationId="{33892069-AAE9-4CD8-9B23-DE9A8CCE261A}"/>
          </ac:spMkLst>
        </pc:spChg>
      </pc:sldChg>
      <pc:sldChg chg="addSp modSp new mod modClrScheme chgLayout">
        <pc:chgData name="tsap@uoi.gr" userId="14c29a0b-fba8-4de1-ba9f-ce710cf39d77" providerId="ADAL" clId="{D7A2B9DB-D8FE-49E6-A67C-E3C177B36DF7}" dt="2022-02-21T16:44:02.069" v="501" actId="20577"/>
        <pc:sldMkLst>
          <pc:docMk/>
          <pc:sldMk cId="2056120021" sldId="492"/>
        </pc:sldMkLst>
        <pc:spChg chg="add mod">
          <ac:chgData name="tsap@uoi.gr" userId="14c29a0b-fba8-4de1-ba9f-ce710cf39d77" providerId="ADAL" clId="{D7A2B9DB-D8FE-49E6-A67C-E3C177B36DF7}" dt="2022-02-21T16:41:46.530" v="60" actId="20577"/>
          <ac:spMkLst>
            <pc:docMk/>
            <pc:sldMk cId="2056120021" sldId="492"/>
            <ac:spMk id="2" creationId="{3D467E5A-B4B8-49B9-82DB-B7F018FDFF5E}"/>
          </ac:spMkLst>
        </pc:spChg>
        <pc:spChg chg="add mod">
          <ac:chgData name="tsap@uoi.gr" userId="14c29a0b-fba8-4de1-ba9f-ce710cf39d77" providerId="ADAL" clId="{D7A2B9DB-D8FE-49E6-A67C-E3C177B36DF7}" dt="2022-02-21T16:44:02.069" v="501" actId="20577"/>
          <ac:spMkLst>
            <pc:docMk/>
            <pc:sldMk cId="2056120021" sldId="492"/>
            <ac:spMk id="3" creationId="{07A426B9-CE59-4758-8EF4-AB5EFC7D3124}"/>
          </ac:spMkLst>
        </pc:spChg>
      </pc:sldChg>
      <pc:sldChg chg="modSp mod">
        <pc:chgData name="tsap@uoi.gr" userId="14c29a0b-fba8-4de1-ba9f-ce710cf39d77" providerId="ADAL" clId="{D7A2B9DB-D8FE-49E6-A67C-E3C177B36DF7}" dt="2022-02-24T00:21:22.671" v="2535" actId="20577"/>
        <pc:sldMkLst>
          <pc:docMk/>
          <pc:sldMk cId="3723653091" sldId="495"/>
        </pc:sldMkLst>
        <pc:spChg chg="mod">
          <ac:chgData name="tsap@uoi.gr" userId="14c29a0b-fba8-4de1-ba9f-ce710cf39d77" providerId="ADAL" clId="{D7A2B9DB-D8FE-49E6-A67C-E3C177B36DF7}" dt="2022-02-24T00:20:58.530" v="2525" actId="20577"/>
          <ac:spMkLst>
            <pc:docMk/>
            <pc:sldMk cId="3723653091" sldId="495"/>
            <ac:spMk id="7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21:22.671" v="2535" actId="20577"/>
          <ac:spMkLst>
            <pc:docMk/>
            <pc:sldMk cId="3723653091" sldId="495"/>
            <ac:spMk id="8" creationId="{00000000-0000-0000-0000-000000000000}"/>
          </ac:spMkLst>
        </pc:spChg>
      </pc:sldChg>
      <pc:sldChg chg="del">
        <pc:chgData name="tsap@uoi.gr" userId="14c29a0b-fba8-4de1-ba9f-ce710cf39d77" providerId="ADAL" clId="{D7A2B9DB-D8FE-49E6-A67C-E3C177B36DF7}" dt="2022-02-23T22:16:09.354" v="1754" actId="2696"/>
        <pc:sldMkLst>
          <pc:docMk/>
          <pc:sldMk cId="56992146" sldId="496"/>
        </pc:sldMkLst>
      </pc:sldChg>
      <pc:sldChg chg="modSp add mod">
        <pc:chgData name="tsap@uoi.gr" userId="14c29a0b-fba8-4de1-ba9f-ce710cf39d77" providerId="ADAL" clId="{D7A2B9DB-D8FE-49E6-A67C-E3C177B36DF7}" dt="2022-02-23T22:29:21.608" v="1981" actId="20577"/>
        <pc:sldMkLst>
          <pc:docMk/>
          <pc:sldMk cId="2814348497" sldId="496"/>
        </pc:sldMkLst>
        <pc:spChg chg="mod">
          <ac:chgData name="tsap@uoi.gr" userId="14c29a0b-fba8-4de1-ba9f-ce710cf39d77" providerId="ADAL" clId="{D7A2B9DB-D8FE-49E6-A67C-E3C177B36DF7}" dt="2022-02-23T22:29:21.608" v="1981" actId="20577"/>
          <ac:spMkLst>
            <pc:docMk/>
            <pc:sldMk cId="2814348497" sldId="496"/>
            <ac:spMk id="3" creationId="{BE4DCF01-A467-4203-B7A7-23691A2C6AB0}"/>
          </ac:spMkLst>
        </pc:spChg>
      </pc:sldChg>
      <pc:sldChg chg="modSp mod">
        <pc:chgData name="tsap@uoi.gr" userId="14c29a0b-fba8-4de1-ba9f-ce710cf39d77" providerId="ADAL" clId="{D7A2B9DB-D8FE-49E6-A67C-E3C177B36DF7}" dt="2022-02-24T00:24:28.586" v="2554" actId="20577"/>
        <pc:sldMkLst>
          <pc:docMk/>
          <pc:sldMk cId="2053001986" sldId="497"/>
        </pc:sldMkLst>
        <pc:spChg chg="mod">
          <ac:chgData name="tsap@uoi.gr" userId="14c29a0b-fba8-4de1-ba9f-ce710cf39d77" providerId="ADAL" clId="{D7A2B9DB-D8FE-49E6-A67C-E3C177B36DF7}" dt="2022-02-24T00:24:28.586" v="2554" actId="20577"/>
          <ac:spMkLst>
            <pc:docMk/>
            <pc:sldMk cId="2053001986" sldId="497"/>
            <ac:spMk id="2" creationId="{114000E5-702A-421C-B8BF-1C2C071F9C94}"/>
          </ac:spMkLst>
        </pc:spChg>
        <pc:spChg chg="mod">
          <ac:chgData name="tsap@uoi.gr" userId="14c29a0b-fba8-4de1-ba9f-ce710cf39d77" providerId="ADAL" clId="{D7A2B9DB-D8FE-49E6-A67C-E3C177B36DF7}" dt="2022-02-23T22:33:48.087" v="2093" actId="14100"/>
          <ac:spMkLst>
            <pc:docMk/>
            <pc:sldMk cId="2053001986" sldId="497"/>
            <ac:spMk id="3" creationId="{8A7732E0-2BA5-4CA9-921D-9749B47395E0}"/>
          </ac:spMkLst>
        </pc:spChg>
        <pc:spChg chg="mod">
          <ac:chgData name="tsap@uoi.gr" userId="14c29a0b-fba8-4de1-ba9f-ce710cf39d77" providerId="ADAL" clId="{D7A2B9DB-D8FE-49E6-A67C-E3C177B36DF7}" dt="2022-02-23T22:34:05.643" v="2096" actId="20577"/>
          <ac:spMkLst>
            <pc:docMk/>
            <pc:sldMk cId="2053001986" sldId="497"/>
            <ac:spMk id="4" creationId="{BE4DE730-549B-49EE-93DA-324521743A7A}"/>
          </ac:spMkLst>
        </pc:spChg>
      </pc:sldChg>
      <pc:sldChg chg="addSp delSp modSp add mod">
        <pc:chgData name="tsap@uoi.gr" userId="14c29a0b-fba8-4de1-ba9f-ce710cf39d77" providerId="ADAL" clId="{D7A2B9DB-D8FE-49E6-A67C-E3C177B36DF7}" dt="2022-02-23T21:12:22.824" v="1163" actId="14100"/>
        <pc:sldMkLst>
          <pc:docMk/>
          <pc:sldMk cId="2879734802" sldId="498"/>
        </pc:sldMkLst>
        <pc:spChg chg="mod">
          <ac:chgData name="tsap@uoi.gr" userId="14c29a0b-fba8-4de1-ba9f-ce710cf39d77" providerId="ADAL" clId="{D7A2B9DB-D8FE-49E6-A67C-E3C177B36DF7}" dt="2022-02-23T21:12:22.824" v="1163" actId="14100"/>
          <ac:spMkLst>
            <pc:docMk/>
            <pc:sldMk cId="2879734802" sldId="498"/>
            <ac:spMk id="3" creationId="{00000000-0000-0000-0000-000000000000}"/>
          </ac:spMkLst>
        </pc:spChg>
        <pc:spChg chg="mod ord">
          <ac:chgData name="tsap@uoi.gr" userId="14c29a0b-fba8-4de1-ba9f-ce710cf39d77" providerId="ADAL" clId="{D7A2B9DB-D8FE-49E6-A67C-E3C177B36DF7}" dt="2022-02-23T20:47:37.006" v="902" actId="14100"/>
          <ac:spMkLst>
            <pc:docMk/>
            <pc:sldMk cId="2879734802" sldId="498"/>
            <ac:spMk id="4" creationId="{00000000-0000-0000-0000-000000000000}"/>
          </ac:spMkLst>
        </pc:spChg>
        <pc:spChg chg="mod ord">
          <ac:chgData name="tsap@uoi.gr" userId="14c29a0b-fba8-4de1-ba9f-ce710cf39d77" providerId="ADAL" clId="{D7A2B9DB-D8FE-49E6-A67C-E3C177B36DF7}" dt="2022-02-23T20:47:21.649" v="900" actId="20577"/>
          <ac:spMkLst>
            <pc:docMk/>
            <pc:sldMk cId="2879734802" sldId="498"/>
            <ac:spMk id="5" creationId="{00000000-0000-0000-0000-000000000000}"/>
          </ac:spMkLst>
        </pc:spChg>
        <pc:spChg chg="add del mod">
          <ac:chgData name="tsap@uoi.gr" userId="14c29a0b-fba8-4de1-ba9f-ce710cf39d77" providerId="ADAL" clId="{D7A2B9DB-D8FE-49E6-A67C-E3C177B36DF7}" dt="2022-02-23T20:39:21.932" v="715" actId="478"/>
          <ac:spMkLst>
            <pc:docMk/>
            <pc:sldMk cId="2879734802" sldId="498"/>
            <ac:spMk id="6" creationId="{DEE721BE-540A-44E9-87C7-AF023BA7744B}"/>
          </ac:spMkLst>
        </pc:spChg>
        <pc:spChg chg="add mod">
          <ac:chgData name="tsap@uoi.gr" userId="14c29a0b-fba8-4de1-ba9f-ce710cf39d77" providerId="ADAL" clId="{D7A2B9DB-D8FE-49E6-A67C-E3C177B36DF7}" dt="2022-02-23T20:50:33.844" v="1160" actId="1076"/>
          <ac:spMkLst>
            <pc:docMk/>
            <pc:sldMk cId="2879734802" sldId="498"/>
            <ac:spMk id="7" creationId="{14B0749E-DA1E-4253-9E21-F321F12F37C7}"/>
          </ac:spMkLst>
        </pc:spChg>
      </pc:sldChg>
      <pc:sldChg chg="addSp delSp modSp add mod ord">
        <pc:chgData name="tsap@uoi.gr" userId="14c29a0b-fba8-4de1-ba9f-ce710cf39d77" providerId="ADAL" clId="{D7A2B9DB-D8FE-49E6-A67C-E3C177B36DF7}" dt="2022-02-23T22:14:17.755" v="1612"/>
        <pc:sldMkLst>
          <pc:docMk/>
          <pc:sldMk cId="1325719320" sldId="499"/>
        </pc:sldMkLst>
        <pc:spChg chg="mod">
          <ac:chgData name="tsap@uoi.gr" userId="14c29a0b-fba8-4de1-ba9f-ce710cf39d77" providerId="ADAL" clId="{D7A2B9DB-D8FE-49E6-A67C-E3C177B36DF7}" dt="2022-02-23T22:09:12.987" v="1578" actId="20577"/>
          <ac:spMkLst>
            <pc:docMk/>
            <pc:sldMk cId="1325719320" sldId="499"/>
            <ac:spMk id="2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3T21:41:10.284" v="1165" actId="478"/>
          <ac:spMkLst>
            <pc:docMk/>
            <pc:sldMk cId="1325719320" sldId="499"/>
            <ac:spMk id="3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3T21:41:15.303" v="1166" actId="478"/>
          <ac:spMkLst>
            <pc:docMk/>
            <pc:sldMk cId="1325719320" sldId="499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1:46:21.061" v="1276" actId="1076"/>
          <ac:spMkLst>
            <pc:docMk/>
            <pc:sldMk cId="1325719320" sldId="499"/>
            <ac:spMk id="5" creationId="{00000000-0000-0000-0000-000000000000}"/>
          </ac:spMkLst>
        </pc:spChg>
        <pc:spChg chg="add del mod">
          <ac:chgData name="tsap@uoi.gr" userId="14c29a0b-fba8-4de1-ba9f-ce710cf39d77" providerId="ADAL" clId="{D7A2B9DB-D8FE-49E6-A67C-E3C177B36DF7}" dt="2022-02-23T21:44:03.179" v="1248" actId="478"/>
          <ac:spMkLst>
            <pc:docMk/>
            <pc:sldMk cId="1325719320" sldId="499"/>
            <ac:spMk id="6" creationId="{B4D9D3A8-0C9D-4113-9ECE-E7A7AE6F3884}"/>
          </ac:spMkLst>
        </pc:spChg>
        <pc:spChg chg="del">
          <ac:chgData name="tsap@uoi.gr" userId="14c29a0b-fba8-4de1-ba9f-ce710cf39d77" providerId="ADAL" clId="{D7A2B9DB-D8FE-49E6-A67C-E3C177B36DF7}" dt="2022-02-23T21:43:00.452" v="1238" actId="478"/>
          <ac:spMkLst>
            <pc:docMk/>
            <pc:sldMk cId="1325719320" sldId="499"/>
            <ac:spMk id="7" creationId="{14B0749E-DA1E-4253-9E21-F321F12F37C7}"/>
          </ac:spMkLst>
        </pc:spChg>
        <pc:spChg chg="add mod">
          <ac:chgData name="tsap@uoi.gr" userId="14c29a0b-fba8-4de1-ba9f-ce710cf39d77" providerId="ADAL" clId="{D7A2B9DB-D8FE-49E6-A67C-E3C177B36DF7}" dt="2022-02-23T22:09:22.499" v="1582" actId="6549"/>
          <ac:spMkLst>
            <pc:docMk/>
            <pc:sldMk cId="1325719320" sldId="499"/>
            <ac:spMk id="9" creationId="{B80829B2-C30E-4D41-AF56-574BB852D17A}"/>
          </ac:spMkLst>
        </pc:spChg>
        <pc:spChg chg="add mod ord">
          <ac:chgData name="tsap@uoi.gr" userId="14c29a0b-fba8-4de1-ba9f-ce710cf39d77" providerId="ADAL" clId="{D7A2B9DB-D8FE-49E6-A67C-E3C177B36DF7}" dt="2022-02-23T21:47:23.351" v="1281" actId="167"/>
          <ac:spMkLst>
            <pc:docMk/>
            <pc:sldMk cId="1325719320" sldId="499"/>
            <ac:spMk id="10" creationId="{565FDD26-6FA2-43E4-8410-11FA3A10416F}"/>
          </ac:spMkLst>
        </pc:spChg>
        <pc:spChg chg="add del mod">
          <ac:chgData name="tsap@uoi.gr" userId="14c29a0b-fba8-4de1-ba9f-ce710cf39d77" providerId="ADAL" clId="{D7A2B9DB-D8FE-49E6-A67C-E3C177B36DF7}" dt="2022-02-23T21:48:09.115" v="1284" actId="478"/>
          <ac:spMkLst>
            <pc:docMk/>
            <pc:sldMk cId="1325719320" sldId="499"/>
            <ac:spMk id="11" creationId="{4DE056D9-9A06-4D53-8C3E-CE30B6F0555F}"/>
          </ac:spMkLst>
        </pc:spChg>
        <pc:spChg chg="add mod">
          <ac:chgData name="tsap@uoi.gr" userId="14c29a0b-fba8-4de1-ba9f-ce710cf39d77" providerId="ADAL" clId="{D7A2B9DB-D8FE-49E6-A67C-E3C177B36DF7}" dt="2022-02-23T21:51:46.993" v="1505" actId="1076"/>
          <ac:spMkLst>
            <pc:docMk/>
            <pc:sldMk cId="1325719320" sldId="499"/>
            <ac:spMk id="12" creationId="{A9C65303-276D-43ED-BA62-2EE0E1CFCB43}"/>
          </ac:spMkLst>
        </pc:spChg>
        <pc:spChg chg="add mod">
          <ac:chgData name="tsap@uoi.gr" userId="14c29a0b-fba8-4de1-ba9f-ce710cf39d77" providerId="ADAL" clId="{D7A2B9DB-D8FE-49E6-A67C-E3C177B36DF7}" dt="2022-02-23T22:14:17.755" v="1612"/>
          <ac:spMkLst>
            <pc:docMk/>
            <pc:sldMk cId="1325719320" sldId="499"/>
            <ac:spMk id="13" creationId="{7A66944E-F0CD-40DB-902B-B31687F3AFCA}"/>
          </ac:spMkLst>
        </pc:spChg>
        <pc:spChg chg="add mod ord">
          <ac:chgData name="tsap@uoi.gr" userId="14c29a0b-fba8-4de1-ba9f-ce710cf39d77" providerId="ADAL" clId="{D7A2B9DB-D8FE-49E6-A67C-E3C177B36DF7}" dt="2022-02-23T21:52:25.922" v="1511" actId="167"/>
          <ac:spMkLst>
            <pc:docMk/>
            <pc:sldMk cId="1325719320" sldId="499"/>
            <ac:spMk id="14" creationId="{A54728C0-3886-4A97-B409-989863ACFF52}"/>
          </ac:spMkLst>
        </pc:spChg>
      </pc:sldChg>
      <pc:sldChg chg="addSp delSp modSp add mod">
        <pc:chgData name="tsap@uoi.gr" userId="14c29a0b-fba8-4de1-ba9f-ce710cf39d77" providerId="ADAL" clId="{D7A2B9DB-D8FE-49E6-A67C-E3C177B36DF7}" dt="2022-02-23T22:15:32.812" v="1753" actId="14100"/>
        <pc:sldMkLst>
          <pc:docMk/>
          <pc:sldMk cId="1513810088" sldId="500"/>
        </pc:sldMkLst>
        <pc:spChg chg="mod">
          <ac:chgData name="tsap@uoi.gr" userId="14c29a0b-fba8-4de1-ba9f-ce710cf39d77" providerId="ADAL" clId="{D7A2B9DB-D8FE-49E6-A67C-E3C177B36DF7}" dt="2022-02-23T22:13:46.559" v="1608" actId="1076"/>
          <ac:spMkLst>
            <pc:docMk/>
            <pc:sldMk cId="1513810088" sldId="500"/>
            <ac:spMk id="2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3T21:58:42.934" v="1536" actId="478"/>
          <ac:spMkLst>
            <pc:docMk/>
            <pc:sldMk cId="1513810088" sldId="500"/>
            <ac:spMk id="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11:44.074" v="1599" actId="1076"/>
          <ac:spMkLst>
            <pc:docMk/>
            <pc:sldMk cId="1513810088" sldId="500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11:34.219" v="1598" actId="1076"/>
          <ac:spMkLst>
            <pc:docMk/>
            <pc:sldMk cId="1513810088" sldId="500"/>
            <ac:spMk id="5" creationId="{00000000-0000-0000-0000-000000000000}"/>
          </ac:spMkLst>
        </pc:spChg>
        <pc:spChg chg="add del mod">
          <ac:chgData name="tsap@uoi.gr" userId="14c29a0b-fba8-4de1-ba9f-ce710cf39d77" providerId="ADAL" clId="{D7A2B9DB-D8FE-49E6-A67C-E3C177B36DF7}" dt="2022-02-23T22:14:05.802" v="1610" actId="478"/>
          <ac:spMkLst>
            <pc:docMk/>
            <pc:sldMk cId="1513810088" sldId="500"/>
            <ac:spMk id="6" creationId="{3E5AC306-292E-4C77-A670-45931869BB11}"/>
          </ac:spMkLst>
        </pc:spChg>
        <pc:spChg chg="del">
          <ac:chgData name="tsap@uoi.gr" userId="14c29a0b-fba8-4de1-ba9f-ce710cf39d77" providerId="ADAL" clId="{D7A2B9DB-D8FE-49E6-A67C-E3C177B36DF7}" dt="2022-02-23T21:59:11.490" v="1538" actId="478"/>
          <ac:spMkLst>
            <pc:docMk/>
            <pc:sldMk cId="1513810088" sldId="500"/>
            <ac:spMk id="7" creationId="{14B0749E-DA1E-4253-9E21-F321F12F37C7}"/>
          </ac:spMkLst>
        </pc:spChg>
        <pc:spChg chg="add mod">
          <ac:chgData name="tsap@uoi.gr" userId="14c29a0b-fba8-4de1-ba9f-ce710cf39d77" providerId="ADAL" clId="{D7A2B9DB-D8FE-49E6-A67C-E3C177B36DF7}" dt="2022-02-23T22:12:36.817" v="1607" actId="207"/>
          <ac:spMkLst>
            <pc:docMk/>
            <pc:sldMk cId="1513810088" sldId="500"/>
            <ac:spMk id="8" creationId="{33F7756F-4ECE-4F61-9D88-78CEA9DCC61E}"/>
          </ac:spMkLst>
        </pc:spChg>
        <pc:spChg chg="add mod">
          <ac:chgData name="tsap@uoi.gr" userId="14c29a0b-fba8-4de1-ba9f-ce710cf39d77" providerId="ADAL" clId="{D7A2B9DB-D8FE-49E6-A67C-E3C177B36DF7}" dt="2022-02-23T22:15:32.812" v="1753" actId="14100"/>
          <ac:spMkLst>
            <pc:docMk/>
            <pc:sldMk cId="1513810088" sldId="500"/>
            <ac:spMk id="9" creationId="{06060322-A752-4134-A2C4-610CC65CA420}"/>
          </ac:spMkLst>
        </pc:spChg>
      </pc:sldChg>
      <pc:sldChg chg="delSp modSp add mod">
        <pc:chgData name="tsap@uoi.gr" userId="14c29a0b-fba8-4de1-ba9f-ce710cf39d77" providerId="ADAL" clId="{D7A2B9DB-D8FE-49E6-A67C-E3C177B36DF7}" dt="2022-02-23T23:44:59.277" v="2410" actId="20577"/>
        <pc:sldMkLst>
          <pc:docMk/>
          <pc:sldMk cId="3796946514" sldId="501"/>
        </pc:sldMkLst>
        <pc:spChg chg="mod">
          <ac:chgData name="tsap@uoi.gr" userId="14c29a0b-fba8-4de1-ba9f-ce710cf39d77" providerId="ADAL" clId="{D7A2B9DB-D8FE-49E6-A67C-E3C177B36DF7}" dt="2022-02-23T23:41:46.827" v="2273" actId="20577"/>
          <ac:spMkLst>
            <pc:docMk/>
            <pc:sldMk cId="3796946514" sldId="501"/>
            <ac:spMk id="2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2:27.475" v="2315" actId="207"/>
          <ac:spMkLst>
            <pc:docMk/>
            <pc:sldMk cId="3796946514" sldId="501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4:11.883" v="2321" actId="13926"/>
          <ac:spMkLst>
            <pc:docMk/>
            <pc:sldMk cId="3796946514" sldId="501"/>
            <ac:spMk id="9" creationId="{B80829B2-C30E-4D41-AF56-574BB852D17A}"/>
          </ac:spMkLst>
        </pc:spChg>
        <pc:spChg chg="mod">
          <ac:chgData name="tsap@uoi.gr" userId="14c29a0b-fba8-4de1-ba9f-ce710cf39d77" providerId="ADAL" clId="{D7A2B9DB-D8FE-49E6-A67C-E3C177B36DF7}" dt="2022-02-23T23:42:37.021" v="2316" actId="14100"/>
          <ac:spMkLst>
            <pc:docMk/>
            <pc:sldMk cId="3796946514" sldId="501"/>
            <ac:spMk id="10" creationId="{565FDD26-6FA2-43E4-8410-11FA3A10416F}"/>
          </ac:spMkLst>
        </pc:spChg>
        <pc:spChg chg="del">
          <ac:chgData name="tsap@uoi.gr" userId="14c29a0b-fba8-4de1-ba9f-ce710cf39d77" providerId="ADAL" clId="{D7A2B9DB-D8FE-49E6-A67C-E3C177B36DF7}" dt="2022-02-23T23:43:35.181" v="2318" actId="478"/>
          <ac:spMkLst>
            <pc:docMk/>
            <pc:sldMk cId="3796946514" sldId="501"/>
            <ac:spMk id="12" creationId="{A9C65303-276D-43ED-BA62-2EE0E1CFCB43}"/>
          </ac:spMkLst>
        </pc:spChg>
        <pc:spChg chg="mod">
          <ac:chgData name="tsap@uoi.gr" userId="14c29a0b-fba8-4de1-ba9f-ce710cf39d77" providerId="ADAL" clId="{D7A2B9DB-D8FE-49E6-A67C-E3C177B36DF7}" dt="2022-02-23T23:44:59.277" v="2410" actId="20577"/>
          <ac:spMkLst>
            <pc:docMk/>
            <pc:sldMk cId="3796946514" sldId="501"/>
            <ac:spMk id="13" creationId="{7A66944E-F0CD-40DB-902B-B31687F3AFCA}"/>
          </ac:spMkLst>
        </pc:spChg>
        <pc:spChg chg="mod">
          <ac:chgData name="tsap@uoi.gr" userId="14c29a0b-fba8-4de1-ba9f-ce710cf39d77" providerId="ADAL" clId="{D7A2B9DB-D8FE-49E6-A67C-E3C177B36DF7}" dt="2022-02-23T23:44:01.967" v="2320" actId="14100"/>
          <ac:spMkLst>
            <pc:docMk/>
            <pc:sldMk cId="3796946514" sldId="501"/>
            <ac:spMk id="14" creationId="{A54728C0-3886-4A97-B409-989863ACFF52}"/>
          </ac:spMkLst>
        </pc:spChg>
      </pc:sldChg>
      <pc:sldChg chg="modSp add mod">
        <pc:chgData name="tsap@uoi.gr" userId="14c29a0b-fba8-4de1-ba9f-ce710cf39d77" providerId="ADAL" clId="{D7A2B9DB-D8FE-49E6-A67C-E3C177B36DF7}" dt="2022-02-24T00:41:34.257" v="2730" actId="207"/>
        <pc:sldMkLst>
          <pc:docMk/>
          <pc:sldMk cId="107907314" sldId="502"/>
        </pc:sldMkLst>
        <pc:spChg chg="mod">
          <ac:chgData name="tsap@uoi.gr" userId="14c29a0b-fba8-4de1-ba9f-ce710cf39d77" providerId="ADAL" clId="{D7A2B9DB-D8FE-49E6-A67C-E3C177B36DF7}" dt="2022-02-24T00:26:30.656" v="2622" actId="20577"/>
          <ac:spMkLst>
            <pc:docMk/>
            <pc:sldMk cId="107907314" sldId="502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40:27.838" v="2642" actId="14100"/>
          <ac:spMkLst>
            <pc:docMk/>
            <pc:sldMk cId="107907314" sldId="502"/>
            <ac:spMk id="2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41:34.257" v="2730" actId="207"/>
          <ac:spMkLst>
            <pc:docMk/>
            <pc:sldMk cId="107907314" sldId="502"/>
            <ac:spMk id="24" creationId="{00000000-0000-0000-0000-000000000000}"/>
          </ac:spMkLst>
        </pc:spChg>
      </pc:sldChg>
      <pc:sldChg chg="modSp add mod">
        <pc:chgData name="tsap@uoi.gr" userId="14c29a0b-fba8-4de1-ba9f-ce710cf39d77" providerId="ADAL" clId="{D7A2B9DB-D8FE-49E6-A67C-E3C177B36DF7}" dt="2022-02-24T00:46:22.951" v="3013" actId="1076"/>
        <pc:sldMkLst>
          <pc:docMk/>
          <pc:sldMk cId="808096911" sldId="503"/>
        </pc:sldMkLst>
        <pc:spChg chg="mod">
          <ac:chgData name="tsap@uoi.gr" userId="14c29a0b-fba8-4de1-ba9f-ce710cf39d77" providerId="ADAL" clId="{D7A2B9DB-D8FE-49E6-A67C-E3C177B36DF7}" dt="2022-02-24T00:45:17.222" v="2978" actId="14100"/>
          <ac:spMkLst>
            <pc:docMk/>
            <pc:sldMk cId="808096911" sldId="503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39:42.558" v="2640" actId="20577"/>
          <ac:spMkLst>
            <pc:docMk/>
            <pc:sldMk cId="808096911" sldId="503"/>
            <ac:spMk id="1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46:22.951" v="3013" actId="1076"/>
          <ac:spMkLst>
            <pc:docMk/>
            <pc:sldMk cId="808096911" sldId="503"/>
            <ac:spMk id="24" creationId="{00000000-0000-0000-0000-000000000000}"/>
          </ac:spMkLst>
        </pc:spChg>
      </pc:sldChg>
      <pc:sldChg chg="add del">
        <pc:chgData name="tsap@uoi.gr" userId="14c29a0b-fba8-4de1-ba9f-ce710cf39d77" providerId="ADAL" clId="{D7A2B9DB-D8FE-49E6-A67C-E3C177B36DF7}" dt="2022-02-24T00:39:27.683" v="2637"/>
        <pc:sldMkLst>
          <pc:docMk/>
          <pc:sldMk cId="866934086" sldId="503"/>
        </pc:sldMkLst>
      </pc:sldChg>
      <pc:sldChg chg="add del">
        <pc:chgData name="tsap@uoi.gr" userId="14c29a0b-fba8-4de1-ba9f-ce710cf39d77" providerId="ADAL" clId="{D7A2B9DB-D8FE-49E6-A67C-E3C177B36DF7}" dt="2022-02-24T00:39:08.731" v="2630"/>
        <pc:sldMkLst>
          <pc:docMk/>
          <pc:sldMk cId="3815933874" sldId="503"/>
        </pc:sldMkLst>
      </pc:sldChg>
      <pc:sldChg chg="addSp delSp modSp new mod chgLayout">
        <pc:chgData name="tsap@uoi.gr" userId="14c29a0b-fba8-4de1-ba9f-ce710cf39d77" providerId="ADAL" clId="{D7A2B9DB-D8FE-49E6-A67C-E3C177B36DF7}" dt="2022-02-24T00:52:08.254" v="3083" actId="20577"/>
        <pc:sldMkLst>
          <pc:docMk/>
          <pc:sldMk cId="2955707839" sldId="504"/>
        </pc:sldMkLst>
        <pc:spChg chg="del mod ord">
          <ac:chgData name="tsap@uoi.gr" userId="14c29a0b-fba8-4de1-ba9f-ce710cf39d77" providerId="ADAL" clId="{D7A2B9DB-D8FE-49E6-A67C-E3C177B36DF7}" dt="2022-02-24T00:51:45.035" v="3051" actId="700"/>
          <ac:spMkLst>
            <pc:docMk/>
            <pc:sldMk cId="2955707839" sldId="504"/>
            <ac:spMk id="2" creationId="{CA4B3CB5-E9A1-44E1-8C7A-DF27903326BF}"/>
          </ac:spMkLst>
        </pc:spChg>
        <pc:spChg chg="add mod ord">
          <ac:chgData name="tsap@uoi.gr" userId="14c29a0b-fba8-4de1-ba9f-ce710cf39d77" providerId="ADAL" clId="{D7A2B9DB-D8FE-49E6-A67C-E3C177B36DF7}" dt="2022-02-24T00:52:08.254" v="3083" actId="20577"/>
          <ac:spMkLst>
            <pc:docMk/>
            <pc:sldMk cId="2955707839" sldId="504"/>
            <ac:spMk id="3" creationId="{4B94AC1E-CCBE-4A21-B12B-7C354E85AE70}"/>
          </ac:spMkLst>
        </pc:spChg>
        <pc:spChg chg="add mod ord">
          <ac:chgData name="tsap@uoi.gr" userId="14c29a0b-fba8-4de1-ba9f-ce710cf39d77" providerId="ADAL" clId="{D7A2B9DB-D8FE-49E6-A67C-E3C177B36DF7}" dt="2022-02-24T00:51:45.035" v="3051" actId="700"/>
          <ac:spMkLst>
            <pc:docMk/>
            <pc:sldMk cId="2955707839" sldId="504"/>
            <ac:spMk id="4" creationId="{49FBAFDC-4A3A-40B8-9C60-0BFB4936490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F60F88-82BB-4F01-8B5A-73A7B3C8F80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8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F60F88-82BB-4F01-8B5A-73A7B3C8F80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7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CS-409: </a:t>
            </a:r>
            <a:r>
              <a:rPr lang="el-GR" dirty="0" err="1"/>
              <a:t>Αντικειμενοστρεφής</a:t>
            </a:r>
            <a:r>
              <a:rPr lang="el-GR" dirty="0"/>
              <a:t> </a:t>
            </a:r>
            <a:r>
              <a:rPr lang="el-GR" dirty="0" err="1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/>
              <a:t>Αντικειμενοστρεφής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/>
          </a:bodyPr>
          <a:lstStyle/>
          <a:p>
            <a:r>
              <a:rPr lang="el-GR" dirty="0"/>
              <a:t>2. ΕΙΣΑΓΩΓΗ ΣΤΗ </a:t>
            </a:r>
            <a:r>
              <a:rPr lang="en-US" dirty="0"/>
              <a:t>JAVA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>
            <a:normAutofit/>
          </a:bodyPr>
          <a:lstStyle/>
          <a:p>
            <a:r>
              <a:rPr lang="el-GR" dirty="0"/>
              <a:t>Η γλώσσα προγραμματισμού </a:t>
            </a:r>
            <a:r>
              <a:rPr lang="en-US" dirty="0"/>
              <a:t>Java</a:t>
            </a:r>
            <a:endParaRPr lang="el-GR" dirty="0"/>
          </a:p>
          <a:p>
            <a:r>
              <a:rPr lang="el-GR" dirty="0"/>
              <a:t>Βασικό συντακτικό, ορισμός μεταβλητών, έλεγχος ροής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706D3-A8EA-4C4D-AA32-8171C2CC5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Τύποι μεταβλητών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DCF01-A467-4203-B7A7-23691A2C6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el-GR" sz="2800" dirty="0"/>
              <a:t>Ο τύπος της μεταβλητής είναι είτε ένας </a:t>
            </a:r>
            <a:r>
              <a:rPr lang="el-GR" sz="2800" dirty="0">
                <a:solidFill>
                  <a:srgbClr val="FF0000"/>
                </a:solidFill>
              </a:rPr>
              <a:t>πρωταρχικός τύπος</a:t>
            </a:r>
            <a:r>
              <a:rPr lang="el-GR" sz="2800" dirty="0"/>
              <a:t>, είτε μια </a:t>
            </a:r>
            <a:r>
              <a:rPr lang="el-GR" sz="2800" dirty="0">
                <a:solidFill>
                  <a:srgbClr val="FF0000"/>
                </a:solidFill>
              </a:rPr>
              <a:t>κλάση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Οι τύποι </a:t>
            </a:r>
            <a:r>
              <a:rPr lang="en-US" dirty="0">
                <a:solidFill>
                  <a:srgbClr val="FF0000"/>
                </a:solidFill>
              </a:rPr>
              <a:t>int, double</a:t>
            </a:r>
            <a:r>
              <a:rPr lang="en-US" dirty="0"/>
              <a:t> </a:t>
            </a:r>
            <a:r>
              <a:rPr lang="el-GR" dirty="0"/>
              <a:t>και </a:t>
            </a:r>
            <a:r>
              <a:rPr lang="en-US" dirty="0" err="1">
                <a:solidFill>
                  <a:srgbClr val="FF0000"/>
                </a:solidFill>
              </a:rPr>
              <a:t>boolean</a:t>
            </a:r>
            <a:r>
              <a:rPr lang="en-US" dirty="0"/>
              <a:t> </a:t>
            </a:r>
            <a:r>
              <a:rPr lang="el-GR" dirty="0"/>
              <a:t>είναι </a:t>
            </a:r>
            <a:r>
              <a:rPr lang="el-GR" dirty="0">
                <a:solidFill>
                  <a:srgbClr val="0070C0"/>
                </a:solidFill>
              </a:rPr>
              <a:t>πρωταρχικοί (βασικοί) τύποι </a:t>
            </a:r>
            <a:r>
              <a:rPr lang="el-GR" dirty="0"/>
              <a:t>(</a:t>
            </a:r>
            <a:r>
              <a:rPr lang="en-US" dirty="0">
                <a:solidFill>
                  <a:srgbClr val="0070C0"/>
                </a:solidFill>
              </a:rPr>
              <a:t>primitive types</a:t>
            </a:r>
            <a:r>
              <a:rPr lang="en-US" dirty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Εκτός από τους βασικούς τύπους, όλοι οι άλλοι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τύποι</a:t>
            </a:r>
            <a:r>
              <a:rPr lang="el-GR" dirty="0"/>
              <a:t> (π.χ., </a:t>
            </a:r>
            <a:r>
              <a:rPr lang="en-US" dirty="0"/>
              <a:t>String) </a:t>
            </a:r>
            <a:r>
              <a:rPr lang="el-GR" dirty="0"/>
              <a:t>είναι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/>
              <a:t>Όταν ο τύπος της μεταβλητής είναι μια </a:t>
            </a:r>
            <a:r>
              <a:rPr lang="el-GR" dirty="0">
                <a:solidFill>
                  <a:srgbClr val="FF0000"/>
                </a:solidFill>
              </a:rPr>
              <a:t>κλάση</a:t>
            </a:r>
            <a:r>
              <a:rPr lang="el-GR" dirty="0"/>
              <a:t> αυτή η </a:t>
            </a:r>
            <a:r>
              <a:rPr lang="el-GR" dirty="0">
                <a:solidFill>
                  <a:srgbClr val="FF0000"/>
                </a:solidFill>
              </a:rPr>
              <a:t>μεταβλητή</a:t>
            </a:r>
            <a:r>
              <a:rPr lang="el-GR" dirty="0"/>
              <a:t> είναι ένα </a:t>
            </a:r>
            <a:r>
              <a:rPr lang="el-GR" dirty="0">
                <a:solidFill>
                  <a:srgbClr val="FF0000"/>
                </a:solidFill>
              </a:rPr>
              <a:t>αντικείμενο</a:t>
            </a:r>
            <a:r>
              <a:rPr lang="el-GR" dirty="0"/>
              <a:t> της κλάσης.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48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Πρωταρχικοί τύποι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5240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Όνομα τύπου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Τιμή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Μνήμη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boolean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true/false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 </a:t>
                      </a:r>
                      <a:r>
                        <a:rPr lang="en-US" dirty="0"/>
                        <a:t>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Χαρακτήρας</a:t>
                      </a:r>
                      <a:r>
                        <a:rPr lang="el-GR" baseline="0" dirty="0"/>
                        <a:t> (</a:t>
                      </a:r>
                      <a:r>
                        <a:rPr lang="en-US" baseline="0" dirty="0"/>
                        <a:t>Unicode)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r>
                        <a:rPr lang="en-US" baseline="0" dirty="0"/>
                        <a:t> bytes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452963"/>
            <a:ext cx="84907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/>
              <a:t>Όταν ορίζουμε μια μεταβλητή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δεσμεύεται</a:t>
            </a:r>
            <a:r>
              <a:rPr lang="el-GR" sz="2000" dirty="0"/>
              <a:t> ο αντίστοιχος χώρος στη </a:t>
            </a:r>
            <a:r>
              <a:rPr lang="el-GR" sz="2000" dirty="0">
                <a:solidFill>
                  <a:srgbClr val="0070C0"/>
                </a:solidFill>
              </a:rPr>
              <a:t>μνήμη</a:t>
            </a:r>
            <a:r>
              <a:rPr lang="el-GR" sz="2000" dirty="0"/>
              <a:t>.</a:t>
            </a:r>
          </a:p>
          <a:p>
            <a:r>
              <a:rPr lang="el-GR" sz="2000" dirty="0"/>
              <a:t>Το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όνομα της μεταβλητής </a:t>
            </a:r>
            <a:r>
              <a:rPr lang="el-GR" sz="2000" dirty="0"/>
              <a:t>αντιστοιχίζεται με αυτό το χώρο στη </a:t>
            </a:r>
            <a:r>
              <a:rPr lang="el-GR" sz="2000" dirty="0">
                <a:solidFill>
                  <a:srgbClr val="0070C0"/>
                </a:solidFill>
              </a:rPr>
              <a:t>μνήμη</a:t>
            </a:r>
            <a:r>
              <a:rPr lang="el-GR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44060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Πρωταρχικοί τύποι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5240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Όνομα τύπου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Τιμή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Μνήμη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boolean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true/false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 </a:t>
                      </a:r>
                      <a:r>
                        <a:rPr lang="en-US" dirty="0"/>
                        <a:t>byte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Χαρακτήρας</a:t>
                      </a:r>
                      <a:r>
                        <a:rPr lang="el-GR" baseline="0" dirty="0"/>
                        <a:t> (</a:t>
                      </a:r>
                      <a:r>
                        <a:rPr lang="en-US" baseline="0" dirty="0"/>
                        <a:t>Unicode)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byte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bytes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r>
                        <a:rPr lang="en-US" baseline="0" dirty="0"/>
                        <a:t> bytes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double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Πραγματικός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bytes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5452963"/>
            <a:ext cx="84907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/>
              <a:t>Όταν ορίζουμε μια μεταβλητή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δεσμεύεται</a:t>
            </a:r>
            <a:r>
              <a:rPr lang="el-GR" sz="2000" dirty="0"/>
              <a:t> ο αντίστοιχος χώρος στη </a:t>
            </a:r>
            <a:r>
              <a:rPr lang="el-GR" sz="2000" dirty="0">
                <a:solidFill>
                  <a:srgbClr val="0070C0"/>
                </a:solidFill>
              </a:rPr>
              <a:t>μνήμη</a:t>
            </a:r>
            <a:r>
              <a:rPr lang="el-GR" sz="2000" dirty="0"/>
              <a:t>.</a:t>
            </a:r>
          </a:p>
          <a:p>
            <a:r>
              <a:rPr lang="el-GR" sz="2000" dirty="0"/>
              <a:t>Το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όνομα της μεταβλητής </a:t>
            </a:r>
            <a:r>
              <a:rPr lang="el-GR" sz="2000" dirty="0"/>
              <a:t>αντιστοιχίζεται με αυτό το χώρο στη </a:t>
            </a:r>
            <a:r>
              <a:rPr lang="el-GR" sz="2000" dirty="0">
                <a:solidFill>
                  <a:srgbClr val="0070C0"/>
                </a:solidFill>
              </a:rPr>
              <a:t>μνήμη</a:t>
            </a:r>
            <a:r>
              <a:rPr lang="el-GR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03060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88668D2-7209-435D-8512-16ADFADA791B}"/>
              </a:ext>
            </a:extLst>
          </p:cNvPr>
          <p:cNvSpPr/>
          <p:nvPr/>
        </p:nvSpPr>
        <p:spPr>
          <a:xfrm>
            <a:off x="2133600" y="3620364"/>
            <a:ext cx="1371600" cy="31314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62E998-B925-40E2-B784-C520951E9716}"/>
              </a:ext>
            </a:extLst>
          </p:cNvPr>
          <p:cNvSpPr/>
          <p:nvPr/>
        </p:nvSpPr>
        <p:spPr>
          <a:xfrm>
            <a:off x="4038600" y="3628165"/>
            <a:ext cx="3886200" cy="304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589585" y="3610963"/>
            <a:ext cx="302887" cy="3131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Ανάθεση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division = enumerator/denominator;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(division);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9754C557-0AD8-4BF1-A760-0667E7A5CF30}"/>
              </a:ext>
            </a:extLst>
          </p:cNvPr>
          <p:cNvSpPr/>
          <p:nvPr/>
        </p:nvSpPr>
        <p:spPr>
          <a:xfrm>
            <a:off x="5791200" y="2628900"/>
            <a:ext cx="2514600" cy="762000"/>
          </a:xfrm>
          <a:prstGeom prst="wedgeRectCallou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Έκφραση που αποτιμάται σε μια τιμή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E3303781-4B60-4B78-ACA7-BB91C2F90247}"/>
              </a:ext>
            </a:extLst>
          </p:cNvPr>
          <p:cNvSpPr/>
          <p:nvPr/>
        </p:nvSpPr>
        <p:spPr>
          <a:xfrm>
            <a:off x="1158366" y="4268751"/>
            <a:ext cx="1295400" cy="457200"/>
          </a:xfrm>
          <a:prstGeom prst="wedgeRectCallout">
            <a:avLst>
              <a:gd name="adj1" fmla="val 26686"/>
              <a:gd name="adj2" fmla="val -11712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μεταβλητή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C0669E-14D2-4628-8A4E-AA1604A94926}"/>
              </a:ext>
            </a:extLst>
          </p:cNvPr>
          <p:cNvSpPr txBox="1"/>
          <p:nvPr/>
        </p:nvSpPr>
        <p:spPr>
          <a:xfrm>
            <a:off x="1806066" y="4831182"/>
            <a:ext cx="718553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Ο τύπος της έκφρασης και της μεταβλητής θα πρέπει να συμφωνούν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448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000E5-702A-421C-B8BF-1C2C071F9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1206"/>
            <a:ext cx="8229600" cy="990600"/>
          </a:xfrm>
        </p:spPr>
        <p:txBody>
          <a:bodyPr/>
          <a:lstStyle/>
          <a:p>
            <a:r>
              <a:rPr lang="el-GR" dirty="0"/>
              <a:t>Ανάθεση</a:t>
            </a:r>
            <a:r>
              <a:rPr lang="en-US" dirty="0"/>
              <a:t>/</a:t>
            </a:r>
            <a:r>
              <a:rPr lang="el-GR" dirty="0"/>
              <a:t>Εκχώρηση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732E0-2BA5-4CA9-921D-9749B4739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l-GR" dirty="0"/>
              <a:t>Το γενικό συντακτικό μιας ανάθεσης</a:t>
            </a:r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Στο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αριστερό</a:t>
            </a:r>
            <a:r>
              <a:rPr lang="el-GR" dirty="0"/>
              <a:t> μέρος έχουμε πάντα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μεταβλητή</a:t>
            </a:r>
            <a:r>
              <a:rPr lang="el-GR" dirty="0"/>
              <a:t>.</a:t>
            </a:r>
          </a:p>
          <a:p>
            <a:pPr lvl="1"/>
            <a:r>
              <a:rPr lang="el-GR" dirty="0"/>
              <a:t>Μπορούμε να έχουμε και τη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δήλωση της μεταβλητής</a:t>
            </a:r>
          </a:p>
          <a:p>
            <a:r>
              <a:rPr lang="el-GR" dirty="0"/>
              <a:t>Το </a:t>
            </a:r>
            <a:r>
              <a:rPr lang="el-GR" dirty="0">
                <a:solidFill>
                  <a:srgbClr val="0070C0"/>
                </a:solidFill>
              </a:rPr>
              <a:t>δεξί</a:t>
            </a:r>
            <a:r>
              <a:rPr lang="el-GR" dirty="0"/>
              <a:t> μέρος είναι μια </a:t>
            </a:r>
            <a:r>
              <a:rPr lang="el-GR" dirty="0">
                <a:solidFill>
                  <a:srgbClr val="0070C0"/>
                </a:solidFill>
              </a:rPr>
              <a:t>έκφραση</a:t>
            </a:r>
            <a:r>
              <a:rPr lang="el-GR" dirty="0"/>
              <a:t> που μας δίνει μια τιμή. Η έκφραση μπορεί να είναι:</a:t>
            </a:r>
          </a:p>
          <a:p>
            <a:pPr lvl="1"/>
            <a:r>
              <a:rPr lang="el-GR" dirty="0"/>
              <a:t>Μία </a:t>
            </a:r>
            <a:r>
              <a:rPr lang="el-GR" dirty="0">
                <a:solidFill>
                  <a:srgbClr val="0070C0"/>
                </a:solidFill>
              </a:rPr>
              <a:t>σταθερά</a:t>
            </a:r>
            <a:endParaRPr lang="el-GR" dirty="0"/>
          </a:p>
          <a:p>
            <a:pPr lvl="1"/>
            <a:r>
              <a:rPr lang="el-GR" dirty="0"/>
              <a:t>Μια </a:t>
            </a:r>
            <a:r>
              <a:rPr lang="el-GR" dirty="0">
                <a:solidFill>
                  <a:srgbClr val="0070C0"/>
                </a:solidFill>
              </a:rPr>
              <a:t>μεταβλητή</a:t>
            </a:r>
          </a:p>
          <a:p>
            <a:pPr lvl="1"/>
            <a:r>
              <a:rPr lang="el-GR" dirty="0"/>
              <a:t>Μια </a:t>
            </a:r>
            <a:r>
              <a:rPr lang="el-GR" dirty="0">
                <a:solidFill>
                  <a:srgbClr val="0070C0"/>
                </a:solidFill>
              </a:rPr>
              <a:t>πράξη</a:t>
            </a:r>
            <a:r>
              <a:rPr lang="el-GR" dirty="0"/>
              <a:t> μεταξύ μεταβλητών ή/και σταθερών</a:t>
            </a:r>
          </a:p>
          <a:p>
            <a:pPr lvl="1"/>
            <a:r>
              <a:rPr lang="el-GR" dirty="0"/>
              <a:t>Η </a:t>
            </a:r>
            <a:r>
              <a:rPr lang="el-GR" dirty="0">
                <a:solidFill>
                  <a:srgbClr val="0070C0"/>
                </a:solidFill>
              </a:rPr>
              <a:t>κλήση μιας μεθόδου </a:t>
            </a:r>
            <a:r>
              <a:rPr lang="el-GR" dirty="0"/>
              <a:t>που επιστρέφει μια τιμή.</a:t>
            </a:r>
          </a:p>
          <a:p>
            <a:r>
              <a:rPr lang="el-GR" dirty="0"/>
              <a:t>Πρέπει να υπάρχει </a:t>
            </a:r>
            <a:r>
              <a:rPr lang="el-GR" dirty="0">
                <a:solidFill>
                  <a:srgbClr val="FF0000"/>
                </a:solidFill>
              </a:rPr>
              <a:t>συμβατότητα</a:t>
            </a:r>
            <a:r>
              <a:rPr lang="el-GR" dirty="0"/>
              <a:t> μεταξύ του τύπου της μεταβλητής (αριστερό μέρος) και του τύπου της τιμής που μας δίνει η έκφραση (δεξί μέρος).</a:t>
            </a:r>
          </a:p>
          <a:p>
            <a:r>
              <a:rPr lang="el-GR" dirty="0"/>
              <a:t>Πρώτα γίνεται ο υπολογισμός της τιμής στο δεξί μέρος και μετά εκχωρείται η τιμή στην μεταβλητή.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E4DE730-549B-49EE-93DA-324521743A7A}"/>
              </a:ext>
            </a:extLst>
          </p:cNvPr>
          <p:cNvSpPr txBox="1">
            <a:spLocks/>
          </p:cNvSpPr>
          <p:nvPr/>
        </p:nvSpPr>
        <p:spPr>
          <a:xfrm>
            <a:off x="304800" y="1905000"/>
            <a:ext cx="8382000" cy="4953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Μεταβλητή&gt;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2000" b="1" u="sng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έκφραση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που αποτιμάται σε μια τιμή&gt;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001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54728C0-3886-4A97-B409-989863ACFF52}"/>
              </a:ext>
            </a:extLst>
          </p:cNvPr>
          <p:cNvSpPr/>
          <p:nvPr/>
        </p:nvSpPr>
        <p:spPr>
          <a:xfrm>
            <a:off x="457200" y="6096000"/>
            <a:ext cx="2971800" cy="64149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5FDD26-6FA2-43E4-8410-11FA3A10416F}"/>
              </a:ext>
            </a:extLst>
          </p:cNvPr>
          <p:cNvSpPr/>
          <p:nvPr/>
        </p:nvSpPr>
        <p:spPr>
          <a:xfrm>
            <a:off x="1066800" y="3276599"/>
            <a:ext cx="5257800" cy="33846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03150" y="1141228"/>
            <a:ext cx="8382000" cy="3519377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30;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0;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enumerator/denominator = division;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(division);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0502"/>
            <a:ext cx="8229600" cy="990600"/>
          </a:xfrm>
        </p:spPr>
        <p:txBody>
          <a:bodyPr/>
          <a:lstStyle/>
          <a:p>
            <a:r>
              <a:rPr lang="en-US" dirty="0"/>
              <a:t>Division-Err3.java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0829B2-C30E-4D41-AF56-574BB852D17A}"/>
              </a:ext>
            </a:extLst>
          </p:cNvPr>
          <p:cNvSpPr txBox="1"/>
          <p:nvPr/>
        </p:nvSpPr>
        <p:spPr>
          <a:xfrm>
            <a:off x="356190" y="4735032"/>
            <a:ext cx="8475921" cy="20574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&gt;</a:t>
            </a:r>
            <a:r>
              <a:rPr lang="en-US" sz="1800" dirty="0" err="1">
                <a:solidFill>
                  <a:schemeClr val="tx1"/>
                </a:solidFill>
              </a:rPr>
              <a:t>javac</a:t>
            </a:r>
            <a:r>
              <a:rPr lang="en-US" sz="1800" dirty="0">
                <a:solidFill>
                  <a:schemeClr val="tx1"/>
                </a:solidFill>
              </a:rPr>
              <a:t> Division-Err3.java</a:t>
            </a:r>
          </a:p>
          <a:p>
            <a:r>
              <a:rPr lang="en-US" sz="1800" dirty="0">
                <a:solidFill>
                  <a:schemeClr val="tx1"/>
                </a:solidFill>
              </a:rPr>
              <a:t>Division-Err3.java:8: error: </a:t>
            </a:r>
            <a:r>
              <a:rPr lang="en-US" sz="1800" dirty="0">
                <a:solidFill>
                  <a:schemeClr val="tx1"/>
                </a:solidFill>
                <a:highlight>
                  <a:srgbClr val="FFFF00"/>
                </a:highlight>
              </a:rPr>
              <a:t>unexpected type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           enumerator/denominator = division;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                     ^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required: variable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found:    value</a:t>
            </a: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7A66944E-F0CD-40DB-902B-B31687F3AFCA}"/>
              </a:ext>
            </a:extLst>
          </p:cNvPr>
          <p:cNvSpPr/>
          <p:nvPr/>
        </p:nvSpPr>
        <p:spPr>
          <a:xfrm>
            <a:off x="4610099" y="5892210"/>
            <a:ext cx="4245050" cy="838200"/>
          </a:xfrm>
          <a:prstGeom prst="wedgeRectCallout">
            <a:avLst>
              <a:gd name="adj1" fmla="val -73933"/>
              <a:gd name="adj2" fmla="val 1366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Το μήνυμα λάθους μας λέει ότι</a:t>
            </a:r>
            <a:r>
              <a:rPr lang="en-US" dirty="0">
                <a:solidFill>
                  <a:schemeClr val="tx1"/>
                </a:solidFill>
              </a:rPr>
              <a:t> o compiler </a:t>
            </a:r>
            <a:r>
              <a:rPr lang="el-GR" dirty="0">
                <a:solidFill>
                  <a:schemeClr val="tx1"/>
                </a:solidFill>
              </a:rPr>
              <a:t>περίμενε να βρει μια μεταβλητή αλλά βρήκε μια τιμή.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E32D42-AA09-453C-8EE7-C86A9E3B3091}"/>
              </a:ext>
            </a:extLst>
          </p:cNvPr>
          <p:cNvSpPr txBox="1"/>
          <p:nvPr/>
        </p:nvSpPr>
        <p:spPr>
          <a:xfrm rot="20057630">
            <a:off x="6973219" y="994714"/>
            <a:ext cx="2044175" cy="64633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sz="3600" b="1" dirty="0">
                <a:solidFill>
                  <a:srgbClr val="FF0000"/>
                </a:solidFill>
              </a:rPr>
              <a:t>ΛΑΘΟΣ!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946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Συμβατότητα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Στην ανάθεση κατά κανόνα, η τιμή του δεξιού μέρους θα πρέπει να είναι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ίδιου τύπου</a:t>
            </a:r>
            <a:r>
              <a:rPr lang="el-GR" dirty="0"/>
              <a:t> με την μεταβλητή του αριστερού μέρους. </a:t>
            </a:r>
          </a:p>
          <a:p>
            <a:r>
              <a:rPr lang="el-GR" dirty="0"/>
              <a:t>Υπάρχουν εξαιρέσεις όταν υπάρχει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συμβατότητα</a:t>
            </a:r>
            <a:r>
              <a:rPr lang="el-GR" dirty="0"/>
              <a:t> μεταξύ τύπων</a:t>
            </a:r>
          </a:p>
          <a:p>
            <a:endParaRPr lang="el-GR" dirty="0"/>
          </a:p>
          <a:p>
            <a:r>
              <a:rPr lang="en-US" dirty="0">
                <a:solidFill>
                  <a:srgbClr val="0070C0"/>
                </a:solidFill>
              </a:rPr>
              <a:t>byte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short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int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long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float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>
                <a:solidFill>
                  <a:srgbClr val="0070C0"/>
                </a:solidFill>
              </a:rPr>
              <a:t> double</a:t>
            </a:r>
          </a:p>
          <a:p>
            <a:pPr lvl="1"/>
            <a:r>
              <a:rPr lang="el-GR" dirty="0"/>
              <a:t>Μια τιμή τύπου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/>
              <a:t> μπορούμε να την αναθέσουμε σε μια μεταβλητή τύπου που εμφανίζεται </a:t>
            </a:r>
            <a:r>
              <a:rPr lang="el-GR" dirty="0">
                <a:solidFill>
                  <a:srgbClr val="0070C0"/>
                </a:solidFill>
              </a:rPr>
              <a:t>δεξιά του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/>
              <a:t>. </a:t>
            </a:r>
          </a:p>
          <a:p>
            <a:pPr lvl="1"/>
            <a:endParaRPr lang="el-GR" dirty="0"/>
          </a:p>
          <a:p>
            <a:r>
              <a:rPr lang="el-GR" dirty="0"/>
              <a:t>(Σε αντίθεση με την </a:t>
            </a:r>
            <a:r>
              <a:rPr lang="en-US" dirty="0"/>
              <a:t>C) </a:t>
            </a:r>
            <a:r>
              <a:rPr lang="el-GR" dirty="0"/>
              <a:t>ο τύπος </a:t>
            </a:r>
            <a:r>
              <a:rPr lang="en-US" dirty="0" err="1"/>
              <a:t>boolean</a:t>
            </a:r>
            <a:r>
              <a:rPr lang="el-GR" dirty="0"/>
              <a:t> δεν είναι συμβατός με τους ακέραιους.</a:t>
            </a:r>
          </a:p>
        </p:txBody>
      </p:sp>
    </p:spTree>
    <p:extLst>
      <p:ext uri="{BB962C8B-B14F-4D97-AF65-F5344CB8AC3E}">
        <p14:creationId xmlns:p14="http://schemas.microsoft.com/office/powerpoint/2010/main" val="697531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8F8B15-7F9A-4D30-B5C6-8259231692E3}"/>
              </a:ext>
            </a:extLst>
          </p:cNvPr>
          <p:cNvSpPr/>
          <p:nvPr/>
        </p:nvSpPr>
        <p:spPr>
          <a:xfrm>
            <a:off x="1371600" y="3372063"/>
            <a:ext cx="6705600" cy="42309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5FDD26-6FA2-43E4-8410-11FA3A10416F}"/>
              </a:ext>
            </a:extLst>
          </p:cNvPr>
          <p:cNvSpPr/>
          <p:nvPr/>
        </p:nvSpPr>
        <p:spPr>
          <a:xfrm>
            <a:off x="1371600" y="2929707"/>
            <a:ext cx="6705600" cy="42309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03150" y="1141228"/>
            <a:ext cx="8382000" cy="3519377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Compatibility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intVariable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30;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	double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doubleVariable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intVariable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intVariable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doubleVariable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0502"/>
            <a:ext cx="8229600" cy="990600"/>
          </a:xfrm>
        </p:spPr>
        <p:txBody>
          <a:bodyPr/>
          <a:lstStyle/>
          <a:p>
            <a:r>
              <a:rPr lang="en-US" dirty="0"/>
              <a:t>Compatiblity.java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0829B2-C30E-4D41-AF56-574BB852D17A}"/>
              </a:ext>
            </a:extLst>
          </p:cNvPr>
          <p:cNvSpPr txBox="1"/>
          <p:nvPr/>
        </p:nvSpPr>
        <p:spPr>
          <a:xfrm>
            <a:off x="356190" y="4735032"/>
            <a:ext cx="8475921" cy="20574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&gt;</a:t>
            </a:r>
            <a:r>
              <a:rPr lang="en-US" sz="1800" dirty="0" err="1">
                <a:solidFill>
                  <a:schemeClr val="tx1"/>
                </a:solidFill>
              </a:rPr>
              <a:t>javac</a:t>
            </a:r>
            <a:r>
              <a:rPr lang="en-US" sz="1800" dirty="0">
                <a:solidFill>
                  <a:schemeClr val="tx1"/>
                </a:solidFill>
              </a:rPr>
              <a:t> Compatibility.java</a:t>
            </a:r>
          </a:p>
          <a:p>
            <a:r>
              <a:rPr lang="en-US" sz="1800" dirty="0">
                <a:solidFill>
                  <a:schemeClr val="tx1"/>
                </a:solidFill>
              </a:rPr>
              <a:t>Compatibility.java:7: error: </a:t>
            </a:r>
            <a:r>
              <a:rPr lang="en-US" sz="1800" dirty="0">
                <a:solidFill>
                  <a:schemeClr val="tx1"/>
                </a:solidFill>
                <a:highlight>
                  <a:srgbClr val="FFFF00"/>
                </a:highlight>
              </a:rPr>
              <a:t>incompatible types</a:t>
            </a:r>
            <a:r>
              <a:rPr lang="en-US" sz="1800" dirty="0">
                <a:solidFill>
                  <a:schemeClr val="tx1"/>
                </a:solidFill>
              </a:rPr>
              <a:t>: possible lossy conversion from double to int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           </a:t>
            </a:r>
            <a:r>
              <a:rPr lang="en-US" sz="1800" dirty="0" err="1">
                <a:solidFill>
                  <a:schemeClr val="tx1"/>
                </a:solidFill>
              </a:rPr>
              <a:t>intVariable</a:t>
            </a:r>
            <a:r>
              <a:rPr lang="en-US" sz="1800" dirty="0">
                <a:solidFill>
                  <a:schemeClr val="tx1"/>
                </a:solidFill>
              </a:rPr>
              <a:t> = </a:t>
            </a:r>
            <a:r>
              <a:rPr lang="en-US" sz="1800" dirty="0" err="1">
                <a:solidFill>
                  <a:schemeClr val="tx1"/>
                </a:solidFill>
              </a:rPr>
              <a:t>doubleVariable</a:t>
            </a:r>
            <a:r>
              <a:rPr lang="en-US" sz="1800" dirty="0">
                <a:solidFill>
                  <a:schemeClr val="tx1"/>
                </a:solidFill>
              </a:rPr>
              <a:t>;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                         ^</a:t>
            </a:r>
          </a:p>
          <a:p>
            <a:r>
              <a:rPr lang="en-US" sz="1800" dirty="0">
                <a:solidFill>
                  <a:schemeClr val="tx1"/>
                </a:solidFill>
              </a:rPr>
              <a:t>1 error</a:t>
            </a: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7A66944E-F0CD-40DB-902B-B31687F3AFCA}"/>
              </a:ext>
            </a:extLst>
          </p:cNvPr>
          <p:cNvSpPr/>
          <p:nvPr/>
        </p:nvSpPr>
        <p:spPr>
          <a:xfrm>
            <a:off x="4954721" y="3885770"/>
            <a:ext cx="4175428" cy="790810"/>
          </a:xfrm>
          <a:prstGeom prst="wedgeRectCallout">
            <a:avLst>
              <a:gd name="adj1" fmla="val -70763"/>
              <a:gd name="adj2" fmla="val -6468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Αυτή η ανάθεση προκαλεί λάθος: δεν μπορούμε να αναθέσουμε πραγματική τιμή σε ακέραια μεταβλητή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E32D42-AA09-453C-8EE7-C86A9E3B3091}"/>
              </a:ext>
            </a:extLst>
          </p:cNvPr>
          <p:cNvSpPr txBox="1"/>
          <p:nvPr/>
        </p:nvSpPr>
        <p:spPr>
          <a:xfrm rot="20057630">
            <a:off x="5286670" y="548242"/>
            <a:ext cx="2044175" cy="64633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sz="3600" b="1" dirty="0">
                <a:solidFill>
                  <a:srgbClr val="FF0000"/>
                </a:solidFill>
              </a:rPr>
              <a:t>ΛΑΘΟΣ!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122BB4-9BE4-4BD0-8C34-4A735A016073}"/>
              </a:ext>
            </a:extLst>
          </p:cNvPr>
          <p:cNvSpPr txBox="1"/>
          <p:nvPr/>
        </p:nvSpPr>
        <p:spPr>
          <a:xfrm>
            <a:off x="1917398" y="6368166"/>
            <a:ext cx="713800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tx1"/>
                </a:solidFill>
              </a:rPr>
              <a:t>Το μήνυμα λάθους μας λέει κάναμε μια ανάθεση μη συμβατής τιμής.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2E410127-DB1D-42FA-9562-64EAA4D53902}"/>
              </a:ext>
            </a:extLst>
          </p:cNvPr>
          <p:cNvSpPr/>
          <p:nvPr/>
        </p:nvSpPr>
        <p:spPr>
          <a:xfrm>
            <a:off x="6553200" y="1447800"/>
            <a:ext cx="2590800" cy="1481907"/>
          </a:xfrm>
          <a:prstGeom prst="wedgeRectCallout">
            <a:avLst>
              <a:gd name="adj1" fmla="val -61873"/>
              <a:gd name="adj2" fmla="val 50941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Αυτή η ανάθεση είναι αποδεκτή: μπορούμε να αναθέσουμε ακέραια τιμή σε πραγματική μεταβλητή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802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562600" y="3437860"/>
            <a:ext cx="28956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– Division2.java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division = enumerator/(double)denominator;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(division);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10200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Μετατροπή τύπου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n-US" sz="2000" dirty="0">
                <a:solidFill>
                  <a:srgbClr val="FF0000"/>
                </a:solidFill>
              </a:rPr>
              <a:t>type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casting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l-GR" sz="2000" dirty="0"/>
              <a:t>: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(double)denominator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dirty="0"/>
              <a:t>μετατρέπει την </a:t>
            </a:r>
            <a:r>
              <a:rPr lang="el-GR" sz="2000" dirty="0">
                <a:solidFill>
                  <a:srgbClr val="0070C0"/>
                </a:solidFill>
              </a:rPr>
              <a:t>τιμή</a:t>
            </a:r>
            <a:r>
              <a:rPr lang="el-GR" sz="2000" dirty="0"/>
              <a:t> της μεταβλητής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denominator </a:t>
            </a:r>
            <a:r>
              <a:rPr lang="el-GR" sz="2000" dirty="0"/>
              <a:t>σε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double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dirty="0"/>
              <a:t>Αν δεν γίνει η μετατροπή, η διαίρεση μεταξύ ακεραίων μας δίνει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πάντα</a:t>
            </a:r>
            <a:r>
              <a:rPr lang="el-GR" sz="2000" dirty="0"/>
              <a:t> ακέραιο.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94194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682063D-F96E-4C9C-BFD9-4D9037464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Μεταβλητεσ</a:t>
            </a:r>
            <a:r>
              <a:rPr lang="el-GR" dirty="0"/>
              <a:t> - </a:t>
            </a:r>
            <a:r>
              <a:rPr lang="el-GR" dirty="0" err="1"/>
              <a:t>Αναθεσεισ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40FD73-F747-4E3E-BFF7-A7EA356DEF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67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761CB1-D188-4765-B0BB-E2A96E11C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Μεταβλητές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C6F1A93-BA19-4034-B1F1-320C1E866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Τα προγράμματα μας χρησιμοποιούν δεδομένα για να κάνουν υπολογισμούς. Τα δεδομένα αυτά αποθηκεύονται σε </a:t>
            </a:r>
            <a:r>
              <a:rPr lang="el-GR" dirty="0">
                <a:solidFill>
                  <a:srgbClr val="FF0000"/>
                </a:solidFill>
              </a:rPr>
              <a:t>μεταβλητές</a:t>
            </a:r>
            <a:r>
              <a:rPr lang="el-GR" dirty="0"/>
              <a:t>.</a:t>
            </a:r>
          </a:p>
          <a:p>
            <a:r>
              <a:rPr lang="el-GR" dirty="0"/>
              <a:t>Μέσα στο πρόγραμμα μας, μία μεταβλητή χαρακτηρίζεται από:</a:t>
            </a:r>
          </a:p>
          <a:p>
            <a:pPr lvl="1"/>
            <a:r>
              <a:rPr lang="el-GR" dirty="0"/>
              <a:t>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όνομα</a:t>
            </a:r>
            <a:r>
              <a:rPr lang="el-GR" dirty="0"/>
              <a:t> της (πως θα αναφερόμαστε σε αυτή στο πρόγραμμα)</a:t>
            </a:r>
          </a:p>
          <a:p>
            <a:pPr lvl="1"/>
            <a:r>
              <a:rPr lang="el-GR" dirty="0"/>
              <a:t>Την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τιμή</a:t>
            </a:r>
            <a:r>
              <a:rPr lang="el-GR" dirty="0"/>
              <a:t> της (τα δεδομένα που κρατάει)</a:t>
            </a:r>
          </a:p>
          <a:p>
            <a:pPr lvl="1"/>
            <a:r>
              <a:rPr lang="el-GR" dirty="0"/>
              <a:t>Τον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/>
              <a:t> της (τι είδους δεδομένα κρατάει)</a:t>
            </a:r>
          </a:p>
          <a:p>
            <a:r>
              <a:rPr lang="el-GR" sz="2800" dirty="0"/>
              <a:t>Η </a:t>
            </a:r>
            <a:r>
              <a:rPr lang="el-GR" sz="2800" dirty="0" err="1"/>
              <a:t>Java</a:t>
            </a:r>
            <a:r>
              <a:rPr lang="el-GR" sz="2800" dirty="0"/>
              <a:t> είναι </a:t>
            </a:r>
            <a:r>
              <a:rPr lang="el-GR" sz="2800" dirty="0" err="1">
                <a:solidFill>
                  <a:srgbClr val="0070C0"/>
                </a:solidFill>
              </a:rPr>
              <a:t>strongly</a:t>
            </a:r>
            <a:r>
              <a:rPr lang="el-GR" sz="2800" dirty="0">
                <a:solidFill>
                  <a:srgbClr val="0070C0"/>
                </a:solidFill>
              </a:rPr>
              <a:t> </a:t>
            </a:r>
            <a:r>
              <a:rPr lang="el-GR" sz="2800" dirty="0" err="1">
                <a:solidFill>
                  <a:srgbClr val="0070C0"/>
                </a:solidFill>
              </a:rPr>
              <a:t>typed</a:t>
            </a:r>
            <a:r>
              <a:rPr lang="el-GR" sz="2800" dirty="0">
                <a:solidFill>
                  <a:srgbClr val="0070C0"/>
                </a:solidFill>
              </a:rPr>
              <a:t> γλώσσα</a:t>
            </a:r>
            <a:r>
              <a:rPr lang="el-GR" sz="2800" dirty="0"/>
              <a:t>: κάθε μεταβλητή θα πρέπει να έχει ένα </a:t>
            </a:r>
            <a:r>
              <a:rPr lang="el-GR" sz="2800" dirty="0">
                <a:solidFill>
                  <a:srgbClr val="FF0000"/>
                </a:solidFill>
              </a:rPr>
              <a:t>τύπο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/>
              <a:t>ο οποίος </a:t>
            </a:r>
            <a:r>
              <a:rPr lang="el-GR" dirty="0">
                <a:solidFill>
                  <a:srgbClr val="FF0000"/>
                </a:solidFill>
              </a:rPr>
              <a:t>δεν αλλάζει.</a:t>
            </a:r>
            <a:endParaRPr lang="el-GR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343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Ορισμός/Δήλωση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653" y="1600200"/>
            <a:ext cx="8610600" cy="5105400"/>
          </a:xfrm>
        </p:spPr>
        <p:txBody>
          <a:bodyPr>
            <a:normAutofit fontScale="85000" lnSpcReduction="10000"/>
          </a:bodyPr>
          <a:lstStyle/>
          <a:p>
            <a:r>
              <a:rPr lang="el-GR" sz="2400" dirty="0"/>
              <a:t>Ορισμός μεταβλητής</a:t>
            </a:r>
          </a:p>
          <a:p>
            <a:endParaRPr lang="el-GR" sz="2400" dirty="0"/>
          </a:p>
          <a:p>
            <a:pPr lvl="1"/>
            <a:endParaRPr lang="el-GR" sz="2000" dirty="0"/>
          </a:p>
          <a:p>
            <a:endParaRPr lang="el-GR" sz="2400" dirty="0"/>
          </a:p>
          <a:p>
            <a:r>
              <a:rPr lang="el-GR" sz="2400" dirty="0"/>
              <a:t>Ο </a:t>
            </a:r>
            <a:r>
              <a:rPr lang="el-GR" sz="2400" dirty="0">
                <a:solidFill>
                  <a:srgbClr val="FF0000"/>
                </a:solidFill>
              </a:rPr>
              <a:t>ορισμός</a:t>
            </a:r>
            <a:r>
              <a:rPr lang="el-GR" sz="2400" dirty="0"/>
              <a:t> της μεταβλητής γίνεται </a:t>
            </a:r>
            <a:r>
              <a:rPr lang="el-GR" sz="2400" dirty="0">
                <a:solidFill>
                  <a:srgbClr val="FF0000"/>
                </a:solidFill>
              </a:rPr>
              <a:t>μόνο μία φορά</a:t>
            </a:r>
            <a:r>
              <a:rPr lang="el-GR" sz="2400" dirty="0"/>
              <a:t>,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πριν</a:t>
            </a:r>
            <a:r>
              <a:rPr lang="el-GR" sz="2400" dirty="0"/>
              <a:t> ή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όταν</a:t>
            </a:r>
            <a:r>
              <a:rPr lang="el-GR" sz="2400" dirty="0"/>
              <a:t> θα την χρησιμοποιήσουμε για πρώτη φορά.</a:t>
            </a:r>
          </a:p>
          <a:p>
            <a:r>
              <a:rPr lang="el-GR" sz="2400" dirty="0"/>
              <a:t>Με τον </a:t>
            </a:r>
            <a:r>
              <a:rPr lang="el-GR" sz="2400" dirty="0">
                <a:solidFill>
                  <a:srgbClr val="0070C0"/>
                </a:solidFill>
              </a:rPr>
              <a:t>ορισμό</a:t>
            </a:r>
            <a:r>
              <a:rPr lang="el-GR" sz="2400" dirty="0"/>
              <a:t> της μεταβλητής:</a:t>
            </a:r>
          </a:p>
          <a:p>
            <a:pPr lvl="1"/>
            <a:r>
              <a:rPr lang="el-GR" sz="2000" dirty="0"/>
              <a:t>Δεσμεύουμε ένα </a:t>
            </a:r>
            <a:r>
              <a:rPr lang="el-GR" sz="2000" dirty="0">
                <a:solidFill>
                  <a:srgbClr val="0070C0"/>
                </a:solidFill>
              </a:rPr>
              <a:t>όνομα</a:t>
            </a:r>
            <a:r>
              <a:rPr lang="el-GR" sz="2000" dirty="0"/>
              <a:t> για τη μεταβλητή και το όνομα αντιστοιχίζεται σε μια </a:t>
            </a:r>
            <a:r>
              <a:rPr lang="el-GR" sz="2000" dirty="0">
                <a:solidFill>
                  <a:srgbClr val="0070C0"/>
                </a:solidFill>
              </a:rPr>
              <a:t>θέση μνήμης</a:t>
            </a:r>
            <a:r>
              <a:rPr lang="el-GR" sz="2000" dirty="0"/>
              <a:t>.</a:t>
            </a:r>
          </a:p>
          <a:p>
            <a:pPr lvl="1"/>
            <a:r>
              <a:rPr lang="el-GR" sz="2000" dirty="0"/>
              <a:t>Καθορίζουμε τον </a:t>
            </a:r>
            <a:r>
              <a:rPr lang="el-GR" sz="2000" dirty="0">
                <a:solidFill>
                  <a:srgbClr val="0070C0"/>
                </a:solidFill>
              </a:rPr>
              <a:t>τύπο</a:t>
            </a:r>
            <a:r>
              <a:rPr lang="el-GR" sz="2000" dirty="0"/>
              <a:t> της μεταβλητής</a:t>
            </a:r>
          </a:p>
          <a:p>
            <a:pPr lvl="2"/>
            <a:r>
              <a:rPr lang="el-GR" sz="1600" dirty="0"/>
              <a:t>Ο τύπος της μεταβλητής είναι είτε ένας </a:t>
            </a:r>
            <a:r>
              <a:rPr lang="el-GR" sz="1600" dirty="0">
                <a:solidFill>
                  <a:srgbClr val="FF0000"/>
                </a:solidFill>
              </a:rPr>
              <a:t>πρωταρχικός τύπος</a:t>
            </a:r>
            <a:r>
              <a:rPr lang="el-GR" sz="1600" dirty="0"/>
              <a:t>, είτε μια </a:t>
            </a:r>
            <a:r>
              <a:rPr lang="el-GR" sz="1600" dirty="0">
                <a:solidFill>
                  <a:srgbClr val="FF0000"/>
                </a:solidFill>
              </a:rPr>
              <a:t>κλάση</a:t>
            </a:r>
            <a:endParaRPr lang="el-GR" sz="1600" dirty="0"/>
          </a:p>
          <a:p>
            <a:pPr lvl="1"/>
            <a:r>
              <a:rPr lang="el-GR" sz="2000" dirty="0"/>
              <a:t>(Προαιρετικά αλλά πολύ συχνά) Αναθέτουμε μια </a:t>
            </a:r>
            <a:r>
              <a:rPr lang="el-GR" sz="2000" dirty="0">
                <a:solidFill>
                  <a:srgbClr val="0070C0"/>
                </a:solidFill>
              </a:rPr>
              <a:t>αρχική τιμή </a:t>
            </a:r>
            <a:r>
              <a:rPr lang="el-GR" sz="2000" dirty="0"/>
              <a:t>στην μεταβλητή. </a:t>
            </a:r>
          </a:p>
          <a:p>
            <a:r>
              <a:rPr lang="el-GR" sz="2400" dirty="0"/>
              <a:t>Αφού ορίσουμε μια μεταβλητή μπορούμε να την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χρησιμοποιήσουμε</a:t>
            </a:r>
            <a:r>
              <a:rPr lang="el-GR" sz="2400" dirty="0"/>
              <a:t> μέσα στο πρόγραμμα, είτε για να διαβάσουμε την τιμή της, είτε για να της αναθέσουμε τιμή. </a:t>
            </a:r>
          </a:p>
          <a:p>
            <a:r>
              <a:rPr lang="el-GR" sz="2400" dirty="0"/>
              <a:t>Η χρήση μπορεί να γίνει πολλές φορές, ο ορισμός μόνο μία! Δεν μπορούμε να ορίσουμε την μεταβλητή ξανά ή να της αλλάξουμε τον τύπο.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2133600"/>
            <a:ext cx="8382000" cy="4953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τυπος</a:t>
            </a:r>
            <a:r>
              <a:rPr lang="el-G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&lt;όνομα μεταβλητής&gt;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τιμή];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701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19" y="170249"/>
            <a:ext cx="8229600" cy="990600"/>
          </a:xfrm>
        </p:spPr>
        <p:txBody>
          <a:bodyPr/>
          <a:lstStyle/>
          <a:p>
            <a:r>
              <a:rPr lang="el-GR" dirty="0"/>
              <a:t>Παραδείγματα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39086" y="1019905"/>
            <a:ext cx="6242423" cy="9525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firstInt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secondInt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Font typeface="Arial" pitchFamily="34" charset="0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991885" y="1000573"/>
            <a:ext cx="3040458" cy="863098"/>
          </a:xfrm>
          <a:prstGeom prst="wedgeRectCallout">
            <a:avLst>
              <a:gd name="adj1" fmla="val -65561"/>
              <a:gd name="adj2" fmla="val -1153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Ορισμός </a:t>
            </a:r>
            <a:r>
              <a:rPr lang="el-GR" dirty="0">
                <a:solidFill>
                  <a:srgbClr val="FF0000"/>
                </a:solidFill>
              </a:rPr>
              <a:t>ακέραιων</a:t>
            </a:r>
            <a:r>
              <a:rPr lang="el-GR" dirty="0">
                <a:solidFill>
                  <a:schemeClr val="tx1"/>
                </a:solidFill>
              </a:rPr>
              <a:t> μεταβλητών με αρχικοποίηση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E3C02C-3A27-44AE-AB59-520EB3234B07}"/>
              </a:ext>
            </a:extLst>
          </p:cNvPr>
          <p:cNvSpPr/>
          <p:nvPr/>
        </p:nvSpPr>
        <p:spPr>
          <a:xfrm>
            <a:off x="2621733" y="873071"/>
            <a:ext cx="609599" cy="990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7C2A86-4EDF-4322-B6EE-750601E7C14A}"/>
              </a:ext>
            </a:extLst>
          </p:cNvPr>
          <p:cNvSpPr/>
          <p:nvPr/>
        </p:nvSpPr>
        <p:spPr>
          <a:xfrm>
            <a:off x="173524" y="1008055"/>
            <a:ext cx="2421049" cy="952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Πρωταρχικός τύπος </a:t>
            </a:r>
            <a:r>
              <a:rPr lang="en-US" dirty="0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για ακέραιες μεταβλητές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02723A1-E957-4F29-8E5B-514277CA2046}"/>
              </a:ext>
            </a:extLst>
          </p:cNvPr>
          <p:cNvSpPr/>
          <p:nvPr/>
        </p:nvSpPr>
        <p:spPr>
          <a:xfrm>
            <a:off x="30933" y="2017987"/>
            <a:ext cx="2590800" cy="952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Πρωταρχικός τύπος </a:t>
            </a:r>
            <a:r>
              <a:rPr lang="en-US" dirty="0">
                <a:solidFill>
                  <a:srgbClr val="FF0000"/>
                </a:solidFill>
              </a:rPr>
              <a:t>double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για πραγματικές μεταβλητές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8FCC22C-153F-4BE3-94AC-0AB002F2A8F7}"/>
              </a:ext>
            </a:extLst>
          </p:cNvPr>
          <p:cNvSpPr txBox="1">
            <a:spLocks/>
          </p:cNvSpPr>
          <p:nvPr/>
        </p:nvSpPr>
        <p:spPr>
          <a:xfrm>
            <a:off x="2639086" y="1992082"/>
            <a:ext cx="6459648" cy="9525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l-GR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myDouble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2.5;</a:t>
            </a:r>
          </a:p>
          <a:p>
            <a:pPr marL="0" indent="0">
              <a:buFont typeface="Arial" pitchFamily="34" charset="0"/>
              <a:buNone/>
            </a:pP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ular Callout 5">
            <a:extLst>
              <a:ext uri="{FF2B5EF4-FFF2-40B4-BE49-F238E27FC236}">
                <a16:creationId xmlns:a16="http://schemas.microsoft.com/office/drawing/2014/main" id="{D70EAA37-9D46-424F-9F0A-F351C545E1F7}"/>
              </a:ext>
            </a:extLst>
          </p:cNvPr>
          <p:cNvSpPr/>
          <p:nvPr/>
        </p:nvSpPr>
        <p:spPr>
          <a:xfrm>
            <a:off x="5991885" y="2011445"/>
            <a:ext cx="3040458" cy="863098"/>
          </a:xfrm>
          <a:prstGeom prst="wedgeRectCallout">
            <a:avLst>
              <a:gd name="adj1" fmla="val -59010"/>
              <a:gd name="adj2" fmla="val 735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Ορισμός </a:t>
            </a:r>
            <a:r>
              <a:rPr lang="el-GR" dirty="0">
                <a:solidFill>
                  <a:srgbClr val="FF0000"/>
                </a:solidFill>
              </a:rPr>
              <a:t>πραγματικής</a:t>
            </a:r>
            <a:r>
              <a:rPr lang="el-GR" dirty="0">
                <a:solidFill>
                  <a:schemeClr val="tx1"/>
                </a:solidFill>
              </a:rPr>
              <a:t> μεταβλητής με αρχικοποίηση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F5090F3-9AD0-404A-B6F3-C5B5548F091F}"/>
              </a:ext>
            </a:extLst>
          </p:cNvPr>
          <p:cNvSpPr txBox="1">
            <a:spLocks/>
          </p:cNvSpPr>
          <p:nvPr/>
        </p:nvSpPr>
        <p:spPr>
          <a:xfrm>
            <a:off x="2652666" y="3117733"/>
            <a:ext cx="6459648" cy="9525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l-GR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myBoolean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true;   </a:t>
            </a:r>
          </a:p>
        </p:txBody>
      </p:sp>
      <p:sp>
        <p:nvSpPr>
          <p:cNvPr id="16" name="Rectangular Callout 5">
            <a:extLst>
              <a:ext uri="{FF2B5EF4-FFF2-40B4-BE49-F238E27FC236}">
                <a16:creationId xmlns:a16="http://schemas.microsoft.com/office/drawing/2014/main" id="{4CA86E8E-02DC-45AA-AD4B-2808408C4732}"/>
              </a:ext>
            </a:extLst>
          </p:cNvPr>
          <p:cNvSpPr/>
          <p:nvPr/>
        </p:nvSpPr>
        <p:spPr>
          <a:xfrm>
            <a:off x="6431733" y="3172611"/>
            <a:ext cx="2600610" cy="863098"/>
          </a:xfrm>
          <a:prstGeom prst="wedgeRectCallout">
            <a:avLst>
              <a:gd name="adj1" fmla="val -59010"/>
              <a:gd name="adj2" fmla="val 735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Ορισμός </a:t>
            </a:r>
            <a:r>
              <a:rPr lang="el-GR" dirty="0">
                <a:solidFill>
                  <a:srgbClr val="FF0000"/>
                </a:solidFill>
              </a:rPr>
              <a:t>λογικής</a:t>
            </a:r>
            <a:r>
              <a:rPr lang="el-GR" dirty="0">
                <a:solidFill>
                  <a:schemeClr val="tx1"/>
                </a:solidFill>
              </a:rPr>
              <a:t> μεταβλητής με αρχικοποίηση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A5F0CC1-C0E3-43A6-999C-EB12D83F42CE}"/>
              </a:ext>
            </a:extLst>
          </p:cNvPr>
          <p:cNvSpPr/>
          <p:nvPr/>
        </p:nvSpPr>
        <p:spPr>
          <a:xfrm>
            <a:off x="93552" y="3117733"/>
            <a:ext cx="2528180" cy="952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Πρωταρχικός τύπος </a:t>
            </a:r>
            <a:r>
              <a:rPr lang="en-US" dirty="0" err="1">
                <a:solidFill>
                  <a:srgbClr val="FF0000"/>
                </a:solidFill>
              </a:rPr>
              <a:t>boolean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για λογικές μεταβλητές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BA01DE7-C48D-4165-AE3A-F6427FC86750}"/>
              </a:ext>
            </a:extLst>
          </p:cNvPr>
          <p:cNvSpPr txBox="1">
            <a:spLocks/>
          </p:cNvSpPr>
          <p:nvPr/>
        </p:nvSpPr>
        <p:spPr>
          <a:xfrm>
            <a:off x="2652666" y="4188109"/>
            <a:ext cx="6459648" cy="9525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l-GR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1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“Hello”;   </a:t>
            </a:r>
          </a:p>
        </p:txBody>
      </p:sp>
      <p:sp>
        <p:nvSpPr>
          <p:cNvPr id="19" name="Rectangular Callout 5">
            <a:extLst>
              <a:ext uri="{FF2B5EF4-FFF2-40B4-BE49-F238E27FC236}">
                <a16:creationId xmlns:a16="http://schemas.microsoft.com/office/drawing/2014/main" id="{0F77244C-31F4-4F74-8377-1E9E5EE17592}"/>
              </a:ext>
            </a:extLst>
          </p:cNvPr>
          <p:cNvSpPr/>
          <p:nvPr/>
        </p:nvSpPr>
        <p:spPr>
          <a:xfrm>
            <a:off x="6511704" y="4217479"/>
            <a:ext cx="2600610" cy="863098"/>
          </a:xfrm>
          <a:prstGeom prst="wedgeRectCallout">
            <a:avLst>
              <a:gd name="adj1" fmla="val -59010"/>
              <a:gd name="adj2" fmla="val 735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Ορισμός </a:t>
            </a:r>
            <a:r>
              <a:rPr lang="en-US" dirty="0">
                <a:solidFill>
                  <a:srgbClr val="FF0000"/>
                </a:solidFill>
              </a:rPr>
              <a:t>String</a:t>
            </a:r>
            <a:r>
              <a:rPr lang="el-GR" dirty="0">
                <a:solidFill>
                  <a:schemeClr val="tx1"/>
                </a:solidFill>
              </a:rPr>
              <a:t> μεταβλητής με αρχικοποίηση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4BAED2A-2931-4F1F-A139-2F3EFF3FF9AE}"/>
              </a:ext>
            </a:extLst>
          </p:cNvPr>
          <p:cNvSpPr/>
          <p:nvPr/>
        </p:nvSpPr>
        <p:spPr>
          <a:xfrm>
            <a:off x="93552" y="4217479"/>
            <a:ext cx="2486685" cy="9525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Υπάρχουσα κλάση </a:t>
            </a:r>
            <a:r>
              <a:rPr lang="en-US" dirty="0">
                <a:solidFill>
                  <a:srgbClr val="FF0000"/>
                </a:solidFill>
              </a:rPr>
              <a:t>String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για αλφαριθμητικά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410CAFDF-E7CA-4309-8EC1-2F56D4EACB91}"/>
              </a:ext>
            </a:extLst>
          </p:cNvPr>
          <p:cNvSpPr txBox="1">
            <a:spLocks/>
          </p:cNvSpPr>
          <p:nvPr/>
        </p:nvSpPr>
        <p:spPr>
          <a:xfrm>
            <a:off x="173524" y="5257800"/>
            <a:ext cx="6459648" cy="695786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sum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sum 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fistInt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secondInt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E7FF313A-3564-41C9-BB4E-04D5ED1EF0BD}"/>
              </a:ext>
            </a:extLst>
          </p:cNvPr>
          <p:cNvSpPr txBox="1">
            <a:spLocks/>
          </p:cNvSpPr>
          <p:nvPr/>
        </p:nvSpPr>
        <p:spPr>
          <a:xfrm>
            <a:off x="173524" y="6136914"/>
            <a:ext cx="6459648" cy="382524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sumAgain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fistInt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secondInt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C4772D9-4044-4578-B748-CAF2357F1F6A}"/>
              </a:ext>
            </a:extLst>
          </p:cNvPr>
          <p:cNvSpPr/>
          <p:nvPr/>
        </p:nvSpPr>
        <p:spPr>
          <a:xfrm rot="5400000">
            <a:off x="2855237" y="2030955"/>
            <a:ext cx="609599" cy="990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6B97EA5-D9E4-432F-A467-C11D7FD67AC6}"/>
              </a:ext>
            </a:extLst>
          </p:cNvPr>
          <p:cNvSpPr/>
          <p:nvPr/>
        </p:nvSpPr>
        <p:spPr>
          <a:xfrm rot="5400000">
            <a:off x="2926532" y="3066236"/>
            <a:ext cx="609599" cy="10977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493BBE1-E5EF-4348-99F5-0514E752C72D}"/>
              </a:ext>
            </a:extLst>
          </p:cNvPr>
          <p:cNvSpPr/>
          <p:nvPr/>
        </p:nvSpPr>
        <p:spPr>
          <a:xfrm rot="5400000">
            <a:off x="2842412" y="4237015"/>
            <a:ext cx="609599" cy="101625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ular Callout 6"/>
          <p:cNvSpPr/>
          <p:nvPr/>
        </p:nvSpPr>
        <p:spPr>
          <a:xfrm>
            <a:off x="4548612" y="5169979"/>
            <a:ext cx="4443047" cy="788992"/>
          </a:xfrm>
          <a:prstGeom prst="wedgeRectCallout">
            <a:avLst>
              <a:gd name="adj1" fmla="val -84395"/>
              <a:gd name="adj2" fmla="val -1682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Ορισμός μεταβλητής χωρίς αρχικοποίηση. Δεν θα έχει τιμή μέχρι να της δώσουμε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251068" y="6156752"/>
            <a:ext cx="3764734" cy="637448"/>
          </a:xfrm>
          <a:prstGeom prst="wedgeRectCallout">
            <a:avLst>
              <a:gd name="adj1" fmla="val -53302"/>
              <a:gd name="adj2" fmla="val -2120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Ορισμός μεταβλητής και αρχικοποίηση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με </a:t>
            </a:r>
            <a:r>
              <a:rPr lang="el-GR" dirty="0">
                <a:solidFill>
                  <a:srgbClr val="FF0000"/>
                </a:solidFill>
              </a:rPr>
              <a:t>πράξη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653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2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Φτιάξτε ένα πρόγραμμα που τυπώνει το λόγο δύο ακεραίων.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45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1" y="3124200"/>
            <a:ext cx="7543800" cy="1066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30;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enumerator/denominator;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(division);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Division.java</a:t>
            </a:r>
          </a:p>
        </p:txBody>
      </p:sp>
      <p:sp>
        <p:nvSpPr>
          <p:cNvPr id="3" name="Rectangular Callout 2"/>
          <p:cNvSpPr/>
          <p:nvPr/>
        </p:nvSpPr>
        <p:spPr>
          <a:xfrm>
            <a:off x="3200400" y="4876800"/>
            <a:ext cx="5791200" cy="457200"/>
          </a:xfrm>
          <a:prstGeom prst="wedgeRectCallout">
            <a:avLst>
              <a:gd name="adj1" fmla="val -23712"/>
              <a:gd name="adj2" fmla="val -12307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  <a:cs typeface="Courier New" panose="02070309020205020404" pitchFamily="49" charset="0"/>
              </a:rPr>
              <a:t>Η </a:t>
            </a:r>
            <a:r>
              <a:rPr lang="en-US" dirty="0" err="1">
                <a:solidFill>
                  <a:schemeClr val="tx1"/>
                </a:solidFill>
                <a:cs typeface="Courier New" panose="02070309020205020404" pitchFamily="49" charset="0"/>
              </a:rPr>
              <a:t>println</a:t>
            </a:r>
            <a:r>
              <a:rPr lang="en-US" dirty="0">
                <a:solidFill>
                  <a:schemeClr val="tx1"/>
                </a:solidFill>
                <a:cs typeface="Courier New" panose="02070309020205020404" pitchFamily="49" charset="0"/>
              </a:rPr>
              <a:t> </a:t>
            </a:r>
            <a:r>
              <a:rPr lang="el-GR" dirty="0">
                <a:solidFill>
                  <a:schemeClr val="tx1"/>
                </a:solidFill>
                <a:cs typeface="Courier New" panose="02070309020205020404" pitchFamily="49" charset="0"/>
              </a:rPr>
              <a:t>μετατρέπει τον πραγματικό αριθμό σε </a:t>
            </a:r>
            <a:r>
              <a:rPr lang="en-US" dirty="0">
                <a:solidFill>
                  <a:schemeClr val="tx1"/>
                </a:solidFill>
                <a:cs typeface="Courier New" panose="02070309020205020404" pitchFamily="49" charset="0"/>
              </a:rPr>
              <a:t>String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B0749E-DA1E-4253-9E21-F321F12F37C7}"/>
              </a:ext>
            </a:extLst>
          </p:cNvPr>
          <p:cNvSpPr txBox="1"/>
          <p:nvPr/>
        </p:nvSpPr>
        <p:spPr>
          <a:xfrm>
            <a:off x="548640" y="5715000"/>
            <a:ext cx="8199119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Δήλωση δύο ακεραίων μεταβλητών και μιας πραγματικής</a:t>
            </a:r>
          </a:p>
          <a:p>
            <a:r>
              <a:rPr lang="el-GR" dirty="0"/>
              <a:t>Οι ακέραιες μεταβλητές </a:t>
            </a:r>
            <a:r>
              <a:rPr lang="el-GR" dirty="0" err="1"/>
              <a:t>αρχικοποιούνται</a:t>
            </a:r>
            <a:r>
              <a:rPr lang="el-GR" dirty="0"/>
              <a:t> με μια σταθερά, η πραγματική με το αποτέλεσμα της διαίρεσης των δύο ακεραίων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734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54728C0-3886-4A97-B409-989863ACFF52}"/>
              </a:ext>
            </a:extLst>
          </p:cNvPr>
          <p:cNvSpPr/>
          <p:nvPr/>
        </p:nvSpPr>
        <p:spPr>
          <a:xfrm>
            <a:off x="2590800" y="5714999"/>
            <a:ext cx="2819400" cy="53694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5FDD26-6FA2-43E4-8410-11FA3A10416F}"/>
              </a:ext>
            </a:extLst>
          </p:cNvPr>
          <p:cNvSpPr/>
          <p:nvPr/>
        </p:nvSpPr>
        <p:spPr>
          <a:xfrm>
            <a:off x="1066800" y="3276600"/>
            <a:ext cx="32766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03150" y="1141228"/>
            <a:ext cx="8382000" cy="3519377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30;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enumerator/denominator;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40;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(division);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0502"/>
            <a:ext cx="8229600" cy="990600"/>
          </a:xfrm>
        </p:spPr>
        <p:txBody>
          <a:bodyPr/>
          <a:lstStyle/>
          <a:p>
            <a:r>
              <a:rPr lang="en-US" dirty="0"/>
              <a:t>Division-Err1.java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0829B2-C30E-4D41-AF56-574BB852D17A}"/>
              </a:ext>
            </a:extLst>
          </p:cNvPr>
          <p:cNvSpPr txBox="1"/>
          <p:nvPr/>
        </p:nvSpPr>
        <p:spPr>
          <a:xfrm>
            <a:off x="356190" y="4735032"/>
            <a:ext cx="8475921" cy="2057400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&gt;</a:t>
            </a:r>
            <a:r>
              <a:rPr lang="en-US" sz="1800" dirty="0" err="1">
                <a:solidFill>
                  <a:schemeClr val="tx1"/>
                </a:solidFill>
              </a:rPr>
              <a:t>javac</a:t>
            </a:r>
            <a:r>
              <a:rPr lang="en-US" sz="1800" dirty="0">
                <a:solidFill>
                  <a:schemeClr val="tx1"/>
                </a:solidFill>
              </a:rPr>
              <a:t> Division-Err1.java</a:t>
            </a:r>
          </a:p>
          <a:p>
            <a:r>
              <a:rPr lang="en-US" sz="1800" dirty="0">
                <a:solidFill>
                  <a:schemeClr val="tx1"/>
                </a:solidFill>
              </a:rPr>
              <a:t>Division-Err1.java:8: error: </a:t>
            </a:r>
            <a:r>
              <a:rPr lang="en-US" sz="1800" dirty="0">
                <a:solidFill>
                  <a:schemeClr val="tx1"/>
                </a:solidFill>
                <a:highlight>
                  <a:srgbClr val="FFFF00"/>
                </a:highlight>
              </a:rPr>
              <a:t>variable enumerator is already defined</a:t>
            </a:r>
            <a:r>
              <a:rPr lang="en-US" sz="1800" dirty="0">
                <a:solidFill>
                  <a:schemeClr val="tx1"/>
                </a:solidFill>
              </a:rPr>
              <a:t> in method main(String[])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           int enumerator = 40;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               ^</a:t>
            </a:r>
          </a:p>
          <a:p>
            <a:r>
              <a:rPr lang="en-US" sz="1800" dirty="0">
                <a:solidFill>
                  <a:schemeClr val="tx1"/>
                </a:solidFill>
              </a:rPr>
              <a:t>1 error</a:t>
            </a:r>
          </a:p>
        </p:txBody>
      </p:sp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A9C65303-276D-43ED-BA62-2EE0E1CFCB43}"/>
              </a:ext>
            </a:extLst>
          </p:cNvPr>
          <p:cNvSpPr/>
          <p:nvPr/>
        </p:nvSpPr>
        <p:spPr>
          <a:xfrm>
            <a:off x="4144926" y="6033977"/>
            <a:ext cx="2743200" cy="717698"/>
          </a:xfrm>
          <a:prstGeom prst="wedgeRectCallout">
            <a:avLst>
              <a:gd name="adj1" fmla="val -70252"/>
              <a:gd name="adj2" fmla="val -4046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Το </a:t>
            </a:r>
            <a:r>
              <a:rPr lang="en-US" dirty="0">
                <a:solidFill>
                  <a:schemeClr val="tx1"/>
                </a:solidFill>
              </a:rPr>
              <a:t>^ </a:t>
            </a:r>
            <a:r>
              <a:rPr lang="el-GR" dirty="0">
                <a:solidFill>
                  <a:schemeClr val="tx1"/>
                </a:solidFill>
              </a:rPr>
              <a:t>μας δείχνει σε ποιο σημείο είναι το λάθος.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7A66944E-F0CD-40DB-902B-B31687F3AFCA}"/>
              </a:ext>
            </a:extLst>
          </p:cNvPr>
          <p:cNvSpPr/>
          <p:nvPr/>
        </p:nvSpPr>
        <p:spPr>
          <a:xfrm>
            <a:off x="4495800" y="4114800"/>
            <a:ext cx="4245050" cy="838200"/>
          </a:xfrm>
          <a:prstGeom prst="wedgeRect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>
                <a:solidFill>
                  <a:schemeClr val="tx1"/>
                </a:solidFill>
              </a:rPr>
              <a:t>Το μήνυμα λάθους μας λέει ότι ορίσαμε δύο φορές τη μεταβλητή με το όνομα </a:t>
            </a:r>
            <a:r>
              <a:rPr lang="en-US">
                <a:solidFill>
                  <a:schemeClr val="tx1"/>
                </a:solidFill>
              </a:rPr>
              <a:t>enumerator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0BD558-7820-4D8D-959C-1FC2FEB955E9}"/>
              </a:ext>
            </a:extLst>
          </p:cNvPr>
          <p:cNvSpPr txBox="1"/>
          <p:nvPr/>
        </p:nvSpPr>
        <p:spPr>
          <a:xfrm rot="20057630">
            <a:off x="7044961" y="1074336"/>
            <a:ext cx="2044175" cy="64633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sz="3600" b="1" dirty="0">
                <a:solidFill>
                  <a:srgbClr val="FF0000"/>
                </a:solidFill>
              </a:rPr>
              <a:t>ΛΑΘΟΣ!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719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9603" y="2051087"/>
            <a:ext cx="5715000" cy="50327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20750" y="381000"/>
            <a:ext cx="8382000" cy="30480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enumerator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30;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division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enumerator/denominator;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(division);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4400" y="124324"/>
            <a:ext cx="5257800" cy="990600"/>
          </a:xfrm>
        </p:spPr>
        <p:txBody>
          <a:bodyPr/>
          <a:lstStyle/>
          <a:p>
            <a:r>
              <a:rPr lang="en-US" dirty="0"/>
              <a:t>Division</a:t>
            </a:r>
            <a:r>
              <a:rPr lang="el-GR" dirty="0"/>
              <a:t>-</a:t>
            </a:r>
            <a:r>
              <a:rPr lang="en-US" dirty="0"/>
              <a:t>Err2.java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F7756F-4ECE-4F61-9D88-78CEA9DCC61E}"/>
              </a:ext>
            </a:extLst>
          </p:cNvPr>
          <p:cNvSpPr txBox="1"/>
          <p:nvPr/>
        </p:nvSpPr>
        <p:spPr>
          <a:xfrm>
            <a:off x="304800" y="3421912"/>
            <a:ext cx="8608826" cy="348304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&gt;</a:t>
            </a:r>
            <a:r>
              <a:rPr lang="en-US" sz="1800" dirty="0" err="1">
                <a:solidFill>
                  <a:schemeClr val="tx1"/>
                </a:solidFill>
              </a:rPr>
              <a:t>javac</a:t>
            </a:r>
            <a:r>
              <a:rPr lang="en-US" sz="1800" dirty="0">
                <a:solidFill>
                  <a:schemeClr val="tx1"/>
                </a:solidFill>
              </a:rPr>
              <a:t> Division-Err2.java</a:t>
            </a:r>
          </a:p>
          <a:p>
            <a:r>
              <a:rPr lang="en-US" sz="1800" dirty="0">
                <a:solidFill>
                  <a:schemeClr val="tx1"/>
                </a:solidFill>
              </a:rPr>
              <a:t>Division-Err2.java:7: </a:t>
            </a:r>
            <a:r>
              <a:rPr lang="en-US" sz="1800" dirty="0">
                <a:solidFill>
                  <a:schemeClr val="tx1"/>
                </a:solidFill>
                <a:highlight>
                  <a:srgbClr val="FFFF00"/>
                </a:highlight>
              </a:rPr>
              <a:t>error: cannot find </a:t>
            </a:r>
            <a:r>
              <a:rPr lang="en-US" sz="1800" dirty="0">
                <a:highlight>
                  <a:srgbClr val="FFFF00"/>
                </a:highlight>
              </a:rPr>
              <a:t>symbol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           division = enumerator/denominator;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           ^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</a:t>
            </a:r>
            <a:r>
              <a:rPr lang="en-US" sz="1800" dirty="0">
                <a:highlight>
                  <a:srgbClr val="FFFF00"/>
                </a:highlight>
              </a:rPr>
              <a:t>symbol</a:t>
            </a:r>
            <a:r>
              <a:rPr lang="en-US" sz="1800" dirty="0">
                <a:solidFill>
                  <a:schemeClr val="tx1"/>
                </a:solidFill>
                <a:highlight>
                  <a:srgbClr val="FFFF00"/>
                </a:highlight>
              </a:rPr>
              <a:t>:   variable division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location: class Division</a:t>
            </a:r>
          </a:p>
          <a:p>
            <a:r>
              <a:rPr lang="en-US" sz="1800" dirty="0">
                <a:solidFill>
                  <a:schemeClr val="tx1"/>
                </a:solidFill>
              </a:rPr>
              <a:t>Division-Err2.java:8: </a:t>
            </a:r>
            <a:r>
              <a:rPr lang="en-US" sz="1800" dirty="0">
                <a:solidFill>
                  <a:schemeClr val="tx1"/>
                </a:solidFill>
                <a:highlight>
                  <a:srgbClr val="FFFF00"/>
                </a:highlight>
              </a:rPr>
              <a:t>error: cannot find </a:t>
            </a:r>
            <a:r>
              <a:rPr lang="en-US" sz="1800" dirty="0">
                <a:highlight>
                  <a:srgbClr val="FFFF00"/>
                </a:highlight>
              </a:rPr>
              <a:t>symbol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           </a:t>
            </a:r>
            <a:r>
              <a:rPr lang="en-US" sz="1800" dirty="0" err="1">
                <a:solidFill>
                  <a:schemeClr val="tx1"/>
                </a:solidFill>
              </a:rPr>
              <a:t>System.out.println</a:t>
            </a:r>
            <a:r>
              <a:rPr lang="en-US" sz="1800" dirty="0">
                <a:solidFill>
                  <a:schemeClr val="tx1"/>
                </a:solidFill>
              </a:rPr>
              <a:t>(division);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                                 ^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</a:t>
            </a:r>
            <a:r>
              <a:rPr lang="en-US" sz="1800" dirty="0">
                <a:highlight>
                  <a:srgbClr val="FFFF00"/>
                </a:highlight>
              </a:rPr>
              <a:t>symbol</a:t>
            </a:r>
            <a:r>
              <a:rPr lang="en-US" sz="1800" dirty="0">
                <a:solidFill>
                  <a:schemeClr val="tx1"/>
                </a:solidFill>
                <a:highlight>
                  <a:srgbClr val="FFFF00"/>
                </a:highlight>
              </a:rPr>
              <a:t>:   variable division</a:t>
            </a:r>
          </a:p>
          <a:p>
            <a:r>
              <a:rPr lang="en-US" sz="1800" dirty="0">
                <a:solidFill>
                  <a:schemeClr val="tx1"/>
                </a:solidFill>
              </a:rPr>
              <a:t>  location: class Division</a:t>
            </a:r>
          </a:p>
          <a:p>
            <a:r>
              <a:rPr lang="en-US" sz="1800" dirty="0">
                <a:solidFill>
                  <a:schemeClr val="tx1"/>
                </a:solidFill>
              </a:rPr>
              <a:t>2 errors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06060322-A752-4134-A2C4-610CC65CA420}"/>
              </a:ext>
            </a:extLst>
          </p:cNvPr>
          <p:cNvSpPr/>
          <p:nvPr/>
        </p:nvSpPr>
        <p:spPr>
          <a:xfrm>
            <a:off x="4038600" y="2652324"/>
            <a:ext cx="4980463" cy="838200"/>
          </a:xfrm>
          <a:prstGeom prst="wedgeRect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Το μήνυμα λάθους μας λέει ότι ο </a:t>
            </a:r>
            <a:r>
              <a:rPr lang="en-US" dirty="0">
                <a:solidFill>
                  <a:schemeClr val="tx1"/>
                </a:solidFill>
              </a:rPr>
              <a:t>compiler </a:t>
            </a:r>
            <a:r>
              <a:rPr lang="el-GR" dirty="0">
                <a:solidFill>
                  <a:schemeClr val="tx1"/>
                </a:solidFill>
              </a:rPr>
              <a:t>δεν ξέρει τι σημαίνει το σύμβολο </a:t>
            </a:r>
            <a:r>
              <a:rPr lang="en-US" dirty="0">
                <a:solidFill>
                  <a:schemeClr val="tx1"/>
                </a:solidFill>
              </a:rPr>
              <a:t>division </a:t>
            </a:r>
            <a:r>
              <a:rPr lang="el-GR" dirty="0">
                <a:solidFill>
                  <a:schemeClr val="tx1"/>
                </a:solidFill>
              </a:rPr>
              <a:t>γιατί δεν έχουμε ορίσει την μεταβλητή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66CCFD-0290-49E7-9162-A366EF693EB7}"/>
              </a:ext>
            </a:extLst>
          </p:cNvPr>
          <p:cNvSpPr txBox="1"/>
          <p:nvPr/>
        </p:nvSpPr>
        <p:spPr>
          <a:xfrm rot="20057630">
            <a:off x="7060806" y="1266630"/>
            <a:ext cx="2044175" cy="64633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l-GR" sz="3600" b="1" dirty="0">
                <a:solidFill>
                  <a:srgbClr val="FF0000"/>
                </a:solidFill>
              </a:rPr>
              <a:t>ΛΑΘΟΣ!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8100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19916</TotalTime>
  <Words>1472</Words>
  <Application>Microsoft Office PowerPoint</Application>
  <PresentationFormat>On-screen Show (4:3)</PresentationFormat>
  <Paragraphs>263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Courier New</vt:lpstr>
      <vt:lpstr>Clarity</vt:lpstr>
      <vt:lpstr>2. ΕΙΣΑΓΩΓΗ ΣΤΗ JAVA</vt:lpstr>
      <vt:lpstr>Μεταβλητεσ - Αναθεσεισ</vt:lpstr>
      <vt:lpstr>Μεταβλητές</vt:lpstr>
      <vt:lpstr>Ορισμός/Δήλωση μεταβλητών</vt:lpstr>
      <vt:lpstr>Παραδείγματα</vt:lpstr>
      <vt:lpstr>Παράδειγμα 2 </vt:lpstr>
      <vt:lpstr>Division.java</vt:lpstr>
      <vt:lpstr>Division-Err1.java</vt:lpstr>
      <vt:lpstr>Division-Err2.java</vt:lpstr>
      <vt:lpstr>Τύποι μεταβλητών</vt:lpstr>
      <vt:lpstr>Πρωταρχικοί τύποι</vt:lpstr>
      <vt:lpstr>Πρωταρχικοί τύποι</vt:lpstr>
      <vt:lpstr>Ανάθεση</vt:lpstr>
      <vt:lpstr>Ανάθεση/Εκχώρηση</vt:lpstr>
      <vt:lpstr>Division-Err3.java</vt:lpstr>
      <vt:lpstr>Συμβατότητα </vt:lpstr>
      <vt:lpstr>Compatiblity.java</vt:lpstr>
      <vt:lpstr>Casting – Division2.java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ΠΑΝΑΓΙΩΤΗΣ ΤΣΑΠΑΡΑΣ</cp:lastModifiedBy>
  <cp:revision>295</cp:revision>
  <dcterms:created xsi:type="dcterms:W3CDTF">2013-02-10T16:19:38Z</dcterms:created>
  <dcterms:modified xsi:type="dcterms:W3CDTF">2022-02-28T17:13:46Z</dcterms:modified>
</cp:coreProperties>
</file>