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8AEFDF41-CE12-425E-B46F-7D0445F3678E}"/>
    <pc:docChg chg="custSel delSld modSld">
      <pc:chgData name="ΠΑΝΑΓΙΩΤΗΣ ΤΣΑΠΑΡΑΣ" userId="14c29a0b-fba8-4de1-ba9f-ce710cf39d77" providerId="ADAL" clId="{8AEFDF41-CE12-425E-B46F-7D0445F3678E}" dt="2021-10-05T16:35:20.863" v="255" actId="313"/>
      <pc:docMkLst>
        <pc:docMk/>
      </pc:docMkLst>
      <pc:sldChg chg="modSp mod">
        <pc:chgData name="ΠΑΝΑΓΙΩΤΗΣ ΤΣΑΠΑΡΑΣ" userId="14c29a0b-fba8-4de1-ba9f-ce710cf39d77" providerId="ADAL" clId="{8AEFDF41-CE12-425E-B46F-7D0445F3678E}" dt="2021-10-05T16:35:10.398" v="254" actId="20577"/>
        <pc:sldMkLst>
          <pc:docMk/>
          <pc:sldMk cId="2860016990" sldId="258"/>
        </pc:sldMkLst>
        <pc:spChg chg="mod">
          <ac:chgData name="ΠΑΝΑΓΙΩΤΗΣ ΤΣΑΠΑΡΑΣ" userId="14c29a0b-fba8-4de1-ba9f-ce710cf39d77" providerId="ADAL" clId="{8AEFDF41-CE12-425E-B46F-7D0445F3678E}" dt="2021-10-05T16:35:10.398" v="254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4:52.810" v="252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8AEFDF41-CE12-425E-B46F-7D0445F3678E}" dt="2021-10-05T16:34:52.810" v="252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5:20.863" v="255" actId="313"/>
        <pc:sldMkLst>
          <pc:docMk/>
          <pc:sldMk cId="1885505077" sldId="261"/>
        </pc:sldMkLst>
        <pc:spChg chg="mod">
          <ac:chgData name="ΠΑΝΑΓΙΩΤΗΣ ΤΣΑΠΑΡΑΣ" userId="14c29a0b-fba8-4de1-ba9f-ce710cf39d77" providerId="ADAL" clId="{8AEFDF41-CE12-425E-B46F-7D0445F3678E}" dt="2021-10-05T16:35:20.863" v="255" actId="313"/>
          <ac:spMkLst>
            <pc:docMk/>
            <pc:sldMk cId="1885505077" sldId="2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0:50:58.518" v="231" actId="6549"/>
        <pc:sldMkLst>
          <pc:docMk/>
          <pc:sldMk cId="4073015278" sldId="263"/>
        </pc:sldMkLst>
        <pc:spChg chg="mod">
          <ac:chgData name="ΠΑΝΑΓΙΩΤΗΣ ΤΣΑΠΑΡΑΣ" userId="14c29a0b-fba8-4de1-ba9f-ce710cf39d77" providerId="ADAL" clId="{8AEFDF41-CE12-425E-B46F-7D0445F3678E}" dt="2021-10-05T10:50:58.518" v="231" actId="6549"/>
          <ac:spMkLst>
            <pc:docMk/>
            <pc:sldMk cId="4073015278" sldId="263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8AEFDF41-CE12-425E-B46F-7D0445F3678E}" dt="2021-10-05T10:51:43.170" v="232" actId="47"/>
        <pc:sldMkLst>
          <pc:docMk/>
          <pc:sldMk cId="4155695680" sldId="267"/>
        </pc:sldMkLst>
      </pc:sldChg>
      <pc:sldChg chg="modSp mod">
        <pc:chgData name="ΠΑΝΑΓΙΩΤΗΣ ΤΣΑΠΑΡΑΣ" userId="14c29a0b-fba8-4de1-ba9f-ce710cf39d77" providerId="ADAL" clId="{8AEFDF41-CE12-425E-B46F-7D0445F3678E}" dt="2021-10-05T10:52:48.098" v="249" actId="27636"/>
        <pc:sldMkLst>
          <pc:docMk/>
          <pc:sldMk cId="1281256083" sldId="268"/>
        </pc:sldMkLst>
        <pc:spChg chg="mod">
          <ac:chgData name="ΠΑΝΑΓΙΩΤΗΣ ΤΣΑΠΑΡΑΣ" userId="14c29a0b-fba8-4de1-ba9f-ce710cf39d77" providerId="ADAL" clId="{8AEFDF41-CE12-425E-B46F-7D0445F3678E}" dt="2021-10-05T10:52:48.098" v="249" actId="27636"/>
          <ac:spMkLst>
            <pc:docMk/>
            <pc:sldMk cId="1281256083" sldId="268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8E27D7C5-F295-49F9-A03C-98C8655B1162}"/>
    <pc:docChg chg="modSld">
      <pc:chgData name="ΠΑΝΑΓΙΩΤΗΣ ΤΣΑΠΑΡΑΣ" userId="14c29a0b-fba8-4de1-ba9f-ce710cf39d77" providerId="ADAL" clId="{8E27D7C5-F295-49F9-A03C-98C8655B1162}" dt="2022-10-06T09:10:51.675" v="21" actId="207"/>
      <pc:docMkLst>
        <pc:docMk/>
      </pc:docMkLst>
      <pc:sldChg chg="modSp mod">
        <pc:chgData name="ΠΑΝΑΓΙΩΤΗΣ ΤΣΑΠΑΡΑΣ" userId="14c29a0b-fba8-4de1-ba9f-ce710cf39d77" providerId="ADAL" clId="{8E27D7C5-F295-49F9-A03C-98C8655B1162}" dt="2022-10-06T09:10:51.675" v="21" actId="207"/>
        <pc:sldMkLst>
          <pc:docMk/>
          <pc:sldMk cId="1639008910" sldId="262"/>
        </pc:sldMkLst>
        <pc:spChg chg="mod">
          <ac:chgData name="ΠΑΝΑΓΙΩΤΗΣ ΤΣΑΠΑΡΑΣ" userId="14c29a0b-fba8-4de1-ba9f-ce710cf39d77" providerId="ADAL" clId="{8E27D7C5-F295-49F9-A03C-98C8655B1162}" dt="2022-10-06T09:10:51.675" v="21" actId="207"/>
          <ac:spMkLst>
            <pc:docMk/>
            <pc:sldMk cId="1639008910" sldId="262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DAADF82B-1F50-456C-B3CE-0B330262B09B}"/>
    <pc:docChg chg="custSel modSld">
      <pc:chgData name="ΠΑΝΑΓΙΩΤΗΣ ΤΣΑΠΑΡΑΣ" userId="14c29a0b-fba8-4de1-ba9f-ce710cf39d77" providerId="ADAL" clId="{DAADF82B-1F50-456C-B3CE-0B330262B09B}" dt="2024-09-27T13:21:27.521" v="484" actId="207"/>
      <pc:docMkLst>
        <pc:docMk/>
      </pc:docMkLst>
      <pc:sldChg chg="modSp mod">
        <pc:chgData name="ΠΑΝΑΓΙΩΤΗΣ ΤΣΑΠΑΡΑΣ" userId="14c29a0b-fba8-4de1-ba9f-ce710cf39d77" providerId="ADAL" clId="{DAADF82B-1F50-456C-B3CE-0B330262B09B}" dt="2024-09-27T13:21:27.521" v="484" actId="20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DAADF82B-1F50-456C-B3CE-0B330262B09B}" dt="2024-09-27T13:21:27.521" v="484" actId="207"/>
          <ac:spMkLst>
            <pc:docMk/>
            <pc:sldMk cId="2284825865" sldId="260"/>
            <ac:spMk id="5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FF011672-DF3E-4CB4-A124-ED5BC63CB930}"/>
    <pc:docChg chg="undo redo custSel modSld">
      <pc:chgData name="ΠΑΝΑΓΙΩΤΗΣ ΤΣΑΠΑΡΑΣ" userId="14c29a0b-fba8-4de1-ba9f-ce710cf39d77" providerId="ADAL" clId="{FF011672-DF3E-4CB4-A124-ED5BC63CB930}" dt="2023-10-02T02:42:22.375" v="29" actId="478"/>
      <pc:docMkLst>
        <pc:docMk/>
      </pc:docMkLst>
      <pc:sldChg chg="modSp mod">
        <pc:chgData name="ΠΑΝΑΓΙΩΤΗΣ ΤΣΑΠΑΡΑΣ" userId="14c29a0b-fba8-4de1-ba9f-ce710cf39d77" providerId="ADAL" clId="{FF011672-DF3E-4CB4-A124-ED5BC63CB930}" dt="2023-10-02T02:37:50.607" v="10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FF011672-DF3E-4CB4-A124-ED5BC63CB930}" dt="2023-10-02T02:37:50.607" v="10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addSp delSp modSp mod">
        <pc:chgData name="ΠΑΝΑΓΙΩΤΗΣ ΤΣΑΠΑΡΑΣ" userId="14c29a0b-fba8-4de1-ba9f-ce710cf39d77" providerId="ADAL" clId="{FF011672-DF3E-4CB4-A124-ED5BC63CB930}" dt="2023-10-02T02:42:22.375" v="29" actId="478"/>
        <pc:sldMkLst>
          <pc:docMk/>
          <pc:sldMk cId="23380700" sldId="265"/>
        </pc:sldMkLst>
        <pc:spChg chg="mod">
          <ac:chgData name="ΠΑΝΑΓΙΩΤΗΣ ΤΣΑΠΑΡΑΣ" userId="14c29a0b-fba8-4de1-ba9f-ce710cf39d77" providerId="ADAL" clId="{FF011672-DF3E-4CB4-A124-ED5BC63CB930}" dt="2023-10-02T02:42:13.422" v="28" actId="27636"/>
          <ac:spMkLst>
            <pc:docMk/>
            <pc:sldMk cId="23380700" sldId="265"/>
            <ac:spMk id="3" creationId="{00000000-0000-0000-0000-000000000000}"/>
          </ac:spMkLst>
        </pc:spChg>
        <pc:spChg chg="del mod">
          <ac:chgData name="ΠΑΝΑΓΙΩΤΗΣ ΤΣΑΠΑΡΑΣ" userId="14c29a0b-fba8-4de1-ba9f-ce710cf39d77" providerId="ADAL" clId="{FF011672-DF3E-4CB4-A124-ED5BC63CB930}" dt="2023-10-02T02:42:22.375" v="29" actId="478"/>
          <ac:spMkLst>
            <pc:docMk/>
            <pc:sldMk cId="23380700" sldId="265"/>
            <ac:spMk id="4" creationId="{83EB5A14-3303-4E0B-A3BD-A2D94D80A61A}"/>
          </ac:spMkLst>
        </pc:spChg>
        <pc:spChg chg="add mod">
          <ac:chgData name="ΠΑΝΑΓΙΩΤΗΣ ΤΣΑΠΑΡΑΣ" userId="14c29a0b-fba8-4de1-ba9f-ce710cf39d77" providerId="ADAL" clId="{FF011672-DF3E-4CB4-A124-ED5BC63CB930}" dt="2023-10-02T02:41:55.549" v="24" actId="1076"/>
          <ac:spMkLst>
            <pc:docMk/>
            <pc:sldMk cId="23380700" sldId="265"/>
            <ac:spMk id="6" creationId="{EF39E200-7A61-1F76-C1F5-B38B6F1D3771}"/>
          </ac:spMkLst>
        </pc:spChg>
        <pc:picChg chg="add mod">
          <ac:chgData name="ΠΑΝΑΓΙΩΤΗΣ ΤΣΑΠΑΡΑΣ" userId="14c29a0b-fba8-4de1-ba9f-ce710cf39d77" providerId="ADAL" clId="{FF011672-DF3E-4CB4-A124-ED5BC63CB930}" dt="2023-10-02T02:42:08.774" v="26" actId="1076"/>
          <ac:picMkLst>
            <pc:docMk/>
            <pc:sldMk cId="23380700" sldId="265"/>
            <ac:picMk id="7" creationId="{5946CEBA-9F45-1591-1029-E6729A0FA86C}"/>
          </ac:picMkLst>
        </pc:picChg>
        <pc:picChg chg="mod">
          <ac:chgData name="ΠΑΝΑΓΙΩΤΗΣ ΤΣΑΠΑΡΑΣ" userId="14c29a0b-fba8-4de1-ba9f-ce710cf39d77" providerId="ADAL" clId="{FF011672-DF3E-4CB4-A124-ED5BC63CB930}" dt="2023-10-02T02:41:33.340" v="21" actId="1076"/>
          <ac:picMkLst>
            <pc:docMk/>
            <pc:sldMk cId="23380700" sldId="265"/>
            <ac:picMk id="1026" creationId="{379BE804-AF70-4618-9659-15753EA5AFC2}"/>
          </ac:picMkLst>
        </pc:picChg>
      </pc:sldChg>
    </pc:docChg>
  </pc:docChgLst>
  <pc:docChgLst>
    <pc:chgData name="tsap@uoi.gr" userId="14c29a0b-fba8-4de1-ba9f-ce710cf39d77" providerId="ADAL" clId="{D10AF08A-7D93-4C3D-BB4E-4C90329BF593}"/>
    <pc:docChg chg="custSel delSld modSld">
      <pc:chgData name="tsap@uoi.gr" userId="14c29a0b-fba8-4de1-ba9f-ce710cf39d77" providerId="ADAL" clId="{D10AF08A-7D93-4C3D-BB4E-4C90329BF593}" dt="2022-10-05T20:29:53.846" v="75" actId="20577"/>
      <pc:docMkLst>
        <pc:docMk/>
      </pc:docMkLst>
      <pc:sldChg chg="modSp mod">
        <pc:chgData name="tsap@uoi.gr" userId="14c29a0b-fba8-4de1-ba9f-ce710cf39d77" providerId="ADAL" clId="{D10AF08A-7D93-4C3D-BB4E-4C90329BF593}" dt="2022-10-05T20:29:53.846" v="75" actId="20577"/>
        <pc:sldMkLst>
          <pc:docMk/>
          <pc:sldMk cId="2860016990" sldId="258"/>
        </pc:sldMkLst>
        <pc:spChg chg="mod">
          <ac:chgData name="tsap@uoi.gr" userId="14c29a0b-fba8-4de1-ba9f-ce710cf39d77" providerId="ADAL" clId="{D10AF08A-7D93-4C3D-BB4E-4C90329BF593}" dt="2022-10-05T20:29:53.846" v="75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9:27.792" v="57" actId="20577"/>
        <pc:sldMkLst>
          <pc:docMk/>
          <pc:sldMk cId="2284825865" sldId="260"/>
        </pc:sldMkLst>
        <pc:spChg chg="mod">
          <ac:chgData name="tsap@uoi.gr" userId="14c29a0b-fba8-4de1-ba9f-ce710cf39d77" providerId="ADAL" clId="{D10AF08A-7D93-4C3D-BB4E-4C90329BF593}" dt="2022-10-05T20:29:27.792" v="57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addSp delSp modSp mod">
        <pc:chgData name="tsap@uoi.gr" userId="14c29a0b-fba8-4de1-ba9f-ce710cf39d77" providerId="ADAL" clId="{D10AF08A-7D93-4C3D-BB4E-4C90329BF593}" dt="2022-10-05T20:26:20.475" v="6" actId="1076"/>
        <pc:sldMkLst>
          <pc:docMk/>
          <pc:sldMk cId="3317781555" sldId="266"/>
        </pc:sldMkLst>
        <pc:spChg chg="del">
          <ac:chgData name="tsap@uoi.gr" userId="14c29a0b-fba8-4de1-ba9f-ce710cf39d77" providerId="ADAL" clId="{D10AF08A-7D93-4C3D-BB4E-4C90329BF593}" dt="2022-10-05T20:25:39.475" v="0" actId="478"/>
          <ac:spMkLst>
            <pc:docMk/>
            <pc:sldMk cId="3317781555" sldId="266"/>
            <ac:spMk id="4" creationId="{1878E81B-615E-4088-9453-6BF5489D0A42}"/>
          </ac:spMkLst>
        </pc:spChg>
        <pc:spChg chg="mod">
          <ac:chgData name="tsap@uoi.gr" userId="14c29a0b-fba8-4de1-ba9f-ce710cf39d77" providerId="ADAL" clId="{D10AF08A-7D93-4C3D-BB4E-4C90329BF593}" dt="2022-10-05T20:25:52.427" v="1" actId="1076"/>
          <ac:spMkLst>
            <pc:docMk/>
            <pc:sldMk cId="3317781555" sldId="266"/>
            <ac:spMk id="5" creationId="{212B147A-1667-4AF2-93BC-8EBB9E6DF3F9}"/>
          </ac:spMkLst>
        </pc:spChg>
        <pc:spChg chg="add mod">
          <ac:chgData name="tsap@uoi.gr" userId="14c29a0b-fba8-4de1-ba9f-ce710cf39d77" providerId="ADAL" clId="{D10AF08A-7D93-4C3D-BB4E-4C90329BF593}" dt="2022-10-05T20:26:09.922" v="4" actId="1076"/>
          <ac:spMkLst>
            <pc:docMk/>
            <pc:sldMk cId="3317781555" sldId="266"/>
            <ac:spMk id="8" creationId="{E85E9251-FAB8-B320-0F24-4C33F62B2708}"/>
          </ac:spMkLst>
        </pc:spChg>
        <pc:spChg chg="mod">
          <ac:chgData name="tsap@uoi.gr" userId="14c29a0b-fba8-4de1-ba9f-ce710cf39d77" providerId="ADAL" clId="{D10AF08A-7D93-4C3D-BB4E-4C90329BF593}" dt="2022-10-05T20:26:15.359" v="5" actId="1076"/>
          <ac:spMkLst>
            <pc:docMk/>
            <pc:sldMk cId="3317781555" sldId="266"/>
            <ac:spMk id="10" creationId="{E0E659B1-2E24-471D-A300-E549E40B634D}"/>
          </ac:spMkLst>
        </pc:spChg>
        <pc:picChg chg="del">
          <ac:chgData name="tsap@uoi.gr" userId="14c29a0b-fba8-4de1-ba9f-ce710cf39d77" providerId="ADAL" clId="{D10AF08A-7D93-4C3D-BB4E-4C90329BF593}" dt="2022-10-05T20:25:39.475" v="0" actId="478"/>
          <ac:picMkLst>
            <pc:docMk/>
            <pc:sldMk cId="3317781555" sldId="266"/>
            <ac:picMk id="2" creationId="{B1383E04-E896-4918-BBDA-33C50B2B02AD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6" creationId="{C027417A-174A-41B1-B2A2-E44FF11142E1}"/>
          </ac:picMkLst>
        </pc:picChg>
        <pc:picChg chg="add mod">
          <ac:chgData name="tsap@uoi.gr" userId="14c29a0b-fba8-4de1-ba9f-ce710cf39d77" providerId="ADAL" clId="{D10AF08A-7D93-4C3D-BB4E-4C90329BF593}" dt="2022-10-05T20:26:20.475" v="6" actId="1076"/>
          <ac:picMkLst>
            <pc:docMk/>
            <pc:sldMk cId="3317781555" sldId="266"/>
            <ac:picMk id="7" creationId="{15851CD2-011D-C255-F82F-22D8482BF577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2050" creationId="{B1BE7FAE-AB4F-4964-87E6-F62A9D11E801}"/>
          </ac:picMkLst>
        </pc:picChg>
      </pc:sldChg>
      <pc:sldChg chg="modSp mod">
        <pc:chgData name="tsap@uoi.gr" userId="14c29a0b-fba8-4de1-ba9f-ce710cf39d77" providerId="ADAL" clId="{D10AF08A-7D93-4C3D-BB4E-4C90329BF593}" dt="2022-10-05T20:26:37.571" v="8" actId="20577"/>
        <pc:sldMkLst>
          <pc:docMk/>
          <pc:sldMk cId="1281256083" sldId="268"/>
        </pc:sldMkLst>
        <pc:spChg chg="mod">
          <ac:chgData name="tsap@uoi.gr" userId="14c29a0b-fba8-4de1-ba9f-ce710cf39d77" providerId="ADAL" clId="{D10AF08A-7D93-4C3D-BB4E-4C90329BF593}" dt="2022-10-05T20:26:37.571" v="8" actId="20577"/>
          <ac:spMkLst>
            <pc:docMk/>
            <pc:sldMk cId="1281256083" sldId="26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8:40.251" v="39" actId="27636"/>
        <pc:sldMkLst>
          <pc:docMk/>
          <pc:sldMk cId="3497591697" sldId="270"/>
        </pc:sldMkLst>
        <pc:spChg chg="mod">
          <ac:chgData name="tsap@uoi.gr" userId="14c29a0b-fba8-4de1-ba9f-ce710cf39d77" providerId="ADAL" clId="{D10AF08A-7D93-4C3D-BB4E-4C90329BF593}" dt="2022-10-05T20:28:40.251" v="39" actId="27636"/>
          <ac:spMkLst>
            <pc:docMk/>
            <pc:sldMk cId="3497591697" sldId="270"/>
            <ac:spMk id="3" creationId="{00000000-0000-0000-0000-000000000000}"/>
          </ac:spMkLst>
        </pc:spChg>
      </pc:sldChg>
      <pc:sldChg chg="delSp del mod">
        <pc:chgData name="tsap@uoi.gr" userId="14c29a0b-fba8-4de1-ba9f-ce710cf39d77" providerId="ADAL" clId="{D10AF08A-7D93-4C3D-BB4E-4C90329BF593}" dt="2022-10-05T20:26:27.260" v="7" actId="47"/>
        <pc:sldMkLst>
          <pc:docMk/>
          <pc:sldMk cId="2609412799" sldId="271"/>
        </pc:sldMkLst>
        <pc:spChg chg="del">
          <ac:chgData name="tsap@uoi.gr" userId="14c29a0b-fba8-4de1-ba9f-ce710cf39d77" providerId="ADAL" clId="{D10AF08A-7D93-4C3D-BB4E-4C90329BF593}" dt="2022-10-05T20:25:58.733" v="2" actId="21"/>
          <ac:spMkLst>
            <pc:docMk/>
            <pc:sldMk cId="2609412799" sldId="271"/>
            <ac:spMk id="8" creationId="{00000000-0000-0000-0000-000000000000}"/>
          </ac:spMkLst>
        </pc:spChg>
        <pc:picChg chg="del">
          <ac:chgData name="tsap@uoi.gr" userId="14c29a0b-fba8-4de1-ba9f-ce710cf39d77" providerId="ADAL" clId="{D10AF08A-7D93-4C3D-BB4E-4C90329BF593}" dt="2022-10-05T20:25:58.733" v="2" actId="21"/>
          <ac:picMkLst>
            <pc:docMk/>
            <pc:sldMk cId="2609412799" sldId="271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openurl?genre=book&amp;isbn=978-3-319-55444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</a:t>
            </a:r>
            <a:r>
              <a:rPr lang="el-GR" dirty="0" err="1"/>
              <a:t>Εύδοξος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37578"/>
            <a:ext cx="10052648" cy="3951661"/>
          </a:xfrm>
        </p:spPr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[94700707]: Εξόρυξη από Μεγάλα Σύνολα Δεδομένων - 3η Έκδοση, </a:t>
            </a:r>
            <a:r>
              <a:rPr lang="en-US" sz="2800" dirty="0"/>
              <a:t>Anand Rajaraman, Jeffrey David Ullman, Jure </a:t>
            </a:r>
            <a:r>
              <a:rPr lang="en-US" sz="2800" dirty="0" err="1"/>
              <a:t>Leskovec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[77107675]: Εισαγωγή στην εξόρυξη δεδομένων, 2η Έκδοση, </a:t>
            </a:r>
            <a:r>
              <a:rPr lang="en-US" sz="2800" dirty="0"/>
              <a:t>Tan Pang - </a:t>
            </a:r>
            <a:r>
              <a:rPr lang="en-US" sz="2800" dirty="0" err="1"/>
              <a:t>Ning,Steinbach</a:t>
            </a:r>
            <a:r>
              <a:rPr lang="en-US" sz="2800" dirty="0"/>
              <a:t> </a:t>
            </a:r>
            <a:r>
              <a:rPr lang="en-US" sz="2800" dirty="0" err="1"/>
              <a:t>Michael,Kumar</a:t>
            </a:r>
            <a:r>
              <a:rPr lang="en-US" sz="2800" dirty="0"/>
              <a:t> Vipin, </a:t>
            </a:r>
            <a:r>
              <a:rPr lang="el-GR" sz="2800" dirty="0" err="1"/>
              <a:t>Βερύκιος</a:t>
            </a:r>
            <a:r>
              <a:rPr lang="el-GR" sz="2800" dirty="0"/>
              <a:t> Βασίλειος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[68386089]: ΕΞΟΡΥΞΗ ΚΑΙ ΑΝΑΛΥΣΗ ΔΕΔΟΜΕΝΩΝ: ΒΑΣΙΚΕΣ ΕΝΝΟΙΕΣ ΚΑΙ ΑΛΓΟΡΙΘΜΟΙ, </a:t>
            </a:r>
            <a:r>
              <a:rPr lang="en-US" sz="2800" dirty="0"/>
              <a:t>MOHAMMED J. ZAKI, WAGNER MEIRA JR. 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[122074432]: Επιστήμη των Δεδομένων-Εγχειρίδιο Σχεδιασμού, </a:t>
            </a:r>
            <a:r>
              <a:rPr lang="el-GR" sz="2800" dirty="0" err="1"/>
              <a:t>Skiena</a:t>
            </a:r>
            <a:r>
              <a:rPr lang="el-GR" sz="2800" dirty="0"/>
              <a:t> S.S. Λεπτομέρειες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A75AD-2AD7-49BA-92E6-2696C6797979}"/>
              </a:ext>
            </a:extLst>
          </p:cNvPr>
          <p:cNvSpPr txBox="1"/>
          <p:nvPr/>
        </p:nvSpPr>
        <p:spPr>
          <a:xfrm>
            <a:off x="1991544" y="5669581"/>
            <a:ext cx="78488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/>
              <a:t>Το πρώτο βιβλίο υπάρχει και </a:t>
            </a:r>
            <a:r>
              <a:rPr lang="en-US" sz="2800" dirty="0">
                <a:hlinkClick r:id="rId2"/>
              </a:rPr>
              <a:t>online</a:t>
            </a:r>
            <a:r>
              <a:rPr lang="en-US" sz="2800" dirty="0"/>
              <a:t> </a:t>
            </a:r>
            <a:r>
              <a:rPr lang="el-GR" sz="2800" dirty="0"/>
              <a:t>στα Αγγλικά</a:t>
            </a:r>
            <a:endParaRPr lang="en-US" sz="2800" dirty="0"/>
          </a:p>
        </p:txBody>
      </p:sp>
      <p:pic>
        <p:nvPicPr>
          <p:cNvPr id="1026" name="Picture 2" descr="Book cover Version 3.0">
            <a:extLst>
              <a:ext uri="{FF2B5EF4-FFF2-40B4-BE49-F238E27FC236}">
                <a16:creationId xmlns:a16="http://schemas.microsoft.com/office/drawing/2014/main" id="{379BE804-AF70-4618-9659-15753EA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816" y="215328"/>
            <a:ext cx="1656184" cy="23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F39E200-7A61-1F76-C1F5-B38B6F1D3771}"/>
              </a:ext>
            </a:extLst>
          </p:cNvPr>
          <p:cNvSpPr/>
          <p:nvPr/>
        </p:nvSpPr>
        <p:spPr>
          <a:xfrm>
            <a:off x="460451" y="4646561"/>
            <a:ext cx="11305256" cy="94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946CEBA-9F45-1591-1029-E6729A0FA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024" y="4343920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B147A-1667-4AF2-93BC-8EBB9E6DF3F9}"/>
              </a:ext>
            </a:extLst>
          </p:cNvPr>
          <p:cNvSpPr txBox="1"/>
          <p:nvPr/>
        </p:nvSpPr>
        <p:spPr>
          <a:xfrm>
            <a:off x="2613217" y="1905929"/>
            <a:ext cx="73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3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1BE7FAE-AB4F-4964-87E6-F62A9D11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934" y="858019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s.springer.com/sgw/books/medium/9783319141411.jpg">
            <a:extLst>
              <a:ext uri="{FF2B5EF4-FFF2-40B4-BE49-F238E27FC236}">
                <a16:creationId xmlns:a16="http://schemas.microsoft.com/office/drawing/2014/main" id="{C027417A-174A-41B1-B2A2-E44FF111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2" y="2304921"/>
            <a:ext cx="1723676" cy="25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E0E659B1-2E24-471D-A300-E549E40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497" y="3212976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851CD2-011D-C255-F82F-22D8482BF5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4653136"/>
            <a:ext cx="1607485" cy="2009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5E9251-FAB8-B320-0F24-4C33F62B2708}"/>
              </a:ext>
            </a:extLst>
          </p:cNvPr>
          <p:cNvSpPr txBox="1"/>
          <p:nvPr/>
        </p:nvSpPr>
        <p:spPr>
          <a:xfrm>
            <a:off x="2783632" y="5517232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n-US" dirty="0"/>
              <a:t>Anand Rajaraman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Aris Anagnostopoulos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dirty="0"/>
              <a:t>Γραφείο: Β.3</a:t>
            </a:r>
          </a:p>
          <a:p>
            <a:pPr lvl="1"/>
            <a:r>
              <a:rPr lang="el-GR" dirty="0"/>
              <a:t>Προτιμώμενες ώρες γραφείου: </a:t>
            </a:r>
            <a:r>
              <a:rPr lang="en-US" dirty="0"/>
              <a:t>1</a:t>
            </a:r>
            <a:r>
              <a:rPr lang="el-GR" dirty="0"/>
              <a:t>0:00</a:t>
            </a:r>
            <a:r>
              <a:rPr lang="en-US" dirty="0"/>
              <a:t>-1</a:t>
            </a:r>
            <a:r>
              <a:rPr lang="el-GR" dirty="0"/>
              <a:t>4:00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Social networks, User Generated Content</a:t>
            </a:r>
            <a:endParaRPr lang="el-GR" dirty="0"/>
          </a:p>
          <a:p>
            <a:pPr lvl="2"/>
            <a:r>
              <a:rPr lang="en-US"/>
              <a:t>Algorithmic Fairness</a:t>
            </a:r>
            <a:endParaRPr lang="en-US" dirty="0"/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Στο τέλος του μαθήματος θα συμπληρώσετε ένα</a:t>
            </a:r>
            <a:r>
              <a:rPr lang="en-US" dirty="0"/>
              <a:t> quiz </a:t>
            </a:r>
            <a:r>
              <a:rPr lang="el-GR" dirty="0"/>
              <a:t>με κάποιες πληροφορίες.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84576"/>
          </a:xfrm>
        </p:spPr>
        <p:txBody>
          <a:bodyPr>
            <a:normAutofit fontScale="62500" lnSpcReduction="20000"/>
          </a:bodyPr>
          <a:lstStyle/>
          <a:p>
            <a:r>
              <a:rPr lang="el-GR" dirty="0"/>
              <a:t>Διαλεξεις: Δευτέρα 12:00 – 3:00</a:t>
            </a:r>
            <a:r>
              <a:rPr lang="en-US" dirty="0"/>
              <a:t> </a:t>
            </a:r>
            <a:r>
              <a:rPr lang="el-GR" dirty="0"/>
              <a:t>μ.μ.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Αν χρειαστούν αναπληρώσεις ποια ημέρα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Φροντιστήρια: </a:t>
            </a:r>
          </a:p>
          <a:p>
            <a:pPr lvl="1"/>
            <a:r>
              <a:rPr lang="el-GR" dirty="0"/>
              <a:t>Θα έχουμε και κάποια φροντιστήρια στα οποία θα καλύψουμε προγραμματιστικά εργαλεία και κάποιο επιπλέον υλικό. Τα φροντιστήρια θα είναι </a:t>
            </a:r>
            <a:r>
              <a:rPr lang="el-GR" dirty="0">
                <a:solidFill>
                  <a:srgbClr val="FF0000"/>
                </a:solidFill>
              </a:rPr>
              <a:t>διαδικτυακά</a:t>
            </a:r>
            <a:r>
              <a:rPr lang="el-GR" dirty="0"/>
              <a:t>. Ποια μέρα και ώρα σας βολεύει?</a:t>
            </a:r>
          </a:p>
          <a:p>
            <a:pPr lvl="1"/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Η αξιολόγηση του μαθήματος στηρίζεται σε </a:t>
            </a:r>
            <a:r>
              <a:rPr lang="el-GR" dirty="0">
                <a:solidFill>
                  <a:srgbClr val="FF0000"/>
                </a:solidFill>
              </a:rPr>
              <a:t>εργασίες</a:t>
            </a:r>
            <a:r>
              <a:rPr lang="el-GR" sz="2500" dirty="0">
                <a:solidFill>
                  <a:srgbClr val="FF0000"/>
                </a:solidFill>
              </a:rPr>
              <a:t>.</a:t>
            </a:r>
            <a:r>
              <a:rPr lang="el-GR" sz="2500" dirty="0">
                <a:solidFill>
                  <a:srgbClr val="0070C0"/>
                </a:solidFill>
              </a:rPr>
              <a:t> </a:t>
            </a:r>
            <a:r>
              <a:rPr lang="el-GR" dirty="0"/>
              <a:t>Θα υπάρχει προσωπική εξέταση για τις εργασίες. </a:t>
            </a:r>
            <a:r>
              <a:rPr lang="el-GR" sz="2400" dirty="0">
                <a:solidFill>
                  <a:srgbClr val="FF0000"/>
                </a:solidFill>
              </a:rPr>
              <a:t>Φέτος</a:t>
            </a:r>
            <a:r>
              <a:rPr lang="el-GR" sz="2400" dirty="0"/>
              <a:t> θα έχουμε και μια </a:t>
            </a:r>
            <a:r>
              <a:rPr lang="el-GR" sz="2400" dirty="0">
                <a:solidFill>
                  <a:srgbClr val="FF0000"/>
                </a:solidFill>
              </a:rPr>
              <a:t>τελική </a:t>
            </a:r>
            <a:r>
              <a:rPr lang="el-GR" dirty="0">
                <a:solidFill>
                  <a:srgbClr val="FF0000"/>
                </a:solidFill>
              </a:rPr>
              <a:t>εξέταση.</a:t>
            </a:r>
          </a:p>
          <a:p>
            <a:r>
              <a:rPr lang="el-GR" dirty="0"/>
              <a:t>Πολιτική για καθυστερημένες εργασίες:</a:t>
            </a:r>
          </a:p>
          <a:p>
            <a:pPr lvl="1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ασκήσεις θα έχουν (συνήθως) τριών ειδών ερωτήσεις: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 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Βάσεις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αντιμετωπίζουμε στην εξόρυξη δεδομένων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το </a:t>
            </a:r>
            <a:r>
              <a:rPr lang="el-GR" dirty="0">
                <a:solidFill>
                  <a:srgbClr val="0070C0"/>
                </a:solidFill>
              </a:rPr>
              <a:t>διασκεδάσετε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  <a:endParaRPr lang="el-GR" dirty="0"/>
          </a:p>
          <a:p>
            <a:pPr lvl="1"/>
            <a:r>
              <a:rPr lang="el-GR" dirty="0"/>
              <a:t>Στατιστική</a:t>
            </a:r>
            <a:endParaRPr lang="en-US" dirty="0"/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3847</TotalTime>
  <Words>942</Words>
  <Application>Microsoft Office PowerPoint</Application>
  <PresentationFormat>Widescreen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(Εύδοξος)</vt:lpstr>
      <vt:lpstr>Επιπλέον Βιβλιογραφία (αγγλικά)</vt:lpstr>
      <vt:lpstr>Υλικό</vt:lpstr>
      <vt:lpstr>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ΠΑΝΑΓΙΩΤΗΣ ΤΣΑΠΑΡΑΣ</cp:lastModifiedBy>
  <cp:revision>46</cp:revision>
  <dcterms:created xsi:type="dcterms:W3CDTF">2012-10-01T18:38:39Z</dcterms:created>
  <dcterms:modified xsi:type="dcterms:W3CDTF">2024-09-27T13:21:34Z</dcterms:modified>
</cp:coreProperties>
</file>