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9"/>
  </p:notesMasterIdLst>
  <p:sldIdLst>
    <p:sldId id="665" r:id="rId2"/>
    <p:sldId id="676" r:id="rId3"/>
    <p:sldId id="554" r:id="rId4"/>
    <p:sldId id="555" r:id="rId5"/>
    <p:sldId id="556" r:id="rId6"/>
    <p:sldId id="557" r:id="rId7"/>
    <p:sldId id="558" r:id="rId8"/>
    <p:sldId id="609" r:id="rId9"/>
    <p:sldId id="666" r:id="rId10"/>
    <p:sldId id="559" r:id="rId11"/>
    <p:sldId id="560" r:id="rId12"/>
    <p:sldId id="667" r:id="rId13"/>
    <p:sldId id="669" r:id="rId14"/>
    <p:sldId id="670" r:id="rId15"/>
    <p:sldId id="671" r:id="rId16"/>
    <p:sldId id="673" r:id="rId17"/>
    <p:sldId id="674" r:id="rId18"/>
    <p:sldId id="561" r:id="rId19"/>
    <p:sldId id="562" r:id="rId20"/>
    <p:sldId id="563" r:id="rId21"/>
    <p:sldId id="564" r:id="rId22"/>
    <p:sldId id="565" r:id="rId23"/>
    <p:sldId id="566" r:id="rId24"/>
    <p:sldId id="568" r:id="rId25"/>
    <p:sldId id="567" r:id="rId26"/>
    <p:sldId id="569" r:id="rId27"/>
    <p:sldId id="570" r:id="rId28"/>
    <p:sldId id="571" r:id="rId29"/>
    <p:sldId id="678" r:id="rId30"/>
    <p:sldId id="620" r:id="rId31"/>
    <p:sldId id="621" r:id="rId32"/>
    <p:sldId id="622" r:id="rId33"/>
    <p:sldId id="623" r:id="rId34"/>
    <p:sldId id="625" r:id="rId35"/>
    <p:sldId id="627" r:id="rId36"/>
    <p:sldId id="626" r:id="rId37"/>
    <p:sldId id="679" r:id="rId38"/>
    <p:sldId id="659" r:id="rId39"/>
    <p:sldId id="651" r:id="rId40"/>
    <p:sldId id="652" r:id="rId41"/>
    <p:sldId id="677" r:id="rId42"/>
    <p:sldId id="611" r:id="rId43"/>
    <p:sldId id="610" r:id="rId44"/>
    <p:sldId id="628" r:id="rId45"/>
    <p:sldId id="653" r:id="rId46"/>
    <p:sldId id="629" r:id="rId47"/>
    <p:sldId id="630" r:id="rId48"/>
    <p:sldId id="655" r:id="rId49"/>
    <p:sldId id="656" r:id="rId50"/>
    <p:sldId id="657" r:id="rId51"/>
    <p:sldId id="658" r:id="rId52"/>
    <p:sldId id="663" r:id="rId53"/>
    <p:sldId id="650" r:id="rId54"/>
    <p:sldId id="648" r:id="rId55"/>
    <p:sldId id="649" r:id="rId56"/>
    <p:sldId id="662" r:id="rId57"/>
    <p:sldId id="612" r:id="rId58"/>
    <p:sldId id="644" r:id="rId59"/>
    <p:sldId id="613" r:id="rId60"/>
    <p:sldId id="572" r:id="rId61"/>
    <p:sldId id="594" r:id="rId62"/>
    <p:sldId id="660" r:id="rId63"/>
    <p:sldId id="647" r:id="rId64"/>
    <p:sldId id="675" r:id="rId65"/>
    <p:sldId id="661" r:id="rId66"/>
    <p:sldId id="645" r:id="rId67"/>
    <p:sldId id="646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83813-E79E-472F-9BA0-25FE1475296D}" v="1102" dt="2024-11-01T09:57:05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173" autoAdjust="0"/>
  </p:normalViewPr>
  <p:slideViewPr>
    <p:cSldViewPr>
      <p:cViewPr varScale="1">
        <p:scale>
          <a:sx n="93" d="100"/>
          <a:sy n="93" d="100"/>
        </p:scale>
        <p:origin x="7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3FA359BB-286B-4324-B0E7-44C981DCE877}"/>
    <pc:docChg chg="undo custSel addSld delSld modSld sldOrd">
      <pc:chgData name="tsap@uoi.gr" userId="14c29a0b-fba8-4de1-ba9f-ce710cf39d77" providerId="ADAL" clId="{3FA359BB-286B-4324-B0E7-44C981DCE877}" dt="2021-10-13T21:51:30.832" v="3423" actId="20577"/>
      <pc:docMkLst>
        <pc:docMk/>
      </pc:docMkLst>
      <pc:sldChg chg="del">
        <pc:chgData name="tsap@uoi.gr" userId="14c29a0b-fba8-4de1-ba9f-ce710cf39d77" providerId="ADAL" clId="{3FA359BB-286B-4324-B0E7-44C981DCE877}" dt="2021-10-13T18:08:52.137" v="0" actId="47"/>
        <pc:sldMkLst>
          <pc:docMk/>
          <pc:sldMk cId="2219892721" sldId="454"/>
        </pc:sldMkLst>
      </pc:sldChg>
      <pc:sldChg chg="del">
        <pc:chgData name="tsap@uoi.gr" userId="14c29a0b-fba8-4de1-ba9f-ce710cf39d77" providerId="ADAL" clId="{3FA359BB-286B-4324-B0E7-44C981DCE877}" dt="2021-10-13T18:08:54.505" v="1" actId="47"/>
        <pc:sldMkLst>
          <pc:docMk/>
          <pc:sldMk cId="1754326834" sldId="455"/>
        </pc:sldMkLst>
      </pc:sldChg>
      <pc:sldChg chg="modSp mod">
        <pc:chgData name="tsap@uoi.gr" userId="14c29a0b-fba8-4de1-ba9f-ce710cf39d77" providerId="ADAL" clId="{3FA359BB-286B-4324-B0E7-44C981DCE877}" dt="2021-10-13T18:16:39.048" v="214" actId="207"/>
        <pc:sldMkLst>
          <pc:docMk/>
          <pc:sldMk cId="2091723333" sldId="500"/>
        </pc:sldMkLst>
        <pc:spChg chg="mod">
          <ac:chgData name="tsap@uoi.gr" userId="14c29a0b-fba8-4de1-ba9f-ce710cf39d77" providerId="ADAL" clId="{3FA359BB-286B-4324-B0E7-44C981DCE877}" dt="2021-10-13T18:16:39.048" v="214" actId="207"/>
          <ac:spMkLst>
            <pc:docMk/>
            <pc:sldMk cId="2091723333" sldId="500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12:16.112" v="430" actId="20577"/>
        <pc:sldMkLst>
          <pc:docMk/>
          <pc:sldMk cId="869068979" sldId="519"/>
        </pc:sldMkLst>
        <pc:spChg chg="mod">
          <ac:chgData name="tsap@uoi.gr" userId="14c29a0b-fba8-4de1-ba9f-ce710cf39d77" providerId="ADAL" clId="{3FA359BB-286B-4324-B0E7-44C981DCE877}" dt="2021-10-13T18:46:48.258" v="220" actId="20577"/>
          <ac:spMkLst>
            <pc:docMk/>
            <pc:sldMk cId="869068979" sldId="519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1:55.643" v="417" actId="108"/>
          <ac:spMkLst>
            <pc:docMk/>
            <pc:sldMk cId="869068979" sldId="519"/>
            <ac:spMk id="3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8:46:55.776" v="230" actId="20577"/>
          <ac:spMkLst>
            <pc:docMk/>
            <pc:sldMk cId="869068979" sldId="519"/>
            <ac:spMk id="5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2:16.112" v="430" actId="20577"/>
          <ac:spMkLst>
            <pc:docMk/>
            <pc:sldMk cId="869068979" sldId="519"/>
            <ac:spMk id="1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25:37.899" v="615" actId="20577"/>
        <pc:sldMkLst>
          <pc:docMk/>
          <pc:sldMk cId="2228209325" sldId="520"/>
        </pc:sldMkLst>
        <pc:spChg chg="mod">
          <ac:chgData name="tsap@uoi.gr" userId="14c29a0b-fba8-4de1-ba9f-ce710cf39d77" providerId="ADAL" clId="{3FA359BB-286B-4324-B0E7-44C981DCE877}" dt="2021-10-13T19:25:37.899" v="615" actId="20577"/>
          <ac:spMkLst>
            <pc:docMk/>
            <pc:sldMk cId="2228209325" sldId="520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4:30.129" v="609" actId="20577"/>
          <ac:spMkLst>
            <pc:docMk/>
            <pc:sldMk cId="2228209325" sldId="520"/>
            <ac:spMk id="3" creationId="{00000000-0000-0000-0000-000000000000}"/>
          </ac:spMkLst>
        </pc:spChg>
      </pc:sldChg>
      <pc:sldChg chg="delSp modSp add mod ord">
        <pc:chgData name="tsap@uoi.gr" userId="14c29a0b-fba8-4de1-ba9f-ce710cf39d77" providerId="ADAL" clId="{3FA359BB-286B-4324-B0E7-44C981DCE877}" dt="2021-10-13T21:51:30.832" v="3423" actId="20577"/>
        <pc:sldMkLst>
          <pc:docMk/>
          <pc:sldMk cId="2178126941" sldId="521"/>
        </pc:sldMkLst>
        <pc:spChg chg="mod">
          <ac:chgData name="tsap@uoi.gr" userId="14c29a0b-fba8-4de1-ba9f-ce710cf39d77" providerId="ADAL" clId="{3FA359BB-286B-4324-B0E7-44C981DCE877}" dt="2021-10-13T21:50:43.060" v="3416" actId="20577"/>
          <ac:spMkLst>
            <pc:docMk/>
            <pc:sldMk cId="2178126941" sldId="521"/>
            <ac:spMk id="2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4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5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6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6.606" v="3418" actId="478"/>
          <ac:spMkLst>
            <pc:docMk/>
            <pc:sldMk cId="2178126941" sldId="521"/>
            <ac:spMk id="9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51:30.832" v="3423" actId="20577"/>
          <ac:spMkLst>
            <pc:docMk/>
            <pc:sldMk cId="2178126941" sldId="521"/>
            <ac:spMk id="12" creationId="{00000000-0000-0000-0000-000000000000}"/>
          </ac:spMkLst>
        </pc:spChg>
        <pc:cxnChg chg="del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7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8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11" creationId="{00000000-0000-0000-0000-000000000000}"/>
          </ac:cxnSpMkLst>
        </pc:cxnChg>
      </pc:sldChg>
      <pc:sldChg chg="modSp del mod">
        <pc:chgData name="tsap@uoi.gr" userId="14c29a0b-fba8-4de1-ba9f-ce710cf39d77" providerId="ADAL" clId="{3FA359BB-286B-4324-B0E7-44C981DCE877}" dt="2021-10-13T21:03:24.084" v="3237" actId="2696"/>
        <pc:sldMkLst>
          <pc:docMk/>
          <pc:sldMk cId="4242095734" sldId="521"/>
        </pc:sldMkLst>
        <pc:spChg chg="mod">
          <ac:chgData name="tsap@uoi.gr" userId="14c29a0b-fba8-4de1-ba9f-ce710cf39d77" providerId="ADAL" clId="{3FA359BB-286B-4324-B0E7-44C981DCE877}" dt="2021-10-13T21:03:14.204" v="3228" actId="20577"/>
          <ac:spMkLst>
            <pc:docMk/>
            <pc:sldMk cId="4242095734" sldId="521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03:17.939" v="3236" actId="20577"/>
          <ac:spMkLst>
            <pc:docMk/>
            <pc:sldMk cId="4242095734" sldId="521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41.686" v="3249" actId="2696"/>
        <pc:sldMkLst>
          <pc:docMk/>
          <pc:sldMk cId="936259741" sldId="522"/>
        </pc:sldMkLst>
      </pc:sldChg>
      <pc:sldChg chg="modSp add mod">
        <pc:chgData name="tsap@uoi.gr" userId="14c29a0b-fba8-4de1-ba9f-ce710cf39d77" providerId="ADAL" clId="{3FA359BB-286B-4324-B0E7-44C981DCE877}" dt="2021-10-13T21:26:57.123" v="3313" actId="20577"/>
        <pc:sldMkLst>
          <pc:docMk/>
          <pc:sldMk cId="3726738600" sldId="522"/>
        </pc:sldMkLst>
        <pc:spChg chg="mod">
          <ac:chgData name="tsap@uoi.gr" userId="14c29a0b-fba8-4de1-ba9f-ce710cf39d77" providerId="ADAL" clId="{3FA359BB-286B-4324-B0E7-44C981DCE877}" dt="2021-10-13T21:26:47.550" v="3303" actId="20577"/>
          <ac:spMkLst>
            <pc:docMk/>
            <pc:sldMk cId="3726738600" sldId="522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26:57.123" v="3313" actId="20577"/>
          <ac:spMkLst>
            <pc:docMk/>
            <pc:sldMk cId="3726738600" sldId="522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2:55.712" v="3222" actId="47"/>
        <pc:sldMkLst>
          <pc:docMk/>
          <pc:sldMk cId="1447924896" sldId="523"/>
        </pc:sldMkLst>
      </pc:sldChg>
      <pc:sldChg chg="modSp">
        <pc:chgData name="tsap@uoi.gr" userId="14c29a0b-fba8-4de1-ba9f-ce710cf39d77" providerId="ADAL" clId="{3FA359BB-286B-4324-B0E7-44C981DCE877}" dt="2021-10-13T21:20:43.444" v="3297" actId="20577"/>
        <pc:sldMkLst>
          <pc:docMk/>
          <pc:sldMk cId="3015190501" sldId="533"/>
        </pc:sldMkLst>
        <pc:spChg chg="mod">
          <ac:chgData name="tsap@uoi.gr" userId="14c29a0b-fba8-4de1-ba9f-ce710cf39d77" providerId="ADAL" clId="{3FA359BB-286B-4324-B0E7-44C981DCE877}" dt="2021-10-13T21:20:43.444" v="3297" actId="20577"/>
          <ac:spMkLst>
            <pc:docMk/>
            <pc:sldMk cId="3015190501" sldId="533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08.188" v="3239" actId="2696"/>
        <pc:sldMkLst>
          <pc:docMk/>
          <pc:sldMk cId="3887805954" sldId="593"/>
        </pc:sldMkLst>
      </pc:sldChg>
      <pc:sldChg chg="modSp add mod">
        <pc:chgData name="tsap@uoi.gr" userId="14c29a0b-fba8-4de1-ba9f-ce710cf39d77" providerId="ADAL" clId="{3FA359BB-286B-4324-B0E7-44C981DCE877}" dt="2021-10-13T21:04:18.692" v="3248" actId="20577"/>
        <pc:sldMkLst>
          <pc:docMk/>
          <pc:sldMk cId="4090175280" sldId="593"/>
        </pc:sldMkLst>
        <pc:spChg chg="mod">
          <ac:chgData name="tsap@uoi.gr" userId="14c29a0b-fba8-4de1-ba9f-ce710cf39d77" providerId="ADAL" clId="{3FA359BB-286B-4324-B0E7-44C981DCE877}" dt="2021-10-13T21:04:18.692" v="3248" actId="20577"/>
          <ac:spMkLst>
            <pc:docMk/>
            <pc:sldMk cId="4090175280" sldId="593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21:18:12.862" v="3265" actId="33524"/>
        <pc:sldMkLst>
          <pc:docMk/>
          <pc:sldMk cId="1422240275" sldId="602"/>
        </pc:sldMkLst>
        <pc:spChg chg="mod">
          <ac:chgData name="tsap@uoi.gr" userId="14c29a0b-fba8-4de1-ba9f-ce710cf39d77" providerId="ADAL" clId="{3FA359BB-286B-4324-B0E7-44C981DCE877}" dt="2021-10-13T21:18:12.862" v="3265" actId="33524"/>
          <ac:spMkLst>
            <pc:docMk/>
            <pc:sldMk cId="1422240275" sldId="602"/>
            <ac:spMk id="3" creationId="{2D746F6F-349C-4D18-A383-EC5336D69136}"/>
          </ac:spMkLst>
        </pc:spChg>
      </pc:sldChg>
      <pc:sldChg chg="modSp mod">
        <pc:chgData name="tsap@uoi.gr" userId="14c29a0b-fba8-4de1-ba9f-ce710cf39d77" providerId="ADAL" clId="{3FA359BB-286B-4324-B0E7-44C981DCE877}" dt="2021-10-13T21:08:09.647" v="3264" actId="6549"/>
        <pc:sldMkLst>
          <pc:docMk/>
          <pc:sldMk cId="2142046486" sldId="641"/>
        </pc:sldMkLst>
        <pc:spChg chg="mod">
          <ac:chgData name="tsap@uoi.gr" userId="14c29a0b-fba8-4de1-ba9f-ce710cf39d77" providerId="ADAL" clId="{3FA359BB-286B-4324-B0E7-44C981DCE877}" dt="2021-10-13T21:08:09.647" v="3264" actId="6549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tsap@uoi.gr" userId="14c29a0b-fba8-4de1-ba9f-ce710cf39d77" providerId="ADAL" clId="{3FA359BB-286B-4324-B0E7-44C981DCE877}" dt="2021-10-13T19:12:54.864" v="446" actId="20577"/>
        <pc:sldMkLst>
          <pc:docMk/>
          <pc:sldMk cId="2058446328" sldId="647"/>
        </pc:sldMkLst>
        <pc:spChg chg="mod">
          <ac:chgData name="tsap@uoi.gr" userId="14c29a0b-fba8-4de1-ba9f-ce710cf39d77" providerId="ADAL" clId="{3FA359BB-286B-4324-B0E7-44C981DCE877}" dt="2021-10-13T19:12:54.864" v="446" actId="20577"/>
          <ac:spMkLst>
            <pc:docMk/>
            <pc:sldMk cId="2058446328" sldId="647"/>
            <ac:spMk id="4" creationId="{3DA6B4DD-24ED-4044-8095-C0647B6E403A}"/>
          </ac:spMkLst>
        </pc:spChg>
      </pc:sldChg>
      <pc:sldChg chg="add del">
        <pc:chgData name="tsap@uoi.gr" userId="14c29a0b-fba8-4de1-ba9f-ce710cf39d77" providerId="ADAL" clId="{3FA359BB-286B-4324-B0E7-44C981DCE877}" dt="2021-10-13T21:02:49.682" v="3221" actId="47"/>
        <pc:sldMkLst>
          <pc:docMk/>
          <pc:sldMk cId="4191569434" sldId="648"/>
        </pc:sldMkLst>
      </pc:sldChg>
      <pc:sldChg chg="modSp new mod">
        <pc:chgData name="tsap@uoi.gr" userId="14c29a0b-fba8-4de1-ba9f-ce710cf39d77" providerId="ADAL" clId="{3FA359BB-286B-4324-B0E7-44C981DCE877}" dt="2021-10-13T21:02:38.294" v="3220" actId="20577"/>
        <pc:sldMkLst>
          <pc:docMk/>
          <pc:sldMk cId="1489372680" sldId="649"/>
        </pc:sldMkLst>
        <pc:spChg chg="mod">
          <ac:chgData name="tsap@uoi.gr" userId="14c29a0b-fba8-4de1-ba9f-ce710cf39d77" providerId="ADAL" clId="{3FA359BB-286B-4324-B0E7-44C981DCE877}" dt="2021-10-13T19:26:05.756" v="700" actId="20577"/>
          <ac:spMkLst>
            <pc:docMk/>
            <pc:sldMk cId="1489372680" sldId="649"/>
            <ac:spMk id="2" creationId="{54E6191E-3CD5-4F6B-BF5C-5E602FF574B9}"/>
          </ac:spMkLst>
        </pc:spChg>
        <pc:spChg chg="mod">
          <ac:chgData name="tsap@uoi.gr" userId="14c29a0b-fba8-4de1-ba9f-ce710cf39d77" providerId="ADAL" clId="{3FA359BB-286B-4324-B0E7-44C981DCE877}" dt="2021-10-13T21:02:38.294" v="3220" actId="20577"/>
          <ac:spMkLst>
            <pc:docMk/>
            <pc:sldMk cId="1489372680" sldId="649"/>
            <ac:spMk id="3" creationId="{F576311E-4383-42ED-B29C-638E7A271CC3}"/>
          </ac:spMkLst>
        </pc:spChg>
      </pc:sldChg>
      <pc:sldChg chg="modSp new mod">
        <pc:chgData name="tsap@uoi.gr" userId="14c29a0b-fba8-4de1-ba9f-ce710cf39d77" providerId="ADAL" clId="{3FA359BB-286B-4324-B0E7-44C981DCE877}" dt="2021-10-13T21:02:03.244" v="3213" actId="20577"/>
        <pc:sldMkLst>
          <pc:docMk/>
          <pc:sldMk cId="2435032857" sldId="650"/>
        </pc:sldMkLst>
        <pc:spChg chg="mod">
          <ac:chgData name="tsap@uoi.gr" userId="14c29a0b-fba8-4de1-ba9f-ce710cf39d77" providerId="ADAL" clId="{3FA359BB-286B-4324-B0E7-44C981DCE877}" dt="2021-10-13T20:43:09.734" v="2312" actId="20577"/>
          <ac:spMkLst>
            <pc:docMk/>
            <pc:sldMk cId="2435032857" sldId="650"/>
            <ac:spMk id="2" creationId="{95068435-4627-4A46-AAD6-DBC0E0AC17D6}"/>
          </ac:spMkLst>
        </pc:spChg>
        <pc:spChg chg="mod">
          <ac:chgData name="tsap@uoi.gr" userId="14c29a0b-fba8-4de1-ba9f-ce710cf39d77" providerId="ADAL" clId="{3FA359BB-286B-4324-B0E7-44C981DCE877}" dt="2021-10-13T21:02:03.244" v="3213" actId="20577"/>
          <ac:spMkLst>
            <pc:docMk/>
            <pc:sldMk cId="2435032857" sldId="650"/>
            <ac:spMk id="3" creationId="{2A3F0BEC-2F75-4882-BD62-6A19EBF3AE1B}"/>
          </ac:spMkLst>
        </pc:spChg>
      </pc:sldChg>
      <pc:sldChg chg="modSp add mod">
        <pc:chgData name="tsap@uoi.gr" userId="14c29a0b-fba8-4de1-ba9f-ce710cf39d77" providerId="ADAL" clId="{3FA359BB-286B-4324-B0E7-44C981DCE877}" dt="2021-10-13T21:50:21.500" v="3395" actId="27636"/>
        <pc:sldMkLst>
          <pc:docMk/>
          <pc:sldMk cId="2318626416" sldId="651"/>
        </pc:sldMkLst>
        <pc:spChg chg="mod">
          <ac:chgData name="tsap@uoi.gr" userId="14c29a0b-fba8-4de1-ba9f-ce710cf39d77" providerId="ADAL" clId="{3FA359BB-286B-4324-B0E7-44C981DCE877}" dt="2021-10-13T21:50:21.500" v="3395" actId="27636"/>
          <ac:spMkLst>
            <pc:docMk/>
            <pc:sldMk cId="2318626416" sldId="651"/>
            <ac:spMk id="12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60A52585-8E43-4BC7-B601-25E40C704750}"/>
    <pc:docChg chg="undo custSel addSld delSld modSld sldOrd">
      <pc:chgData name="ΠΑΝΑΓΙΩΤΗΣ ΤΣΑΠΑΡΑΣ" userId="14c29a0b-fba8-4de1-ba9f-ce710cf39d77" providerId="ADAL" clId="{60A52585-8E43-4BC7-B601-25E40C704750}" dt="2021-11-11T10:04:07.455" v="4874"/>
      <pc:docMkLst>
        <pc:docMk/>
      </pc:docMkLst>
      <pc:sldChg chg="modSp mod">
        <pc:chgData name="ΠΑΝΑΓΙΩΤΗΣ ΤΣΑΠΑΡΑΣ" userId="14c29a0b-fba8-4de1-ba9f-ce710cf39d77" providerId="ADAL" clId="{60A52585-8E43-4BC7-B601-25E40C704750}" dt="2021-11-02T12:37:52.802" v="6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60A52585-8E43-4BC7-B601-25E40C704750}" dt="2021-11-02T12:37:52.802" v="66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2T12:03:55.234" v="2" actId="27636"/>
          <ac:spMkLst>
            <pc:docMk/>
            <pc:sldMk cId="3974019685" sldId="369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877520" sldId="4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13174047" sldId="4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80722506" sldId="4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1771411" sldId="49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96971906" sldId="4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337256128" sldId="4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428262" sldId="4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91723333" sldId="5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3730025" sldId="5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7914723" sldId="5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40251068" sldId="5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8817591" sldId="5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5517164" sldId="50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703919" sldId="50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6776188" sldId="5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0683018" sldId="50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76738688" sldId="51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92329615" sldId="51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67084825" sldId="51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95679585" sldId="5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70408070" sldId="5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2698762" sldId="5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5799247" sldId="5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691158739" sldId="5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9068979" sldId="5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28209325" sldId="52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78126941" sldId="52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6738600" sldId="52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17941569" sldId="52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11359257" sldId="52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392421738" sldId="52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67931011" sldId="52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6968000" sldId="52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2569807" sldId="52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00502172" sldId="53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641079" sldId="53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21184070" sldId="53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15190501" sldId="5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33937346" sldId="5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30040333" sldId="5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745742621" sldId="5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304682" sldId="5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6160759" sldId="5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6775645" sldId="53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97357767" sldId="5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74088011" sldId="5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33832099" sldId="5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1426220" sldId="5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99917235" sldId="54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87188320" sldId="54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08054624" sldId="5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34386319" sldId="5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7148716" sldId="54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6219798" sldId="5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4996035" sldId="5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87521960" sldId="5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31685885" sldId="5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718865" sldId="553"/>
        </pc:sldMkLst>
      </pc:sldChg>
      <pc:sldChg chg="addSp modSp mod">
        <pc:chgData name="ΠΑΝΑΓΙΩΤΗΣ ΤΣΑΠΑΡΑΣ" userId="14c29a0b-fba8-4de1-ba9f-ce710cf39d77" providerId="ADAL" clId="{60A52585-8E43-4BC7-B601-25E40C704750}" dt="2021-11-04T09:25:47.010" v="197" actId="207"/>
        <pc:sldMkLst>
          <pc:docMk/>
          <pc:sldMk cId="2939492683" sldId="563"/>
        </pc:sldMkLst>
        <pc:spChg chg="add mod">
          <ac:chgData name="ΠΑΝΑΓΙΩΤΗΣ ΤΣΑΠΑΡΑΣ" userId="14c29a0b-fba8-4de1-ba9f-ce710cf39d77" providerId="ADAL" clId="{60A52585-8E43-4BC7-B601-25E40C704750}" dt="2021-11-04T09:25:47.010" v="197" actId="207"/>
          <ac:spMkLst>
            <pc:docMk/>
            <pc:sldMk cId="2939492683" sldId="563"/>
            <ac:spMk id="2" creationId="{3496506D-D23B-4851-A769-901BA60714E4}"/>
          </ac:spMkLst>
        </pc:spChg>
        <pc:spChg chg="mod">
          <ac:chgData name="ΠΑΝΑΓΙΩΤΗΣ ΤΣΑΠΑΡΑΣ" userId="14c29a0b-fba8-4de1-ba9f-ce710cf39d77" providerId="ADAL" clId="{60A52585-8E43-4BC7-B601-25E40C704750}" dt="2021-11-04T09:22:29.064" v="68" actId="20577"/>
          <ac:spMkLst>
            <pc:docMk/>
            <pc:sldMk cId="2939492683" sldId="563"/>
            <ac:spMk id="912388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60A52585-8E43-4BC7-B601-25E40C704750}" dt="2021-11-04T09:26:57.429" v="209" actId="1076"/>
        <pc:sldMkLst>
          <pc:docMk/>
          <pc:sldMk cId="741050036" sldId="564"/>
        </pc:sldMkLst>
        <pc:spChg chg="mod">
          <ac:chgData name="ΠΑΝΑΓΙΩΤΗΣ ΤΣΑΠΑΡΑΣ" userId="14c29a0b-fba8-4de1-ba9f-ce710cf39d77" providerId="ADAL" clId="{60A52585-8E43-4BC7-B601-25E40C704750}" dt="2021-11-04T09:26:02.533" v="203" actId="27636"/>
          <ac:spMkLst>
            <pc:docMk/>
            <pc:sldMk cId="741050036" sldId="56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26:18.787" v="205" actId="1076"/>
          <ac:spMkLst>
            <pc:docMk/>
            <pc:sldMk cId="741050036" sldId="564"/>
            <ac:spMk id="5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6:16.112" v="204" actId="1076"/>
          <ac:picMkLst>
            <pc:docMk/>
            <pc:sldMk cId="741050036" sldId="564"/>
            <ac:picMk id="4" creationId="{00000000-0000-0000-0000-000000000000}"/>
          </ac:picMkLst>
        </pc:picChg>
        <pc:picChg chg="add mod">
          <ac:chgData name="ΠΑΝΑΓΙΩΤΗΣ ΤΣΑΠΑΡΑΣ" userId="14c29a0b-fba8-4de1-ba9f-ce710cf39d77" providerId="ADAL" clId="{60A52585-8E43-4BC7-B601-25E40C704750}" dt="2021-11-04T09:26:57.429" v="209" actId="1076"/>
          <ac:picMkLst>
            <pc:docMk/>
            <pc:sldMk cId="741050036" sldId="564"/>
            <ac:picMk id="6" creationId="{4C0070E0-7542-40B9-AF03-BDB2E517C787}"/>
          </ac:picMkLst>
        </pc:picChg>
      </pc:sldChg>
      <pc:sldChg chg="modSp mod">
        <pc:chgData name="ΠΑΝΑΓΙΩΤΗΣ ΤΣΑΠΑΡΑΣ" userId="14c29a0b-fba8-4de1-ba9f-ce710cf39d77" providerId="ADAL" clId="{60A52585-8E43-4BC7-B601-25E40C704750}" dt="2021-11-04T09:28:40.390" v="316" actId="20577"/>
        <pc:sldMkLst>
          <pc:docMk/>
          <pc:sldMk cId="241221396" sldId="568"/>
        </pc:sldMkLst>
        <pc:spChg chg="mod">
          <ac:chgData name="ΠΑΝΑΓΙΩΤΗΣ ΤΣΑΠΑΡΑΣ" userId="14c29a0b-fba8-4de1-ba9f-ce710cf39d77" providerId="ADAL" clId="{60A52585-8E43-4BC7-B601-25E40C704750}" dt="2021-11-04T09:28:40.390" v="316" actId="20577"/>
          <ac:spMkLst>
            <pc:docMk/>
            <pc:sldMk cId="241221396" sldId="568"/>
            <ac:spMk id="3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8:18.341" v="304" actId="1076"/>
          <ac:picMkLst>
            <pc:docMk/>
            <pc:sldMk cId="241221396" sldId="568"/>
            <ac:picMk id="4" creationId="{00000000-0000-0000-0000-000000000000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094080" sldId="57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1648464" sldId="57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795875" sldId="57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37033690" sldId="57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83675489" sldId="57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447678" sldId="57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20497172" sldId="57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7053907" sldId="58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27877711" sldId="58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58630638" sldId="58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86648406" sldId="58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26887923" sldId="58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8349223" sldId="58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6490836" sldId="58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2716437" sldId="58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2558949" sldId="58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040806633" sldId="58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0410981" sldId="59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28294507" sldId="5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55914385" sldId="5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90175280" sldId="593"/>
        </pc:sldMkLst>
      </pc:sldChg>
      <pc:sldChg chg="modSp mod">
        <pc:chgData name="ΠΑΝΑΓΙΩΤΗΣ ΤΣΑΠΑΡΑΣ" userId="14c29a0b-fba8-4de1-ba9f-ce710cf39d77" providerId="ADAL" clId="{60A52585-8E43-4BC7-B601-25E40C704750}" dt="2021-11-11T09:59:41.651" v="4728" actId="14"/>
        <pc:sldMkLst>
          <pc:docMk/>
          <pc:sldMk cId="3908785699" sldId="594"/>
        </pc:sldMkLst>
        <pc:spChg chg="mod">
          <ac:chgData name="ΠΑΝΑΓΙΩΤΗΣ ΤΣΑΠΑΡΑΣ" userId="14c29a0b-fba8-4de1-ba9f-ce710cf39d77" providerId="ADAL" clId="{60A52585-8E43-4BC7-B601-25E40C704750}" dt="2021-11-11T09:59:41.651" v="4728" actId="14"/>
          <ac:spMkLst>
            <pc:docMk/>
            <pc:sldMk cId="3908785699" sldId="59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37:31.505" v="410" actId="1076"/>
          <ac:spMkLst>
            <pc:docMk/>
            <pc:sldMk cId="3908785699" sldId="594"/>
            <ac:spMk id="4" creationId="{9509985B-1C1E-4855-8BE9-A294CAD08EEE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2758477" sldId="59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65885223" sldId="5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07326890" sldId="5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8493004" sldId="5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36525693" sldId="6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14039043" sldId="6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22240275" sldId="6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6684724" sldId="6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39974139" sldId="6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8697090" sldId="60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86875686" sldId="608"/>
        </pc:sldMkLst>
      </pc:sldChg>
      <pc:sldChg chg="modSp mod">
        <pc:chgData name="ΠΑΝΑΓΙΩΤΗΣ ΤΣΑΠΑΡΑΣ" userId="14c29a0b-fba8-4de1-ba9f-ce710cf39d77" providerId="ADAL" clId="{60A52585-8E43-4BC7-B601-25E40C704750}" dt="2021-11-10T17:41:44.450" v="4230" actId="20577"/>
        <pc:sldMkLst>
          <pc:docMk/>
          <pc:sldMk cId="1847255989" sldId="610"/>
        </pc:sldMkLst>
        <pc:spChg chg="mod">
          <ac:chgData name="ΠΑΝΑΓΙΩΤΗΣ ΤΣΑΠΑΡΑΣ" userId="14c29a0b-fba8-4de1-ba9f-ce710cf39d77" providerId="ADAL" clId="{60A52585-8E43-4BC7-B601-25E40C704750}" dt="2021-11-10T17:41:44.450" v="4230" actId="20577"/>
          <ac:spMkLst>
            <pc:docMk/>
            <pc:sldMk cId="1847255989" sldId="610"/>
            <ac:spMk id="8" creationId="{AFB2624F-E298-4103-A923-3AB508BC079A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6784985" sldId="6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9232010" sldId="6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8009785" sldId="6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8186171" sldId="6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0420814" sldId="6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40455223" sldId="619"/>
        </pc:sldMkLst>
      </pc:sldChg>
      <pc:sldChg chg="modSp mod">
        <pc:chgData name="ΠΑΝΑΓΙΩΤΗΣ ΤΣΑΠΑΡΑΣ" userId="14c29a0b-fba8-4de1-ba9f-ce710cf39d77" providerId="ADAL" clId="{60A52585-8E43-4BC7-B601-25E40C704750}" dt="2021-11-10T16:39:56.752" v="2845" actId="1076"/>
        <pc:sldMkLst>
          <pc:docMk/>
          <pc:sldMk cId="80918522" sldId="621"/>
        </pc:sldMkLst>
        <pc:spChg chg="mod">
          <ac:chgData name="ΠΑΝΑΓΙΩΤΗΣ ΤΣΑΠΑΡΑΣ" userId="14c29a0b-fba8-4de1-ba9f-ce710cf39d77" providerId="ADAL" clId="{60A52585-8E43-4BC7-B601-25E40C704750}" dt="2021-11-10T16:39:56.752" v="2845" actId="1076"/>
          <ac:spMkLst>
            <pc:docMk/>
            <pc:sldMk cId="80918522" sldId="621"/>
            <ac:spMk id="9" creationId="{4E304A86-6608-498D-AE46-EFCBAF120D48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34.158" v="2704" actId="20577"/>
          <ac:graphicFrameMkLst>
            <pc:docMk/>
            <pc:sldMk cId="80918522" sldId="621"/>
            <ac:graphicFrameMk id="7" creationId="{E90F7201-2AF2-41B5-A2F6-150129A40249}"/>
          </ac:graphicFrameMkLst>
        </pc:graphicFrameChg>
      </pc:sldChg>
      <pc:sldChg chg="addSp modSp mod modAnim">
        <pc:chgData name="ΠΑΝΑΓΙΩΤΗΣ ΤΣΑΠΑΡΑΣ" userId="14c29a0b-fba8-4de1-ba9f-ce710cf39d77" providerId="ADAL" clId="{60A52585-8E43-4BC7-B601-25E40C704750}" dt="2021-11-10T11:10:54.238" v="2716" actId="207"/>
        <pc:sldMkLst>
          <pc:docMk/>
          <pc:sldMk cId="339952898" sldId="622"/>
        </pc:sldMkLst>
        <pc:spChg chg="add mod">
          <ac:chgData name="ΠΑΝΑΓΙΩΤΗΣ ΤΣΑΠΑΡΑΣ" userId="14c29a0b-fba8-4de1-ba9f-ce710cf39d77" providerId="ADAL" clId="{60A52585-8E43-4BC7-B601-25E40C704750}" dt="2021-11-04T09:30:40.444" v="362" actId="1076"/>
          <ac:spMkLst>
            <pc:docMk/>
            <pc:sldMk cId="339952898" sldId="622"/>
            <ac:spMk id="3" creationId="{0A9C9434-4B68-4336-8AE5-3673F27D03AF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46.564" v="2707" actId="20577"/>
          <ac:graphicFrameMkLst>
            <pc:docMk/>
            <pc:sldMk cId="339952898" sldId="622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09:40.310" v="2705" actId="20577"/>
          <ac:graphicFrameMkLst>
            <pc:docMk/>
            <pc:sldMk cId="339952898" sldId="622"/>
            <ac:graphicFrameMk id="7" creationId="{E90F7201-2AF2-41B5-A2F6-150129A40249}"/>
          </ac:graphicFrameMkLst>
        </pc:graphicFrameChg>
        <pc:graphicFrameChg chg="mod modGraphic">
          <ac:chgData name="ΠΑΝΑΓΙΩΤΗΣ ΤΣΑΠΑΡΑΣ" userId="14c29a0b-fba8-4de1-ba9f-ce710cf39d77" providerId="ADAL" clId="{60A52585-8E43-4BC7-B601-25E40C704750}" dt="2021-11-10T11:10:54.238" v="2716" actId="207"/>
          <ac:graphicFrameMkLst>
            <pc:docMk/>
            <pc:sldMk cId="339952898" sldId="622"/>
            <ac:graphicFrameMk id="10" creationId="{0A69D6BB-7731-4387-8B82-3EDC36791D2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16.512" v="2718" actId="20577"/>
        <pc:sldMkLst>
          <pc:docMk/>
          <pc:sldMk cId="2435107452" sldId="623"/>
        </pc:sldMkLst>
        <pc:graphicFrameChg chg="modGraphic">
          <ac:chgData name="ΠΑΝΑΓΙΩΤΗΣ ΤΣΑΠΑΡΑΣ" userId="14c29a0b-fba8-4de1-ba9f-ce710cf39d77" providerId="ADAL" clId="{60A52585-8E43-4BC7-B601-25E40C704750}" dt="2021-11-10T11:11:16.512" v="2718" actId="20577"/>
          <ac:graphicFrameMkLst>
            <pc:docMk/>
            <pc:sldMk cId="2435107452" sldId="623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21.139" v="2720" actId="20577"/>
        <pc:sldMkLst>
          <pc:docMk/>
          <pc:sldMk cId="4203012105" sldId="625"/>
        </pc:sldMkLst>
        <pc:graphicFrameChg chg="modGraphic">
          <ac:chgData name="ΠΑΝΑΓΙΩΤΗΣ ΤΣΑΠΑΡΑΣ" userId="14c29a0b-fba8-4de1-ba9f-ce710cf39d77" providerId="ADAL" clId="{60A52585-8E43-4BC7-B601-25E40C704750}" dt="2021-11-10T11:11:21.139" v="2720" actId="20577"/>
          <ac:graphicFrameMkLst>
            <pc:docMk/>
            <pc:sldMk cId="4203012105" sldId="625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43.866" v="2726" actId="20577"/>
        <pc:sldMkLst>
          <pc:docMk/>
          <pc:sldMk cId="2719487641" sldId="626"/>
        </pc:sldMkLst>
        <pc:graphicFrameChg chg="modGraphic">
          <ac:chgData name="ΠΑΝΑΓΙΩΤΗΣ ΤΣΑΠΑΡΑΣ" userId="14c29a0b-fba8-4de1-ba9f-ce710cf39d77" providerId="ADAL" clId="{60A52585-8E43-4BC7-B601-25E40C704750}" dt="2021-11-10T11:11:43.866" v="2726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35.275" v="2722" actId="2057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60A52585-8E43-4BC7-B601-25E40C704750}" dt="2021-11-04T09:32:04.367" v="369" actId="1076"/>
          <ac:spMkLst>
            <pc:docMk/>
            <pc:sldMk cId="211349607" sldId="627"/>
            <ac:spMk id="3" creationId="{186C7CBA-0A65-4902-9DD3-968D18A1AC91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32:01.561" v="368" actId="1076"/>
          <ac:graphicFrameMkLst>
            <pc:docMk/>
            <pc:sldMk cId="211349607" sldId="627"/>
            <ac:graphicFrameMk id="5" creationId="{D0C4A21A-687A-4B65-B80E-E4856329E419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11:35.275" v="2722" actId="20577"/>
          <ac:graphicFrameMkLst>
            <pc:docMk/>
            <pc:sldMk cId="211349607" sldId="627"/>
            <ac:graphicFrameMk id="6" creationId="{B08EBB9C-262B-47D9-8F89-71070E805B37}"/>
          </ac:graphicFrameMkLst>
        </pc:graphicFrameChg>
      </pc:sldChg>
      <pc:sldChg chg="addSp modSp mod">
        <pc:chgData name="ΠΑΝΑΓΙΩΤΗΣ ΤΣΑΠΑΡΑΣ" userId="14c29a0b-fba8-4de1-ba9f-ce710cf39d77" providerId="ADAL" clId="{60A52585-8E43-4BC7-B601-25E40C704750}" dt="2021-11-10T17:33:40.270" v="4189" actId="313"/>
        <pc:sldMkLst>
          <pc:docMk/>
          <pc:sldMk cId="3889913428" sldId="628"/>
        </pc:sldMkLst>
        <pc:spChg chg="add mod">
          <ac:chgData name="ΠΑΝΑΓΙΩΤΗΣ ΤΣΑΠΑΡΑΣ" userId="14c29a0b-fba8-4de1-ba9f-ce710cf39d77" providerId="ADAL" clId="{60A52585-8E43-4BC7-B601-25E40C704750}" dt="2021-11-10T11:17:14.651" v="2784" actId="20577"/>
          <ac:spMkLst>
            <pc:docMk/>
            <pc:sldMk cId="3889913428" sldId="628"/>
            <ac:spMk id="3" creationId="{AF302527-8515-4E65-B0A6-3EF6C42F005E}"/>
          </ac:spMkLst>
        </pc:spChg>
        <pc:spChg chg="add mod">
          <ac:chgData name="ΠΑΝΑΓΙΩΤΗΣ ΤΣΑΠΑΡΑΣ" userId="14c29a0b-fba8-4de1-ba9f-ce710cf39d77" providerId="ADAL" clId="{60A52585-8E43-4BC7-B601-25E40C704750}" dt="2021-11-10T11:17:57.253" v="2789" actId="1076"/>
          <ac:spMkLst>
            <pc:docMk/>
            <pc:sldMk cId="3889913428" sldId="628"/>
            <ac:spMk id="4" creationId="{C1EAA6A6-54A1-43CC-A0BD-A7CE0328898A}"/>
          </ac:spMkLst>
        </pc:spChg>
        <pc:spChg chg="add mod">
          <ac:chgData name="ΠΑΝΑΓΙΩΤΗΣ ΤΣΑΠΑΡΑΣ" userId="14c29a0b-fba8-4de1-ba9f-ce710cf39d77" providerId="ADAL" clId="{60A52585-8E43-4BC7-B601-25E40C704750}" dt="2021-11-10T11:24:02.155" v="2815" actId="1076"/>
          <ac:spMkLst>
            <pc:docMk/>
            <pc:sldMk cId="3889913428" sldId="628"/>
            <ac:spMk id="5" creationId="{A74C9AAC-B922-422F-A700-4F985C1EE496}"/>
          </ac:spMkLst>
        </pc:spChg>
        <pc:spChg chg="mod">
          <ac:chgData name="ΠΑΝΑΓΙΩΤΗΣ ΤΣΑΠΑΡΑΣ" userId="14c29a0b-fba8-4de1-ba9f-ce710cf39d77" providerId="ADAL" clId="{60A52585-8E43-4BC7-B601-25E40C704750}" dt="2021-11-04T09:50:59.830" v="618" actId="1076"/>
          <ac:spMkLst>
            <pc:docMk/>
            <pc:sldMk cId="3889913428" sldId="628"/>
            <ac:spMk id="6" creationId="{F18BD5C8-A0FB-42B2-B318-AFF926A215C9}"/>
          </ac:spMkLst>
        </pc:spChg>
        <pc:spChg chg="add mod">
          <ac:chgData name="ΠΑΝΑΓΙΩΤΗΣ ΤΣΑΠΑΡΑΣ" userId="14c29a0b-fba8-4de1-ba9f-ce710cf39d77" providerId="ADAL" clId="{60A52585-8E43-4BC7-B601-25E40C704750}" dt="2021-11-10T11:18:07.516" v="2791" actId="1076"/>
          <ac:spMkLst>
            <pc:docMk/>
            <pc:sldMk cId="3889913428" sldId="628"/>
            <ac:spMk id="9" creationId="{5B754494-9D30-4CBF-A033-7AD3E941AA39}"/>
          </ac:spMkLst>
        </pc:spChg>
        <pc:spChg chg="add mod">
          <ac:chgData name="ΠΑΝΑΓΙΩΤΗΣ ΤΣΑΠΑΡΑΣ" userId="14c29a0b-fba8-4de1-ba9f-ce710cf39d77" providerId="ADAL" clId="{60A52585-8E43-4BC7-B601-25E40C704750}" dt="2021-11-10T17:33:40.270" v="4189" actId="313"/>
          <ac:spMkLst>
            <pc:docMk/>
            <pc:sldMk cId="3889913428" sldId="628"/>
            <ac:spMk id="10" creationId="{BD58DA4A-0006-4316-80FB-937F2F51BF0C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51:37.325" v="712" actId="1076"/>
          <ac:graphicFrameMkLst>
            <pc:docMk/>
            <pc:sldMk cId="3889913428" sldId="628"/>
            <ac:graphicFrameMk id="8" creationId="{F1ADA603-04E6-4298-A6E8-292EC131EE5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1T09:51:12.970" v="4497" actId="2057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60A52585-8E43-4BC7-B601-25E40C704750}" dt="2021-11-10T17:09:14.930" v="2889" actId="20577"/>
          <ac:spMkLst>
            <pc:docMk/>
            <pc:sldMk cId="3912815521" sldId="629"/>
            <ac:spMk id="2" creationId="{2C87ED4A-9F2E-4191-B7FA-CA04306936CC}"/>
          </ac:spMkLst>
        </pc:spChg>
        <pc:spChg chg="mod">
          <ac:chgData name="ΠΑΝΑΓΙΩΤΗΣ ΤΣΑΠΑΡΑΣ" userId="14c29a0b-fba8-4de1-ba9f-ce710cf39d77" providerId="ADAL" clId="{60A52585-8E43-4BC7-B601-25E40C704750}" dt="2021-11-11T09:51:12.970" v="4497" actId="2057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2:47.301" v="4518" actId="20577"/>
        <pc:sldMkLst>
          <pc:docMk/>
          <pc:sldMk cId="2096993195" sldId="630"/>
        </pc:sldMkLst>
        <pc:spChg chg="mod">
          <ac:chgData name="ΠΑΝΑΓΙΩΤΗΣ ΤΣΑΠΑΡΑΣ" userId="14c29a0b-fba8-4de1-ba9f-ce710cf39d77" providerId="ADAL" clId="{60A52585-8E43-4BC7-B601-25E40C704750}" dt="2021-11-11T09:52:47.301" v="4518" actId="20577"/>
          <ac:spMkLst>
            <pc:docMk/>
            <pc:sldMk cId="2096993195" sldId="630"/>
            <ac:spMk id="3" creationId="{892D52E7-B5E8-4BA4-8F6A-4A132C20EE55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0T16:43:27.360" v="2857" actId="2057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60A52585-8E43-4BC7-B601-25E40C704750}" dt="2021-11-10T11:15:50.330" v="2768" actId="20577"/>
          <ac:spMkLst>
            <pc:docMk/>
            <pc:sldMk cId="3630388829" sldId="631"/>
            <ac:spMk id="3" creationId="{423C0063-E2A1-489D-A482-7F0A342F0F39}"/>
          </ac:spMkLst>
        </pc:spChg>
        <pc:spChg chg="mod">
          <ac:chgData name="ΠΑΝΑΓΙΩΤΗΣ ΤΣΑΠΑΡΑΣ" userId="14c29a0b-fba8-4de1-ba9f-ce710cf39d77" providerId="ADAL" clId="{60A52585-8E43-4BC7-B601-25E40C704750}" dt="2021-11-10T16:43:27.360" v="2857" actId="20577"/>
          <ac:spMkLst>
            <pc:docMk/>
            <pc:sldMk cId="3630388829" sldId="631"/>
            <ac:spMk id="4" creationId="{6F4E7E26-B29A-460D-ACA6-445021393D53}"/>
          </ac:spMkLst>
        </pc:spChg>
      </pc:sldChg>
      <pc:sldChg chg="modSp del mod">
        <pc:chgData name="ΠΑΝΑΓΙΩΤΗΣ ΤΣΑΠΑΡΑΣ" userId="14c29a0b-fba8-4de1-ba9f-ce710cf39d77" providerId="ADAL" clId="{60A52585-8E43-4BC7-B601-25E40C704750}" dt="2021-11-04T12:30:17.589" v="2703" actId="47"/>
        <pc:sldMkLst>
          <pc:docMk/>
          <pc:sldMk cId="3455468074" sldId="632"/>
        </pc:sldMkLst>
        <pc:spChg chg="mod">
          <ac:chgData name="ΠΑΝΑΓΙΩΤΗΣ ΤΣΑΠΑΡΑΣ" userId="14c29a0b-fba8-4de1-ba9f-ce710cf39d77" providerId="ADAL" clId="{60A52585-8E43-4BC7-B601-25E40C704750}" dt="2021-11-04T11:13:55.095" v="1538" actId="6549"/>
          <ac:spMkLst>
            <pc:docMk/>
            <pc:sldMk cId="3455468074" sldId="632"/>
            <ac:spMk id="2" creationId="{C7C986C6-E487-4EA3-86AC-65B9CC704AD3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85563055" sldId="6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23356445" sldId="6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68370787" sldId="6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4504832" sldId="6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940081754" sldId="6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49404819" sldId="6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44084354" sldId="6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42046486" sldId="6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84374638" sldId="6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868283411" sldId="643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1569275322" sldId="645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4122117226" sldId="6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8446328" sldId="647"/>
        </pc:sldMkLst>
      </pc:sldChg>
      <pc:sldChg chg="modSp new mod">
        <pc:chgData name="ΠΑΝΑΓΙΩΤΗΣ ΤΣΑΠΑΡΑΣ" userId="14c29a0b-fba8-4de1-ba9f-ce710cf39d77" providerId="ADAL" clId="{60A52585-8E43-4BC7-B601-25E40C704750}" dt="2021-11-11T10:01:57.593" v="4757" actId="207"/>
        <pc:sldMkLst>
          <pc:docMk/>
          <pc:sldMk cId="2687908395" sldId="647"/>
        </pc:sldMkLst>
        <pc:spChg chg="mod">
          <ac:chgData name="ΠΑΝΑΓΙΩΤΗΣ ΤΣΑΠΑΡΑΣ" userId="14c29a0b-fba8-4de1-ba9f-ce710cf39d77" providerId="ADAL" clId="{60A52585-8E43-4BC7-B601-25E40C704750}" dt="2021-11-11T10:01:25.388" v="4756" actId="20577"/>
          <ac:spMkLst>
            <pc:docMk/>
            <pc:sldMk cId="2687908395" sldId="647"/>
            <ac:spMk id="2" creationId="{6DE9F2F0-F5E0-461D-A733-7E792FA547AC}"/>
          </ac:spMkLst>
        </pc:spChg>
        <pc:spChg chg="mod">
          <ac:chgData name="ΠΑΝΑΓΙΩΤΗΣ ΤΣΑΠΑΡΑΣ" userId="14c29a0b-fba8-4de1-ba9f-ce710cf39d77" providerId="ADAL" clId="{60A52585-8E43-4BC7-B601-25E40C704750}" dt="2021-11-11T10:01:57.593" v="4757" actId="207"/>
          <ac:spMkLst>
            <pc:docMk/>
            <pc:sldMk cId="2687908395" sldId="647"/>
            <ac:spMk id="3" creationId="{2D333CA5-79A4-4BC4-87C5-2E519A6FCF7D}"/>
          </ac:spMkLst>
        </pc:spChg>
      </pc:sldChg>
      <pc:sldChg chg="addSp modSp add mod">
        <pc:chgData name="ΠΑΝΑΓΙΩΤΗΣ ΤΣΑΠΑΡΑΣ" userId="14c29a0b-fba8-4de1-ba9f-ce710cf39d77" providerId="ADAL" clId="{60A52585-8E43-4BC7-B601-25E40C704750}" dt="2021-11-04T12:29:49.222" v="2702" actId="14100"/>
        <pc:sldMkLst>
          <pc:docMk/>
          <pc:sldMk cId="1664610611" sldId="648"/>
        </pc:sldMkLst>
        <pc:spChg chg="mod">
          <ac:chgData name="ΠΑΝΑΓΙΩΤΗΣ ΤΣΑΠΑΡΑΣ" userId="14c29a0b-fba8-4de1-ba9f-ce710cf39d77" providerId="ADAL" clId="{60A52585-8E43-4BC7-B601-25E40C704750}" dt="2021-11-04T09:56:08.069" v="903" actId="20577"/>
          <ac:spMkLst>
            <pc:docMk/>
            <pc:sldMk cId="1664610611" sldId="648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04T12:29:49.222" v="2702" actId="14100"/>
          <ac:spMkLst>
            <pc:docMk/>
            <pc:sldMk cId="1664610611" sldId="648"/>
            <ac:spMk id="3" creationId="{EF8CF0BE-AB88-4EA4-8DE6-EF535F7C4369}"/>
          </ac:spMkLst>
        </pc:spChg>
        <pc:picChg chg="add mod">
          <ac:chgData name="ΠΑΝΑΓΙΩΤΗΣ ΤΣΑΠΑΡΑΣ" userId="14c29a0b-fba8-4de1-ba9f-ce710cf39d77" providerId="ADAL" clId="{60A52585-8E43-4BC7-B601-25E40C704750}" dt="2021-11-04T12:27:16.042" v="2563" actId="1076"/>
          <ac:picMkLst>
            <pc:docMk/>
            <pc:sldMk cId="1664610611" sldId="648"/>
            <ac:picMk id="1026" creationId="{D16668E4-4569-4AA5-BAF7-115670C236F5}"/>
          </ac:picMkLst>
        </pc:picChg>
        <pc:picChg chg="add mod">
          <ac:chgData name="ΠΑΝΑΓΙΩΤΗΣ ΤΣΑΠΑΡΑΣ" userId="14c29a0b-fba8-4de1-ba9f-ce710cf39d77" providerId="ADAL" clId="{60A52585-8E43-4BC7-B601-25E40C704750}" dt="2021-11-04T12:27:17.763" v="2564" actId="1076"/>
          <ac:picMkLst>
            <pc:docMk/>
            <pc:sldMk cId="1664610611" sldId="648"/>
            <ac:picMk id="1028" creationId="{232ACA0B-BECC-4971-9C4A-8C8D599C8CBF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89372680" sldId="649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46.704" v="4725" actId="207"/>
        <pc:sldMkLst>
          <pc:docMk/>
          <pc:sldMk cId="4079517354" sldId="649"/>
        </pc:sldMkLst>
        <pc:spChg chg="mod">
          <ac:chgData name="ΠΑΝΑΓΙΩΤΗΣ ΤΣΑΠΑΡΑΣ" userId="14c29a0b-fba8-4de1-ba9f-ce710cf39d77" providerId="ADAL" clId="{60A52585-8E43-4BC7-B601-25E40C704750}" dt="2021-11-04T09:56:22.319" v="929" actId="20577"/>
          <ac:spMkLst>
            <pc:docMk/>
            <pc:sldMk cId="4079517354" sldId="649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11T09:58:46.704" v="4725" actId="207"/>
          <ac:spMkLst>
            <pc:docMk/>
            <pc:sldMk cId="4079517354" sldId="649"/>
            <ac:spMk id="3" creationId="{EF8CF0BE-AB88-4EA4-8DE6-EF535F7C4369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35032857" sldId="650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08.444" v="4723" actId="20577"/>
        <pc:sldMkLst>
          <pc:docMk/>
          <pc:sldMk cId="2796825812" sldId="650"/>
        </pc:sldMkLst>
        <pc:spChg chg="mod">
          <ac:chgData name="ΠΑΝΑΓΙΩΤΗΣ ΤΣΑΠΑΡΑΣ" userId="14c29a0b-fba8-4de1-ba9f-ce710cf39d77" providerId="ADAL" clId="{60A52585-8E43-4BC7-B601-25E40C704750}" dt="2021-11-11T09:58:08.444" v="4723" actId="20577"/>
          <ac:spMkLst>
            <pc:docMk/>
            <pc:sldMk cId="2796825812" sldId="650"/>
            <ac:spMk id="3" creationId="{EF8CF0BE-AB88-4EA4-8DE6-EF535F7C4369}"/>
          </ac:spMkLst>
        </pc:spChg>
      </pc:sldChg>
      <pc:sldChg chg="modSp new mod">
        <pc:chgData name="ΠΑΝΑΓΙΩΤΗΣ ΤΣΑΠΑΡΑΣ" userId="14c29a0b-fba8-4de1-ba9f-ce710cf39d77" providerId="ADAL" clId="{60A52585-8E43-4BC7-B601-25E40C704750}" dt="2021-11-11T09:50:36.385" v="4490" actId="207"/>
        <pc:sldMkLst>
          <pc:docMk/>
          <pc:sldMk cId="946542507" sldId="651"/>
        </pc:sldMkLst>
        <pc:spChg chg="mod">
          <ac:chgData name="ΠΑΝΑΓΙΩΤΗΣ ΤΣΑΠΑΡΑΣ" userId="14c29a0b-fba8-4de1-ba9f-ce710cf39d77" providerId="ADAL" clId="{60A52585-8E43-4BC7-B601-25E40C704750}" dt="2021-11-10T17:10:41.920" v="2944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ΠΑΝΑΓΙΩΤΗΣ ΤΣΑΠΑΡΑΣ" userId="14c29a0b-fba8-4de1-ba9f-ce710cf39d77" providerId="ADAL" clId="{60A52585-8E43-4BC7-B601-25E40C704750}" dt="2021-11-11T09:50:36.385" v="4490" actId="207"/>
          <ac:spMkLst>
            <pc:docMk/>
            <pc:sldMk cId="946542507" sldId="651"/>
            <ac:spMk id="3" creationId="{C4C4D441-CD9E-4B24-BA34-60EB8F0660D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626416" sldId="6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78558288" sldId="652"/>
        </pc:sldMkLst>
      </pc:sldChg>
      <pc:sldChg chg="modSp new mod">
        <pc:chgData name="ΠΑΝΑΓΙΩΤΗΣ ΤΣΑΠΑΡΑΣ" userId="14c29a0b-fba8-4de1-ba9f-ce710cf39d77" providerId="ADAL" clId="{60A52585-8E43-4BC7-B601-25E40C704750}" dt="2021-11-10T17:29:41.298" v="4188" actId="20577"/>
        <pc:sldMkLst>
          <pc:docMk/>
          <pc:sldMk cId="4215460464" sldId="652"/>
        </pc:sldMkLst>
        <pc:spChg chg="mod">
          <ac:chgData name="ΠΑΝΑΓΙΩΤΗΣ ΤΣΑΠΑΡΑΣ" userId="14c29a0b-fba8-4de1-ba9f-ce710cf39d77" providerId="ADAL" clId="{60A52585-8E43-4BC7-B601-25E40C704750}" dt="2021-11-10T17:19:21.032" v="3499" actId="20577"/>
          <ac:spMkLst>
            <pc:docMk/>
            <pc:sldMk cId="4215460464" sldId="652"/>
            <ac:spMk id="2" creationId="{A69BE014-E893-4808-9FF2-F5435B660DEF}"/>
          </ac:spMkLst>
        </pc:spChg>
        <pc:spChg chg="mod">
          <ac:chgData name="ΠΑΝΑΓΙΩΤΗΣ ΤΣΑΠΑΡΑΣ" userId="14c29a0b-fba8-4de1-ba9f-ce710cf39d77" providerId="ADAL" clId="{60A52585-8E43-4BC7-B601-25E40C704750}" dt="2021-11-10T17:29:41.298" v="4188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addSp modSp new mod">
        <pc:chgData name="ΠΑΝΑΓΙΩΤΗΣ ΤΣΑΠΑΡΑΣ" userId="14c29a0b-fba8-4de1-ba9f-ce710cf39d77" providerId="ADAL" clId="{60A52585-8E43-4BC7-B601-25E40C704750}" dt="2021-11-11T09:50:51.456" v="4494" actId="20577"/>
        <pc:sldMkLst>
          <pc:docMk/>
          <pc:sldMk cId="1956797284" sldId="653"/>
        </pc:sldMkLst>
        <pc:spChg chg="mod">
          <ac:chgData name="ΠΑΝΑΓΙΩΤΗΣ ΤΣΑΠΑΡΑΣ" userId="14c29a0b-fba8-4de1-ba9f-ce710cf39d77" providerId="ADAL" clId="{60A52585-8E43-4BC7-B601-25E40C704750}" dt="2021-11-10T17:41:57.829" v="4241" actId="20577"/>
          <ac:spMkLst>
            <pc:docMk/>
            <pc:sldMk cId="1956797284" sldId="653"/>
            <ac:spMk id="2" creationId="{0D1D79BB-AE3C-4709-B3AB-4C03FE5A918B}"/>
          </ac:spMkLst>
        </pc:spChg>
        <pc:spChg chg="mod">
          <ac:chgData name="ΠΑΝΑΓΙΩΤΗΣ ΤΣΑΠΑΡΑΣ" userId="14c29a0b-fba8-4de1-ba9f-ce710cf39d77" providerId="ADAL" clId="{60A52585-8E43-4BC7-B601-25E40C704750}" dt="2021-11-11T09:50:51.456" v="4494" actId="20577"/>
          <ac:spMkLst>
            <pc:docMk/>
            <pc:sldMk cId="1956797284" sldId="653"/>
            <ac:spMk id="3" creationId="{27C0BADD-0ECC-4C4A-99E0-FE8A250AF708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27.669" v="4245" actId="1076"/>
          <ac:spMkLst>
            <pc:docMk/>
            <pc:sldMk cId="1956797284" sldId="653"/>
            <ac:spMk id="4" creationId="{DECFE89B-DCDC-490D-A1F8-2C6854217A62}"/>
          </ac:spMkLst>
        </pc:spChg>
        <pc:spChg chg="add mod">
          <ac:chgData name="ΠΑΝΑΓΙΩΤΗΣ ΤΣΑΠΑΡΑΣ" userId="14c29a0b-fba8-4de1-ba9f-ce710cf39d77" providerId="ADAL" clId="{60A52585-8E43-4BC7-B601-25E40C704750}" dt="2021-11-10T17:44:35.923" v="4335" actId="20577"/>
          <ac:spMkLst>
            <pc:docMk/>
            <pc:sldMk cId="1956797284" sldId="653"/>
            <ac:spMk id="5" creationId="{9384753B-5116-4138-9C1C-941CE3BBAEFE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45.002" v="4248" actId="1076"/>
          <ac:spMkLst>
            <pc:docMk/>
            <pc:sldMk cId="1956797284" sldId="653"/>
            <ac:spMk id="6" creationId="{D0837ED7-46D5-418F-A677-AA451B9836A4}"/>
          </ac:spMkLst>
        </pc:spChg>
        <pc:spChg chg="add mod">
          <ac:chgData name="ΠΑΝΑΓΙΩΤΗΣ ΤΣΑΠΑΡΑΣ" userId="14c29a0b-fba8-4de1-ba9f-ce710cf39d77" providerId="ADAL" clId="{60A52585-8E43-4BC7-B601-25E40C704750}" dt="2021-11-10T17:45:06.125" v="4413" actId="1076"/>
          <ac:spMkLst>
            <pc:docMk/>
            <pc:sldMk cId="1956797284" sldId="653"/>
            <ac:spMk id="7" creationId="{DDB98F35-BDF5-4A41-BFCC-CACBC8C831C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5745958" sldId="6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06220363" sldId="65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46434738" sldId="655"/>
        </pc:sldMkLst>
      </pc:sldChg>
      <pc:sldChg chg="modSp mod">
        <pc:chgData name="ΠΑΝΑΓΙΩΤΗΣ ΤΣΑΠΑΡΑΣ" userId="14c29a0b-fba8-4de1-ba9f-ce710cf39d77" providerId="ADAL" clId="{60A52585-8E43-4BC7-B601-25E40C704750}" dt="2021-11-11T09:53:23.643" v="4538" actId="20577"/>
        <pc:sldMkLst>
          <pc:docMk/>
          <pc:sldMk cId="707606114" sldId="656"/>
        </pc:sldMkLst>
        <pc:spChg chg="mod">
          <ac:chgData name="ΠΑΝΑΓΙΩΤΗΣ ΤΣΑΠΑΡΑΣ" userId="14c29a0b-fba8-4de1-ba9f-ce710cf39d77" providerId="ADAL" clId="{60A52585-8E43-4BC7-B601-25E40C704750}" dt="2021-11-11T09:53:23.643" v="4538" actId="20577"/>
          <ac:spMkLst>
            <pc:docMk/>
            <pc:sldMk cId="707606114" sldId="656"/>
            <ac:spMk id="2" creationId="{CADD0BD5-C1D1-40F9-91C5-B1F7096B430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58373642" sldId="65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14870464" sldId="657"/>
        </pc:sldMkLst>
      </pc:sldChg>
      <pc:sldChg chg="modSp mod">
        <pc:chgData name="ΠΑΝΑΓΙΩΤΗΣ ΤΣΑΠΑΡΑΣ" userId="14c29a0b-fba8-4de1-ba9f-ce710cf39d77" providerId="ADAL" clId="{60A52585-8E43-4BC7-B601-25E40C704750}" dt="2021-11-11T09:54:13.357" v="4542" actId="207"/>
        <pc:sldMkLst>
          <pc:docMk/>
          <pc:sldMk cId="1572222191" sldId="657"/>
        </pc:sldMkLst>
        <pc:spChg chg="mod">
          <ac:chgData name="ΠΑΝΑΓΙΩΤΗΣ ΤΣΑΠΑΡΑΣ" userId="14c29a0b-fba8-4de1-ba9f-ce710cf39d77" providerId="ADAL" clId="{60A52585-8E43-4BC7-B601-25E40C704750}" dt="2021-11-11T09:54:13.357" v="4542" actId="207"/>
          <ac:spMkLst>
            <pc:docMk/>
            <pc:sldMk cId="1572222191" sldId="657"/>
            <ac:spMk id="12" creationId="{DECDB182-8348-40F4-B563-82F6C0E9703F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4:39.552" v="4546" actId="207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60A52585-8E43-4BC7-B601-25E40C704750}" dt="2021-11-11T09:54:39.552" v="4546" actId="207"/>
          <ac:spMkLst>
            <pc:docMk/>
            <pc:sldMk cId="751255171" sldId="658"/>
            <ac:spMk id="6" creationId="{8A0A06FB-54A1-4E82-BD8A-47388B91769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56070298" sldId="65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79152433" sldId="65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23132" sldId="660"/>
        </pc:sldMkLst>
      </pc:sldChg>
      <pc:sldChg chg="modSp">
        <pc:chgData name="ΠΑΝΑΓΙΩΤΗΣ ΤΣΑΠΑΡΑΣ" userId="14c29a0b-fba8-4de1-ba9f-ce710cf39d77" providerId="ADAL" clId="{60A52585-8E43-4BC7-B601-25E40C704750}" dt="2021-11-11T10:01:11.862" v="4750" actId="207"/>
        <pc:sldMkLst>
          <pc:docMk/>
          <pc:sldMk cId="3254846302" sldId="660"/>
        </pc:sldMkLst>
        <pc:spChg chg="mod">
          <ac:chgData name="ΠΑΝΑΓΙΩΤΗΣ ΤΣΑΠΑΡΑΣ" userId="14c29a0b-fba8-4de1-ba9f-ce710cf39d77" providerId="ADAL" clId="{60A52585-8E43-4BC7-B601-25E40C704750}" dt="2021-11-11T10:01:11.862" v="4750" actId="207"/>
          <ac:spMkLst>
            <pc:docMk/>
            <pc:sldMk cId="3254846302" sldId="660"/>
            <ac:spMk id="3" creationId="{0BE1A63D-A8FF-45EE-AD07-575C66A0B55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37190541" sldId="661"/>
        </pc:sldMkLst>
      </pc:sldChg>
      <pc:sldChg chg="modSp mod">
        <pc:chgData name="ΠΑΝΑΓΙΩΤΗΣ ΤΣΑΠΑΡΑΣ" userId="14c29a0b-fba8-4de1-ba9f-ce710cf39d77" providerId="ADAL" clId="{60A52585-8E43-4BC7-B601-25E40C704750}" dt="2021-11-11T10:03:03.890" v="4865" actId="207"/>
        <pc:sldMkLst>
          <pc:docMk/>
          <pc:sldMk cId="971826626" sldId="661"/>
        </pc:sldMkLst>
        <pc:spChg chg="mod">
          <ac:chgData name="ΠΑΝΑΓΙΩΤΗΣ ΤΣΑΠΑΡΑΣ" userId="14c29a0b-fba8-4de1-ba9f-ce710cf39d77" providerId="ADAL" clId="{60A52585-8E43-4BC7-B601-25E40C704750}" dt="2021-11-11T10:03:03.890" v="4865" actId="207"/>
          <ac:spMkLst>
            <pc:docMk/>
            <pc:sldMk cId="971826626" sldId="661"/>
            <ac:spMk id="3" creationId="{847D429B-6C03-4981-8065-408DFDFFBDAD}"/>
          </ac:spMkLst>
        </pc:spChg>
      </pc:sldChg>
      <pc:sldChg chg="addSp delSp modSp new mod">
        <pc:chgData name="ΠΑΝΑΓΙΩΤΗΣ ΤΣΑΠΑΡΑΣ" userId="14c29a0b-fba8-4de1-ba9f-ce710cf39d77" providerId="ADAL" clId="{60A52585-8E43-4BC7-B601-25E40C704750}" dt="2021-11-11T10:04:07.455" v="4874"/>
        <pc:sldMkLst>
          <pc:docMk/>
          <pc:sldMk cId="1152294717" sldId="662"/>
        </pc:sldMkLst>
        <pc:spChg chg="mod">
          <ac:chgData name="ΠΑΝΑΓΙΩΤΗΣ ΤΣΑΠΑΡΑΣ" userId="14c29a0b-fba8-4de1-ba9f-ce710cf39d77" providerId="ADAL" clId="{60A52585-8E43-4BC7-B601-25E40C704750}" dt="2021-11-11T10:04:04.751" v="4873" actId="20577"/>
          <ac:spMkLst>
            <pc:docMk/>
            <pc:sldMk cId="1152294717" sldId="662"/>
            <ac:spMk id="2" creationId="{047A1C55-08DC-41F7-8C4A-0397442B86C2}"/>
          </ac:spMkLst>
        </pc:spChg>
        <pc:spChg chg="del">
          <ac:chgData name="ΠΑΝΑΓΙΩΤΗΣ ΤΣΑΠΑΡΑΣ" userId="14c29a0b-fba8-4de1-ba9f-ce710cf39d77" providerId="ADAL" clId="{60A52585-8E43-4BC7-B601-25E40C704750}" dt="2021-11-11T10:04:07.455" v="4874"/>
          <ac:spMkLst>
            <pc:docMk/>
            <pc:sldMk cId="1152294717" sldId="662"/>
            <ac:spMk id="3" creationId="{1A1DB3B7-FBC5-40A9-9E83-15CE83C20621}"/>
          </ac:spMkLst>
        </pc:spChg>
        <pc:picChg chg="add mod">
          <ac:chgData name="ΠΑΝΑΓΙΩΤΗΣ ΤΣΑΠΑΡΑΣ" userId="14c29a0b-fba8-4de1-ba9f-ce710cf39d77" providerId="ADAL" clId="{60A52585-8E43-4BC7-B601-25E40C704750}" dt="2021-11-11T10:04:07.455" v="4874"/>
          <ac:picMkLst>
            <pc:docMk/>
            <pc:sldMk cId="1152294717" sldId="662"/>
            <ac:picMk id="1026" creationId="{A90C00F3-845F-4D84-B7B7-67773C3A1C1B}"/>
          </ac:picMkLst>
        </pc:picChg>
      </pc:sldChg>
      <pc:sldMasterChg chg="delSldLayout">
        <pc:chgData name="ΠΑΝΑΓΙΩΤΗΣ ΤΣΑΠΑΡΑΣ" userId="14c29a0b-fba8-4de1-ba9f-ce710cf39d77" providerId="ADAL" clId="{60A52585-8E43-4BC7-B601-25E40C704750}" dt="2021-11-02T12:03:30.694" v="0" actId="47"/>
        <pc:sldMasterMkLst>
          <pc:docMk/>
          <pc:sldMasterMk cId="0" sldId="2147483768"/>
        </pc:sldMasterMkLst>
        <pc:sldLayoutChg chg="del">
          <pc:chgData name="ΠΑΝΑΓΙΩΤΗΣ ΤΣΑΠΑΡΑΣ" userId="14c29a0b-fba8-4de1-ba9f-ce710cf39d77" providerId="ADAL" clId="{60A52585-8E43-4BC7-B601-25E40C704750}" dt="2021-11-02T12:03:30.694" v="0" actId="47"/>
          <pc:sldLayoutMkLst>
            <pc:docMk/>
            <pc:sldMasterMk cId="0" sldId="2147483768"/>
            <pc:sldLayoutMk cId="1614142367" sldId="2147483780"/>
          </pc:sldLayoutMkLst>
        </pc:sldLayoutChg>
      </pc:sldMasterChg>
    </pc:docChg>
  </pc:docChgLst>
  <pc:docChgLst>
    <pc:chgData name="ΠΑΝΑΓΙΩΤΗΣ ΤΣΑΠΑΡΑΣ" userId="14c29a0b-fba8-4de1-ba9f-ce710cf39d77" providerId="ADAL" clId="{D1E83813-E79E-472F-9BA0-25FE1475296D}"/>
    <pc:docChg chg="custSel addSld delSld modSld sldOrd">
      <pc:chgData name="ΠΑΝΑΓΙΩΤΗΣ ΤΣΑΠΑΡΑΣ" userId="14c29a0b-fba8-4de1-ba9f-ce710cf39d77" providerId="ADAL" clId="{D1E83813-E79E-472F-9BA0-25FE1475296D}" dt="2024-11-01T10:05:28.983" v="2822" actId="20577"/>
      <pc:docMkLst>
        <pc:docMk/>
      </pc:docMkLst>
      <pc:sldChg chg="addSp delSp modSp mod">
        <pc:chgData name="ΠΑΝΑΓΙΩΤΗΣ ΤΣΑΠΑΡΑΣ" userId="14c29a0b-fba8-4de1-ba9f-ce710cf39d77" providerId="ADAL" clId="{D1E83813-E79E-472F-9BA0-25FE1475296D}" dt="2024-11-01T09:11:42.822" v="1760" actId="20577"/>
        <pc:sldMkLst>
          <pc:docMk/>
          <pc:sldMk cId="2719487641" sldId="626"/>
        </pc:sldMkLst>
        <pc:spChg chg="mod">
          <ac:chgData name="ΠΑΝΑΓΙΩΤΗΣ ΤΣΑΠΑΡΑΣ" userId="14c29a0b-fba8-4de1-ba9f-ce710cf39d77" providerId="ADAL" clId="{D1E83813-E79E-472F-9BA0-25FE1475296D}" dt="2024-10-21T08:27:20.639" v="260" actId="20577"/>
          <ac:spMkLst>
            <pc:docMk/>
            <pc:sldMk cId="2719487641" sldId="626"/>
            <ac:spMk id="2" creationId="{42CD8525-9757-4AF0-B21A-8BDA6B197FAF}"/>
          </ac:spMkLst>
        </pc:spChg>
        <pc:spChg chg="del">
          <ac:chgData name="ΠΑΝΑΓΙΩΤΗΣ ΤΣΑΠΑΡΑΣ" userId="14c29a0b-fba8-4de1-ba9f-ce710cf39d77" providerId="ADAL" clId="{D1E83813-E79E-472F-9BA0-25FE1475296D}" dt="2024-11-01T09:06:01.463" v="1366" actId="478"/>
          <ac:spMkLst>
            <pc:docMk/>
            <pc:sldMk cId="2719487641" sldId="626"/>
            <ac:spMk id="3" creationId="{186C7CBA-0A65-4902-9DD3-968D18A1AC91}"/>
          </ac:spMkLst>
        </pc:spChg>
        <pc:spChg chg="del">
          <ac:chgData name="ΠΑΝΑΓΙΩΤΗΣ ΤΣΑΠΑΡΑΣ" userId="14c29a0b-fba8-4de1-ba9f-ce710cf39d77" providerId="ADAL" clId="{D1E83813-E79E-472F-9BA0-25FE1475296D}" dt="2024-11-01T09:06:20.500" v="1367" actId="478"/>
          <ac:spMkLst>
            <pc:docMk/>
            <pc:sldMk cId="2719487641" sldId="626"/>
            <ac:spMk id="4" creationId="{124C90D2-D701-4B21-B4BA-D37F638CACE3}"/>
          </ac:spMkLst>
        </pc:spChg>
        <pc:spChg chg="add mod">
          <ac:chgData name="ΠΑΝΑΓΙΩΤΗΣ ΤΣΑΠΑΡΑΣ" userId="14c29a0b-fba8-4de1-ba9f-ce710cf39d77" providerId="ADAL" clId="{D1E83813-E79E-472F-9BA0-25FE1475296D}" dt="2024-11-01T09:08:36.552" v="1485" actId="207"/>
          <ac:spMkLst>
            <pc:docMk/>
            <pc:sldMk cId="2719487641" sldId="626"/>
            <ac:spMk id="7" creationId="{C99B4CDF-61D8-1BF5-09C7-F2520164BAB5}"/>
          </ac:spMkLst>
        </pc:spChg>
        <pc:spChg chg="mod">
          <ac:chgData name="ΠΑΝΑΓΙΩΤΗΣ ΤΣΑΠΑΡΑΣ" userId="14c29a0b-fba8-4de1-ba9f-ce710cf39d77" providerId="ADAL" clId="{D1E83813-E79E-472F-9BA0-25FE1475296D}" dt="2024-11-01T09:06:28.343" v="1368" actId="1076"/>
          <ac:spMkLst>
            <pc:docMk/>
            <pc:sldMk cId="2719487641" sldId="626"/>
            <ac:spMk id="8" creationId="{AEA12046-B8EC-450B-A802-8D1A7218A018}"/>
          </ac:spMkLst>
        </pc:spChg>
        <pc:spChg chg="add mod">
          <ac:chgData name="ΠΑΝΑΓΙΩΤΗΣ ΤΣΑΠΑΡΑΣ" userId="14c29a0b-fba8-4de1-ba9f-ce710cf39d77" providerId="ADAL" clId="{D1E83813-E79E-472F-9BA0-25FE1475296D}" dt="2024-11-01T09:11:34.974" v="1752" actId="207"/>
          <ac:spMkLst>
            <pc:docMk/>
            <pc:sldMk cId="2719487641" sldId="626"/>
            <ac:spMk id="9" creationId="{8FA395FD-AA2D-5086-94DD-BFF68F5F11AB}"/>
          </ac:spMkLst>
        </pc:spChg>
        <pc:spChg chg="mod">
          <ac:chgData name="ΠΑΝΑΓΙΩΤΗΣ ΤΣΑΠΑΡΑΣ" userId="14c29a0b-fba8-4de1-ba9f-ce710cf39d77" providerId="ADAL" clId="{D1E83813-E79E-472F-9BA0-25FE1475296D}" dt="2024-11-01T09:11:42.822" v="1760" actId="20577"/>
          <ac:spMkLst>
            <pc:docMk/>
            <pc:sldMk cId="2719487641" sldId="626"/>
            <ac:spMk id="13" creationId="{A2827BAC-7CAE-49D6-AB5E-C68389EC3DF9}"/>
          </ac:spMkLst>
        </pc:spChg>
        <pc:graphicFrameChg chg="mod">
          <ac:chgData name="ΠΑΝΑΓΙΩΤΗΣ ΤΣΑΠΑΡΑΣ" userId="14c29a0b-fba8-4de1-ba9f-ce710cf39d77" providerId="ADAL" clId="{D1E83813-E79E-472F-9BA0-25FE1475296D}" dt="2024-11-01T09:06:32.359" v="1369" actId="1076"/>
          <ac:graphicFrameMkLst>
            <pc:docMk/>
            <pc:sldMk cId="2719487641" sldId="626"/>
            <ac:graphicFrameMk id="5" creationId="{D0C4A21A-687A-4B65-B80E-E4856329E419}"/>
          </ac:graphicFrameMkLst>
        </pc:graphicFrameChg>
        <pc:graphicFrameChg chg="mod">
          <ac:chgData name="ΠΑΝΑΓΙΩΤΗΣ ΤΣΑΠΑΡΑΣ" userId="14c29a0b-fba8-4de1-ba9f-ce710cf39d77" providerId="ADAL" clId="{D1E83813-E79E-472F-9BA0-25FE1475296D}" dt="2024-11-01T09:06:28.343" v="1368" actId="1076"/>
          <ac:graphicFrameMkLst>
            <pc:docMk/>
            <pc:sldMk cId="2719487641" sldId="626"/>
            <ac:graphicFrameMk id="6" creationId="{B08EBB9C-262B-47D9-8F89-71070E805B37}"/>
          </ac:graphicFrameMkLst>
        </pc:graphicFrameChg>
        <pc:graphicFrameChg chg="mod">
          <ac:chgData name="ΠΑΝΑΓΙΩΤΗΣ ΤΣΑΠΑΡΑΣ" userId="14c29a0b-fba8-4de1-ba9f-ce710cf39d77" providerId="ADAL" clId="{D1E83813-E79E-472F-9BA0-25FE1475296D}" dt="2024-11-01T09:06:28.343" v="1368" actId="1076"/>
          <ac:graphicFrameMkLst>
            <pc:docMk/>
            <pc:sldMk cId="2719487641" sldId="626"/>
            <ac:graphicFrameMk id="12" creationId="{1864E5EE-24AD-4628-AD25-C8EC47298F31}"/>
          </ac:graphicFrameMkLst>
        </pc:graphicFrameChg>
      </pc:sldChg>
      <pc:sldChg chg="addSp modSp mod">
        <pc:chgData name="ΠΑΝΑΓΙΩΤΗΣ ΤΣΑΠΑΡΑΣ" userId="14c29a0b-fba8-4de1-ba9f-ce710cf39d77" providerId="ADAL" clId="{D1E83813-E79E-472F-9BA0-25FE1475296D}" dt="2024-11-01T08:48:40.574" v="1364" actId="14100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D1E83813-E79E-472F-9BA0-25FE1475296D}" dt="2024-10-21T08:27:45.659" v="283" actId="20577"/>
          <ac:spMkLst>
            <pc:docMk/>
            <pc:sldMk cId="211349607" sldId="627"/>
            <ac:spMk id="2" creationId="{42CD8525-9757-4AF0-B21A-8BDA6B197FAF}"/>
          </ac:spMkLst>
        </pc:spChg>
        <pc:spChg chg="mod">
          <ac:chgData name="ΠΑΝΑΓΙΩΤΗΣ ΤΣΑΠΑΡΑΣ" userId="14c29a0b-fba8-4de1-ba9f-ce710cf39d77" providerId="ADAL" clId="{D1E83813-E79E-472F-9BA0-25FE1475296D}" dt="2024-11-01T08:48:26.492" v="1360" actId="1076"/>
          <ac:spMkLst>
            <pc:docMk/>
            <pc:sldMk cId="211349607" sldId="627"/>
            <ac:spMk id="3" creationId="{186C7CBA-0A65-4902-9DD3-968D18A1AC91}"/>
          </ac:spMkLst>
        </pc:spChg>
        <pc:spChg chg="add mod">
          <ac:chgData name="ΠΑΝΑΓΙΩΤΗΣ ΤΣΑΠΑΡΑΣ" userId="14c29a0b-fba8-4de1-ba9f-ce710cf39d77" providerId="ADAL" clId="{D1E83813-E79E-472F-9BA0-25FE1475296D}" dt="2024-11-01T08:48:20.977" v="1359" actId="6549"/>
          <ac:spMkLst>
            <pc:docMk/>
            <pc:sldMk cId="211349607" sldId="627"/>
            <ac:spMk id="4" creationId="{072C2A43-394E-9AB5-7113-012E6093AA5E}"/>
          </ac:spMkLst>
        </pc:spChg>
        <pc:spChg chg="mod">
          <ac:chgData name="ΠΑΝΑΓΙΩΤΗΣ ΤΣΑΠΑΡΑΣ" userId="14c29a0b-fba8-4de1-ba9f-ce710cf39d77" providerId="ADAL" clId="{D1E83813-E79E-472F-9BA0-25FE1475296D}" dt="2024-11-01T08:47:18.285" v="1277" actId="1076"/>
          <ac:spMkLst>
            <pc:docMk/>
            <pc:sldMk cId="211349607" sldId="627"/>
            <ac:spMk id="8" creationId="{AEA12046-B8EC-450B-A802-8D1A7218A018}"/>
          </ac:spMkLst>
        </pc:spChg>
        <pc:spChg chg="mod">
          <ac:chgData name="ΠΑΝΑΓΙΩΤΗΣ ΤΣΑΠΑΡΑΣ" userId="14c29a0b-fba8-4de1-ba9f-ce710cf39d77" providerId="ADAL" clId="{D1E83813-E79E-472F-9BA0-25FE1475296D}" dt="2024-11-01T08:47:15.260" v="1276" actId="1076"/>
          <ac:spMkLst>
            <pc:docMk/>
            <pc:sldMk cId="211349607" sldId="627"/>
            <ac:spMk id="13" creationId="{A2827BAC-7CAE-49D6-AB5E-C68389EC3DF9}"/>
          </ac:spMkLst>
        </pc:spChg>
        <pc:graphicFrameChg chg="mod">
          <ac:chgData name="ΠΑΝΑΓΙΩΤΗΣ ΤΣΑΠΑΡΑΣ" userId="14c29a0b-fba8-4de1-ba9f-ce710cf39d77" providerId="ADAL" clId="{D1E83813-E79E-472F-9BA0-25FE1475296D}" dt="2024-11-01T08:47:24.957" v="1279" actId="1076"/>
          <ac:graphicFrameMkLst>
            <pc:docMk/>
            <pc:sldMk cId="211349607" sldId="627"/>
            <ac:graphicFrameMk id="5" creationId="{D0C4A21A-687A-4B65-B80E-E4856329E419}"/>
          </ac:graphicFrameMkLst>
        </pc:graphicFrameChg>
        <pc:graphicFrameChg chg="mod modGraphic">
          <ac:chgData name="ΠΑΝΑΓΙΩΤΗΣ ΤΣΑΠΑΡΑΣ" userId="14c29a0b-fba8-4de1-ba9f-ce710cf39d77" providerId="ADAL" clId="{D1E83813-E79E-472F-9BA0-25FE1475296D}" dt="2024-11-01T08:48:40.574" v="1364" actId="14100"/>
          <ac:graphicFrameMkLst>
            <pc:docMk/>
            <pc:sldMk cId="211349607" sldId="627"/>
            <ac:graphicFrameMk id="6" creationId="{B08EBB9C-262B-47D9-8F89-71070E805B37}"/>
          </ac:graphicFrameMkLst>
        </pc:graphicFrameChg>
        <pc:graphicFrameChg chg="mod modGraphic">
          <ac:chgData name="ΠΑΝΑΓΙΩΤΗΣ ΤΣΑΠΑΡΑΣ" userId="14c29a0b-fba8-4de1-ba9f-ce710cf39d77" providerId="ADAL" clId="{D1E83813-E79E-472F-9BA0-25FE1475296D}" dt="2024-11-01T08:48:30.917" v="1361" actId="1076"/>
          <ac:graphicFrameMkLst>
            <pc:docMk/>
            <pc:sldMk cId="211349607" sldId="627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D1E83813-E79E-472F-9BA0-25FE1475296D}" dt="2024-10-21T08:00:50.788" v="43" actId="2057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D1E83813-E79E-472F-9BA0-25FE1475296D}" dt="2024-10-21T08:00:50.788" v="43" actId="2057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NotesTx">
        <pc:chgData name="ΠΑΝΑΓΙΩΤΗΣ ΤΣΑΠΑΡΑΣ" userId="14c29a0b-fba8-4de1-ba9f-ce710cf39d77" providerId="ADAL" clId="{D1E83813-E79E-472F-9BA0-25FE1475296D}" dt="2024-10-21T08:13:58.215" v="177" actId="33524"/>
        <pc:sldMkLst>
          <pc:docMk/>
          <pc:sldMk cId="2096993195" sldId="630"/>
        </pc:sldMkLst>
        <pc:spChg chg="mod">
          <ac:chgData name="ΠΑΝΑΓΙΩΤΗΣ ΤΣΑΠΑΡΑΣ" userId="14c29a0b-fba8-4de1-ba9f-ce710cf39d77" providerId="ADAL" clId="{D1E83813-E79E-472F-9BA0-25FE1475296D}" dt="2024-10-21T08:13:58.215" v="177" actId="33524"/>
          <ac:spMkLst>
            <pc:docMk/>
            <pc:sldMk cId="2096993195" sldId="630"/>
            <ac:spMk id="3" creationId="{892D52E7-B5E8-4BA4-8F6A-4A132C20EE55}"/>
          </ac:spMkLst>
        </pc:spChg>
      </pc:sldChg>
      <pc:sldChg chg="del">
        <pc:chgData name="ΠΑΝΑΓΙΩΤΗΣ ΤΣΑΠΑΡΑΣ" userId="14c29a0b-fba8-4de1-ba9f-ce710cf39d77" providerId="ADAL" clId="{D1E83813-E79E-472F-9BA0-25FE1475296D}" dt="2024-11-01T09:58:19.169" v="2586" actId="47"/>
        <pc:sldMkLst>
          <pc:docMk/>
          <pc:sldMk cId="3630388829" sldId="631"/>
        </pc:sldMkLst>
      </pc:sldChg>
      <pc:sldChg chg="modSp mod">
        <pc:chgData name="ΠΑΝΑΓΙΩΤΗΣ ΤΣΑΠΑΡΑΣ" userId="14c29a0b-fba8-4de1-ba9f-ce710cf39d77" providerId="ADAL" clId="{D1E83813-E79E-472F-9BA0-25FE1475296D}" dt="2024-10-21T07:59:03.735" v="2" actId="27636"/>
        <pc:sldMkLst>
          <pc:docMk/>
          <pc:sldMk cId="2687908395" sldId="647"/>
        </pc:sldMkLst>
        <pc:spChg chg="mod">
          <ac:chgData name="ΠΑΝΑΓΙΩΤΗΣ ΤΣΑΠΑΡΑΣ" userId="14c29a0b-fba8-4de1-ba9f-ce710cf39d77" providerId="ADAL" clId="{D1E83813-E79E-472F-9BA0-25FE1475296D}" dt="2024-10-21T07:59:03.735" v="2" actId="27636"/>
          <ac:spMkLst>
            <pc:docMk/>
            <pc:sldMk cId="2687908395" sldId="647"/>
            <ac:spMk id="3" creationId="{2D333CA5-79A4-4BC4-87C5-2E519A6FCF7D}"/>
          </ac:spMkLst>
        </pc:spChg>
      </pc:sldChg>
      <pc:sldChg chg="modSp mod">
        <pc:chgData name="ΠΑΝΑΓΙΩΤΗΣ ΤΣΑΠΑΡΑΣ" userId="14c29a0b-fba8-4de1-ba9f-ce710cf39d77" providerId="ADAL" clId="{D1E83813-E79E-472F-9BA0-25FE1475296D}" dt="2024-11-01T10:05:28.983" v="2822" actId="20577"/>
        <pc:sldMkLst>
          <pc:docMk/>
          <pc:sldMk cId="4079517354" sldId="649"/>
        </pc:sldMkLst>
        <pc:spChg chg="mod">
          <ac:chgData name="ΠΑΝΑΓΙΩΤΗΣ ΤΣΑΠΑΡΑΣ" userId="14c29a0b-fba8-4de1-ba9f-ce710cf39d77" providerId="ADAL" clId="{D1E83813-E79E-472F-9BA0-25FE1475296D}" dt="2024-11-01T10:05:04.656" v="2819" actId="20577"/>
          <ac:spMkLst>
            <pc:docMk/>
            <pc:sldMk cId="4079517354" sldId="649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D1E83813-E79E-472F-9BA0-25FE1475296D}" dt="2024-11-01T10:05:28.983" v="2822" actId="20577"/>
          <ac:spMkLst>
            <pc:docMk/>
            <pc:sldMk cId="4079517354" sldId="649"/>
            <ac:spMk id="3" creationId="{EF8CF0BE-AB88-4EA4-8DE6-EF535F7C4369}"/>
          </ac:spMkLst>
        </pc:spChg>
      </pc:sldChg>
      <pc:sldChg chg="modSp mod">
        <pc:chgData name="ΠΑΝΑΓΙΩΤΗΣ ΤΣΑΠΑΡΑΣ" userId="14c29a0b-fba8-4de1-ba9f-ce710cf39d77" providerId="ADAL" clId="{D1E83813-E79E-472F-9BA0-25FE1475296D}" dt="2024-11-01T10:04:43.571" v="2795" actId="207"/>
        <pc:sldMkLst>
          <pc:docMk/>
          <pc:sldMk cId="2796825812" sldId="650"/>
        </pc:sldMkLst>
        <pc:spChg chg="mod">
          <ac:chgData name="ΠΑΝΑΓΙΩΤΗΣ ΤΣΑΠΑΡΑΣ" userId="14c29a0b-fba8-4de1-ba9f-ce710cf39d77" providerId="ADAL" clId="{D1E83813-E79E-472F-9BA0-25FE1475296D}" dt="2024-11-01T10:04:43.571" v="2795" actId="207"/>
          <ac:spMkLst>
            <pc:docMk/>
            <pc:sldMk cId="2796825812" sldId="650"/>
            <ac:spMk id="3" creationId="{EF8CF0BE-AB88-4EA4-8DE6-EF535F7C4369}"/>
          </ac:spMkLst>
        </pc:spChg>
      </pc:sldChg>
      <pc:sldChg chg="ord">
        <pc:chgData name="ΠΑΝΑΓΙΩΤΗΣ ΤΣΑΠΑΡΑΣ" userId="14c29a0b-fba8-4de1-ba9f-ce710cf39d77" providerId="ADAL" clId="{D1E83813-E79E-472F-9BA0-25FE1475296D}" dt="2024-11-01T09:57:22.267" v="2580"/>
        <pc:sldMkLst>
          <pc:docMk/>
          <pc:sldMk cId="946542507" sldId="651"/>
        </pc:sldMkLst>
      </pc:sldChg>
      <pc:sldChg chg="ord">
        <pc:chgData name="ΠΑΝΑΓΙΩΤΗΣ ΤΣΑΠΑΡΑΣ" userId="14c29a0b-fba8-4de1-ba9f-ce710cf39d77" providerId="ADAL" clId="{D1E83813-E79E-472F-9BA0-25FE1475296D}" dt="2024-11-01T09:57:34.033" v="2582"/>
        <pc:sldMkLst>
          <pc:docMk/>
          <pc:sldMk cId="4215460464" sldId="652"/>
        </pc:sldMkLst>
      </pc:sldChg>
      <pc:sldChg chg="modSp mod">
        <pc:chgData name="ΠΑΝΑΓΙΩΤΗΣ ΤΣΑΠΑΡΑΣ" userId="14c29a0b-fba8-4de1-ba9f-ce710cf39d77" providerId="ADAL" clId="{D1E83813-E79E-472F-9BA0-25FE1475296D}" dt="2024-11-01T09:59:36.724" v="2654" actId="1076"/>
        <pc:sldMkLst>
          <pc:docMk/>
          <pc:sldMk cId="1572222191" sldId="657"/>
        </pc:sldMkLst>
        <pc:spChg chg="mod">
          <ac:chgData name="ΠΑΝΑΓΙΩΤΗΣ ΤΣΑΠΑΡΑΣ" userId="14c29a0b-fba8-4de1-ba9f-ce710cf39d77" providerId="ADAL" clId="{D1E83813-E79E-472F-9BA0-25FE1475296D}" dt="2024-11-01T09:59:36.724" v="2654" actId="1076"/>
          <ac:spMkLst>
            <pc:docMk/>
            <pc:sldMk cId="1572222191" sldId="657"/>
            <ac:spMk id="12" creationId="{DECDB182-8348-40F4-B563-82F6C0E9703F}"/>
          </ac:spMkLst>
        </pc:spChg>
      </pc:sldChg>
      <pc:sldChg chg="modSp mod">
        <pc:chgData name="ΠΑΝΑΓΙΩΤΗΣ ΤΣΑΠΑΡΑΣ" userId="14c29a0b-fba8-4de1-ba9f-ce710cf39d77" providerId="ADAL" clId="{D1E83813-E79E-472F-9BA0-25FE1475296D}" dt="2024-11-01T09:45:45.222" v="2336" actId="207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D1E83813-E79E-472F-9BA0-25FE1475296D}" dt="2024-11-01T09:45:45.222" v="2336" actId="207"/>
          <ac:spMkLst>
            <pc:docMk/>
            <pc:sldMk cId="751255171" sldId="658"/>
            <ac:spMk id="6" creationId="{8A0A06FB-54A1-4E82-BD8A-47388B917692}"/>
          </ac:spMkLst>
        </pc:spChg>
      </pc:sldChg>
      <pc:sldChg chg="addSp modSp add mod">
        <pc:chgData name="ΠΑΝΑΓΙΩΤΗΣ ΤΣΑΠΑΡΑΣ" userId="14c29a0b-fba8-4de1-ba9f-ce710cf39d77" providerId="ADAL" clId="{D1E83813-E79E-472F-9BA0-25FE1475296D}" dt="2024-11-01T09:57:12.218" v="2578" actId="1076"/>
        <pc:sldMkLst>
          <pc:docMk/>
          <pc:sldMk cId="986535225" sldId="659"/>
        </pc:sldMkLst>
        <pc:spChg chg="mod">
          <ac:chgData name="ΠΑΝΑΓΙΩΤΗΣ ΤΣΑΠΑΡΑΣ" userId="14c29a0b-fba8-4de1-ba9f-ce710cf39d77" providerId="ADAL" clId="{D1E83813-E79E-472F-9BA0-25FE1475296D}" dt="2024-11-01T09:51:51.441" v="2435" actId="1076"/>
          <ac:spMkLst>
            <pc:docMk/>
            <pc:sldMk cId="986535225" sldId="659"/>
            <ac:spMk id="2" creationId="{7155BFDE-7789-4107-8E1E-CA92F07B7B34}"/>
          </ac:spMkLst>
        </pc:spChg>
        <pc:spChg chg="mod">
          <ac:chgData name="ΠΑΝΑΓΙΩΤΗΣ ΤΣΑΠΑΡΑΣ" userId="14c29a0b-fba8-4de1-ba9f-ce710cf39d77" providerId="ADAL" clId="{D1E83813-E79E-472F-9BA0-25FE1475296D}" dt="2024-11-01T09:57:05.191" v="2577" actId="20577"/>
          <ac:spMkLst>
            <pc:docMk/>
            <pc:sldMk cId="986535225" sldId="659"/>
            <ac:spMk id="3" creationId="{052B4F44-FBF3-404B-9C12-FF8A0B2140A9}"/>
          </ac:spMkLst>
        </pc:spChg>
        <pc:spChg chg="add mod">
          <ac:chgData name="ΠΑΝΑΓΙΩΤΗΣ ΤΣΑΠΑΡΑΣ" userId="14c29a0b-fba8-4de1-ba9f-ce710cf39d77" providerId="ADAL" clId="{D1E83813-E79E-472F-9BA0-25FE1475296D}" dt="2024-11-01T09:57:12.218" v="2578" actId="1076"/>
          <ac:spMkLst>
            <pc:docMk/>
            <pc:sldMk cId="986535225" sldId="659"/>
            <ac:spMk id="4" creationId="{916B5BD1-E9A3-1E4C-F530-851E57D501BA}"/>
          </ac:spMkLst>
        </pc:spChg>
      </pc:sldChg>
      <pc:sldChg chg="del">
        <pc:chgData name="ΠΑΝΑΓΙΩΤΗΣ ΤΣΑΠΑΡΑΣ" userId="14c29a0b-fba8-4de1-ba9f-ce710cf39d77" providerId="ADAL" clId="{D1E83813-E79E-472F-9BA0-25FE1475296D}" dt="2024-11-01T09:26:07.331" v="1887" actId="2696"/>
        <pc:sldMkLst>
          <pc:docMk/>
          <pc:sldMk cId="3286242537" sldId="659"/>
        </pc:sldMkLst>
      </pc:sldChg>
      <pc:sldChg chg="modSp mod">
        <pc:chgData name="ΠΑΝΑΓΙΩΤΗΣ ΤΣΑΠΑΡΑΣ" userId="14c29a0b-fba8-4de1-ba9f-ce710cf39d77" providerId="ADAL" clId="{D1E83813-E79E-472F-9BA0-25FE1475296D}" dt="2024-10-21T08:21:35.895" v="203" actId="20577"/>
        <pc:sldMkLst>
          <pc:docMk/>
          <pc:sldMk cId="971826626" sldId="661"/>
        </pc:sldMkLst>
        <pc:spChg chg="mod">
          <ac:chgData name="ΠΑΝΑΓΙΩΤΗΣ ΤΣΑΠΑΡΑΣ" userId="14c29a0b-fba8-4de1-ba9f-ce710cf39d77" providerId="ADAL" clId="{D1E83813-E79E-472F-9BA0-25FE1475296D}" dt="2024-10-21T08:21:35.895" v="203" actId="20577"/>
          <ac:spMkLst>
            <pc:docMk/>
            <pc:sldMk cId="971826626" sldId="661"/>
            <ac:spMk id="3" creationId="{847D429B-6C03-4981-8065-408DFDFFBDAD}"/>
          </ac:spMkLst>
        </pc:spChg>
      </pc:sldChg>
      <pc:sldChg chg="modSp mod">
        <pc:chgData name="ΠΑΝΑΓΙΩΤΗΣ ΤΣΑΠΑΡΑΣ" userId="14c29a0b-fba8-4de1-ba9f-ce710cf39d77" providerId="ADAL" clId="{D1E83813-E79E-472F-9BA0-25FE1475296D}" dt="2024-11-01T10:02:47.732" v="2687" actId="5793"/>
        <pc:sldMkLst>
          <pc:docMk/>
          <pc:sldMk cId="2114900128" sldId="663"/>
        </pc:sldMkLst>
        <pc:spChg chg="mod">
          <ac:chgData name="ΠΑΝΑΓΙΩΤΗΣ ΤΣΑΠΑΡΑΣ" userId="14c29a0b-fba8-4de1-ba9f-ce710cf39d77" providerId="ADAL" clId="{D1E83813-E79E-472F-9BA0-25FE1475296D}" dt="2024-11-01T10:02:47.732" v="2687" actId="5793"/>
          <ac:spMkLst>
            <pc:docMk/>
            <pc:sldMk cId="2114900128" sldId="663"/>
            <ac:spMk id="3" creationId="{EF8CF0BE-AB88-4EA4-8DE6-EF535F7C4369}"/>
          </ac:spMkLst>
        </pc:spChg>
      </pc:sldChg>
      <pc:sldChg chg="addSp delSp modSp new mod">
        <pc:chgData name="ΠΑΝΑΓΙΩΤΗΣ ΤΣΑΠΑΡΑΣ" userId="14c29a0b-fba8-4de1-ba9f-ce710cf39d77" providerId="ADAL" clId="{D1E83813-E79E-472F-9BA0-25FE1475296D}" dt="2024-11-01T09:57:50.281" v="2585" actId="27636"/>
        <pc:sldMkLst>
          <pc:docMk/>
          <pc:sldMk cId="3740078490" sldId="677"/>
        </pc:sldMkLst>
        <pc:spChg chg="mod">
          <ac:chgData name="ΠΑΝΑΓΙΩΤΗΣ ΤΣΑΠΑΡΑΣ" userId="14c29a0b-fba8-4de1-ba9f-ce710cf39d77" providerId="ADAL" clId="{D1E83813-E79E-472F-9BA0-25FE1475296D}" dt="2024-10-21T08:26:46.341" v="223" actId="20577"/>
          <ac:spMkLst>
            <pc:docMk/>
            <pc:sldMk cId="3740078490" sldId="677"/>
            <ac:spMk id="2" creationId="{81C4EED4-E73B-A508-9D36-996BB5CEAE76}"/>
          </ac:spMkLst>
        </pc:spChg>
        <pc:spChg chg="mod">
          <ac:chgData name="ΠΑΝΑΓΙΩΤΗΣ ΤΣΑΠΑΡΑΣ" userId="14c29a0b-fba8-4de1-ba9f-ce710cf39d77" providerId="ADAL" clId="{D1E83813-E79E-472F-9BA0-25FE1475296D}" dt="2024-11-01T09:57:50.281" v="2585" actId="27636"/>
          <ac:spMkLst>
            <pc:docMk/>
            <pc:sldMk cId="3740078490" sldId="677"/>
            <ac:spMk id="3" creationId="{E8FEEED7-4933-16D6-60DC-54D07CF88B31}"/>
          </ac:spMkLst>
        </pc:spChg>
        <pc:spChg chg="add del mod">
          <ac:chgData name="ΠΑΝΑΓΙΩΤΗΣ ΤΣΑΠΑΡΑΣ" userId="14c29a0b-fba8-4de1-ba9f-ce710cf39d77" providerId="ADAL" clId="{D1E83813-E79E-472F-9BA0-25FE1475296D}" dt="2024-10-21T08:40:00.676" v="633" actId="478"/>
          <ac:spMkLst>
            <pc:docMk/>
            <pc:sldMk cId="3740078490" sldId="677"/>
            <ac:spMk id="5" creationId="{42235D5A-7A78-3B7E-4D11-747F5A436238}"/>
          </ac:spMkLst>
        </pc:spChg>
        <pc:graphicFrameChg chg="add mod modGraphic">
          <ac:chgData name="ΠΑΝΑΓΙΩΤΗΣ ΤΣΑΠΑΡΑΣ" userId="14c29a0b-fba8-4de1-ba9f-ce710cf39d77" providerId="ADAL" clId="{D1E83813-E79E-472F-9BA0-25FE1475296D}" dt="2024-10-21T08:45:12.196" v="860" actId="1076"/>
          <ac:graphicFrameMkLst>
            <pc:docMk/>
            <pc:sldMk cId="3740078490" sldId="677"/>
            <ac:graphicFrameMk id="4" creationId="{BA84FC49-4D3E-9E5A-9E2F-B050EC9688CF}"/>
          </ac:graphicFrameMkLst>
        </pc:graphicFrameChg>
      </pc:sldChg>
      <pc:sldChg chg="addSp delSp modSp add mod">
        <pc:chgData name="ΠΑΝΑΓΙΩΤΗΣ ΤΣΑΠΑΡΑΣ" userId="14c29a0b-fba8-4de1-ba9f-ce710cf39d77" providerId="ADAL" clId="{D1E83813-E79E-472F-9BA0-25FE1475296D}" dt="2024-11-01T08:18:01.879" v="1161" actId="1076"/>
        <pc:sldMkLst>
          <pc:docMk/>
          <pc:sldMk cId="965128777" sldId="678"/>
        </pc:sldMkLst>
        <pc:spChg chg="mod">
          <ac:chgData name="ΠΑΝΑΓΙΩΤΗΣ ΤΣΑΠΑΡΑΣ" userId="14c29a0b-fba8-4de1-ba9f-ce710cf39d77" providerId="ADAL" clId="{D1E83813-E79E-472F-9BA0-25FE1475296D}" dt="2024-11-01T08:17:49.920" v="1160" actId="27636"/>
          <ac:spMkLst>
            <pc:docMk/>
            <pc:sldMk cId="965128777" sldId="678"/>
            <ac:spMk id="3" creationId="{765DCD19-61E3-D0DA-8C86-777A516EC6E5}"/>
          </ac:spMkLst>
        </pc:spChg>
        <pc:spChg chg="del">
          <ac:chgData name="ΠΑΝΑΓΙΩΤΗΣ ΤΣΑΠΑΡΑΣ" userId="14c29a0b-fba8-4de1-ba9f-ce710cf39d77" providerId="ADAL" clId="{D1E83813-E79E-472F-9BA0-25FE1475296D}" dt="2024-11-01T08:15:00.565" v="873" actId="478"/>
          <ac:spMkLst>
            <pc:docMk/>
            <pc:sldMk cId="965128777" sldId="678"/>
            <ac:spMk id="5" creationId="{77B6E664-780A-5961-08D6-CC9EE087E8E8}"/>
          </ac:spMkLst>
        </pc:spChg>
        <pc:spChg chg="mod">
          <ac:chgData name="ΠΑΝΑΓΙΩΤΗΣ ΤΣΑΠΑΡΑΣ" userId="14c29a0b-fba8-4de1-ba9f-ce710cf39d77" providerId="ADAL" clId="{D1E83813-E79E-472F-9BA0-25FE1475296D}" dt="2024-11-01T08:16:27.237" v="1058" actId="20577"/>
          <ac:spMkLst>
            <pc:docMk/>
            <pc:sldMk cId="965128777" sldId="678"/>
            <ac:spMk id="7" creationId="{0053BDAC-0E2F-FDAA-F014-E2CCAA69EE7D}"/>
          </ac:spMkLst>
        </pc:spChg>
        <pc:graphicFrameChg chg="del">
          <ac:chgData name="ΠΑΝΑΓΙΩΤΗΣ ΤΣΑΠΑΡΑΣ" userId="14c29a0b-fba8-4de1-ba9f-ce710cf39d77" providerId="ADAL" clId="{D1E83813-E79E-472F-9BA0-25FE1475296D}" dt="2024-11-01T08:13:23.726" v="868" actId="478"/>
          <ac:graphicFrameMkLst>
            <pc:docMk/>
            <pc:sldMk cId="965128777" sldId="678"/>
            <ac:graphicFrameMk id="4" creationId="{B03C4D21-D7E4-86FA-AE88-AF6BF945348C}"/>
          </ac:graphicFrameMkLst>
        </pc:graphicFrameChg>
        <pc:graphicFrameChg chg="add mod">
          <ac:chgData name="ΠΑΝΑΓΙΩΤΗΣ ΤΣΑΠΑΡΑΣ" userId="14c29a0b-fba8-4de1-ba9f-ce710cf39d77" providerId="ADAL" clId="{D1E83813-E79E-472F-9BA0-25FE1475296D}" dt="2024-11-01T08:18:01.879" v="1161" actId="1076"/>
          <ac:graphicFrameMkLst>
            <pc:docMk/>
            <pc:sldMk cId="965128777" sldId="678"/>
            <ac:graphicFrameMk id="6" creationId="{3CB1E45B-74E5-1E41-65D8-AF1563F8F58A}"/>
          </ac:graphicFrameMkLst>
        </pc:graphicFrameChg>
      </pc:sldChg>
      <pc:sldChg chg="new del">
        <pc:chgData name="ΠΑΝΑΓΙΩΤΗΣ ΤΣΑΠΑΡΑΣ" userId="14c29a0b-fba8-4de1-ba9f-ce710cf39d77" providerId="ADAL" clId="{D1E83813-E79E-472F-9BA0-25FE1475296D}" dt="2024-11-01T07:59:54.051" v="866" actId="47"/>
        <pc:sldMkLst>
          <pc:docMk/>
          <pc:sldMk cId="2769414640" sldId="678"/>
        </pc:sldMkLst>
      </pc:sldChg>
      <pc:sldChg chg="modSp add mod">
        <pc:chgData name="ΠΑΝΑΓΙΩΤΗΣ ΤΣΑΠΑΡΑΣ" userId="14c29a0b-fba8-4de1-ba9f-ce710cf39d77" providerId="ADAL" clId="{D1E83813-E79E-472F-9BA0-25FE1475296D}" dt="2024-11-01T09:28:36.505" v="1962" actId="1076"/>
        <pc:sldMkLst>
          <pc:docMk/>
          <pc:sldMk cId="188713683" sldId="679"/>
        </pc:sldMkLst>
        <pc:spChg chg="mod">
          <ac:chgData name="ΠΑΝΑΓΙΩΤΗΣ ΤΣΑΠΑΡΑΣ" userId="14c29a0b-fba8-4de1-ba9f-ce710cf39d77" providerId="ADAL" clId="{D1E83813-E79E-472F-9BA0-25FE1475296D}" dt="2024-11-01T09:28:07.908" v="1949" actId="1076"/>
          <ac:spMkLst>
            <pc:docMk/>
            <pc:sldMk cId="188713683" sldId="679"/>
            <ac:spMk id="3" creationId="{397D9203-DBBC-4952-A444-EB2DAC3BFD30}"/>
          </ac:spMkLst>
        </pc:spChg>
        <pc:spChg chg="mod">
          <ac:chgData name="ΠΑΝΑΓΙΩΤΗΣ ΤΣΑΠΑΡΑΣ" userId="14c29a0b-fba8-4de1-ba9f-ce710cf39d77" providerId="ADAL" clId="{D1E83813-E79E-472F-9BA0-25FE1475296D}" dt="2024-11-01T09:27:53.810" v="1948" actId="1076"/>
          <ac:spMkLst>
            <pc:docMk/>
            <pc:sldMk cId="188713683" sldId="679"/>
            <ac:spMk id="4" creationId="{1671C06A-644C-C8BF-991F-3FF317E5950E}"/>
          </ac:spMkLst>
        </pc:spChg>
        <pc:spChg chg="mod">
          <ac:chgData name="ΠΑΝΑΓΙΩΤΗΣ ΤΣΑΠΑΡΑΣ" userId="14c29a0b-fba8-4de1-ba9f-ce710cf39d77" providerId="ADAL" clId="{D1E83813-E79E-472F-9BA0-25FE1475296D}" dt="2024-11-01T09:28:36.505" v="1962" actId="1076"/>
          <ac:spMkLst>
            <pc:docMk/>
            <pc:sldMk cId="188713683" sldId="679"/>
            <ac:spMk id="8" creationId="{F2B3F5B1-3E85-26EB-E4C8-5544AA611EC1}"/>
          </ac:spMkLst>
        </pc:spChg>
        <pc:spChg chg="mod">
          <ac:chgData name="ΠΑΝΑΓΙΩΤΗΣ ΤΣΑΠΑΡΑΣ" userId="14c29a0b-fba8-4de1-ba9f-ce710cf39d77" providerId="ADAL" clId="{D1E83813-E79E-472F-9BA0-25FE1475296D}" dt="2024-11-01T09:28:36.505" v="1962" actId="1076"/>
          <ac:spMkLst>
            <pc:docMk/>
            <pc:sldMk cId="188713683" sldId="679"/>
            <ac:spMk id="13" creationId="{38DE317D-6C2C-F635-CFFF-F77AA0B7212F}"/>
          </ac:spMkLst>
        </pc:spChg>
        <pc:graphicFrameChg chg="mod">
          <ac:chgData name="ΠΑΝΑΓΙΩΤΗΣ ΤΣΑΠΑΡΑΣ" userId="14c29a0b-fba8-4de1-ba9f-ce710cf39d77" providerId="ADAL" clId="{D1E83813-E79E-472F-9BA0-25FE1475296D}" dt="2024-11-01T09:28:36.505" v="1962" actId="1076"/>
          <ac:graphicFrameMkLst>
            <pc:docMk/>
            <pc:sldMk cId="188713683" sldId="679"/>
            <ac:graphicFrameMk id="6" creationId="{DE5DFDAC-8B94-1406-D36C-597B4838679C}"/>
          </ac:graphicFrameMkLst>
        </pc:graphicFrameChg>
        <pc:graphicFrameChg chg="mod modGraphic">
          <ac:chgData name="ΠΑΝΑΓΙΩΤΗΣ ΤΣΑΠΑΡΑΣ" userId="14c29a0b-fba8-4de1-ba9f-ce710cf39d77" providerId="ADAL" clId="{D1E83813-E79E-472F-9BA0-25FE1475296D}" dt="2024-11-01T09:28:36.505" v="1962" actId="1076"/>
          <ac:graphicFrameMkLst>
            <pc:docMk/>
            <pc:sldMk cId="188713683" sldId="679"/>
            <ac:graphicFrameMk id="12" creationId="{47652BEF-9C27-9E17-0192-FF6006CBD2E6}"/>
          </ac:graphicFrameMkLst>
        </pc:graphicFrameChg>
      </pc:sldChg>
    </pc:docChg>
  </pc:docChgLst>
  <pc:docChgLst>
    <pc:chgData name="ΠΑΝΑΓΙΩΤΗΣ ΤΣΑΠΑΡΑΣ" userId="14c29a0b-fba8-4de1-ba9f-ce710cf39d77" providerId="ADAL" clId="{25AB3CD1-8814-41FA-BA1B-9FFDE228A221}"/>
    <pc:docChg chg="undo custSel addSld delSld modSld">
      <pc:chgData name="ΠΑΝΑΓΙΩΤΗΣ ΤΣΑΠΑΡΑΣ" userId="14c29a0b-fba8-4de1-ba9f-ce710cf39d77" providerId="ADAL" clId="{25AB3CD1-8814-41FA-BA1B-9FFDE228A221}" dt="2021-10-14T11:15:54.611" v="4063" actId="6549"/>
      <pc:docMkLst>
        <pc:docMk/>
      </pc:docMkLst>
      <pc:sldChg chg="addSp delSp modSp mod">
        <pc:chgData name="ΠΑΝΑΓΙΩΤΗΣ ΤΣΑΠΑΡΑΣ" userId="14c29a0b-fba8-4de1-ba9f-ce710cf39d77" providerId="ADAL" clId="{25AB3CD1-8814-41FA-BA1B-9FFDE228A221}" dt="2021-10-13T09:51:06.135" v="515" actId="1076"/>
        <pc:sldMkLst>
          <pc:docMk/>
          <pc:sldMk cId="2562428262" sldId="499"/>
        </pc:sldMkLst>
        <pc:spChg chg="mod">
          <ac:chgData name="ΠΑΝΑΓΙΩΤΗΣ ΤΣΑΠΑΡΑΣ" userId="14c29a0b-fba8-4de1-ba9f-ce710cf39d77" providerId="ADAL" clId="{25AB3CD1-8814-41FA-BA1B-9FFDE228A221}" dt="2021-10-13T09:50:28.741" v="507" actId="207"/>
          <ac:spMkLst>
            <pc:docMk/>
            <pc:sldMk cId="2562428262" sldId="49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4" creationId="{A25FED9C-3F91-4BBE-AB36-D4239CD41C0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5" creationId="{4887B1AD-D5C2-4E99-8013-74AF7E0B972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6" creationId="{33DD2ED2-FBD7-42AC-BB2B-5DF4716B9FB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7" creationId="{69C4C275-478E-4A7B-A09E-BD677766E94F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8" creationId="{513EB131-EE52-46BD-AD07-A4D219C6B823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9" creationId="{75908B59-F347-457A-A0A7-8111AFDC81E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0" creationId="{8BFF4074-63F1-4A5E-A61C-298CEA000F75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1" creationId="{B63CA46E-EB5F-4ABB-A0A6-1C90BD09011B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2" creationId="{0628C0AC-9345-4157-B901-A6027CA8CDB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3" creationId="{E5F37E85-C6E6-4157-B98B-5B503A70D02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4" creationId="{CA338C77-9968-4585-8A09-E9F630A7799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5" creationId="{CB5AE4AD-C434-4687-BD86-206F4F281607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6" creationId="{0C339103-36C7-423F-99EB-73C53DC8DAC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7" creationId="{1BD67EFF-6F53-4C74-B0D9-08466975C3E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8" creationId="{926BB13A-C52E-43A4-8822-14F1B29CB6E6}"/>
          </ac:spMkLst>
        </pc:spChg>
        <pc:grpChg chg="del">
          <ac:chgData name="ΠΑΝΑΓΙΩΤΗΣ ΤΣΑΠΑΡΑΣ" userId="14c29a0b-fba8-4de1-ba9f-ce710cf39d77" providerId="ADAL" clId="{25AB3CD1-8814-41FA-BA1B-9FFDE228A221}" dt="2021-10-13T09:50:58.757" v="513" actId="21"/>
          <ac:grpSpMkLst>
            <pc:docMk/>
            <pc:sldMk cId="2562428262" sldId="499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6.135" v="515" actId="1076"/>
          <ac:grpSpMkLst>
            <pc:docMk/>
            <pc:sldMk cId="2562428262" sldId="499"/>
            <ac:grpSpMk id="23" creationId="{542724D9-6374-4D2E-830D-40A799748769}"/>
          </ac:grpSpMkLst>
        </pc:grpChg>
      </pc:sldChg>
      <pc:sldChg chg="modSp mod">
        <pc:chgData name="ΠΑΝΑΓΙΩΤΗΣ ΤΣΑΠΑΡΑΣ" userId="14c29a0b-fba8-4de1-ba9f-ce710cf39d77" providerId="ADAL" clId="{25AB3CD1-8814-41FA-BA1B-9FFDE228A221}" dt="2021-10-13T08:36:47.871" v="57" actId="33524"/>
        <pc:sldMkLst>
          <pc:docMk/>
          <pc:sldMk cId="2575799247" sldId="517"/>
        </pc:sldMkLst>
        <pc:spChg chg="mod">
          <ac:chgData name="ΠΑΝΑΓΙΩΤΗΣ ΤΣΑΠΑΡΑΣ" userId="14c29a0b-fba8-4de1-ba9f-ce710cf39d77" providerId="ADAL" clId="{25AB3CD1-8814-41FA-BA1B-9FFDE228A221}" dt="2021-10-13T08:36:47.871" v="57" actId="33524"/>
          <ac:spMkLst>
            <pc:docMk/>
            <pc:sldMk cId="2575799247" sldId="51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11:15:54.611" v="4063" actId="6549"/>
        <pc:sldMkLst>
          <pc:docMk/>
          <pc:sldMk cId="2228209325" sldId="520"/>
        </pc:sldMkLst>
        <pc:spChg chg="mod">
          <ac:chgData name="ΠΑΝΑΓΙΩΤΗΣ ΤΣΑΠΑΡΑΣ" userId="14c29a0b-fba8-4de1-ba9f-ce710cf39d77" providerId="ADAL" clId="{25AB3CD1-8814-41FA-BA1B-9FFDE228A221}" dt="2021-10-14T11:15:54.611" v="4063" actId="6549"/>
          <ac:spMkLst>
            <pc:docMk/>
            <pc:sldMk cId="2228209325" sldId="52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57:26.557" v="3257" actId="1076"/>
        <pc:sldMkLst>
          <pc:docMk/>
          <pc:sldMk cId="1517941569" sldId="524"/>
        </pc:sldMkLst>
        <pc:spChg chg="mod">
          <ac:chgData name="ΠΑΝΑΓΙΩΤΗΣ ΤΣΑΠΑΡΑΣ" userId="14c29a0b-fba8-4de1-ba9f-ce710cf39d77" providerId="ADAL" clId="{25AB3CD1-8814-41FA-BA1B-9FFDE228A221}" dt="2021-10-14T08:57:26.557" v="3257" actId="1076"/>
          <ac:spMkLst>
            <pc:docMk/>
            <pc:sldMk cId="1517941569" sldId="524"/>
            <ac:spMk id="792582" creationId="{00000000-0000-0000-0000-000000000000}"/>
          </ac:spMkLst>
        </pc:spChg>
      </pc:sldChg>
      <pc:sldChg chg="modSp del mod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872394027" sldId="575"/>
        </pc:sldMkLst>
        <pc:spChg chg="mod">
          <ac:chgData name="ΠΑΝΑΓΙΩΤΗΣ ΤΣΑΠΑΡΑΣ" userId="14c29a0b-fba8-4de1-ba9f-ce710cf39d77" providerId="ADAL" clId="{25AB3CD1-8814-41FA-BA1B-9FFDE228A221}" dt="2021-10-14T10:17:59.148" v="3960" actId="20577"/>
          <ac:spMkLst>
            <pc:docMk/>
            <pc:sldMk cId="1872394027" sldId="575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10:20:02.403" v="4022" actId="207"/>
        <pc:sldMkLst>
          <pc:docMk/>
          <pc:sldMk cId="2318795875" sldId="575"/>
        </pc:sldMkLst>
        <pc:spChg chg="mod">
          <ac:chgData name="ΠΑΝΑΓΙΩΤΗΣ ΤΣΑΠΑΡΑΣ" userId="14c29a0b-fba8-4de1-ba9f-ce710cf39d77" providerId="ADAL" clId="{25AB3CD1-8814-41FA-BA1B-9FFDE228A221}" dt="2021-10-14T10:20:02.403" v="4022" actId="207"/>
          <ac:spMkLst>
            <pc:docMk/>
            <pc:sldMk cId="2318795875" sldId="57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9:37:08.295" v="504" actId="33524"/>
        <pc:sldMkLst>
          <pc:docMk/>
          <pc:sldMk cId="1040806633" sldId="589"/>
        </pc:sldMkLst>
        <pc:spChg chg="mod">
          <ac:chgData name="ΠΑΝΑΓΙΩΤΗΣ ΤΣΑΠΑΡΑΣ" userId="14c29a0b-fba8-4de1-ba9f-ce710cf39d77" providerId="ADAL" clId="{25AB3CD1-8814-41FA-BA1B-9FFDE228A221}" dt="2021-10-13T09:37:08.295" v="504" actId="33524"/>
          <ac:spMkLst>
            <pc:docMk/>
            <pc:sldMk cId="1040806633" sldId="589"/>
            <ac:spMk id="3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25AB3CD1-8814-41FA-BA1B-9FFDE228A221}" dt="2021-10-13T09:51:01.069" v="514"/>
        <pc:sldMkLst>
          <pc:docMk/>
          <pc:sldMk cId="3155914385" sldId="592"/>
        </pc:sldMkLst>
        <pc:spChg chg="mod">
          <ac:chgData name="ΠΑΝΑΓΙΩΤΗΣ ΤΣΑΠΑΡΑΣ" userId="14c29a0b-fba8-4de1-ba9f-ce710cf39d77" providerId="ADAL" clId="{25AB3CD1-8814-41FA-BA1B-9FFDE228A221}" dt="2021-10-13T09:50:36.686" v="509" actId="20577"/>
          <ac:spMkLst>
            <pc:docMk/>
            <pc:sldMk cId="3155914385" sldId="59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4" creationId="{1E14E7CF-D0B9-4F3A-8F80-A0A22A3BB39F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5" creationId="{170AB405-35E0-47B6-87BE-1F5C3E8A38D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6" creationId="{C0229994-0C12-4C3B-8C6D-BFEA769A636E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7" creationId="{A179B29A-AF9C-4B76-AD22-05B25FDEDB3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8" creationId="{12439763-7DD6-41AF-AC57-9328BA933AC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9" creationId="{8F262FF6-AD41-4170-AC0A-3175AAAB321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0" creationId="{FE56E8C2-E5F0-4EAB-8037-322EF1AF72D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1" creationId="{CC541CDE-9565-4AE2-AB06-5FC86FCA642D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2" creationId="{7984D6F9-EFB6-4CA7-9FB1-50297F3FF9C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3" creationId="{CF8FB1FE-8B92-4C6B-AF79-EB661D9DE4E3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4" creationId="{98D382F4-9776-442D-9EFA-159F812AE07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5" creationId="{028C9234-9635-42C2-A1DD-5A8FF0E92DB7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6" creationId="{BBF08B93-25EA-4343-A65C-7FEE89404D44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7" creationId="{92D3DCC3-30BE-49DB-AD9D-86E7718F4318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8" creationId="{7127524B-8098-49CD-B0BF-BBA953CAE26A}"/>
          </ac:spMkLst>
        </pc:spChg>
        <pc:grpChg chg="del">
          <ac:chgData name="ΠΑΝΑΓΙΩΤΗΣ ΤΣΑΠΑΡΑΣ" userId="14c29a0b-fba8-4de1-ba9f-ce710cf39d77" providerId="ADAL" clId="{25AB3CD1-8814-41FA-BA1B-9FFDE228A221}" dt="2021-10-13T09:50:48.414" v="510" actId="21"/>
          <ac:grpSpMkLst>
            <pc:docMk/>
            <pc:sldMk cId="3155914385" sldId="592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1.069" v="514"/>
          <ac:grpSpMkLst>
            <pc:docMk/>
            <pc:sldMk cId="3155914385" sldId="592"/>
            <ac:grpSpMk id="23" creationId="{E48F66FA-4DF3-4820-B231-F03CAA652B30}"/>
          </ac:grpSpMkLst>
        </pc:grpChg>
      </pc:sldChg>
      <pc:sldChg chg="del">
        <pc:chgData name="ΠΑΝΑΓΙΩΤΗΣ ΤΣΑΠΑΡΑΣ" userId="14c29a0b-fba8-4de1-ba9f-ce710cf39d77" providerId="ADAL" clId="{25AB3CD1-8814-41FA-BA1B-9FFDE228A221}" dt="2021-10-14T10:18:05.496" v="3961" actId="47"/>
        <pc:sldMkLst>
          <pc:docMk/>
          <pc:sldMk cId="4018740281" sldId="595"/>
        </pc:sldMkLst>
      </pc:sldChg>
      <pc:sldChg chg="del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539887681" sldId="596"/>
        </pc:sldMkLst>
      </pc:sldChg>
      <pc:sldChg chg="add">
        <pc:chgData name="ΠΑΝΑΓΙΩΤΗΣ ΤΣΑΠΑΡΑΣ" userId="14c29a0b-fba8-4de1-ba9f-ce710cf39d77" providerId="ADAL" clId="{25AB3CD1-8814-41FA-BA1B-9FFDE228A221}" dt="2021-10-14T10:18:19.313" v="3963"/>
        <pc:sldMkLst>
          <pc:docMk/>
          <pc:sldMk cId="3722758477" sldId="596"/>
        </pc:sldMkLst>
      </pc:sldChg>
      <pc:sldChg chg="modSp mod">
        <pc:chgData name="ΠΑΝΑΓΙΩΤΗΣ ΤΣΑΠΑΡΑΣ" userId="14c29a0b-fba8-4de1-ba9f-ce710cf39d77" providerId="ADAL" clId="{25AB3CD1-8814-41FA-BA1B-9FFDE228A221}" dt="2021-10-13T08:36:44.033" v="56" actId="33524"/>
        <pc:sldMkLst>
          <pc:docMk/>
          <pc:sldMk cId="1965885223" sldId="597"/>
        </pc:sldMkLst>
        <pc:spChg chg="mod">
          <ac:chgData name="ΠΑΝΑΓΙΩΤΗΣ ΤΣΑΠΑΡΑΣ" userId="14c29a0b-fba8-4de1-ba9f-ce710cf39d77" providerId="ADAL" clId="{25AB3CD1-8814-41FA-BA1B-9FFDE228A221}" dt="2021-10-13T08:36:44.033" v="56" actId="33524"/>
          <ac:spMkLst>
            <pc:docMk/>
            <pc:sldMk cId="1965885223" sldId="59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8:36:35.825" v="55" actId="33524"/>
        <pc:sldMkLst>
          <pc:docMk/>
          <pc:sldMk cId="1907326890" sldId="598"/>
        </pc:sldMkLst>
        <pc:spChg chg="mod">
          <ac:chgData name="ΠΑΝΑΓΙΩΤΗΣ ΤΣΑΠΑΡΑΣ" userId="14c29a0b-fba8-4de1-ba9f-ce710cf39d77" providerId="ADAL" clId="{25AB3CD1-8814-41FA-BA1B-9FFDE228A221}" dt="2021-10-13T08:36:35.825" v="55" actId="33524"/>
          <ac:spMkLst>
            <pc:docMk/>
            <pc:sldMk cId="1907326890" sldId="598"/>
            <ac:spMk id="3" creationId="{CE9B11F6-702C-4424-9F72-4D3722FF1190}"/>
          </ac:spMkLst>
        </pc:spChg>
      </pc:sldChg>
      <pc:sldChg chg="addSp delSp modSp mod addAnim delAnim modAnim">
        <pc:chgData name="ΠΑΝΑΓΙΩΤΗΣ ΤΣΑΠΑΡΑΣ" userId="14c29a0b-fba8-4de1-ba9f-ce710cf39d77" providerId="ADAL" clId="{25AB3CD1-8814-41FA-BA1B-9FFDE228A221}" dt="2021-10-13T09:26:10.085" v="503"/>
        <pc:sldMkLst>
          <pc:docMk/>
          <pc:sldMk cId="3236525693" sldId="600"/>
        </pc:sldMkLst>
        <pc:spChg chg="mod">
          <ac:chgData name="ΠΑΝΑΓΙΩΤΗΣ ΤΣΑΠΑΡΑΣ" userId="14c29a0b-fba8-4de1-ba9f-ce710cf39d77" providerId="ADAL" clId="{25AB3CD1-8814-41FA-BA1B-9FFDE228A221}" dt="2021-10-13T09:16:14.225" v="454" actId="1076"/>
          <ac:spMkLst>
            <pc:docMk/>
            <pc:sldMk cId="3236525693" sldId="600"/>
            <ac:spMk id="2" creationId="{1B40D559-66CC-41E1-AF66-A11A200B0938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01.910" v="284" actId="21"/>
          <ac:spMkLst>
            <pc:docMk/>
            <pc:sldMk cId="3236525693" sldId="600"/>
            <ac:spMk id="8" creationId="{FD51A999-631B-4625-BAA6-B42883C8584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9" creationId="{3A888938-36F0-43D1-BCE4-84C784962DC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0" creationId="{B487E6D0-9919-40E0-AB34-8D1896BE4651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21.945" v="287" actId="21"/>
          <ac:spMkLst>
            <pc:docMk/>
            <pc:sldMk cId="3236525693" sldId="600"/>
            <ac:spMk id="108" creationId="{5B51DF3C-6252-43DC-940C-A6E3A8F00FBA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2.249" v="398" actId="478"/>
          <ac:spMkLst>
            <pc:docMk/>
            <pc:sldMk cId="3236525693" sldId="600"/>
            <ac:spMk id="120" creationId="{439F6996-BCF9-44F1-9823-750FF5E86440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1" creationId="{D2FC9014-AEDD-46F8-A643-2608845B1256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2" creationId="{51CD3755-A5DD-476D-9F53-AEC686E72B3D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3" creationId="{AF12AAF5-BA70-4246-BA68-66308C20193F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4" creationId="{5DAF715F-B463-4779-85F4-0F6F20F871C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5" creationId="{FAD9A0CE-0E84-4D84-B8FE-444097474F3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6" creationId="{A1440863-4A72-492B-BA3C-6F2C8FF6D5D7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7" creationId="{A4ACF014-F643-4391-A3A8-96854A00EA7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8" creationId="{2C596E17-DBC7-4653-83F0-8E205ACCCC7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9" creationId="{889D1E1E-B2AD-45CA-9F16-28184BBD9DD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0" creationId="{1A480881-CE6A-451E-AAAD-B2D705DB13A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1" creationId="{62B0808C-34DD-4566-AFEE-C15A3BB5D75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2" creationId="{13AEB900-B796-4C7A-98EA-1264208A292E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5.473" v="399" actId="478"/>
          <ac:spMkLst>
            <pc:docMk/>
            <pc:sldMk cId="3236525693" sldId="600"/>
            <ac:spMk id="141" creationId="{03D80188-94D2-44EB-95C6-76E64A8DC654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2" creationId="{1396B5CE-6654-4289-BAE5-A8F215077F32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8.961" v="400" actId="478"/>
          <ac:spMkLst>
            <pc:docMk/>
            <pc:sldMk cId="3236525693" sldId="600"/>
            <ac:spMk id="143" creationId="{0D5655D6-C94B-4B3D-96AA-3A5EFE80E48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4" creationId="{97A155F4-B4DD-4591-A1C9-F0829F9AF9CC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12.225" v="401" actId="478"/>
          <ac:spMkLst>
            <pc:docMk/>
            <pc:sldMk cId="3236525693" sldId="600"/>
            <ac:spMk id="145" creationId="{E4C34EF8-80A4-41C1-ADDE-9BCF85615848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6" creationId="{4DB9A5B4-CEB8-4FC3-94D7-230E0C7C2C8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7" creationId="{380BBF5B-33D4-4CE4-A309-B0BB382FDCE2}"/>
          </ac:spMkLst>
        </pc:spChg>
        <pc:spChg chg="mod">
          <ac:chgData name="ΠΑΝΑΓΙΩΤΗΣ ΤΣΑΠΑΡΑΣ" userId="14c29a0b-fba8-4de1-ba9f-ce710cf39d77" providerId="ADAL" clId="{25AB3CD1-8814-41FA-BA1B-9FFDE228A221}" dt="2021-10-13T09:16:17.509" v="455" actId="1076"/>
          <ac:spMkLst>
            <pc:docMk/>
            <pc:sldMk cId="3236525693" sldId="600"/>
            <ac:spMk id="182" creationId="{871A206D-2A7F-4867-896C-29440B65AEAC}"/>
          </ac:spMkLst>
        </pc:spChg>
        <pc:spChg chg="mod">
          <ac:chgData name="ΠΑΝΑΓΙΩΤΗΣ ΤΣΑΠΑΡΑΣ" userId="14c29a0b-fba8-4de1-ba9f-ce710cf39d77" providerId="ADAL" clId="{25AB3CD1-8814-41FA-BA1B-9FFDE228A221}" dt="2021-10-13T09:16:06.631" v="453" actId="1076"/>
          <ac:spMkLst>
            <pc:docMk/>
            <pc:sldMk cId="3236525693" sldId="600"/>
            <ac:spMk id="183" creationId="{C48D1AAA-845E-4343-9614-581BC0A77806}"/>
          </ac:spMkLst>
        </pc:spChg>
        <pc:grpChg chg="add mod">
          <ac:chgData name="ΠΑΝΑΓΙΩΤΗΣ ΤΣΑΠΑΡΑΣ" userId="14c29a0b-fba8-4de1-ba9f-ce710cf39d77" providerId="ADAL" clId="{25AB3CD1-8814-41FA-BA1B-9FFDE228A221}" dt="2021-10-13T09:18:12.676" v="462" actId="164"/>
          <ac:grpSpMkLst>
            <pc:docMk/>
            <pc:sldMk cId="3236525693" sldId="600"/>
            <ac:grpSpMk id="17" creationId="{A2FE5B61-E7BD-4E38-9880-86448CB95AEA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2:31.885" v="482" actId="164"/>
          <ac:grpSpMkLst>
            <pc:docMk/>
            <pc:sldMk cId="3236525693" sldId="600"/>
            <ac:grpSpMk id="18" creationId="{1F85D721-408E-4206-A304-AF8ECD70670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22" creationId="{BF8FC962-3A13-4EFC-A6BD-8322D8D274F9}"/>
          </ac:grpSpMkLst>
        </pc:grpChg>
        <pc:grpChg chg="add del mod">
          <ac:chgData name="ΠΑΝΑΓΙΩΤΗΣ ΤΣΑΠΑΡΑΣ" userId="14c29a0b-fba8-4de1-ba9f-ce710cf39d77" providerId="ADAL" clId="{25AB3CD1-8814-41FA-BA1B-9FFDE228A221}" dt="2021-10-13T09:24:23.069" v="491" actId="165"/>
          <ac:grpSpMkLst>
            <pc:docMk/>
            <pc:sldMk cId="3236525693" sldId="600"/>
            <ac:grpSpMk id="24" creationId="{393D0E74-5C78-46BD-A9FA-262D93D47C0C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6:08.343" v="502" actId="164"/>
          <ac:grpSpMkLst>
            <pc:docMk/>
            <pc:sldMk cId="3236525693" sldId="600"/>
            <ac:grpSpMk id="25" creationId="{C1564065-65E4-412D-AD15-FCE96F4A48D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2" creationId="{FA797D0B-6329-4126-8B6F-9DBE620FDE4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5" creationId="{BA82D33F-5C00-4792-9D06-99DEE4D2B721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0" creationId="{31592952-E4B0-49D1-AF38-0B14FEFD3D5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1" creationId="{5956E1FF-14B3-4D9F-BC2A-AF515CBA1EF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3" creationId="{AD625E63-D8CB-4F3A-8C49-EA1F0D57D73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70" creationId="{52AE757F-8F66-4775-BD86-3DA232D69E5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87" creationId="{221867EF-E0E3-4B88-A3E9-F511E330F5BC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0" creationId="{46CFF283-F97A-474F-A8F5-3ACA4B45E63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3" creationId="{E5521FDD-6CE3-4DF3-9A88-52E701049C87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8" creationId="{AE9E799C-2214-4804-90BE-D81ED820FB68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05" creationId="{30B21AEA-45D2-4C02-ACD4-337DE83F993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1" creationId="{F029EF59-68E6-48D5-831F-F3EE0688D5F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8" creationId="{067BB1EF-93A6-4A0D-BA2C-0B560F3CECF2}"/>
          </ac:grpSpMkLst>
        </pc:grp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23" creationId="{A9E41C98-FA16-4735-B6DD-45CC16D4A80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5" creationId="{43D536F0-F669-4390-84E4-AC7BCACF88D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6" creationId="{E5A8A049-3AC6-48AA-AAEA-8AF395914BB2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4" creationId="{4A2C3BE2-8000-40BB-93AC-065EB478BB33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7" creationId="{E1F89D18-C883-41F1-BF5E-FE4EF63189BC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8" creationId="{806498DC-EC2C-4CC1-8370-332C69DA465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1" creationId="{BF656A4D-E125-4023-8177-4A0D47306A3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3" creationId="{2C7579AB-4AFD-4BF6-AC6D-66C827A4687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4" creationId="{B9088732-D39E-4B68-9BC2-DA9A0B783749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4" creationId="{1436DF30-8089-4998-92D9-2D5C6EABAD7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5" creationId="{5C4C521A-EADA-49A6-ACA1-1254EC2948C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9" creationId="{68633B16-E9C5-4368-91F5-64AFA28D754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0" creationId="{45C27CD7-F689-49A8-994A-B4F8FCF0CE36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1" creationId="{8F228E83-14BE-425A-9556-050A32057C3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2" creationId="{7C413F11-5D1E-4C41-B39F-375CAFA859F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6" creationId="{5486E88D-8813-4807-981A-B674BC49401A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7" creationId="{4A60A625-C47C-4BE6-94A2-D074EBECB435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2" creationId="{5174ED44-5E0E-4676-9E0D-174B1C2FF00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3" creationId="{15038C74-8B3B-4DEA-B36C-072050815A3F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4" creationId="{9DA84ECF-2ACC-40C5-B155-0B80042A9D7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5" creationId="{BFE046B4-EFEB-4963-B9B2-0A3C68F54AE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7" creationId="{2587ED41-D394-4179-8E07-36B8C16439D8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9" creationId="{9642679C-12ED-4E49-8FA3-B21D6247C08D}"/>
          </ac:inkMkLst>
        </pc:ink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5" creationId="{B7079CAD-ED72-4150-99B1-EBF5491CC5F1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8" creationId="{70AC665E-5B4E-4373-A36F-3BDC5DDAB7E8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04.038" v="444" actId="478"/>
          <ac:cxnSpMkLst>
            <pc:docMk/>
            <pc:sldMk cId="3236525693" sldId="600"/>
            <ac:cxnSpMk id="12" creationId="{3D3EF45B-6B32-45BE-8ACC-3D7873E2C11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8:51:44.161" v="299" actId="478"/>
          <ac:cxnSpMkLst>
            <pc:docMk/>
            <pc:sldMk cId="3236525693" sldId="600"/>
            <ac:cxnSpMk id="28" creationId="{7C9520F7-14F8-4351-8DEA-87F5423077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30" creationId="{DB7806D0-578C-4FCE-A6C0-B2EBCF6492B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20.710" v="446" actId="478"/>
          <ac:cxnSpMkLst>
            <pc:docMk/>
            <pc:sldMk cId="3236525693" sldId="600"/>
            <ac:cxnSpMk id="32" creationId="{E209DF18-3772-4C5F-8F13-262C831B9D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3" creationId="{F43EEDC9-B206-4033-B171-558D05651F0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4" creationId="{1E38DBBA-2167-4C92-AB85-92A3E747E0B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5" creationId="{0FC09AA9-D018-4FF7-B840-DBA600ABDEF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6" creationId="{A5A73CE6-1566-43F7-B6CD-8EE4FA70DE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7" creationId="{33CD9374-715E-403B-AC65-358ED6B6B22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8" creationId="{4EEA8E61-019B-4E8D-94B5-D3100D3E192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9" creationId="{A63278C2-3C4D-4A4A-B72D-B0506D9776B7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40" creationId="{EE6633C9-9CA3-4160-A433-B1F15508DE4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8" creationId="{C949C6BE-1F24-4576-9AB3-34C016BF15DC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9" creationId="{A26DE89A-2BA7-497C-87C6-C315AA8A4F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50" creationId="{3715B3E9-0F17-48D4-ACF7-BE64C01AEC7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1" creationId="{CB4A4058-C5CC-4725-BFC6-4248836DBFA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2" creationId="{59913387-068A-4DDD-85F6-F4142C9E6A4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3" creationId="{A72A0214-A04A-45F5-851C-DEF11E42E1C9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4" creationId="{DB6064AC-1FB0-4B47-B641-6DBFD0D3763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5" creationId="{C464B9D1-BC54-4D99-84BF-5429E38A2C4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6" creationId="{F1D23586-AAD5-4C08-AD4B-23C32D5A38B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7" creationId="{90C13FF2-BE4D-440F-AA94-83ABDE4D86C6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8" creationId="{6086D015-D353-4A03-BC3F-0218717D68A8}"/>
          </ac:cxnSpMkLst>
        </pc:cxnChg>
      </pc:sldChg>
      <pc:sldChg chg="modSp mod">
        <pc:chgData name="ΠΑΝΑΓΙΩΤΗΣ ΤΣΑΠΑΡΑΣ" userId="14c29a0b-fba8-4de1-ba9f-ce710cf39d77" providerId="ADAL" clId="{25AB3CD1-8814-41FA-BA1B-9FFDE228A221}" dt="2021-10-14T08:32:55.870" v="1355" actId="20577"/>
        <pc:sldMkLst>
          <pc:docMk/>
          <pc:sldMk cId="439974139" sldId="604"/>
        </pc:sldMkLst>
        <pc:spChg chg="mod">
          <ac:chgData name="ΠΑΝΑΓΙΩΤΗΣ ΤΣΑΠΑΡΑΣ" userId="14c29a0b-fba8-4de1-ba9f-ce710cf39d77" providerId="ADAL" clId="{25AB3CD1-8814-41FA-BA1B-9FFDE228A221}" dt="2021-10-14T08:32:55.870" v="1355" actId="20577"/>
          <ac:spMkLst>
            <pc:docMk/>
            <pc:sldMk cId="439974139" sldId="604"/>
            <ac:spMk id="2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25AB3CD1-8814-41FA-BA1B-9FFDE228A221}" dt="2021-10-14T08:33:10.987" v="1356" actId="207"/>
        <pc:sldMkLst>
          <pc:docMk/>
          <pc:sldMk cId="1298697090" sldId="606"/>
        </pc:sldMkLst>
        <pc:spChg chg="mod">
          <ac:chgData name="ΠΑΝΑΓΙΩΤΗΣ ΤΣΑΠΑΡΑΣ" userId="14c29a0b-fba8-4de1-ba9f-ce710cf39d77" providerId="ADAL" clId="{25AB3CD1-8814-41FA-BA1B-9FFDE228A221}" dt="2021-10-14T08:33:10.987" v="1356" actId="207"/>
          <ac:spMkLst>
            <pc:docMk/>
            <pc:sldMk cId="1298697090" sldId="60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34.193" v="1321" actId="20577"/>
        <pc:sldMkLst>
          <pc:docMk/>
          <pc:sldMk cId="1286875686" sldId="608"/>
        </pc:sldMkLst>
        <pc:spChg chg="mod">
          <ac:chgData name="ΠΑΝΑΓΙΩΤΗΣ ΤΣΑΠΑΡΑΣ" userId="14c29a0b-fba8-4de1-ba9f-ce710cf39d77" providerId="ADAL" clId="{25AB3CD1-8814-41FA-BA1B-9FFDE228A221}" dt="2021-10-14T08:32:34.193" v="1321" actId="20577"/>
          <ac:spMkLst>
            <pc:docMk/>
            <pc:sldMk cId="1286875686" sldId="60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46.766" v="1338" actId="20577"/>
        <pc:sldMkLst>
          <pc:docMk/>
          <pc:sldMk cId="2480420814" sldId="618"/>
        </pc:sldMkLst>
        <pc:spChg chg="mod">
          <ac:chgData name="ΠΑΝΑΓΙΩΤΗΣ ΤΣΑΠΑΡΑΣ" userId="14c29a0b-fba8-4de1-ba9f-ce710cf39d77" providerId="ADAL" clId="{25AB3CD1-8814-41FA-BA1B-9FFDE228A221}" dt="2021-10-14T08:32:46.766" v="1338" actId="20577"/>
          <ac:spMkLst>
            <pc:docMk/>
            <pc:sldMk cId="2480420814" sldId="61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3:51.381" v="1365" actId="20577"/>
        <pc:sldMkLst>
          <pc:docMk/>
          <pc:sldMk cId="2185563055" sldId="633"/>
        </pc:sldMkLst>
        <pc:spChg chg="mod">
          <ac:chgData name="ΠΑΝΑΓΙΩΤΗΣ ΤΣΑΠΑΡΑΣ" userId="14c29a0b-fba8-4de1-ba9f-ce710cf39d77" providerId="ADAL" clId="{25AB3CD1-8814-41FA-BA1B-9FFDE228A221}" dt="2021-10-14T08:33:51.381" v="1365" actId="20577"/>
          <ac:spMkLst>
            <pc:docMk/>
            <pc:sldMk cId="2185563055" sldId="633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56:55.791" v="1296" actId="5793"/>
        <pc:sldMkLst>
          <pc:docMk/>
          <pc:sldMk cId="2940081754" sldId="637"/>
        </pc:sldMkLst>
        <pc:spChg chg="mod">
          <ac:chgData name="ΠΑΝΑΓΙΩΤΗΣ ΤΣΑΠΑΡΑΣ" userId="14c29a0b-fba8-4de1-ba9f-ce710cf39d77" providerId="ADAL" clId="{25AB3CD1-8814-41FA-BA1B-9FFDE228A221}" dt="2021-10-14T07:56:55.791" v="1296" actId="5793"/>
          <ac:spMkLst>
            <pc:docMk/>
            <pc:sldMk cId="2940081754" sldId="637"/>
            <ac:spMk id="10" creationId="{01D9B1AE-F16C-42B0-87D8-C2FDC309AA77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45:34.991" v="548" actId="20577"/>
        <pc:sldMkLst>
          <pc:docMk/>
          <pc:sldMk cId="2142046486" sldId="641"/>
        </pc:sldMkLst>
        <pc:spChg chg="mod">
          <ac:chgData name="ΠΑΝΑΓΙΩΤΗΣ ΤΣΑΠΑΡΑΣ" userId="14c29a0b-fba8-4de1-ba9f-ce710cf39d77" providerId="ADAL" clId="{25AB3CD1-8814-41FA-BA1B-9FFDE228A221}" dt="2021-10-14T07:45:34.991" v="548" actId="20577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07:54:59.019" v="1181" actId="20577"/>
        <pc:sldMkLst>
          <pc:docMk/>
          <pc:sldMk cId="2278558288" sldId="652"/>
        </pc:sldMkLst>
        <pc:spChg chg="mod">
          <ac:chgData name="ΠΑΝΑΓΙΩΤΗΣ ΤΣΑΠΑΡΑΣ" userId="14c29a0b-fba8-4de1-ba9f-ce710cf39d77" providerId="ADAL" clId="{25AB3CD1-8814-41FA-BA1B-9FFDE228A221}" dt="2021-10-14T07:54:59.019" v="1181" actId="20577"/>
          <ac:spMkLst>
            <pc:docMk/>
            <pc:sldMk cId="2278558288" sldId="652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25AB3CD1-8814-41FA-BA1B-9FFDE228A221}" dt="2021-10-14T07:47:30.315" v="549"/>
        <pc:sldMkLst>
          <pc:docMk/>
          <pc:sldMk cId="2305745958" sldId="653"/>
        </pc:sldMkLst>
      </pc:sldChg>
      <pc:sldChg chg="modSp add mod">
        <pc:chgData name="ΠΑΝΑΓΙΩΤΗΣ ΤΣΑΠΑΡΑΣ" userId="14c29a0b-fba8-4de1-ba9f-ce710cf39d77" providerId="ADAL" clId="{25AB3CD1-8814-41FA-BA1B-9FFDE228A221}" dt="2021-10-14T07:56:41.158" v="1279" actId="1076"/>
        <pc:sldMkLst>
          <pc:docMk/>
          <pc:sldMk cId="1106220363" sldId="654"/>
        </pc:sldMkLst>
        <pc:spChg chg="mod">
          <ac:chgData name="ΠΑΝΑΓΙΩΤΗΣ ΤΣΑΠΑΡΑΣ" userId="14c29a0b-fba8-4de1-ba9f-ce710cf39d77" providerId="ADAL" clId="{25AB3CD1-8814-41FA-BA1B-9FFDE228A221}" dt="2021-10-14T07:56:36.381" v="1278" actId="14100"/>
          <ac:spMkLst>
            <pc:docMk/>
            <pc:sldMk cId="1106220363" sldId="654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0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2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7" creationId="{00000000-0000-0000-0000-000000000000}"/>
          </ac:spMkLst>
        </pc:sp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6" creationId="{00000000-0000-0000-0000-000000000000}"/>
          </ac:cxnSpMkLst>
        </pc:cxn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9" creationId="{00000000-0000-0000-0000-000000000000}"/>
          </ac:cxnSpMkLst>
        </pc:cxnChg>
      </pc:sldChg>
      <pc:sldChg chg="addSp modSp new mod">
        <pc:chgData name="ΠΑΝΑΓΙΩΤΗΣ ΤΣΑΠΑΡΑΣ" userId="14c29a0b-fba8-4de1-ba9f-ce710cf39d77" providerId="ADAL" clId="{25AB3CD1-8814-41FA-BA1B-9FFDE228A221}" dt="2021-10-14T08:41:19.857" v="1669" actId="20577"/>
        <pc:sldMkLst>
          <pc:docMk/>
          <pc:sldMk cId="2846434738" sldId="655"/>
        </pc:sldMkLst>
        <pc:spChg chg="mod">
          <ac:chgData name="ΠΑΝΑΓΙΩΤΗΣ ΤΣΑΠΑΡΑΣ" userId="14c29a0b-fba8-4de1-ba9f-ce710cf39d77" providerId="ADAL" clId="{25AB3CD1-8814-41FA-BA1B-9FFDE228A221}" dt="2021-10-14T08:34:32.131" v="1434" actId="20577"/>
          <ac:spMkLst>
            <pc:docMk/>
            <pc:sldMk cId="2846434738" sldId="655"/>
            <ac:spMk id="2" creationId="{EC6AC21F-7BA7-4F9A-B11E-422F657AD5CE}"/>
          </ac:spMkLst>
        </pc:spChg>
        <pc:spChg chg="mod">
          <ac:chgData name="ΠΑΝΑΓΙΩΤΗΣ ΤΣΑΠΑΡΑΣ" userId="14c29a0b-fba8-4de1-ba9f-ce710cf39d77" providerId="ADAL" clId="{25AB3CD1-8814-41FA-BA1B-9FFDE228A221}" dt="2021-10-14T08:35:42.486" v="1598" actId="6549"/>
          <ac:spMkLst>
            <pc:docMk/>
            <pc:sldMk cId="2846434738" sldId="655"/>
            <ac:spMk id="3" creationId="{C48C135C-958C-4D24-A0A1-26F07664524B}"/>
          </ac:spMkLst>
        </pc:spChg>
        <pc:spChg chg="add mod">
          <ac:chgData name="ΠΑΝΑΓΙΩΤΗΣ ΤΣΑΠΑΡΑΣ" userId="14c29a0b-fba8-4de1-ba9f-ce710cf39d77" providerId="ADAL" clId="{25AB3CD1-8814-41FA-BA1B-9FFDE228A221}" dt="2021-10-14T08:41:19.857" v="1669" actId="20577"/>
          <ac:spMkLst>
            <pc:docMk/>
            <pc:sldMk cId="2846434738" sldId="655"/>
            <ac:spMk id="5" creationId="{D0F4AB18-DC55-45DD-B68A-89BFB5F57857}"/>
          </ac:spMkLst>
        </pc:spChg>
        <pc:graphicFrameChg chg="add mod modGraphic">
          <ac:chgData name="ΠΑΝΑΓΙΩΤΗΣ ΤΣΑΠΑΡΑΣ" userId="14c29a0b-fba8-4de1-ba9f-ce710cf39d77" providerId="ADAL" clId="{25AB3CD1-8814-41FA-BA1B-9FFDE228A221}" dt="2021-10-14T08:40:56.214" v="1650" actId="122"/>
          <ac:graphicFrameMkLst>
            <pc:docMk/>
            <pc:sldMk cId="2846434738" sldId="655"/>
            <ac:graphicFrameMk id="4" creationId="{75735F08-6F1C-47C9-9EFB-123B59422136}"/>
          </ac:graphicFrameMkLst>
        </pc:graphicFrameChg>
      </pc:sldChg>
      <pc:sldChg chg="addSp delSp modSp add mod">
        <pc:chgData name="ΠΑΝΑΓΙΩΤΗΣ ΤΣΑΠΑΡΑΣ" userId="14c29a0b-fba8-4de1-ba9f-ce710cf39d77" providerId="ADAL" clId="{25AB3CD1-8814-41FA-BA1B-9FFDE228A221}" dt="2021-10-14T09:11:56.887" v="3917" actId="1076"/>
        <pc:sldMkLst>
          <pc:docMk/>
          <pc:sldMk cId="2758373642" sldId="656"/>
        </pc:sldMkLst>
        <pc:spChg chg="mod">
          <ac:chgData name="ΠΑΝΑΓΙΩΤΗΣ ΤΣΑΠΑΡΑΣ" userId="14c29a0b-fba8-4de1-ba9f-ce710cf39d77" providerId="ADAL" clId="{25AB3CD1-8814-41FA-BA1B-9FFDE228A221}" dt="2021-10-14T08:44:00.680" v="1832" actId="20577"/>
          <ac:spMkLst>
            <pc:docMk/>
            <pc:sldMk cId="2758373642" sldId="656"/>
            <ac:spMk id="3" creationId="{C48C135C-958C-4D24-A0A1-26F07664524B}"/>
          </ac:spMkLst>
        </pc:spChg>
        <pc:spChg chg="del">
          <ac:chgData name="ΠΑΝΑΓΙΩΤΗΣ ΤΣΑΠΑΡΑΣ" userId="14c29a0b-fba8-4de1-ba9f-ce710cf39d77" providerId="ADAL" clId="{25AB3CD1-8814-41FA-BA1B-9FFDE228A221}" dt="2021-10-14T08:42:00.513" v="1714" actId="478"/>
          <ac:spMkLst>
            <pc:docMk/>
            <pc:sldMk cId="2758373642" sldId="656"/>
            <ac:spMk id="5" creationId="{D0F4AB18-DC55-45DD-B68A-89BFB5F57857}"/>
          </ac:spMkLst>
        </pc:spChg>
        <pc:graphicFrameChg chg="mod modGraphic">
          <ac:chgData name="ΠΑΝΑΓΙΩΤΗΣ ΤΣΑΠΑΡΑΣ" userId="14c29a0b-fba8-4de1-ba9f-ce710cf39d77" providerId="ADAL" clId="{25AB3CD1-8814-41FA-BA1B-9FFDE228A221}" dt="2021-10-14T09:11:52.079" v="3916" actId="1076"/>
          <ac:graphicFrameMkLst>
            <pc:docMk/>
            <pc:sldMk cId="2758373642" sldId="656"/>
            <ac:graphicFrameMk id="4" creationId="{75735F08-6F1C-47C9-9EFB-123B59422136}"/>
          </ac:graphicFrameMkLst>
        </pc:graphicFrameChg>
        <pc:picChg chg="add mod">
          <ac:chgData name="ΠΑΝΑΓΙΩΤΗΣ ΤΣΑΠΑΡΑΣ" userId="14c29a0b-fba8-4de1-ba9f-ce710cf39d77" providerId="ADAL" clId="{25AB3CD1-8814-41FA-BA1B-9FFDE228A221}" dt="2021-10-14T09:11:56.887" v="3917" actId="1076"/>
          <ac:picMkLst>
            <pc:docMk/>
            <pc:sldMk cId="2758373642" sldId="656"/>
            <ac:picMk id="7" creationId="{45E052A3-9753-4DFC-80FD-9BCD4EEB446B}"/>
          </ac:picMkLst>
        </pc:picChg>
      </pc:sldChg>
      <pc:sldChg chg="modSp new mod">
        <pc:chgData name="ΠΑΝΑΓΙΩΤΗΣ ΤΣΑΠΑΡΑΣ" userId="14c29a0b-fba8-4de1-ba9f-ce710cf39d77" providerId="ADAL" clId="{25AB3CD1-8814-41FA-BA1B-9FFDE228A221}" dt="2021-10-14T09:11:09.714" v="3914" actId="20577"/>
        <pc:sldMkLst>
          <pc:docMk/>
          <pc:sldMk cId="1214870464" sldId="657"/>
        </pc:sldMkLst>
        <pc:spChg chg="mod">
          <ac:chgData name="ΠΑΝΑΓΙΩΤΗΣ ΤΣΑΠΑΡΑΣ" userId="14c29a0b-fba8-4de1-ba9f-ce710cf39d77" providerId="ADAL" clId="{25AB3CD1-8814-41FA-BA1B-9FFDE228A221}" dt="2021-10-14T08:44:23.935" v="1846" actId="20577"/>
          <ac:spMkLst>
            <pc:docMk/>
            <pc:sldMk cId="1214870464" sldId="657"/>
            <ac:spMk id="2" creationId="{5421568E-2F43-4023-A107-4B746F7C6E8B}"/>
          </ac:spMkLst>
        </pc:spChg>
        <pc:spChg chg="mod">
          <ac:chgData name="ΠΑΝΑΓΙΩΤΗΣ ΤΣΑΠΑΡΑΣ" userId="14c29a0b-fba8-4de1-ba9f-ce710cf39d77" providerId="ADAL" clId="{25AB3CD1-8814-41FA-BA1B-9FFDE228A221}" dt="2021-10-14T09:11:09.714" v="3914" actId="20577"/>
          <ac:spMkLst>
            <pc:docMk/>
            <pc:sldMk cId="1214870464" sldId="657"/>
            <ac:spMk id="3" creationId="{119A1A49-CFB6-4319-A6DE-C30505D2985B}"/>
          </ac:spMkLst>
        </pc:spChg>
      </pc:sldChg>
      <pc:sldChg chg="modSp new mod">
        <pc:chgData name="ΠΑΝΑΓΙΩΤΗΣ ΤΣΑΠΑΡΑΣ" userId="14c29a0b-fba8-4de1-ba9f-ce710cf39d77" providerId="ADAL" clId="{25AB3CD1-8814-41FA-BA1B-9FFDE228A221}" dt="2021-10-14T08:57:13.468" v="3255" actId="207"/>
        <pc:sldMkLst>
          <pc:docMk/>
          <pc:sldMk cId="3856070298" sldId="658"/>
        </pc:sldMkLst>
        <pc:spChg chg="mod">
          <ac:chgData name="ΠΑΝΑΓΙΩΤΗΣ ΤΣΑΠΑΡΑΣ" userId="14c29a0b-fba8-4de1-ba9f-ce710cf39d77" providerId="ADAL" clId="{25AB3CD1-8814-41FA-BA1B-9FFDE228A221}" dt="2021-10-14T08:50:20.496" v="2253" actId="20577"/>
          <ac:spMkLst>
            <pc:docMk/>
            <pc:sldMk cId="3856070298" sldId="658"/>
            <ac:spMk id="2" creationId="{1B1E311D-56E8-4374-8874-EE9A8E4FF411}"/>
          </ac:spMkLst>
        </pc:spChg>
        <pc:spChg chg="mod">
          <ac:chgData name="ΠΑΝΑΓΙΩΤΗΣ ΤΣΑΠΑΡΑΣ" userId="14c29a0b-fba8-4de1-ba9f-ce710cf39d77" providerId="ADAL" clId="{25AB3CD1-8814-41FA-BA1B-9FFDE228A221}" dt="2021-10-14T08:57:13.468" v="3255" actId="207"/>
          <ac:spMkLst>
            <pc:docMk/>
            <pc:sldMk cId="3856070298" sldId="658"/>
            <ac:spMk id="3" creationId="{1583771C-35FC-41B0-A893-DC390D405811}"/>
          </ac:spMkLst>
        </pc:spChg>
      </pc:sldChg>
      <pc:sldChg chg="addSp delSp modSp new mod">
        <pc:chgData name="ΠΑΝΑΓΙΩΤΗΣ ΤΣΑΠΑΡΑΣ" userId="14c29a0b-fba8-4de1-ba9f-ce710cf39d77" providerId="ADAL" clId="{25AB3CD1-8814-41FA-BA1B-9FFDE228A221}" dt="2021-10-14T09:05:38.070" v="3286" actId="207"/>
        <pc:sldMkLst>
          <pc:docMk/>
          <pc:sldMk cId="3279152433" sldId="659"/>
        </pc:sldMkLst>
        <pc:spChg chg="mod">
          <ac:chgData name="ΠΑΝΑΓΙΩΤΗΣ ΤΣΑΠΑΡΑΣ" userId="14c29a0b-fba8-4de1-ba9f-ce710cf39d77" providerId="ADAL" clId="{25AB3CD1-8814-41FA-BA1B-9FFDE228A221}" dt="2021-10-14T08:56:25.257" v="3137" actId="20577"/>
          <ac:spMkLst>
            <pc:docMk/>
            <pc:sldMk cId="3279152433" sldId="659"/>
            <ac:spMk id="2" creationId="{D65AB01F-480D-4036-AD21-75ADDFFB6E5F}"/>
          </ac:spMkLst>
        </pc:spChg>
        <pc:spChg chg="mod">
          <ac:chgData name="ΠΑΝΑΓΙΩΤΗΣ ΤΣΑΠΑΡΑΣ" userId="14c29a0b-fba8-4de1-ba9f-ce710cf39d77" providerId="ADAL" clId="{25AB3CD1-8814-41FA-BA1B-9FFDE228A221}" dt="2021-10-14T09:05:38.070" v="3286" actId="207"/>
          <ac:spMkLst>
            <pc:docMk/>
            <pc:sldMk cId="3279152433" sldId="659"/>
            <ac:spMk id="3" creationId="{4B67DD08-72CE-4467-9FA2-E1999991D4CD}"/>
          </ac:spMkLst>
        </pc:spChg>
        <pc:graphicFrameChg chg="add del mod">
          <ac:chgData name="ΠΑΝΑΓΙΩΤΗΣ ΤΣΑΠΑΡΑΣ" userId="14c29a0b-fba8-4de1-ba9f-ce710cf39d77" providerId="ADAL" clId="{25AB3CD1-8814-41FA-BA1B-9FFDE228A221}" dt="2021-10-14T09:05:23.668" v="3283" actId="478"/>
          <ac:graphicFrameMkLst>
            <pc:docMk/>
            <pc:sldMk cId="3279152433" sldId="659"/>
            <ac:graphicFrameMk id="4" creationId="{2665CA82-4BFA-4DFC-9032-79D3A942C1AB}"/>
          </ac:graphicFrameMkLst>
        </pc:graphicFrameChg>
        <pc:graphicFrameChg chg="add del mod">
          <ac:chgData name="ΠΑΝΑΓΙΩΤΗΣ ΤΣΑΠΑΡΑΣ" userId="14c29a0b-fba8-4de1-ba9f-ce710cf39d77" providerId="ADAL" clId="{25AB3CD1-8814-41FA-BA1B-9FFDE228A221}" dt="2021-10-14T09:05:26.196" v="3284" actId="478"/>
          <ac:graphicFrameMkLst>
            <pc:docMk/>
            <pc:sldMk cId="3279152433" sldId="659"/>
            <ac:graphicFrameMk id="5" creationId="{007F6265-CB21-4C36-A907-9795B866DB42}"/>
          </ac:graphicFrameMkLst>
        </pc:graphicFrameChg>
      </pc:sldChg>
      <pc:sldChg chg="addSp modSp add mod modAnim">
        <pc:chgData name="ΠΑΝΑΓΙΩΤΗΣ ΤΣΑΠΑΡΑΣ" userId="14c29a0b-fba8-4de1-ba9f-ce710cf39d77" providerId="ADAL" clId="{25AB3CD1-8814-41FA-BA1B-9FFDE228A221}" dt="2021-10-14T09:07:25.713" v="3572"/>
        <pc:sldMkLst>
          <pc:docMk/>
          <pc:sldMk cId="23023132" sldId="660"/>
        </pc:sldMkLst>
        <pc:spChg chg="mod">
          <ac:chgData name="ΠΑΝΑΓΙΩΤΗΣ ΤΣΑΠΑΡΑΣ" userId="14c29a0b-fba8-4de1-ba9f-ce710cf39d77" providerId="ADAL" clId="{25AB3CD1-8814-41FA-BA1B-9FFDE228A221}" dt="2021-10-14T09:05:53.904" v="3287" actId="207"/>
          <ac:spMkLst>
            <pc:docMk/>
            <pc:sldMk cId="23023132" sldId="660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6:52.513" v="3486" actId="20577"/>
          <ac:spMkLst>
            <pc:docMk/>
            <pc:sldMk cId="23023132" sldId="660"/>
            <ac:spMk id="6" creationId="{1661B145-542C-4805-908E-48867375E86F}"/>
          </ac:spMkLst>
        </pc:spChg>
        <pc:spChg chg="add mod">
          <ac:chgData name="ΠΑΝΑΓΙΩΤΗΣ ΤΣΑΠΑΡΑΣ" userId="14c29a0b-fba8-4de1-ba9f-ce710cf39d77" providerId="ADAL" clId="{25AB3CD1-8814-41FA-BA1B-9FFDE228A221}" dt="2021-10-14T09:07:21.231" v="3571" actId="14100"/>
          <ac:spMkLst>
            <pc:docMk/>
            <pc:sldMk cId="23023132" sldId="660"/>
            <ac:spMk id="7" creationId="{DD85DAAF-6FDF-4078-8114-7A89CDD044AE}"/>
          </ac:spMkLst>
        </pc:spChg>
      </pc:sldChg>
      <pc:sldChg chg="addSp modSp add mod modAnim">
        <pc:chgData name="ΠΑΝΑΓΙΩΤΗΣ ΤΣΑΠΑΡΑΣ" userId="14c29a0b-fba8-4de1-ba9f-ce710cf39d77" providerId="ADAL" clId="{25AB3CD1-8814-41FA-BA1B-9FFDE228A221}" dt="2021-10-14T09:09:39.043" v="3707" actId="20577"/>
        <pc:sldMkLst>
          <pc:docMk/>
          <pc:sldMk cId="837190541" sldId="661"/>
        </pc:sldMkLst>
        <pc:spChg chg="mod">
          <ac:chgData name="ΠΑΝΑΓΙΩΤΗΣ ΤΣΑΠΑΡΑΣ" userId="14c29a0b-fba8-4de1-ba9f-ce710cf39d77" providerId="ADAL" clId="{25AB3CD1-8814-41FA-BA1B-9FFDE228A221}" dt="2021-10-14T09:07:35.589" v="3573" actId="207"/>
          <ac:spMkLst>
            <pc:docMk/>
            <pc:sldMk cId="837190541" sldId="661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17.416" v="3640" actId="20577"/>
          <ac:spMkLst>
            <pc:docMk/>
            <pc:sldMk cId="837190541" sldId="661"/>
            <ac:spMk id="6" creationId="{F5D50236-9884-488B-BC08-E187EEC26862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39.043" v="3707" actId="20577"/>
          <ac:spMkLst>
            <pc:docMk/>
            <pc:sldMk cId="837190541" sldId="661"/>
            <ac:spMk id="7" creationId="{B86A1949-EB6B-46FB-8477-A46AD180D7EB}"/>
          </ac:spMkLst>
        </pc:spChg>
        <pc:graphicFrameChg chg="mod">
          <ac:chgData name="ΠΑΝΑΓΙΩΤΗΣ ΤΣΑΠΑΡΑΣ" userId="14c29a0b-fba8-4de1-ba9f-ce710cf39d77" providerId="ADAL" clId="{25AB3CD1-8814-41FA-BA1B-9FFDE228A221}" dt="2021-10-14T09:08:30.711" v="3576"/>
          <ac:graphicFrameMkLst>
            <pc:docMk/>
            <pc:sldMk cId="837190541" sldId="661"/>
            <ac:graphicFrameMk id="4" creationId="{2665CA82-4BFA-4DFC-9032-79D3A942C1AB}"/>
          </ac:graphicFrameMkLst>
        </pc:graphicFrameChg>
        <pc:graphicFrameChg chg="mod">
          <ac:chgData name="ΠΑΝΑΓΙΩΤΗΣ ΤΣΑΠΑΡΑΣ" userId="14c29a0b-fba8-4de1-ba9f-ce710cf39d77" providerId="ADAL" clId="{25AB3CD1-8814-41FA-BA1B-9FFDE228A221}" dt="2021-10-14T09:08:30.753" v="3577"/>
          <ac:graphicFrameMkLst>
            <pc:docMk/>
            <pc:sldMk cId="837190541" sldId="661"/>
            <ac:graphicFrameMk id="5" creationId="{007F6265-CB21-4C36-A907-9795B866DB42}"/>
          </ac:graphicFrameMkLst>
        </pc:graphicFrameChg>
      </pc:sldChg>
    </pc:docChg>
  </pc:docChgLst>
  <pc:docChgLst>
    <pc:chgData name="tsap@uoi.gr" userId="14c29a0b-fba8-4de1-ba9f-ce710cf39d77" providerId="ADAL" clId="{D31449FF-CF52-43F0-8798-E88BCA3126AF}"/>
    <pc:docChg chg="undo redo custSel addSld delSld modSld sldOrd">
      <pc:chgData name="tsap@uoi.gr" userId="14c29a0b-fba8-4de1-ba9f-ce710cf39d77" providerId="ADAL" clId="{D31449FF-CF52-43F0-8798-E88BCA3126AF}" dt="2021-11-30T22:07:41.619" v="5777" actId="207"/>
      <pc:docMkLst>
        <pc:docMk/>
      </pc:docMkLst>
      <pc:sldChg chg="modSp mod">
        <pc:chgData name="tsap@uoi.gr" userId="14c29a0b-fba8-4de1-ba9f-ce710cf39d77" providerId="ADAL" clId="{D31449FF-CF52-43F0-8798-E88BCA3126AF}" dt="2021-11-04T00:00:49.383" v="36" actId="14100"/>
        <pc:sldMkLst>
          <pc:docMk/>
          <pc:sldMk cId="1809407636" sldId="554"/>
        </pc:sldMkLst>
        <pc:spChg chg="mod">
          <ac:chgData name="tsap@uoi.gr" userId="14c29a0b-fba8-4de1-ba9f-ce710cf39d77" providerId="ADAL" clId="{D31449FF-CF52-43F0-8798-E88BCA3126AF}" dt="2021-11-04T00:00:49.383" v="36" actId="14100"/>
          <ac:spMkLst>
            <pc:docMk/>
            <pc:sldMk cId="1809407636" sldId="554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2:47.897" v="147" actId="108"/>
        <pc:sldMkLst>
          <pc:docMk/>
          <pc:sldMk cId="181849730" sldId="555"/>
        </pc:sldMkLst>
        <pc:spChg chg="mod">
          <ac:chgData name="tsap@uoi.gr" userId="14c29a0b-fba8-4de1-ba9f-ce710cf39d77" providerId="ADAL" clId="{D31449FF-CF52-43F0-8798-E88BCA3126AF}" dt="2021-11-04T00:02:47.897" v="147" actId="108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3:54.409" v="239" actId="20577"/>
        <pc:sldMkLst>
          <pc:docMk/>
          <pc:sldMk cId="3813031779" sldId="559"/>
        </pc:sldMkLst>
        <pc:spChg chg="mod">
          <ac:chgData name="tsap@uoi.gr" userId="14c29a0b-fba8-4de1-ba9f-ce710cf39d77" providerId="ADAL" clId="{D31449FF-CF52-43F0-8798-E88BCA3126AF}" dt="2021-11-04T00:03:54.409" v="239" actId="20577"/>
          <ac:spMkLst>
            <pc:docMk/>
            <pc:sldMk cId="3813031779" sldId="559"/>
            <ac:spMk id="908291" creationId="{00000000-0000-0000-0000-000000000000}"/>
          </ac:spMkLst>
        </pc:spChg>
      </pc:sldChg>
      <pc:sldChg chg="modSp mod ord">
        <pc:chgData name="tsap@uoi.gr" userId="14c29a0b-fba8-4de1-ba9f-ce710cf39d77" providerId="ADAL" clId="{D31449FF-CF52-43F0-8798-E88BCA3126AF}" dt="2021-11-11T01:35:09.376" v="3920" actId="27636"/>
        <pc:sldMkLst>
          <pc:docMk/>
          <pc:sldMk cId="3908785699" sldId="594"/>
        </pc:sldMkLst>
        <pc:spChg chg="mod">
          <ac:chgData name="tsap@uoi.gr" userId="14c29a0b-fba8-4de1-ba9f-ce710cf39d77" providerId="ADAL" clId="{D31449FF-CF52-43F0-8798-E88BCA3126AF}" dt="2021-11-11T01:35:09.376" v="3920" actId="27636"/>
          <ac:spMkLst>
            <pc:docMk/>
            <pc:sldMk cId="3908785699" sldId="594"/>
            <ac:spMk id="3" creationId="{00000000-0000-0000-0000-000000000000}"/>
          </ac:spMkLst>
        </pc:spChg>
      </pc:sldChg>
      <pc:sldChg chg="addSp modSp mod">
        <pc:chgData name="tsap@uoi.gr" userId="14c29a0b-fba8-4de1-ba9f-ce710cf39d77" providerId="ADAL" clId="{D31449FF-CF52-43F0-8798-E88BCA3126AF}" dt="2021-11-30T22:07:41.619" v="5777" actId="207"/>
        <pc:sldMkLst>
          <pc:docMk/>
          <pc:sldMk cId="2719487641" sldId="626"/>
        </pc:sldMkLst>
        <pc:spChg chg="add mod">
          <ac:chgData name="tsap@uoi.gr" userId="14c29a0b-fba8-4de1-ba9f-ce710cf39d77" providerId="ADAL" clId="{D31449FF-CF52-43F0-8798-E88BCA3126AF}" dt="2021-11-30T22:07:41.619" v="5777" actId="207"/>
          <ac:spMkLst>
            <pc:docMk/>
            <pc:sldMk cId="2719487641" sldId="626"/>
            <ac:spMk id="4" creationId="{124C90D2-D701-4B21-B4BA-D37F638CACE3}"/>
          </ac:spMkLst>
        </pc:spChg>
      </pc:sldChg>
      <pc:sldChg chg="delSp modSp mod">
        <pc:chgData name="tsap@uoi.gr" userId="14c29a0b-fba8-4de1-ba9f-ce710cf39d77" providerId="ADAL" clId="{D31449FF-CF52-43F0-8798-E88BCA3126AF}" dt="2021-11-10T23:28:18.583" v="618" actId="1076"/>
        <pc:sldMkLst>
          <pc:docMk/>
          <pc:sldMk cId="3889913428" sldId="628"/>
        </pc:sldMkLst>
        <pc:spChg chg="mod">
          <ac:chgData name="tsap@uoi.gr" userId="14c29a0b-fba8-4de1-ba9f-ce710cf39d77" providerId="ADAL" clId="{D31449FF-CF52-43F0-8798-E88BCA3126AF}" dt="2021-11-10T23:28:18.583" v="618" actId="1076"/>
          <ac:spMkLst>
            <pc:docMk/>
            <pc:sldMk cId="3889913428" sldId="628"/>
            <ac:spMk id="3" creationId="{AF302527-8515-4E65-B0A6-3EF6C42F005E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4" creationId="{C1EAA6A6-54A1-43CC-A0BD-A7CE0328898A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5" creationId="{A74C9AAC-B922-422F-A700-4F985C1EE496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9" creationId="{5B754494-9D30-4CBF-A033-7AD3E941AA39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10" creationId="{BD58DA4A-0006-4316-80FB-937F2F51BF0C}"/>
          </ac:spMkLst>
        </pc:spChg>
      </pc:sldChg>
      <pc:sldChg chg="delSp modSp mod ord">
        <pc:chgData name="tsap@uoi.gr" userId="14c29a0b-fba8-4de1-ba9f-ce710cf39d77" providerId="ADAL" clId="{D31449FF-CF52-43F0-8798-E88BCA3126AF}" dt="2021-11-10T23:47:57.509" v="1363" actId="255"/>
        <pc:sldMkLst>
          <pc:docMk/>
          <pc:sldMk cId="3912815521" sldId="629"/>
        </pc:sldMkLst>
        <pc:spChg chg="mod">
          <ac:chgData name="tsap@uoi.gr" userId="14c29a0b-fba8-4de1-ba9f-ce710cf39d77" providerId="ADAL" clId="{D31449FF-CF52-43F0-8798-E88BCA3126AF}" dt="2021-11-10T23:47:57.509" v="1363" actId="255"/>
          <ac:spMkLst>
            <pc:docMk/>
            <pc:sldMk cId="3912815521" sldId="629"/>
            <ac:spMk id="3" creationId="{329AD80E-6491-40A7-A5D8-D4ADCAE2BDA4}"/>
          </ac:spMkLst>
        </pc:spChg>
        <pc:spChg chg="del mod">
          <ac:chgData name="tsap@uoi.gr" userId="14c29a0b-fba8-4de1-ba9f-ce710cf39d77" providerId="ADAL" clId="{D31449FF-CF52-43F0-8798-E88BCA3126AF}" dt="2021-11-10T23:47:11.654" v="1361" actId="478"/>
          <ac:spMkLst>
            <pc:docMk/>
            <pc:sldMk cId="3912815521" sldId="629"/>
            <ac:spMk id="4" creationId="{3E2D22F7-95DB-4805-B717-25133E210AF9}"/>
          </ac:spMkLst>
        </pc:spChg>
      </pc:sldChg>
      <pc:sldChg chg="modSp mod">
        <pc:chgData name="tsap@uoi.gr" userId="14c29a0b-fba8-4de1-ba9f-ce710cf39d77" providerId="ADAL" clId="{D31449FF-CF52-43F0-8798-E88BCA3126AF}" dt="2021-11-11T00:14:05.940" v="1660" actId="207"/>
        <pc:sldMkLst>
          <pc:docMk/>
          <pc:sldMk cId="2096993195" sldId="630"/>
        </pc:sldMkLst>
        <pc:spChg chg="mod">
          <ac:chgData name="tsap@uoi.gr" userId="14c29a0b-fba8-4de1-ba9f-ce710cf39d77" providerId="ADAL" clId="{D31449FF-CF52-43F0-8798-E88BCA3126AF}" dt="2021-11-11T00:14:05.940" v="1660" actId="207"/>
          <ac:spMkLst>
            <pc:docMk/>
            <pc:sldMk cId="2096993195" sldId="630"/>
            <ac:spMk id="3" creationId="{892D52E7-B5E8-4BA4-8F6A-4A132C20EE55}"/>
          </ac:spMkLst>
        </pc:spChg>
      </pc:sldChg>
      <pc:sldChg chg="modSp">
        <pc:chgData name="tsap@uoi.gr" userId="14c29a0b-fba8-4de1-ba9f-ce710cf39d77" providerId="ADAL" clId="{D31449FF-CF52-43F0-8798-E88BCA3126AF}" dt="2021-11-04T00:06:37.583" v="240" actId="207"/>
        <pc:sldMkLst>
          <pc:docMk/>
          <pc:sldMk cId="3630388829" sldId="631"/>
        </pc:sldMkLst>
        <pc:spChg chg="mod">
          <ac:chgData name="tsap@uoi.gr" userId="14c29a0b-fba8-4de1-ba9f-ce710cf39d77" providerId="ADAL" clId="{D31449FF-CF52-43F0-8798-E88BCA3126AF}" dt="2021-11-04T00:06:37.583" v="240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del">
        <pc:chgData name="tsap@uoi.gr" userId="14c29a0b-fba8-4de1-ba9f-ce710cf39d77" providerId="ADAL" clId="{D31449FF-CF52-43F0-8798-E88BCA3126AF}" dt="2021-11-04T00:00:51.412" v="37" actId="47"/>
        <pc:sldMkLst>
          <pc:docMk/>
          <pc:sldMk cId="2313798880" sldId="639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1569275322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2620276598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1698554709" sldId="646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4122117226" sldId="646"/>
        </pc:sldMkLst>
      </pc:sldChg>
      <pc:sldChg chg="modSp mod ord">
        <pc:chgData name="tsap@uoi.gr" userId="14c29a0b-fba8-4de1-ba9f-ce710cf39d77" providerId="ADAL" clId="{D31449FF-CF52-43F0-8798-E88BCA3126AF}" dt="2021-11-11T01:43:02.357" v="4265" actId="20577"/>
        <pc:sldMkLst>
          <pc:docMk/>
          <pc:sldMk cId="2687908395" sldId="647"/>
        </pc:sldMkLst>
        <pc:spChg chg="mod">
          <ac:chgData name="tsap@uoi.gr" userId="14c29a0b-fba8-4de1-ba9f-ce710cf39d77" providerId="ADAL" clId="{D31449FF-CF52-43F0-8798-E88BCA3126AF}" dt="2021-11-11T01:43:02.357" v="4265" actId="20577"/>
          <ac:spMkLst>
            <pc:docMk/>
            <pc:sldMk cId="2687908395" sldId="647"/>
            <ac:spMk id="3" creationId="{2D333CA5-79A4-4BC4-87C5-2E519A6FCF7D}"/>
          </ac:spMkLst>
        </pc:spChg>
      </pc:sldChg>
      <pc:sldChg chg="modSp mod">
        <pc:chgData name="tsap@uoi.gr" userId="14c29a0b-fba8-4de1-ba9f-ce710cf39d77" providerId="ADAL" clId="{D31449FF-CF52-43F0-8798-E88BCA3126AF}" dt="2021-11-14T16:43:38.583" v="5702" actId="27636"/>
        <pc:sldMkLst>
          <pc:docMk/>
          <pc:sldMk cId="2796825812" sldId="650"/>
        </pc:sldMkLst>
        <pc:spChg chg="mod">
          <ac:chgData name="tsap@uoi.gr" userId="14c29a0b-fba8-4de1-ba9f-ce710cf39d77" providerId="ADAL" clId="{D31449FF-CF52-43F0-8798-E88BCA3126AF}" dt="2021-11-14T16:43:38.583" v="5702" actId="27636"/>
          <ac:spMkLst>
            <pc:docMk/>
            <pc:sldMk cId="2796825812" sldId="650"/>
            <ac:spMk id="3" creationId="{EF8CF0BE-AB88-4EA4-8DE6-EF535F7C4369}"/>
          </ac:spMkLst>
        </pc:spChg>
      </pc:sldChg>
      <pc:sldChg chg="modSp mod">
        <pc:chgData name="tsap@uoi.gr" userId="14c29a0b-fba8-4de1-ba9f-ce710cf39d77" providerId="ADAL" clId="{D31449FF-CF52-43F0-8798-E88BCA3126AF}" dt="2021-11-10T23:10:28.849" v="556" actId="6549"/>
        <pc:sldMkLst>
          <pc:docMk/>
          <pc:sldMk cId="946542507" sldId="651"/>
        </pc:sldMkLst>
        <pc:spChg chg="mod">
          <ac:chgData name="tsap@uoi.gr" userId="14c29a0b-fba8-4de1-ba9f-ce710cf39d77" providerId="ADAL" clId="{D31449FF-CF52-43F0-8798-E88BCA3126AF}" dt="2021-11-10T23:05:50.749" v="249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tsap@uoi.gr" userId="14c29a0b-fba8-4de1-ba9f-ce710cf39d77" providerId="ADAL" clId="{D31449FF-CF52-43F0-8798-E88BCA3126AF}" dt="2021-11-10T23:10:28.849" v="556" actId="6549"/>
          <ac:spMkLst>
            <pc:docMk/>
            <pc:sldMk cId="946542507" sldId="651"/>
            <ac:spMk id="3" creationId="{C4C4D441-CD9E-4B24-BA34-60EB8F0660D2}"/>
          </ac:spMkLst>
        </pc:spChg>
      </pc:sldChg>
      <pc:sldChg chg="modSp mod">
        <pc:chgData name="tsap@uoi.gr" userId="14c29a0b-fba8-4de1-ba9f-ce710cf39d77" providerId="ADAL" clId="{D31449FF-CF52-43F0-8798-E88BCA3126AF}" dt="2021-11-10T23:10:10.300" v="554" actId="20577"/>
        <pc:sldMkLst>
          <pc:docMk/>
          <pc:sldMk cId="4215460464" sldId="652"/>
        </pc:sldMkLst>
        <pc:spChg chg="mod">
          <ac:chgData name="tsap@uoi.gr" userId="14c29a0b-fba8-4de1-ba9f-ce710cf39d77" providerId="ADAL" clId="{D31449FF-CF52-43F0-8798-E88BCA3126AF}" dt="2021-11-10T23:10:10.300" v="554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modSp mod">
        <pc:chgData name="tsap@uoi.gr" userId="14c29a0b-fba8-4de1-ba9f-ce710cf39d77" providerId="ADAL" clId="{D31449FF-CF52-43F0-8798-E88BCA3126AF}" dt="2021-11-11T00:28:51.634" v="1910" actId="20577"/>
        <pc:sldMkLst>
          <pc:docMk/>
          <pc:sldMk cId="1956797284" sldId="653"/>
        </pc:sldMkLst>
        <pc:spChg chg="mod">
          <ac:chgData name="tsap@uoi.gr" userId="14c29a0b-fba8-4de1-ba9f-ce710cf39d77" providerId="ADAL" clId="{D31449FF-CF52-43F0-8798-E88BCA3126AF}" dt="2021-11-11T00:28:51.634" v="1910" actId="20577"/>
          <ac:spMkLst>
            <pc:docMk/>
            <pc:sldMk cId="1956797284" sldId="653"/>
            <ac:spMk id="3" creationId="{27C0BADD-0ECC-4C4A-99E0-FE8A250AF708}"/>
          </ac:spMkLst>
        </pc:spChg>
        <pc:spChg chg="mod">
          <ac:chgData name="tsap@uoi.gr" userId="14c29a0b-fba8-4de1-ba9f-ce710cf39d77" providerId="ADAL" clId="{D31449FF-CF52-43F0-8798-E88BCA3126AF}" dt="2021-11-10T23:29:45.614" v="630" actId="207"/>
          <ac:spMkLst>
            <pc:docMk/>
            <pc:sldMk cId="1956797284" sldId="653"/>
            <ac:spMk id="5" creationId="{9384753B-5116-4138-9C1C-941CE3BBAEFE}"/>
          </ac:spMkLst>
        </pc:spChg>
        <pc:spChg chg="mod">
          <ac:chgData name="tsap@uoi.gr" userId="14c29a0b-fba8-4de1-ba9f-ce710cf39d77" providerId="ADAL" clId="{D31449FF-CF52-43F0-8798-E88BCA3126AF}" dt="2021-11-10T23:29:49.107" v="631" actId="207"/>
          <ac:spMkLst>
            <pc:docMk/>
            <pc:sldMk cId="1956797284" sldId="653"/>
            <ac:spMk id="7" creationId="{DDB98F35-BDF5-4A41-BFCC-CACBC8C831C2}"/>
          </ac:spMkLst>
        </pc:spChg>
      </pc:sldChg>
      <pc:sldChg chg="modSp add del mod">
        <pc:chgData name="tsap@uoi.gr" userId="14c29a0b-fba8-4de1-ba9f-ce710cf39d77" providerId="ADAL" clId="{D31449FF-CF52-43F0-8798-E88BCA3126AF}" dt="2021-11-11T00:29:27.925" v="1913" actId="47"/>
        <pc:sldMkLst>
          <pc:docMk/>
          <pc:sldMk cId="2317604639" sldId="654"/>
        </pc:sldMkLst>
        <pc:spChg chg="mod">
          <ac:chgData name="tsap@uoi.gr" userId="14c29a0b-fba8-4de1-ba9f-ce710cf39d77" providerId="ADAL" clId="{D31449FF-CF52-43F0-8798-E88BCA3126AF}" dt="2021-11-11T00:29:23.215" v="1912" actId="27636"/>
          <ac:spMkLst>
            <pc:docMk/>
            <pc:sldMk cId="2317604639" sldId="654"/>
            <ac:spMk id="3" creationId="{329AD80E-6491-40A7-A5D8-D4ADCAE2BDA4}"/>
          </ac:spMkLst>
        </pc:spChg>
      </pc:sldChg>
      <pc:sldChg chg="addSp delSp modSp new mod modClrScheme chgLayout">
        <pc:chgData name="tsap@uoi.gr" userId="14c29a0b-fba8-4de1-ba9f-ce710cf39d77" providerId="ADAL" clId="{D31449FF-CF52-43F0-8798-E88BCA3126AF}" dt="2021-11-11T00:48:18.207" v="2286" actId="1076"/>
        <pc:sldMkLst>
          <pc:docMk/>
          <pc:sldMk cId="2599903469" sldId="655"/>
        </pc:sldMkLst>
        <pc:spChg chg="mod">
          <ac:chgData name="tsap@uoi.gr" userId="14c29a0b-fba8-4de1-ba9f-ce710cf39d77" providerId="ADAL" clId="{D31449FF-CF52-43F0-8798-E88BCA3126AF}" dt="2021-11-11T00:25:37.935" v="1670" actId="26606"/>
          <ac:spMkLst>
            <pc:docMk/>
            <pc:sldMk cId="2599903469" sldId="655"/>
            <ac:spMk id="2" creationId="{2FDF1C83-D6BD-49BE-8E31-24257290EE67}"/>
          </ac:spMkLst>
        </pc:spChg>
        <pc:spChg chg="del">
          <ac:chgData name="tsap@uoi.gr" userId="14c29a0b-fba8-4de1-ba9f-ce710cf39d77" providerId="ADAL" clId="{D31449FF-CF52-43F0-8798-E88BCA3126AF}" dt="2021-11-11T00:25:30.196" v="1669"/>
          <ac:spMkLst>
            <pc:docMk/>
            <pc:sldMk cId="2599903469" sldId="655"/>
            <ac:spMk id="3" creationId="{FD894112-25C7-489C-9833-B89B7B7320AC}"/>
          </ac:spMkLst>
        </pc:spChg>
        <pc:spChg chg="add mod">
          <ac:chgData name="tsap@uoi.gr" userId="14c29a0b-fba8-4de1-ba9f-ce710cf39d77" providerId="ADAL" clId="{D31449FF-CF52-43F0-8798-E88BCA3126AF}" dt="2021-11-11T00:48:08.656" v="2284" actId="26606"/>
          <ac:spMkLst>
            <pc:docMk/>
            <pc:sldMk cId="2599903469" sldId="655"/>
            <ac:spMk id="71" creationId="{B73650FF-2CE9-4A2C-B595-2335E883AD6B}"/>
          </ac:spMkLst>
        </pc:spChg>
        <pc:picChg chg="add mod ord">
          <ac:chgData name="tsap@uoi.gr" userId="14c29a0b-fba8-4de1-ba9f-ce710cf39d77" providerId="ADAL" clId="{D31449FF-CF52-43F0-8798-E88BCA3126AF}" dt="2021-11-11T00:48:18.207" v="2286" actId="1076"/>
          <ac:picMkLst>
            <pc:docMk/>
            <pc:sldMk cId="2599903469" sldId="655"/>
            <ac:picMk id="1026" creationId="{70AFE8F4-FAE3-4C2C-BD76-8767D35C5E57}"/>
          </ac:picMkLst>
        </pc:picChg>
      </pc:sldChg>
      <pc:sldChg chg="addSp delSp modSp new mod">
        <pc:chgData name="tsap@uoi.gr" userId="14c29a0b-fba8-4de1-ba9f-ce710cf39d77" providerId="ADAL" clId="{D31449FF-CF52-43F0-8798-E88BCA3126AF}" dt="2021-11-11T00:48:03.275" v="2283" actId="14100"/>
        <pc:sldMkLst>
          <pc:docMk/>
          <pc:sldMk cId="707606114" sldId="656"/>
        </pc:sldMkLst>
        <pc:spChg chg="mod">
          <ac:chgData name="tsap@uoi.gr" userId="14c29a0b-fba8-4de1-ba9f-ce710cf39d77" providerId="ADAL" clId="{D31449FF-CF52-43F0-8798-E88BCA3126AF}" dt="2021-11-11T00:44:50.242" v="2012" actId="20577"/>
          <ac:spMkLst>
            <pc:docMk/>
            <pc:sldMk cId="707606114" sldId="656"/>
            <ac:spMk id="2" creationId="{CADD0BD5-C1D1-40F9-91C5-B1F7096B4308}"/>
          </ac:spMkLst>
        </pc:spChg>
        <pc:spChg chg="del">
          <ac:chgData name="tsap@uoi.gr" userId="14c29a0b-fba8-4de1-ba9f-ce710cf39d77" providerId="ADAL" clId="{D31449FF-CF52-43F0-8798-E88BCA3126AF}" dt="2021-11-11T00:46:00.293" v="2013"/>
          <ac:spMkLst>
            <pc:docMk/>
            <pc:sldMk cId="707606114" sldId="656"/>
            <ac:spMk id="3" creationId="{8A56558C-C2B4-4B5D-8DDA-D07712D9F4B5}"/>
          </ac:spMkLst>
        </pc:spChg>
        <pc:spChg chg="mod">
          <ac:chgData name="tsap@uoi.gr" userId="14c29a0b-fba8-4de1-ba9f-ce710cf39d77" providerId="ADAL" clId="{D31449FF-CF52-43F0-8798-E88BCA3126AF}" dt="2021-11-11T00:47:54.760" v="2281" actId="1076"/>
          <ac:spMkLst>
            <pc:docMk/>
            <pc:sldMk cId="707606114" sldId="656"/>
            <ac:spMk id="4" creationId="{673468E8-CE12-4587-BC23-1ED417ABEE54}"/>
          </ac:spMkLst>
        </pc:spChg>
        <pc:picChg chg="add mod">
          <ac:chgData name="tsap@uoi.gr" userId="14c29a0b-fba8-4de1-ba9f-ce710cf39d77" providerId="ADAL" clId="{D31449FF-CF52-43F0-8798-E88BCA3126AF}" dt="2021-11-11T00:48:03.275" v="2283" actId="14100"/>
          <ac:picMkLst>
            <pc:docMk/>
            <pc:sldMk cId="707606114" sldId="656"/>
            <ac:picMk id="2050" creationId="{A1AF5D5A-C0CF-4D50-A7D5-C61BB4E7C506}"/>
          </ac:picMkLst>
        </pc:picChg>
      </pc:sldChg>
      <pc:sldChg chg="addSp delSp modSp new mod modClrScheme chgLayout">
        <pc:chgData name="tsap@uoi.gr" userId="14c29a0b-fba8-4de1-ba9f-ce710cf39d77" providerId="ADAL" clId="{D31449FF-CF52-43F0-8798-E88BCA3126AF}" dt="2021-11-11T01:07:27.874" v="2687" actId="20577"/>
        <pc:sldMkLst>
          <pc:docMk/>
          <pc:sldMk cId="1572222191" sldId="657"/>
        </pc:sldMkLst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2" creationId="{FD133C45-E560-496F-B02E-12444CBE8896}"/>
          </ac:spMkLst>
        </pc:spChg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3" creationId="{5889EC7B-EB92-4A5C-AA14-299D9B99FB15}"/>
          </ac:spMkLst>
        </pc:spChg>
        <pc:spChg chg="del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4" creationId="{BF6EDFBB-C32B-4558-8468-AC3C7DD9E04A}"/>
          </ac:spMkLst>
        </pc:spChg>
        <pc:spChg chg="add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5" creationId="{91AD4BBD-65A3-42A4-9525-A6E4BC5D6418}"/>
          </ac:spMkLst>
        </pc:spChg>
        <pc:spChg chg="add del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6" creationId="{1C1F546B-FBB5-4190-BA01-398D3FC33CE4}"/>
          </ac:spMkLst>
        </pc:spChg>
        <pc:spChg chg="add mod">
          <ac:chgData name="tsap@uoi.gr" userId="14c29a0b-fba8-4de1-ba9f-ce710cf39d77" providerId="ADAL" clId="{D31449FF-CF52-43F0-8798-E88BCA3126AF}" dt="2021-11-11T01:07:27.874" v="2687" actId="20577"/>
          <ac:spMkLst>
            <pc:docMk/>
            <pc:sldMk cId="1572222191" sldId="657"/>
            <ac:spMk id="12" creationId="{DECDB182-8348-40F4-B563-82F6C0E9703F}"/>
          </ac:spMkLst>
        </pc:spChg>
        <pc:graphicFrameChg chg="add mod">
          <ac:chgData name="tsap@uoi.gr" userId="14c29a0b-fba8-4de1-ba9f-ce710cf39d77" providerId="ADAL" clId="{D31449FF-CF52-43F0-8798-E88BCA3126AF}" dt="2021-11-11T01:02:27.491" v="2328" actId="1076"/>
          <ac:graphicFrameMkLst>
            <pc:docMk/>
            <pc:sldMk cId="1572222191" sldId="657"/>
            <ac:graphicFrameMk id="7" creationId="{408A0312-46B1-4DC1-8F36-0A290283B042}"/>
          </ac:graphicFrameMkLst>
        </pc:graphicFrameChg>
      </pc:sldChg>
      <pc:sldChg chg="addSp delSp modSp new mod modClrScheme chgLayout">
        <pc:chgData name="tsap@uoi.gr" userId="14c29a0b-fba8-4de1-ba9f-ce710cf39d77" providerId="ADAL" clId="{D31449FF-CF52-43F0-8798-E88BCA3126AF}" dt="2021-11-11T01:14:11.965" v="3241" actId="20577"/>
        <pc:sldMkLst>
          <pc:docMk/>
          <pc:sldMk cId="751255171" sldId="658"/>
        </pc:sldMkLst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2" creationId="{23E92133-81EA-42F5-8BCF-62340691D5D3}"/>
          </ac:spMkLst>
        </pc:spChg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3" creationId="{583C283F-8224-4A7B-B567-7558D44723AD}"/>
          </ac:spMkLst>
        </pc:spChg>
        <pc:spChg chg="del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4" creationId="{8B1DE9D5-8066-4754-86EF-9F3C6BA73F74}"/>
          </ac:spMkLst>
        </pc:spChg>
        <pc:spChg chg="add mod ord">
          <ac:chgData name="tsap@uoi.gr" userId="14c29a0b-fba8-4de1-ba9f-ce710cf39d77" providerId="ADAL" clId="{D31449FF-CF52-43F0-8798-E88BCA3126AF}" dt="2021-11-11T01:08:01.247" v="2735" actId="20577"/>
          <ac:spMkLst>
            <pc:docMk/>
            <pc:sldMk cId="751255171" sldId="658"/>
            <ac:spMk id="5" creationId="{A0BDE05C-126F-4374-8675-6DE522636F31}"/>
          </ac:spMkLst>
        </pc:spChg>
        <pc:spChg chg="add mod ord">
          <ac:chgData name="tsap@uoi.gr" userId="14c29a0b-fba8-4de1-ba9f-ce710cf39d77" providerId="ADAL" clId="{D31449FF-CF52-43F0-8798-E88BCA3126AF}" dt="2021-11-11T01:14:11.965" v="3241" actId="20577"/>
          <ac:spMkLst>
            <pc:docMk/>
            <pc:sldMk cId="751255171" sldId="658"/>
            <ac:spMk id="6" creationId="{8A0A06FB-54A1-4E82-BD8A-47388B917692}"/>
          </ac:spMkLst>
        </pc:spChg>
      </pc:sldChg>
      <pc:sldChg chg="modSp new mod">
        <pc:chgData name="tsap@uoi.gr" userId="14c29a0b-fba8-4de1-ba9f-ce710cf39d77" providerId="ADAL" clId="{D31449FF-CF52-43F0-8798-E88BCA3126AF}" dt="2021-11-14T16:43:02.151" v="5695" actId="207"/>
        <pc:sldMkLst>
          <pc:docMk/>
          <pc:sldMk cId="3286242537" sldId="659"/>
        </pc:sldMkLst>
        <pc:spChg chg="mod">
          <ac:chgData name="tsap@uoi.gr" userId="14c29a0b-fba8-4de1-ba9f-ce710cf39d77" providerId="ADAL" clId="{D31449FF-CF52-43F0-8798-E88BCA3126AF}" dt="2021-11-11T01:14:21.654" v="3259" actId="20577"/>
          <ac:spMkLst>
            <pc:docMk/>
            <pc:sldMk cId="3286242537" sldId="659"/>
            <ac:spMk id="2" creationId="{7155BFDE-7789-4107-8E1E-CA92F07B7B34}"/>
          </ac:spMkLst>
        </pc:spChg>
        <pc:spChg chg="mod">
          <ac:chgData name="tsap@uoi.gr" userId="14c29a0b-fba8-4de1-ba9f-ce710cf39d77" providerId="ADAL" clId="{D31449FF-CF52-43F0-8798-E88BCA3126AF}" dt="2021-11-14T16:43:02.151" v="5695" actId="207"/>
          <ac:spMkLst>
            <pc:docMk/>
            <pc:sldMk cId="3286242537" sldId="659"/>
            <ac:spMk id="3" creationId="{052B4F44-FBF3-404B-9C12-FF8A0B2140A9}"/>
          </ac:spMkLst>
        </pc:spChg>
      </pc:sldChg>
      <pc:sldChg chg="modSp new mod">
        <pc:chgData name="tsap@uoi.gr" userId="14c29a0b-fba8-4de1-ba9f-ce710cf39d77" providerId="ADAL" clId="{D31449FF-CF52-43F0-8798-E88BCA3126AF}" dt="2021-11-11T01:41:31.465" v="4131" actId="20577"/>
        <pc:sldMkLst>
          <pc:docMk/>
          <pc:sldMk cId="3254846302" sldId="660"/>
        </pc:sldMkLst>
        <pc:spChg chg="mod">
          <ac:chgData name="tsap@uoi.gr" userId="14c29a0b-fba8-4de1-ba9f-ce710cf39d77" providerId="ADAL" clId="{D31449FF-CF52-43F0-8798-E88BCA3126AF}" dt="2021-11-11T01:34:45.876" v="3918" actId="20577"/>
          <ac:spMkLst>
            <pc:docMk/>
            <pc:sldMk cId="3254846302" sldId="660"/>
            <ac:spMk id="2" creationId="{3EBC4918-A06C-43BF-BA5F-13051E6E4DC4}"/>
          </ac:spMkLst>
        </pc:spChg>
        <pc:spChg chg="mod">
          <ac:chgData name="tsap@uoi.gr" userId="14c29a0b-fba8-4de1-ba9f-ce710cf39d77" providerId="ADAL" clId="{D31449FF-CF52-43F0-8798-E88BCA3126AF}" dt="2021-11-11T01:41:31.465" v="4131" actId="20577"/>
          <ac:spMkLst>
            <pc:docMk/>
            <pc:sldMk cId="3254846302" sldId="660"/>
            <ac:spMk id="3" creationId="{0BE1A63D-A8FF-45EE-AD07-575C66A0B558}"/>
          </ac:spMkLst>
        </pc:spChg>
      </pc:sldChg>
      <pc:sldChg chg="modSp new mod">
        <pc:chgData name="tsap@uoi.gr" userId="14c29a0b-fba8-4de1-ba9f-ce710cf39d77" providerId="ADAL" clId="{D31449FF-CF52-43F0-8798-E88BCA3126AF}" dt="2021-11-11T01:46:39.874" v="4694" actId="20577"/>
        <pc:sldMkLst>
          <pc:docMk/>
          <pc:sldMk cId="971826626" sldId="661"/>
        </pc:sldMkLst>
        <pc:spChg chg="mod">
          <ac:chgData name="tsap@uoi.gr" userId="14c29a0b-fba8-4de1-ba9f-ce710cf39d77" providerId="ADAL" clId="{D31449FF-CF52-43F0-8798-E88BCA3126AF}" dt="2021-11-11T01:44:00.212" v="4320" actId="20577"/>
          <ac:spMkLst>
            <pc:docMk/>
            <pc:sldMk cId="971826626" sldId="661"/>
            <ac:spMk id="2" creationId="{3FA45A42-A454-43E1-B6B2-65BB7E7AA9B4}"/>
          </ac:spMkLst>
        </pc:spChg>
        <pc:spChg chg="mod">
          <ac:chgData name="tsap@uoi.gr" userId="14c29a0b-fba8-4de1-ba9f-ce710cf39d77" providerId="ADAL" clId="{D31449FF-CF52-43F0-8798-E88BCA3126AF}" dt="2021-11-11T01:46:39.874" v="4694" actId="20577"/>
          <ac:spMkLst>
            <pc:docMk/>
            <pc:sldMk cId="971826626" sldId="661"/>
            <ac:spMk id="3" creationId="{847D429B-6C03-4981-8065-408DFDFFBDAD}"/>
          </ac:spMkLst>
        </pc:spChg>
      </pc:sldChg>
      <pc:sldChg chg="modSp add mod ord">
        <pc:chgData name="tsap@uoi.gr" userId="14c29a0b-fba8-4de1-ba9f-ce710cf39d77" providerId="ADAL" clId="{D31449FF-CF52-43F0-8798-E88BCA3126AF}" dt="2021-11-14T16:43:33.547" v="5700"/>
        <pc:sldMkLst>
          <pc:docMk/>
          <pc:sldMk cId="2114900128" sldId="663"/>
        </pc:sldMkLst>
        <pc:spChg chg="mod">
          <ac:chgData name="tsap@uoi.gr" userId="14c29a0b-fba8-4de1-ba9f-ce710cf39d77" providerId="ADAL" clId="{D31449FF-CF52-43F0-8798-E88BCA3126AF}" dt="2021-11-14T16:43:29.318" v="5698" actId="27636"/>
          <ac:spMkLst>
            <pc:docMk/>
            <pc:sldMk cId="2114900128" sldId="663"/>
            <ac:spMk id="3" creationId="{EF8CF0BE-AB88-4EA4-8DE6-EF535F7C4369}"/>
          </ac:spMkLst>
        </pc:spChg>
      </pc:sldChg>
    </pc:docChg>
  </pc:docChgLst>
  <pc:docChgLst>
    <pc:chgData name="ΠΑΝΑΓΙΩΤΗΣ ΤΣΑΠΑΡΑΣ" userId="14c29a0b-fba8-4de1-ba9f-ce710cf39d77" providerId="ADAL" clId="{0915AE0F-51D5-44E8-8DBB-B9590BB33F67}"/>
    <pc:docChg chg="undo custSel addSld delSld modSld">
      <pc:chgData name="ΠΑΝΑΓΙΩΤΗΣ ΤΣΑΠΑΡΑΣ" userId="14c29a0b-fba8-4de1-ba9f-ce710cf39d77" providerId="ADAL" clId="{0915AE0F-51D5-44E8-8DBB-B9590BB33F67}" dt="2024-10-21T06:06:41.657" v="330" actId="47"/>
      <pc:docMkLst>
        <pc:docMk/>
      </pc:docMkLst>
      <pc:sldChg chg="modSp mod">
        <pc:chgData name="ΠΑΝΑΓΙΩΤΗΣ ΤΣΑΠΑΡΑΣ" userId="14c29a0b-fba8-4de1-ba9f-ce710cf39d77" providerId="ADAL" clId="{0915AE0F-51D5-44E8-8DBB-B9590BB33F67}" dt="2024-10-20T18:45:53.975" v="49" actId="20577"/>
        <pc:sldMkLst>
          <pc:docMk/>
          <pc:sldMk cId="2855896801" sldId="620"/>
        </pc:sldMkLst>
        <pc:spChg chg="mod">
          <ac:chgData name="ΠΑΝΑΓΙΩΤΗΣ ΤΣΑΠΑΡΑΣ" userId="14c29a0b-fba8-4de1-ba9f-ce710cf39d77" providerId="ADAL" clId="{0915AE0F-51D5-44E8-8DBB-B9590BB33F67}" dt="2024-10-20T18:45:53.975" v="49" actId="20577"/>
          <ac:spMkLst>
            <pc:docMk/>
            <pc:sldMk cId="2855896801" sldId="620"/>
            <ac:spMk id="3" creationId="{CEF410D6-32CF-43E6-9F59-D7D92F1BCCC3}"/>
          </ac:spMkLst>
        </pc:spChg>
      </pc:sldChg>
      <pc:sldChg chg="modSp">
        <pc:chgData name="ΠΑΝΑΓΙΩΤΗΣ ΤΣΑΠΑΡΑΣ" userId="14c29a0b-fba8-4de1-ba9f-ce710cf39d77" providerId="ADAL" clId="{0915AE0F-51D5-44E8-8DBB-B9590BB33F67}" dt="2024-10-21T05:55:44.293" v="63" actId="20577"/>
        <pc:sldMkLst>
          <pc:docMk/>
          <pc:sldMk cId="4203012105" sldId="625"/>
        </pc:sldMkLst>
        <pc:spChg chg="mod">
          <ac:chgData name="ΠΑΝΑΓΙΩΤΗΣ ΤΣΑΠΑΡΑΣ" userId="14c29a0b-fba8-4de1-ba9f-ce710cf39d77" providerId="ADAL" clId="{0915AE0F-51D5-44E8-8DBB-B9590BB33F67}" dt="2024-10-21T05:55:38.316" v="59"/>
          <ac:spMkLst>
            <pc:docMk/>
            <pc:sldMk cId="4203012105" sldId="625"/>
            <ac:spMk id="8" creationId="{AEA12046-B8EC-450B-A802-8D1A7218A018}"/>
          </ac:spMkLst>
        </pc:spChg>
        <pc:spChg chg="mod">
          <ac:chgData name="ΠΑΝΑΓΙΩΤΗΣ ΤΣΑΠΑΡΑΣ" userId="14c29a0b-fba8-4de1-ba9f-ce710cf39d77" providerId="ADAL" clId="{0915AE0F-51D5-44E8-8DBB-B9590BB33F67}" dt="2024-10-21T05:55:27.397" v="58"/>
          <ac:spMkLst>
            <pc:docMk/>
            <pc:sldMk cId="4203012105" sldId="625"/>
            <ac:spMk id="13" creationId="{A2827BAC-7CAE-49D6-AB5E-C68389EC3DF9}"/>
          </ac:spMkLst>
        </pc:spChg>
        <pc:spChg chg="mod">
          <ac:chgData name="ΠΑΝΑΓΙΩΤΗΣ ΤΣΑΠΑΡΑΣ" userId="14c29a0b-fba8-4de1-ba9f-ce710cf39d77" providerId="ADAL" clId="{0915AE0F-51D5-44E8-8DBB-B9590BB33F67}" dt="2024-10-21T05:55:44.293" v="63" actId="20577"/>
          <ac:spMkLst>
            <pc:docMk/>
            <pc:sldMk cId="4203012105" sldId="625"/>
            <ac:spMk id="16" creationId="{E552988F-BBE6-44C0-8392-2EB050A0FC86}"/>
          </ac:spMkLst>
        </pc:spChg>
      </pc:sldChg>
      <pc:sldChg chg="addSp delSp modSp mod">
        <pc:chgData name="ΠΑΝΑΓΙΩΤΗΣ ΤΣΑΠΑΡΑΣ" userId="14c29a0b-fba8-4de1-ba9f-ce710cf39d77" providerId="ADAL" clId="{0915AE0F-51D5-44E8-8DBB-B9590BB33F67}" dt="2024-10-21T06:06:27.464" v="329" actId="1076"/>
        <pc:sldMkLst>
          <pc:docMk/>
          <pc:sldMk cId="2719487641" sldId="626"/>
        </pc:sldMkLst>
        <pc:spChg chg="mod">
          <ac:chgData name="ΠΑΝΑΓΙΩΤΗΣ ΤΣΑΠΑΡΑΣ" userId="14c29a0b-fba8-4de1-ba9f-ce710cf39d77" providerId="ADAL" clId="{0915AE0F-51D5-44E8-8DBB-B9590BB33F67}" dt="2024-10-21T06:05:09.540" v="238" actId="1076"/>
          <ac:spMkLst>
            <pc:docMk/>
            <pc:sldMk cId="2719487641" sldId="626"/>
            <ac:spMk id="3" creationId="{186C7CBA-0A65-4902-9DD3-968D18A1AC91}"/>
          </ac:spMkLst>
        </pc:spChg>
        <pc:spChg chg="mod">
          <ac:chgData name="ΠΑΝΑΓΙΩΤΗΣ ΤΣΑΠΑΡΑΣ" userId="14c29a0b-fba8-4de1-ba9f-ce710cf39d77" providerId="ADAL" clId="{0915AE0F-51D5-44E8-8DBB-B9590BB33F67}" dt="2024-10-21T06:06:27.464" v="329" actId="1076"/>
          <ac:spMkLst>
            <pc:docMk/>
            <pc:sldMk cId="2719487641" sldId="626"/>
            <ac:spMk id="4" creationId="{124C90D2-D701-4B21-B4BA-D37F638CACE3}"/>
          </ac:spMkLst>
        </pc:spChg>
        <pc:spChg chg="mod">
          <ac:chgData name="ΠΑΝΑΓΙΩΤΗΣ ΤΣΑΠΑΡΑΣ" userId="14c29a0b-fba8-4de1-ba9f-ce710cf39d77" providerId="ADAL" clId="{0915AE0F-51D5-44E8-8DBB-B9590BB33F67}" dt="2024-10-21T06:04:14.559" v="224" actId="1076"/>
          <ac:spMkLst>
            <pc:docMk/>
            <pc:sldMk cId="2719487641" sldId="626"/>
            <ac:spMk id="8" creationId="{AEA12046-B8EC-450B-A802-8D1A7218A018}"/>
          </ac:spMkLst>
        </pc:spChg>
        <pc:spChg chg="mod">
          <ac:chgData name="ΠΑΝΑΓΙΩΤΗΣ ΤΣΑΠΑΡΑΣ" userId="14c29a0b-fba8-4de1-ba9f-ce710cf39d77" providerId="ADAL" clId="{0915AE0F-51D5-44E8-8DBB-B9590BB33F67}" dt="2024-10-21T06:04:21.660" v="226" actId="1076"/>
          <ac:spMkLst>
            <pc:docMk/>
            <pc:sldMk cId="2719487641" sldId="626"/>
            <ac:spMk id="13" creationId="{A2827BAC-7CAE-49D6-AB5E-C68389EC3DF9}"/>
          </ac:spMkLst>
        </pc:spChg>
        <pc:graphicFrameChg chg="add del mod modGraphic">
          <ac:chgData name="ΠΑΝΑΓΙΩΤΗΣ ΤΣΑΠΑΡΑΣ" userId="14c29a0b-fba8-4de1-ba9f-ce710cf39d77" providerId="ADAL" clId="{0915AE0F-51D5-44E8-8DBB-B9590BB33F67}" dt="2024-10-21T06:02:14.179" v="143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0915AE0F-51D5-44E8-8DBB-B9590BB33F67}" dt="2024-10-21T06:03:03.062" v="160" actId="20577"/>
          <ac:graphicFrameMkLst>
            <pc:docMk/>
            <pc:sldMk cId="2719487641" sldId="626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0915AE0F-51D5-44E8-8DBB-B9590BB33F67}" dt="2024-10-21T05:58:38.633" v="103" actId="2057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0915AE0F-51D5-44E8-8DBB-B9590BB33F67}" dt="2024-10-21T05:58:38.633" v="103" actId="20577"/>
          <ac:spMkLst>
            <pc:docMk/>
            <pc:sldMk cId="211349607" sldId="627"/>
            <ac:spMk id="3" creationId="{186C7CBA-0A65-4902-9DD3-968D18A1AC91}"/>
          </ac:spMkLst>
        </pc:spChg>
        <pc:spChg chg="mod">
          <ac:chgData name="ΠΑΝΑΓΙΩΤΗΣ ΤΣΑΠΑΡΑΣ" userId="14c29a0b-fba8-4de1-ba9f-ce710cf39d77" providerId="ADAL" clId="{0915AE0F-51D5-44E8-8DBB-B9590BB33F67}" dt="2024-10-21T05:57:45.301" v="66"/>
          <ac:spMkLst>
            <pc:docMk/>
            <pc:sldMk cId="211349607" sldId="627"/>
            <ac:spMk id="8" creationId="{AEA12046-B8EC-450B-A802-8D1A7218A018}"/>
          </ac:spMkLst>
        </pc:spChg>
        <pc:spChg chg="mod">
          <ac:chgData name="ΠΑΝΑΓΙΩΤΗΣ ΤΣΑΠΑΡΑΣ" userId="14c29a0b-fba8-4de1-ba9f-ce710cf39d77" providerId="ADAL" clId="{0915AE0F-51D5-44E8-8DBB-B9590BB33F67}" dt="2024-10-21T05:58:08.844" v="75" actId="20577"/>
          <ac:spMkLst>
            <pc:docMk/>
            <pc:sldMk cId="211349607" sldId="627"/>
            <ac:spMk id="13" creationId="{A2827BAC-7CAE-49D6-AB5E-C68389EC3DF9}"/>
          </ac:spMkLst>
        </pc:spChg>
      </pc:sldChg>
      <pc:sldChg chg="modSp">
        <pc:chgData name="ΠΑΝΑΓΙΩΤΗΣ ΤΣΑΠΑΡΑΣ" userId="14c29a0b-fba8-4de1-ba9f-ce710cf39d77" providerId="ADAL" clId="{0915AE0F-51D5-44E8-8DBB-B9590BB33F67}" dt="2024-10-21T05:50:41.322" v="54" actId="20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0915AE0F-51D5-44E8-8DBB-B9590BB33F67}" dt="2024-10-21T05:50:41.322" v="54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modSp mod">
        <pc:chgData name="ΠΑΝΑΓΙΩΤΗΣ ΤΣΑΠΑΡΑΣ" userId="14c29a0b-fba8-4de1-ba9f-ce710cf39d77" providerId="ADAL" clId="{0915AE0F-51D5-44E8-8DBB-B9590BB33F67}" dt="2024-10-20T18:32:08.615" v="0" actId="207"/>
        <pc:sldMkLst>
          <pc:docMk/>
          <pc:sldMk cId="3338420502" sldId="676"/>
        </pc:sldMkLst>
        <pc:spChg chg="mod">
          <ac:chgData name="ΠΑΝΑΓΙΩΤΗΣ ΤΣΑΠΑΡΑΣ" userId="14c29a0b-fba8-4de1-ba9f-ce710cf39d77" providerId="ADAL" clId="{0915AE0F-51D5-44E8-8DBB-B9590BB33F67}" dt="2024-10-20T18:32:08.615" v="0" actId="207"/>
          <ac:spMkLst>
            <pc:docMk/>
            <pc:sldMk cId="3338420502" sldId="676"/>
            <ac:spMk id="3" creationId="{8BABA773-3D4A-CDB5-CBCE-090DB01390C5}"/>
          </ac:spMkLst>
        </pc:spChg>
      </pc:sldChg>
      <pc:sldChg chg="add del">
        <pc:chgData name="ΠΑΝΑΓΙΩΤΗΣ ΤΣΑΠΑΡΑΣ" userId="14c29a0b-fba8-4de1-ba9f-ce710cf39d77" providerId="ADAL" clId="{0915AE0F-51D5-44E8-8DBB-B9590BB33F67}" dt="2024-10-21T06:06:41.657" v="330" actId="47"/>
        <pc:sldMkLst>
          <pc:docMk/>
          <pc:sldMk cId="1268423153" sldId="677"/>
        </pc:sldMkLst>
      </pc:sldChg>
    </pc:docChg>
  </pc:docChgLst>
  <pc:docChgLst>
    <pc:chgData name="ΠΑΝΑΓΙΩΤΗΣ ΤΣΑΠΑΡΑΣ" userId="14c29a0b-fba8-4de1-ba9f-ce710cf39d77" providerId="ADAL" clId="{0CE6A8F7-0CC6-44F8-9D7C-51EC2109A95C}"/>
    <pc:docChg chg="custSel addSld modSld">
      <pc:chgData name="ΠΑΝΑΓΙΩΤΗΣ ΤΣΑΠΑΡΑΣ" userId="14c29a0b-fba8-4de1-ba9f-ce710cf39d77" providerId="ADAL" clId="{0CE6A8F7-0CC6-44F8-9D7C-51EC2109A95C}" dt="2023-10-30T09:57:18.396" v="590" actId="20577"/>
      <pc:docMkLst>
        <pc:docMk/>
      </pc:docMkLst>
      <pc:sldChg chg="modSp mod">
        <pc:chgData name="ΠΑΝΑΓΙΩΤΗΣ ΤΣΑΠΑΡΑΣ" userId="14c29a0b-fba8-4de1-ba9f-ce710cf39d77" providerId="ADAL" clId="{0CE6A8F7-0CC6-44F8-9D7C-51EC2109A95C}" dt="2023-10-30T09:41:41.645" v="424" actId="20577"/>
        <pc:sldMkLst>
          <pc:docMk/>
          <pc:sldMk cId="1809407636" sldId="554"/>
        </pc:sldMkLst>
        <pc:spChg chg="mod">
          <ac:chgData name="ΠΑΝΑΓΙΩΤΗΣ ΤΣΑΠΑΡΑΣ" userId="14c29a0b-fba8-4de1-ba9f-ce710cf39d77" providerId="ADAL" clId="{0CE6A8F7-0CC6-44F8-9D7C-51EC2109A95C}" dt="2023-10-30T09:41:41.645" v="424" actId="20577"/>
          <ac:spMkLst>
            <pc:docMk/>
            <pc:sldMk cId="1809407636" sldId="554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42:45.647" v="430" actId="20577"/>
        <pc:sldMkLst>
          <pc:docMk/>
          <pc:sldMk cId="181849730" sldId="555"/>
        </pc:sldMkLst>
        <pc:spChg chg="mod">
          <ac:chgData name="ΠΑΝΑΓΙΩΤΗΣ ΤΣΑΠΑΡΑΣ" userId="14c29a0b-fba8-4de1-ba9f-ce710cf39d77" providerId="ADAL" clId="{0CE6A8F7-0CC6-44F8-9D7C-51EC2109A95C}" dt="2023-10-30T09:42:45.647" v="430" actId="20577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0CE6A8F7-0CC6-44F8-9D7C-51EC2109A95C}" dt="2023-10-30T09:43:29.838" v="463" actId="108"/>
        <pc:sldMkLst>
          <pc:docMk/>
          <pc:sldMk cId="3777973086" sldId="556"/>
        </pc:sldMkLst>
        <pc:spChg chg="mod">
          <ac:chgData name="ΠΑΝΑΓΙΩΤΗΣ ΤΣΑΠΑΡΑΣ" userId="14c29a0b-fba8-4de1-ba9f-ce710cf39d77" providerId="ADAL" clId="{0CE6A8F7-0CC6-44F8-9D7C-51EC2109A95C}" dt="2023-10-30T09:43:29.838" v="463" actId="108"/>
          <ac:spMkLst>
            <pc:docMk/>
            <pc:sldMk cId="3777973086" sldId="556"/>
            <ac:spMk id="14" creationId="{00000000-0000-0000-0000-000000000000}"/>
          </ac:spMkLst>
        </pc:spChg>
      </pc:sldChg>
      <pc:sldChg chg="addSp modSp modAnim">
        <pc:chgData name="ΠΑΝΑΓΙΩΤΗΣ ΤΣΑΠΑΡΑΣ" userId="14c29a0b-fba8-4de1-ba9f-ce710cf39d77" providerId="ADAL" clId="{0CE6A8F7-0CC6-44F8-9D7C-51EC2109A95C}" dt="2023-10-30T09:43:59.364" v="488" actId="20577"/>
        <pc:sldMkLst>
          <pc:docMk/>
          <pc:sldMk cId="2594544366" sldId="557"/>
        </pc:sldMkLst>
        <pc:spChg chg="add mod">
          <ac:chgData name="ΠΑΝΑΓΙΩΤΗΣ ΤΣΑΠΑΡΑΣ" userId="14c29a0b-fba8-4de1-ba9f-ce710cf39d77" providerId="ADAL" clId="{0CE6A8F7-0CC6-44F8-9D7C-51EC2109A95C}" dt="2023-10-30T09:43:59.364" v="488" actId="20577"/>
          <ac:spMkLst>
            <pc:docMk/>
            <pc:sldMk cId="2594544366" sldId="557"/>
            <ac:spMk id="3" creationId="{18C7DEC6-81BF-04B9-0D75-711CACB63D92}"/>
          </ac:spMkLst>
        </pc:spChg>
      </pc:sldChg>
      <pc:sldChg chg="addSp modSp mod modAnim">
        <pc:chgData name="ΠΑΝΑΓΙΩΤΗΣ ΤΣΑΠΑΡΑΣ" userId="14c29a0b-fba8-4de1-ba9f-ce710cf39d77" providerId="ADAL" clId="{0CE6A8F7-0CC6-44F8-9D7C-51EC2109A95C}" dt="2023-10-30T09:45:10.169" v="548" actId="108"/>
        <pc:sldMkLst>
          <pc:docMk/>
          <pc:sldMk cId="840179198" sldId="558"/>
        </pc:sldMkLst>
        <pc:spChg chg="add mod">
          <ac:chgData name="ΠΑΝΑΓΙΩΤΗΣ ΤΣΑΠΑΡΑΣ" userId="14c29a0b-fba8-4de1-ba9f-ce710cf39d77" providerId="ADAL" clId="{0CE6A8F7-0CC6-44F8-9D7C-51EC2109A95C}" dt="2023-10-30T09:45:10.169" v="548" actId="108"/>
          <ac:spMkLst>
            <pc:docMk/>
            <pc:sldMk cId="840179198" sldId="558"/>
            <ac:spMk id="3" creationId="{4760640B-C2D6-F182-2FD4-2EBE99100CF4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46:01.266" v="563" actId="20577"/>
        <pc:sldMkLst>
          <pc:docMk/>
          <pc:sldMk cId="3813031779" sldId="559"/>
        </pc:sldMkLst>
        <pc:spChg chg="mod">
          <ac:chgData name="ΠΑΝΑΓΙΩΤΗΣ ΤΣΑΠΑΡΑΣ" userId="14c29a0b-fba8-4de1-ba9f-ce710cf39d77" providerId="ADAL" clId="{0CE6A8F7-0CC6-44F8-9D7C-51EC2109A95C}" dt="2023-10-30T09:46:01.266" v="563" actId="20577"/>
          <ac:spMkLst>
            <pc:docMk/>
            <pc:sldMk cId="3813031779" sldId="559"/>
            <ac:spMk id="908291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48:35.641" v="564" actId="1076"/>
        <pc:sldMkLst>
          <pc:docMk/>
          <pc:sldMk cId="2939492683" sldId="563"/>
        </pc:sldMkLst>
        <pc:spChg chg="mod">
          <ac:chgData name="ΠΑΝΑΓΙΩΤΗΣ ΤΣΑΠΑΡΑΣ" userId="14c29a0b-fba8-4de1-ba9f-ce710cf39d77" providerId="ADAL" clId="{0CE6A8F7-0CC6-44F8-9D7C-51EC2109A95C}" dt="2023-10-30T09:48:35.641" v="564" actId="1076"/>
          <ac:spMkLst>
            <pc:docMk/>
            <pc:sldMk cId="2939492683" sldId="563"/>
            <ac:spMk id="2" creationId="{3496506D-D23B-4851-A769-901BA60714E4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0:00.381" v="565" actId="20577"/>
        <pc:sldMkLst>
          <pc:docMk/>
          <pc:sldMk cId="2952775266" sldId="566"/>
        </pc:sldMkLst>
        <pc:spChg chg="mod">
          <ac:chgData name="ΠΑΝΑΓΙΩΤΗΣ ΤΣΑΠΑΡΑΣ" userId="14c29a0b-fba8-4de1-ba9f-ce710cf39d77" providerId="ADAL" clId="{0CE6A8F7-0CC6-44F8-9D7C-51EC2109A95C}" dt="2023-10-30T09:50:00.381" v="565" actId="20577"/>
          <ac:spMkLst>
            <pc:docMk/>
            <pc:sldMk cId="2952775266" sldId="566"/>
            <ac:spMk id="10" creationId="{913BB12A-41B4-48CF-B92C-0CF0F2386157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0:59.131" v="570" actId="20577"/>
        <pc:sldMkLst>
          <pc:docMk/>
          <pc:sldMk cId="3295469373" sldId="567"/>
        </pc:sldMkLst>
        <pc:spChg chg="mod">
          <ac:chgData name="ΠΑΝΑΓΙΩΤΗΣ ΤΣΑΠΑΡΑΣ" userId="14c29a0b-fba8-4de1-ba9f-ce710cf39d77" providerId="ADAL" clId="{0CE6A8F7-0CC6-44F8-9D7C-51EC2109A95C}" dt="2023-10-30T09:50:59.131" v="570" actId="20577"/>
          <ac:spMkLst>
            <pc:docMk/>
            <pc:sldMk cId="3295469373" sldId="567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7:18.396" v="590" actId="20577"/>
        <pc:sldMkLst>
          <pc:docMk/>
          <pc:sldMk cId="3810210352" sldId="611"/>
        </pc:sldMkLst>
        <pc:spChg chg="mod">
          <ac:chgData name="ΠΑΝΑΓΙΩΤΗΣ ΤΣΑΠΑΡΑΣ" userId="14c29a0b-fba8-4de1-ba9f-ce710cf39d77" providerId="ADAL" clId="{0CE6A8F7-0CC6-44F8-9D7C-51EC2109A95C}" dt="2023-10-30T09:57:18.396" v="590" actId="20577"/>
          <ac:spMkLst>
            <pc:docMk/>
            <pc:sldMk cId="3810210352" sldId="611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2:56.578" v="571" actId="20577"/>
        <pc:sldMkLst>
          <pc:docMk/>
          <pc:sldMk cId="2855896801" sldId="620"/>
        </pc:sldMkLst>
        <pc:spChg chg="mod">
          <ac:chgData name="ΠΑΝΑΓΙΩΤΗΣ ΤΣΑΠΑΡΑΣ" userId="14c29a0b-fba8-4de1-ba9f-ce710cf39d77" providerId="ADAL" clId="{0CE6A8F7-0CC6-44F8-9D7C-51EC2109A95C}" dt="2023-10-30T09:52:56.578" v="571" actId="20577"/>
          <ac:spMkLst>
            <pc:docMk/>
            <pc:sldMk cId="2855896801" sldId="620"/>
            <ac:spMk id="3" creationId="{CEF410D6-32CF-43E6-9F59-D7D92F1BCCC3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4:21.625" v="574" actId="2057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0CE6A8F7-0CC6-44F8-9D7C-51EC2109A95C}" dt="2023-10-30T09:54:21.625" v="574" actId="20577"/>
          <ac:spMkLst>
            <pc:docMk/>
            <pc:sldMk cId="211349607" sldId="627"/>
            <ac:spMk id="3" creationId="{186C7CBA-0A65-4902-9DD3-968D18A1AC91}"/>
          </ac:spMkLst>
        </pc:spChg>
      </pc:sldChg>
      <pc:sldChg chg="modSp new mod">
        <pc:chgData name="ΠΑΝΑΓΙΩΤΗΣ ΤΣΑΠΑΡΑΣ" userId="14c29a0b-fba8-4de1-ba9f-ce710cf39d77" providerId="ADAL" clId="{0CE6A8F7-0CC6-44F8-9D7C-51EC2109A95C}" dt="2023-10-30T09:41:59.935" v="427" actId="207"/>
        <pc:sldMkLst>
          <pc:docMk/>
          <pc:sldMk cId="3338420502" sldId="676"/>
        </pc:sldMkLst>
        <pc:spChg chg="mod">
          <ac:chgData name="ΠΑΝΑΓΙΩΤΗΣ ΤΣΑΠΑΡΑΣ" userId="14c29a0b-fba8-4de1-ba9f-ce710cf39d77" providerId="ADAL" clId="{0CE6A8F7-0CC6-44F8-9D7C-51EC2109A95C}" dt="2023-10-30T09:39:22.748" v="27" actId="20577"/>
          <ac:spMkLst>
            <pc:docMk/>
            <pc:sldMk cId="3338420502" sldId="676"/>
            <ac:spMk id="2" creationId="{9FDD92E4-485A-D135-858F-E96AD5A3520D}"/>
          </ac:spMkLst>
        </pc:spChg>
        <pc:spChg chg="mod">
          <ac:chgData name="ΠΑΝΑΓΙΩΤΗΣ ΤΣΑΠΑΡΑΣ" userId="14c29a0b-fba8-4de1-ba9f-ce710cf39d77" providerId="ADAL" clId="{0CE6A8F7-0CC6-44F8-9D7C-51EC2109A95C}" dt="2023-10-30T09:41:59.935" v="427" actId="207"/>
          <ac:spMkLst>
            <pc:docMk/>
            <pc:sldMk cId="3338420502" sldId="676"/>
            <ac:spMk id="3" creationId="{8BABA773-3D4A-CDB5-CBCE-090DB01390C5}"/>
          </ac:spMkLst>
        </pc:spChg>
      </pc:sldChg>
    </pc:docChg>
  </pc:docChgLst>
  <pc:docChgLst>
    <pc:chgData name="ΠΑΝΑΓΙΩΤΗΣ ΤΣΑΠΑΡΑΣ" userId="14c29a0b-fba8-4de1-ba9f-ce710cf39d77" providerId="ADAL" clId="{F67156C2-FA93-4329-8A03-A66B75DD5E48}"/>
    <pc:docChg chg="undo custSel modSld">
      <pc:chgData name="ΠΑΝΑΓΙΩΤΗΣ ΤΣΑΠΑΡΑΣ" userId="14c29a0b-fba8-4de1-ba9f-ce710cf39d77" providerId="ADAL" clId="{F67156C2-FA93-4329-8A03-A66B75DD5E48}" dt="2023-11-05T20:21:49.066" v="259" actId="403"/>
      <pc:docMkLst>
        <pc:docMk/>
      </pc:docMkLst>
      <pc:sldChg chg="addSp modSp mod">
        <pc:chgData name="ΠΑΝΑΓΙΩΤΗΣ ΤΣΑΠΑΡΑΣ" userId="14c29a0b-fba8-4de1-ba9f-ce710cf39d77" providerId="ADAL" clId="{F67156C2-FA93-4329-8A03-A66B75DD5E48}" dt="2023-11-05T19:42:40.624" v="52" actId="14100"/>
        <pc:sldMkLst>
          <pc:docMk/>
          <pc:sldMk cId="840179198" sldId="558"/>
        </pc:sldMkLst>
        <pc:spChg chg="mod">
          <ac:chgData name="ΠΑΝΑΓΙΩΤΗΣ ΤΣΑΠΑΡΑΣ" userId="14c29a0b-fba8-4de1-ba9f-ce710cf39d77" providerId="ADAL" clId="{F67156C2-FA93-4329-8A03-A66B75DD5E48}" dt="2023-11-05T19:36:29.387" v="6" actId="1076"/>
          <ac:spMkLst>
            <pc:docMk/>
            <pc:sldMk cId="840179198" sldId="558"/>
            <ac:spMk id="9" creationId="{00000000-0000-0000-0000-000000000000}"/>
          </ac:spMkLst>
        </pc:spChg>
        <pc:spChg chg="mod">
          <ac:chgData name="ΠΑΝΑΓΙΩΤΗΣ ΤΣΑΠΑΡΑΣ" userId="14c29a0b-fba8-4de1-ba9f-ce710cf39d77" providerId="ADAL" clId="{F67156C2-FA93-4329-8A03-A66B75DD5E48}" dt="2023-11-05T19:36:29.387" v="6" actId="1076"/>
          <ac:spMkLst>
            <pc:docMk/>
            <pc:sldMk cId="840179198" sldId="558"/>
            <ac:spMk id="11" creationId="{00000000-0000-0000-0000-000000000000}"/>
          </ac:spMkLst>
        </pc:spChg>
        <pc:spChg chg="mod">
          <ac:chgData name="ΠΑΝΑΓΙΩΤΗΣ ΤΣΑΠΑΡΑΣ" userId="14c29a0b-fba8-4de1-ba9f-ce710cf39d77" providerId="ADAL" clId="{F67156C2-FA93-4329-8A03-A66B75DD5E48}" dt="2023-11-05T19:36:29.387" v="6" actId="1076"/>
          <ac:spMkLst>
            <pc:docMk/>
            <pc:sldMk cId="840179198" sldId="558"/>
            <ac:spMk id="13" creationId="{DD1206C1-148C-4AA4-ADCB-C65AC25B3E36}"/>
          </ac:spMkLst>
        </pc:spChg>
        <pc:graphicFrameChg chg="mod">
          <ac:chgData name="ΠΑΝΑΓΙΩΤΗΣ ΤΣΑΠΑΡΑΣ" userId="14c29a0b-fba8-4de1-ba9f-ce710cf39d77" providerId="ADAL" clId="{F67156C2-FA93-4329-8A03-A66B75DD5E48}" dt="2023-11-05T19:36:29.387" v="6" actId="1076"/>
          <ac:graphicFrameMkLst>
            <pc:docMk/>
            <pc:sldMk cId="840179198" sldId="558"/>
            <ac:graphicFrameMk id="4" creationId="{00000000-0000-0000-0000-000000000000}"/>
          </ac:graphicFrameMkLst>
        </pc:graphicFrameChg>
        <pc:graphicFrameChg chg="add mod">
          <ac:chgData name="ΠΑΝΑΓΙΩΤΗΣ ΤΣΑΠΑΡΑΣ" userId="14c29a0b-fba8-4de1-ba9f-ce710cf39d77" providerId="ADAL" clId="{F67156C2-FA93-4329-8A03-A66B75DD5E48}" dt="2023-11-05T19:42:11.082" v="18" actId="1076"/>
          <ac:graphicFrameMkLst>
            <pc:docMk/>
            <pc:sldMk cId="840179198" sldId="558"/>
            <ac:graphicFrameMk id="5" creationId="{CE3C2CD7-97B1-E123-6CA4-D61F4829CA45}"/>
          </ac:graphicFrameMkLst>
        </pc:graphicFrameChg>
        <pc:graphicFrameChg chg="add mod">
          <ac:chgData name="ΠΑΝΑΓΙΩΤΗΣ ΤΣΑΠΑΡΑΣ" userId="14c29a0b-fba8-4de1-ba9f-ce710cf39d77" providerId="ADAL" clId="{F67156C2-FA93-4329-8A03-A66B75DD5E48}" dt="2023-11-05T19:42:40.624" v="52" actId="14100"/>
          <ac:graphicFrameMkLst>
            <pc:docMk/>
            <pc:sldMk cId="840179198" sldId="558"/>
            <ac:graphicFrameMk id="6" creationId="{4CA3CAAE-546E-3A44-062A-9ADAFF78C2C3}"/>
          </ac:graphicFrameMkLst>
        </pc:graphicFrameChg>
        <pc:graphicFrameChg chg="mod">
          <ac:chgData name="ΠΑΝΑΓΙΩΤΗΣ ΤΣΑΠΑΡΑΣ" userId="14c29a0b-fba8-4de1-ba9f-ce710cf39d77" providerId="ADAL" clId="{F67156C2-FA93-4329-8A03-A66B75DD5E48}" dt="2023-11-05T19:36:29.387" v="6" actId="1076"/>
          <ac:graphicFrameMkLst>
            <pc:docMk/>
            <pc:sldMk cId="840179198" sldId="558"/>
            <ac:graphicFrameMk id="8" creationId="{360054FC-0BF3-430C-882C-D40A8EF4D27E}"/>
          </ac:graphicFrameMkLst>
        </pc:graphicFrameChg>
        <pc:graphicFrameChg chg="mod">
          <ac:chgData name="ΠΑΝΑΓΙΩΤΗΣ ΤΣΑΠΑΡΑΣ" userId="14c29a0b-fba8-4de1-ba9f-ce710cf39d77" providerId="ADAL" clId="{F67156C2-FA93-4329-8A03-A66B75DD5E48}" dt="2023-11-05T19:36:29.387" v="6" actId="1076"/>
          <ac:graphicFrameMkLst>
            <pc:docMk/>
            <pc:sldMk cId="840179198" sldId="558"/>
            <ac:graphicFrameMk id="12" creationId="{00000000-0000-0000-0000-000000000000}"/>
          </ac:graphicFrameMkLst>
        </pc:graphicFrameChg>
      </pc:sldChg>
      <pc:sldChg chg="modSp mod">
        <pc:chgData name="ΠΑΝΑΓΙΩΤΗΣ ΤΣΑΠΑΡΑΣ" userId="14c29a0b-fba8-4de1-ba9f-ce710cf39d77" providerId="ADAL" clId="{F67156C2-FA93-4329-8A03-A66B75DD5E48}" dt="2023-11-05T20:21:49.066" v="259" actId="403"/>
        <pc:sldMkLst>
          <pc:docMk/>
          <pc:sldMk cId="3908785699" sldId="594"/>
        </pc:sldMkLst>
        <pc:spChg chg="mod">
          <ac:chgData name="ΠΑΝΑΓΙΩΤΗΣ ΤΣΑΠΑΡΑΣ" userId="14c29a0b-fba8-4de1-ba9f-ce710cf39d77" providerId="ADAL" clId="{F67156C2-FA93-4329-8A03-A66B75DD5E48}" dt="2023-11-05T20:21:49.066" v="259" actId="403"/>
          <ac:spMkLst>
            <pc:docMk/>
            <pc:sldMk cId="3908785699" sldId="594"/>
            <ac:spMk id="4" creationId="{9509985B-1C1E-4855-8BE9-A294CAD08EEE}"/>
          </ac:spMkLst>
        </pc:spChg>
      </pc:sldChg>
      <pc:sldChg chg="modSp mod modNotesTx">
        <pc:chgData name="ΠΑΝΑΓΙΩΤΗΣ ΤΣΑΠΑΡΑΣ" userId="14c29a0b-fba8-4de1-ba9f-ce710cf39d77" providerId="ADAL" clId="{F67156C2-FA93-4329-8A03-A66B75DD5E48}" dt="2023-11-05T20:16:07.889" v="258" actId="2057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F67156C2-FA93-4329-8A03-A66B75DD5E48}" dt="2023-11-05T20:16:07.889" v="258" actId="20577"/>
          <ac:spMkLst>
            <pc:docMk/>
            <pc:sldMk cId="3912815521" sldId="629"/>
            <ac:spMk id="3" creationId="{329AD80E-6491-40A7-A5D8-D4ADCAE2BDA4}"/>
          </ac:spMkLst>
        </pc:spChg>
      </pc:sldChg>
      <pc:sldChg chg="addSp modSp mod">
        <pc:chgData name="ΠΑΝΑΓΙΩΤΗΣ ΤΣΑΠΑΡΑΣ" userId="14c29a0b-fba8-4de1-ba9f-ce710cf39d77" providerId="ADAL" clId="{F67156C2-FA93-4329-8A03-A66B75DD5E48}" dt="2023-11-05T19:45:11.041" v="86" actId="207"/>
        <pc:sldMkLst>
          <pc:docMk/>
          <pc:sldMk cId="1035245062" sldId="669"/>
        </pc:sldMkLst>
        <pc:spChg chg="add mod">
          <ac:chgData name="ΠΑΝΑΓΙΩΤΗΣ ΤΣΑΠΑΡΑΣ" userId="14c29a0b-fba8-4de1-ba9f-ce710cf39d77" providerId="ADAL" clId="{F67156C2-FA93-4329-8A03-A66B75DD5E48}" dt="2023-11-05T19:45:11.041" v="86" actId="207"/>
          <ac:spMkLst>
            <pc:docMk/>
            <pc:sldMk cId="1035245062" sldId="669"/>
            <ac:spMk id="3" creationId="{BFF4FCA8-9FA0-B75A-7AC4-353DCA9F8635}"/>
          </ac:spMkLst>
        </pc:spChg>
      </pc:sldChg>
      <pc:sldChg chg="modSp mod">
        <pc:chgData name="ΠΑΝΑΓΙΩΤΗΣ ΤΣΑΠΑΡΑΣ" userId="14c29a0b-fba8-4de1-ba9f-ce710cf39d77" providerId="ADAL" clId="{F67156C2-FA93-4329-8A03-A66B75DD5E48}" dt="2023-11-05T19:48:56.224" v="182" actId="20577"/>
        <pc:sldMkLst>
          <pc:docMk/>
          <pc:sldMk cId="1863113477" sldId="674"/>
        </pc:sldMkLst>
        <pc:graphicFrameChg chg="mod">
          <ac:chgData name="ΠΑΝΑΓΙΩΤΗΣ ΤΣΑΠΑΡΑΣ" userId="14c29a0b-fba8-4de1-ba9f-ce710cf39d77" providerId="ADAL" clId="{F67156C2-FA93-4329-8A03-A66B75DD5E48}" dt="2023-11-05T19:47:48.381" v="117" actId="20577"/>
          <ac:graphicFrameMkLst>
            <pc:docMk/>
            <pc:sldMk cId="1863113477" sldId="674"/>
            <ac:graphicFrameMk id="11" creationId="{5389FDFB-92E8-84DC-6752-5E9E4BB58D19}"/>
          </ac:graphicFrameMkLst>
        </pc:graphicFrameChg>
        <pc:graphicFrameChg chg="mod">
          <ac:chgData name="ΠΑΝΑΓΙΩΤΗΣ ΤΣΑΠΑΡΑΣ" userId="14c29a0b-fba8-4de1-ba9f-ce710cf39d77" providerId="ADAL" clId="{F67156C2-FA93-4329-8A03-A66B75DD5E48}" dt="2023-11-05T19:48:56.224" v="182" actId="20577"/>
          <ac:graphicFrameMkLst>
            <pc:docMk/>
            <pc:sldMk cId="1863113477" sldId="674"/>
            <ac:graphicFrameMk id="12" creationId="{37D74952-C456-BDA5-CBF6-C48726407E19}"/>
          </ac:graphicFrameMkLst>
        </pc:graphicFrameChg>
      </pc:sldChg>
    </pc:docChg>
  </pc:docChgLst>
  <pc:docChgLst>
    <pc:chgData name="ΠΑΝΑΓΙΩΤΗΣ ΤΣΑΠΑΡΑΣ" userId="14c29a0b-fba8-4de1-ba9f-ce710cf39d77" providerId="ADAL" clId="{FC015712-5D8B-4FDD-AD96-235A6F8CF2C2}"/>
    <pc:docChg chg="undo custSel addSld delSld modSld sldOrd">
      <pc:chgData name="ΠΑΝΑΓΙΩΤΗΣ ΤΣΑΠΑΡΑΣ" userId="14c29a0b-fba8-4de1-ba9f-ce710cf39d77" providerId="ADAL" clId="{FC015712-5D8B-4FDD-AD96-235A6F8CF2C2}" dt="2022-11-03T11:12:46.357" v="2802"/>
      <pc:docMkLst>
        <pc:docMk/>
      </pc:docMkLst>
      <pc:sldChg chg="del">
        <pc:chgData name="ΠΑΝΑΓΙΩΤΗΣ ΤΣΑΠΑΡΑΣ" userId="14c29a0b-fba8-4de1-ba9f-ce710cf39d77" providerId="ADAL" clId="{FC015712-5D8B-4FDD-AD96-235A6F8CF2C2}" dt="2022-10-20T08:44:13.720" v="78" actId="47"/>
        <pc:sldMkLst>
          <pc:docMk/>
          <pc:sldMk cId="3974019685" sldId="369"/>
        </pc:sldMkLst>
      </pc:sldChg>
      <pc:sldChg chg="modSp mod">
        <pc:chgData name="ΠΑΝΑΓΙΩΤΗΣ ΤΣΑΠΑΡΑΣ" userId="14c29a0b-fba8-4de1-ba9f-ce710cf39d77" providerId="ADAL" clId="{FC015712-5D8B-4FDD-AD96-235A6F8CF2C2}" dt="2022-10-26T11:47:47.413" v="343" actId="20577"/>
        <pc:sldMkLst>
          <pc:docMk/>
          <pc:sldMk cId="181849730" sldId="555"/>
        </pc:sldMkLst>
        <pc:spChg chg="mod">
          <ac:chgData name="ΠΑΝΑΓΙΩΤΗΣ ΤΣΑΠΑΡΑΣ" userId="14c29a0b-fba8-4de1-ba9f-ce710cf39d77" providerId="ADAL" clId="{FC015712-5D8B-4FDD-AD96-235A6F8CF2C2}" dt="2022-10-26T11:47:47.413" v="343" actId="20577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1:48:36.563" v="345" actId="20577"/>
        <pc:sldMkLst>
          <pc:docMk/>
          <pc:sldMk cId="840179198" sldId="558"/>
        </pc:sldMkLst>
        <pc:graphicFrameChg chg="modGraphic">
          <ac:chgData name="ΠΑΝΑΓΙΩΤΗΣ ΤΣΑΠΑΡΑΣ" userId="14c29a0b-fba8-4de1-ba9f-ce710cf39d77" providerId="ADAL" clId="{FC015712-5D8B-4FDD-AD96-235A6F8CF2C2}" dt="2022-10-26T11:48:36.563" v="345" actId="20577"/>
          <ac:graphicFrameMkLst>
            <pc:docMk/>
            <pc:sldMk cId="840179198" sldId="558"/>
            <ac:graphicFrameMk id="12" creationId="{00000000-0000-0000-0000-000000000000}"/>
          </ac:graphicFrameMkLst>
        </pc:graphicFrameChg>
      </pc:sldChg>
      <pc:sldChg chg="modSp mod ord">
        <pc:chgData name="ΠΑΝΑΓΙΩΤΗΣ ΤΣΑΠΑΡΑΣ" userId="14c29a0b-fba8-4de1-ba9f-ce710cf39d77" providerId="ADAL" clId="{FC015712-5D8B-4FDD-AD96-235A6F8CF2C2}" dt="2022-10-26T12:07:45.385" v="585"/>
        <pc:sldMkLst>
          <pc:docMk/>
          <pc:sldMk cId="1665426032" sldId="560"/>
        </pc:sldMkLst>
        <pc:spChg chg="mod">
          <ac:chgData name="ΠΑΝΑΓΙΩΤΗΣ ΤΣΑΠΑΡΑΣ" userId="14c29a0b-fba8-4de1-ba9f-ce710cf39d77" providerId="ADAL" clId="{FC015712-5D8B-4FDD-AD96-235A6F8CF2C2}" dt="2022-10-26T11:51:46.032" v="369" actId="1076"/>
          <ac:spMkLst>
            <pc:docMk/>
            <pc:sldMk cId="1665426032" sldId="560"/>
            <ac:spMk id="11" creationId="{00000000-0000-0000-0000-000000000000}"/>
          </ac:spMkLst>
        </pc:spChg>
        <pc:graphicFrameChg chg="mod modGraphic">
          <ac:chgData name="ΠΑΝΑΓΙΩΤΗΣ ΤΣΑΠΑΡΑΣ" userId="14c29a0b-fba8-4de1-ba9f-ce710cf39d77" providerId="ADAL" clId="{FC015712-5D8B-4FDD-AD96-235A6F8CF2C2}" dt="2022-10-26T11:51:37.919" v="368" actId="14100"/>
          <ac:graphicFrameMkLst>
            <pc:docMk/>
            <pc:sldMk cId="1665426032" sldId="560"/>
            <ac:graphicFrameMk id="3" creationId="{00000000-0000-0000-0000-000000000000}"/>
          </ac:graphicFrameMkLst>
        </pc:graphicFrameChg>
      </pc:sldChg>
      <pc:sldChg chg="delSp modSp mod">
        <pc:chgData name="ΠΑΝΑΓΙΩΤΗΣ ΤΣΑΠΑΡΑΣ" userId="14c29a0b-fba8-4de1-ba9f-ce710cf39d77" providerId="ADAL" clId="{FC015712-5D8B-4FDD-AD96-235A6F8CF2C2}" dt="2022-10-26T12:03:43.730" v="374" actId="1076"/>
        <pc:sldMkLst>
          <pc:docMk/>
          <pc:sldMk cId="2193478064" sldId="609"/>
        </pc:sldMkLst>
        <pc:spChg chg="del">
          <ac:chgData name="ΠΑΝΑΓΙΩΤΗΣ ΤΣΑΠΑΡΑΣ" userId="14c29a0b-fba8-4de1-ba9f-ce710cf39d77" providerId="ADAL" clId="{FC015712-5D8B-4FDD-AD96-235A6F8CF2C2}" dt="2022-10-26T12:03:24.502" v="371" actId="478"/>
          <ac:spMkLst>
            <pc:docMk/>
            <pc:sldMk cId="2193478064" sldId="609"/>
            <ac:spMk id="9" creationId="{75F20BB9-BABE-461A-AFB0-61192D74CAED}"/>
          </ac:spMkLst>
        </pc:sp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5" creationId="{F277DFF4-9200-40ED-A4AB-8F4C2A58A9DA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7" creationId="{07EAC5F6-52B0-4451-BD9D-0D212328F2E6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29.764" v="372" actId="478"/>
          <ac:graphicFrameMkLst>
            <pc:docMk/>
            <pc:sldMk cId="2193478064" sldId="609"/>
            <ac:graphicFrameMk id="8" creationId="{E7364288-6A26-4803-83E7-6700E8687A33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29.764" v="372" actId="478"/>
          <ac:graphicFrameMkLst>
            <pc:docMk/>
            <pc:sldMk cId="2193478064" sldId="609"/>
            <ac:graphicFrameMk id="11" creationId="{2B415CE8-B834-45EB-A381-2F632A06A7D1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12" creationId="{E68015E5-6EA5-491F-830A-15BAD100FC1D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13" creationId="{C536C19A-327F-4FD5-81D4-3B6C670E151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08:27:35.233" v="2142" actId="20577"/>
        <pc:sldMkLst>
          <pc:docMk/>
          <pc:sldMk cId="2855896801" sldId="620"/>
        </pc:sldMkLst>
        <pc:spChg chg="mod">
          <ac:chgData name="ΠΑΝΑΓΙΩΤΗΣ ΤΣΑΠΑΡΑΣ" userId="14c29a0b-fba8-4de1-ba9f-ce710cf39d77" providerId="ADAL" clId="{FC015712-5D8B-4FDD-AD96-235A6F8CF2C2}" dt="2022-10-27T08:27:35.233" v="2142" actId="20577"/>
          <ac:spMkLst>
            <pc:docMk/>
            <pc:sldMk cId="2855896801" sldId="620"/>
            <ac:spMk id="3" creationId="{CEF410D6-32CF-43E6-9F59-D7D92F1BCCC3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5:14:57.987" v="2125" actId="20577"/>
        <pc:sldMkLst>
          <pc:docMk/>
          <pc:sldMk cId="80918522" sldId="621"/>
        </pc:sldMkLst>
        <pc:spChg chg="mod">
          <ac:chgData name="ΠΑΝΑΓΙΩΤΗΣ ΤΣΑΠΑΡΑΣ" userId="14c29a0b-fba8-4de1-ba9f-ce710cf39d77" providerId="ADAL" clId="{FC015712-5D8B-4FDD-AD96-235A6F8CF2C2}" dt="2022-10-26T15:14:57.987" v="2125" actId="20577"/>
          <ac:spMkLst>
            <pc:docMk/>
            <pc:sldMk cId="80918522" sldId="621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5:15:05.757" v="2126"/>
        <pc:sldMkLst>
          <pc:docMk/>
          <pc:sldMk cId="339952898" sldId="622"/>
        </pc:sldMkLst>
        <pc:spChg chg="mod">
          <ac:chgData name="ΠΑΝΑΓΙΩΤΗΣ ΤΣΑΠΑΡΑΣ" userId="14c29a0b-fba8-4de1-ba9f-ce710cf39d77" providerId="ADAL" clId="{FC015712-5D8B-4FDD-AD96-235A6F8CF2C2}" dt="2022-10-26T15:15:05.757" v="2126"/>
          <ac:spMkLst>
            <pc:docMk/>
            <pc:sldMk cId="339952898" sldId="622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7T12:32:34.420" v="2223" actId="20577"/>
        <pc:sldMkLst>
          <pc:docMk/>
          <pc:sldMk cId="2435107452" sldId="623"/>
        </pc:sldMkLst>
        <pc:spChg chg="mod">
          <ac:chgData name="ΠΑΝΑΓΙΩΤΗΣ ΤΣΑΠΑΡΑΣ" userId="14c29a0b-fba8-4de1-ba9f-ce710cf39d77" providerId="ADAL" clId="{FC015712-5D8B-4FDD-AD96-235A6F8CF2C2}" dt="2022-10-26T15:15:09.803" v="2127"/>
          <ac:spMkLst>
            <pc:docMk/>
            <pc:sldMk cId="2435107452" sldId="623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2:34.420" v="2223" actId="20577"/>
          <ac:graphicFrameMkLst>
            <pc:docMk/>
            <pc:sldMk cId="2435107452" sldId="623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3:23.451" v="2234" actId="20577"/>
        <pc:sldMkLst>
          <pc:docMk/>
          <pc:sldMk cId="4203012105" sldId="625"/>
        </pc:sldMkLst>
        <pc:spChg chg="mod">
          <ac:chgData name="ΠΑΝΑΓΙΩΤΗΣ ΤΣΑΠΑΡΑΣ" userId="14c29a0b-fba8-4de1-ba9f-ce710cf39d77" providerId="ADAL" clId="{FC015712-5D8B-4FDD-AD96-235A6F8CF2C2}" dt="2022-10-26T15:15:14.442" v="2128"/>
          <ac:spMkLst>
            <pc:docMk/>
            <pc:sldMk cId="4203012105" sldId="625"/>
            <ac:spMk id="2" creationId="{42CD8525-9757-4AF0-B21A-8BDA6B197FAF}"/>
          </ac:spMkLst>
        </pc:spChg>
        <pc:spChg chg="mod">
          <ac:chgData name="ΠΑΝΑΓΙΩΤΗΣ ΤΣΑΠΑΡΑΣ" userId="14c29a0b-fba8-4de1-ba9f-ce710cf39d77" providerId="ADAL" clId="{FC015712-5D8B-4FDD-AD96-235A6F8CF2C2}" dt="2022-10-27T12:33:10.484" v="2233" actId="20577"/>
          <ac:spMkLst>
            <pc:docMk/>
            <pc:sldMk cId="4203012105" sldId="625"/>
            <ac:spMk id="14" creationId="{3941B333-A3C3-4FD2-B0A1-B8BEC23A527A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2:43.817" v="2225" actId="20577"/>
          <ac:graphicFrameMkLst>
            <pc:docMk/>
            <pc:sldMk cId="4203012105" sldId="625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FC015712-5D8B-4FDD-AD96-235A6F8CF2C2}" dt="2022-10-27T12:33:23.451" v="2234" actId="20577"/>
          <ac:graphicFrameMkLst>
            <pc:docMk/>
            <pc:sldMk cId="4203012105" sldId="625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4:13.530" v="2240" actId="20577"/>
        <pc:sldMkLst>
          <pc:docMk/>
          <pc:sldMk cId="2719487641" sldId="626"/>
        </pc:sldMkLst>
        <pc:spChg chg="mod">
          <ac:chgData name="ΠΑΝΑΓΙΩΤΗΣ ΤΣΑΠΑΡΑΣ" userId="14c29a0b-fba8-4de1-ba9f-ce710cf39d77" providerId="ADAL" clId="{FC015712-5D8B-4FDD-AD96-235A6F8CF2C2}" dt="2022-10-26T15:15:27.365" v="2130"/>
          <ac:spMkLst>
            <pc:docMk/>
            <pc:sldMk cId="2719487641" sldId="626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4:13.530" v="2240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7T12:34:07.448" v="2238"/>
          <ac:graphicFrameMkLst>
            <pc:docMk/>
            <pc:sldMk cId="2719487641" sldId="626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4:01.262" v="223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FC015712-5D8B-4FDD-AD96-235A6F8CF2C2}" dt="2022-10-26T15:15:19.680" v="2129"/>
          <ac:spMkLst>
            <pc:docMk/>
            <pc:sldMk cId="211349607" sldId="627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3:37.166" v="2236" actId="20577"/>
          <ac:graphicFrameMkLst>
            <pc:docMk/>
            <pc:sldMk cId="211349607" sldId="627"/>
            <ac:graphicFrameMk id="6" creationId="{B08EBB9C-262B-47D9-8F89-71070E805B37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7T12:34:01.262" v="2237"/>
          <ac:graphicFrameMkLst>
            <pc:docMk/>
            <pc:sldMk cId="211349607" sldId="627"/>
            <ac:graphicFrameMk id="12" creationId="{1864E5EE-24AD-4628-AD25-C8EC47298F31}"/>
          </ac:graphicFrameMkLst>
        </pc:graphicFrameChg>
      </pc:sldChg>
      <pc:sldChg chg="modSp">
        <pc:chgData name="ΠΑΝΑΓΙΩΤΗΣ ΤΣΑΠΑΡΑΣ" userId="14c29a0b-fba8-4de1-ba9f-ce710cf39d77" providerId="ADAL" clId="{FC015712-5D8B-4FDD-AD96-235A6F8CF2C2}" dt="2022-10-27T08:57:43.398" v="2221" actId="20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FC015712-5D8B-4FDD-AD96-235A6F8CF2C2}" dt="2022-10-27T08:57:43.398" v="2221" actId="20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49:48.935" v="50" actId="20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FC015712-5D8B-4FDD-AD96-235A6F8CF2C2}" dt="2022-10-20T07:49:48.935" v="50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09:00:49.150" v="2242" actId="207"/>
        <pc:sldMkLst>
          <pc:docMk/>
          <pc:sldMk cId="2620276598" sldId="645"/>
        </pc:sldMkLst>
        <pc:spChg chg="mod">
          <ac:chgData name="ΠΑΝΑΓΙΩΤΗΣ ΤΣΑΠΑΡΑΣ" userId="14c29a0b-fba8-4de1-ba9f-ce710cf39d77" providerId="ADAL" clId="{FC015712-5D8B-4FDD-AD96-235A6F8CF2C2}" dt="2022-11-03T09:00:49.150" v="2242" actId="207"/>
          <ac:spMkLst>
            <pc:docMk/>
            <pc:sldMk cId="2620276598" sldId="645"/>
            <ac:spMk id="5" creationId="{E509C794-AD82-4AFE-A950-B6C90EA1AC99}"/>
          </ac:spMkLst>
        </pc:spChg>
      </pc:sldChg>
      <pc:sldChg chg="modSp mod modAnim">
        <pc:chgData name="ΠΑΝΑΓΙΩΤΗΣ ΤΣΑΠΑΡΑΣ" userId="14c29a0b-fba8-4de1-ba9f-ce710cf39d77" providerId="ADAL" clId="{FC015712-5D8B-4FDD-AD96-235A6F8CF2C2}" dt="2022-11-03T11:12:46.357" v="2802"/>
        <pc:sldMkLst>
          <pc:docMk/>
          <pc:sldMk cId="1698554709" sldId="646"/>
        </pc:sldMkLst>
        <pc:spChg chg="mod">
          <ac:chgData name="ΠΑΝΑΓΙΩΤΗΣ ΤΣΑΠΑΡΑΣ" userId="14c29a0b-fba8-4de1-ba9f-ce710cf39d77" providerId="ADAL" clId="{FC015712-5D8B-4FDD-AD96-235A6F8CF2C2}" dt="2022-11-03T09:00:53.339" v="2243" actId="207"/>
          <ac:spMkLst>
            <pc:docMk/>
            <pc:sldMk cId="1698554709" sldId="646"/>
            <ac:spMk id="6" creationId="{835D4B1E-AB24-4718-8FB9-1D1BA49E0636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09:15:54.324" v="2514" actId="20577"/>
        <pc:sldMkLst>
          <pc:docMk/>
          <pc:sldMk cId="2687908395" sldId="647"/>
        </pc:sldMkLst>
        <pc:spChg chg="mod">
          <ac:chgData name="ΠΑΝΑΓΙΩΤΗΣ ΤΣΑΠΑΡΑΣ" userId="14c29a0b-fba8-4de1-ba9f-ce710cf39d77" providerId="ADAL" clId="{FC015712-5D8B-4FDD-AD96-235A6F8CF2C2}" dt="2022-11-03T09:15:54.324" v="2514" actId="20577"/>
          <ac:spMkLst>
            <pc:docMk/>
            <pc:sldMk cId="2687908395" sldId="647"/>
            <ac:spMk id="3" creationId="{2D333CA5-79A4-4BC4-87C5-2E519A6FCF7D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48:04.706" v="1" actId="20577"/>
        <pc:sldMkLst>
          <pc:docMk/>
          <pc:sldMk cId="946542507" sldId="651"/>
        </pc:sldMkLst>
        <pc:spChg chg="mod">
          <ac:chgData name="ΠΑΝΑΓΙΩΤΗΣ ΤΣΑΠΑΡΑΣ" userId="14c29a0b-fba8-4de1-ba9f-ce710cf39d77" providerId="ADAL" clId="{FC015712-5D8B-4FDD-AD96-235A6F8CF2C2}" dt="2022-10-20T07:48:04.706" v="1" actId="20577"/>
          <ac:spMkLst>
            <pc:docMk/>
            <pc:sldMk cId="946542507" sldId="651"/>
            <ac:spMk id="2" creationId="{D5391422-75C0-4471-9C00-C0AA3094B652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54:16.354" v="51" actId="6549"/>
        <pc:sldMkLst>
          <pc:docMk/>
          <pc:sldMk cId="4215460464" sldId="652"/>
        </pc:sldMkLst>
        <pc:spChg chg="mod">
          <ac:chgData name="ΠΑΝΑΓΙΩΤΗΣ ΤΣΑΠΑΡΑΣ" userId="14c29a0b-fba8-4de1-ba9f-ce710cf39d77" providerId="ADAL" clId="{FC015712-5D8B-4FDD-AD96-235A6F8CF2C2}" dt="2022-10-20T07:54:16.354" v="51" actId="6549"/>
          <ac:spMkLst>
            <pc:docMk/>
            <pc:sldMk cId="4215460464" sldId="652"/>
            <ac:spMk id="3" creationId="{4A80F2A6-21ED-460D-8970-626D1CABC5AB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08:48:19.812" v="2241" actId="33524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FC015712-5D8B-4FDD-AD96-235A6F8CF2C2}" dt="2022-11-03T08:48:19.812" v="2241" actId="33524"/>
          <ac:spMkLst>
            <pc:docMk/>
            <pc:sldMk cId="751255171" sldId="658"/>
            <ac:spMk id="6" creationId="{8A0A06FB-54A1-4E82-BD8A-47388B917692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10:10:11.521" v="2801" actId="5793"/>
        <pc:sldMkLst>
          <pc:docMk/>
          <pc:sldMk cId="3254846302" sldId="660"/>
        </pc:sldMkLst>
        <pc:spChg chg="mod">
          <ac:chgData name="ΠΑΝΑΓΙΩΤΗΣ ΤΣΑΠΑΡΑΣ" userId="14c29a0b-fba8-4de1-ba9f-ce710cf39d77" providerId="ADAL" clId="{FC015712-5D8B-4FDD-AD96-235A6F8CF2C2}" dt="2022-11-03T10:10:11.521" v="2801" actId="5793"/>
          <ac:spMkLst>
            <pc:docMk/>
            <pc:sldMk cId="3254846302" sldId="660"/>
            <ac:spMk id="3" creationId="{0BE1A63D-A8FF-45EE-AD07-575C66A0B558}"/>
          </ac:spMkLst>
        </pc:spChg>
      </pc:sldChg>
      <pc:sldChg chg="addSp modSp new del mod modShow">
        <pc:chgData name="ΠΑΝΑΓΙΩΤΗΣ ΤΣΑΠΑΡΑΣ" userId="14c29a0b-fba8-4de1-ba9f-ce710cf39d77" providerId="ADAL" clId="{FC015712-5D8B-4FDD-AD96-235A6F8CF2C2}" dt="2022-10-26T12:50:17.606" v="1122" actId="47"/>
        <pc:sldMkLst>
          <pc:docMk/>
          <pc:sldMk cId="1640517791" sldId="664"/>
        </pc:sldMkLst>
        <pc:spChg chg="mod">
          <ac:chgData name="ΠΑΝΑΓΙΩΤΗΣ ΤΣΑΠΑΡΑΣ" userId="14c29a0b-fba8-4de1-ba9f-ce710cf39d77" providerId="ADAL" clId="{FC015712-5D8B-4FDD-AD96-235A6F8CF2C2}" dt="2022-10-20T08:39:52.560" v="77" actId="20577"/>
          <ac:spMkLst>
            <pc:docMk/>
            <pc:sldMk cId="1640517791" sldId="664"/>
            <ac:spMk id="2" creationId="{7A42F444-6FD1-0A57-D872-F262B0248498}"/>
          </ac:spMkLst>
        </pc:spChg>
        <pc:spChg chg="mod">
          <ac:chgData name="ΠΑΝΑΓΙΩΤΗΣ ΤΣΑΠΑΡΑΣ" userId="14c29a0b-fba8-4de1-ba9f-ce710cf39d77" providerId="ADAL" clId="{FC015712-5D8B-4FDD-AD96-235A6F8CF2C2}" dt="2022-10-20T08:46:31.311" v="129" actId="20577"/>
          <ac:spMkLst>
            <pc:docMk/>
            <pc:sldMk cId="1640517791" sldId="664"/>
            <ac:spMk id="3" creationId="{09DAF1DA-182F-4807-3890-325F6D60BCAD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0T08:50:40.828" v="208" actId="20577"/>
          <ac:graphicFrameMkLst>
            <pc:docMk/>
            <pc:sldMk cId="1640517791" sldId="664"/>
            <ac:graphicFrameMk id="4" creationId="{4FFFAF47-EAB5-2735-0835-F7A2203BD88C}"/>
          </ac:graphicFrameMkLst>
        </pc:graphicFrameChg>
      </pc:sldChg>
      <pc:sldChg chg="addSp delSp modSp new mod ord modClrScheme chgLayout">
        <pc:chgData name="ΠΑΝΑΓΙΩΤΗΣ ΤΣΑΠΑΡΑΣ" userId="14c29a0b-fba8-4de1-ba9f-ce710cf39d77" providerId="ADAL" clId="{FC015712-5D8B-4FDD-AD96-235A6F8CF2C2}" dt="2022-10-26T11:47:03.850" v="306" actId="20577"/>
        <pc:sldMkLst>
          <pc:docMk/>
          <pc:sldMk cId="4072262054" sldId="665"/>
        </pc:sldMkLst>
        <pc:spChg chg="del mod ord">
          <ac:chgData name="ΠΑΝΑΓΙΩΤΗΣ ΤΣΑΠΑΡΑΣ" userId="14c29a0b-fba8-4de1-ba9f-ce710cf39d77" providerId="ADAL" clId="{FC015712-5D8B-4FDD-AD96-235A6F8CF2C2}" dt="2022-10-26T11:46:00.030" v="213" actId="700"/>
          <ac:spMkLst>
            <pc:docMk/>
            <pc:sldMk cId="4072262054" sldId="665"/>
            <ac:spMk id="2" creationId="{7448B1B6-5223-AAD0-B796-66C15A3DF4B8}"/>
          </ac:spMkLst>
        </pc:spChg>
        <pc:spChg chg="del mod ord">
          <ac:chgData name="ΠΑΝΑΓΙΩΤΗΣ ΤΣΑΠΑΡΑΣ" userId="14c29a0b-fba8-4de1-ba9f-ce710cf39d77" providerId="ADAL" clId="{FC015712-5D8B-4FDD-AD96-235A6F8CF2C2}" dt="2022-10-26T11:46:00.030" v="213" actId="700"/>
          <ac:spMkLst>
            <pc:docMk/>
            <pc:sldMk cId="4072262054" sldId="665"/>
            <ac:spMk id="3" creationId="{4B24F213-46BF-0661-D870-3CBF9BC18058}"/>
          </ac:spMkLst>
        </pc:spChg>
        <pc:spChg chg="add mod ord">
          <ac:chgData name="ΠΑΝΑΓΙΩΤΗΣ ΤΣΑΠΑΡΑΣ" userId="14c29a0b-fba8-4de1-ba9f-ce710cf39d77" providerId="ADAL" clId="{FC015712-5D8B-4FDD-AD96-235A6F8CF2C2}" dt="2022-10-26T11:46:51.772" v="262" actId="20577"/>
          <ac:spMkLst>
            <pc:docMk/>
            <pc:sldMk cId="4072262054" sldId="665"/>
            <ac:spMk id="4" creationId="{6F9710C4-88E6-3A50-3713-A28216EF2CEF}"/>
          </ac:spMkLst>
        </pc:spChg>
        <pc:spChg chg="add mod ord">
          <ac:chgData name="ΠΑΝΑΓΙΩΤΗΣ ΤΣΑΠΑΡΑΣ" userId="14c29a0b-fba8-4de1-ba9f-ce710cf39d77" providerId="ADAL" clId="{FC015712-5D8B-4FDD-AD96-235A6F8CF2C2}" dt="2022-10-26T11:47:03.850" v="306" actId="20577"/>
          <ac:spMkLst>
            <pc:docMk/>
            <pc:sldMk cId="4072262054" sldId="665"/>
            <ac:spMk id="5" creationId="{1CF95584-48BB-7FBE-AEE4-B7F00DC7CC57}"/>
          </ac:spMkLst>
        </pc:spChg>
      </pc:sldChg>
      <pc:sldChg chg="addSp delSp modSp add mod">
        <pc:chgData name="ΠΑΝΑΓΙΩΤΗΣ ΤΣΑΠΑΡΑΣ" userId="14c29a0b-fba8-4de1-ba9f-ce710cf39d77" providerId="ADAL" clId="{FC015712-5D8B-4FDD-AD96-235A6F8CF2C2}" dt="2022-10-26T12:07:38.360" v="583" actId="20577"/>
        <pc:sldMkLst>
          <pc:docMk/>
          <pc:sldMk cId="142242924" sldId="666"/>
        </pc:sldMkLst>
        <pc:spChg chg="add mod">
          <ac:chgData name="ΠΑΝΑΓΙΩΤΗΣ ΤΣΑΠΑΡΑΣ" userId="14c29a0b-fba8-4de1-ba9f-ce710cf39d77" providerId="ADAL" clId="{FC015712-5D8B-4FDD-AD96-235A6F8CF2C2}" dt="2022-10-26T12:07:38.360" v="583" actId="20577"/>
          <ac:spMkLst>
            <pc:docMk/>
            <pc:sldMk cId="142242924" sldId="666"/>
            <ac:spMk id="3" creationId="{A6D2A642-8702-0DD2-99ED-04D67982687E}"/>
          </ac:spMkLst>
        </pc:spChg>
        <pc:spChg chg="mod">
          <ac:chgData name="ΠΑΝΑΓΙΩΤΗΣ ΤΣΑΠΑΡΑΣ" userId="14c29a0b-fba8-4de1-ba9f-ce710cf39d77" providerId="ADAL" clId="{FC015712-5D8B-4FDD-AD96-235A6F8CF2C2}" dt="2022-10-26T12:05:19.222" v="436" actId="14100"/>
          <ac:spMkLst>
            <pc:docMk/>
            <pc:sldMk cId="142242924" sldId="666"/>
            <ac:spMk id="9" creationId="{75F20BB9-BABE-461A-AFB0-61192D74CAED}"/>
          </ac:spMkLst>
        </pc:sp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5" creationId="{F277DFF4-9200-40ED-A4AB-8F4C2A58A9DA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7" creationId="{07EAC5F6-52B0-4451-BD9D-0D212328F2E6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5:25.141" v="437" actId="1076"/>
          <ac:graphicFrameMkLst>
            <pc:docMk/>
            <pc:sldMk cId="142242924" sldId="666"/>
            <ac:graphicFrameMk id="8" creationId="{E7364288-6A26-4803-83E7-6700E8687A33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5:34.207" v="439" actId="1076"/>
          <ac:graphicFrameMkLst>
            <pc:docMk/>
            <pc:sldMk cId="142242924" sldId="666"/>
            <ac:graphicFrameMk id="11" creationId="{2B415CE8-B834-45EB-A381-2F632A06A7D1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12" creationId="{E68015E5-6EA5-491F-830A-15BAD100FC1D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4:02.362" v="376" actId="478"/>
          <ac:graphicFrameMkLst>
            <pc:docMk/>
            <pc:sldMk cId="142242924" sldId="666"/>
            <ac:graphicFrameMk id="13" creationId="{C536C19A-327F-4FD5-81D4-3B6C670E1511}"/>
          </ac:graphicFrameMkLst>
        </pc:graphicFrameChg>
      </pc:sldChg>
      <pc:sldChg chg="addSp delSp modSp new mod modAnim">
        <pc:chgData name="ΠΑΝΑΓΙΩΤΗΣ ΤΣΑΠΑΡΑΣ" userId="14c29a0b-fba8-4de1-ba9f-ce710cf39d77" providerId="ADAL" clId="{FC015712-5D8B-4FDD-AD96-235A6F8CF2C2}" dt="2022-10-26T13:11:53.388" v="1123"/>
        <pc:sldMkLst>
          <pc:docMk/>
          <pc:sldMk cId="723333017" sldId="667"/>
        </pc:sldMkLst>
        <pc:spChg chg="mod">
          <ac:chgData name="ΠΑΝΑΓΙΩΤΗΣ ΤΣΑΠΑΡΑΣ" userId="14c29a0b-fba8-4de1-ba9f-ce710cf39d77" providerId="ADAL" clId="{FC015712-5D8B-4FDD-AD96-235A6F8CF2C2}" dt="2022-10-26T12:31:12.231" v="734" actId="313"/>
          <ac:spMkLst>
            <pc:docMk/>
            <pc:sldMk cId="723333017" sldId="667"/>
            <ac:spMk id="2" creationId="{5427EE19-D88F-7C76-08CE-625B58B894C7}"/>
          </ac:spMkLst>
        </pc:spChg>
        <pc:spChg chg="del">
          <ac:chgData name="ΠΑΝΑΓΙΩΤΗΣ ΤΣΑΠΑΡΑΣ" userId="14c29a0b-fba8-4de1-ba9f-ce710cf39d77" providerId="ADAL" clId="{FC015712-5D8B-4FDD-AD96-235A6F8CF2C2}" dt="2022-10-26T12:42:13.916" v="742" actId="478"/>
          <ac:spMkLst>
            <pc:docMk/>
            <pc:sldMk cId="723333017" sldId="667"/>
            <ac:spMk id="3" creationId="{F2364D67-A520-8E30-4222-4EE9A76BF808}"/>
          </ac:spMkLst>
        </pc:spChg>
        <pc:spChg chg="add mod">
          <ac:chgData name="ΠΑΝΑΓΙΩΤΗΣ ΤΣΑΠΑΡΑΣ" userId="14c29a0b-fba8-4de1-ba9f-ce710cf39d77" providerId="ADAL" clId="{FC015712-5D8B-4FDD-AD96-235A6F8CF2C2}" dt="2022-10-26T12:45:15.029" v="898" actId="1076"/>
          <ac:spMkLst>
            <pc:docMk/>
            <pc:sldMk cId="723333017" sldId="667"/>
            <ac:spMk id="6" creationId="{AEF9D1C7-5934-BCD3-61D8-2076DC21A867}"/>
          </ac:spMkLst>
        </pc:spChg>
        <pc:spChg chg="add mod">
          <ac:chgData name="ΠΑΝΑΓΙΩΤΗΣ ΤΣΑΠΑΡΑΣ" userId="14c29a0b-fba8-4de1-ba9f-ce710cf39d77" providerId="ADAL" clId="{FC015712-5D8B-4FDD-AD96-235A6F8CF2C2}" dt="2022-10-26T12:45:27.375" v="907" actId="20577"/>
          <ac:spMkLst>
            <pc:docMk/>
            <pc:sldMk cId="723333017" sldId="667"/>
            <ac:spMk id="8" creationId="{9BC6C0BB-0E8E-9F80-A1A2-4AA9243CD571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6T12:31:22.941" v="738" actId="20577"/>
          <ac:graphicFrameMkLst>
            <pc:docMk/>
            <pc:sldMk cId="723333017" sldId="667"/>
            <ac:graphicFrameMk id="4" creationId="{970EB923-0FBD-CAFE-9B84-B6F6E55FFDCA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5:10.917" v="897" actId="14100"/>
          <ac:graphicFrameMkLst>
            <pc:docMk/>
            <pc:sldMk cId="723333017" sldId="667"/>
            <ac:graphicFrameMk id="5" creationId="{A15CCC8B-87BB-EC79-F3E5-B7707C01518C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5:07.027" v="896" actId="14100"/>
          <ac:graphicFrameMkLst>
            <pc:docMk/>
            <pc:sldMk cId="723333017" sldId="667"/>
            <ac:graphicFrameMk id="7" creationId="{BD975BD0-0CC6-7E91-2146-F1A37B95FF48}"/>
          </ac:graphicFrameMkLst>
        </pc:graphicFrameChg>
      </pc:sldChg>
      <pc:sldChg chg="modSp new del mod">
        <pc:chgData name="ΠΑΝΑΓΙΩΤΗΣ ΤΣΑΠΑΡΑΣ" userId="14c29a0b-fba8-4de1-ba9f-ce710cf39d77" providerId="ADAL" clId="{FC015712-5D8B-4FDD-AD96-235A6F8CF2C2}" dt="2022-11-03T09:56:08.525" v="2755" actId="47"/>
        <pc:sldMkLst>
          <pc:docMk/>
          <pc:sldMk cId="1034774940" sldId="668"/>
        </pc:sldMkLst>
        <pc:spChg chg="mod">
          <ac:chgData name="ΠΑΝΑΓΙΩΤΗΣ ΤΣΑΠΑΡΑΣ" userId="14c29a0b-fba8-4de1-ba9f-ce710cf39d77" providerId="ADAL" clId="{FC015712-5D8B-4FDD-AD96-235A6F8CF2C2}" dt="2022-10-26T12:08:51.300" v="657" actId="20577"/>
          <ac:spMkLst>
            <pc:docMk/>
            <pc:sldMk cId="1034774940" sldId="668"/>
            <ac:spMk id="2" creationId="{420DEC58-F199-59BC-6F3A-17F2220CCEFA}"/>
          </ac:spMkLst>
        </pc:spChg>
        <pc:spChg chg="mod">
          <ac:chgData name="ΠΑΝΑΓΙΩΤΗΣ ΤΣΑΠΑΡΑΣ" userId="14c29a0b-fba8-4de1-ba9f-ce710cf39d77" providerId="ADAL" clId="{FC015712-5D8B-4FDD-AD96-235A6F8CF2C2}" dt="2022-10-26T12:09:14.801" v="733" actId="20577"/>
          <ac:spMkLst>
            <pc:docMk/>
            <pc:sldMk cId="1034774940" sldId="668"/>
            <ac:spMk id="3" creationId="{31876C31-7752-06D2-9D8B-E33CBF3A72DE}"/>
          </ac:spMkLst>
        </pc:spChg>
      </pc:sldChg>
      <pc:sldChg chg="addSp delSp modSp new mod modAnim">
        <pc:chgData name="ΠΑΝΑΓΙΩΤΗΣ ΤΣΑΠΑΡΑΣ" userId="14c29a0b-fba8-4de1-ba9f-ce710cf39d77" providerId="ADAL" clId="{FC015712-5D8B-4FDD-AD96-235A6F8CF2C2}" dt="2022-10-26T13:11:59.465" v="1124"/>
        <pc:sldMkLst>
          <pc:docMk/>
          <pc:sldMk cId="1035245062" sldId="669"/>
        </pc:sldMkLst>
        <pc:spChg chg="mod">
          <ac:chgData name="ΠΑΝΑΓΙΩΤΗΣ ΤΣΑΠΑΡΑΣ" userId="14c29a0b-fba8-4de1-ba9f-ce710cf39d77" providerId="ADAL" clId="{FC015712-5D8B-4FDD-AD96-235A6F8CF2C2}" dt="2022-10-26T12:45:46.935" v="923" actId="20577"/>
          <ac:spMkLst>
            <pc:docMk/>
            <pc:sldMk cId="1035245062" sldId="669"/>
            <ac:spMk id="2" creationId="{04565C7A-0629-4D84-24A5-9C7D09266DB9}"/>
          </ac:spMkLst>
        </pc:spChg>
        <pc:spChg chg="del">
          <ac:chgData name="ΠΑΝΑΓΙΩΤΗΣ ΤΣΑΠΑΡΑΣ" userId="14c29a0b-fba8-4de1-ba9f-ce710cf39d77" providerId="ADAL" clId="{FC015712-5D8B-4FDD-AD96-235A6F8CF2C2}" dt="2022-10-26T12:48:21.641" v="932" actId="478"/>
          <ac:spMkLst>
            <pc:docMk/>
            <pc:sldMk cId="1035245062" sldId="669"/>
            <ac:spMk id="3" creationId="{23DEA0FE-F87A-9349-8F53-B24CE1330351}"/>
          </ac:spMkLst>
        </pc:spChg>
        <pc:spChg chg="add mod">
          <ac:chgData name="ΠΑΝΑΓΙΩΤΗΣ ΤΣΑΠΑΡΑΣ" userId="14c29a0b-fba8-4de1-ba9f-ce710cf39d77" providerId="ADAL" clId="{FC015712-5D8B-4FDD-AD96-235A6F8CF2C2}" dt="2022-10-26T12:50:09.256" v="1121" actId="20577"/>
          <ac:spMkLst>
            <pc:docMk/>
            <pc:sldMk cId="1035245062" sldId="669"/>
            <ac:spMk id="6" creationId="{65D0CDAD-F304-9193-CDE7-289A6345E424}"/>
          </ac:spMkLst>
        </pc:spChg>
        <pc:graphicFrameChg chg="add mod">
          <ac:chgData name="ΠΑΝΑΓΙΩΤΗΣ ΤΣΑΠΑΡΑΣ" userId="14c29a0b-fba8-4de1-ba9f-ce710cf39d77" providerId="ADAL" clId="{FC015712-5D8B-4FDD-AD96-235A6F8CF2C2}" dt="2022-10-26T12:46:00.482" v="925" actId="1076"/>
          <ac:graphicFrameMkLst>
            <pc:docMk/>
            <pc:sldMk cId="1035245062" sldId="669"/>
            <ac:graphicFrameMk id="4" creationId="{80C27149-9B4C-EB7D-82D9-8B16700FDBCC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8:14.148" v="931" actId="14100"/>
          <ac:graphicFrameMkLst>
            <pc:docMk/>
            <pc:sldMk cId="1035245062" sldId="669"/>
            <ac:graphicFrameMk id="5" creationId="{6AFF50A2-592F-A635-3070-4332B20563B5}"/>
          </ac:graphicFrameMkLst>
        </pc:graphicFrameChg>
      </pc:sldChg>
      <pc:sldChg chg="addSp delSp modSp new add del mod">
        <pc:chgData name="ΠΑΝΑΓΙΩΤΗΣ ΤΣΑΠΑΡΑΣ" userId="14c29a0b-fba8-4de1-ba9f-ce710cf39d77" providerId="ADAL" clId="{FC015712-5D8B-4FDD-AD96-235A6F8CF2C2}" dt="2022-10-26T13:40:56.181" v="1908" actId="6549"/>
        <pc:sldMkLst>
          <pc:docMk/>
          <pc:sldMk cId="387094292" sldId="670"/>
        </pc:sldMkLst>
        <pc:spChg chg="mod">
          <ac:chgData name="ΠΑΝΑΓΙΩΤΗΣ ΤΣΑΠΑΡΑΣ" userId="14c29a0b-fba8-4de1-ba9f-ce710cf39d77" providerId="ADAL" clId="{FC015712-5D8B-4FDD-AD96-235A6F8CF2C2}" dt="2022-10-26T13:12:15.939" v="1146" actId="20577"/>
          <ac:spMkLst>
            <pc:docMk/>
            <pc:sldMk cId="387094292" sldId="670"/>
            <ac:spMk id="2" creationId="{4C62C80C-51E0-5507-B49C-FFB4DF0D111C}"/>
          </ac:spMkLst>
        </pc:spChg>
        <pc:spChg chg="mod">
          <ac:chgData name="ΠΑΝΑΓΙΩΤΗΣ ΤΣΑΠΑΡΑΣ" userId="14c29a0b-fba8-4de1-ba9f-ce710cf39d77" providerId="ADAL" clId="{FC015712-5D8B-4FDD-AD96-235A6F8CF2C2}" dt="2022-10-26T13:40:56.181" v="1908" actId="6549"/>
          <ac:spMkLst>
            <pc:docMk/>
            <pc:sldMk cId="387094292" sldId="670"/>
            <ac:spMk id="3" creationId="{B2AD02AC-37D4-A76B-4DAB-537C7DF3B2FA}"/>
          </ac:spMkLst>
        </pc:spChg>
        <pc:spChg chg="add mod">
          <ac:chgData name="ΠΑΝΑΓΙΩΤΗΣ ΤΣΑΠΑΡΑΣ" userId="14c29a0b-fba8-4de1-ba9f-ce710cf39d77" providerId="ADAL" clId="{FC015712-5D8B-4FDD-AD96-235A6F8CF2C2}" dt="2022-10-26T13:20:51.109" v="1649" actId="20577"/>
          <ac:spMkLst>
            <pc:docMk/>
            <pc:sldMk cId="387094292" sldId="670"/>
            <ac:spMk id="5" creationId="{1A0DE2DE-4D0C-2FF2-6BD6-FD47C6A4F87F}"/>
          </ac:spMkLst>
        </pc:spChg>
        <pc:graphicFrameChg chg="add del mod modGraphic">
          <ac:chgData name="ΠΑΝΑΓΙΩΤΗΣ ΤΣΑΠΑΡΑΣ" userId="14c29a0b-fba8-4de1-ba9f-ce710cf39d77" providerId="ADAL" clId="{FC015712-5D8B-4FDD-AD96-235A6F8CF2C2}" dt="2022-10-26T13:26:35.096" v="1753" actId="478"/>
          <ac:graphicFrameMkLst>
            <pc:docMk/>
            <pc:sldMk cId="387094292" sldId="670"/>
            <ac:graphicFrameMk id="4" creationId="{074AB209-B29E-C02E-683E-51102181D65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3:26:40.652" v="1755" actId="1076"/>
          <ac:graphicFrameMkLst>
            <pc:docMk/>
            <pc:sldMk cId="387094292" sldId="670"/>
            <ac:graphicFrameMk id="6" creationId="{A22296B8-5EEE-4BA4-4AE2-708D4F8535F6}"/>
          </ac:graphicFrameMkLst>
        </pc:graphicFrameChg>
      </pc:sldChg>
      <pc:sldChg chg="addSp modSp add mod">
        <pc:chgData name="ΠΑΝΑΓΙΩΤΗΣ ΤΣΑΠΑΡΑΣ" userId="14c29a0b-fba8-4de1-ba9f-ce710cf39d77" providerId="ADAL" clId="{FC015712-5D8B-4FDD-AD96-235A6F8CF2C2}" dt="2022-10-26T13:41:06.423" v="1910" actId="1076"/>
        <pc:sldMkLst>
          <pc:docMk/>
          <pc:sldMk cId="3742266093" sldId="671"/>
        </pc:sldMkLst>
        <pc:spChg chg="mod">
          <ac:chgData name="ΠΑΝΑΓΙΩΤΗΣ ΤΣΑΠΑΡΑΣ" userId="14c29a0b-fba8-4de1-ba9f-ce710cf39d77" providerId="ADAL" clId="{FC015712-5D8B-4FDD-AD96-235A6F8CF2C2}" dt="2022-10-26T13:41:00.380" v="1909" actId="6549"/>
          <ac:spMkLst>
            <pc:docMk/>
            <pc:sldMk cId="3742266093" sldId="671"/>
            <ac:spMk id="3" creationId="{B2AD02AC-37D4-A76B-4DAB-537C7DF3B2FA}"/>
          </ac:spMkLst>
        </pc:spChg>
        <pc:spChg chg="mod">
          <ac:chgData name="ΠΑΝΑΓΙΩΤΗΣ ΤΣΑΠΑΡΑΣ" userId="14c29a0b-fba8-4de1-ba9f-ce710cf39d77" providerId="ADAL" clId="{FC015712-5D8B-4FDD-AD96-235A6F8CF2C2}" dt="2022-10-26T13:26:54.429" v="1757" actId="1076"/>
          <ac:spMkLst>
            <pc:docMk/>
            <pc:sldMk cId="3742266093" sldId="671"/>
            <ac:spMk id="5" creationId="{1A0DE2DE-4D0C-2FF2-6BD6-FD47C6A4F87F}"/>
          </ac:spMkLst>
        </pc:spChg>
        <pc:graphicFrameChg chg="mod modGraphic">
          <ac:chgData name="ΠΑΝΑΓΙΩΤΗΣ ΤΣΑΠΑΡΑΣ" userId="14c29a0b-fba8-4de1-ba9f-ce710cf39d77" providerId="ADAL" clId="{FC015712-5D8B-4FDD-AD96-235A6F8CF2C2}" dt="2022-10-26T13:41:06.423" v="1910" actId="1076"/>
          <ac:graphicFrameMkLst>
            <pc:docMk/>
            <pc:sldMk cId="3742266093" sldId="671"/>
            <ac:graphicFrameMk id="4" creationId="{074AB209-B29E-C02E-683E-51102181D659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3:26:48.609" v="1756" actId="20577"/>
          <ac:graphicFrameMkLst>
            <pc:docMk/>
            <pc:sldMk cId="3742266093" sldId="671"/>
            <ac:graphicFrameMk id="6" creationId="{65BCD15E-722D-C7E8-A617-EDB9AAC8A5F8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3:33:08.228" v="1793" actId="1076"/>
          <ac:graphicFrameMkLst>
            <pc:docMk/>
            <pc:sldMk cId="3742266093" sldId="671"/>
            <ac:graphicFrameMk id="7" creationId="{322B580D-7282-452C-9ADA-1ADC42C1E1F6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3:34:26.198" v="1798" actId="1076"/>
          <ac:graphicFrameMkLst>
            <pc:docMk/>
            <pc:sldMk cId="3742266093" sldId="671"/>
            <ac:graphicFrameMk id="8" creationId="{734DE6E0-BCFD-07D7-9EDA-CDD95D9E46B2}"/>
          </ac:graphicFrameMkLst>
        </pc:graphicFrameChg>
      </pc:sldChg>
      <pc:sldChg chg="add del">
        <pc:chgData name="ΠΑΝΑΓΙΩΤΗΣ ΤΣΑΠΑΡΑΣ" userId="14c29a0b-fba8-4de1-ba9f-ce710cf39d77" providerId="ADAL" clId="{FC015712-5D8B-4FDD-AD96-235A6F8CF2C2}" dt="2022-10-26T13:35:02.047" v="1803" actId="47"/>
        <pc:sldMkLst>
          <pc:docMk/>
          <pc:sldMk cId="2820501237" sldId="672"/>
        </pc:sldMkLst>
      </pc:sldChg>
      <pc:sldChg chg="addSp delSp modSp add mod">
        <pc:chgData name="ΠΑΝΑΓΙΩΤΗΣ ΤΣΑΠΑΡΑΣ" userId="14c29a0b-fba8-4de1-ba9f-ce710cf39d77" providerId="ADAL" clId="{FC015712-5D8B-4FDD-AD96-235A6F8CF2C2}" dt="2022-10-26T14:33:32.726" v="2010"/>
        <pc:sldMkLst>
          <pc:docMk/>
          <pc:sldMk cId="314985640" sldId="673"/>
        </pc:sldMkLst>
        <pc:spChg chg="mod">
          <ac:chgData name="ΠΑΝΑΓΙΩΤΗΣ ΤΣΑΠΑΡΑΣ" userId="14c29a0b-fba8-4de1-ba9f-ce710cf39d77" providerId="ADAL" clId="{FC015712-5D8B-4FDD-AD96-235A6F8CF2C2}" dt="2022-10-26T13:41:10.280" v="1911" actId="6549"/>
          <ac:spMkLst>
            <pc:docMk/>
            <pc:sldMk cId="314985640" sldId="673"/>
            <ac:spMk id="3" creationId="{B2AD02AC-37D4-A76B-4DAB-537C7DF3B2FA}"/>
          </ac:spMkLst>
        </pc:spChg>
        <pc:spChg chg="del">
          <ac:chgData name="ΠΑΝΑΓΙΩΤΗΣ ΤΣΑΠΑΡΑΣ" userId="14c29a0b-fba8-4de1-ba9f-ce710cf39d77" providerId="ADAL" clId="{FC015712-5D8B-4FDD-AD96-235A6F8CF2C2}" dt="2022-10-26T13:35:06.409" v="1804" actId="478"/>
          <ac:spMkLst>
            <pc:docMk/>
            <pc:sldMk cId="314985640" sldId="673"/>
            <ac:spMk id="5" creationId="{1A0DE2DE-4D0C-2FF2-6BD6-FD47C6A4F87F}"/>
          </ac:spMkLst>
        </pc:spChg>
        <pc:spChg chg="add mod">
          <ac:chgData name="ΠΑΝΑΓΙΩΤΗΣ ΤΣΑΠΑΡΑΣ" userId="14c29a0b-fba8-4de1-ba9f-ce710cf39d77" providerId="ADAL" clId="{FC015712-5D8B-4FDD-AD96-235A6F8CF2C2}" dt="2022-10-26T13:44:08.066" v="1949" actId="20577"/>
          <ac:spMkLst>
            <pc:docMk/>
            <pc:sldMk cId="314985640" sldId="673"/>
            <ac:spMk id="7" creationId="{A15952B0-E715-6148-E782-FE0D39CC6F1F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6T14:33:32.726" v="2010"/>
          <ac:graphicFrameMkLst>
            <pc:docMk/>
            <pc:sldMk cId="314985640" sldId="673"/>
            <ac:graphicFrameMk id="4" creationId="{8738E2AD-2FEE-95E8-470D-18FCB2D2897B}"/>
          </ac:graphicFrameMkLst>
        </pc:graphicFrameChg>
        <pc:graphicFrameChg chg="mod modGraphic">
          <ac:chgData name="ΠΑΝΑΓΙΩΤΗΣ ΤΣΑΠΑΡΑΣ" userId="14c29a0b-fba8-4de1-ba9f-ce710cf39d77" providerId="ADAL" clId="{FC015712-5D8B-4FDD-AD96-235A6F8CF2C2}" dt="2022-10-26T13:41:17.648" v="1912" actId="1076"/>
          <ac:graphicFrameMkLst>
            <pc:docMk/>
            <pc:sldMk cId="314985640" sldId="673"/>
            <ac:graphicFrameMk id="6" creationId="{A22296B8-5EEE-4BA4-4AE2-708D4F8535F6}"/>
          </ac:graphicFrameMkLst>
        </pc:graphicFrameChg>
        <pc:graphicFrameChg chg="add del mod modGraphic">
          <ac:chgData name="ΠΑΝΑΓΙΩΤΗΣ ΤΣΑΠΑΡΑΣ" userId="14c29a0b-fba8-4de1-ba9f-ce710cf39d77" providerId="ADAL" clId="{FC015712-5D8B-4FDD-AD96-235A6F8CF2C2}" dt="2022-10-26T14:29:49.640" v="1988" actId="478"/>
          <ac:graphicFrameMkLst>
            <pc:docMk/>
            <pc:sldMk cId="314985640" sldId="673"/>
            <ac:graphicFrameMk id="8" creationId="{40925810-3513-E9B0-3508-55CE61155D0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30:12.582" v="1995" actId="1076"/>
          <ac:graphicFrameMkLst>
            <pc:docMk/>
            <pc:sldMk cId="314985640" sldId="673"/>
            <ac:graphicFrameMk id="9" creationId="{B88C397C-D68C-BB11-D4ED-07AF1C60D334}"/>
          </ac:graphicFrameMkLst>
        </pc:graphicFrameChg>
      </pc:sldChg>
      <pc:sldChg chg="new del">
        <pc:chgData name="ΠΑΝΑΓΙΩΤΗΣ ΤΣΑΠΑΡΑΣ" userId="14c29a0b-fba8-4de1-ba9f-ce710cf39d77" providerId="ADAL" clId="{FC015712-5D8B-4FDD-AD96-235A6F8CF2C2}" dt="2022-10-26T14:34:05.940" v="2015" actId="680"/>
        <pc:sldMkLst>
          <pc:docMk/>
          <pc:sldMk cId="45119046" sldId="674"/>
        </pc:sldMkLst>
      </pc:sldChg>
      <pc:sldChg chg="addSp delSp modSp add del mod">
        <pc:chgData name="ΠΑΝΑΓΙΩΤΗΣ ΤΣΑΠΑΡΑΣ" userId="14c29a0b-fba8-4de1-ba9f-ce710cf39d77" providerId="ADAL" clId="{FC015712-5D8B-4FDD-AD96-235A6F8CF2C2}" dt="2022-10-26T14:40:09.254" v="2086" actId="1076"/>
        <pc:sldMkLst>
          <pc:docMk/>
          <pc:sldMk cId="1863113477" sldId="674"/>
        </pc:sldMkLst>
        <pc:spChg chg="del">
          <ac:chgData name="ΠΑΝΑΓΙΩΤΗΣ ΤΣΑΠΑΡΑΣ" userId="14c29a0b-fba8-4de1-ba9f-ce710cf39d77" providerId="ADAL" clId="{FC015712-5D8B-4FDD-AD96-235A6F8CF2C2}" dt="2022-10-26T14:34:25.662" v="2020" actId="478"/>
          <ac:spMkLst>
            <pc:docMk/>
            <pc:sldMk cId="1863113477" sldId="674"/>
            <ac:spMk id="7" creationId="{A15952B0-E715-6148-E782-FE0D39CC6F1F}"/>
          </ac:spMkLst>
        </pc:spChg>
        <pc:spChg chg="add mod">
          <ac:chgData name="ΠΑΝΑΓΙΩΤΗΣ ΤΣΑΠΑΡΑΣ" userId="14c29a0b-fba8-4de1-ba9f-ce710cf39d77" providerId="ADAL" clId="{FC015712-5D8B-4FDD-AD96-235A6F8CF2C2}" dt="2022-10-26T14:35:02.248" v="2043" actId="20577"/>
          <ac:spMkLst>
            <pc:docMk/>
            <pc:sldMk cId="1863113477" sldId="674"/>
            <ac:spMk id="10" creationId="{E53A26CC-1C17-957D-F24E-5355E4528177}"/>
          </ac:spMkLst>
        </pc:spChg>
        <pc:graphicFrameChg chg="del">
          <ac:chgData name="ΠΑΝΑΓΙΩΤΗΣ ΤΣΑΠΑΡΑΣ" userId="14c29a0b-fba8-4de1-ba9f-ce710cf39d77" providerId="ADAL" clId="{FC015712-5D8B-4FDD-AD96-235A6F8CF2C2}" dt="2022-10-26T14:34:22.438" v="2019" actId="478"/>
          <ac:graphicFrameMkLst>
            <pc:docMk/>
            <pc:sldMk cId="1863113477" sldId="674"/>
            <ac:graphicFrameMk id="4" creationId="{8738E2AD-2FEE-95E8-470D-18FCB2D2897B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4:34:48.697" v="2025" actId="1076"/>
          <ac:graphicFrameMkLst>
            <pc:docMk/>
            <pc:sldMk cId="1863113477" sldId="674"/>
            <ac:graphicFrameMk id="5" creationId="{36DE6F30-F766-4453-1DDB-DE2E24B37811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4:34:18.991" v="2018" actId="478"/>
          <ac:graphicFrameMkLst>
            <pc:docMk/>
            <pc:sldMk cId="1863113477" sldId="674"/>
            <ac:graphicFrameMk id="6" creationId="{A22296B8-5EEE-4BA4-4AE2-708D4F8535F6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4:34:54.840" v="2026" actId="1076"/>
          <ac:graphicFrameMkLst>
            <pc:docMk/>
            <pc:sldMk cId="1863113477" sldId="674"/>
            <ac:graphicFrameMk id="8" creationId="{40925810-3513-E9B0-3508-55CE61155D09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4:34:15.491" v="2017" actId="478"/>
          <ac:graphicFrameMkLst>
            <pc:docMk/>
            <pc:sldMk cId="1863113477" sldId="674"/>
            <ac:graphicFrameMk id="9" creationId="{B88C397C-D68C-BB11-D4ED-07AF1C60D334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37:30.365" v="2082" actId="20577"/>
          <ac:graphicFrameMkLst>
            <pc:docMk/>
            <pc:sldMk cId="1863113477" sldId="674"/>
            <ac:graphicFrameMk id="11" creationId="{5389FDFB-92E8-84DC-6752-5E9E4BB58D1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40:09.254" v="2086" actId="1076"/>
          <ac:graphicFrameMkLst>
            <pc:docMk/>
            <pc:sldMk cId="1863113477" sldId="674"/>
            <ac:graphicFrameMk id="12" creationId="{37D74952-C456-BDA5-CBF6-C48726407E19}"/>
          </ac:graphicFrameMkLst>
        </pc:graphicFrameChg>
      </pc:sldChg>
      <pc:sldChg chg="add del">
        <pc:chgData name="ΠΑΝΑΓΙΩΤΗΣ ΤΣΑΠΑΡΑΣ" userId="14c29a0b-fba8-4de1-ba9f-ce710cf39d77" providerId="ADAL" clId="{FC015712-5D8B-4FDD-AD96-235A6F8CF2C2}" dt="2022-10-26T14:34:05.566" v="2014"/>
        <pc:sldMkLst>
          <pc:docMk/>
          <pc:sldMk cId="1523218816" sldId="675"/>
        </pc:sldMkLst>
      </pc:sldChg>
      <pc:sldChg chg="addSp modSp new mod">
        <pc:chgData name="ΠΑΝΑΓΙΩΤΗΣ ΤΣΑΠΑΡΑΣ" userId="14c29a0b-fba8-4de1-ba9f-ce710cf39d77" providerId="ADAL" clId="{FC015712-5D8B-4FDD-AD96-235A6F8CF2C2}" dt="2022-11-03T09:19:49.847" v="2754" actId="20577"/>
        <pc:sldMkLst>
          <pc:docMk/>
          <pc:sldMk cId="3729469140" sldId="675"/>
        </pc:sldMkLst>
        <pc:spChg chg="mod">
          <ac:chgData name="ΠΑΝΑΓΙΩΤΗΣ ΤΣΑΠΑΡΑΣ" userId="14c29a0b-fba8-4de1-ba9f-ce710cf39d77" providerId="ADAL" clId="{FC015712-5D8B-4FDD-AD96-235A6F8CF2C2}" dt="2022-11-03T09:12:57.289" v="2450" actId="20577"/>
          <ac:spMkLst>
            <pc:docMk/>
            <pc:sldMk cId="3729469140" sldId="675"/>
            <ac:spMk id="2" creationId="{56B86E7B-EAE0-02F8-DA0C-B11CB22B8BA4}"/>
          </ac:spMkLst>
        </pc:spChg>
        <pc:spChg chg="mod">
          <ac:chgData name="ΠΑΝΑΓΙΩΤΗΣ ΤΣΑΠΑΡΑΣ" userId="14c29a0b-fba8-4de1-ba9f-ce710cf39d77" providerId="ADAL" clId="{FC015712-5D8B-4FDD-AD96-235A6F8CF2C2}" dt="2022-11-03T09:12:52.937" v="2434"/>
          <ac:spMkLst>
            <pc:docMk/>
            <pc:sldMk cId="3729469140" sldId="675"/>
            <ac:spMk id="3" creationId="{3CF4E980-6F47-D231-95DF-DC59C694F4F2}"/>
          </ac:spMkLst>
        </pc:spChg>
        <pc:spChg chg="add mod">
          <ac:chgData name="ΠΑΝΑΓΙΩΤΗΣ ΤΣΑΠΑΡΑΣ" userId="14c29a0b-fba8-4de1-ba9f-ce710cf39d77" providerId="ADAL" clId="{FC015712-5D8B-4FDD-AD96-235A6F8CF2C2}" dt="2022-11-03T09:19:26.330" v="2698" actId="1076"/>
          <ac:spMkLst>
            <pc:docMk/>
            <pc:sldMk cId="3729469140" sldId="675"/>
            <ac:spMk id="4" creationId="{ADD83CDA-088A-9BD0-5281-98C31C1F4864}"/>
          </ac:spMkLst>
        </pc:spChg>
        <pc:spChg chg="add mod">
          <ac:chgData name="ΠΑΝΑΓΙΩΤΗΣ ΤΣΑΠΑΡΑΣ" userId="14c29a0b-fba8-4de1-ba9f-ce710cf39d77" providerId="ADAL" clId="{FC015712-5D8B-4FDD-AD96-235A6F8CF2C2}" dt="2022-11-03T09:19:30.954" v="2699" actId="1076"/>
          <ac:spMkLst>
            <pc:docMk/>
            <pc:sldMk cId="3729469140" sldId="675"/>
            <ac:spMk id="5" creationId="{03A3F5D3-A31A-D53D-0731-1CB4189F147F}"/>
          </ac:spMkLst>
        </pc:spChg>
        <pc:spChg chg="add mod">
          <ac:chgData name="ΠΑΝΑΓΙΩΤΗΣ ΤΣΑΠΑΡΑΣ" userId="14c29a0b-fba8-4de1-ba9f-ce710cf39d77" providerId="ADAL" clId="{FC015712-5D8B-4FDD-AD96-235A6F8CF2C2}" dt="2022-11-03T09:19:49.847" v="2754" actId="20577"/>
          <ac:spMkLst>
            <pc:docMk/>
            <pc:sldMk cId="3729469140" sldId="675"/>
            <ac:spMk id="6" creationId="{28D211F3-1EA0-79AD-BEBE-E942109D74CB}"/>
          </ac:spMkLst>
        </pc:spChg>
        <pc:picChg chg="add mod">
          <ac:chgData name="ΠΑΝΑΓΙΩΤΗΣ ΤΣΑΠΑΡΑΣ" userId="14c29a0b-fba8-4de1-ba9f-ce710cf39d77" providerId="ADAL" clId="{FC015712-5D8B-4FDD-AD96-235A6F8CF2C2}" dt="2022-11-03T09:17:22.554" v="2526" actId="1076"/>
          <ac:picMkLst>
            <pc:docMk/>
            <pc:sldMk cId="3729469140" sldId="675"/>
            <ac:picMk id="1026" creationId="{923A167A-110E-8413-CC12-4EB76520212D}"/>
          </ac:picMkLst>
        </pc:picChg>
        <pc:picChg chg="add mod">
          <ac:chgData name="ΠΑΝΑΓΙΩΤΗΣ ΤΣΑΠΑΡΑΣ" userId="14c29a0b-fba8-4de1-ba9f-ce710cf39d77" providerId="ADAL" clId="{FC015712-5D8B-4FDD-AD96-235A6F8CF2C2}" dt="2022-11-03T09:16:59.873" v="2523" actId="1076"/>
          <ac:picMkLst>
            <pc:docMk/>
            <pc:sldMk cId="3729469140" sldId="675"/>
            <ac:picMk id="1028" creationId="{2AE52329-F3A1-D6E0-EF93-BBA7976B8319}"/>
          </ac:picMkLst>
        </pc:picChg>
        <pc:picChg chg="add mod">
          <ac:chgData name="ΠΑΝΑΓΙΩΤΗΣ ΤΣΑΠΑΡΑΣ" userId="14c29a0b-fba8-4de1-ba9f-ce710cf39d77" providerId="ADAL" clId="{FC015712-5D8B-4FDD-AD96-235A6F8CF2C2}" dt="2022-11-03T09:17:19.722" v="2525" actId="1076"/>
          <ac:picMkLst>
            <pc:docMk/>
            <pc:sldMk cId="3729469140" sldId="675"/>
            <ac:picMk id="1030" creationId="{7336BD56-069F-B2A7-F82B-B36F16DD7C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AppData\Local\Temp\Rar$DIa11052.26962\distribution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oioannina-my.sharepoint.com/personal/tsap_uoi_gr/Documents/Teaching/DataMining/CSE012-2023/lectures/numeric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5-4DC0-A2A7-BA4EA22E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P(Income ≤ x)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Sheet1!$A$17:$A$26</c:f>
              <c:numCache>
                <c:formatCode>General</c:formatCode>
                <c:ptCount val="10"/>
                <c:pt idx="0">
                  <c:v>60</c:v>
                </c:pt>
                <c:pt idx="1">
                  <c:v>70</c:v>
                </c:pt>
                <c:pt idx="2">
                  <c:v>85</c:v>
                </c:pt>
                <c:pt idx="3">
                  <c:v>90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125</c:v>
                </c:pt>
                <c:pt idx="8">
                  <c:v>220</c:v>
                </c:pt>
                <c:pt idx="9">
                  <c:v>500</c:v>
                </c:pt>
              </c:numCache>
            </c:numRef>
          </c:xVal>
          <c:yVal>
            <c:numRef>
              <c:f>Sheet1!$B$17:$B$26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25-42AB-B5AB-DD29FC3E5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800607"/>
        <c:axId val="1737789791"/>
      </c:scatterChart>
      <c:valAx>
        <c:axId val="1737800607"/>
        <c:scaling>
          <c:orientation val="minMax"/>
          <c:max val="50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789791"/>
        <c:crosses val="autoZero"/>
        <c:crossBetween val="midCat"/>
        <c:majorUnit val="40"/>
      </c:valAx>
      <c:valAx>
        <c:axId val="17377897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006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P(Income ≥ x)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Sheet1!$A$28:$A$37</c:f>
              <c:numCache>
                <c:formatCode>General</c:formatCode>
                <c:ptCount val="10"/>
                <c:pt idx="0">
                  <c:v>60</c:v>
                </c:pt>
                <c:pt idx="1">
                  <c:v>70</c:v>
                </c:pt>
                <c:pt idx="2">
                  <c:v>85</c:v>
                </c:pt>
                <c:pt idx="3">
                  <c:v>90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125</c:v>
                </c:pt>
                <c:pt idx="8">
                  <c:v>220</c:v>
                </c:pt>
                <c:pt idx="9">
                  <c:v>500</c:v>
                </c:pt>
              </c:numCache>
            </c:numRef>
          </c:xVal>
          <c:yVal>
            <c:numRef>
              <c:f>Sheet1!$B$28:$B$37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0.70000000000000007</c:v>
                </c:pt>
                <c:pt idx="4">
                  <c:v>0.60000000000000009</c:v>
                </c:pt>
                <c:pt idx="5">
                  <c:v>0.50000000000000011</c:v>
                </c:pt>
                <c:pt idx="6">
                  <c:v>0.40000000000000013</c:v>
                </c:pt>
                <c:pt idx="7">
                  <c:v>0.30000000000000016</c:v>
                </c:pt>
                <c:pt idx="8">
                  <c:v>0.20000000000000015</c:v>
                </c:pt>
                <c:pt idx="9">
                  <c:v>0.10000000000000014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2A-49F9-924C-19377D0DF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813087"/>
        <c:axId val="1737817247"/>
      </c:scatterChart>
      <c:valAx>
        <c:axId val="1737813087"/>
        <c:scaling>
          <c:orientation val="minMax"/>
          <c:max val="50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17247"/>
        <c:crosses val="autoZero"/>
        <c:crossBetween val="midCat"/>
        <c:majorUnit val="40"/>
      </c:valAx>
      <c:valAx>
        <c:axId val="17378172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13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500</c:v>
                </c:pt>
                <c:pt idx="1">
                  <c:v>220</c:v>
                </c:pt>
                <c:pt idx="2">
                  <c:v>125</c:v>
                </c:pt>
                <c:pt idx="3">
                  <c:v>120</c:v>
                </c:pt>
                <c:pt idx="4">
                  <c:v>100</c:v>
                </c:pt>
                <c:pt idx="5">
                  <c:v>90</c:v>
                </c:pt>
                <c:pt idx="6">
                  <c:v>90</c:v>
                </c:pt>
                <c:pt idx="7">
                  <c:v>85</c:v>
                </c:pt>
                <c:pt idx="8">
                  <c:v>70</c:v>
                </c:pt>
                <c:pt idx="9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A4-461B-8C57-1DF176D23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250575"/>
        <c:axId val="1530250991"/>
      </c:scatterChart>
      <c:valAx>
        <c:axId val="1530250575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rank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0991"/>
        <c:crosses val="autoZero"/>
        <c:crossBetween val="midCat"/>
      </c:valAx>
      <c:valAx>
        <c:axId val="1530250991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Income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05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length</a:t>
            </a:r>
            <a:r>
              <a:rPr lang="en-US" baseline="0"/>
              <a:t> histogram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Sheet1!$O$24:$O$29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E-4D00-A845-E01AE3E9D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2576207"/>
        <c:axId val="1813631999"/>
      </c:barChart>
      <c:catAx>
        <c:axId val="18125762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631999"/>
        <c:crosses val="autoZero"/>
        <c:auto val="1"/>
        <c:lblAlgn val="ctr"/>
        <c:lblOffset val="100"/>
        <c:noMultiLvlLbl val="0"/>
      </c:catAx>
      <c:valAx>
        <c:axId val="1813631999"/>
        <c:scaling>
          <c:orientation val="minMax"/>
          <c:max val="3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5762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value-rank</a:t>
            </a:r>
            <a:r>
              <a:rPr lang="en-US" baseline="0"/>
              <a:t> plot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Sheet1!$R$40:$R$51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Sheet1!$S$40:$S$51</c:f>
              <c:numCache>
                <c:formatCode>General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4A-45AB-B8DB-A6A2F900D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802655"/>
        <c:axId val="1740804735"/>
      </c:scatterChart>
      <c:valAx>
        <c:axId val="174080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04735"/>
        <c:crosses val="autoZero"/>
        <c:crossBetween val="midCat"/>
        <c:majorUnit val="1"/>
      </c:valAx>
      <c:valAx>
        <c:axId val="174080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026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</a:t>
            </a:r>
            <a:r>
              <a:rPr lang="en-US" baseline="0" dirty="0"/>
              <a:t> frequency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Sheet1!$E$45:$E$50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</c:numCache>
            </c:numRef>
          </c:xVal>
          <c:yVal>
            <c:numRef>
              <c:f>Sheet1!$F$45:$F$50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10-4DFE-8F8E-3E34758F9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295983"/>
        <c:axId val="1527294735"/>
      </c:scatterChart>
      <c:valAx>
        <c:axId val="1527295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294735"/>
        <c:crosses val="autoZero"/>
        <c:crossBetween val="midCat"/>
        <c:majorUnit val="1"/>
      </c:valAx>
      <c:valAx>
        <c:axId val="152729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2959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Cummulative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Sheet1!$E$52:$E$57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</c:numCache>
            </c:numRef>
          </c:xVal>
          <c:yVal>
            <c:numRef>
              <c:f>Sheet1!$G$52:$G$57</c:f>
              <c:numCache>
                <c:formatCode>General</c:formatCode>
                <c:ptCount val="6"/>
                <c:pt idx="0">
                  <c:v>0.33333333333333331</c:v>
                </c:pt>
                <c:pt idx="1">
                  <c:v>0.5</c:v>
                </c:pt>
                <c:pt idx="2">
                  <c:v>0.66666666666666663</c:v>
                </c:pt>
                <c:pt idx="3">
                  <c:v>0.83333333333333337</c:v>
                </c:pt>
                <c:pt idx="4">
                  <c:v>0.91666666666666663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A2-4BE7-9799-2799021B0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137791"/>
        <c:axId val="1867140287"/>
      </c:scatterChart>
      <c:valAx>
        <c:axId val="1867137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140287"/>
        <c:crosses val="autoZero"/>
        <c:crossBetween val="midCat"/>
        <c:majorUnit val="1"/>
      </c:valAx>
      <c:valAx>
        <c:axId val="186714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Fraction</a:t>
                </a:r>
                <a:r>
                  <a:rPr lang="en-US" baseline="0" dirty="0"/>
                  <a:t> of items with count &lt;= x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137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18-4C90-8A0D-B513891F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5936"/>
        <c:axId val="47452928"/>
      </c:scatterChart>
      <c:valAx>
        <c:axId val="410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52928"/>
        <c:crosses val="autoZero"/>
        <c:crossBetween val="midCat"/>
      </c:valAx>
      <c:valAx>
        <c:axId val="4745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1593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9D-4C76-A956-F5B31C9C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86848"/>
        <c:axId val="47488384"/>
      </c:scatterChart>
      <c:valAx>
        <c:axId val="4748684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88384"/>
        <c:crosses val="autoZero"/>
        <c:crossBetween val="midCat"/>
      </c:valAx>
      <c:valAx>
        <c:axId val="47488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8684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4C-41C7-8937-250C81D1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2928"/>
        <c:axId val="47374720"/>
      </c:scatterChart>
      <c:valAx>
        <c:axId val="47372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374720"/>
        <c:crosses val="autoZero"/>
        <c:crossBetween val="midCat"/>
      </c:valAx>
      <c:valAx>
        <c:axId val="473747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7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42-4A20-B60D-8180F485E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04544"/>
        <c:axId val="47406080"/>
      </c:scatterChart>
      <c:valAx>
        <c:axId val="4740454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06080"/>
        <c:crosses val="autoZero"/>
        <c:crossBetween val="midCat"/>
      </c:valAx>
      <c:valAx>
        <c:axId val="4740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04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E4-4E1C-9D8A-AF3AD90E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13504"/>
        <c:axId val="47431680"/>
      </c:scatterChart>
      <c:valAx>
        <c:axId val="47413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31680"/>
        <c:crosses val="autoZero"/>
        <c:crossBetween val="midCat"/>
      </c:valAx>
      <c:valAx>
        <c:axId val="4743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13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DD-458A-84F9-DED6320ED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89120"/>
        <c:axId val="48390912"/>
      </c:scatterChart>
      <c:valAx>
        <c:axId val="48389120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390912"/>
        <c:crosses val="autoZero"/>
        <c:crossBetween val="midCat"/>
      </c:valAx>
      <c:valAx>
        <c:axId val="4839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89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F5-4145-AC0B-550D4D3B742E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F5-4145-AC0B-550D4D3B742E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F5-4145-AC0B-550D4D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1504"/>
        <c:axId val="48431488"/>
      </c:scatterChart>
      <c:valAx>
        <c:axId val="48421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431488"/>
        <c:crosses val="autoZero"/>
        <c:crossBetween val="midCat"/>
      </c:valAx>
      <c:valAx>
        <c:axId val="484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215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53-46BE-8C31-D5084FAFA318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53-46BE-8C31-D5084FAFA318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53-46BE-8C31-D5084FAFA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95232"/>
        <c:axId val="48177536"/>
      </c:scatterChart>
      <c:valAx>
        <c:axId val="48495232"/>
        <c:scaling>
          <c:logBase val="10"/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high"/>
        <c:crossAx val="48177536"/>
        <c:crosses val="autoZero"/>
        <c:crossBetween val="midCat"/>
      </c:valAx>
      <c:valAx>
        <c:axId val="481775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952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Log-Linear plot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Sheet1!$A$1:$A$100</c:f>
              <c:numCache>
                <c:formatCode>General</c:formatCode>
                <c:ptCount val="100"/>
                <c:pt idx="0">
                  <c:v>17.955524649708419</c:v>
                </c:pt>
                <c:pt idx="1">
                  <c:v>78.504324698576781</c:v>
                </c:pt>
                <c:pt idx="2">
                  <c:v>42.768684367489072</c:v>
                </c:pt>
                <c:pt idx="3">
                  <c:v>85.906824580077227</c:v>
                </c:pt>
                <c:pt idx="4">
                  <c:v>6.9857775720653317</c:v>
                </c:pt>
                <c:pt idx="5">
                  <c:v>81.17813663987981</c:v>
                </c:pt>
                <c:pt idx="6">
                  <c:v>75.211018200938739</c:v>
                </c:pt>
                <c:pt idx="7">
                  <c:v>42.23746381263382</c:v>
                </c:pt>
                <c:pt idx="8">
                  <c:v>44.572889356075081</c:v>
                </c:pt>
                <c:pt idx="9">
                  <c:v>43.848782769956593</c:v>
                </c:pt>
                <c:pt idx="10">
                  <c:v>1.7879836019064834</c:v>
                </c:pt>
                <c:pt idx="11">
                  <c:v>45.15998099163658</c:v>
                </c:pt>
                <c:pt idx="12">
                  <c:v>77.445347943345283</c:v>
                </c:pt>
                <c:pt idx="13">
                  <c:v>60.993881200115204</c:v>
                </c:pt>
                <c:pt idx="14">
                  <c:v>68.592360925094297</c:v>
                </c:pt>
                <c:pt idx="15">
                  <c:v>23.689152527537448</c:v>
                </c:pt>
                <c:pt idx="16">
                  <c:v>33.381662580294424</c:v>
                </c:pt>
                <c:pt idx="17">
                  <c:v>87.515438234995983</c:v>
                </c:pt>
                <c:pt idx="18">
                  <c:v>84.205911059896039</c:v>
                </c:pt>
                <c:pt idx="19">
                  <c:v>36.005593627425505</c:v>
                </c:pt>
                <c:pt idx="20">
                  <c:v>25.748546767989378</c:v>
                </c:pt>
                <c:pt idx="21">
                  <c:v>31.777627810459972</c:v>
                </c:pt>
                <c:pt idx="22">
                  <c:v>36.911259988431141</c:v>
                </c:pt>
                <c:pt idx="23">
                  <c:v>63.200507935003934</c:v>
                </c:pt>
                <c:pt idx="24">
                  <c:v>21.167499484947182</c:v>
                </c:pt>
                <c:pt idx="25">
                  <c:v>52.780334089599769</c:v>
                </c:pt>
                <c:pt idx="26">
                  <c:v>73.804388328439387</c:v>
                </c:pt>
                <c:pt idx="27">
                  <c:v>28.013554413064067</c:v>
                </c:pt>
                <c:pt idx="28">
                  <c:v>60.001632815560122</c:v>
                </c:pt>
                <c:pt idx="29">
                  <c:v>23.502636364485241</c:v>
                </c:pt>
                <c:pt idx="30">
                  <c:v>31.990386008975179</c:v>
                </c:pt>
                <c:pt idx="31">
                  <c:v>98.094433311681556</c:v>
                </c:pt>
                <c:pt idx="32">
                  <c:v>94.342182589995645</c:v>
                </c:pt>
                <c:pt idx="33">
                  <c:v>14.464293208509858</c:v>
                </c:pt>
                <c:pt idx="34">
                  <c:v>24.557234598660635</c:v>
                </c:pt>
                <c:pt idx="35">
                  <c:v>89.921897654941546</c:v>
                </c:pt>
                <c:pt idx="36">
                  <c:v>28.83881626484974</c:v>
                </c:pt>
                <c:pt idx="37">
                  <c:v>81.850150402249483</c:v>
                </c:pt>
                <c:pt idx="38">
                  <c:v>100.07476542994705</c:v>
                </c:pt>
                <c:pt idx="39">
                  <c:v>40.174513190308126</c:v>
                </c:pt>
                <c:pt idx="40">
                  <c:v>61.659696701184544</c:v>
                </c:pt>
                <c:pt idx="41">
                  <c:v>92.203702807694327</c:v>
                </c:pt>
                <c:pt idx="42">
                  <c:v>59.163923294517581</c:v>
                </c:pt>
                <c:pt idx="43">
                  <c:v>45.093534835250495</c:v>
                </c:pt>
                <c:pt idx="44">
                  <c:v>70.573361270915072</c:v>
                </c:pt>
                <c:pt idx="45">
                  <c:v>33.709338414915166</c:v>
                </c:pt>
                <c:pt idx="46">
                  <c:v>25.424957700507623</c:v>
                </c:pt>
                <c:pt idx="47">
                  <c:v>61.216743944668686</c:v>
                </c:pt>
                <c:pt idx="48">
                  <c:v>51.146058809626325</c:v>
                </c:pt>
                <c:pt idx="49">
                  <c:v>14.074635301594007</c:v>
                </c:pt>
                <c:pt idx="50">
                  <c:v>62.189085773345063</c:v>
                </c:pt>
                <c:pt idx="51">
                  <c:v>69.771417018452468</c:v>
                </c:pt>
                <c:pt idx="52">
                  <c:v>53.170831540451665</c:v>
                </c:pt>
                <c:pt idx="53">
                  <c:v>84.206314144056975</c:v>
                </c:pt>
                <c:pt idx="54">
                  <c:v>5.1006627705120424</c:v>
                </c:pt>
                <c:pt idx="55">
                  <c:v>27.024690367599256</c:v>
                </c:pt>
                <c:pt idx="56">
                  <c:v>34.793914635073705</c:v>
                </c:pt>
                <c:pt idx="57">
                  <c:v>3.583513879562882</c:v>
                </c:pt>
                <c:pt idx="58">
                  <c:v>33.4152908658345</c:v>
                </c:pt>
                <c:pt idx="59">
                  <c:v>94.984799176743806</c:v>
                </c:pt>
                <c:pt idx="60">
                  <c:v>18.21449895822289</c:v>
                </c:pt>
                <c:pt idx="61">
                  <c:v>46.08773321181819</c:v>
                </c:pt>
                <c:pt idx="62">
                  <c:v>93.568876833742209</c:v>
                </c:pt>
                <c:pt idx="63">
                  <c:v>84.394669024094867</c:v>
                </c:pt>
                <c:pt idx="64">
                  <c:v>100.32178719182812</c:v>
                </c:pt>
                <c:pt idx="65">
                  <c:v>61.304052140252097</c:v>
                </c:pt>
                <c:pt idx="66">
                  <c:v>63.59714462546885</c:v>
                </c:pt>
                <c:pt idx="67">
                  <c:v>23.831431854924588</c:v>
                </c:pt>
                <c:pt idx="68">
                  <c:v>63.942243415502361</c:v>
                </c:pt>
                <c:pt idx="69">
                  <c:v>94.511821526542619</c:v>
                </c:pt>
                <c:pt idx="70">
                  <c:v>9.6107944245373051</c:v>
                </c:pt>
                <c:pt idx="71">
                  <c:v>21.641187416701033</c:v>
                </c:pt>
                <c:pt idx="72">
                  <c:v>70.990204511346448</c:v>
                </c:pt>
                <c:pt idx="73">
                  <c:v>45.538684105002382</c:v>
                </c:pt>
                <c:pt idx="74">
                  <c:v>68.098178080873609</c:v>
                </c:pt>
                <c:pt idx="75">
                  <c:v>35.685838891464591</c:v>
                </c:pt>
                <c:pt idx="76">
                  <c:v>96.848843038075515</c:v>
                </c:pt>
                <c:pt idx="77">
                  <c:v>21.784517098438837</c:v>
                </c:pt>
                <c:pt idx="78">
                  <c:v>33.55028237125677</c:v>
                </c:pt>
                <c:pt idx="79">
                  <c:v>94.507083480003431</c:v>
                </c:pt>
                <c:pt idx="80">
                  <c:v>71.32298019005836</c:v>
                </c:pt>
                <c:pt idx="81">
                  <c:v>45.581980868842706</c:v>
                </c:pt>
                <c:pt idx="82">
                  <c:v>82.914946270067006</c:v>
                </c:pt>
                <c:pt idx="83">
                  <c:v>48.121458408981468</c:v>
                </c:pt>
                <c:pt idx="84">
                  <c:v>81.411798971435374</c:v>
                </c:pt>
                <c:pt idx="85">
                  <c:v>81.369813374125599</c:v>
                </c:pt>
                <c:pt idx="86">
                  <c:v>74.986870050610719</c:v>
                </c:pt>
                <c:pt idx="87">
                  <c:v>65.150895092595633</c:v>
                </c:pt>
                <c:pt idx="88">
                  <c:v>3.4599054860853564</c:v>
                </c:pt>
                <c:pt idx="89">
                  <c:v>44.735005089115973</c:v>
                </c:pt>
                <c:pt idx="90">
                  <c:v>24.468775422850964</c:v>
                </c:pt>
                <c:pt idx="91">
                  <c:v>8.6685182497094768</c:v>
                </c:pt>
                <c:pt idx="92">
                  <c:v>41.646978631266769</c:v>
                </c:pt>
                <c:pt idx="93">
                  <c:v>99.452715389407118</c:v>
                </c:pt>
                <c:pt idx="94">
                  <c:v>79.387349793325996</c:v>
                </c:pt>
                <c:pt idx="95">
                  <c:v>73.688469636447152</c:v>
                </c:pt>
                <c:pt idx="96">
                  <c:v>34.668214556649147</c:v>
                </c:pt>
                <c:pt idx="97">
                  <c:v>67.436944934140811</c:v>
                </c:pt>
                <c:pt idx="98">
                  <c:v>31.53962827899359</c:v>
                </c:pt>
                <c:pt idx="99">
                  <c:v>5.116064388176377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3.934121997869538E-6</c:v>
                </c:pt>
                <c:pt idx="1">
                  <c:v>2.3326172146545821E-24</c:v>
                </c:pt>
                <c:pt idx="2">
                  <c:v>1.3345754460574115E-13</c:v>
                </c:pt>
                <c:pt idx="3">
                  <c:v>1.3786974399100736E-26</c:v>
                </c:pt>
                <c:pt idx="4">
                  <c:v>7.8831795190939385E-3</c:v>
                </c:pt>
                <c:pt idx="5">
                  <c:v>3.6554923492556935E-25</c:v>
                </c:pt>
                <c:pt idx="6">
                  <c:v>2.2867964907524919E-23</c:v>
                </c:pt>
                <c:pt idx="7">
                  <c:v>1.9286634560312179E-13</c:v>
                </c:pt>
                <c:pt idx="8">
                  <c:v>3.821407137310062E-14</c:v>
                </c:pt>
                <c:pt idx="9">
                  <c:v>6.3124959557985082E-14</c:v>
                </c:pt>
                <c:pt idx="10">
                  <c:v>0.2546844862036276</c:v>
                </c:pt>
                <c:pt idx="11">
                  <c:v>2.5438477663674851E-14</c:v>
                </c:pt>
                <c:pt idx="12">
                  <c:v>4.8598990079697689E-24</c:v>
                </c:pt>
                <c:pt idx="13">
                  <c:v>4.3552411487500676E-19</c:v>
                </c:pt>
                <c:pt idx="14">
                  <c:v>2.2472008379535991E-21</c:v>
                </c:pt>
                <c:pt idx="15">
                  <c:v>7.3935754342762035E-8</c:v>
                </c:pt>
                <c:pt idx="16">
                  <c:v>8.9354876350378939E-11</c:v>
                </c:pt>
                <c:pt idx="17">
                  <c:v>4.5209323413508557E-27</c:v>
                </c:pt>
                <c:pt idx="18">
                  <c:v>4.4822384703381157E-26</c:v>
                </c:pt>
                <c:pt idx="19">
                  <c:v>1.4495603675879491E-11</c:v>
                </c:pt>
                <c:pt idx="20">
                  <c:v>1.773842559236724E-8</c:v>
                </c:pt>
                <c:pt idx="21">
                  <c:v>2.7163194161705639E-10</c:v>
                </c:pt>
                <c:pt idx="22">
                  <c:v>7.7375517332351356E-12</c:v>
                </c:pt>
                <c:pt idx="23">
                  <c:v>9.4352056470857069E-20</c:v>
                </c:pt>
                <c:pt idx="24">
                  <c:v>4.2456841947144105E-7</c:v>
                </c:pt>
                <c:pt idx="25">
                  <c:v>1.292814629280865E-16</c:v>
                </c:pt>
                <c:pt idx="26">
                  <c:v>6.0626891516797622E-23</c:v>
                </c:pt>
                <c:pt idx="27">
                  <c:v>3.6904543313318471E-9</c:v>
                </c:pt>
                <c:pt idx="28">
                  <c:v>8.6638062932296209E-19</c:v>
                </c:pt>
                <c:pt idx="29">
                  <c:v>8.4139797249123523E-8</c:v>
                </c:pt>
                <c:pt idx="30">
                  <c:v>2.3438738751250568E-10</c:v>
                </c:pt>
                <c:pt idx="31">
                  <c:v>2.9555149841907875E-30</c:v>
                </c:pt>
                <c:pt idx="32">
                  <c:v>3.9826595576708874E-29</c:v>
                </c:pt>
                <c:pt idx="33">
                  <c:v>4.4238840250121149E-5</c:v>
                </c:pt>
                <c:pt idx="34">
                  <c:v>4.0507531109949423E-8</c:v>
                </c:pt>
                <c:pt idx="35">
                  <c:v>8.5272999335523163E-28</c:v>
                </c:pt>
                <c:pt idx="36">
                  <c:v>2.0828177204860995E-9</c:v>
                </c:pt>
                <c:pt idx="37">
                  <c:v>2.2942966939859712E-25</c:v>
                </c:pt>
                <c:pt idx="38">
                  <c:v>7.490206594430562E-31</c:v>
                </c:pt>
                <c:pt idx="39">
                  <c:v>8.058727460104502E-13</c:v>
                </c:pt>
                <c:pt idx="40">
                  <c:v>2.7452491730862314E-19</c:v>
                </c:pt>
                <c:pt idx="41">
                  <c:v>1.7535564195855901E-28</c:v>
                </c:pt>
                <c:pt idx="42">
                  <c:v>1.5484045085010129E-18</c:v>
                </c:pt>
                <c:pt idx="43">
                  <c:v>2.6637496402615724E-14</c:v>
                </c:pt>
                <c:pt idx="44">
                  <c:v>5.6924780232355397E-22</c:v>
                </c:pt>
                <c:pt idx="45">
                  <c:v>7.1199673667316723E-11</c:v>
                </c:pt>
                <c:pt idx="46">
                  <c:v>2.2198574775873119E-8</c:v>
                </c:pt>
                <c:pt idx="47">
                  <c:v>3.7318470493332414E-19</c:v>
                </c:pt>
                <c:pt idx="48">
                  <c:v>4.0133047426352401E-16</c:v>
                </c:pt>
                <c:pt idx="49">
                  <c:v>5.795736580111832E-5</c:v>
                </c:pt>
                <c:pt idx="50">
                  <c:v>1.902040584108691E-19</c:v>
                </c:pt>
                <c:pt idx="51">
                  <c:v>9.9245457360322459E-22</c:v>
                </c:pt>
                <c:pt idx="52">
                  <c:v>9.8624499423662467E-17</c:v>
                </c:pt>
                <c:pt idx="53">
                  <c:v>4.4809863228574515E-26</c:v>
                </c:pt>
                <c:pt idx="54">
                  <c:v>2.8823870698436942E-2</c:v>
                </c:pt>
                <c:pt idx="55">
                  <c:v>7.3241557861524009E-9</c:v>
                </c:pt>
                <c:pt idx="56">
                  <c:v>3.3572835944166991E-11</c:v>
                </c:pt>
                <c:pt idx="57">
                  <c:v>8.0348075344209263E-2</c:v>
                </c:pt>
                <c:pt idx="58">
                  <c:v>8.7296159043415503E-11</c:v>
                </c:pt>
                <c:pt idx="59">
                  <c:v>2.5510931444631189E-29</c:v>
                </c:pt>
                <c:pt idx="60">
                  <c:v>3.287671922900534E-6</c:v>
                </c:pt>
                <c:pt idx="61">
                  <c:v>1.3372415771122639E-14</c:v>
                </c:pt>
                <c:pt idx="62">
                  <c:v>6.8070887427044581E-29</c:v>
                </c:pt>
                <c:pt idx="63">
                  <c:v>3.9325400077037763E-26</c:v>
                </c:pt>
                <c:pt idx="64">
                  <c:v>6.3115036345044667E-31</c:v>
                </c:pt>
                <c:pt idx="65">
                  <c:v>3.5127031488931645E-19</c:v>
                </c:pt>
                <c:pt idx="66">
                  <c:v>7.1672380491379232E-20</c:v>
                </c:pt>
                <c:pt idx="67">
                  <c:v>6.6992185086723235E-8</c:v>
                </c:pt>
                <c:pt idx="68">
                  <c:v>5.6424373011037389E-20</c:v>
                </c:pt>
                <c:pt idx="69">
                  <c:v>3.5408438559296523E-29</c:v>
                </c:pt>
                <c:pt idx="70">
                  <c:v>1.2776824245087515E-3</c:v>
                </c:pt>
                <c:pt idx="71">
                  <c:v>3.0574079646995576E-7</c:v>
                </c:pt>
                <c:pt idx="72">
                  <c:v>4.2640181416178631E-22</c:v>
                </c:pt>
                <c:pt idx="73">
                  <c:v>1.9565462628814443E-14</c:v>
                </c:pt>
                <c:pt idx="74">
                  <c:v>3.1652334566429317E-21</c:v>
                </c:pt>
                <c:pt idx="75">
                  <c:v>1.8092228879069458E-11</c:v>
                </c:pt>
                <c:pt idx="76">
                  <c:v>7.0079855905335031E-30</c:v>
                </c:pt>
                <c:pt idx="77">
                  <c:v>2.768259461609318E-7</c:v>
                </c:pt>
                <c:pt idx="78">
                  <c:v>7.9498446709459943E-11</c:v>
                </c:pt>
                <c:pt idx="79">
                  <c:v>3.5524916826496553E-29</c:v>
                </c:pt>
                <c:pt idx="80">
                  <c:v>3.38566187157735E-22</c:v>
                </c:pt>
                <c:pt idx="81">
                  <c:v>1.8987006396222119E-14</c:v>
                </c:pt>
                <c:pt idx="82">
                  <c:v>1.0967662653735043E-25</c:v>
                </c:pt>
                <c:pt idx="83">
                  <c:v>3.2658601520388609E-15</c:v>
                </c:pt>
                <c:pt idx="84">
                  <c:v>3.1088982515909236E-25</c:v>
                </c:pt>
                <c:pt idx="85">
                  <c:v>3.2007034119597611E-25</c:v>
                </c:pt>
                <c:pt idx="86">
                  <c:v>2.6711780284550972E-23</c:v>
                </c:pt>
                <c:pt idx="87">
                  <c:v>2.4413291277675547E-20</c:v>
                </c:pt>
                <c:pt idx="88">
                  <c:v>8.3800774717952956E-2</c:v>
                </c:pt>
                <c:pt idx="89">
                  <c:v>3.4152430167622191E-14</c:v>
                </c:pt>
                <c:pt idx="90">
                  <c:v>4.3068984041575687E-8</c:v>
                </c:pt>
                <c:pt idx="91">
                  <c:v>2.4560872302459972E-3</c:v>
                </c:pt>
                <c:pt idx="92">
                  <c:v>2.9040908816870903E-13</c:v>
                </c:pt>
                <c:pt idx="93">
                  <c:v>1.1527881872266636E-30</c:v>
                </c:pt>
                <c:pt idx="94">
                  <c:v>1.2648133355825701E-24</c:v>
                </c:pt>
                <c:pt idx="95">
                  <c:v>6.5699233816721036E-23</c:v>
                </c:pt>
                <c:pt idx="96">
                  <c:v>3.6629207487081867E-11</c:v>
                </c:pt>
                <c:pt idx="97">
                  <c:v>5.0056071104446198E-21</c:v>
                </c:pt>
                <c:pt idx="98">
                  <c:v>3.2035081691819358E-10</c:v>
                </c:pt>
                <c:pt idx="99">
                  <c:v>2.8200627387420019E-2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AC-4CC6-AA86-CA8D1A78A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367039"/>
        <c:axId val="772367519"/>
      </c:scatterChart>
      <c:valAx>
        <c:axId val="772367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367519"/>
        <c:crosses val="autoZero"/>
        <c:crossBetween val="midCat"/>
      </c:valAx>
      <c:valAx>
        <c:axId val="77236751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3670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Sheet1!$F$34:$G$34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Sheet1!$F$35:$G$35</c:f>
              <c:numCache>
                <c:formatCode>General</c:formatCode>
                <c:ptCount val="2"/>
                <c:pt idx="0">
                  <c:v>155</c:v>
                </c:pt>
                <c:pt idx="1">
                  <c:v>1499.2857142857142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2-4987-B3C0-11535EB74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339008"/>
        <c:axId val="578339992"/>
      </c:barChart>
      <c:catAx>
        <c:axId val="57833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992"/>
        <c:crosses val="autoZero"/>
        <c:auto val="1"/>
        <c:lblAlgn val="ctr"/>
        <c:lblOffset val="100"/>
        <c:noMultiLvlLbl val="0"/>
      </c:catAx>
      <c:valAx>
        <c:axId val="57833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9-43E1-A73F-08E16F427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8-487F-A621-899195B75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5-43F3-B1C8-AE9310D06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Sheet3!$A$1:$C$1</c:f>
              <c:strCache>
                <c:ptCount val="3"/>
                <c:pt idx="0">
                  <c:v>Single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Sheet3!$A$2:$C$2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E-468B-A755-B4DB27E6A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118152"/>
        <c:axId val="713122024"/>
      </c:barChart>
      <c:catAx>
        <c:axId val="71311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122024"/>
        <c:crosses val="autoZero"/>
        <c:auto val="1"/>
        <c:lblAlgn val="ctr"/>
        <c:lblOffset val="100"/>
        <c:noMultiLvlLbl val="0"/>
      </c:catAx>
      <c:valAx>
        <c:axId val="71312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11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Income vs Years of study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3A-48E3-B32A-3F78393F9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44816"/>
        <c:axId val="572445144"/>
      </c:scatterChart>
      <c:valAx>
        <c:axId val="57244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5144"/>
        <c:crosses val="autoZero"/>
        <c:crossBetween val="midCat"/>
      </c:valAx>
      <c:valAx>
        <c:axId val="5724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4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06-4B9B-8C8B-A4171C388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845176"/>
        <c:axId val="574842936"/>
      </c:scatterChart>
      <c:valAx>
        <c:axId val="574845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2936"/>
        <c:crosses val="autoZero"/>
        <c:crossBetween val="midCat"/>
      </c:valAx>
      <c:valAx>
        <c:axId val="5748429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5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Income vs</a:t>
            </a:r>
            <a:r>
              <a:rPr lang="en-US" sz="1800" baseline="0"/>
              <a:t> Years of Study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Sheet1!$K$43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Sheet1!$J$44:$J$52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</c:numCache>
            </c:numRef>
          </c:xVal>
          <c:yVal>
            <c:numRef>
              <c:f>Sheet1!$K$44:$K$52</c:f>
              <c:numCache>
                <c:formatCode>General</c:formatCode>
                <c:ptCount val="9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60</c:v>
                </c:pt>
                <c:pt idx="5">
                  <c:v>220</c:v>
                </c:pt>
                <c:pt idx="6">
                  <c:v>85</c:v>
                </c:pt>
                <c:pt idx="7">
                  <c:v>90</c:v>
                </c:pt>
                <c:pt idx="8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27-4874-9CA4-26A62438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862688"/>
        <c:axId val="437475616"/>
      </c:scatterChart>
      <c:valAx>
        <c:axId val="57086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75616"/>
        <c:crosses val="autoZero"/>
        <c:crossBetween val="midCat"/>
      </c:valAx>
      <c:valAx>
        <c:axId val="4374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62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</a:t>
            </a:r>
            <a:r>
              <a:rPr lang="en-US" baseline="0"/>
              <a:t>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Product 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100</c:v>
                </c:pt>
                <c:pt idx="1">
                  <c:v>70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7-46F2-829E-5E23CA887CFA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Product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Sheet3!$C$2:$C$4</c:f>
              <c:numCache>
                <c:formatCode>General</c:formatCode>
                <c:ptCount val="3"/>
                <c:pt idx="0">
                  <c:v>60</c:v>
                </c:pt>
                <c:pt idx="1">
                  <c:v>150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7-46F2-829E-5E23CA887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34736"/>
        <c:axId val="594418576"/>
      </c:barChart>
      <c:catAx>
        <c:axId val="59393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418576"/>
        <c:crosses val="autoZero"/>
        <c:auto val="1"/>
        <c:lblAlgn val="ctr"/>
        <c:lblOffset val="100"/>
        <c:noMultiLvlLbl val="0"/>
      </c:catAx>
      <c:valAx>
        <c:axId val="5944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Product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Product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180</c:v>
                </c:pt>
                <c:pt idx="3">
                  <c:v>300</c:v>
                </c:pt>
                <c:pt idx="4">
                  <c:v>500</c:v>
                </c:pt>
                <c:pt idx="5">
                  <c:v>600</c:v>
                </c:pt>
                <c:pt idx="6">
                  <c:v>650</c:v>
                </c:pt>
                <c:pt idx="7">
                  <c:v>640</c:v>
                </c:pt>
                <c:pt idx="8">
                  <c:v>700</c:v>
                </c:pt>
                <c:pt idx="9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29-49A7-B0B0-34EAABAAC100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Product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Sheet5!$C$2:$C$11</c:f>
              <c:numCache>
                <c:formatCode>General</c:formatCode>
                <c:ptCount val="10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490</c:v>
                </c:pt>
                <c:pt idx="5">
                  <c:v>500</c:v>
                </c:pt>
                <c:pt idx="6">
                  <c:v>550</c:v>
                </c:pt>
                <c:pt idx="7">
                  <c:v>540</c:v>
                </c:pt>
                <c:pt idx="8">
                  <c:v>500</c:v>
                </c:pt>
                <c:pt idx="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29-49A7-B0B0-34EAABAAC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913936"/>
        <c:axId val="593917136"/>
      </c:scatterChart>
      <c:valAx>
        <c:axId val="59391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7136"/>
        <c:crosses val="autoZero"/>
        <c:crossBetween val="midCat"/>
      </c:valAx>
      <c:valAx>
        <c:axId val="59391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1-4C4E-858A-795CF0159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906696"/>
        <c:axId val="343908336"/>
      </c:barChart>
      <c:catAx>
        <c:axId val="34390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8336"/>
        <c:crosses val="autoZero"/>
        <c:auto val="1"/>
        <c:lblAlgn val="ctr"/>
        <c:lblOffset val="100"/>
        <c:noMultiLvlLbl val="0"/>
      </c:catAx>
      <c:valAx>
        <c:axId val="3439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4280-B167-9FCF71AFF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7B6-4146-A27E-A164D0427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7B6-4146-A27E-A164D0427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7B6-4146-A27E-A164D0427F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6-4146-A27E-A164D0427F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A0-4D26-875F-77B737EB2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A0-4D26-875F-77B737EB2A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A0-4D26-875F-77B737EB2A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A0-4D26-875F-77B737EB2A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0-4D26-875F-77B737EB2A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9-438E-83E1-9A817F7F0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589176"/>
        <c:axId val="440137768"/>
      </c:barChart>
      <c:catAx>
        <c:axId val="57058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37768"/>
        <c:crosses val="autoZero"/>
        <c:auto val="1"/>
        <c:lblAlgn val="ctr"/>
        <c:lblOffset val="100"/>
        <c:noMultiLvlLbl val="0"/>
      </c:catAx>
      <c:valAx>
        <c:axId val="44013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8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94-4B9E-8985-F12314086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94-4B9E-8985-F12314086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94-4B9E-8985-F123140862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94-4B9E-8985-F123140862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0.10764</cdr:x>
      <cdr:y>0.07973</cdr:y>
    </cdr:from>
    <cdr:to>
      <cdr:x>0.5382</cdr:x>
      <cdr:y>0.90365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FE48ABD-D15E-455D-9ADB-3C3D9F178FB3}"/>
            </a:ext>
          </a:extLst>
        </cdr:cNvPr>
        <cdr:cNvCxnSpPr/>
      </cdr:nvCxnSpPr>
      <cdr:spPr>
        <a:xfrm xmlns:a="http://schemas.openxmlformats.org/drawingml/2006/main">
          <a:off x="533400" y="228600"/>
          <a:ext cx="2133600" cy="236220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7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The variance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1200" dirty="0"/>
                  <a:t> is computed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𝑛𝑉𝑎𝑟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The variance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𝜇 ̂</a:t>
                </a:r>
                <a:r>
                  <a:rPr lang="en-US" sz="1200" dirty="0"/>
                  <a:t> is computed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Var(𝜇 ̂ )=  1/𝑛^2  𝑛𝑉𝑎𝑟(𝑋)=1/𝑛 𝑉𝑎𝑟(𝑋)</a:t>
                </a:r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sample of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we can generate a mean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a confidence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𝑠𝑒</m:t>
                        </m:r>
                      </m:e>
                    </m:d>
                  </m:oMath>
                </a14:m>
                <a:r>
                  <a:rPr lang="en-US" dirty="0"/>
                  <a:t>. There is</a:t>
                </a:r>
                <a:r>
                  <a:rPr lang="en-US" baseline="0" dirty="0"/>
                  <a:t> a true value of the mean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 The</a:t>
                </a:r>
                <a:r>
                  <a:rPr lang="en-US" baseline="0" dirty="0"/>
                  <a:t> probability that the interval will contain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95%</a:t>
                </a:r>
              </a:p>
              <a:p>
                <a:endParaRPr lang="en-US" dirty="0"/>
              </a:p>
              <a:p>
                <a:r>
                  <a:rPr lang="en-US" dirty="0"/>
                  <a:t>An important observation is that the true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fixed, and the random experiment generates a sample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The probability that</a:t>
                </a:r>
                <a:r>
                  <a:rPr lang="en-US" baseline="0" dirty="0"/>
                  <a:t> the true mean is in the interval is over all possible samples (95% of our samples will contain the true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sample of data </a:t>
                </a:r>
                <a:r>
                  <a:rPr lang="en-US" i="0" dirty="0">
                    <a:latin typeface="Cambria Math" panose="02040503050406030204" pitchFamily="18" charset="0"/>
                  </a:rPr>
                  <a:t>{</a:t>
                </a:r>
                <a:r>
                  <a:rPr lang="en-US" i="0" dirty="0" err="1">
                    <a:latin typeface="Cambria Math" panose="02040503050406030204" pitchFamily="18" charset="0"/>
                  </a:rPr>
                  <a:t>𝑋_𝑖</a:t>
                </a:r>
                <a:r>
                  <a:rPr lang="en-US" i="0" dirty="0">
                    <a:latin typeface="Cambria Math" panose="02040503050406030204" pitchFamily="18" charset="0"/>
                  </a:rPr>
                  <a:t>}</a:t>
                </a:r>
                <a:r>
                  <a:rPr lang="en-US" dirty="0"/>
                  <a:t> we can generate a mean value </a:t>
                </a:r>
                <a:r>
                  <a:rPr lang="en-US" i="0">
                    <a:latin typeface="Cambria Math" panose="02040503050406030204" pitchFamily="18" charset="0"/>
                  </a:rPr>
                  <a:t>𝜇 ̂</a:t>
                </a:r>
                <a:r>
                  <a:rPr lang="en-US" dirty="0"/>
                  <a:t> a confidence interval 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(𝜇 ̂−2𝑠𝑒, 𝜇 ̂+2𝑠𝑒)</a:t>
                </a:r>
                <a:r>
                  <a:rPr lang="en-US" dirty="0"/>
                  <a:t>. There is</a:t>
                </a:r>
                <a:r>
                  <a:rPr lang="en-US" baseline="0" dirty="0"/>
                  <a:t> a true value of the mean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𝜇</a:t>
                </a:r>
                <a:r>
                  <a:rPr lang="en-US" dirty="0"/>
                  <a:t>. The</a:t>
                </a:r>
                <a:r>
                  <a:rPr lang="en-US" baseline="0" dirty="0"/>
                  <a:t> probability that the interval will contain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𝜇</a:t>
                </a:r>
                <a:r>
                  <a:rPr lang="en-US" dirty="0"/>
                  <a:t> is 95%</a:t>
                </a:r>
              </a:p>
              <a:p>
                <a:endParaRPr lang="en-US" dirty="0"/>
              </a:p>
              <a:p>
                <a:r>
                  <a:rPr lang="en-US" dirty="0"/>
                  <a:t>An important observation is that the true value </a:t>
                </a:r>
                <a:r>
                  <a:rPr lang="en-US" b="0" i="0">
                    <a:latin typeface="Cambria Math" panose="02040503050406030204" pitchFamily="18" charset="0"/>
                  </a:rPr>
                  <a:t>𝜇</a:t>
                </a:r>
                <a:r>
                  <a:rPr lang="en-US" dirty="0"/>
                  <a:t> is fixed, and the random experiment generates a sample </a:t>
                </a:r>
                <a:r>
                  <a:rPr lang="en-US" b="0" i="0">
                    <a:latin typeface="Cambria Math" panose="02040503050406030204" pitchFamily="18" charset="0"/>
                  </a:rPr>
                  <a:t>{𝑋_𝑖 }. </a:t>
                </a:r>
                <a:r>
                  <a:rPr lang="en-US" dirty="0"/>
                  <a:t>The probability that</a:t>
                </a:r>
                <a:r>
                  <a:rPr lang="en-US" baseline="0" dirty="0"/>
                  <a:t> the true mean is in the interval is over all possible samples (95% of our samples will contain the true mean)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70600" cy="3414712"/>
          </a:xfrm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orrelation_coefficient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7.xm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710C4-88E6-3A50-3713-A28216EF2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DATA EXPLORATION and STATISTICS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F95584-48BB-7FBE-AEE4-B7F00DC7C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</a:p>
          <a:p>
            <a:r>
              <a:rPr lang="en-US" dirty="0"/>
              <a:t>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40722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8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continuous data, the notion 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percentile</a:t>
                </a:r>
                <a:r>
                  <a:rPr lang="en-US" dirty="0"/>
                  <a:t> is more useful. </a:t>
                </a:r>
              </a:p>
              <a:p>
                <a:endParaRPr lang="en-US" dirty="0"/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Given an ordinal or continuous attribute </a:t>
                </a:r>
                <a:r>
                  <a:rPr lang="en-US" i="1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and a number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/>
                  <a:t> between </a:t>
                </a:r>
                <a:r>
                  <a:rPr lang="en-US" dirty="0">
                    <a:solidFill>
                      <a:srgbClr val="00B0F0"/>
                    </a:solidFill>
                  </a:rPr>
                  <a:t>0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100</a:t>
                </a:r>
                <a:r>
                  <a:rPr lang="en-US" dirty="0"/>
                  <a:t>, the </a:t>
                </a:r>
                <a:r>
                  <a:rPr lang="en-US" i="1" dirty="0" err="1">
                    <a:solidFill>
                      <a:srgbClr val="00B0F0"/>
                    </a:solidFill>
                  </a:rPr>
                  <a:t>p</a:t>
                </a:r>
                <a:r>
                  <a:rPr lang="en-US" baseline="30000" dirty="0" err="1">
                    <a:solidFill>
                      <a:srgbClr val="00B0F0"/>
                    </a:solidFill>
                  </a:rPr>
                  <a:t>th</a:t>
                </a:r>
                <a:r>
                  <a:rPr lang="en-US" dirty="0"/>
                  <a:t> percentile is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such that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>
                    <a:solidFill>
                      <a:srgbClr val="00B0F0"/>
                    </a:solidFill>
                  </a:rPr>
                  <a:t>%</a:t>
                </a:r>
                <a:r>
                  <a:rPr lang="en-US" dirty="0"/>
                  <a:t> of the observed values of x are less or equal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  <a:p>
                <a:r>
                  <a:rPr lang="en-US" dirty="0"/>
                  <a:t>For instance, the 80th percentile is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dirty="0"/>
                  <a:t>  that is greater or equal than 80% of all the values of x we have in our data. 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percentiles</a:t>
                </a:r>
                <a:r>
                  <a:rPr lang="en-US" dirty="0"/>
                  <a:t> are the empirical analogue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cumulative probability distribution function</a:t>
                </a:r>
              </a:p>
            </p:txBody>
          </p:sp>
        </mc:Choice>
        <mc:Fallback xmlns="">
          <p:sp>
            <p:nvSpPr>
              <p:cNvPr id="908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  <a:blipFill>
                <a:blip r:embed="rId3"/>
                <a:stretch>
                  <a:fillRect l="-108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03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14800" y="2209800"/>
            <a:ext cx="990600" cy="4038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1968"/>
              </p:ext>
            </p:extLst>
          </p:nvPr>
        </p:nvGraphicFramePr>
        <p:xfrm>
          <a:off x="7543801" y="1524000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25000" y="3234033"/>
                <a:ext cx="1887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= 125K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234033"/>
                <a:ext cx="1887183" cy="461665"/>
              </a:xfrm>
              <a:prstGeom prst="rect">
                <a:avLst/>
              </a:prstGeom>
              <a:blipFill>
                <a:blip r:embed="rId4"/>
                <a:stretch>
                  <a:fillRect t="-10667" r="-420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4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EE19-D88F-7C76-08CE-625B58B8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the cumulative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0EB923-0FBD-CAFE-9B84-B6F6E55FF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38427"/>
              </p:ext>
            </p:extLst>
          </p:nvPr>
        </p:nvGraphicFramePr>
        <p:xfrm>
          <a:off x="381000" y="1981204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5CCC8B-87BB-EC79-F3E5-B7707C015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314312"/>
              </p:ext>
            </p:extLst>
          </p:nvPr>
        </p:nvGraphicFramePr>
        <p:xfrm>
          <a:off x="2744708" y="1524000"/>
          <a:ext cx="3566311" cy="242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F9D1C7-5934-BCD3-61D8-2076DC21A867}"/>
              </a:ext>
            </a:extLst>
          </p:cNvPr>
          <p:cNvSpPr txBox="1"/>
          <p:nvPr/>
        </p:nvSpPr>
        <p:spPr>
          <a:xfrm>
            <a:off x="7010400" y="2209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fraction of entries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to x</a:t>
            </a:r>
            <a:r>
              <a:rPr lang="en-US" dirty="0"/>
              <a:t>, for all possible values x of income in the data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975BD0-0CC6-7E91-2146-F1A37B95F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606302"/>
              </p:ext>
            </p:extLst>
          </p:nvPr>
        </p:nvGraphicFramePr>
        <p:xfrm>
          <a:off x="2758289" y="4114800"/>
          <a:ext cx="3566311" cy="261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C6C0BB-0E8E-9F80-A1A2-4AA9243CD571}"/>
              </a:ext>
            </a:extLst>
          </p:cNvPr>
          <p:cNvSpPr txBox="1"/>
          <p:nvPr/>
        </p:nvSpPr>
        <p:spPr>
          <a:xfrm>
            <a:off x="7010400" y="4800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fraction of entries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greater or equal to x</a:t>
            </a:r>
            <a:r>
              <a:rPr lang="en-US" dirty="0"/>
              <a:t>, for all possible values x of income in the data </a:t>
            </a:r>
          </a:p>
        </p:txBody>
      </p:sp>
    </p:spTree>
    <p:extLst>
      <p:ext uri="{BB962C8B-B14F-4D97-AF65-F5344CB8AC3E}">
        <p14:creationId xmlns:p14="http://schemas.microsoft.com/office/powerpoint/2010/main" val="72333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5C7A-0629-4D84-24A5-9C7D0926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Rank-Value plot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C27149-9B4C-EB7D-82D9-8B16700FD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91975"/>
              </p:ext>
            </p:extLst>
          </p:nvPr>
        </p:nvGraphicFramePr>
        <p:xfrm>
          <a:off x="914400" y="1981204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FF50A2-592F-A635-3070-4332B2056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44690"/>
              </p:ext>
            </p:extLst>
          </p:nvPr>
        </p:nvGraphicFramePr>
        <p:xfrm>
          <a:off x="3086100" y="2057400"/>
          <a:ext cx="49149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D0CDAD-F304-9193-CDE7-289A6345E424}"/>
              </a:ext>
            </a:extLst>
          </p:cNvPr>
          <p:cNvSpPr txBox="1"/>
          <p:nvPr/>
        </p:nvSpPr>
        <p:spPr>
          <a:xfrm>
            <a:off x="8022125" y="2505670"/>
            <a:ext cx="401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values of the income (y-axis) against their rank (x-axis)</a:t>
            </a:r>
          </a:p>
          <a:p>
            <a:endParaRPr lang="en-US" dirty="0"/>
          </a:p>
          <a:p>
            <a:r>
              <a:rPr lang="en-US" dirty="0"/>
              <a:t>The rank of a value is its order when all values are sorted in decreasing 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4FCA8-9FA0-B75A-7AC4-353DCA9F8635}"/>
              </a:ext>
            </a:extLst>
          </p:cNvPr>
          <p:cNvSpPr txBox="1"/>
          <p:nvPr/>
        </p:nvSpPr>
        <p:spPr>
          <a:xfrm>
            <a:off x="3810000" y="6096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Also known as </a:t>
            </a:r>
            <a:r>
              <a:rPr lang="en-US" sz="2800" dirty="0" err="1">
                <a:solidFill>
                  <a:srgbClr val="FF0000"/>
                </a:solidFill>
              </a:rPr>
              <a:t>Zipf</a:t>
            </a:r>
            <a:r>
              <a:rPr lang="en-US" sz="2800" dirty="0"/>
              <a:t> plot</a:t>
            </a:r>
          </a:p>
        </p:txBody>
      </p:sp>
    </p:spTree>
    <p:extLst>
      <p:ext uri="{BB962C8B-B14F-4D97-AF65-F5344CB8AC3E}">
        <p14:creationId xmlns:p14="http://schemas.microsoft.com/office/powerpoint/2010/main" val="103524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we have to put some more work</a:t>
            </a:r>
          </a:p>
          <a:p>
            <a:r>
              <a:rPr lang="en-US" dirty="0"/>
              <a:t>Example: market-basked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DE2DE-4D0C-2FF2-6BD6-FD47C6A4F87F}"/>
              </a:ext>
            </a:extLst>
          </p:cNvPr>
          <p:cNvSpPr txBox="1"/>
          <p:nvPr/>
        </p:nvSpPr>
        <p:spPr>
          <a:xfrm>
            <a:off x="7086600" y="3124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describe this data?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22296B8-5EEE-4BA4-4AE2-708D4F85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68821"/>
              </p:ext>
            </p:extLst>
          </p:nvPr>
        </p:nvGraphicFramePr>
        <p:xfrm>
          <a:off x="1066800" y="2590800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cream, honey, flour,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9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AB209-B29E-C02E-683E-51102181D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33935"/>
              </p:ext>
            </p:extLst>
          </p:nvPr>
        </p:nvGraphicFramePr>
        <p:xfrm>
          <a:off x="427958" y="2368034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cream, honey, flour,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0DE2DE-4D0C-2FF2-6BD6-FD47C6A4F87F}"/>
              </a:ext>
            </a:extLst>
          </p:cNvPr>
          <p:cNvSpPr txBox="1"/>
          <p:nvPr/>
        </p:nvSpPr>
        <p:spPr>
          <a:xfrm>
            <a:off x="6447758" y="21833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Basket length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5BCD15E-722D-C7E8-A617-EDB9AAC8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61860"/>
              </p:ext>
            </p:extLst>
          </p:nvPr>
        </p:nvGraphicFramePr>
        <p:xfrm>
          <a:off x="6553200" y="2590800"/>
          <a:ext cx="1371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22B580D-7282-452C-9ADA-1ADC42C1E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65411"/>
              </p:ext>
            </p:extLst>
          </p:nvPr>
        </p:nvGraphicFramePr>
        <p:xfrm>
          <a:off x="9525000" y="1951550"/>
          <a:ext cx="1752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4DE6E0-BCFD-07D7-9EDA-CDD95D9E4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196728"/>
              </p:ext>
            </p:extLst>
          </p:nvPr>
        </p:nvGraphicFramePr>
        <p:xfrm>
          <a:off x="8801099" y="4630420"/>
          <a:ext cx="3200402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26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22296B8-5EEE-4BA4-4AE2-708D4F85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37944"/>
              </p:ext>
            </p:extLst>
          </p:nvPr>
        </p:nvGraphicFramePr>
        <p:xfrm>
          <a:off x="609600" y="2256677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cream, honey,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738E2AD-2FEE-95E8-470D-18FCB2D28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38485"/>
              </p:ext>
            </p:extLst>
          </p:nvPr>
        </p:nvGraphicFramePr>
        <p:xfrm>
          <a:off x="6108826" y="1028700"/>
          <a:ext cx="1981200" cy="564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462998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80490309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9711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9249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9537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0134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3201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5442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7594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19836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0756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017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16209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445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25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5952B0-E715-6148-E782-FE0D39CC6F1F}"/>
              </a:ext>
            </a:extLst>
          </p:cNvPr>
          <p:cNvSpPr txBox="1"/>
          <p:nvPr/>
        </p:nvSpPr>
        <p:spPr>
          <a:xfrm>
            <a:off x="6400800" y="685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counts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8C397C-D68C-BB11-D4ED-07AF1C60D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70164"/>
              </p:ext>
            </p:extLst>
          </p:nvPr>
        </p:nvGraphicFramePr>
        <p:xfrm>
          <a:off x="8305800" y="2023624"/>
          <a:ext cx="3771900" cy="281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8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0925810-3513-E9B0-3508-55CE61155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07322"/>
              </p:ext>
            </p:extLst>
          </p:nvPr>
        </p:nvGraphicFramePr>
        <p:xfrm>
          <a:off x="3556000" y="2971800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198470715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48087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0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1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1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6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1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09542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6DE6F30-F766-4453-1DDB-DE2E24B37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58048"/>
              </p:ext>
            </p:extLst>
          </p:nvPr>
        </p:nvGraphicFramePr>
        <p:xfrm>
          <a:off x="812800" y="2175719"/>
          <a:ext cx="1905000" cy="465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038">
                  <a:extLst>
                    <a:ext uri="{9D8B030D-6E8A-4147-A177-3AD203B41FA5}">
                      <a16:colId xmlns:a16="http://schemas.microsoft.com/office/drawing/2014/main" val="2846299811"/>
                    </a:ext>
                  </a:extLst>
                </a:gridCol>
                <a:gridCol w="805962">
                  <a:extLst>
                    <a:ext uri="{9D8B030D-6E8A-4147-A177-3AD203B41FA5}">
                      <a16:colId xmlns:a16="http://schemas.microsoft.com/office/drawing/2014/main" val="1680490309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97115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9249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9537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0134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3201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5442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7594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19836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07565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01700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16209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4454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250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3A26CC-1C17-957D-F24E-5355E4528177}"/>
              </a:ext>
            </a:extLst>
          </p:cNvPr>
          <p:cNvSpPr txBox="1"/>
          <p:nvPr/>
        </p:nvSpPr>
        <p:spPr>
          <a:xfrm>
            <a:off x="3810000" y="25146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histogram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389FDFB-92E8-84DC-6752-5E9E4BB58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340304"/>
              </p:ext>
            </p:extLst>
          </p:nvPr>
        </p:nvGraphicFramePr>
        <p:xfrm>
          <a:off x="6818517" y="379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7D74952-C456-BDA5-CBF6-C48726407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439928"/>
              </p:ext>
            </p:extLst>
          </p:nvPr>
        </p:nvGraphicFramePr>
        <p:xfrm>
          <a:off x="68580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11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10972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mean</a:t>
            </a:r>
            <a:r>
              <a:rPr lang="en-US" dirty="0"/>
              <a:t> is the most common measure of the location of a set of points.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the mean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very sensitive to outliers.   </a:t>
            </a:r>
            <a:endParaRPr lang="el-GR" dirty="0"/>
          </a:p>
          <a:p>
            <a:r>
              <a:rPr lang="en-US" dirty="0"/>
              <a:t>Thus, the </a:t>
            </a:r>
            <a:r>
              <a:rPr lang="en-US" dirty="0">
                <a:solidFill>
                  <a:schemeClr val="accent6"/>
                </a:solidFill>
              </a:rPr>
              <a:t>median</a:t>
            </a:r>
            <a:r>
              <a:rPr lang="en-US" dirty="0"/>
              <a:t> is also commonly used.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Or the </a:t>
            </a:r>
            <a:r>
              <a:rPr lang="en-US" dirty="0">
                <a:solidFill>
                  <a:srgbClr val="0070C0"/>
                </a:solidFill>
              </a:rPr>
              <a:t>trimmed mean: </a:t>
            </a:r>
            <a:r>
              <a:rPr lang="en-US" dirty="0"/>
              <a:t>the mean after removing min and max values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10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12650" b="55530"/>
          <a:stretch/>
        </p:blipFill>
        <p:spPr bwMode="auto">
          <a:xfrm>
            <a:off x="2819400" y="1979192"/>
            <a:ext cx="5791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95632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Location: Mean and Median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D48E7EE-B3E0-4F32-8EC2-0D6D3C29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5"/>
          <a:stretch/>
        </p:blipFill>
        <p:spPr bwMode="auto">
          <a:xfrm>
            <a:off x="1981200" y="4343400"/>
            <a:ext cx="8985250" cy="11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6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3912" y="2601686"/>
            <a:ext cx="170912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Mean: </a:t>
            </a:r>
            <a:r>
              <a:rPr lang="en-US" sz="2000" dirty="0" err="1">
                <a:solidFill>
                  <a:srgbClr val="FF0000"/>
                </a:solidFill>
              </a:rPr>
              <a:t>1090K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912" y="3811956"/>
            <a:ext cx="5163688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Trimmed mean (remove min, max): </a:t>
            </a:r>
            <a:r>
              <a:rPr lang="en-US" sz="2000" dirty="0" err="1">
                <a:solidFill>
                  <a:srgbClr val="FF0000"/>
                </a:solidFill>
              </a:rPr>
              <a:t>105K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639" y="5257800"/>
            <a:ext cx="323037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Median: (90+100)/2 = </a:t>
            </a:r>
            <a:r>
              <a:rPr lang="en-US" sz="2000" dirty="0" err="1">
                <a:solidFill>
                  <a:srgbClr val="FF0000"/>
                </a:solidFill>
              </a:rPr>
              <a:t>95K</a:t>
            </a:r>
            <a:r>
              <a:rPr lang="en-US" sz="2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199" y="546741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864430"/>
            <a:ext cx="4365171" cy="78377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7542" y="265158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92E4-485A-D135-858F-E96AD5A3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BA773-3D4A-CDB5-CBCE-090DB013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after collecting the data we want to know “</a:t>
            </a:r>
            <a:r>
              <a:rPr lang="en-US" dirty="0">
                <a:solidFill>
                  <a:srgbClr val="FF0000"/>
                </a:solidFill>
              </a:rPr>
              <a:t>what do the data look like?</a:t>
            </a:r>
            <a:r>
              <a:rPr lang="en-US" dirty="0"/>
              <a:t>”</a:t>
            </a:r>
          </a:p>
          <a:p>
            <a:r>
              <a:rPr lang="en-US" dirty="0"/>
              <a:t>This simple question is hard to answer when dealing with millions of records with millions of attributes</a:t>
            </a:r>
          </a:p>
          <a:p>
            <a:r>
              <a:rPr lang="en-US" dirty="0"/>
              <a:t>To answer it we perform </a:t>
            </a:r>
            <a:r>
              <a:rPr lang="en-US" dirty="0">
                <a:solidFill>
                  <a:srgbClr val="FF0000"/>
                </a:solidFill>
              </a:rPr>
              <a:t>measurements</a:t>
            </a:r>
            <a:r>
              <a:rPr lang="en-US" dirty="0"/>
              <a:t> that capture properties of the data and give an </a:t>
            </a:r>
            <a:r>
              <a:rPr lang="en-US" dirty="0">
                <a:solidFill>
                  <a:srgbClr val="00B0F0"/>
                </a:solidFill>
              </a:rPr>
              <a:t>aggregate</a:t>
            </a:r>
            <a:r>
              <a:rPr lang="en-US" dirty="0"/>
              <a:t> picture</a:t>
            </a:r>
          </a:p>
          <a:p>
            <a:r>
              <a:rPr lang="en-US" dirty="0"/>
              <a:t>We also produce </a:t>
            </a:r>
            <a:r>
              <a:rPr lang="en-US" dirty="0">
                <a:solidFill>
                  <a:srgbClr val="FF0000"/>
                </a:solidFill>
              </a:rPr>
              <a:t>plots with distributions </a:t>
            </a:r>
            <a:r>
              <a:rPr lang="en-US" dirty="0"/>
              <a:t>of these metrics</a:t>
            </a:r>
          </a:p>
        </p:txBody>
      </p:sp>
    </p:spTree>
    <p:extLst>
      <p:ext uri="{BB962C8B-B14F-4D97-AF65-F5344CB8AC3E}">
        <p14:creationId xmlns:p14="http://schemas.microsoft.com/office/powerpoint/2010/main" val="333842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Spread: Range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38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Range </a:t>
                </a:r>
                <a:r>
                  <a:rPr lang="en-US" dirty="0"/>
                  <a:t>is the difference between the </a:t>
                </a:r>
                <a:r>
                  <a:rPr lang="en-US" dirty="0">
                    <a:solidFill>
                      <a:srgbClr val="FF0000"/>
                    </a:solidFill>
                  </a:rPr>
                  <a:t>max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min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variance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standard deviation </a:t>
                </a:r>
                <a:r>
                  <a:rPr lang="en-US" dirty="0"/>
                  <a:t>is the most common measure of the spread of a set of points.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l-G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123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  <a:blipFill>
                <a:blip r:embed="rId3"/>
                <a:stretch>
                  <a:fillRect l="-653" t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/>
              <p:nvPr/>
            </p:nvSpPr>
            <p:spPr>
              <a:xfrm>
                <a:off x="533400" y="5715000"/>
                <a:ext cx="53014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When computing the </a:t>
                </a:r>
                <a:r>
                  <a:rPr lang="en-US" dirty="0">
                    <a:solidFill>
                      <a:srgbClr val="FF0000"/>
                    </a:solidFill>
                  </a:rPr>
                  <a:t>sample variance </a:t>
                </a:r>
                <a:r>
                  <a:rPr lang="en-US" dirty="0"/>
                  <a:t>m-1 is used</a:t>
                </a:r>
              </a:p>
              <a:p>
                <a:r>
                  <a:rPr lang="en-US" dirty="0"/>
                  <a:t>For large data it does not make much difference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15000"/>
                <a:ext cx="5301451" cy="923330"/>
              </a:xfrm>
              <a:prstGeom prst="rect">
                <a:avLst/>
              </a:prstGeom>
              <a:blipFill>
                <a:blip r:embed="rId4"/>
                <a:stretch>
                  <a:fillRect l="-1036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9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 important distribution that characterizes many quantities and has a central role in probabilities and statistics.</a:t>
                </a:r>
              </a:p>
              <a:p>
                <a:r>
                  <a:rPr lang="en-US" dirty="0"/>
                  <a:t>Appears also in the </a:t>
                </a:r>
                <a:r>
                  <a:rPr lang="en-US" dirty="0">
                    <a:solidFill>
                      <a:srgbClr val="FF3300"/>
                    </a:solidFill>
                  </a:rPr>
                  <a:t>central limit theorem</a:t>
                </a:r>
                <a:r>
                  <a:rPr lang="en-US" dirty="0"/>
                  <a:t>: the distribution of the sum of IID random variables.</a:t>
                </a:r>
              </a:p>
              <a:p>
                <a:r>
                  <a:rPr lang="en-US" dirty="0"/>
                  <a:t>Fully characterized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standard </a:t>
                </a:r>
                <a:r>
                  <a:rPr lang="en-US" dirty="0">
                    <a:solidFill>
                      <a:srgbClr val="0070C0"/>
                    </a:solidFill>
                  </a:rPr>
                  <a:t>deviation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48" y="613291"/>
            <a:ext cx="4089400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3524" y="3669268"/>
            <a:ext cx="27366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a value </a:t>
            </a:r>
            <a:r>
              <a:rPr lang="en-US" dirty="0">
                <a:solidFill>
                  <a:srgbClr val="FF0000"/>
                </a:solidFill>
              </a:rPr>
              <a:t>histogram</a:t>
            </a:r>
          </a:p>
        </p:txBody>
      </p:sp>
      <p:pic>
        <p:nvPicPr>
          <p:cNvPr id="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4C0070E0-7542-40B9-AF03-BDB2E517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92928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5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everything is normally distributed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430000" cy="5105400"/>
          </a:xfrm>
        </p:spPr>
        <p:txBody>
          <a:bodyPr>
            <a:normAutofit/>
          </a:bodyPr>
          <a:lstStyle/>
          <a:p>
            <a:r>
              <a:rPr lang="en-US" dirty="0"/>
              <a:t>Plot of number of words with x number of occurrences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this was a normal distribution we would not have number of occurrences as large as </a:t>
            </a:r>
            <a:r>
              <a:rPr lang="en-US" dirty="0">
                <a:solidFill>
                  <a:srgbClr val="FF0000"/>
                </a:solidFill>
              </a:rPr>
              <a:t>28K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429000" y="2514601"/>
          <a:ext cx="48768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312420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words with x number of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1" y="536243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number of occurrences</a:t>
            </a:r>
          </a:p>
        </p:txBody>
      </p:sp>
    </p:spTree>
    <p:extLst>
      <p:ext uri="{BB962C8B-B14F-4D97-AF65-F5344CB8AC3E}">
        <p14:creationId xmlns:p14="http://schemas.microsoft.com/office/powerpoint/2010/main" val="57004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11582400" cy="5181600"/>
          </a:xfrm>
        </p:spPr>
        <p:txBody>
          <a:bodyPr>
            <a:normAutofit/>
          </a:bodyPr>
          <a:lstStyle/>
          <a:p>
            <a:r>
              <a:rPr lang="en-US" dirty="0"/>
              <a:t>We can understand the distribution of words if we take the </a:t>
            </a:r>
            <a:r>
              <a:rPr lang="en-US" dirty="0">
                <a:solidFill>
                  <a:srgbClr val="FF3300"/>
                </a:solidFill>
              </a:rPr>
              <a:t>log-log</a:t>
            </a:r>
            <a:r>
              <a:rPr lang="en-US" dirty="0"/>
              <a:t> plot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428296" y="2133601"/>
          <a:ext cx="48006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c 4"/>
          <p:cNvSpPr/>
          <p:nvPr/>
        </p:nvSpPr>
        <p:spPr>
          <a:xfrm rot="2822600">
            <a:off x="3091563" y="2227086"/>
            <a:ext cx="505759" cy="575030"/>
          </a:xfrm>
          <a:prstGeom prst="arc">
            <a:avLst>
              <a:gd name="adj1" fmla="val 15086116"/>
              <a:gd name="adj2" fmla="val 24848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4645967"/>
            <a:ext cx="309136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slope</a:t>
            </a:r>
            <a:r>
              <a:rPr lang="en-US" sz="2400" dirty="0"/>
              <a:t> of the line gives us the exponent 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28835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logarithm of number of words with x number of occurrences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097" y="48768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logarithm of number of occurrences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/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Linear relationship in the log-log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blipFill>
                <a:blip r:embed="rId3"/>
                <a:stretch>
                  <a:fillRect l="-2017" t="-6369" r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/>
              <p:nvPr/>
            </p:nvSpPr>
            <p:spPr>
              <a:xfrm>
                <a:off x="7729878" y="2644169"/>
                <a:ext cx="3804247" cy="9541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Power-law distribution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78" y="2644169"/>
                <a:ext cx="3804247" cy="954107"/>
              </a:xfrm>
              <a:prstGeom prst="rect">
                <a:avLst/>
              </a:prstGeom>
              <a:blipFill>
                <a:blip r:embed="rId4"/>
                <a:stretch>
                  <a:fillRect l="-3035" t="-6329" r="-159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125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Incoming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outgoing links </a:t>
            </a:r>
            <a:r>
              <a:rPr lang="en-US" dirty="0"/>
              <a:t>of web pages,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friends</a:t>
            </a:r>
            <a:r>
              <a:rPr lang="en-US" dirty="0"/>
              <a:t> in social networks,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occurrences of words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file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city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 distribution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popularity</a:t>
            </a:r>
            <a:r>
              <a:rPr lang="en-US" dirty="0"/>
              <a:t> of products and movies</a:t>
            </a:r>
          </a:p>
          <a:p>
            <a:pPr lvl="1"/>
            <a:r>
              <a:rPr lang="en-US" dirty="0"/>
              <a:t>Signature of human activity?</a:t>
            </a:r>
          </a:p>
          <a:p>
            <a:pPr lvl="1"/>
            <a:r>
              <a:rPr lang="en-US" dirty="0"/>
              <a:t>A mechanism that explains everything? </a:t>
            </a:r>
          </a:p>
          <a:p>
            <a:pPr lvl="1"/>
            <a:r>
              <a:rPr lang="en-US" dirty="0"/>
              <a:t>Rich get richer process</a:t>
            </a:r>
          </a:p>
          <a:p>
            <a:pPr lvl="1"/>
            <a:endParaRPr lang="en-US" dirty="0"/>
          </a:p>
          <a:p>
            <a:r>
              <a:rPr lang="en-US" dirty="0"/>
              <a:t>Related distribution: log-normal</a:t>
            </a:r>
          </a:p>
          <a:p>
            <a:pPr lvl="1"/>
            <a:r>
              <a:rPr lang="en-US" dirty="0"/>
              <a:t>Taking the log of the values gives a </a:t>
            </a:r>
          </a:p>
          <a:p>
            <a:pPr marL="274320" lvl="1" indent="0">
              <a:buNone/>
            </a:pPr>
            <a:r>
              <a:rPr lang="en-US" dirty="0"/>
              <a:t>   normal distribution</a:t>
            </a:r>
          </a:p>
        </p:txBody>
      </p:sp>
      <p:pic>
        <p:nvPicPr>
          <p:cNvPr id="4" name="Picture 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43" y="3200400"/>
            <a:ext cx="459075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Power laws can be detected also by a linear relationship in the log-log space for the </a:t>
                </a:r>
                <a:r>
                  <a:rPr lang="en-US" dirty="0">
                    <a:solidFill>
                      <a:schemeClr val="accent6"/>
                    </a:solidFill>
                  </a:rPr>
                  <a:t>rank-value</a:t>
                </a:r>
                <a:r>
                  <a:rPr lang="en-US" dirty="0"/>
                  <a:t> plot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b="0" dirty="0"/>
                  <a:t>Frequency of the </a:t>
                </a:r>
                <a:r>
                  <a:rPr lang="en-US" b="0" dirty="0">
                    <a:solidFill>
                      <a:srgbClr val="0070C0"/>
                    </a:solidFill>
                  </a:rPr>
                  <a:t>r-</a:t>
                </a:r>
                <a:r>
                  <a:rPr lang="en-US" b="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="0" dirty="0"/>
                  <a:t> most frequent word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𝛽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  <a:blipFill>
                <a:blip r:embed="rId2"/>
                <a:stretch>
                  <a:fillRect l="-474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53316" y="236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181600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rank of word according to frequency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" y="315646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occurrences of the r-</a:t>
            </a:r>
            <a:r>
              <a:rPr lang="en-US" dirty="0" err="1"/>
              <a:t>th</a:t>
            </a:r>
            <a:r>
              <a:rPr lang="en-US" dirty="0"/>
              <a:t> most frequent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/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</a:rPr>
                  <a:t>Zipf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distribution: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blipFill>
                <a:blip r:embed="rId4"/>
                <a:stretch>
                  <a:fillRect l="-4232" t="-5556" r="-24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6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the following three plots which are histograms of values. What do you observe? What can you tell of the underlying function?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46412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3657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0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261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25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Putting all three plots together makes it clearer to see the differences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falls more slowly. 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seem more or less the same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52801" y="2590800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8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Making the plot in log-log space makes the differences more clear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form straight lines.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 drops exponentially.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	</a:t>
                </a:r>
                <a:r>
                  <a:rPr lang="el-GR" sz="20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l-GR" sz="200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	</a:t>
                </a:r>
                <a:r>
                  <a:rPr lang="el-GR" sz="20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≈−2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</a:t>
                </a:r>
                <a:r>
                  <a:rPr lang="el-GR" sz="20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≈−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  <a:blipFill>
                <a:blip r:embed="rId2"/>
                <a:stretch>
                  <a:fillRect l="-444" t="-1455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31071"/>
              </p:ext>
            </p:extLst>
          </p:nvPr>
        </p:nvGraphicFramePr>
        <p:xfrm>
          <a:off x="1371600" y="2033022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2033022"/>
            <a:ext cx="44196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Linear relationship in log-log means polynomial in linear-linear</a:t>
            </a:r>
          </a:p>
          <a:p>
            <a:r>
              <a:rPr lang="en-US" sz="2200" dirty="0"/>
              <a:t>The slope in the log-log is the exponent of the polynomial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85531-CAD5-4FBF-96E6-29EAD9682199}"/>
              </a:ext>
            </a:extLst>
          </p:cNvPr>
          <p:cNvSpPr txBox="1"/>
          <p:nvPr/>
        </p:nvSpPr>
        <p:spPr>
          <a:xfrm>
            <a:off x="7605686" y="3555772"/>
            <a:ext cx="4419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Exponential relationship remains exponential in log-log</a:t>
            </a:r>
          </a:p>
        </p:txBody>
      </p:sp>
    </p:spTree>
    <p:extLst>
      <p:ext uri="{BB962C8B-B14F-4D97-AF65-F5344CB8AC3E}">
        <p14:creationId xmlns:p14="http://schemas.microsoft.com/office/powerpoint/2010/main" val="202992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D65A-E62A-6A5D-4F76-2AC274556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7A9A-C3C5-9967-B0E3-3A797EFA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DCD19-61E3-D0DA-8C86-777A516EC6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430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To confirm the exponential relationship of the Red function we can do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log-linear</a:t>
                </a:r>
                <a:r>
                  <a:rPr lang="en-US" sz="2400" dirty="0"/>
                  <a:t> plot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	</a:t>
                </a:r>
                <a:r>
                  <a:rPr lang="el-GR" sz="24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≈−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When we plot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sz="2400" dirty="0"/>
                  <a:t> against x, we should se a linear relationship</a:t>
                </a: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DCD19-61E3-D0DA-8C86-777A516EC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430000" cy="5029200"/>
              </a:xfrm>
              <a:blipFill>
                <a:blip r:embed="rId2"/>
                <a:stretch>
                  <a:fillRect l="-48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53BDAC-0E2F-FDAA-F014-E2CCAA69EE7D}"/>
              </a:ext>
            </a:extLst>
          </p:cNvPr>
          <p:cNvSpPr txBox="1"/>
          <p:nvPr/>
        </p:nvSpPr>
        <p:spPr>
          <a:xfrm>
            <a:off x="6781800" y="2362200"/>
            <a:ext cx="44196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In a log-linear plot, we plot the logarithm of the Y values against the X values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B1E45B-74E5-1E41-65D8-AF1563F8F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59862"/>
              </p:ext>
            </p:extLst>
          </p:nvPr>
        </p:nvGraphicFramePr>
        <p:xfrm>
          <a:off x="1542836" y="2209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512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658600" cy="990600"/>
          </a:xfrm>
        </p:spPr>
        <p:txBody>
          <a:bodyPr>
            <a:normAutofit/>
          </a:bodyPr>
          <a:lstStyle/>
          <a:p>
            <a:r>
              <a:rPr lang="en-US" dirty="0"/>
              <a:t>Exploratory analysis of data –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 statistics</a:t>
            </a:r>
            <a:r>
              <a:rPr lang="en-US" dirty="0"/>
              <a:t>: numbers that summarize properties of the data</a:t>
            </a:r>
          </a:p>
          <a:p>
            <a:pPr lvl="2"/>
            <a:endParaRPr lang="en-US" dirty="0"/>
          </a:p>
          <a:p>
            <a:r>
              <a:rPr lang="en-US" dirty="0"/>
              <a:t>Summarized properties include </a:t>
            </a:r>
            <a:r>
              <a:rPr lang="en-US" dirty="0">
                <a:solidFill>
                  <a:srgbClr val="0070C0"/>
                </a:solidFill>
              </a:rPr>
              <a:t>frequency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location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spread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Examples: location - mean</a:t>
            </a:r>
            <a:br>
              <a:rPr lang="en-US" sz="2600" dirty="0"/>
            </a:br>
            <a:r>
              <a:rPr lang="en-US" sz="2600" dirty="0"/>
              <a:t>                   spread - standard deviation</a:t>
            </a:r>
          </a:p>
          <a:p>
            <a:pPr lvl="1"/>
            <a:endParaRPr lang="en-US" dirty="0"/>
          </a:p>
          <a:p>
            <a:r>
              <a:rPr lang="en-US" dirty="0"/>
              <a:t>Most summary statistics can be calculated in a single pass through the data </a:t>
            </a:r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dirty="0">
                <a:solidFill>
                  <a:srgbClr val="FF3300"/>
                </a:solidFill>
              </a:rPr>
              <a:t>data statistics </a:t>
            </a:r>
            <a:r>
              <a:rPr lang="en-US" dirty="0"/>
              <a:t>is one of the first steps in understanding our data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117A-4087-438E-B822-74F89EEC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10D6-32CF-43E6-9F59-D7D92F1B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it is interesting to look at two attributes together to understand if they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correlated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/>
              <a:t>For example: </a:t>
            </a:r>
          </a:p>
          <a:p>
            <a:pPr lvl="1"/>
            <a:r>
              <a:rPr lang="en-US" dirty="0"/>
              <a:t>How does marital status relate with tax cheating?</a:t>
            </a:r>
          </a:p>
          <a:p>
            <a:pPr lvl="1"/>
            <a:r>
              <a:rPr lang="en-US" dirty="0"/>
              <a:t>Does refund correlate with average income?</a:t>
            </a:r>
          </a:p>
          <a:p>
            <a:pPr lvl="1"/>
            <a:r>
              <a:rPr lang="en-US" dirty="0"/>
              <a:t>Is there a relationship between years of study and income?</a:t>
            </a:r>
          </a:p>
          <a:p>
            <a:r>
              <a:rPr lang="en-US" dirty="0"/>
              <a:t>How do we measure and visualize these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855896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1603"/>
              </p:ext>
            </p:extLst>
          </p:nvPr>
        </p:nvGraphicFramePr>
        <p:xfrm>
          <a:off x="6172200" y="2590800"/>
          <a:ext cx="2895600" cy="23622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5293081" y="1989715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Confusion or Contingency Matrix</a:t>
            </a:r>
          </a:p>
        </p:txBody>
      </p:sp>
    </p:spTree>
    <p:extLst>
      <p:ext uri="{BB962C8B-B14F-4D97-AF65-F5344CB8AC3E}">
        <p14:creationId xmlns:p14="http://schemas.microsoft.com/office/powerpoint/2010/main" val="80918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7993"/>
              </p:ext>
            </p:extLst>
          </p:nvPr>
        </p:nvGraphicFramePr>
        <p:xfrm>
          <a:off x="9372600" y="1083801"/>
          <a:ext cx="2743200" cy="18288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338147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9572302" y="550401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Confusion Matrix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8194"/>
              </p:ext>
            </p:extLst>
          </p:nvPr>
        </p:nvGraphicFramePr>
        <p:xfrm>
          <a:off x="5791200" y="3657600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5486400" y="31219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A69D6BB-7731-4387-8B82-3EDC36791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03082"/>
              </p:ext>
            </p:extLst>
          </p:nvPr>
        </p:nvGraphicFramePr>
        <p:xfrm>
          <a:off x="9144000" y="3583632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9C9434-4B68-4336-8AE5-3673F27D03AF}"/>
              </a:ext>
            </a:extLst>
          </p:cNvPr>
          <p:cNvSpPr txBox="1"/>
          <p:nvPr/>
        </p:nvSpPr>
        <p:spPr>
          <a:xfrm>
            <a:off x="9143999" y="6137959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also be represented as a heatmap</a:t>
            </a:r>
          </a:p>
        </p:txBody>
      </p:sp>
    </p:spTree>
    <p:extLst>
      <p:ext uri="{BB962C8B-B14F-4D97-AF65-F5344CB8AC3E}">
        <p14:creationId xmlns:p14="http://schemas.microsoft.com/office/powerpoint/2010/main" val="3399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96806"/>
              </p:ext>
            </p:extLst>
          </p:nvPr>
        </p:nvGraphicFramePr>
        <p:xfrm>
          <a:off x="6324600" y="2656580"/>
          <a:ext cx="3352800" cy="29527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89539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6019800" y="21313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66A468-70B3-47AC-997C-9F266DC70B70}"/>
              </a:ext>
            </a:extLst>
          </p:cNvPr>
          <p:cNvSpPr/>
          <p:nvPr/>
        </p:nvSpPr>
        <p:spPr>
          <a:xfrm>
            <a:off x="8915400" y="3048000"/>
            <a:ext cx="914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44615E35-9518-49B4-B397-E2976EC31C8E}"/>
              </a:ext>
            </a:extLst>
          </p:cNvPr>
          <p:cNvSpPr/>
          <p:nvPr/>
        </p:nvSpPr>
        <p:spPr>
          <a:xfrm>
            <a:off x="10363200" y="3962400"/>
            <a:ext cx="1600200" cy="1219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65"/>
              <a:gd name="adj6" fmla="val -296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Marital Status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BFC9CB-E8AB-4A78-99C1-8D8AE4F40B76}"/>
              </a:ext>
            </a:extLst>
          </p:cNvPr>
          <p:cNvSpPr/>
          <p:nvPr/>
        </p:nvSpPr>
        <p:spPr>
          <a:xfrm rot="5400000">
            <a:off x="8000999" y="4572000"/>
            <a:ext cx="609599" cy="1524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865F87C4-1D2A-4EF0-A8FB-798BEF445960}"/>
              </a:ext>
            </a:extLst>
          </p:cNvPr>
          <p:cNvSpPr/>
          <p:nvPr/>
        </p:nvSpPr>
        <p:spPr>
          <a:xfrm>
            <a:off x="8591550" y="6000750"/>
            <a:ext cx="2476500" cy="7110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842"/>
              <a:gd name="adj6" fmla="val -16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Cheat</a:t>
            </a:r>
          </a:p>
        </p:txBody>
      </p:sp>
    </p:spTree>
    <p:extLst>
      <p:ext uri="{BB962C8B-B14F-4D97-AF65-F5344CB8AC3E}">
        <p14:creationId xmlns:p14="http://schemas.microsoft.com/office/powerpoint/2010/main" val="2435107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75868"/>
              </p:ext>
            </p:extLst>
          </p:nvPr>
        </p:nvGraphicFramePr>
        <p:xfrm>
          <a:off x="4975457" y="2851196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A12046-B8EC-450B-A802-8D1A7218A018}"/>
                  </a:ext>
                </a:extLst>
              </p:cNvPr>
              <p:cNvSpPr txBox="1"/>
              <p:nvPr/>
            </p:nvSpPr>
            <p:spPr>
              <a:xfrm>
                <a:off x="4650226" y="2326518"/>
                <a:ext cx="36760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Joint Distribution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A12046-B8EC-450B-A802-8D1A7218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226" y="2326518"/>
                <a:ext cx="3676006" cy="461665"/>
              </a:xfrm>
              <a:prstGeom prst="rect">
                <a:avLst/>
              </a:prstGeom>
              <a:blipFill>
                <a:blip r:embed="rId4"/>
                <a:stretch>
                  <a:fillRect l="-265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60960"/>
              </p:ext>
            </p:extLst>
          </p:nvPr>
        </p:nvGraphicFramePr>
        <p:xfrm>
          <a:off x="8686800" y="2787647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827BAC-7CAE-49D6-AB5E-C68389EC3DF9}"/>
                  </a:ext>
                </a:extLst>
              </p:cNvPr>
              <p:cNvSpPr txBox="1"/>
              <p:nvPr/>
            </p:nvSpPr>
            <p:spPr>
              <a:xfrm>
                <a:off x="8763195" y="2325982"/>
                <a:ext cx="3273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Independence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827BAC-7CAE-49D6-AB5E-C68389EC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195" y="2325982"/>
                <a:ext cx="3273781" cy="461665"/>
              </a:xfrm>
              <a:prstGeom prst="rect">
                <a:avLst/>
              </a:prstGeom>
              <a:blipFill>
                <a:blip r:embed="rId5"/>
                <a:stretch>
                  <a:fillRect l="-298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B003AC-1874-41F0-8E55-24195A25A789}"/>
              </a:ext>
            </a:extLst>
          </p:cNvPr>
          <p:cNvSpPr txBox="1"/>
          <p:nvPr/>
        </p:nvSpPr>
        <p:spPr>
          <a:xfrm>
            <a:off x="4876800" y="1661708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know if there are interesting correlations?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1CE9D-96CD-48A1-8CFC-E53DDD5B9EA2}"/>
              </a:ext>
            </a:extLst>
          </p:cNvPr>
          <p:cNvSpPr/>
          <p:nvPr/>
        </p:nvSpPr>
        <p:spPr>
          <a:xfrm>
            <a:off x="9951323" y="432425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3941B333-A3C3-4FD2-B0A1-B8BEC23A527A}"/>
              </a:ext>
            </a:extLst>
          </p:cNvPr>
          <p:cNvSpPr/>
          <p:nvPr/>
        </p:nvSpPr>
        <p:spPr>
          <a:xfrm>
            <a:off x="9951323" y="5945926"/>
            <a:ext cx="2164477" cy="8508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0988"/>
              <a:gd name="adj6" fmla="val 5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product of the two marginal values 0.3*0.8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/>
              <p:nvPr/>
            </p:nvSpPr>
            <p:spPr>
              <a:xfrm>
                <a:off x="4899534" y="5708160"/>
                <a:ext cx="4562467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Compare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34" y="5708160"/>
                <a:ext cx="4562467" cy="490840"/>
              </a:xfrm>
              <a:prstGeom prst="rect">
                <a:avLst/>
              </a:prstGeom>
              <a:blipFill>
                <a:blip r:embed="rId6"/>
                <a:stretch>
                  <a:fillRect l="-2139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4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Correlating categorical attributes – Values correlation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175411"/>
              </p:ext>
            </p:extLst>
          </p:nvPr>
        </p:nvGraphicFramePr>
        <p:xfrm>
          <a:off x="245367" y="2414313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67" y="2414313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79578"/>
              </p:ext>
            </p:extLst>
          </p:nvPr>
        </p:nvGraphicFramePr>
        <p:xfrm>
          <a:off x="4956294" y="2662438"/>
          <a:ext cx="2953746" cy="21191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36057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68027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24831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24831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2382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23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23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23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382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A12046-B8EC-450B-A802-8D1A7218A018}"/>
                  </a:ext>
                </a:extLst>
              </p:cNvPr>
              <p:cNvSpPr txBox="1"/>
              <p:nvPr/>
            </p:nvSpPr>
            <p:spPr>
              <a:xfrm>
                <a:off x="4825671" y="2214258"/>
                <a:ext cx="30843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Joint Distribution 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A12046-B8EC-450B-A802-8D1A7218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71" y="2214258"/>
                <a:ext cx="3084371" cy="400110"/>
              </a:xfrm>
              <a:prstGeom prst="rect">
                <a:avLst/>
              </a:prstGeom>
              <a:blipFill>
                <a:blip r:embed="rId4"/>
                <a:stretch>
                  <a:fillRect l="-217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47763"/>
              </p:ext>
            </p:extLst>
          </p:nvPr>
        </p:nvGraphicFramePr>
        <p:xfrm>
          <a:off x="8667636" y="2618926"/>
          <a:ext cx="3067164" cy="2167202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179679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983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8823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8823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3066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112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30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30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36397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827BAC-7CAE-49D6-AB5E-C68389EC3DF9}"/>
                  </a:ext>
                </a:extLst>
              </p:cNvPr>
              <p:cNvSpPr txBox="1"/>
              <p:nvPr/>
            </p:nvSpPr>
            <p:spPr>
              <a:xfrm>
                <a:off x="8672774" y="2266889"/>
                <a:ext cx="2754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Independence Matrix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827BAC-7CAE-49D6-AB5E-C68389EC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774" y="2266889"/>
                <a:ext cx="2754408" cy="400110"/>
              </a:xfrm>
              <a:prstGeom prst="rect">
                <a:avLst/>
              </a:prstGeom>
              <a:blipFill>
                <a:blip r:embed="rId5"/>
                <a:stretch>
                  <a:fillRect l="-243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/>
              <p:nvPr/>
            </p:nvSpPr>
            <p:spPr>
              <a:xfrm>
                <a:off x="4294424" y="4834199"/>
                <a:ext cx="7677038" cy="191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Finding interesting pairs of values: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positive correlation </a:t>
                </a:r>
                <a:r>
                  <a:rPr lang="en-US" dirty="0"/>
                  <a:t>(</a:t>
                </a:r>
                <a:r>
                  <a:rPr lang="en-US" dirty="0" err="1"/>
                  <a:t>e.g</a:t>
                </a:r>
                <a:r>
                  <a:rPr lang="en-US" dirty="0"/>
                  <a:t>, Married,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negative correlation </a:t>
                </a:r>
                <a:r>
                  <a:rPr lang="en-US" dirty="0"/>
                  <a:t>(e.g., Single,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Otherwise, there is no correlation</a:t>
                </a:r>
              </a:p>
              <a:p>
                <a:endParaRPr lang="en-US" dirty="0"/>
              </a:p>
              <a:p>
                <a:r>
                  <a:rPr lang="en-US" dirty="0"/>
                  <a:t>The quantity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Lift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Pointwise Mutual Information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24" y="4834199"/>
                <a:ext cx="7677038" cy="1918539"/>
              </a:xfrm>
              <a:prstGeom prst="rect">
                <a:avLst/>
              </a:prstGeom>
              <a:blipFill>
                <a:blip r:embed="rId6"/>
                <a:stretch>
                  <a:fillRect l="-635" t="-1587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72C2A43-394E-9AB5-7113-012E6093AA5E}"/>
              </a:ext>
            </a:extLst>
          </p:cNvPr>
          <p:cNvSpPr txBox="1"/>
          <p:nvPr/>
        </p:nvSpPr>
        <p:spPr>
          <a:xfrm>
            <a:off x="427181" y="1504559"/>
            <a:ext cx="11307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now want to find out if the </a:t>
            </a:r>
            <a:r>
              <a:rPr lang="en-US" sz="2000" dirty="0">
                <a:solidFill>
                  <a:srgbClr val="FF0000"/>
                </a:solidFill>
              </a:rPr>
              <a:t>co-occurrence</a:t>
            </a:r>
            <a:r>
              <a:rPr lang="en-US" sz="2000" dirty="0"/>
              <a:t> of two </a:t>
            </a:r>
            <a:r>
              <a:rPr lang="en-US" sz="2000" dirty="0">
                <a:solidFill>
                  <a:srgbClr val="FF0000"/>
                </a:solidFill>
              </a:rPr>
              <a:t>values</a:t>
            </a:r>
            <a:r>
              <a:rPr lang="en-US" sz="2000" dirty="0"/>
              <a:t> is interesting. We will check if the events of their occurrence are </a:t>
            </a:r>
            <a:r>
              <a:rPr lang="en-US" sz="2000" dirty="0">
                <a:solidFill>
                  <a:srgbClr val="FF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211349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Correlating categorical attributes – Chi-square test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647326"/>
              </p:ext>
            </p:extLst>
          </p:nvPr>
        </p:nvGraphicFramePr>
        <p:xfrm>
          <a:off x="434497" y="2357402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7" y="2357402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17679"/>
              </p:ext>
            </p:extLst>
          </p:nvPr>
        </p:nvGraphicFramePr>
        <p:xfrm>
          <a:off x="5334000" y="4571365"/>
          <a:ext cx="2385525" cy="18897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5190300" y="3722647"/>
            <a:ext cx="3129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Observed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Contingency Matrix C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0204"/>
              </p:ext>
            </p:extLst>
          </p:nvPr>
        </p:nvGraphicFramePr>
        <p:xfrm>
          <a:off x="9058980" y="4507816"/>
          <a:ext cx="2643555" cy="2081749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933961" y="3702817"/>
            <a:ext cx="3111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Expected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Contingency Matrix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B4CDF-61D8-1BF5-09C7-F2520164BAB5}"/>
              </a:ext>
            </a:extLst>
          </p:cNvPr>
          <p:cNvSpPr txBox="1"/>
          <p:nvPr/>
        </p:nvSpPr>
        <p:spPr>
          <a:xfrm>
            <a:off x="609600" y="1600200"/>
            <a:ext cx="10556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now want to test if there is a correlation between the </a:t>
            </a:r>
            <a:r>
              <a:rPr lang="en-US" sz="2000" dirty="0">
                <a:solidFill>
                  <a:srgbClr val="FF0000"/>
                </a:solidFill>
              </a:rPr>
              <a:t>attributes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Marital Status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Cheat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395FD-AA2D-5086-94DD-BFF68F5F11AB}"/>
              </a:ext>
            </a:extLst>
          </p:cNvPr>
          <p:cNvSpPr txBox="1"/>
          <p:nvPr/>
        </p:nvSpPr>
        <p:spPr>
          <a:xfrm>
            <a:off x="4670903" y="2236459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view the two attributes as </a:t>
            </a:r>
            <a:r>
              <a:rPr lang="en-US" dirty="0">
                <a:solidFill>
                  <a:srgbClr val="FF0000"/>
                </a:solidFill>
              </a:rPr>
              <a:t>random variables</a:t>
            </a:r>
            <a:r>
              <a:rPr lang="en-US" dirty="0"/>
              <a:t>, and we will test if the random variables are independent</a:t>
            </a:r>
          </a:p>
          <a:p>
            <a:endParaRPr lang="en-US" dirty="0"/>
          </a:p>
          <a:p>
            <a:r>
              <a:rPr lang="en-US" dirty="0"/>
              <a:t>We will compare the </a:t>
            </a:r>
            <a:r>
              <a:rPr lang="en-US" dirty="0">
                <a:solidFill>
                  <a:srgbClr val="FF0000"/>
                </a:solidFill>
              </a:rPr>
              <a:t>Observed Contingency Matrix </a:t>
            </a:r>
            <a:r>
              <a:rPr lang="en-US" dirty="0"/>
              <a:t>against the Expected Contingency Matrix if the attributes were independent</a:t>
            </a:r>
          </a:p>
        </p:txBody>
      </p:sp>
    </p:spTree>
    <p:extLst>
      <p:ext uri="{BB962C8B-B14F-4D97-AF65-F5344CB8AC3E}">
        <p14:creationId xmlns:p14="http://schemas.microsoft.com/office/powerpoint/2010/main" val="2719487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42F7A-4F19-2208-5466-D74F80090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AF66-4368-AC73-17DA-8C630FA4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Correlating categorical attributes – Chi-square test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EAFD1F1-17B4-D425-2297-533D4635DD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06031" imgH="5779418" progId="Word.Document.8">
                  <p:embed/>
                </p:oleObj>
              </mc:Choice>
              <mc:Fallback>
                <p:oleObj name="Document" r:id="rId3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1EAFD1F1-17B4-D425-2297-533D4635D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E5DFDAC-8B94-1406-D36C-597B48386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12825"/>
              </p:ext>
            </p:extLst>
          </p:nvPr>
        </p:nvGraphicFramePr>
        <p:xfrm>
          <a:off x="5010639" y="2209800"/>
          <a:ext cx="2385525" cy="18897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B3F5B1-3E85-26EB-E4C8-5544AA611EC1}"/>
              </a:ext>
            </a:extLst>
          </p:cNvPr>
          <p:cNvSpPr txBox="1"/>
          <p:nvPr/>
        </p:nvSpPr>
        <p:spPr>
          <a:xfrm>
            <a:off x="5010639" y="1450618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Observed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Contingency Matrix C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47652BEF-9C27-9E17-0192-FF6006CBD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24455"/>
              </p:ext>
            </p:extLst>
          </p:nvPr>
        </p:nvGraphicFramePr>
        <p:xfrm>
          <a:off x="8763000" y="2209800"/>
          <a:ext cx="2667000" cy="1889761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300977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50487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5133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35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513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513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8DE317D-6C2C-F635-CFFF-F77AA0B7212F}"/>
              </a:ext>
            </a:extLst>
          </p:cNvPr>
          <p:cNvSpPr txBox="1"/>
          <p:nvPr/>
        </p:nvSpPr>
        <p:spPr>
          <a:xfrm>
            <a:off x="8808770" y="1450618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Contingency Matrix 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7D9203-DBBC-4952-A444-EB2DAC3BFD30}"/>
                  </a:ext>
                </a:extLst>
              </p:cNvPr>
              <p:cNvSpPr txBox="1"/>
              <p:nvPr/>
            </p:nvSpPr>
            <p:spPr>
              <a:xfrm>
                <a:off x="4781283" y="4188957"/>
                <a:ext cx="7105917" cy="1907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3300"/>
                    </a:solidFill>
                  </a:rPr>
                  <a:t>Pearson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3300"/>
                    </a:solidFill>
                  </a:rPr>
                  <a:t> Independence Test Statistic</a:t>
                </a:r>
                <a:r>
                  <a:rPr lang="en-US" sz="2000" dirty="0"/>
                  <a:t>:</a:t>
                </a:r>
                <a:endParaRPr lang="el-GR" sz="2000" dirty="0"/>
              </a:p>
              <a:p>
                <a:r>
                  <a:rPr lang="en-US" sz="2000" dirty="0"/>
                  <a:t>Compare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relative difference </a:t>
                </a:r>
                <a:r>
                  <a:rPr lang="en-US" sz="2000" dirty="0"/>
                  <a:t>between the two contingency tables: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𝐶h𝑖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7D9203-DBBC-4952-A444-EB2DAC3B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283" y="4188957"/>
                <a:ext cx="7105917" cy="1907573"/>
              </a:xfrm>
              <a:prstGeom prst="rect">
                <a:avLst/>
              </a:prstGeom>
              <a:blipFill>
                <a:blip r:embed="rId5"/>
                <a:stretch>
                  <a:fillRect l="-858" t="-1278" r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671C06A-644C-C8BF-991F-3FF317E5950E}"/>
              </a:ext>
            </a:extLst>
          </p:cNvPr>
          <p:cNvSpPr txBox="1"/>
          <p:nvPr/>
        </p:nvSpPr>
        <p:spPr>
          <a:xfrm>
            <a:off x="4781283" y="6131794"/>
            <a:ext cx="724886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the two attributes to be correlated this should be large. But how large is large enough? When is the difference </a:t>
            </a:r>
            <a:r>
              <a:rPr lang="en-US" dirty="0">
                <a:solidFill>
                  <a:srgbClr val="FF0000"/>
                </a:solidFill>
              </a:rPr>
              <a:t>statistically significant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713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BFDE-7789-4107-8E1E-CA92F07B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5040"/>
            <a:ext cx="10972800" cy="990600"/>
          </a:xfrm>
        </p:spPr>
        <p:txBody>
          <a:bodyPr/>
          <a:lstStyle/>
          <a:p>
            <a:r>
              <a:rPr lang="en-US" dirty="0"/>
              <a:t>Statistical tests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B4F44-FBF3-404B-9C12-FF8A0B21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1277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Statistical tests measure the value of </a:t>
                </a:r>
                <a:r>
                  <a:rPr lang="en-US" dirty="0">
                    <a:solidFill>
                      <a:srgbClr val="0070C0"/>
                    </a:solidFill>
                  </a:rPr>
                  <a:t>a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determine its </a:t>
                </a:r>
                <a:r>
                  <a:rPr lang="en-US" dirty="0">
                    <a:solidFill>
                      <a:srgbClr val="FF0000"/>
                    </a:solidFill>
                  </a:rPr>
                  <a:t>statistical significance</a:t>
                </a:r>
              </a:p>
              <a:p>
                <a:pPr lvl="1"/>
                <a:r>
                  <a:rPr lang="en-US" dirty="0"/>
                  <a:t>For example: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𝐶h𝑖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value we computed, or the difference between two means (e.g., average grade) of two populations (e.g., students in cities vs students in rural areas).</a:t>
                </a:r>
              </a:p>
              <a:p>
                <a:r>
                  <a:rPr lang="en-US" dirty="0"/>
                  <a:t>The magnitude of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is measured is also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The statistical significance of this value is measured with respect to a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="</m:t>
                    </m:r>
                  </m:oMath>
                </a14:m>
                <a:r>
                  <a:rPr lang="en-US" dirty="0"/>
                  <a:t>The two attributes we consider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𝐶h𝑖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metric are independent”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“The difference of the means is zero”</a:t>
                </a:r>
              </a:p>
              <a:p>
                <a:r>
                  <a:rPr lang="en-US" dirty="0"/>
                  <a:t>Under the null-hypothesis, we can estimate the distribution of our statistic measurement.</a:t>
                </a:r>
              </a:p>
              <a:p>
                <a:pPr lvl="1"/>
                <a:r>
                  <a:rPr lang="en-US" dirty="0"/>
                  <a:t>For example, the data the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𝐶h𝑖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follows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distribution</a:t>
                </a:r>
                <a:endParaRPr lang="en-US" dirty="0"/>
              </a:p>
              <a:p>
                <a:r>
                  <a:rPr lang="en-US" dirty="0"/>
                  <a:t>For the statistic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𝐶h𝑖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2=0.9</m:t>
                    </m:r>
                  </m:oMath>
                </a14:m>
                <a:r>
                  <a:rPr lang="en-US" i="1" dirty="0"/>
                  <a:t>) </a:t>
                </a:r>
                <a:r>
                  <a:rPr lang="en-US" dirty="0"/>
                  <a:t>we observe in our data, we compute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under the null hypothesis</a:t>
                </a:r>
                <a:endParaRPr lang="en-US" dirty="0"/>
              </a:p>
              <a:p>
                <a:pPr lvl="1"/>
                <a:r>
                  <a:rPr lang="en-US" dirty="0"/>
                  <a:t>For most distributions there are tables that give these numbers for our data</a:t>
                </a:r>
              </a:p>
              <a:p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p-value</a:t>
                </a:r>
                <a:r>
                  <a:rPr lang="en-US" dirty="0"/>
                  <a:t> of our experiment: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the p-value to be smaller than the </a:t>
                </a:r>
                <a:r>
                  <a:rPr lang="en-US" dirty="0">
                    <a:solidFill>
                      <a:srgbClr val="FF0000"/>
                    </a:solidFill>
                  </a:rPr>
                  <a:t>significance level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dirty="0"/>
                  <a:t>ideally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en-US" dirty="0"/>
                  <a:t> is good,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dirty="0"/>
                  <a:t> is ok</a:t>
                </a:r>
              </a:p>
              <a:p>
                <a:pPr lvl="1"/>
                <a:r>
                  <a:rPr lang="en-US" dirty="0"/>
                  <a:t>This means that the observed value is interesting and we can </a:t>
                </a:r>
                <a:r>
                  <a:rPr lang="en-US" dirty="0">
                    <a:solidFill>
                      <a:srgbClr val="FF0000"/>
                    </a:solidFill>
                  </a:rPr>
                  <a:t>reject the null hypothesis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B4F44-FBF3-404B-9C12-FF8A0B21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1277600" cy="5257800"/>
              </a:xfrm>
              <a:blipFill>
                <a:blip r:embed="rId2"/>
                <a:stretch>
                  <a:fillRect l="-270" t="-1622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6B5BD1-E9A3-1E4C-F530-851E57D501BA}"/>
                  </a:ext>
                </a:extLst>
              </p:cNvPr>
              <p:cNvSpPr txBox="1"/>
              <p:nvPr/>
            </p:nvSpPr>
            <p:spPr>
              <a:xfrm>
                <a:off x="1600200" y="4890499"/>
                <a:ext cx="8724900" cy="6155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/>
                  <a:t>The p-value is the probability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00" dirty="0"/>
                  <a:t> (independence) of observing a value of the test statistic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the same as, or more extreme than the one that was actually observed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6B5BD1-E9A3-1E4C-F530-851E57D5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90499"/>
                <a:ext cx="8724900" cy="615553"/>
              </a:xfrm>
              <a:prstGeom prst="rect">
                <a:avLst/>
              </a:prstGeom>
              <a:blipFill>
                <a:blip r:embed="rId3"/>
                <a:stretch>
                  <a:fillRect l="-419" t="-1942" b="-116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535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1422-75C0-4471-9C00-C0AA3094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Testing and p-values –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coin is tossed 20 times, and we get 16 heads.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=“The coin is not fair”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“The coin is fair” (probability 50% for head)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p-value</a:t>
                </a:r>
                <a:r>
                  <a:rPr lang="en-US" dirty="0"/>
                  <a:t>: What is the probability of getting a number of heads that is the same or more extreme than 16?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One-sided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=0.0059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Two-sided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=0.0118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can conclude that we can </a:t>
                </a:r>
                <a:r>
                  <a:rPr lang="en-US" dirty="0">
                    <a:solidFill>
                      <a:srgbClr val="FF0000"/>
                    </a:solidFill>
                  </a:rPr>
                  <a:t>reject the null hypothesis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54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Mode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76400"/>
            <a:ext cx="11277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dirty="0"/>
              <a:t> of an attribute value is the percentage of time the value occurs in the data set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For example, given the attribute ‘gender’ and a representative population of people, the gender ‘female’ occurs about 50% of the time.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dirty="0"/>
              <a:t> of an attribute is the </a:t>
            </a:r>
            <a:r>
              <a:rPr lang="en-US" dirty="0">
                <a:solidFill>
                  <a:srgbClr val="0070C0"/>
                </a:solidFill>
              </a:rPr>
              <a:t>most frequent attribute value   </a:t>
            </a:r>
          </a:p>
          <a:p>
            <a:r>
              <a:rPr lang="en-US" dirty="0"/>
              <a:t>The notions of frequency and mode are typically used with categorical data or discrete numerical data</a:t>
            </a:r>
          </a:p>
          <a:p>
            <a:endParaRPr lang="en-US" dirty="0"/>
          </a:p>
          <a:p>
            <a:r>
              <a:rPr lang="en-US" dirty="0"/>
              <a:t>We can visualize the data frequencies using a </a:t>
            </a:r>
            <a:r>
              <a:rPr lang="en-US" dirty="0">
                <a:solidFill>
                  <a:srgbClr val="FF3300"/>
                </a:solidFill>
              </a:rPr>
              <a:t>value histogram</a:t>
            </a:r>
          </a:p>
          <a:p>
            <a:r>
              <a:rPr lang="en-US" dirty="0"/>
              <a:t>Frequency, and frequency histogram are the empirical analogues of probability and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1849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E014-E893-4808-9FF2-F5435B66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p-value tells us the probability that the value we observe could appear in data generated under the null hypothesis. </a:t>
                </a:r>
              </a:p>
              <a:p>
                <a:pPr lvl="1"/>
                <a:r>
                  <a:rPr lang="en-US" dirty="0"/>
                  <a:t>The null hypothesis proposes a (random) model for the data generation</a:t>
                </a:r>
              </a:p>
              <a:p>
                <a:pPr lvl="1"/>
                <a:r>
                  <a:rPr lang="en-US" dirty="0"/>
                  <a:t>The p-value answers the question: “If the null hypothesis model was correct how likely would it be to observe the value we observe”?</a:t>
                </a:r>
              </a:p>
              <a:p>
                <a:r>
                  <a:rPr lang="en-US" dirty="0"/>
                  <a:t>Be careful!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the null hypothesis is correct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high p-value (e.g., 90%) does not mean that the null hypothesis is true, it only means that the data is consistent with the model of the null hypothesis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our hypothesis is 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p-value of 3% does not mean that our hypothesis is correct with probability 97%</a:t>
                </a:r>
              </a:p>
              <a:p>
                <a:pPr lvl="2"/>
                <a:r>
                  <a:rPr lang="en-US" dirty="0"/>
                  <a:t>It only means that the data is not consistent with the null hypothesis random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60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EED4-E73B-A508-9D36-996BB5CE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Fisher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EEED7-4933-16D6-60DC-54D07CF88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When our contingency table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dirty="0"/>
                  <a:t> there is an exact formula for estimating the p-value of our observations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probability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given that we have fixed the marginal values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Once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we know all other values (given that the marginals are fixed).The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p-value for our observations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EEED7-4933-16D6-60DC-54D07CF88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5029200"/>
              </a:xfrm>
              <a:blipFill>
                <a:blip r:embed="rId2"/>
                <a:stretch>
                  <a:fillRect l="-486" t="-2303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BA84FC49-4D3E-9E5A-9E2F-B050EC968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532411"/>
                  </p:ext>
                </p:extLst>
              </p:nvPr>
            </p:nvGraphicFramePr>
            <p:xfrm>
              <a:off x="2895600" y="2209800"/>
              <a:ext cx="4800600" cy="188976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731182">
                      <a:extLst>
                        <a:ext uri="{9D8B030D-6E8A-4147-A177-3AD203B41FA5}">
                          <a16:colId xmlns:a16="http://schemas.microsoft.com/office/drawing/2014/main" val="1914026772"/>
                        </a:ext>
                      </a:extLst>
                    </a:gridCol>
                    <a:gridCol w="939832">
                      <a:extLst>
                        <a:ext uri="{9D8B030D-6E8A-4147-A177-3AD203B41FA5}">
                          <a16:colId xmlns:a16="http://schemas.microsoft.com/office/drawing/2014/main" val="2054213332"/>
                        </a:ext>
                      </a:extLst>
                    </a:gridCol>
                    <a:gridCol w="939832">
                      <a:extLst>
                        <a:ext uri="{9D8B030D-6E8A-4147-A177-3AD203B41FA5}">
                          <a16:colId xmlns:a16="http://schemas.microsoft.com/office/drawing/2014/main" val="4284135216"/>
                        </a:ext>
                      </a:extLst>
                    </a:gridCol>
                    <a:gridCol w="2189754">
                      <a:extLst>
                        <a:ext uri="{9D8B030D-6E8A-4147-A177-3AD203B41FA5}">
                          <a16:colId xmlns:a16="http://schemas.microsoft.com/office/drawing/2014/main" val="3861458104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Type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Type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4760402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9280919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579715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19498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BA84FC49-4D3E-9E5A-9E2F-B050EC968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532411"/>
                  </p:ext>
                </p:extLst>
              </p:nvPr>
            </p:nvGraphicFramePr>
            <p:xfrm>
              <a:off x="2895600" y="2209800"/>
              <a:ext cx="4800600" cy="188976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731182">
                      <a:extLst>
                        <a:ext uri="{9D8B030D-6E8A-4147-A177-3AD203B41FA5}">
                          <a16:colId xmlns:a16="http://schemas.microsoft.com/office/drawing/2014/main" val="1914026772"/>
                        </a:ext>
                      </a:extLst>
                    </a:gridCol>
                    <a:gridCol w="939832">
                      <a:extLst>
                        <a:ext uri="{9D8B030D-6E8A-4147-A177-3AD203B41FA5}">
                          <a16:colId xmlns:a16="http://schemas.microsoft.com/office/drawing/2014/main" val="2054213332"/>
                        </a:ext>
                      </a:extLst>
                    </a:gridCol>
                    <a:gridCol w="939832">
                      <a:extLst>
                        <a:ext uri="{9D8B030D-6E8A-4147-A177-3AD203B41FA5}">
                          <a16:colId xmlns:a16="http://schemas.microsoft.com/office/drawing/2014/main" val="4284135216"/>
                        </a:ext>
                      </a:extLst>
                    </a:gridCol>
                    <a:gridCol w="2189754">
                      <a:extLst>
                        <a:ext uri="{9D8B030D-6E8A-4147-A177-3AD203B41FA5}">
                          <a16:colId xmlns:a16="http://schemas.microsoft.com/office/drawing/2014/main" val="3861458104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Type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Type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4760402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221" t="-101282" r="-336364" b="-20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8065" t="-101282" r="-234194" b="-20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0056" t="-101282" r="-1114" b="-20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9280919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221" t="-203896" r="-336364" b="-103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8065" t="-203896" r="-234194" b="-103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0056" t="-203896" r="-1114" b="-103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579715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221" t="-300000" r="-33636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8065" t="-300000" r="-23419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0056" t="-300000" r="-1114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19498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0078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Correlating categorical </a:t>
            </a:r>
            <a:r>
              <a:rPr lang="en-US" dirty="0"/>
              <a:t>and numerical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763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63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27378B-94A5-4D77-9863-298E655D826D}"/>
              </a:ext>
            </a:extLst>
          </p:cNvPr>
          <p:cNvGraphicFramePr>
            <a:graphicFrameLocks/>
          </p:cNvGraphicFramePr>
          <p:nvPr/>
        </p:nvGraphicFramePr>
        <p:xfrm>
          <a:off x="5791200" y="23622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0210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6653822" y="1695227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/>
        </p:nvGraphicFramePr>
        <p:xfrm>
          <a:off x="6019800" y="2438400"/>
          <a:ext cx="5294745" cy="34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B2624F-E298-4103-A923-3AB508BC079A}"/>
              </a:ext>
            </a:extLst>
          </p:cNvPr>
          <p:cNvSpPr txBox="1"/>
          <p:nvPr/>
        </p:nvSpPr>
        <p:spPr>
          <a:xfrm>
            <a:off x="6781800" y="6124545"/>
            <a:ext cx="387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informative are the means?</a:t>
            </a:r>
          </a:p>
        </p:txBody>
      </p:sp>
    </p:spTree>
    <p:extLst>
      <p:ext uri="{BB962C8B-B14F-4D97-AF65-F5344CB8AC3E}">
        <p14:creationId xmlns:p14="http://schemas.microsoft.com/office/powerpoint/2010/main" val="1847255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7543800" y="152400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Compute </a:t>
            </a:r>
            <a:r>
              <a:rPr lang="en-US" sz="2000" dirty="0">
                <a:solidFill>
                  <a:srgbClr val="FF3300"/>
                </a:solidFill>
              </a:rPr>
              <a:t>error bars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38767"/>
              </p:ext>
            </p:extLst>
          </p:nvPr>
        </p:nvGraphicFramePr>
        <p:xfrm>
          <a:off x="6248400" y="2057400"/>
          <a:ext cx="513735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302527-8515-4E65-B0A6-3EF6C42F005E}"/>
              </a:ext>
            </a:extLst>
          </p:cNvPr>
          <p:cNvSpPr txBox="1"/>
          <p:nvPr/>
        </p:nvSpPr>
        <p:spPr>
          <a:xfrm>
            <a:off x="5578577" y="523869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Error bars give a measure of the variability of the mean</a:t>
            </a:r>
          </a:p>
        </p:txBody>
      </p:sp>
    </p:spTree>
    <p:extLst>
      <p:ext uri="{BB962C8B-B14F-4D97-AF65-F5344CB8AC3E}">
        <p14:creationId xmlns:p14="http://schemas.microsoft.com/office/powerpoint/2010/main" val="3889913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79BB-AE3C-4709-B3AB-4C03FE5A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BADD-0ECC-4C4A-99E0-FE8A250A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Error bars may be:</a:t>
            </a:r>
          </a:p>
          <a:p>
            <a:pPr marL="560070" lvl="1" indent="-285750"/>
            <a:r>
              <a:rPr lang="en-US" dirty="0"/>
              <a:t>The range</a:t>
            </a:r>
          </a:p>
          <a:p>
            <a:pPr marL="560070" lvl="1" indent="-285750"/>
            <a:r>
              <a:rPr lang="en-US" dirty="0"/>
              <a:t>The standard deviation</a:t>
            </a:r>
          </a:p>
          <a:p>
            <a:pPr marL="560070" lvl="1" indent="-285750"/>
            <a:r>
              <a:rPr lang="en-US" dirty="0"/>
              <a:t>The standard error</a:t>
            </a:r>
          </a:p>
          <a:p>
            <a:pPr marL="560070" lvl="1" indent="-285750"/>
            <a:r>
              <a:rPr lang="en-US" dirty="0"/>
              <a:t>The 95% confidence interval</a:t>
            </a:r>
          </a:p>
          <a:p>
            <a:pPr marL="285750" indent="-285750"/>
            <a:r>
              <a:rPr lang="en-US" dirty="0"/>
              <a:t>Inferential error bars get more informative the more data we collect.</a:t>
            </a:r>
          </a:p>
          <a:p>
            <a:pPr marL="285750" indent="-285750"/>
            <a:r>
              <a:rPr lang="en-US" dirty="0"/>
              <a:t>We should always specify what the error bars mean in a plot.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ECFE89B-DCDC-490D-A1F8-2C6854217A62}"/>
              </a:ext>
            </a:extLst>
          </p:cNvPr>
          <p:cNvSpPr/>
          <p:nvPr/>
        </p:nvSpPr>
        <p:spPr>
          <a:xfrm>
            <a:off x="5257800" y="21336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4753B-5116-4138-9C1C-941CE3BBAEFE}"/>
              </a:ext>
            </a:extLst>
          </p:cNvPr>
          <p:cNvSpPr txBox="1"/>
          <p:nvPr/>
        </p:nvSpPr>
        <p:spPr>
          <a:xfrm>
            <a:off x="5754979" y="2057400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Descriptive</a:t>
            </a:r>
            <a:r>
              <a:rPr lang="en-US" sz="2400" dirty="0"/>
              <a:t> error bars: They tell us something about the underlying distribution of the data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0837ED7-46D5-418F-A677-AA451B9836A4}"/>
              </a:ext>
            </a:extLst>
          </p:cNvPr>
          <p:cNvSpPr/>
          <p:nvPr/>
        </p:nvSpPr>
        <p:spPr>
          <a:xfrm>
            <a:off x="5269345" y="30480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98F35-BDF5-4A41-BFCC-CACBC8C831C2}"/>
              </a:ext>
            </a:extLst>
          </p:cNvPr>
          <p:cNvSpPr txBox="1"/>
          <p:nvPr/>
        </p:nvSpPr>
        <p:spPr>
          <a:xfrm>
            <a:off x="5754979" y="3075057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Inferential</a:t>
            </a:r>
            <a:r>
              <a:rPr lang="en-US" sz="2400" dirty="0"/>
              <a:t> error bars: They tell us something about the quality of the estimation of the mean</a:t>
            </a:r>
          </a:p>
        </p:txBody>
      </p:sp>
    </p:spTree>
    <p:extLst>
      <p:ext uri="{BB962C8B-B14F-4D97-AF65-F5344CB8AC3E}">
        <p14:creationId xmlns:p14="http://schemas.microsoft.com/office/powerpoint/2010/main" val="1956797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ED4A-9F2E-4191-B7FA-CA04306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(of the Mean)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Error (SE)</a:t>
                </a:r>
                <a:r>
                  <a:rPr lang="en-US" dirty="0"/>
                  <a:t> is usually defined for the </a:t>
                </a:r>
                <a:r>
                  <a:rPr lang="en-US" dirty="0">
                    <a:solidFill>
                      <a:srgbClr val="0070C0"/>
                    </a:solidFill>
                  </a:rPr>
                  <a:t>mean</a:t>
                </a:r>
                <a:r>
                  <a:rPr lang="en-US" dirty="0"/>
                  <a:t> of a sample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(it is also known as SEM – </a:t>
                </a:r>
                <a:r>
                  <a:rPr lang="en-US" dirty="0">
                    <a:solidFill>
                      <a:srgbClr val="0070C0"/>
                    </a:solidFill>
                  </a:rPr>
                  <a:t>Standard Error of the Mean</a:t>
                </a:r>
                <a:r>
                  <a:rPr lang="en-US" dirty="0"/>
                  <a:t>) and it is a measure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the deviation of the sample mean from the true mean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It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empirical standard deviation.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 the sample size grows the SE is reduced (we have a better estimation of the mean)</a:t>
                </a:r>
              </a:p>
              <a:p>
                <a:r>
                  <a:rPr lang="en-US" sz="2900" dirty="0"/>
                  <a:t>Computation follows from the fact that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r>
                  <a:rPr lang="en-US" sz="2900" dirty="0"/>
                  <a:t>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900" dirty="0"/>
                  <a:t> are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independent samples </a:t>
                </a:r>
                <a:r>
                  <a:rPr lang="en-US" sz="2900" dirty="0"/>
                  <a:t>of the random variable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900" dirty="0"/>
                  <a:t> that come from the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same distribution</a:t>
                </a:r>
                <a:r>
                  <a:rPr lang="en-US" sz="2900" dirty="0"/>
                  <a:t> (they have the same variance). We use the fact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56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815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8F9D-473D-4DB5-A9E1-84CA1FFA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want to estimate the average income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which is a fixed value.</a:t>
                </a:r>
              </a:p>
              <a:p>
                <a:r>
                  <a:rPr lang="en-US" dirty="0"/>
                  <a:t>We have a sample of the population and the measurements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incomes and we estimate the average income as: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-confidence interval </a:t>
                </a:r>
                <a:r>
                  <a:rPr lang="en-US" dirty="0"/>
                  <a:t>of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an interval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We usually ask for the </a:t>
                </a:r>
                <a:r>
                  <a:rPr lang="en-US" dirty="0">
                    <a:solidFill>
                      <a:srgbClr val="FF0000"/>
                    </a:solidFill>
                  </a:rPr>
                  <a:t>95% confidence interval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Important: </a:t>
                </a:r>
                <a:r>
                  <a:rPr lang="en-US" dirty="0"/>
                  <a:t>The probability is taken over the many different samples of the population</a:t>
                </a:r>
              </a:p>
              <a:p>
                <a:pPr lvl="1"/>
                <a:r>
                  <a:rPr lang="en-US" dirty="0"/>
                  <a:t>Different samples will generate different confidence intervals</a:t>
                </a:r>
              </a:p>
              <a:p>
                <a:pPr lvl="1"/>
                <a:r>
                  <a:rPr lang="en-US" dirty="0"/>
                  <a:t>There is a 95% chance that each of these intervals contains the true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incorrect to say that this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belongs to the interval</a:t>
                </a:r>
              </a:p>
              <a:p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 </a:t>
                </a:r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For normal distributions, the 95% confidence interval (for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9" t="-212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993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1C83-D6BD-49BE-8E31-24257290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B73650FF-2CE9-4A2C-B595-2335E883A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If we obtain an estimate of the mean for 20 different population samples, we will obtain 20 different 95%-confidence intervals.</a:t>
            </a:r>
          </a:p>
          <a:p>
            <a:r>
              <a:rPr lang="en-US" dirty="0"/>
              <a:t>We expect that 1/20 of these intervals will not contain the true mean (the dotted line)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AFE8F4-FAE3-4C2C-BD76-8767D35C5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762000"/>
            <a:ext cx="4532539" cy="58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03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0BD5-C1D1-40F9-91C5-B1F7096B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468E8-CE12-4587-BC23-1ED417AB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94497"/>
            <a:ext cx="5384800" cy="4718304"/>
          </a:xfrm>
        </p:spPr>
        <p:txBody>
          <a:bodyPr/>
          <a:lstStyle/>
          <a:p>
            <a:r>
              <a:rPr lang="en-US" dirty="0"/>
              <a:t>The different error bars and how they change as the sample size increases</a:t>
            </a:r>
          </a:p>
          <a:p>
            <a:endParaRPr lang="en-US" dirty="0"/>
          </a:p>
          <a:p>
            <a:r>
              <a:rPr lang="en-US" dirty="0"/>
              <a:t>Out of the four different error bars, the confidence interval is probably the most informative.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AF5D5A-C0CF-4D50-A7D5-C61BB4E7C5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52700"/>
            <a:ext cx="4495800" cy="57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0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19800" y="28194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0213" y="3897867"/>
            <a:ext cx="3831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frequencies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sz="2400" dirty="0"/>
              <a:t>: Single</a:t>
            </a:r>
          </a:p>
        </p:txBody>
      </p:sp>
    </p:spTree>
    <p:extLst>
      <p:ext uri="{BB962C8B-B14F-4D97-AF65-F5344CB8AC3E}">
        <p14:creationId xmlns:p14="http://schemas.microsoft.com/office/powerpoint/2010/main" val="37779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D4BBD-65A3-42A4-9525-A6E4BC5D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Statistical significance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CDB182-8348-40F4-B563-82F6C0E97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515" y="1981200"/>
            <a:ext cx="6172200" cy="4718304"/>
          </a:xfrm>
        </p:spPr>
        <p:txBody>
          <a:bodyPr/>
          <a:lstStyle/>
          <a:p>
            <a:r>
              <a:rPr lang="en-US" dirty="0"/>
              <a:t>Given the </a:t>
            </a:r>
            <a:r>
              <a:rPr lang="en-US" dirty="0">
                <a:solidFill>
                  <a:srgbClr val="0070C0"/>
                </a:solidFill>
              </a:rPr>
              <a:t>means</a:t>
            </a:r>
            <a:r>
              <a:rPr lang="en-US" dirty="0"/>
              <a:t> of two populations an important question is whether the difference we observe is </a:t>
            </a:r>
            <a:r>
              <a:rPr lang="en-US" dirty="0">
                <a:solidFill>
                  <a:srgbClr val="FF0000"/>
                </a:solidFill>
              </a:rPr>
              <a:t>statistically significant </a:t>
            </a:r>
          </a:p>
          <a:p>
            <a:r>
              <a:rPr lang="en-US" dirty="0"/>
              <a:t>There are statistical tests for testing the difference of the means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8A0312-46B1-4DC1-8F36-0A290283B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50663"/>
              </p:ext>
            </p:extLst>
          </p:nvPr>
        </p:nvGraphicFramePr>
        <p:xfrm>
          <a:off x="6502400" y="1828800"/>
          <a:ext cx="5080000" cy="372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222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DE05C-126F-4374-8675-6DE52263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via error bar overlap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A06FB-54A1-4E82-BD8A-47388B91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always</a:t>
            </a:r>
            <a:r>
              <a:rPr lang="en-US" dirty="0"/>
              <a:t> safe to declare that there is statistical significance when error bars do not overlap</a:t>
            </a:r>
          </a:p>
          <a:p>
            <a:pPr lvl="1"/>
            <a:r>
              <a:rPr lang="en-US" dirty="0"/>
              <a:t>We may have statistically significant differences when there is overlap, or no statistical significance when there is no overlap</a:t>
            </a:r>
          </a:p>
          <a:p>
            <a:r>
              <a:rPr lang="en-US" dirty="0"/>
              <a:t>We can say that there is statistically significant difference of means when sample sizes are comparable, and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95%-confidence intervals do not overlap</a:t>
            </a:r>
          </a:p>
          <a:p>
            <a:r>
              <a:rPr lang="en-US" dirty="0"/>
              <a:t>There are a little more complex rules for the standard error.</a:t>
            </a:r>
          </a:p>
        </p:txBody>
      </p:sp>
    </p:spTree>
    <p:extLst>
      <p:ext uri="{BB962C8B-B14F-4D97-AF65-F5344CB8AC3E}">
        <p14:creationId xmlns:p14="http://schemas.microsoft.com/office/powerpoint/2010/main" val="751255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Student t-test </a:t>
                </a:r>
                <a:r>
                  <a:rPr lang="en-US" dirty="0"/>
                  <a:t>tests if the difference of the means of two samples is “big enough”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Large </a:t>
                </a:r>
                <a:r>
                  <a:rPr lang="en-US" dirty="0">
                    <a:solidFill>
                      <a:srgbClr val="0070C0"/>
                    </a:solidFill>
                  </a:rPr>
                  <a:t>t-value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Large difference between the means</a:t>
                </a:r>
              </a:p>
              <a:p>
                <a:pPr lvl="1"/>
                <a:r>
                  <a:rPr lang="en-US" dirty="0"/>
                  <a:t>Small variance in the samples (more accurate measurements)</a:t>
                </a:r>
              </a:p>
              <a:p>
                <a:pPr lvl="1"/>
                <a:r>
                  <a:rPr lang="en-US" dirty="0"/>
                  <a:t>Large sample sizes (more reliable)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00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 t-test produces a </a:t>
            </a:r>
            <a:r>
              <a:rPr lang="en-US" dirty="0">
                <a:solidFill>
                  <a:srgbClr val="FF0000"/>
                </a:solidFill>
              </a:rPr>
              <a:t>p-value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Under the null hypothesis </a:t>
            </a:r>
            <a:r>
              <a:rPr lang="en-US" dirty="0"/>
              <a:t>that the two distributions have zero difference in mean </a:t>
            </a:r>
            <a:r>
              <a:rPr lang="en-US" dirty="0">
                <a:solidFill>
                  <a:srgbClr val="0070C0"/>
                </a:solidFill>
              </a:rPr>
              <a:t>the t-value follows a Normal Distribution </a:t>
            </a:r>
            <a:r>
              <a:rPr lang="en-US" dirty="0"/>
              <a:t>with zero mean</a:t>
            </a:r>
          </a:p>
          <a:p>
            <a:pPr lvl="1"/>
            <a:r>
              <a:rPr lang="en-US" dirty="0"/>
              <a:t>This is what we care about, the t-value is usually not looked at</a:t>
            </a:r>
          </a:p>
          <a:p>
            <a:r>
              <a:rPr lang="en-US" dirty="0"/>
              <a:t>Student t-test additional implicit assumptions:</a:t>
            </a:r>
          </a:p>
          <a:p>
            <a:pPr lvl="1"/>
            <a:r>
              <a:rPr lang="en-US" dirty="0"/>
              <a:t>(near) Gaussian distribution of the data, </a:t>
            </a:r>
          </a:p>
          <a:p>
            <a:pPr lvl="1"/>
            <a:r>
              <a:rPr lang="en-US" dirty="0"/>
              <a:t>(near) same variance, </a:t>
            </a:r>
          </a:p>
          <a:p>
            <a:pPr lvl="1"/>
            <a:r>
              <a:rPr lang="en-US" dirty="0"/>
              <a:t>similar sample sizes.</a:t>
            </a:r>
          </a:p>
          <a:p>
            <a:r>
              <a:rPr lang="en-US" dirty="0"/>
              <a:t>There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paired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unpaired</a:t>
            </a:r>
            <a:r>
              <a:rPr lang="en-US" dirty="0"/>
              <a:t> Student t-test</a:t>
            </a:r>
          </a:p>
          <a:p>
            <a:pPr lvl="1"/>
            <a:r>
              <a:rPr lang="en-US" dirty="0"/>
              <a:t>Example of paired: behavior before and after a treatment.</a:t>
            </a:r>
          </a:p>
        </p:txBody>
      </p:sp>
    </p:spTree>
    <p:extLst>
      <p:ext uri="{BB962C8B-B14F-4D97-AF65-F5344CB8AC3E}">
        <p14:creationId xmlns:p14="http://schemas.microsoft.com/office/powerpoint/2010/main" val="2796825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KS-test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Kolomogorov</a:t>
                </a:r>
                <a:r>
                  <a:rPr lang="en-US" dirty="0">
                    <a:solidFill>
                      <a:srgbClr val="FF0000"/>
                    </a:solidFill>
                  </a:rPr>
                  <a:t>-Smirnov</a:t>
                </a:r>
                <a:r>
                  <a:rPr lang="en-US" dirty="0"/>
                  <a:t> (KS) test, tests if two samples come from the same distribution (or come from a specific distribution)</a:t>
                </a:r>
              </a:p>
              <a:p>
                <a:pPr lvl="1"/>
                <a:r>
                  <a:rPr lang="en-US" dirty="0"/>
                  <a:t>Take the </a:t>
                </a:r>
                <a:r>
                  <a:rPr lang="en-US" dirty="0">
                    <a:solidFill>
                      <a:srgbClr val="FF0000"/>
                    </a:solidFill>
                  </a:rPr>
                  <a:t>cumulative distribution function </a:t>
                </a:r>
                <a:r>
                  <a:rPr lang="en-US" dirty="0"/>
                  <a:t>(CDF) of the two distributions</a:t>
                </a:r>
              </a:p>
              <a:p>
                <a:pPr lvl="1"/>
                <a:r>
                  <a:rPr lang="en-US" dirty="0"/>
                  <a:t>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reject the null hypothesis if:</a:t>
                </a: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confidence level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by some tables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  <a:blipFill>
                <a:blip r:embed="rId2"/>
                <a:stretch>
                  <a:fillRect l="-929" t="-2182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16668E4-4569-4AA5-BAF7-115670C2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3844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2ACA0B-BECC-4971-9C4A-8C8D599C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52" y="414322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10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– Permutation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tests make some assumption about the underlying distribution of the data.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non-parametric statistical test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</a:p>
          <a:p>
            <a:r>
              <a:rPr lang="en-US" dirty="0"/>
              <a:t>Create random instances of the data by randomly permuting values</a:t>
            </a:r>
          </a:p>
          <a:p>
            <a:pPr lvl="1"/>
            <a:r>
              <a:rPr lang="en-US" dirty="0"/>
              <a:t>E.g., permute the Cheat labels randomly</a:t>
            </a:r>
          </a:p>
          <a:p>
            <a:r>
              <a:rPr lang="en-US" dirty="0"/>
              <a:t>Compute the statistic of interest for the permuted data </a:t>
            </a:r>
          </a:p>
          <a:p>
            <a:pPr lvl="1"/>
            <a:r>
              <a:rPr lang="en-US" dirty="0"/>
              <a:t>E.g., the average income of the cheaters</a:t>
            </a:r>
          </a:p>
          <a:p>
            <a:r>
              <a:rPr lang="en-US" dirty="0"/>
              <a:t>Repeat this several times (at least 1000)</a:t>
            </a:r>
          </a:p>
          <a:p>
            <a:r>
              <a:rPr lang="en-US" dirty="0"/>
              <a:t>Compute the </a:t>
            </a:r>
            <a:r>
              <a:rPr lang="en-US" dirty="0">
                <a:solidFill>
                  <a:srgbClr val="FF0000"/>
                </a:solidFill>
              </a:rPr>
              <a:t>empirical p-value: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 fraction of permutations where we have a value that is equal or more extreme than the one observed.</a:t>
            </a:r>
          </a:p>
        </p:txBody>
      </p:sp>
    </p:spTree>
    <p:extLst>
      <p:ext uri="{BB962C8B-B14F-4D97-AF65-F5344CB8AC3E}">
        <p14:creationId xmlns:p14="http://schemas.microsoft.com/office/powerpoint/2010/main" val="4079517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C55-08DC-41F7-8C4A-0397442B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 descr="A quick intro to block permutations and bootstraps for analyzing  hierarchical data | by David Baranger | The Startup | Medium">
            <a:extLst>
              <a:ext uri="{FF2B5EF4-FFF2-40B4-BE49-F238E27FC236}">
                <a16:creationId xmlns:a16="http://schemas.microsoft.com/office/drawing/2014/main" id="{A90C00F3-845F-4D84-B7B7-67773C3A1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58" y="1600200"/>
            <a:ext cx="85364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94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6640EB-5425-4D72-9E3C-ED1BA25A5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313105"/>
              </p:ext>
            </p:extLst>
          </p:nvPr>
        </p:nvGraphicFramePr>
        <p:xfrm>
          <a:off x="5638800" y="3497176"/>
          <a:ext cx="4814888" cy="312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0AE6D3-3A6B-4A10-A30E-A3EBFCC70EA7}"/>
              </a:ext>
            </a:extLst>
          </p:cNvPr>
          <p:cNvSpPr txBox="1"/>
          <p:nvPr/>
        </p:nvSpPr>
        <p:spPr>
          <a:xfrm>
            <a:off x="4694088" y="1701923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800" dirty="0"/>
              <a:t>X axis is one attribute, Y axis is the other</a:t>
            </a:r>
          </a:p>
          <a:p>
            <a:r>
              <a:rPr lang="en-US" sz="2800" dirty="0"/>
              <a:t>For each entry we have two values</a:t>
            </a:r>
          </a:p>
          <a:p>
            <a:r>
              <a:rPr lang="en-US" sz="28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6101248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13279D-4E19-46A6-A7A4-57E4820AD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40037"/>
              </p:ext>
            </p:extLst>
          </p:nvPr>
        </p:nvGraphicFramePr>
        <p:xfrm>
          <a:off x="5791200" y="3743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641757-2BD5-4719-9CF5-4FD23C789E71}"/>
              </a:ext>
            </a:extLst>
          </p:cNvPr>
          <p:cNvSpPr txBox="1"/>
          <p:nvPr/>
        </p:nvSpPr>
        <p:spPr>
          <a:xfrm>
            <a:off x="4800600" y="3287520"/>
            <a:ext cx="723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Log-scale </a:t>
            </a:r>
            <a:r>
              <a:rPr lang="en-US" sz="2400" dirty="0"/>
              <a:t>in y-axis makes the plot look a little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81147-97B0-4F2A-83C7-B21928716686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2148093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388" y="1979613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979613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4724400" y="3364607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 </a:t>
            </a:r>
            <a:r>
              <a:rPr lang="en-US" dirty="0"/>
              <a:t>there is a clear correlation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1D4C03-A4E2-45B6-9FD7-F54C1327632F}"/>
              </a:ext>
            </a:extLst>
          </p:cNvPr>
          <p:cNvGraphicFramePr>
            <a:graphicFrameLocks/>
          </p:cNvGraphicFramePr>
          <p:nvPr/>
        </p:nvGraphicFramePr>
        <p:xfrm>
          <a:off x="5334000" y="3747332"/>
          <a:ext cx="4572000" cy="31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11CD71-7753-489B-B4E3-B407228ED6F2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129809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20213" y="27432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C7DEC6-81BF-04B9-0D75-711CACB63D92}"/>
              </a:ext>
            </a:extLst>
          </p:cNvPr>
          <p:cNvSpPr txBox="1"/>
          <p:nvPr/>
        </p:nvSpPr>
        <p:spPr>
          <a:xfrm>
            <a:off x="6120213" y="3897867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25945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1905000" y="1447801"/>
            <a:ext cx="7543800" cy="48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Array of Iris Attributes</a:t>
            </a:r>
          </a:p>
        </p:txBody>
      </p:sp>
    </p:spTree>
    <p:extLst>
      <p:ext uri="{BB962C8B-B14F-4D97-AF65-F5344CB8AC3E}">
        <p14:creationId xmlns:p14="http://schemas.microsoft.com/office/powerpoint/2010/main" val="671954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3300"/>
                    </a:solidFill>
                  </a:rPr>
                  <a:t>Pearson correlation coefficient</a:t>
                </a:r>
                <a:r>
                  <a:rPr lang="en-US" dirty="0"/>
                  <a:t>: measures the extent to which two variables are </a:t>
                </a:r>
                <a:r>
                  <a:rPr lang="en-US" dirty="0">
                    <a:solidFill>
                      <a:srgbClr val="0070C0"/>
                    </a:solidFill>
                  </a:rPr>
                  <a:t>linearly correlated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comes with a </a:t>
                </a:r>
                <a:r>
                  <a:rPr lang="en-US" dirty="0">
                    <a:solidFill>
                      <a:srgbClr val="FF3300"/>
                    </a:solidFill>
                  </a:rPr>
                  <a:t>p-value</a:t>
                </a:r>
              </a:p>
              <a:p>
                <a:pPr lvl="1"/>
                <a:r>
                  <a:rPr lang="en-US" dirty="0"/>
                  <a:t>The p-value is the probability that the correlation was by chance.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  <a:blipFill>
                <a:blip r:embed="rId2"/>
                <a:stretch>
                  <a:fillRect l="-698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2" name="Picture 2" descr="https://upload.wikimedia.org/wikipedia/commons/thumb/3/34/Correlation_coefficient.png/400px-Correlation_coefficien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3810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9985B-1C1E-4855-8BE9-A294CAD08EEE}"/>
              </a:ext>
            </a:extLst>
          </p:cNvPr>
          <p:cNvSpPr txBox="1"/>
          <p:nvPr/>
        </p:nvSpPr>
        <p:spPr>
          <a:xfrm>
            <a:off x="3200400" y="2743200"/>
            <a:ext cx="380104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Must have </a:t>
            </a:r>
            <a:r>
              <a:rPr lang="en-US" sz="2000" dirty="0">
                <a:solidFill>
                  <a:srgbClr val="FF0000"/>
                </a:solidFill>
              </a:rPr>
              <a:t>pairs</a:t>
            </a:r>
            <a:r>
              <a:rPr lang="en-US" sz="2000" dirty="0"/>
              <a:t>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08785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4918-A06C-43BF-BA5F-13051E6E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Assumptions:</a:t>
                </a:r>
              </a:p>
              <a:p>
                <a:pPr lvl="1"/>
                <a:r>
                  <a:rPr lang="en-US" dirty="0"/>
                  <a:t>Variables are normally distributed</a:t>
                </a:r>
              </a:p>
              <a:p>
                <a:pPr lvl="1"/>
                <a:r>
                  <a:rPr lang="en-US" dirty="0"/>
                  <a:t>No outliers </a:t>
                </a:r>
              </a:p>
              <a:p>
                <a:pPr lvl="1"/>
                <a:r>
                  <a:rPr lang="en-US" dirty="0"/>
                  <a:t>A linear relationship between the variables</a:t>
                </a:r>
              </a:p>
              <a:p>
                <a:r>
                  <a:rPr lang="en-US" dirty="0"/>
                  <a:t>Caveats</a:t>
                </a:r>
              </a:p>
              <a:p>
                <a:pPr lvl="1"/>
                <a:r>
                  <a:rPr lang="en-US" dirty="0"/>
                  <a:t>For large samples p-values will always be small</a:t>
                </a:r>
              </a:p>
              <a:p>
                <a:pPr lvl="1"/>
                <a:r>
                  <a:rPr lang="en-US" dirty="0"/>
                  <a:t>Except for the p-value we need to also look at the 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: the value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Interpretation</a:t>
                </a:r>
              </a:p>
              <a:p>
                <a:pPr lvl="1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measures the fraction of variance in one variable that is explained by the values of the other variable (</a:t>
                </a:r>
                <a:r>
                  <a:rPr lang="en-US" dirty="0">
                    <a:solidFill>
                      <a:srgbClr val="FF0000"/>
                    </a:solidFill>
                  </a:rPr>
                  <a:t>shared variance</a:t>
                </a:r>
                <a:r>
                  <a:rPr lang="en-US" dirty="0"/>
                  <a:t>)</a:t>
                </a:r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846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F2F0-F5E0-461D-A733-7E792FA5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33CA5-79A4-4BC4-87C5-2E519A6FC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Spearman rank correlation coefficient</a:t>
                </a:r>
                <a:r>
                  <a:rPr lang="en-US" dirty="0"/>
                  <a:t>: tells us if two variable are </a:t>
                </a:r>
                <a:r>
                  <a:rPr lang="en-US" dirty="0">
                    <a:solidFill>
                      <a:srgbClr val="0070C0"/>
                    </a:solidFill>
                  </a:rPr>
                  <a:t>rank-correlated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They place items in the same order – Pearson correlation of the rank vectors</a:t>
                </a:r>
              </a:p>
              <a:p>
                <a:pPr lvl="2"/>
                <a:r>
                  <a:rPr lang="en-US" b="0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we get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b="0" dirty="0"/>
                  <a:t> observation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lvl="2"/>
                <a:r>
                  <a:rPr lang="en-US" b="0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we get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observation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𝑠𝑝𝑒𝑎𝑟𝑚𝑎𝑛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ranking without ties it looks at the differences between the ranks of the same items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𝑠𝑝𝑒𝑎𝑟𝑚𝑎𝑛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Spearman coefficient also comes with a p-value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33CA5-79A4-4BC4-87C5-2E519A6FC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083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E7B-EAE0-02F8-DA0C-B11CB22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4E980-6F47-D231-95DF-DC59C694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Spearman coefficient does not assume a linear relationship, but a </a:t>
            </a:r>
            <a:r>
              <a:rPr lang="en-US" dirty="0">
                <a:solidFill>
                  <a:srgbClr val="FF0000"/>
                </a:solidFill>
              </a:rPr>
              <a:t>monotonic</a:t>
            </a:r>
            <a:r>
              <a:rPr lang="en-US" dirty="0"/>
              <a:t> one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3A167A-110E-8413-CC12-4EB76520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805404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E52329-F3A1-D6E0-EF93-BBA7976B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805404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336BD56-069F-B2A7-F82B-B36F16DD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05404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D83CDA-088A-9BD0-5281-98C31C1F4864}"/>
              </a:ext>
            </a:extLst>
          </p:cNvPr>
          <p:cNvSpPr txBox="1"/>
          <p:nvPr/>
        </p:nvSpPr>
        <p:spPr>
          <a:xfrm>
            <a:off x="2038350" y="551537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Monotonic but not linear relationship:</a:t>
            </a:r>
          </a:p>
          <a:p>
            <a:r>
              <a:rPr lang="en-US" dirty="0"/>
              <a:t>Perfect Spearman correlation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3F5D3-A31A-D53D-0731-1CB4189F147F}"/>
              </a:ext>
            </a:extLst>
          </p:cNvPr>
          <p:cNvSpPr txBox="1"/>
          <p:nvPr/>
        </p:nvSpPr>
        <p:spPr>
          <a:xfrm>
            <a:off x="5210175" y="551537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Elliptical distribution</a:t>
            </a:r>
          </a:p>
          <a:p>
            <a:r>
              <a:rPr lang="en-US" dirty="0"/>
              <a:t>Pearson and Spearman are more-or-less the same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211F3-1EA0-79AD-BEBE-E942109D74CB}"/>
              </a:ext>
            </a:extLst>
          </p:cNvPr>
          <p:cNvSpPr txBox="1"/>
          <p:nvPr/>
        </p:nvSpPr>
        <p:spPr>
          <a:xfrm>
            <a:off x="8610600" y="551537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Pearson is more sensitive to outliers</a:t>
            </a:r>
          </a:p>
        </p:txBody>
      </p:sp>
    </p:spTree>
    <p:extLst>
      <p:ext uri="{BB962C8B-B14F-4D97-AF65-F5344CB8AC3E}">
        <p14:creationId xmlns:p14="http://schemas.microsoft.com/office/powerpoint/2010/main" val="3729469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A42-A454-43E1-B6B2-65BB7E7A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vs Scientific significance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429B-6C03-4981-8065-408DFDFF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place a lot of emphasis on the </a:t>
            </a:r>
            <a:r>
              <a:rPr lang="en-US" dirty="0">
                <a:solidFill>
                  <a:srgbClr val="FF0000"/>
                </a:solidFill>
              </a:rPr>
              <a:t>p-values</a:t>
            </a:r>
            <a:r>
              <a:rPr lang="en-US" dirty="0"/>
              <a:t> and the statistical significance</a:t>
            </a:r>
          </a:p>
          <a:p>
            <a:r>
              <a:rPr lang="en-US" dirty="0"/>
              <a:t>However, it may be that p-values are small but the finding is not of </a:t>
            </a:r>
            <a:r>
              <a:rPr lang="en-US" dirty="0">
                <a:solidFill>
                  <a:srgbClr val="FF0000"/>
                </a:solidFill>
              </a:rPr>
              <a:t>scientific interest</a:t>
            </a:r>
          </a:p>
          <a:p>
            <a:pPr lvl="1"/>
            <a:r>
              <a:rPr lang="en-US" dirty="0"/>
              <a:t>A difference or a correlation may be statistically significant, but too small to be of scientific interest</a:t>
            </a:r>
          </a:p>
          <a:p>
            <a:pPr lvl="1"/>
            <a:r>
              <a:rPr lang="en-US" dirty="0"/>
              <a:t>We need to evaluate the results beyond simply looking at the p-values.</a:t>
            </a:r>
          </a:p>
          <a:p>
            <a:pPr lvl="1"/>
            <a:r>
              <a:rPr lang="en-US" dirty="0"/>
              <a:t>We also need to look at the </a:t>
            </a:r>
            <a:r>
              <a:rPr lang="en-US" dirty="0">
                <a:solidFill>
                  <a:srgbClr val="FF0000"/>
                </a:solidFill>
              </a:rPr>
              <a:t>effect size</a:t>
            </a:r>
            <a:r>
              <a:rPr lang="en-US" dirty="0"/>
              <a:t>, or the impact of the computed difference.</a:t>
            </a:r>
          </a:p>
        </p:txBody>
      </p:sp>
    </p:spTree>
    <p:extLst>
      <p:ext uri="{BB962C8B-B14F-4D97-AF65-F5344CB8AC3E}">
        <p14:creationId xmlns:p14="http://schemas.microsoft.com/office/powerpoint/2010/main" val="9718266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5B04-E309-48A8-B5B0-1D1C75A6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484F78-04CB-490E-B5BB-F34269BF9F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5791200" cy="20573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108921348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92716603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677026144"/>
                    </a:ext>
                  </a:extLst>
                </a:gridCol>
              </a:tblGrid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Product 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Product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48766953"/>
                  </a:ext>
                </a:extLst>
              </a:tr>
              <a:tr h="5534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New York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892276825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Chicago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186059596"/>
                  </a:ext>
                </a:extLst>
              </a:tr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San Francisco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3437943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9C794-AD82-4AFE-A950-B6C90EA1AC99}"/>
              </a:ext>
            </a:extLst>
          </p:cNvPr>
          <p:cNvSpPr txBox="1"/>
          <p:nvPr/>
        </p:nvSpPr>
        <p:spPr>
          <a:xfrm>
            <a:off x="152400" y="5257800"/>
            <a:ext cx="1057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would you visualize the differences between the product sales </a:t>
            </a:r>
            <a:r>
              <a:rPr lang="en-US" sz="2400" dirty="0">
                <a:solidFill>
                  <a:srgbClr val="FF0000"/>
                </a:solidFill>
              </a:rPr>
              <a:t>per city</a:t>
            </a:r>
            <a:r>
              <a:rPr lang="en-US" sz="2400" dirty="0"/>
              <a:t>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9F03BF-D1D9-4A64-ACBE-489D6D99FFBA}"/>
              </a:ext>
            </a:extLst>
          </p:cNvPr>
          <p:cNvGraphicFramePr>
            <a:graphicFrameLocks/>
          </p:cNvGraphicFramePr>
          <p:nvPr/>
        </p:nvGraphicFramePr>
        <p:xfrm>
          <a:off x="7086600" y="1981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2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A13E-A143-468B-8350-70EBC0BF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0BF205-BFFD-43D6-BEDD-9A3974D979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600199"/>
          <a:ext cx="3657600" cy="50196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72837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636825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77027434"/>
                    </a:ext>
                  </a:extLst>
                </a:gridCol>
              </a:tblGrid>
              <a:tr h="653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Product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Product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2060574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12764326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178352558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5024755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6595109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6388497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955007763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4449233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87454397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875786532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7064107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5D4B1E-AB24-4718-8FB9-1D1BA49E0636}"/>
              </a:ext>
            </a:extLst>
          </p:cNvPr>
          <p:cNvSpPr txBox="1"/>
          <p:nvPr/>
        </p:nvSpPr>
        <p:spPr>
          <a:xfrm>
            <a:off x="5105400" y="1981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would you visualize the differences between the product sales </a:t>
            </a:r>
            <a:r>
              <a:rPr lang="en-US" sz="2400" dirty="0">
                <a:solidFill>
                  <a:srgbClr val="FF0000"/>
                </a:solidFill>
              </a:rPr>
              <a:t>over time</a:t>
            </a:r>
            <a:r>
              <a:rPr lang="en-US" sz="2400" dirty="0"/>
              <a:t>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979A27-C874-4C58-ABD2-76912D203F9A}"/>
              </a:ext>
            </a:extLst>
          </p:cNvPr>
          <p:cNvGraphicFramePr>
            <a:graphicFrameLocks/>
          </p:cNvGraphicFramePr>
          <p:nvPr/>
        </p:nvGraphicFramePr>
        <p:xfrm>
          <a:off x="5715000" y="32693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5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816744"/>
              </p:ext>
            </p:extLst>
          </p:nvPr>
        </p:nvGraphicFramePr>
        <p:xfrm>
          <a:off x="294247" y="1676400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47" y="1676400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42046" y="2327979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4260" y="23821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91064"/>
              </p:ext>
            </p:extLst>
          </p:nvPr>
        </p:nvGraphicFramePr>
        <p:xfrm>
          <a:off x="4814259" y="2861378"/>
          <a:ext cx="3352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0054FC-0BF3-430C-882C-D40A8EF4D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95348"/>
              </p:ext>
            </p:extLst>
          </p:nvPr>
        </p:nvGraphicFramePr>
        <p:xfrm>
          <a:off x="4811300" y="3822618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1206C1-148C-4AA4-ADCB-C65AC25B3E36}"/>
              </a:ext>
            </a:extLst>
          </p:cNvPr>
          <p:cNvSpPr txBox="1"/>
          <p:nvPr/>
        </p:nvSpPr>
        <p:spPr>
          <a:xfrm>
            <a:off x="4779691" y="1586492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choose to ignore NULL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0640B-C2D6-F182-2FD4-2EBE99100CF4}"/>
              </a:ext>
            </a:extLst>
          </p:cNvPr>
          <p:cNvSpPr txBox="1"/>
          <p:nvPr/>
        </p:nvSpPr>
        <p:spPr>
          <a:xfrm>
            <a:off x="6117254" y="5797497"/>
            <a:ext cx="576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r>
              <a:rPr lang="en-US" sz="2400" dirty="0"/>
              <a:t>(we could also plot the frequency values)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3C2CD7-97B1-E123-6CA4-D61F4829C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3909"/>
              </p:ext>
            </p:extLst>
          </p:nvPr>
        </p:nvGraphicFramePr>
        <p:xfrm>
          <a:off x="8610600" y="3822618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A3CAAE-546E-3A44-062A-9ADAFF78C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567093"/>
              </p:ext>
            </p:extLst>
          </p:nvPr>
        </p:nvGraphicFramePr>
        <p:xfrm>
          <a:off x="8382000" y="3819215"/>
          <a:ext cx="3429000" cy="195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01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ACE7E-63F3-416D-94C9-7F2D04EA4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15" y="1644218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7ACE7E-63F3-416D-94C9-7F2D04EA4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15" y="1644218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77DFF4-9200-40ED-A4AB-8F4C2A58A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50702"/>
              </p:ext>
            </p:extLst>
          </p:nvPr>
        </p:nvGraphicFramePr>
        <p:xfrm>
          <a:off x="5253732" y="1681540"/>
          <a:ext cx="335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EAC5F6-52B0-4451-BD9D-0D212328F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484898"/>
              </p:ext>
            </p:extLst>
          </p:nvPr>
        </p:nvGraphicFramePr>
        <p:xfrm>
          <a:off x="5257800" y="3851781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8015E5-6EA5-491F-830A-15BAD100F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966596"/>
              </p:ext>
            </p:extLst>
          </p:nvPr>
        </p:nvGraphicFramePr>
        <p:xfrm>
          <a:off x="8436278" y="3575671"/>
          <a:ext cx="3666576" cy="215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536C19A-327F-4FD5-81D4-3B6C670E1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467876"/>
              </p:ext>
            </p:extLst>
          </p:nvPr>
        </p:nvGraphicFramePr>
        <p:xfrm>
          <a:off x="8642782" y="1620830"/>
          <a:ext cx="3231471" cy="203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9347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ACE7E-63F3-416D-94C9-7F2D04EA4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15" y="1644218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7ACE7E-63F3-416D-94C9-7F2D04EA4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15" y="1644218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64288-6A26-4803-83E7-6700E8687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983292"/>
              </p:ext>
            </p:extLst>
          </p:nvPr>
        </p:nvGraphicFramePr>
        <p:xfrm>
          <a:off x="5334000" y="2590800"/>
          <a:ext cx="3276600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F20BB9-BABE-461A-AFB0-61192D74CAED}"/>
              </a:ext>
            </a:extLst>
          </p:cNvPr>
          <p:cNvSpPr txBox="1"/>
          <p:nvPr/>
        </p:nvSpPr>
        <p:spPr>
          <a:xfrm>
            <a:off x="5410200" y="1274886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real numerical values we use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binning</a:t>
            </a:r>
            <a:r>
              <a:rPr lang="en-US" sz="2400" dirty="0"/>
              <a:t> to create the histogram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415CE8-B834-45EB-A381-2F632A06A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48724"/>
              </p:ext>
            </p:extLst>
          </p:nvPr>
        </p:nvGraphicFramePr>
        <p:xfrm>
          <a:off x="8496300" y="2362200"/>
          <a:ext cx="4000499" cy="229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D2A642-8702-0DD2-99ED-04D67982687E}"/>
              </a:ext>
            </a:extLst>
          </p:cNvPr>
          <p:cNvSpPr txBox="1"/>
          <p:nvPr/>
        </p:nvSpPr>
        <p:spPr>
          <a:xfrm>
            <a:off x="5334001" y="548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most plotting libraries, we specify the number of bins and the method creates an </a:t>
            </a:r>
            <a:r>
              <a:rPr lang="en-US" dirty="0" err="1"/>
              <a:t>equiwidth</a:t>
            </a:r>
            <a:r>
              <a:rPr lang="en-US" dirty="0"/>
              <a:t> histogram</a:t>
            </a:r>
          </a:p>
        </p:txBody>
      </p:sp>
    </p:spTree>
    <p:extLst>
      <p:ext uri="{BB962C8B-B14F-4D97-AF65-F5344CB8AC3E}">
        <p14:creationId xmlns:p14="http://schemas.microsoft.com/office/powerpoint/2010/main" val="142242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4496</Words>
  <Application>Microsoft Office PowerPoint</Application>
  <PresentationFormat>Widescreen</PresentationFormat>
  <Paragraphs>992</Paragraphs>
  <Slides>67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Cambria Math</vt:lpstr>
      <vt:lpstr>Monotype Sorts</vt:lpstr>
      <vt:lpstr>Times New Roman</vt:lpstr>
      <vt:lpstr>Wingdings</vt:lpstr>
      <vt:lpstr>Clarity</vt:lpstr>
      <vt:lpstr>Document</vt:lpstr>
      <vt:lpstr>Data Mining DATA EXPLORATION and STATISTICS</vt:lpstr>
      <vt:lpstr>Exploratory data analysis</vt:lpstr>
      <vt:lpstr>Exploratory analysis of data – Summary Statistics</vt:lpstr>
      <vt:lpstr>Frequency and Mode</vt:lpstr>
      <vt:lpstr>Example</vt:lpstr>
      <vt:lpstr>Example</vt:lpstr>
      <vt:lpstr>Example</vt:lpstr>
      <vt:lpstr>Data histograms</vt:lpstr>
      <vt:lpstr>Data histograms</vt:lpstr>
      <vt:lpstr>Percentiles</vt:lpstr>
      <vt:lpstr>Example</vt:lpstr>
      <vt:lpstr>Plotting the cumulative distribution</vt:lpstr>
      <vt:lpstr>Rank-Value plot</vt:lpstr>
      <vt:lpstr>Frequency-count plots</vt:lpstr>
      <vt:lpstr>Frequency-count plots</vt:lpstr>
      <vt:lpstr>Frequency-count plots</vt:lpstr>
      <vt:lpstr>Frequency-count plots</vt:lpstr>
      <vt:lpstr>Measures of Location: Mean and Median</vt:lpstr>
      <vt:lpstr>Example</vt:lpstr>
      <vt:lpstr>Measures of Spread: Range and Variance</vt:lpstr>
      <vt:lpstr>Normal Distribution</vt:lpstr>
      <vt:lpstr>Not everything is normally distributed</vt:lpstr>
      <vt:lpstr>Power-law distribution</vt:lpstr>
      <vt:lpstr>Power-laws are everywhere</vt:lpstr>
      <vt:lpstr>Zipf’s law</vt:lpstr>
      <vt:lpstr>The importance of correct representation</vt:lpstr>
      <vt:lpstr>The importance of correct representation</vt:lpstr>
      <vt:lpstr>The importance of correct representation</vt:lpstr>
      <vt:lpstr>The importance of correct representation</vt:lpstr>
      <vt:lpstr>Attribute relationships</vt:lpstr>
      <vt:lpstr>Correlating categorical attributes</vt:lpstr>
      <vt:lpstr>Correlating categorical attributes</vt:lpstr>
      <vt:lpstr>Correlating categorical attributes</vt:lpstr>
      <vt:lpstr>Correlating categorical attributes</vt:lpstr>
      <vt:lpstr>Correlating categorical attributes – Values correlation</vt:lpstr>
      <vt:lpstr>Correlating categorical attributes – Chi-square test</vt:lpstr>
      <vt:lpstr>Correlating categorical attributes – Chi-square test</vt:lpstr>
      <vt:lpstr>Statistical tests</vt:lpstr>
      <vt:lpstr>Hypothesis Testing and p-values – A simple example</vt:lpstr>
      <vt:lpstr>P-values</vt:lpstr>
      <vt:lpstr>Exact Fisher Test</vt:lpstr>
      <vt:lpstr>Correlating categorical and numerical attributes</vt:lpstr>
      <vt:lpstr>Categorical and numerical attributes</vt:lpstr>
      <vt:lpstr>Categorical and numerical attributes</vt:lpstr>
      <vt:lpstr>Error bars</vt:lpstr>
      <vt:lpstr>Standard Error (of the Mean)</vt:lpstr>
      <vt:lpstr>Confidence interval</vt:lpstr>
      <vt:lpstr>Example</vt:lpstr>
      <vt:lpstr>Error bars example</vt:lpstr>
      <vt:lpstr>Statistical significance</vt:lpstr>
      <vt:lpstr>Statistical significance via error bar overlap</vt:lpstr>
      <vt:lpstr>Statistical tests – The Student t-test</vt:lpstr>
      <vt:lpstr>Statistical tests – The Student t-test</vt:lpstr>
      <vt:lpstr>Statistical tests – The KS-test</vt:lpstr>
      <vt:lpstr>Hypothesis Testing – Permutation tests</vt:lpstr>
      <vt:lpstr>Example</vt:lpstr>
      <vt:lpstr>Correlating numerical attributes</vt:lpstr>
      <vt:lpstr>Correlating numerical attributes</vt:lpstr>
      <vt:lpstr>Plotting attributes against each other</vt:lpstr>
      <vt:lpstr>Scatter Plot Array of Iris Attributes</vt:lpstr>
      <vt:lpstr>Measuring correlation</vt:lpstr>
      <vt:lpstr>Pearson correlation</vt:lpstr>
      <vt:lpstr>Rank correlation</vt:lpstr>
      <vt:lpstr>Rank correlation</vt:lpstr>
      <vt:lpstr>Statistical significance vs Scientific significance </vt:lpstr>
      <vt:lpstr>Plotting attributes together</vt:lpstr>
      <vt:lpstr>Plotting attributes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The Data Mining Pipeline</dc:title>
  <dc:creator>Panayiotis Tsaparas</dc:creator>
  <cp:lastModifiedBy>ΠΑΝΑΓΙΩΤΗΣ ΤΣΑΠΑΡΑΣ</cp:lastModifiedBy>
  <cp:revision>16</cp:revision>
  <dcterms:created xsi:type="dcterms:W3CDTF">2020-10-12T08:50:21Z</dcterms:created>
  <dcterms:modified xsi:type="dcterms:W3CDTF">2024-11-01T10:05:41Z</dcterms:modified>
</cp:coreProperties>
</file>