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359" r:id="rId2"/>
    <p:sldId id="1125" r:id="rId3"/>
    <p:sldId id="1124" r:id="rId4"/>
    <p:sldId id="261" r:id="rId5"/>
    <p:sldId id="1035" r:id="rId6"/>
    <p:sldId id="295" r:id="rId7"/>
    <p:sldId id="1057" r:id="rId8"/>
    <p:sldId id="1058" r:id="rId9"/>
    <p:sldId id="1126" r:id="rId10"/>
    <p:sldId id="1059" r:id="rId11"/>
    <p:sldId id="266" r:id="rId12"/>
    <p:sldId id="1062" r:id="rId13"/>
    <p:sldId id="1063" r:id="rId14"/>
    <p:sldId id="1064" r:id="rId15"/>
    <p:sldId id="1065" r:id="rId16"/>
    <p:sldId id="1066" r:id="rId17"/>
    <p:sldId id="1068" r:id="rId18"/>
    <p:sldId id="1069" r:id="rId19"/>
    <p:sldId id="1070" r:id="rId20"/>
    <p:sldId id="1071" r:id="rId21"/>
    <p:sldId id="1072" r:id="rId22"/>
    <p:sldId id="1081" r:id="rId23"/>
    <p:sldId id="1074" r:id="rId24"/>
    <p:sldId id="1075" r:id="rId25"/>
    <p:sldId id="1082" r:id="rId26"/>
    <p:sldId id="1083" r:id="rId27"/>
    <p:sldId id="1073" r:id="rId28"/>
    <p:sldId id="1077" r:id="rId29"/>
    <p:sldId id="1078" r:id="rId30"/>
    <p:sldId id="1079" r:id="rId31"/>
    <p:sldId id="298" r:id="rId32"/>
    <p:sldId id="302" r:id="rId33"/>
    <p:sldId id="303" r:id="rId34"/>
    <p:sldId id="304" r:id="rId35"/>
    <p:sldId id="1084" r:id="rId36"/>
    <p:sldId id="1127" r:id="rId37"/>
    <p:sldId id="1085" r:id="rId38"/>
    <p:sldId id="1122" r:id="rId39"/>
    <p:sldId id="1086" r:id="rId40"/>
    <p:sldId id="1087" r:id="rId41"/>
    <p:sldId id="1088" r:id="rId42"/>
    <p:sldId id="1089" r:id="rId43"/>
    <p:sldId id="1123" r:id="rId44"/>
    <p:sldId id="1090" r:id="rId45"/>
    <p:sldId id="1091" r:id="rId46"/>
    <p:sldId id="1092" r:id="rId47"/>
    <p:sldId id="1093" r:id="rId48"/>
    <p:sldId id="1094" r:id="rId49"/>
    <p:sldId id="1095" r:id="rId50"/>
    <p:sldId id="1096" r:id="rId51"/>
    <p:sldId id="1097" r:id="rId52"/>
    <p:sldId id="916" r:id="rId53"/>
    <p:sldId id="308" r:id="rId54"/>
    <p:sldId id="310" r:id="rId55"/>
    <p:sldId id="311" r:id="rId56"/>
    <p:sldId id="1098" r:id="rId57"/>
    <p:sldId id="1100" r:id="rId58"/>
    <p:sldId id="1101" r:id="rId59"/>
    <p:sldId id="1102" r:id="rId60"/>
    <p:sldId id="1103" r:id="rId61"/>
    <p:sldId id="1104" r:id="rId62"/>
    <p:sldId id="1105" r:id="rId63"/>
    <p:sldId id="1106" r:id="rId64"/>
    <p:sldId id="1107" r:id="rId65"/>
    <p:sldId id="1108" r:id="rId66"/>
    <p:sldId id="1109" r:id="rId67"/>
    <p:sldId id="1110" r:id="rId68"/>
    <p:sldId id="1111" r:id="rId69"/>
    <p:sldId id="1112" r:id="rId70"/>
    <p:sldId id="1113" r:id="rId71"/>
    <p:sldId id="1114" r:id="rId72"/>
    <p:sldId id="1115" r:id="rId73"/>
    <p:sldId id="1116" r:id="rId74"/>
    <p:sldId id="1117" r:id="rId75"/>
    <p:sldId id="1118" r:id="rId76"/>
    <p:sldId id="1119" r:id="rId77"/>
    <p:sldId id="1120" r:id="rId78"/>
    <p:sldId id="315" r:id="rId79"/>
    <p:sldId id="316" r:id="rId80"/>
    <p:sldId id="317" r:id="rId81"/>
    <p:sldId id="318" r:id="rId82"/>
    <p:sldId id="319" r:id="rId83"/>
    <p:sldId id="320" r:id="rId84"/>
    <p:sldId id="321" r:id="rId85"/>
    <p:sldId id="322" r:id="rId86"/>
    <p:sldId id="1121" r:id="rId87"/>
    <p:sldId id="995" r:id="rId8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3428" autoAdjust="0"/>
  </p:normalViewPr>
  <p:slideViewPr>
    <p:cSldViewPr>
      <p:cViewPr varScale="1">
        <p:scale>
          <a:sx n="104" d="100"/>
          <a:sy n="104" d="100"/>
        </p:scale>
        <p:origin x="14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9A82B18B-724C-49C6-8623-2A1843D5CE87}"/>
    <pc:docChg chg="modSld">
      <pc:chgData name="ΠΑΝΑΓΙΩΤΗΣ ΤΣΑΠΑΡΑΣ" userId="14c29a0b-fba8-4de1-ba9f-ce710cf39d77" providerId="ADAL" clId="{9A82B18B-724C-49C6-8623-2A1843D5CE87}" dt="2023-11-30T09:21:20.009" v="1" actId="20577"/>
      <pc:docMkLst>
        <pc:docMk/>
      </pc:docMkLst>
      <pc:sldChg chg="modSp mod">
        <pc:chgData name="ΠΑΝΑΓΙΩΤΗΣ ΤΣΑΠΑΡΑΣ" userId="14c29a0b-fba8-4de1-ba9f-ce710cf39d77" providerId="ADAL" clId="{9A82B18B-724C-49C6-8623-2A1843D5CE87}" dt="2023-11-30T09:21:20.009" v="1" actId="20577"/>
        <pc:sldMkLst>
          <pc:docMk/>
          <pc:sldMk cId="2307372301" sldId="359"/>
        </pc:sldMkLst>
        <pc:spChg chg="mod">
          <ac:chgData name="ΠΑΝΑΓΙΩΤΗΣ ΤΣΑΠΑΡΑΣ" userId="14c29a0b-fba8-4de1-ba9f-ce710cf39d77" providerId="ADAL" clId="{9A82B18B-724C-49C6-8623-2A1843D5CE87}" dt="2023-11-30T09:21:20.009" v="1" actId="20577"/>
          <ac:spMkLst>
            <pc:docMk/>
            <pc:sldMk cId="2307372301" sldId="35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D59-B0C4-4FF5-9A72-FB0C08F7AF99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2DC3-DE2A-4D53-81B6-FB201B99403A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2A8F-4C81-474D-9CBE-27215109A681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15F0-EF7E-4B07-9AD2-B7327DF9E45E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0CDF-29D3-4EC7-A574-B449651E8F97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794-5623-4174-BAFA-A4B14DF6E7A5}" type="datetime1">
              <a:rPr lang="el-GR" smtClean="0"/>
              <a:t>30/11/2023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772A-A6DE-4B22-8BD6-D9CA49B887A6}" type="datetime1">
              <a:rPr lang="el-GR" smtClean="0"/>
              <a:t>30/11/2023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E610-B27E-49BA-BD0D-809DBE4AB653}" type="datetime1">
              <a:rPr lang="el-GR" smtClean="0"/>
              <a:t>30/11/2023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69AF-7553-4DB6-AB16-4AC4A44488B0}" type="datetime1">
              <a:rPr lang="el-GR" smtClean="0"/>
              <a:t>30/11/2023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9E6-1265-4873-A6D6-64DCC63F61BF}" type="datetime1">
              <a:rPr lang="el-GR" smtClean="0"/>
              <a:t>30/11/2023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73B-6657-4DF0-A2D0-E2A377BCF519}" type="datetime1">
              <a:rPr lang="el-GR" smtClean="0"/>
              <a:t>30/11/2023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1911-62B3-4655-8150-7F59E1AE6B7B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224w.stanford.ed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jp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3.jpg"/><Relationship Id="rId10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jpg"/><Relationship Id="rId4" Type="http://schemas.openxmlformats.org/officeDocument/2006/relationships/image" Target="../media/image13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7" Type="http://schemas.openxmlformats.org/officeDocument/2006/relationships/image" Target="../media/image192.jp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g"/><Relationship Id="rId5" Type="http://schemas.openxmlformats.org/officeDocument/2006/relationships/image" Target="../media/image190.jpg"/><Relationship Id="rId4" Type="http://schemas.openxmlformats.org/officeDocument/2006/relationships/image" Target="../media/image189.j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cs224w.stanford.ed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Graph ML I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0799" y="1556792"/>
            <a:ext cx="8339673" cy="45409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30"/>
              </a:spcBef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336550" algn="l"/>
              </a:tabLst>
            </a:pP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Using</a:t>
            </a:r>
            <a:r>
              <a:rPr sz="3200" spc="-1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effective</a:t>
            </a:r>
            <a:r>
              <a:rPr sz="3200" spc="-2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66"/>
                </a:solidFill>
                <a:latin typeface="Calibri"/>
                <a:cs typeface="Calibri"/>
              </a:rPr>
              <a:t>features</a:t>
            </a:r>
            <a:r>
              <a:rPr sz="3200" spc="-2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over</a:t>
            </a:r>
            <a:r>
              <a:rPr sz="3200" spc="-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graphs</a:t>
            </a:r>
            <a:r>
              <a:rPr sz="3200" spc="-1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is</a:t>
            </a:r>
            <a:r>
              <a:rPr sz="3200" spc="-9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the</a:t>
            </a:r>
            <a:r>
              <a:rPr sz="3200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0066"/>
                </a:solidFill>
                <a:latin typeface="Calibri"/>
                <a:cs typeface="Calibri"/>
              </a:rPr>
              <a:t>key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to</a:t>
            </a:r>
            <a:r>
              <a:rPr sz="3200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achieving</a:t>
            </a:r>
            <a:r>
              <a:rPr sz="3200" spc="-1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good</a:t>
            </a:r>
            <a:r>
              <a:rPr sz="3200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model</a:t>
            </a:r>
            <a:r>
              <a:rPr sz="3200" spc="-10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66"/>
                </a:solidFill>
                <a:latin typeface="Calibri"/>
                <a:cs typeface="Calibri"/>
              </a:rPr>
              <a:t>performance.</a:t>
            </a:r>
            <a:endParaRPr sz="3200" dirty="0">
              <a:latin typeface="Calibri"/>
              <a:cs typeface="Calibri"/>
            </a:endParaRPr>
          </a:p>
          <a:p>
            <a:pPr marL="469265" marR="541020" indent="-457200">
              <a:lnSpc>
                <a:spcPts val="3900"/>
              </a:lnSpc>
              <a:spcBef>
                <a:spcPts val="60"/>
              </a:spcBef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336550" algn="l"/>
              </a:tabLst>
            </a:pPr>
            <a:r>
              <a:rPr sz="3200" spc="-25" dirty="0">
                <a:latin typeface="Calibri"/>
                <a:cs typeface="Calibri"/>
              </a:rPr>
              <a:t>Traditional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ML pipeline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uses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8000"/>
                </a:solidFill>
                <a:latin typeface="Calibri"/>
                <a:cs typeface="Calibri"/>
              </a:rPr>
              <a:t>hand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Calibri"/>
              </a:rPr>
              <a:t>- </a:t>
            </a:r>
            <a:r>
              <a:rPr sz="3200" spc="-10" dirty="0">
                <a:solidFill>
                  <a:srgbClr val="008000"/>
                </a:solidFill>
                <a:latin typeface="Calibri"/>
                <a:cs typeface="Calibri"/>
              </a:rPr>
              <a:t>designed features.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ts val="3690"/>
              </a:lnSpc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336550" algn="l"/>
              </a:tabLst>
            </a:pPr>
            <a:r>
              <a:rPr lang="en-US" sz="3200" b="1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lang="en-US" sz="3200" b="1" spc="-45" dirty="0">
                <a:latin typeface="Calibri"/>
                <a:cs typeface="Calibri"/>
              </a:rPr>
              <a:t>will </a:t>
            </a:r>
            <a:r>
              <a:rPr sz="3200" b="1" dirty="0">
                <a:latin typeface="Calibri"/>
                <a:cs typeface="Calibri"/>
              </a:rPr>
              <a:t>overview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traditional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features</a:t>
            </a:r>
            <a:r>
              <a:rPr sz="3200" b="1" spc="-20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for:</a:t>
            </a:r>
            <a:endParaRPr sz="3200" dirty="0"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74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Node-level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prediction</a:t>
            </a:r>
            <a:endParaRPr sz="2750" dirty="0"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75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spc="-10" dirty="0">
                <a:latin typeface="Calibri"/>
                <a:cs typeface="Calibri"/>
              </a:rPr>
              <a:t>Link-</a:t>
            </a:r>
            <a:r>
              <a:rPr sz="2750" dirty="0">
                <a:latin typeface="Calibri"/>
                <a:cs typeface="Calibri"/>
              </a:rPr>
              <a:t>level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prediction</a:t>
            </a:r>
            <a:endParaRPr sz="2750" dirty="0">
              <a:latin typeface="Calibri"/>
              <a:cs typeface="Calibri"/>
            </a:endParaRPr>
          </a:p>
          <a:p>
            <a:pPr marL="812800" lvl="1" indent="-457200">
              <a:lnSpc>
                <a:spcPts val="3265"/>
              </a:lnSpc>
              <a:spcBef>
                <a:spcPts val="75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spc="-25" dirty="0">
                <a:latin typeface="Calibri"/>
                <a:cs typeface="Calibri"/>
              </a:rPr>
              <a:t>Graph-</a:t>
            </a:r>
            <a:r>
              <a:rPr sz="2750" dirty="0">
                <a:latin typeface="Calibri"/>
                <a:cs typeface="Calibri"/>
              </a:rPr>
              <a:t>level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prediction</a:t>
            </a:r>
            <a:endParaRPr sz="2750" dirty="0">
              <a:latin typeface="Calibri"/>
              <a:cs typeface="Calibri"/>
            </a:endParaRPr>
          </a:p>
          <a:p>
            <a:pPr marL="469900" indent="-457200">
              <a:lnSpc>
                <a:spcPts val="3804"/>
              </a:lnSpc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For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simplicity,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focus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undirected</a:t>
            </a:r>
            <a:r>
              <a:rPr sz="3200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graphs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3B7D7-4FF9-FC29-11C9-8CD3F162467A}"/>
              </a:ext>
            </a:extLst>
          </p:cNvPr>
          <p:cNvSpPr txBox="1"/>
          <p:nvPr/>
        </p:nvSpPr>
        <p:spPr>
          <a:xfrm>
            <a:off x="467544" y="404664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Feature Design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4E92B8D-74D7-49B8-B8BD-921DF4A1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67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744" y="1412776"/>
            <a:ext cx="70211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C00000"/>
                </a:solidFill>
              </a:rPr>
              <a:t>Goal: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b="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predictions</a:t>
            </a:r>
            <a:r>
              <a:rPr b="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set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744" y="2816224"/>
            <a:ext cx="6640195" cy="2986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Design</a:t>
            </a:r>
            <a:r>
              <a:rPr sz="32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choices:</a:t>
            </a:r>
            <a:endParaRPr sz="3200">
              <a:latin typeface="Calibri"/>
              <a:cs typeface="Calibri"/>
            </a:endParaRPr>
          </a:p>
          <a:p>
            <a:pPr marL="450850" indent="-323850">
              <a:lnSpc>
                <a:spcPts val="3829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450850" algn="l"/>
              </a:tabLst>
            </a:pPr>
            <a:r>
              <a:rPr sz="3200" b="1" spc="-20" dirty="0">
                <a:latin typeface="Calibri"/>
                <a:cs typeface="Calibri"/>
              </a:rPr>
              <a:t>Features: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dimensional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vectors</a:t>
            </a:r>
            <a:endParaRPr sz="3200">
              <a:latin typeface="Calibri"/>
              <a:cs typeface="Calibri"/>
            </a:endParaRPr>
          </a:p>
          <a:p>
            <a:pPr marL="451484" marR="5080" indent="-324485">
              <a:lnSpc>
                <a:spcPts val="3829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451484" algn="l"/>
              </a:tabLst>
            </a:pPr>
            <a:r>
              <a:rPr sz="3200" b="1" dirty="0">
                <a:latin typeface="Calibri"/>
                <a:cs typeface="Calibri"/>
              </a:rPr>
              <a:t>Objects: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Nodes,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edges,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sets of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nodes, </a:t>
            </a:r>
            <a:r>
              <a:rPr sz="3200" dirty="0">
                <a:latin typeface="Calibri"/>
                <a:cs typeface="Calibri"/>
              </a:rPr>
              <a:t>entire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graphs</a:t>
            </a:r>
            <a:endParaRPr sz="3200">
              <a:latin typeface="Calibri"/>
              <a:cs typeface="Calibri"/>
            </a:endParaRPr>
          </a:p>
          <a:p>
            <a:pPr marL="450850" indent="-323850">
              <a:lnSpc>
                <a:spcPts val="370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450850" algn="l"/>
              </a:tabLst>
            </a:pPr>
            <a:r>
              <a:rPr sz="3200" b="1" dirty="0">
                <a:latin typeface="Calibri"/>
                <a:cs typeface="Calibri"/>
              </a:rPr>
              <a:t>Objective</a:t>
            </a:r>
            <a:r>
              <a:rPr sz="3200" b="1" spc="-1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function:</a:t>
            </a:r>
            <a:endParaRPr sz="3200">
              <a:latin typeface="Calibri"/>
              <a:cs typeface="Calibri"/>
            </a:endParaRPr>
          </a:p>
          <a:p>
            <a:pPr marL="746125" lvl="1" indent="-275590">
              <a:lnSpc>
                <a:spcPct val="100000"/>
              </a:lnSpc>
              <a:spcBef>
                <a:spcPts val="815"/>
              </a:spcBef>
              <a:buClr>
                <a:srgbClr val="5FB5CC"/>
              </a:buClr>
              <a:buFont typeface="Wingdings"/>
              <a:buChar char=""/>
              <a:tabLst>
                <a:tab pos="746125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task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aiming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solve?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92DEC45-0F82-421B-A97A-FCE3D302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1FB-E94B-CBEB-03D5-F4972FC2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NODE LEVEL FEATURES AND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AD5B8-782B-AC6F-8A32-F2928CB5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29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825" y="1013815"/>
            <a:ext cx="7889240" cy="1004569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/>
          <a:p>
            <a:pPr marL="12700" marR="5080" algn="l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000000"/>
                </a:solidFill>
              </a:rPr>
              <a:t>Goal: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Characterize</a:t>
            </a:r>
            <a:r>
              <a:rPr sz="2800" b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structure</a:t>
            </a:r>
            <a:r>
              <a:rPr sz="2800" b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position</a:t>
            </a:r>
            <a:r>
              <a:rPr sz="28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node</a:t>
            </a:r>
            <a:r>
              <a:rPr sz="2800" b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in the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network: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7580" y="2324227"/>
            <a:ext cx="2491105" cy="949618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844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dirty="0">
                <a:latin typeface="Calibri"/>
                <a:cs typeface="Calibri"/>
              </a:rPr>
              <a:t>Node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degree</a:t>
            </a:r>
            <a:endParaRPr sz="2400" dirty="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dirty="0">
                <a:latin typeface="Calibri"/>
                <a:cs typeface="Calibri"/>
              </a:rPr>
              <a:t>Node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centrality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19588" y="4191063"/>
            <a:ext cx="4377055" cy="1985645"/>
            <a:chOff x="3819588" y="4191063"/>
            <a:chExt cx="4377055" cy="1985645"/>
          </a:xfrm>
        </p:grpSpPr>
        <p:sp>
          <p:nvSpPr>
            <p:cNvPr id="6" name="object 6"/>
            <p:cNvSpPr/>
            <p:nvPr/>
          </p:nvSpPr>
          <p:spPr>
            <a:xfrm>
              <a:off x="3833876" y="4205351"/>
              <a:ext cx="2726055" cy="1629410"/>
            </a:xfrm>
            <a:custGeom>
              <a:avLst/>
              <a:gdLst/>
              <a:ahLst/>
              <a:cxnLst/>
              <a:rect l="l" t="t" r="r" b="b"/>
              <a:pathLst>
                <a:path w="2726054" h="1629410">
                  <a:moveTo>
                    <a:pt x="0" y="628650"/>
                  </a:moveTo>
                  <a:lnTo>
                    <a:pt x="905637" y="1456156"/>
                  </a:lnTo>
                </a:path>
                <a:path w="2726054" h="1629410">
                  <a:moveTo>
                    <a:pt x="1057275" y="1614081"/>
                  </a:moveTo>
                  <a:lnTo>
                    <a:pt x="1371091" y="57150"/>
                  </a:lnTo>
                </a:path>
                <a:path w="2726054" h="1629410">
                  <a:moveTo>
                    <a:pt x="2076450" y="905382"/>
                  </a:moveTo>
                  <a:lnTo>
                    <a:pt x="2725928" y="904875"/>
                  </a:lnTo>
                </a:path>
                <a:path w="2726054" h="1629410">
                  <a:moveTo>
                    <a:pt x="2005964" y="961898"/>
                  </a:moveTo>
                  <a:lnTo>
                    <a:pt x="1371600" y="0"/>
                  </a:lnTo>
                </a:path>
                <a:path w="2726054" h="1629410">
                  <a:moveTo>
                    <a:pt x="1057275" y="1629346"/>
                  </a:moveTo>
                  <a:lnTo>
                    <a:pt x="1847723" y="11239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2076" y="55864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8"/>
                  </a:lnTo>
                  <a:lnTo>
                    <a:pt x="136677" y="18329"/>
                  </a:lnTo>
                  <a:lnTo>
                    <a:pt x="98666" y="39835"/>
                  </a:lnTo>
                  <a:lnTo>
                    <a:pt x="65547" y="68319"/>
                  </a:lnTo>
                  <a:lnTo>
                    <a:pt x="38221" y="102845"/>
                  </a:lnTo>
                  <a:lnTo>
                    <a:pt x="17587" y="142474"/>
                  </a:lnTo>
                  <a:lnTo>
                    <a:pt x="4546" y="186271"/>
                  </a:lnTo>
                  <a:lnTo>
                    <a:pt x="0" y="233299"/>
                  </a:lnTo>
                  <a:lnTo>
                    <a:pt x="4546" y="280328"/>
                  </a:lnTo>
                  <a:lnTo>
                    <a:pt x="17587" y="324132"/>
                  </a:lnTo>
                  <a:lnTo>
                    <a:pt x="38221" y="363772"/>
                  </a:lnTo>
                  <a:lnTo>
                    <a:pt x="65547" y="398310"/>
                  </a:lnTo>
                  <a:lnTo>
                    <a:pt x="98666" y="426806"/>
                  </a:lnTo>
                  <a:lnTo>
                    <a:pt x="136677" y="448322"/>
                  </a:lnTo>
                  <a:lnTo>
                    <a:pt x="178680" y="461920"/>
                  </a:lnTo>
                  <a:lnTo>
                    <a:pt x="223774" y="466661"/>
                  </a:lnTo>
                  <a:lnTo>
                    <a:pt x="268873" y="461920"/>
                  </a:lnTo>
                  <a:lnTo>
                    <a:pt x="310890" y="448322"/>
                  </a:lnTo>
                  <a:lnTo>
                    <a:pt x="348921" y="426806"/>
                  </a:lnTo>
                  <a:lnTo>
                    <a:pt x="382063" y="398310"/>
                  </a:lnTo>
                  <a:lnTo>
                    <a:pt x="409413" y="363772"/>
                  </a:lnTo>
                  <a:lnTo>
                    <a:pt x="430067" y="324132"/>
                  </a:lnTo>
                  <a:lnTo>
                    <a:pt x="443122" y="280328"/>
                  </a:lnTo>
                  <a:lnTo>
                    <a:pt x="447675" y="233299"/>
                  </a:lnTo>
                  <a:lnTo>
                    <a:pt x="443122" y="186271"/>
                  </a:lnTo>
                  <a:lnTo>
                    <a:pt x="430067" y="142474"/>
                  </a:lnTo>
                  <a:lnTo>
                    <a:pt x="409413" y="102845"/>
                  </a:lnTo>
                  <a:lnTo>
                    <a:pt x="382063" y="68319"/>
                  </a:lnTo>
                  <a:lnTo>
                    <a:pt x="348921" y="39835"/>
                  </a:lnTo>
                  <a:lnTo>
                    <a:pt x="310890" y="18329"/>
                  </a:lnTo>
                  <a:lnTo>
                    <a:pt x="268873" y="4738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2076" y="55864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71"/>
                  </a:lnTo>
                  <a:lnTo>
                    <a:pt x="17587" y="142474"/>
                  </a:lnTo>
                  <a:lnTo>
                    <a:pt x="38221" y="102845"/>
                  </a:lnTo>
                  <a:lnTo>
                    <a:pt x="65547" y="68319"/>
                  </a:lnTo>
                  <a:lnTo>
                    <a:pt x="98666" y="39835"/>
                  </a:lnTo>
                  <a:lnTo>
                    <a:pt x="136677" y="18329"/>
                  </a:lnTo>
                  <a:lnTo>
                    <a:pt x="178680" y="4738"/>
                  </a:lnTo>
                  <a:lnTo>
                    <a:pt x="223774" y="0"/>
                  </a:lnTo>
                  <a:lnTo>
                    <a:pt x="268873" y="4738"/>
                  </a:lnTo>
                  <a:lnTo>
                    <a:pt x="310890" y="18329"/>
                  </a:lnTo>
                  <a:lnTo>
                    <a:pt x="348921" y="39835"/>
                  </a:lnTo>
                  <a:lnTo>
                    <a:pt x="382063" y="68319"/>
                  </a:lnTo>
                  <a:lnTo>
                    <a:pt x="409413" y="102845"/>
                  </a:lnTo>
                  <a:lnTo>
                    <a:pt x="430067" y="142474"/>
                  </a:lnTo>
                  <a:lnTo>
                    <a:pt x="443122" y="186271"/>
                  </a:lnTo>
                  <a:lnTo>
                    <a:pt x="447675" y="233299"/>
                  </a:lnTo>
                  <a:lnTo>
                    <a:pt x="443122" y="280328"/>
                  </a:lnTo>
                  <a:lnTo>
                    <a:pt x="430067" y="324132"/>
                  </a:lnTo>
                  <a:lnTo>
                    <a:pt x="409413" y="363772"/>
                  </a:lnTo>
                  <a:lnTo>
                    <a:pt x="382063" y="398310"/>
                  </a:lnTo>
                  <a:lnTo>
                    <a:pt x="348921" y="426806"/>
                  </a:lnTo>
                  <a:lnTo>
                    <a:pt x="310890" y="448322"/>
                  </a:lnTo>
                  <a:lnTo>
                    <a:pt x="268873" y="461920"/>
                  </a:lnTo>
                  <a:lnTo>
                    <a:pt x="223774" y="466661"/>
                  </a:lnTo>
                  <a:lnTo>
                    <a:pt x="178680" y="461920"/>
                  </a:lnTo>
                  <a:lnTo>
                    <a:pt x="136677" y="448322"/>
                  </a:lnTo>
                  <a:lnTo>
                    <a:pt x="98666" y="426806"/>
                  </a:lnTo>
                  <a:lnTo>
                    <a:pt x="65547" y="398310"/>
                  </a:lnTo>
                  <a:lnTo>
                    <a:pt x="38221" y="363772"/>
                  </a:lnTo>
                  <a:lnTo>
                    <a:pt x="17587" y="324132"/>
                  </a:lnTo>
                  <a:lnTo>
                    <a:pt x="4546" y="28032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5576" y="4519676"/>
              <a:ext cx="2176780" cy="1642745"/>
            </a:xfrm>
            <a:custGeom>
              <a:avLst/>
              <a:gdLst/>
              <a:ahLst/>
              <a:cxnLst/>
              <a:rect l="l" t="t" r="r" b="b"/>
              <a:pathLst>
                <a:path w="2176779" h="1642745">
                  <a:moveTo>
                    <a:pt x="781050" y="583311"/>
                  </a:moveTo>
                  <a:lnTo>
                    <a:pt x="2176653" y="0"/>
                  </a:lnTo>
                </a:path>
                <a:path w="2176779" h="1642745">
                  <a:moveTo>
                    <a:pt x="781050" y="590550"/>
                  </a:moveTo>
                  <a:lnTo>
                    <a:pt x="1900808" y="1069568"/>
                  </a:lnTo>
                </a:path>
                <a:path w="2176779" h="1642745">
                  <a:moveTo>
                    <a:pt x="0" y="809625"/>
                  </a:moveTo>
                  <a:lnTo>
                    <a:pt x="981201" y="164214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01615" y="566705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8113" y="4429188"/>
            <a:ext cx="457200" cy="476250"/>
            <a:chOff x="3448113" y="4429188"/>
            <a:chExt cx="457200" cy="476250"/>
          </a:xfrm>
        </p:grpSpPr>
        <p:sp>
          <p:nvSpPr>
            <p:cNvPr id="12" name="object 12"/>
            <p:cNvSpPr/>
            <p:nvPr/>
          </p:nvSpPr>
          <p:spPr>
            <a:xfrm>
              <a:off x="3452876" y="44339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2876" y="44339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7680" y="3445423"/>
            <a:ext cx="3324225" cy="1386277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85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dirty="0">
                <a:latin typeface="Calibri"/>
                <a:cs typeface="Calibri"/>
              </a:rPr>
              <a:t>Clustering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coefficient</a:t>
            </a:r>
            <a:endParaRPr sz="2400" dirty="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spc="-10" dirty="0">
                <a:latin typeface="Calibri"/>
                <a:cs typeface="Calibri"/>
              </a:rPr>
              <a:t>Graphlets</a:t>
            </a:r>
            <a:endParaRPr sz="2400" dirty="0">
              <a:latin typeface="Calibri"/>
              <a:cs typeface="Calibri"/>
            </a:endParaRPr>
          </a:p>
          <a:p>
            <a:pPr marR="518795" algn="r">
              <a:lnSpc>
                <a:spcPct val="100000"/>
              </a:lnSpc>
              <a:spcBef>
                <a:spcPts val="9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81638" y="3971988"/>
            <a:ext cx="1085850" cy="1438275"/>
            <a:chOff x="4981638" y="3971988"/>
            <a:chExt cx="1085850" cy="1438275"/>
          </a:xfrm>
        </p:grpSpPr>
        <p:sp>
          <p:nvSpPr>
            <p:cNvPr id="16" name="object 16"/>
            <p:cNvSpPr/>
            <p:nvPr/>
          </p:nvSpPr>
          <p:spPr>
            <a:xfrm>
              <a:off x="4986401" y="39767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6401" y="39767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24576" y="49387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24576" y="49387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50814" y="501173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62788" y="4876863"/>
            <a:ext cx="447675" cy="476250"/>
            <a:chOff x="6562788" y="4876863"/>
            <a:chExt cx="447675" cy="476250"/>
          </a:xfrm>
        </p:grpSpPr>
        <p:sp>
          <p:nvSpPr>
            <p:cNvPr id="22" name="object 22"/>
            <p:cNvSpPr/>
            <p:nvPr/>
          </p:nvSpPr>
          <p:spPr>
            <a:xfrm>
              <a:off x="6567551" y="48816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7551" y="48816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94805" y="4956492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15213" y="6096000"/>
            <a:ext cx="447675" cy="476250"/>
            <a:chOff x="6915213" y="6096000"/>
            <a:chExt cx="447675" cy="476250"/>
          </a:xfrm>
        </p:grpSpPr>
        <p:sp>
          <p:nvSpPr>
            <p:cNvPr id="26" name="object 26"/>
            <p:cNvSpPr/>
            <p:nvPr/>
          </p:nvSpPr>
          <p:spPr>
            <a:xfrm>
              <a:off x="6919976" y="6100762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41"/>
                  </a:lnTo>
                  <a:lnTo>
                    <a:pt x="133784" y="18339"/>
                  </a:lnTo>
                  <a:lnTo>
                    <a:pt x="96570" y="39855"/>
                  </a:lnTo>
                  <a:lnTo>
                    <a:pt x="64150" y="68351"/>
                  </a:lnTo>
                  <a:lnTo>
                    <a:pt x="37404" y="102888"/>
                  </a:lnTo>
                  <a:lnTo>
                    <a:pt x="17210" y="142528"/>
                  </a:lnTo>
                  <a:lnTo>
                    <a:pt x="4449" y="186332"/>
                  </a:lnTo>
                  <a:lnTo>
                    <a:pt x="0" y="233362"/>
                  </a:lnTo>
                  <a:lnTo>
                    <a:pt x="4449" y="280392"/>
                  </a:lnTo>
                  <a:lnTo>
                    <a:pt x="17210" y="324196"/>
                  </a:lnTo>
                  <a:lnTo>
                    <a:pt x="37404" y="363836"/>
                  </a:lnTo>
                  <a:lnTo>
                    <a:pt x="64150" y="398373"/>
                  </a:lnTo>
                  <a:lnTo>
                    <a:pt x="96570" y="426869"/>
                  </a:lnTo>
                  <a:lnTo>
                    <a:pt x="133784" y="448385"/>
                  </a:lnTo>
                  <a:lnTo>
                    <a:pt x="174912" y="461983"/>
                  </a:lnTo>
                  <a:lnTo>
                    <a:pt x="219075" y="466725"/>
                  </a:lnTo>
                  <a:lnTo>
                    <a:pt x="263201" y="461983"/>
                  </a:lnTo>
                  <a:lnTo>
                    <a:pt x="304311" y="448385"/>
                  </a:lnTo>
                  <a:lnTo>
                    <a:pt x="341523" y="426869"/>
                  </a:lnTo>
                  <a:lnTo>
                    <a:pt x="373951" y="398373"/>
                  </a:lnTo>
                  <a:lnTo>
                    <a:pt x="400712" y="363836"/>
                  </a:lnTo>
                  <a:lnTo>
                    <a:pt x="420921" y="324196"/>
                  </a:lnTo>
                  <a:lnTo>
                    <a:pt x="433695" y="280392"/>
                  </a:lnTo>
                  <a:lnTo>
                    <a:pt x="438150" y="233362"/>
                  </a:lnTo>
                  <a:lnTo>
                    <a:pt x="433695" y="186332"/>
                  </a:lnTo>
                  <a:lnTo>
                    <a:pt x="420921" y="142528"/>
                  </a:lnTo>
                  <a:lnTo>
                    <a:pt x="400712" y="102888"/>
                  </a:lnTo>
                  <a:lnTo>
                    <a:pt x="373951" y="68351"/>
                  </a:lnTo>
                  <a:lnTo>
                    <a:pt x="341523" y="39855"/>
                  </a:lnTo>
                  <a:lnTo>
                    <a:pt x="304311" y="18339"/>
                  </a:lnTo>
                  <a:lnTo>
                    <a:pt x="263201" y="4741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9976" y="6100762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362"/>
                  </a:moveTo>
                  <a:lnTo>
                    <a:pt x="4449" y="186332"/>
                  </a:lnTo>
                  <a:lnTo>
                    <a:pt x="17210" y="142528"/>
                  </a:lnTo>
                  <a:lnTo>
                    <a:pt x="37404" y="102888"/>
                  </a:lnTo>
                  <a:lnTo>
                    <a:pt x="64150" y="68351"/>
                  </a:lnTo>
                  <a:lnTo>
                    <a:pt x="96570" y="39855"/>
                  </a:lnTo>
                  <a:lnTo>
                    <a:pt x="133784" y="18339"/>
                  </a:lnTo>
                  <a:lnTo>
                    <a:pt x="174912" y="4741"/>
                  </a:lnTo>
                  <a:lnTo>
                    <a:pt x="219075" y="0"/>
                  </a:lnTo>
                  <a:lnTo>
                    <a:pt x="263201" y="4741"/>
                  </a:lnTo>
                  <a:lnTo>
                    <a:pt x="304311" y="18339"/>
                  </a:lnTo>
                  <a:lnTo>
                    <a:pt x="341523" y="39855"/>
                  </a:lnTo>
                  <a:lnTo>
                    <a:pt x="373951" y="68351"/>
                  </a:lnTo>
                  <a:lnTo>
                    <a:pt x="400712" y="102888"/>
                  </a:lnTo>
                  <a:lnTo>
                    <a:pt x="420921" y="142528"/>
                  </a:lnTo>
                  <a:lnTo>
                    <a:pt x="433695" y="186332"/>
                  </a:lnTo>
                  <a:lnTo>
                    <a:pt x="438150" y="233362"/>
                  </a:lnTo>
                  <a:lnTo>
                    <a:pt x="433695" y="280392"/>
                  </a:lnTo>
                  <a:lnTo>
                    <a:pt x="420921" y="324196"/>
                  </a:lnTo>
                  <a:lnTo>
                    <a:pt x="400712" y="363836"/>
                  </a:lnTo>
                  <a:lnTo>
                    <a:pt x="373951" y="398373"/>
                  </a:lnTo>
                  <a:lnTo>
                    <a:pt x="341523" y="426869"/>
                  </a:lnTo>
                  <a:lnTo>
                    <a:pt x="304311" y="448385"/>
                  </a:lnTo>
                  <a:lnTo>
                    <a:pt x="263201" y="461983"/>
                  </a:lnTo>
                  <a:lnTo>
                    <a:pt x="219075" y="466725"/>
                  </a:lnTo>
                  <a:lnTo>
                    <a:pt x="174912" y="461983"/>
                  </a:lnTo>
                  <a:lnTo>
                    <a:pt x="133784" y="448385"/>
                  </a:lnTo>
                  <a:lnTo>
                    <a:pt x="96570" y="426869"/>
                  </a:lnTo>
                  <a:lnTo>
                    <a:pt x="64150" y="398373"/>
                  </a:lnTo>
                  <a:lnTo>
                    <a:pt x="37404" y="363836"/>
                  </a:lnTo>
                  <a:lnTo>
                    <a:pt x="17210" y="324196"/>
                  </a:lnTo>
                  <a:lnTo>
                    <a:pt x="4449" y="280392"/>
                  </a:lnTo>
                  <a:lnTo>
                    <a:pt x="0" y="23336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048245" y="6176009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953438" y="4257738"/>
            <a:ext cx="457200" cy="476250"/>
            <a:chOff x="7953438" y="4257738"/>
            <a:chExt cx="457200" cy="476250"/>
          </a:xfrm>
        </p:grpSpPr>
        <p:sp>
          <p:nvSpPr>
            <p:cNvPr id="30" name="object 30"/>
            <p:cNvSpPr/>
            <p:nvPr/>
          </p:nvSpPr>
          <p:spPr>
            <a:xfrm>
              <a:off x="7958201" y="42625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58201" y="42625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101330" y="4341177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905813" y="5353113"/>
            <a:ext cx="447675" cy="476250"/>
            <a:chOff x="7905813" y="5353113"/>
            <a:chExt cx="447675" cy="476250"/>
          </a:xfrm>
        </p:grpSpPr>
        <p:sp>
          <p:nvSpPr>
            <p:cNvPr id="34" name="object 34"/>
            <p:cNvSpPr/>
            <p:nvPr/>
          </p:nvSpPr>
          <p:spPr>
            <a:xfrm>
              <a:off x="7910576" y="53578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28"/>
                  </a:lnTo>
                  <a:lnTo>
                    <a:pt x="17210" y="324132"/>
                  </a:lnTo>
                  <a:lnTo>
                    <a:pt x="37404" y="363772"/>
                  </a:lnTo>
                  <a:lnTo>
                    <a:pt x="64150" y="398310"/>
                  </a:lnTo>
                  <a:lnTo>
                    <a:pt x="96570" y="426806"/>
                  </a:lnTo>
                  <a:lnTo>
                    <a:pt x="133784" y="448322"/>
                  </a:lnTo>
                  <a:lnTo>
                    <a:pt x="174912" y="461920"/>
                  </a:lnTo>
                  <a:lnTo>
                    <a:pt x="219075" y="466661"/>
                  </a:lnTo>
                  <a:lnTo>
                    <a:pt x="263201" y="461920"/>
                  </a:lnTo>
                  <a:lnTo>
                    <a:pt x="304311" y="448322"/>
                  </a:lnTo>
                  <a:lnTo>
                    <a:pt x="341523" y="426806"/>
                  </a:lnTo>
                  <a:lnTo>
                    <a:pt x="373951" y="398310"/>
                  </a:lnTo>
                  <a:lnTo>
                    <a:pt x="400712" y="363772"/>
                  </a:lnTo>
                  <a:lnTo>
                    <a:pt x="420921" y="324132"/>
                  </a:lnTo>
                  <a:lnTo>
                    <a:pt x="433695" y="28032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576" y="53578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28"/>
                  </a:lnTo>
                  <a:lnTo>
                    <a:pt x="420921" y="324132"/>
                  </a:lnTo>
                  <a:lnTo>
                    <a:pt x="400712" y="363772"/>
                  </a:lnTo>
                  <a:lnTo>
                    <a:pt x="373951" y="398310"/>
                  </a:lnTo>
                  <a:lnTo>
                    <a:pt x="341523" y="426806"/>
                  </a:lnTo>
                  <a:lnTo>
                    <a:pt x="304311" y="448322"/>
                  </a:lnTo>
                  <a:lnTo>
                    <a:pt x="263201" y="461920"/>
                  </a:lnTo>
                  <a:lnTo>
                    <a:pt x="219075" y="466661"/>
                  </a:lnTo>
                  <a:lnTo>
                    <a:pt x="174912" y="461920"/>
                  </a:lnTo>
                  <a:lnTo>
                    <a:pt x="133784" y="448322"/>
                  </a:lnTo>
                  <a:lnTo>
                    <a:pt x="96570" y="426806"/>
                  </a:lnTo>
                  <a:lnTo>
                    <a:pt x="64150" y="398310"/>
                  </a:lnTo>
                  <a:lnTo>
                    <a:pt x="37404" y="363772"/>
                  </a:lnTo>
                  <a:lnTo>
                    <a:pt x="17210" y="324132"/>
                  </a:lnTo>
                  <a:lnTo>
                    <a:pt x="4449" y="28032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29575" y="5436552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62451" y="4262373"/>
            <a:ext cx="1120140" cy="323850"/>
          </a:xfrm>
          <a:custGeom>
            <a:avLst/>
            <a:gdLst/>
            <a:ahLst/>
            <a:cxnLst/>
            <a:rect l="l" t="t" r="r" b="b"/>
            <a:pathLst>
              <a:path w="1120139" h="323850">
                <a:moveTo>
                  <a:pt x="0" y="323595"/>
                </a:moveTo>
                <a:lnTo>
                  <a:pt x="1119632" y="0"/>
                </a:lnTo>
              </a:path>
            </a:pathLst>
          </a:custGeom>
          <a:ln w="2857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115940" y="3430904"/>
            <a:ext cx="2192655" cy="918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008000"/>
                </a:solidFill>
                <a:latin typeface="Arial"/>
                <a:cs typeface="Arial"/>
              </a:rPr>
              <a:t>Node</a:t>
            </a:r>
            <a:r>
              <a:rPr sz="2750" spc="1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008000"/>
                </a:solidFill>
                <a:latin typeface="Arial"/>
                <a:cs typeface="Arial"/>
              </a:rPr>
              <a:t>feature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429250" y="3838575"/>
            <a:ext cx="609600" cy="390525"/>
            <a:chOff x="5429250" y="3838575"/>
            <a:chExt cx="609600" cy="390525"/>
          </a:xfrm>
        </p:grpSpPr>
        <p:sp>
          <p:nvSpPr>
            <p:cNvPr id="40" name="object 40"/>
            <p:cNvSpPr/>
            <p:nvPr/>
          </p:nvSpPr>
          <p:spPr>
            <a:xfrm>
              <a:off x="5448300" y="3857625"/>
              <a:ext cx="571500" cy="352425"/>
            </a:xfrm>
            <a:custGeom>
              <a:avLst/>
              <a:gdLst/>
              <a:ahLst/>
              <a:cxnLst/>
              <a:rect l="l" t="t" r="r" b="b"/>
              <a:pathLst>
                <a:path w="571500" h="352425">
                  <a:moveTo>
                    <a:pt x="471042" y="0"/>
                  </a:moveTo>
                  <a:lnTo>
                    <a:pt x="370459" y="125222"/>
                  </a:lnTo>
                  <a:lnTo>
                    <a:pt x="454278" y="125222"/>
                  </a:lnTo>
                  <a:lnTo>
                    <a:pt x="454278" y="319024"/>
                  </a:lnTo>
                  <a:lnTo>
                    <a:pt x="0" y="319024"/>
                  </a:lnTo>
                  <a:lnTo>
                    <a:pt x="0" y="352425"/>
                  </a:lnTo>
                  <a:lnTo>
                    <a:pt x="487679" y="352425"/>
                  </a:lnTo>
                  <a:lnTo>
                    <a:pt x="487679" y="125222"/>
                  </a:lnTo>
                  <a:lnTo>
                    <a:pt x="571500" y="125222"/>
                  </a:lnTo>
                  <a:lnTo>
                    <a:pt x="47104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48300" y="3857625"/>
              <a:ext cx="571500" cy="352425"/>
            </a:xfrm>
            <a:custGeom>
              <a:avLst/>
              <a:gdLst/>
              <a:ahLst/>
              <a:cxnLst/>
              <a:rect l="l" t="t" r="r" b="b"/>
              <a:pathLst>
                <a:path w="571500" h="352425">
                  <a:moveTo>
                    <a:pt x="0" y="319024"/>
                  </a:moveTo>
                  <a:lnTo>
                    <a:pt x="454278" y="319024"/>
                  </a:lnTo>
                  <a:lnTo>
                    <a:pt x="454278" y="125222"/>
                  </a:lnTo>
                  <a:lnTo>
                    <a:pt x="370459" y="125222"/>
                  </a:lnTo>
                  <a:lnTo>
                    <a:pt x="471042" y="0"/>
                  </a:lnTo>
                  <a:lnTo>
                    <a:pt x="571500" y="125222"/>
                  </a:lnTo>
                  <a:lnTo>
                    <a:pt x="487679" y="125222"/>
                  </a:lnTo>
                  <a:lnTo>
                    <a:pt x="487679" y="352425"/>
                  </a:lnTo>
                  <a:lnTo>
                    <a:pt x="0" y="352425"/>
                  </a:lnTo>
                  <a:lnTo>
                    <a:pt x="0" y="319024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3DBC3A-6FD4-6E2E-953D-29FCF043E1E4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Level Features</a:t>
            </a:r>
          </a:p>
        </p:txBody>
      </p:sp>
      <p:sp>
        <p:nvSpPr>
          <p:cNvPr id="42" name="Θέση αριθμού διαφάνειας 41">
            <a:extLst>
              <a:ext uri="{FF2B5EF4-FFF2-40B4-BE49-F238E27FC236}">
                <a16:creationId xmlns:a16="http://schemas.microsoft.com/office/drawing/2014/main" id="{EB40195E-F185-402A-B8F9-4DA29892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64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6427" y="1335024"/>
            <a:ext cx="7285990" cy="21488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1950" marR="30480" indent="-324485">
              <a:lnSpc>
                <a:spcPts val="3829"/>
              </a:lnSpc>
              <a:spcBef>
                <a:spcPts val="26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6195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degree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𝑘</a:t>
            </a:r>
            <a:r>
              <a:rPr sz="3450" baseline="-16908" dirty="0">
                <a:latin typeface="Cambria Math"/>
                <a:cs typeface="Cambria Math"/>
              </a:rPr>
              <a:t>𝑣</a:t>
            </a:r>
            <a:r>
              <a:rPr sz="3450" spc="532" baseline="-16908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𝑣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edges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(neighboring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nodes)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has.</a:t>
            </a:r>
            <a:endParaRPr sz="3200">
              <a:latin typeface="Calibri"/>
              <a:cs typeface="Calibri"/>
            </a:endParaRPr>
          </a:p>
          <a:p>
            <a:pPr marL="361950" indent="-323850">
              <a:lnSpc>
                <a:spcPts val="370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61950" algn="l"/>
              </a:tabLst>
            </a:pPr>
            <a:r>
              <a:rPr sz="3200" spc="-50" dirty="0">
                <a:latin typeface="Calibri"/>
                <a:cs typeface="Calibri"/>
              </a:rPr>
              <a:t>Treats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neighboring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equally.</a:t>
            </a:r>
            <a:endParaRPr sz="3200">
              <a:latin typeface="Calibri"/>
              <a:cs typeface="Calibri"/>
            </a:endParaRPr>
          </a:p>
          <a:p>
            <a:pPr marR="1372235" algn="ctr">
              <a:lnSpc>
                <a:spcPct val="100000"/>
              </a:lnSpc>
              <a:spcBef>
                <a:spcPts val="2310"/>
              </a:spcBef>
            </a:pPr>
            <a:r>
              <a:rPr sz="2400" dirty="0">
                <a:latin typeface="Cambria Math"/>
                <a:cs typeface="Cambria Math"/>
              </a:rPr>
              <a:t>𝑘</a:t>
            </a:r>
            <a:r>
              <a:rPr sz="2550" baseline="-17973" dirty="0">
                <a:latin typeface="Cambria Math"/>
                <a:cs typeface="Cambria Math"/>
              </a:rPr>
              <a:t>𝐵</a:t>
            </a:r>
            <a:r>
              <a:rPr sz="2550" spc="660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2</a:t>
            </a:r>
            <a:endParaRPr sz="2400">
              <a:latin typeface="Cambria Math"/>
              <a:cs typeface="Cambria Ma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00338" y="3867213"/>
            <a:ext cx="4377055" cy="1985645"/>
            <a:chOff x="2200338" y="3867213"/>
            <a:chExt cx="4377055" cy="1985645"/>
          </a:xfrm>
        </p:grpSpPr>
        <p:sp>
          <p:nvSpPr>
            <p:cNvPr id="5" name="object 5"/>
            <p:cNvSpPr/>
            <p:nvPr/>
          </p:nvSpPr>
          <p:spPr>
            <a:xfrm>
              <a:off x="2214626" y="3881501"/>
              <a:ext cx="2005964" cy="1629410"/>
            </a:xfrm>
            <a:custGeom>
              <a:avLst/>
              <a:gdLst/>
              <a:ahLst/>
              <a:cxnLst/>
              <a:rect l="l" t="t" r="r" b="b"/>
              <a:pathLst>
                <a:path w="2005964" h="1629410">
                  <a:moveTo>
                    <a:pt x="0" y="628650"/>
                  </a:moveTo>
                  <a:lnTo>
                    <a:pt x="905637" y="1456182"/>
                  </a:lnTo>
                </a:path>
                <a:path w="2005964" h="1629410">
                  <a:moveTo>
                    <a:pt x="1066800" y="1614043"/>
                  </a:moveTo>
                  <a:lnTo>
                    <a:pt x="1380616" y="57150"/>
                  </a:lnTo>
                </a:path>
                <a:path w="2005964" h="1629410">
                  <a:moveTo>
                    <a:pt x="2005964" y="961898"/>
                  </a:moveTo>
                  <a:lnTo>
                    <a:pt x="1371600" y="0"/>
                  </a:lnTo>
                </a:path>
                <a:path w="2005964" h="1629410">
                  <a:moveTo>
                    <a:pt x="1066800" y="1629283"/>
                  </a:moveTo>
                  <a:lnTo>
                    <a:pt x="1857248" y="11239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2826" y="52626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28"/>
                  </a:lnTo>
                  <a:lnTo>
                    <a:pt x="17587" y="324132"/>
                  </a:lnTo>
                  <a:lnTo>
                    <a:pt x="38221" y="363772"/>
                  </a:lnTo>
                  <a:lnTo>
                    <a:pt x="65547" y="398310"/>
                  </a:lnTo>
                  <a:lnTo>
                    <a:pt x="98666" y="426806"/>
                  </a:lnTo>
                  <a:lnTo>
                    <a:pt x="136677" y="448322"/>
                  </a:lnTo>
                  <a:lnTo>
                    <a:pt x="178680" y="461920"/>
                  </a:lnTo>
                  <a:lnTo>
                    <a:pt x="223774" y="466661"/>
                  </a:lnTo>
                  <a:lnTo>
                    <a:pt x="268873" y="461920"/>
                  </a:lnTo>
                  <a:lnTo>
                    <a:pt x="310890" y="448322"/>
                  </a:lnTo>
                  <a:lnTo>
                    <a:pt x="348921" y="426806"/>
                  </a:lnTo>
                  <a:lnTo>
                    <a:pt x="382063" y="398310"/>
                  </a:lnTo>
                  <a:lnTo>
                    <a:pt x="409413" y="363772"/>
                  </a:lnTo>
                  <a:lnTo>
                    <a:pt x="430067" y="324132"/>
                  </a:lnTo>
                  <a:lnTo>
                    <a:pt x="443122" y="28032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2826" y="52626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28"/>
                  </a:lnTo>
                  <a:lnTo>
                    <a:pt x="430067" y="324132"/>
                  </a:lnTo>
                  <a:lnTo>
                    <a:pt x="409413" y="363772"/>
                  </a:lnTo>
                  <a:lnTo>
                    <a:pt x="382063" y="398310"/>
                  </a:lnTo>
                  <a:lnTo>
                    <a:pt x="348921" y="426806"/>
                  </a:lnTo>
                  <a:lnTo>
                    <a:pt x="310890" y="448322"/>
                  </a:lnTo>
                  <a:lnTo>
                    <a:pt x="268873" y="461920"/>
                  </a:lnTo>
                  <a:lnTo>
                    <a:pt x="223774" y="466661"/>
                  </a:lnTo>
                  <a:lnTo>
                    <a:pt x="178680" y="461920"/>
                  </a:lnTo>
                  <a:lnTo>
                    <a:pt x="136677" y="448322"/>
                  </a:lnTo>
                  <a:lnTo>
                    <a:pt x="98666" y="426806"/>
                  </a:lnTo>
                  <a:lnTo>
                    <a:pt x="65547" y="398310"/>
                  </a:lnTo>
                  <a:lnTo>
                    <a:pt x="38221" y="363772"/>
                  </a:lnTo>
                  <a:lnTo>
                    <a:pt x="17587" y="324132"/>
                  </a:lnTo>
                  <a:lnTo>
                    <a:pt x="4546" y="28032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0601" y="4195826"/>
              <a:ext cx="2262505" cy="1642745"/>
            </a:xfrm>
            <a:custGeom>
              <a:avLst/>
              <a:gdLst/>
              <a:ahLst/>
              <a:cxnLst/>
              <a:rect l="l" t="t" r="r" b="b"/>
              <a:pathLst>
                <a:path w="2262504" h="1642745">
                  <a:moveTo>
                    <a:pt x="866775" y="583311"/>
                  </a:moveTo>
                  <a:lnTo>
                    <a:pt x="2262378" y="0"/>
                  </a:lnTo>
                </a:path>
                <a:path w="2262504" h="1642745">
                  <a:moveTo>
                    <a:pt x="866775" y="590550"/>
                  </a:moveTo>
                  <a:lnTo>
                    <a:pt x="1986534" y="1069594"/>
                  </a:lnTo>
                </a:path>
                <a:path w="2262504" h="1642745">
                  <a:moveTo>
                    <a:pt x="85725" y="809625"/>
                  </a:moveTo>
                  <a:lnTo>
                    <a:pt x="1066927" y="1642148"/>
                  </a:lnTo>
                </a:path>
                <a:path w="2262504" h="1642745">
                  <a:moveTo>
                    <a:pt x="0" y="591057"/>
                  </a:moveTo>
                  <a:lnTo>
                    <a:pt x="649477" y="5905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81604" y="534231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8863" y="3648138"/>
            <a:ext cx="1990725" cy="933450"/>
            <a:chOff x="1828863" y="3648138"/>
            <a:chExt cx="1990725" cy="933450"/>
          </a:xfrm>
        </p:grpSpPr>
        <p:sp>
          <p:nvSpPr>
            <p:cNvPr id="11" name="object 11"/>
            <p:cNvSpPr/>
            <p:nvPr/>
          </p:nvSpPr>
          <p:spPr>
            <a:xfrm>
              <a:off x="1833626" y="41101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3626" y="41101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7151" y="36529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7151" y="36529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95928" y="372395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00563" y="4610163"/>
            <a:ext cx="447675" cy="476250"/>
            <a:chOff x="4000563" y="4610163"/>
            <a:chExt cx="447675" cy="476250"/>
          </a:xfrm>
        </p:grpSpPr>
        <p:sp>
          <p:nvSpPr>
            <p:cNvPr id="17" name="object 17"/>
            <p:cNvSpPr/>
            <p:nvPr/>
          </p:nvSpPr>
          <p:spPr>
            <a:xfrm>
              <a:off x="4005326" y="46149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5326" y="46149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30928" y="4687252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3538" y="4553013"/>
            <a:ext cx="447675" cy="476250"/>
            <a:chOff x="4943538" y="4553013"/>
            <a:chExt cx="447675" cy="476250"/>
          </a:xfrm>
        </p:grpSpPr>
        <p:sp>
          <p:nvSpPr>
            <p:cNvPr id="21" name="object 21"/>
            <p:cNvSpPr/>
            <p:nvPr/>
          </p:nvSpPr>
          <p:spPr>
            <a:xfrm>
              <a:off x="4948301" y="45577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8301" y="45577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4920" y="463200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95963" y="5772150"/>
            <a:ext cx="457200" cy="476250"/>
            <a:chOff x="5295963" y="5772150"/>
            <a:chExt cx="457200" cy="476250"/>
          </a:xfrm>
        </p:grpSpPr>
        <p:sp>
          <p:nvSpPr>
            <p:cNvPr id="25" name="object 25"/>
            <p:cNvSpPr/>
            <p:nvPr/>
          </p:nvSpPr>
          <p:spPr>
            <a:xfrm>
              <a:off x="5300726" y="5776912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41"/>
                  </a:lnTo>
                  <a:lnTo>
                    <a:pt x="136677" y="18339"/>
                  </a:lnTo>
                  <a:lnTo>
                    <a:pt x="98666" y="39855"/>
                  </a:lnTo>
                  <a:lnTo>
                    <a:pt x="65547" y="68351"/>
                  </a:lnTo>
                  <a:lnTo>
                    <a:pt x="38221" y="102888"/>
                  </a:lnTo>
                  <a:lnTo>
                    <a:pt x="17587" y="142528"/>
                  </a:lnTo>
                  <a:lnTo>
                    <a:pt x="4546" y="186332"/>
                  </a:lnTo>
                  <a:lnTo>
                    <a:pt x="0" y="233362"/>
                  </a:lnTo>
                  <a:lnTo>
                    <a:pt x="4546" y="280392"/>
                  </a:lnTo>
                  <a:lnTo>
                    <a:pt x="17587" y="324196"/>
                  </a:lnTo>
                  <a:lnTo>
                    <a:pt x="38221" y="363836"/>
                  </a:lnTo>
                  <a:lnTo>
                    <a:pt x="65547" y="398373"/>
                  </a:lnTo>
                  <a:lnTo>
                    <a:pt x="98666" y="426869"/>
                  </a:lnTo>
                  <a:lnTo>
                    <a:pt x="136677" y="448385"/>
                  </a:lnTo>
                  <a:lnTo>
                    <a:pt x="178680" y="461983"/>
                  </a:lnTo>
                  <a:lnTo>
                    <a:pt x="223774" y="466725"/>
                  </a:lnTo>
                  <a:lnTo>
                    <a:pt x="268873" y="461983"/>
                  </a:lnTo>
                  <a:lnTo>
                    <a:pt x="310890" y="448385"/>
                  </a:lnTo>
                  <a:lnTo>
                    <a:pt x="348921" y="426869"/>
                  </a:lnTo>
                  <a:lnTo>
                    <a:pt x="382063" y="398373"/>
                  </a:lnTo>
                  <a:lnTo>
                    <a:pt x="409413" y="363836"/>
                  </a:lnTo>
                  <a:lnTo>
                    <a:pt x="430067" y="324196"/>
                  </a:lnTo>
                  <a:lnTo>
                    <a:pt x="443122" y="280392"/>
                  </a:lnTo>
                  <a:lnTo>
                    <a:pt x="447675" y="233362"/>
                  </a:lnTo>
                  <a:lnTo>
                    <a:pt x="443122" y="186332"/>
                  </a:lnTo>
                  <a:lnTo>
                    <a:pt x="430067" y="142528"/>
                  </a:lnTo>
                  <a:lnTo>
                    <a:pt x="409413" y="102888"/>
                  </a:lnTo>
                  <a:lnTo>
                    <a:pt x="382063" y="68351"/>
                  </a:lnTo>
                  <a:lnTo>
                    <a:pt x="348921" y="39855"/>
                  </a:lnTo>
                  <a:lnTo>
                    <a:pt x="310890" y="18339"/>
                  </a:lnTo>
                  <a:lnTo>
                    <a:pt x="268873" y="4741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00726" y="5776912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362"/>
                  </a:moveTo>
                  <a:lnTo>
                    <a:pt x="4546" y="186332"/>
                  </a:lnTo>
                  <a:lnTo>
                    <a:pt x="17587" y="142528"/>
                  </a:lnTo>
                  <a:lnTo>
                    <a:pt x="38221" y="102888"/>
                  </a:lnTo>
                  <a:lnTo>
                    <a:pt x="65547" y="68351"/>
                  </a:lnTo>
                  <a:lnTo>
                    <a:pt x="98666" y="39855"/>
                  </a:lnTo>
                  <a:lnTo>
                    <a:pt x="136677" y="18339"/>
                  </a:lnTo>
                  <a:lnTo>
                    <a:pt x="178680" y="4741"/>
                  </a:lnTo>
                  <a:lnTo>
                    <a:pt x="223774" y="0"/>
                  </a:lnTo>
                  <a:lnTo>
                    <a:pt x="268873" y="4741"/>
                  </a:lnTo>
                  <a:lnTo>
                    <a:pt x="310890" y="18339"/>
                  </a:lnTo>
                  <a:lnTo>
                    <a:pt x="348921" y="39855"/>
                  </a:lnTo>
                  <a:lnTo>
                    <a:pt x="382063" y="68351"/>
                  </a:lnTo>
                  <a:lnTo>
                    <a:pt x="409413" y="102888"/>
                  </a:lnTo>
                  <a:lnTo>
                    <a:pt x="430067" y="142528"/>
                  </a:lnTo>
                  <a:lnTo>
                    <a:pt x="443122" y="186332"/>
                  </a:lnTo>
                  <a:lnTo>
                    <a:pt x="447675" y="233362"/>
                  </a:lnTo>
                  <a:lnTo>
                    <a:pt x="443122" y="280392"/>
                  </a:lnTo>
                  <a:lnTo>
                    <a:pt x="430067" y="324196"/>
                  </a:lnTo>
                  <a:lnTo>
                    <a:pt x="409413" y="363836"/>
                  </a:lnTo>
                  <a:lnTo>
                    <a:pt x="382063" y="398373"/>
                  </a:lnTo>
                  <a:lnTo>
                    <a:pt x="348921" y="426869"/>
                  </a:lnTo>
                  <a:lnTo>
                    <a:pt x="310890" y="448385"/>
                  </a:lnTo>
                  <a:lnTo>
                    <a:pt x="268873" y="461983"/>
                  </a:lnTo>
                  <a:lnTo>
                    <a:pt x="223774" y="466725"/>
                  </a:lnTo>
                  <a:lnTo>
                    <a:pt x="178680" y="461983"/>
                  </a:lnTo>
                  <a:lnTo>
                    <a:pt x="136677" y="448385"/>
                  </a:lnTo>
                  <a:lnTo>
                    <a:pt x="98666" y="426869"/>
                  </a:lnTo>
                  <a:lnTo>
                    <a:pt x="65547" y="398373"/>
                  </a:lnTo>
                  <a:lnTo>
                    <a:pt x="38221" y="363836"/>
                  </a:lnTo>
                  <a:lnTo>
                    <a:pt x="17587" y="324196"/>
                  </a:lnTo>
                  <a:lnTo>
                    <a:pt x="4546" y="280392"/>
                  </a:lnTo>
                  <a:lnTo>
                    <a:pt x="0" y="23336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28360" y="585120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34188" y="3933888"/>
            <a:ext cx="457200" cy="476250"/>
            <a:chOff x="6334188" y="3933888"/>
            <a:chExt cx="457200" cy="476250"/>
          </a:xfrm>
        </p:grpSpPr>
        <p:sp>
          <p:nvSpPr>
            <p:cNvPr id="29" name="object 29"/>
            <p:cNvSpPr/>
            <p:nvPr/>
          </p:nvSpPr>
          <p:spPr>
            <a:xfrm>
              <a:off x="6338951" y="39386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38951" y="39386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81826" y="401669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86563" y="5029263"/>
            <a:ext cx="447675" cy="476250"/>
            <a:chOff x="6286563" y="5029263"/>
            <a:chExt cx="447675" cy="476250"/>
          </a:xfrm>
        </p:grpSpPr>
        <p:sp>
          <p:nvSpPr>
            <p:cNvPr id="33" name="object 33"/>
            <p:cNvSpPr/>
            <p:nvPr/>
          </p:nvSpPr>
          <p:spPr>
            <a:xfrm>
              <a:off x="6291326" y="50340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91326" y="50340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409690" y="5112067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14</a:t>
            </a:fld>
            <a:endParaRPr spc="-25" dirty="0"/>
          </a:p>
        </p:txBody>
      </p:sp>
      <p:sp>
        <p:nvSpPr>
          <p:cNvPr id="36" name="object 36"/>
          <p:cNvSpPr txBox="1"/>
          <p:nvPr/>
        </p:nvSpPr>
        <p:spPr>
          <a:xfrm>
            <a:off x="1229677" y="3594735"/>
            <a:ext cx="960755" cy="88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mbria Math"/>
                <a:cs typeface="Cambria Math"/>
              </a:rPr>
              <a:t>𝑘</a:t>
            </a:r>
            <a:r>
              <a:rPr sz="2550" baseline="-17973" dirty="0">
                <a:latin typeface="Cambria Math"/>
                <a:cs typeface="Cambria Math"/>
              </a:rPr>
              <a:t>𝐴</a:t>
            </a:r>
            <a:r>
              <a:rPr sz="2550" spc="592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R="47625" algn="r">
              <a:lnSpc>
                <a:spcPct val="100000"/>
              </a:lnSpc>
              <a:spcBef>
                <a:spcPts val="175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36926" y="5818504"/>
            <a:ext cx="970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𝑘</a:t>
            </a:r>
            <a:r>
              <a:rPr sz="2550" baseline="-17973" dirty="0">
                <a:latin typeface="Cambria Math"/>
                <a:cs typeface="Cambria Math"/>
              </a:rPr>
              <a:t>𝐶</a:t>
            </a:r>
            <a:r>
              <a:rPr sz="2550" spc="719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7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3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67251" y="4039298"/>
            <a:ext cx="989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𝑘</a:t>
            </a:r>
            <a:r>
              <a:rPr sz="2550" baseline="-17973" dirty="0">
                <a:latin typeface="Cambria Math"/>
                <a:cs typeface="Cambria Math"/>
              </a:rPr>
              <a:t>𝐷</a:t>
            </a:r>
            <a:r>
              <a:rPr sz="2550" spc="682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4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F38328-D389-852B-A226-8B6C0015639C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degree</a:t>
            </a:r>
          </a:p>
        </p:txBody>
      </p:sp>
    </p:spTree>
    <p:extLst>
      <p:ext uri="{BB962C8B-B14F-4D97-AF65-F5344CB8AC3E}">
        <p14:creationId xmlns:p14="http://schemas.microsoft.com/office/powerpoint/2010/main" val="322466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6822" y="3913889"/>
            <a:ext cx="328930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5"/>
              </a:lnSpc>
            </a:pPr>
            <a:r>
              <a:rPr sz="2750" dirty="0">
                <a:latin typeface="Calibri"/>
                <a:cs typeface="Calibri"/>
              </a:rPr>
              <a:t>Engienvector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centrality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3848100"/>
            <a:ext cx="3505200" cy="523875"/>
          </a:xfrm>
          <a:custGeom>
            <a:avLst/>
            <a:gdLst/>
            <a:ahLst/>
            <a:cxnLst/>
            <a:rect l="l" t="t" r="r" b="b"/>
            <a:pathLst>
              <a:path w="3505200" h="523875">
                <a:moveTo>
                  <a:pt x="3505200" y="0"/>
                </a:moveTo>
                <a:lnTo>
                  <a:pt x="0" y="0"/>
                </a:lnTo>
                <a:lnTo>
                  <a:pt x="0" y="523875"/>
                </a:lnTo>
                <a:lnTo>
                  <a:pt x="3505200" y="523875"/>
                </a:lnTo>
                <a:lnTo>
                  <a:pt x="350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562" y="1347469"/>
            <a:ext cx="8005445" cy="4566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7350" marR="448945" indent="-324485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87350" algn="l"/>
              </a:tabLst>
            </a:pPr>
            <a:r>
              <a:rPr sz="3200" dirty="0">
                <a:latin typeface="Calibri"/>
                <a:cs typeface="Calibri"/>
              </a:rPr>
              <a:t>Node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degree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counts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neighboring</a:t>
            </a:r>
            <a:r>
              <a:rPr sz="3200" spc="-2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nodes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without</a:t>
            </a:r>
            <a:r>
              <a:rPr sz="3200" spc="-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capturing</a:t>
            </a:r>
            <a:r>
              <a:rPr sz="3200" spc="-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their</a:t>
            </a:r>
            <a:r>
              <a:rPr sz="32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importance.</a:t>
            </a:r>
            <a:endParaRPr sz="3200" dirty="0">
              <a:latin typeface="Calibri"/>
              <a:cs typeface="Calibri"/>
            </a:endParaRPr>
          </a:p>
          <a:p>
            <a:pPr marL="387350" marR="55880" indent="-324485">
              <a:lnSpc>
                <a:spcPts val="3900"/>
              </a:lnSpc>
              <a:spcBef>
                <a:spcPts val="6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87350" algn="l"/>
              </a:tabLst>
            </a:pPr>
            <a:r>
              <a:rPr sz="3200" dirty="0">
                <a:solidFill>
                  <a:srgbClr val="008000"/>
                </a:solidFill>
                <a:latin typeface="Calibri"/>
                <a:cs typeface="Calibri"/>
              </a:rPr>
              <a:t>Node</a:t>
            </a:r>
            <a:r>
              <a:rPr sz="3200" spc="-1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8000"/>
                </a:solidFill>
                <a:latin typeface="Calibri"/>
                <a:cs typeface="Calibri"/>
              </a:rPr>
              <a:t>centrality</a:t>
            </a:r>
            <a:r>
              <a:rPr sz="32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𝑐</a:t>
            </a:r>
            <a:r>
              <a:rPr sz="3450" baseline="-16908" dirty="0">
                <a:latin typeface="Cambria Math"/>
                <a:cs typeface="Cambria Math"/>
              </a:rPr>
              <a:t>𝑣</a:t>
            </a:r>
            <a:r>
              <a:rPr sz="3450" spc="622" baseline="-16908" dirty="0">
                <a:latin typeface="Cambria Math"/>
                <a:cs typeface="Cambria Math"/>
              </a:rPr>
              <a:t> </a:t>
            </a:r>
            <a:r>
              <a:rPr sz="3200" spc="-10" dirty="0">
                <a:latin typeface="Calibri"/>
                <a:cs typeface="Calibri"/>
              </a:rPr>
              <a:t>takes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node</a:t>
            </a:r>
            <a:r>
              <a:rPr sz="3200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importance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3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graph</a:t>
            </a:r>
            <a:r>
              <a:rPr sz="3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account</a:t>
            </a:r>
            <a:endParaRPr sz="3200" dirty="0">
              <a:latin typeface="Calibri"/>
              <a:cs typeface="Calibri"/>
            </a:endParaRPr>
          </a:p>
          <a:p>
            <a:pPr marL="387350" indent="-323850">
              <a:lnSpc>
                <a:spcPts val="369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87350" algn="l"/>
              </a:tabLst>
            </a:pPr>
            <a:r>
              <a:rPr sz="3200" b="1" dirty="0">
                <a:latin typeface="Calibri"/>
                <a:cs typeface="Calibri"/>
              </a:rPr>
              <a:t>Different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ways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model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importance:</a:t>
            </a:r>
            <a:endParaRPr sz="3200" dirty="0">
              <a:latin typeface="Calibri"/>
              <a:cs typeface="Calibri"/>
            </a:endParaRPr>
          </a:p>
          <a:p>
            <a:pPr marL="687070" lvl="1" indent="-280670">
              <a:lnSpc>
                <a:spcPct val="100000"/>
              </a:lnSpc>
              <a:spcBef>
                <a:spcPts val="605"/>
              </a:spcBef>
              <a:buClr>
                <a:srgbClr val="5FB5CC"/>
              </a:buClr>
              <a:buFont typeface="Wingdings"/>
              <a:buChar char=""/>
              <a:tabLst>
                <a:tab pos="687070" algn="l"/>
              </a:tabLst>
            </a:pPr>
            <a:r>
              <a:rPr sz="2750" dirty="0">
                <a:latin typeface="Calibri"/>
                <a:cs typeface="Calibri"/>
              </a:rPr>
              <a:t>Eigenvector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lang="en-US" sz="2750" spc="135" dirty="0">
                <a:latin typeface="Calibri"/>
                <a:cs typeface="Calibri"/>
              </a:rPr>
              <a:t>(</a:t>
            </a:r>
            <a:r>
              <a:rPr lang="en-US" sz="2750" spc="135" dirty="0" err="1">
                <a:latin typeface="Calibri"/>
                <a:cs typeface="Calibri"/>
              </a:rPr>
              <a:t>Pagerank</a:t>
            </a:r>
            <a:r>
              <a:rPr lang="en-US" sz="2750" spc="135" dirty="0">
                <a:latin typeface="Calibri"/>
                <a:cs typeface="Calibri"/>
              </a:rPr>
              <a:t>) </a:t>
            </a:r>
            <a:r>
              <a:rPr sz="2750" spc="-10" dirty="0">
                <a:latin typeface="Calibri"/>
                <a:cs typeface="Calibri"/>
              </a:rPr>
              <a:t>centrality</a:t>
            </a:r>
            <a:endParaRPr sz="2750" dirty="0">
              <a:latin typeface="Calibri"/>
              <a:cs typeface="Calibri"/>
            </a:endParaRPr>
          </a:p>
          <a:p>
            <a:pPr marL="681990" lvl="1" indent="-275590">
              <a:lnSpc>
                <a:spcPct val="100000"/>
              </a:lnSpc>
              <a:spcBef>
                <a:spcPts val="890"/>
              </a:spcBef>
              <a:buClr>
                <a:srgbClr val="5FB5CC"/>
              </a:buClr>
              <a:buFont typeface="Wingdings"/>
              <a:buChar char=""/>
              <a:tabLst>
                <a:tab pos="681990" algn="l"/>
              </a:tabLst>
            </a:pPr>
            <a:r>
              <a:rPr sz="2750" dirty="0">
                <a:latin typeface="Calibri"/>
                <a:cs typeface="Calibri"/>
              </a:rPr>
              <a:t>Betweenness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centrality</a:t>
            </a:r>
            <a:endParaRPr sz="2750" dirty="0">
              <a:latin typeface="Calibri"/>
              <a:cs typeface="Calibri"/>
            </a:endParaRPr>
          </a:p>
          <a:p>
            <a:pPr marL="681990" lvl="1" indent="-275590">
              <a:lnSpc>
                <a:spcPct val="100000"/>
              </a:lnSpc>
              <a:spcBef>
                <a:spcPts val="680"/>
              </a:spcBef>
              <a:buClr>
                <a:srgbClr val="5FB5CC"/>
              </a:buClr>
              <a:buFont typeface="Wingdings"/>
              <a:buChar char=""/>
              <a:tabLst>
                <a:tab pos="681990" algn="l"/>
              </a:tabLst>
            </a:pPr>
            <a:r>
              <a:rPr sz="2750" dirty="0">
                <a:latin typeface="Calibri"/>
                <a:cs typeface="Calibri"/>
              </a:rPr>
              <a:t>Closeness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centrality</a:t>
            </a:r>
            <a:endParaRPr sz="2750" dirty="0">
              <a:latin typeface="Calibri"/>
              <a:cs typeface="Calibri"/>
            </a:endParaRPr>
          </a:p>
          <a:p>
            <a:pPr marL="6819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81990" algn="l"/>
              </a:tabLst>
            </a:pPr>
            <a:r>
              <a:rPr sz="2750" dirty="0">
                <a:latin typeface="Calibri"/>
                <a:cs typeface="Calibri"/>
              </a:rPr>
              <a:t>and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many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others…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BF8B3-4023-57D5-B04C-C5DD960401B2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centrality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430DD60-3B18-4036-8C29-D3C93744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27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7593" y="1495523"/>
            <a:ext cx="7771765" cy="1933477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31190" marR="508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𝑣</a:t>
            </a:r>
            <a:r>
              <a:rPr sz="2750" spc="125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important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if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surrounded</a:t>
            </a:r>
            <a:r>
              <a:rPr sz="2750" spc="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7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C00000"/>
                </a:solidFill>
                <a:latin typeface="Calibri"/>
                <a:cs typeface="Calibri"/>
              </a:rPr>
              <a:t>important 	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neighboring</a:t>
            </a:r>
            <a:r>
              <a:rPr sz="2750" spc="2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nodes</a:t>
            </a:r>
            <a:r>
              <a:rPr sz="2750" spc="1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𝑢</a:t>
            </a:r>
            <a:r>
              <a:rPr sz="2750" spc="254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∈</a:t>
            </a:r>
            <a:r>
              <a:rPr sz="2750" spc="120" dirty="0">
                <a:latin typeface="Cambria Math"/>
                <a:cs typeface="Cambria Math"/>
              </a:rPr>
              <a:t> </a:t>
            </a:r>
            <a:r>
              <a:rPr sz="2750" spc="45" dirty="0">
                <a:latin typeface="Cambria Math"/>
                <a:cs typeface="Cambria Math"/>
              </a:rPr>
              <a:t>𝑁(𝑣)</a:t>
            </a:r>
            <a:r>
              <a:rPr sz="2750" spc="45" dirty="0"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 marL="631190" marR="14097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We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model the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centrality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𝑣</a:t>
            </a:r>
            <a:r>
              <a:rPr sz="2750" spc="1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sz="2750" spc="8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8000"/>
                </a:solidFill>
                <a:latin typeface="Calibri"/>
                <a:cs typeface="Calibri"/>
              </a:rPr>
              <a:t>sum</a:t>
            </a:r>
            <a:r>
              <a:rPr sz="2750" spc="1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8000"/>
                </a:solidFill>
                <a:latin typeface="Calibri"/>
                <a:cs typeface="Calibri"/>
              </a:rPr>
              <a:t>of 	</a:t>
            </a:r>
            <a:r>
              <a:rPr sz="2750" dirty="0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sz="2750" spc="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8000"/>
                </a:solidFill>
                <a:latin typeface="Calibri"/>
                <a:cs typeface="Calibri"/>
              </a:rPr>
              <a:t>centrality</a:t>
            </a:r>
            <a:r>
              <a:rPr sz="2750" spc="1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275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8000"/>
                </a:solidFill>
                <a:latin typeface="Calibri"/>
                <a:cs typeface="Calibri"/>
              </a:rPr>
              <a:t>neighboring</a:t>
            </a:r>
            <a:r>
              <a:rPr sz="2750" spc="2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8000"/>
                </a:solidFill>
                <a:latin typeface="Calibri"/>
                <a:cs typeface="Calibri"/>
              </a:rPr>
              <a:t>nodes</a:t>
            </a:r>
            <a:r>
              <a:rPr sz="2750" spc="-10" dirty="0">
                <a:latin typeface="Calibri"/>
                <a:cs typeface="Calibri"/>
              </a:rPr>
              <a:t>: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C44C3-6A8A-C0A6-360B-DEF896C1BF62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+mj-lt"/>
              </a:rPr>
              <a:t>Pagerank</a:t>
            </a:r>
            <a:r>
              <a:rPr lang="en-US" sz="4800" dirty="0">
                <a:latin typeface="+mj-lt"/>
              </a:rPr>
              <a:t>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7F01F8-6549-6137-4AF4-A94349EAC677}"/>
                  </a:ext>
                </a:extLst>
              </p:cNvPr>
              <p:cNvSpPr txBox="1"/>
              <p:nvPr/>
            </p:nvSpPr>
            <p:spPr>
              <a:xfrm>
                <a:off x="2123728" y="4149080"/>
                <a:ext cx="3240360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𝑂𝑢𝑡𝐷𝑒𝑔𝑟𝑒𝑒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7F01F8-6549-6137-4AF4-A94349EAC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49080"/>
                <a:ext cx="3240360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D84DDDA-ECEC-4B60-92F2-3165755D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31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730" y="1159998"/>
            <a:ext cx="8786875" cy="96968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31190" marR="508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important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many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shortest 	</a:t>
            </a:r>
            <a:r>
              <a:rPr sz="2750" dirty="0">
                <a:latin typeface="Calibri"/>
                <a:cs typeface="Calibri"/>
              </a:rPr>
              <a:t>paths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580" y="3894391"/>
            <a:ext cx="163703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buClr>
                <a:srgbClr val="5FB5CC"/>
              </a:buClr>
              <a:tabLst>
                <a:tab pos="288290" algn="l"/>
              </a:tabLst>
            </a:pPr>
            <a:r>
              <a:rPr sz="2000" b="1" spc="-10" dirty="0">
                <a:latin typeface="Calibri"/>
                <a:cs typeface="Calibri"/>
              </a:rPr>
              <a:t>Example: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33588" y="4695888"/>
            <a:ext cx="2566670" cy="1714500"/>
            <a:chOff x="1533588" y="4695888"/>
            <a:chExt cx="2566670" cy="1714500"/>
          </a:xfrm>
        </p:grpSpPr>
        <p:sp>
          <p:nvSpPr>
            <p:cNvPr id="6" name="object 6"/>
            <p:cNvSpPr/>
            <p:nvPr/>
          </p:nvSpPr>
          <p:spPr>
            <a:xfrm>
              <a:off x="1547875" y="4710176"/>
              <a:ext cx="2538095" cy="1501140"/>
            </a:xfrm>
            <a:custGeom>
              <a:avLst/>
              <a:gdLst/>
              <a:ahLst/>
              <a:cxnLst/>
              <a:rect l="l" t="t" r="r" b="b"/>
              <a:pathLst>
                <a:path w="2538095" h="1501139">
                  <a:moveTo>
                    <a:pt x="0" y="571500"/>
                  </a:moveTo>
                  <a:lnTo>
                    <a:pt x="842772" y="1328458"/>
                  </a:lnTo>
                </a:path>
                <a:path w="2538095" h="1501139">
                  <a:moveTo>
                    <a:pt x="981075" y="1481353"/>
                  </a:moveTo>
                  <a:lnTo>
                    <a:pt x="1273048" y="57150"/>
                  </a:lnTo>
                </a:path>
                <a:path w="2538095" h="1501139">
                  <a:moveTo>
                    <a:pt x="1933575" y="829183"/>
                  </a:moveTo>
                  <a:lnTo>
                    <a:pt x="2537968" y="828675"/>
                  </a:lnTo>
                </a:path>
                <a:path w="2538095" h="1501139">
                  <a:moveTo>
                    <a:pt x="1866646" y="879894"/>
                  </a:moveTo>
                  <a:lnTo>
                    <a:pt x="1276350" y="0"/>
                  </a:lnTo>
                </a:path>
                <a:path w="2538095" h="1501139">
                  <a:moveTo>
                    <a:pt x="981075" y="1500530"/>
                  </a:moveTo>
                  <a:lnTo>
                    <a:pt x="1716659" y="103816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28925" y="5976937"/>
              <a:ext cx="409575" cy="428625"/>
            </a:xfrm>
            <a:custGeom>
              <a:avLst/>
              <a:gdLst/>
              <a:ahLst/>
              <a:cxnLst/>
              <a:rect l="l" t="t" r="r" b="b"/>
              <a:pathLst>
                <a:path w="409575" h="428625">
                  <a:moveTo>
                    <a:pt x="204724" y="0"/>
                  </a:moveTo>
                  <a:lnTo>
                    <a:pt x="157753" y="5660"/>
                  </a:lnTo>
                  <a:lnTo>
                    <a:pt x="114651" y="21782"/>
                  </a:lnTo>
                  <a:lnTo>
                    <a:pt x="76641" y="47081"/>
                  </a:lnTo>
                  <a:lnTo>
                    <a:pt x="44946" y="80269"/>
                  </a:lnTo>
                  <a:lnTo>
                    <a:pt x="20792" y="120062"/>
                  </a:lnTo>
                  <a:lnTo>
                    <a:pt x="5402" y="165171"/>
                  </a:lnTo>
                  <a:lnTo>
                    <a:pt x="0" y="214312"/>
                  </a:lnTo>
                  <a:lnTo>
                    <a:pt x="5402" y="263453"/>
                  </a:lnTo>
                  <a:lnTo>
                    <a:pt x="20792" y="308562"/>
                  </a:lnTo>
                  <a:lnTo>
                    <a:pt x="44946" y="348355"/>
                  </a:lnTo>
                  <a:lnTo>
                    <a:pt x="76641" y="381543"/>
                  </a:lnTo>
                  <a:lnTo>
                    <a:pt x="114651" y="406842"/>
                  </a:lnTo>
                  <a:lnTo>
                    <a:pt x="157753" y="422964"/>
                  </a:lnTo>
                  <a:lnTo>
                    <a:pt x="204724" y="428625"/>
                  </a:lnTo>
                  <a:lnTo>
                    <a:pt x="251701" y="422964"/>
                  </a:lnTo>
                  <a:lnTo>
                    <a:pt x="294821" y="406842"/>
                  </a:lnTo>
                  <a:lnTo>
                    <a:pt x="332856" y="381543"/>
                  </a:lnTo>
                  <a:lnTo>
                    <a:pt x="364578" y="348355"/>
                  </a:lnTo>
                  <a:lnTo>
                    <a:pt x="388757" y="308562"/>
                  </a:lnTo>
                  <a:lnTo>
                    <a:pt x="404165" y="263453"/>
                  </a:lnTo>
                  <a:lnTo>
                    <a:pt x="409575" y="214312"/>
                  </a:lnTo>
                  <a:lnTo>
                    <a:pt x="404165" y="165171"/>
                  </a:lnTo>
                  <a:lnTo>
                    <a:pt x="388757" y="120062"/>
                  </a:lnTo>
                  <a:lnTo>
                    <a:pt x="364578" y="80269"/>
                  </a:lnTo>
                  <a:lnTo>
                    <a:pt x="332856" y="47081"/>
                  </a:lnTo>
                  <a:lnTo>
                    <a:pt x="294821" y="21782"/>
                  </a:lnTo>
                  <a:lnTo>
                    <a:pt x="251701" y="5660"/>
                  </a:lnTo>
                  <a:lnTo>
                    <a:pt x="204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8925" y="5976937"/>
              <a:ext cx="409575" cy="428625"/>
            </a:xfrm>
            <a:custGeom>
              <a:avLst/>
              <a:gdLst/>
              <a:ahLst/>
              <a:cxnLst/>
              <a:rect l="l" t="t" r="r" b="b"/>
              <a:pathLst>
                <a:path w="409575" h="428625">
                  <a:moveTo>
                    <a:pt x="0" y="214312"/>
                  </a:moveTo>
                  <a:lnTo>
                    <a:pt x="5402" y="165171"/>
                  </a:lnTo>
                  <a:lnTo>
                    <a:pt x="20792" y="120062"/>
                  </a:lnTo>
                  <a:lnTo>
                    <a:pt x="44946" y="80269"/>
                  </a:lnTo>
                  <a:lnTo>
                    <a:pt x="76641" y="47081"/>
                  </a:lnTo>
                  <a:lnTo>
                    <a:pt x="114651" y="21782"/>
                  </a:lnTo>
                  <a:lnTo>
                    <a:pt x="157753" y="5660"/>
                  </a:lnTo>
                  <a:lnTo>
                    <a:pt x="204724" y="0"/>
                  </a:lnTo>
                  <a:lnTo>
                    <a:pt x="251701" y="5660"/>
                  </a:lnTo>
                  <a:lnTo>
                    <a:pt x="294821" y="21782"/>
                  </a:lnTo>
                  <a:lnTo>
                    <a:pt x="332856" y="47081"/>
                  </a:lnTo>
                  <a:lnTo>
                    <a:pt x="364578" y="80269"/>
                  </a:lnTo>
                  <a:lnTo>
                    <a:pt x="388757" y="120062"/>
                  </a:lnTo>
                  <a:lnTo>
                    <a:pt x="404165" y="165171"/>
                  </a:lnTo>
                  <a:lnTo>
                    <a:pt x="409575" y="214312"/>
                  </a:lnTo>
                  <a:lnTo>
                    <a:pt x="404165" y="263453"/>
                  </a:lnTo>
                  <a:lnTo>
                    <a:pt x="388757" y="308562"/>
                  </a:lnTo>
                  <a:lnTo>
                    <a:pt x="364578" y="348355"/>
                  </a:lnTo>
                  <a:lnTo>
                    <a:pt x="332856" y="381543"/>
                  </a:lnTo>
                  <a:lnTo>
                    <a:pt x="294821" y="406842"/>
                  </a:lnTo>
                  <a:lnTo>
                    <a:pt x="251701" y="422964"/>
                  </a:lnTo>
                  <a:lnTo>
                    <a:pt x="204724" y="428625"/>
                  </a:lnTo>
                  <a:lnTo>
                    <a:pt x="157753" y="422964"/>
                  </a:lnTo>
                  <a:lnTo>
                    <a:pt x="114651" y="406842"/>
                  </a:lnTo>
                  <a:lnTo>
                    <a:pt x="76641" y="381543"/>
                  </a:lnTo>
                  <a:lnTo>
                    <a:pt x="44946" y="348355"/>
                  </a:lnTo>
                  <a:lnTo>
                    <a:pt x="20792" y="308562"/>
                  </a:lnTo>
                  <a:lnTo>
                    <a:pt x="5402" y="263453"/>
                  </a:lnTo>
                  <a:lnTo>
                    <a:pt x="0" y="2143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39035" y="603662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81100" y="4914963"/>
            <a:ext cx="429259" cy="438150"/>
            <a:chOff x="1181100" y="4914963"/>
            <a:chExt cx="429259" cy="438150"/>
          </a:xfrm>
        </p:grpSpPr>
        <p:sp>
          <p:nvSpPr>
            <p:cNvPr id="11" name="object 11"/>
            <p:cNvSpPr/>
            <p:nvPr/>
          </p:nvSpPr>
          <p:spPr>
            <a:xfrm>
              <a:off x="1185862" y="4919726"/>
              <a:ext cx="419734" cy="428625"/>
            </a:xfrm>
            <a:custGeom>
              <a:avLst/>
              <a:gdLst/>
              <a:ahLst/>
              <a:cxnLst/>
              <a:rect l="l" t="t" r="r" b="b"/>
              <a:pathLst>
                <a:path w="419734" h="428625">
                  <a:moveTo>
                    <a:pt x="209613" y="0"/>
                  </a:moveTo>
                  <a:lnTo>
                    <a:pt x="161532" y="5656"/>
                  </a:lnTo>
                  <a:lnTo>
                    <a:pt x="117405" y="21769"/>
                  </a:lnTo>
                  <a:lnTo>
                    <a:pt x="78486" y="47056"/>
                  </a:lnTo>
                  <a:lnTo>
                    <a:pt x="46031" y="80231"/>
                  </a:lnTo>
                  <a:lnTo>
                    <a:pt x="21295" y="120011"/>
                  </a:lnTo>
                  <a:lnTo>
                    <a:pt x="5533" y="165111"/>
                  </a:lnTo>
                  <a:lnTo>
                    <a:pt x="0" y="214249"/>
                  </a:lnTo>
                  <a:lnTo>
                    <a:pt x="5533" y="263393"/>
                  </a:lnTo>
                  <a:lnTo>
                    <a:pt x="21295" y="308511"/>
                  </a:lnTo>
                  <a:lnTo>
                    <a:pt x="46031" y="348316"/>
                  </a:lnTo>
                  <a:lnTo>
                    <a:pt x="78486" y="381518"/>
                  </a:lnTo>
                  <a:lnTo>
                    <a:pt x="117405" y="406829"/>
                  </a:lnTo>
                  <a:lnTo>
                    <a:pt x="161532" y="422961"/>
                  </a:lnTo>
                  <a:lnTo>
                    <a:pt x="209613" y="428625"/>
                  </a:lnTo>
                  <a:lnTo>
                    <a:pt x="257650" y="422961"/>
                  </a:lnTo>
                  <a:lnTo>
                    <a:pt x="301753" y="406829"/>
                  </a:lnTo>
                  <a:lnTo>
                    <a:pt x="340661" y="381518"/>
                  </a:lnTo>
                  <a:lnTo>
                    <a:pt x="373116" y="348316"/>
                  </a:lnTo>
                  <a:lnTo>
                    <a:pt x="397858" y="308511"/>
                  </a:lnTo>
                  <a:lnTo>
                    <a:pt x="413627" y="263393"/>
                  </a:lnTo>
                  <a:lnTo>
                    <a:pt x="419163" y="214249"/>
                  </a:lnTo>
                  <a:lnTo>
                    <a:pt x="413627" y="165111"/>
                  </a:lnTo>
                  <a:lnTo>
                    <a:pt x="397858" y="120011"/>
                  </a:lnTo>
                  <a:lnTo>
                    <a:pt x="373116" y="80231"/>
                  </a:lnTo>
                  <a:lnTo>
                    <a:pt x="340661" y="47056"/>
                  </a:lnTo>
                  <a:lnTo>
                    <a:pt x="301753" y="21769"/>
                  </a:lnTo>
                  <a:lnTo>
                    <a:pt x="257650" y="5656"/>
                  </a:lnTo>
                  <a:lnTo>
                    <a:pt x="2096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5862" y="4919726"/>
              <a:ext cx="419734" cy="428625"/>
            </a:xfrm>
            <a:custGeom>
              <a:avLst/>
              <a:gdLst/>
              <a:ahLst/>
              <a:cxnLst/>
              <a:rect l="l" t="t" r="r" b="b"/>
              <a:pathLst>
                <a:path w="419734" h="428625">
                  <a:moveTo>
                    <a:pt x="0" y="214249"/>
                  </a:moveTo>
                  <a:lnTo>
                    <a:pt x="5533" y="165111"/>
                  </a:lnTo>
                  <a:lnTo>
                    <a:pt x="21295" y="120011"/>
                  </a:lnTo>
                  <a:lnTo>
                    <a:pt x="46031" y="80231"/>
                  </a:lnTo>
                  <a:lnTo>
                    <a:pt x="78486" y="47056"/>
                  </a:lnTo>
                  <a:lnTo>
                    <a:pt x="117405" y="21769"/>
                  </a:lnTo>
                  <a:lnTo>
                    <a:pt x="161532" y="5656"/>
                  </a:lnTo>
                  <a:lnTo>
                    <a:pt x="209613" y="0"/>
                  </a:lnTo>
                  <a:lnTo>
                    <a:pt x="257650" y="5656"/>
                  </a:lnTo>
                  <a:lnTo>
                    <a:pt x="301753" y="21769"/>
                  </a:lnTo>
                  <a:lnTo>
                    <a:pt x="340661" y="47056"/>
                  </a:lnTo>
                  <a:lnTo>
                    <a:pt x="373116" y="80231"/>
                  </a:lnTo>
                  <a:lnTo>
                    <a:pt x="397858" y="120011"/>
                  </a:lnTo>
                  <a:lnTo>
                    <a:pt x="413627" y="165111"/>
                  </a:lnTo>
                  <a:lnTo>
                    <a:pt x="419163" y="214249"/>
                  </a:lnTo>
                  <a:lnTo>
                    <a:pt x="413627" y="263393"/>
                  </a:lnTo>
                  <a:lnTo>
                    <a:pt x="397858" y="308511"/>
                  </a:lnTo>
                  <a:lnTo>
                    <a:pt x="373116" y="348316"/>
                  </a:lnTo>
                  <a:lnTo>
                    <a:pt x="340661" y="381518"/>
                  </a:lnTo>
                  <a:lnTo>
                    <a:pt x="301753" y="406829"/>
                  </a:lnTo>
                  <a:lnTo>
                    <a:pt x="257650" y="422961"/>
                  </a:lnTo>
                  <a:lnTo>
                    <a:pt x="209613" y="428625"/>
                  </a:lnTo>
                  <a:lnTo>
                    <a:pt x="161532" y="422961"/>
                  </a:lnTo>
                  <a:lnTo>
                    <a:pt x="117405" y="406829"/>
                  </a:lnTo>
                  <a:lnTo>
                    <a:pt x="78486" y="381518"/>
                  </a:lnTo>
                  <a:lnTo>
                    <a:pt x="46031" y="348316"/>
                  </a:lnTo>
                  <a:lnTo>
                    <a:pt x="21295" y="308511"/>
                  </a:lnTo>
                  <a:lnTo>
                    <a:pt x="5533" y="263393"/>
                  </a:lnTo>
                  <a:lnTo>
                    <a:pt x="0" y="2142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11528" y="4976431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09913" y="4495863"/>
            <a:ext cx="428625" cy="438150"/>
            <a:chOff x="2609913" y="4495863"/>
            <a:chExt cx="428625" cy="438150"/>
          </a:xfrm>
        </p:grpSpPr>
        <p:sp>
          <p:nvSpPr>
            <p:cNvPr id="15" name="object 15"/>
            <p:cNvSpPr/>
            <p:nvPr/>
          </p:nvSpPr>
          <p:spPr>
            <a:xfrm>
              <a:off x="2614676" y="45006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209550" y="0"/>
                  </a:moveTo>
                  <a:lnTo>
                    <a:pt x="161472" y="5656"/>
                  </a:lnTo>
                  <a:lnTo>
                    <a:pt x="117354" y="21769"/>
                  </a:lnTo>
                  <a:lnTo>
                    <a:pt x="78448" y="47056"/>
                  </a:lnTo>
                  <a:lnTo>
                    <a:pt x="46006" y="80231"/>
                  </a:lnTo>
                  <a:lnTo>
                    <a:pt x="21282" y="120011"/>
                  </a:lnTo>
                  <a:lnTo>
                    <a:pt x="5529" y="165111"/>
                  </a:lnTo>
                  <a:lnTo>
                    <a:pt x="0" y="214249"/>
                  </a:lnTo>
                  <a:lnTo>
                    <a:pt x="5529" y="263393"/>
                  </a:lnTo>
                  <a:lnTo>
                    <a:pt x="21282" y="308511"/>
                  </a:lnTo>
                  <a:lnTo>
                    <a:pt x="46006" y="348316"/>
                  </a:lnTo>
                  <a:lnTo>
                    <a:pt x="78448" y="381518"/>
                  </a:lnTo>
                  <a:lnTo>
                    <a:pt x="117354" y="406829"/>
                  </a:lnTo>
                  <a:lnTo>
                    <a:pt x="161472" y="422961"/>
                  </a:lnTo>
                  <a:lnTo>
                    <a:pt x="209550" y="428625"/>
                  </a:lnTo>
                  <a:lnTo>
                    <a:pt x="257587" y="422961"/>
                  </a:lnTo>
                  <a:lnTo>
                    <a:pt x="301689" y="406829"/>
                  </a:lnTo>
                  <a:lnTo>
                    <a:pt x="340598" y="381518"/>
                  </a:lnTo>
                  <a:lnTo>
                    <a:pt x="373053" y="348316"/>
                  </a:lnTo>
                  <a:lnTo>
                    <a:pt x="397795" y="308511"/>
                  </a:lnTo>
                  <a:lnTo>
                    <a:pt x="413563" y="263393"/>
                  </a:lnTo>
                  <a:lnTo>
                    <a:pt x="419100" y="214249"/>
                  </a:lnTo>
                  <a:lnTo>
                    <a:pt x="413563" y="165111"/>
                  </a:lnTo>
                  <a:lnTo>
                    <a:pt x="397795" y="120011"/>
                  </a:lnTo>
                  <a:lnTo>
                    <a:pt x="373053" y="80231"/>
                  </a:lnTo>
                  <a:lnTo>
                    <a:pt x="340598" y="47056"/>
                  </a:lnTo>
                  <a:lnTo>
                    <a:pt x="301689" y="21769"/>
                  </a:lnTo>
                  <a:lnTo>
                    <a:pt x="257587" y="565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4676" y="45006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214249"/>
                  </a:moveTo>
                  <a:lnTo>
                    <a:pt x="5529" y="165111"/>
                  </a:lnTo>
                  <a:lnTo>
                    <a:pt x="21282" y="120011"/>
                  </a:lnTo>
                  <a:lnTo>
                    <a:pt x="46006" y="80231"/>
                  </a:lnTo>
                  <a:lnTo>
                    <a:pt x="78448" y="47056"/>
                  </a:lnTo>
                  <a:lnTo>
                    <a:pt x="117354" y="21769"/>
                  </a:lnTo>
                  <a:lnTo>
                    <a:pt x="161472" y="5656"/>
                  </a:lnTo>
                  <a:lnTo>
                    <a:pt x="209550" y="0"/>
                  </a:lnTo>
                  <a:lnTo>
                    <a:pt x="257587" y="5656"/>
                  </a:lnTo>
                  <a:lnTo>
                    <a:pt x="301689" y="21769"/>
                  </a:lnTo>
                  <a:lnTo>
                    <a:pt x="340598" y="47056"/>
                  </a:lnTo>
                  <a:lnTo>
                    <a:pt x="373053" y="80231"/>
                  </a:lnTo>
                  <a:lnTo>
                    <a:pt x="397795" y="120011"/>
                  </a:lnTo>
                  <a:lnTo>
                    <a:pt x="413563" y="165111"/>
                  </a:lnTo>
                  <a:lnTo>
                    <a:pt x="419100" y="214249"/>
                  </a:lnTo>
                  <a:lnTo>
                    <a:pt x="413563" y="263393"/>
                  </a:lnTo>
                  <a:lnTo>
                    <a:pt x="397795" y="308511"/>
                  </a:lnTo>
                  <a:lnTo>
                    <a:pt x="373053" y="348316"/>
                  </a:lnTo>
                  <a:lnTo>
                    <a:pt x="340598" y="381518"/>
                  </a:lnTo>
                  <a:lnTo>
                    <a:pt x="301689" y="406829"/>
                  </a:lnTo>
                  <a:lnTo>
                    <a:pt x="257587" y="422961"/>
                  </a:lnTo>
                  <a:lnTo>
                    <a:pt x="209550" y="428625"/>
                  </a:lnTo>
                  <a:lnTo>
                    <a:pt x="161472" y="422961"/>
                  </a:lnTo>
                  <a:lnTo>
                    <a:pt x="117354" y="406829"/>
                  </a:lnTo>
                  <a:lnTo>
                    <a:pt x="78448" y="381518"/>
                  </a:lnTo>
                  <a:lnTo>
                    <a:pt x="46006" y="348316"/>
                  </a:lnTo>
                  <a:lnTo>
                    <a:pt x="21282" y="308511"/>
                  </a:lnTo>
                  <a:lnTo>
                    <a:pt x="5529" y="263393"/>
                  </a:lnTo>
                  <a:lnTo>
                    <a:pt x="0" y="2142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31516" y="4556061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0463" y="5372163"/>
            <a:ext cx="428625" cy="438150"/>
            <a:chOff x="3200463" y="5372163"/>
            <a:chExt cx="428625" cy="438150"/>
          </a:xfrm>
        </p:grpSpPr>
        <p:sp>
          <p:nvSpPr>
            <p:cNvPr id="19" name="object 19"/>
            <p:cNvSpPr/>
            <p:nvPr/>
          </p:nvSpPr>
          <p:spPr>
            <a:xfrm>
              <a:off x="3205226" y="53769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209550" y="0"/>
                  </a:moveTo>
                  <a:lnTo>
                    <a:pt x="161472" y="5656"/>
                  </a:lnTo>
                  <a:lnTo>
                    <a:pt x="117354" y="21769"/>
                  </a:lnTo>
                  <a:lnTo>
                    <a:pt x="78448" y="47056"/>
                  </a:lnTo>
                  <a:lnTo>
                    <a:pt x="46006" y="80231"/>
                  </a:lnTo>
                  <a:lnTo>
                    <a:pt x="21282" y="120011"/>
                  </a:lnTo>
                  <a:lnTo>
                    <a:pt x="5529" y="165111"/>
                  </a:lnTo>
                  <a:lnTo>
                    <a:pt x="0" y="214249"/>
                  </a:lnTo>
                  <a:lnTo>
                    <a:pt x="5529" y="263389"/>
                  </a:lnTo>
                  <a:lnTo>
                    <a:pt x="21282" y="308499"/>
                  </a:lnTo>
                  <a:lnTo>
                    <a:pt x="46006" y="348291"/>
                  </a:lnTo>
                  <a:lnTo>
                    <a:pt x="78448" y="381480"/>
                  </a:lnTo>
                  <a:lnTo>
                    <a:pt x="117354" y="406778"/>
                  </a:lnTo>
                  <a:lnTo>
                    <a:pt x="161472" y="422901"/>
                  </a:lnTo>
                  <a:lnTo>
                    <a:pt x="209550" y="428561"/>
                  </a:lnTo>
                  <a:lnTo>
                    <a:pt x="257587" y="422901"/>
                  </a:lnTo>
                  <a:lnTo>
                    <a:pt x="301689" y="406778"/>
                  </a:lnTo>
                  <a:lnTo>
                    <a:pt x="340598" y="381480"/>
                  </a:lnTo>
                  <a:lnTo>
                    <a:pt x="373053" y="348291"/>
                  </a:lnTo>
                  <a:lnTo>
                    <a:pt x="397795" y="308499"/>
                  </a:lnTo>
                  <a:lnTo>
                    <a:pt x="413563" y="263389"/>
                  </a:lnTo>
                  <a:lnTo>
                    <a:pt x="419100" y="214249"/>
                  </a:lnTo>
                  <a:lnTo>
                    <a:pt x="413563" y="165111"/>
                  </a:lnTo>
                  <a:lnTo>
                    <a:pt x="397795" y="120011"/>
                  </a:lnTo>
                  <a:lnTo>
                    <a:pt x="373053" y="80231"/>
                  </a:lnTo>
                  <a:lnTo>
                    <a:pt x="340598" y="47056"/>
                  </a:lnTo>
                  <a:lnTo>
                    <a:pt x="301689" y="21769"/>
                  </a:lnTo>
                  <a:lnTo>
                    <a:pt x="257587" y="565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5226" y="53769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214249"/>
                  </a:moveTo>
                  <a:lnTo>
                    <a:pt x="5529" y="165111"/>
                  </a:lnTo>
                  <a:lnTo>
                    <a:pt x="21282" y="120011"/>
                  </a:lnTo>
                  <a:lnTo>
                    <a:pt x="46006" y="80231"/>
                  </a:lnTo>
                  <a:lnTo>
                    <a:pt x="78448" y="47056"/>
                  </a:lnTo>
                  <a:lnTo>
                    <a:pt x="117354" y="21769"/>
                  </a:lnTo>
                  <a:lnTo>
                    <a:pt x="161472" y="5656"/>
                  </a:lnTo>
                  <a:lnTo>
                    <a:pt x="209550" y="0"/>
                  </a:lnTo>
                  <a:lnTo>
                    <a:pt x="257587" y="5656"/>
                  </a:lnTo>
                  <a:lnTo>
                    <a:pt x="301689" y="21769"/>
                  </a:lnTo>
                  <a:lnTo>
                    <a:pt x="340598" y="47056"/>
                  </a:lnTo>
                  <a:lnTo>
                    <a:pt x="373053" y="80231"/>
                  </a:lnTo>
                  <a:lnTo>
                    <a:pt x="397795" y="120011"/>
                  </a:lnTo>
                  <a:lnTo>
                    <a:pt x="413563" y="165111"/>
                  </a:lnTo>
                  <a:lnTo>
                    <a:pt x="419100" y="214249"/>
                  </a:lnTo>
                  <a:lnTo>
                    <a:pt x="413563" y="263389"/>
                  </a:lnTo>
                  <a:lnTo>
                    <a:pt x="397795" y="308499"/>
                  </a:lnTo>
                  <a:lnTo>
                    <a:pt x="373053" y="348291"/>
                  </a:lnTo>
                  <a:lnTo>
                    <a:pt x="340598" y="381480"/>
                  </a:lnTo>
                  <a:lnTo>
                    <a:pt x="301689" y="406778"/>
                  </a:lnTo>
                  <a:lnTo>
                    <a:pt x="257587" y="422901"/>
                  </a:lnTo>
                  <a:lnTo>
                    <a:pt x="209550" y="428561"/>
                  </a:lnTo>
                  <a:lnTo>
                    <a:pt x="161472" y="422901"/>
                  </a:lnTo>
                  <a:lnTo>
                    <a:pt x="117354" y="406778"/>
                  </a:lnTo>
                  <a:lnTo>
                    <a:pt x="78448" y="381480"/>
                  </a:lnTo>
                  <a:lnTo>
                    <a:pt x="46006" y="348291"/>
                  </a:lnTo>
                  <a:lnTo>
                    <a:pt x="21282" y="308499"/>
                  </a:lnTo>
                  <a:lnTo>
                    <a:pt x="5529" y="263389"/>
                  </a:lnTo>
                  <a:lnTo>
                    <a:pt x="0" y="2142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22320" y="543718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76763" y="5324538"/>
            <a:ext cx="428625" cy="438150"/>
            <a:chOff x="4076763" y="5324538"/>
            <a:chExt cx="428625" cy="438150"/>
          </a:xfrm>
        </p:grpSpPr>
        <p:sp>
          <p:nvSpPr>
            <p:cNvPr id="23" name="object 23"/>
            <p:cNvSpPr/>
            <p:nvPr/>
          </p:nvSpPr>
          <p:spPr>
            <a:xfrm>
              <a:off x="4081526" y="5329301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209550" y="0"/>
                  </a:moveTo>
                  <a:lnTo>
                    <a:pt x="161472" y="5656"/>
                  </a:lnTo>
                  <a:lnTo>
                    <a:pt x="117354" y="21769"/>
                  </a:lnTo>
                  <a:lnTo>
                    <a:pt x="78448" y="47056"/>
                  </a:lnTo>
                  <a:lnTo>
                    <a:pt x="46006" y="80231"/>
                  </a:lnTo>
                  <a:lnTo>
                    <a:pt x="21282" y="120011"/>
                  </a:lnTo>
                  <a:lnTo>
                    <a:pt x="5529" y="165111"/>
                  </a:lnTo>
                  <a:lnTo>
                    <a:pt x="0" y="214249"/>
                  </a:lnTo>
                  <a:lnTo>
                    <a:pt x="5529" y="263389"/>
                  </a:lnTo>
                  <a:lnTo>
                    <a:pt x="21282" y="308499"/>
                  </a:lnTo>
                  <a:lnTo>
                    <a:pt x="46006" y="348291"/>
                  </a:lnTo>
                  <a:lnTo>
                    <a:pt x="78448" y="381480"/>
                  </a:lnTo>
                  <a:lnTo>
                    <a:pt x="117354" y="406778"/>
                  </a:lnTo>
                  <a:lnTo>
                    <a:pt x="161472" y="422901"/>
                  </a:lnTo>
                  <a:lnTo>
                    <a:pt x="209550" y="428561"/>
                  </a:lnTo>
                  <a:lnTo>
                    <a:pt x="257587" y="422901"/>
                  </a:lnTo>
                  <a:lnTo>
                    <a:pt x="301689" y="406778"/>
                  </a:lnTo>
                  <a:lnTo>
                    <a:pt x="340598" y="381480"/>
                  </a:lnTo>
                  <a:lnTo>
                    <a:pt x="373053" y="348291"/>
                  </a:lnTo>
                  <a:lnTo>
                    <a:pt x="397795" y="308499"/>
                  </a:lnTo>
                  <a:lnTo>
                    <a:pt x="413563" y="263389"/>
                  </a:lnTo>
                  <a:lnTo>
                    <a:pt x="419100" y="214249"/>
                  </a:lnTo>
                  <a:lnTo>
                    <a:pt x="413563" y="165111"/>
                  </a:lnTo>
                  <a:lnTo>
                    <a:pt x="397795" y="120011"/>
                  </a:lnTo>
                  <a:lnTo>
                    <a:pt x="373053" y="80231"/>
                  </a:lnTo>
                  <a:lnTo>
                    <a:pt x="340598" y="47056"/>
                  </a:lnTo>
                  <a:lnTo>
                    <a:pt x="301689" y="21769"/>
                  </a:lnTo>
                  <a:lnTo>
                    <a:pt x="257587" y="565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81526" y="5329301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214249"/>
                  </a:moveTo>
                  <a:lnTo>
                    <a:pt x="5529" y="165111"/>
                  </a:lnTo>
                  <a:lnTo>
                    <a:pt x="21282" y="120011"/>
                  </a:lnTo>
                  <a:lnTo>
                    <a:pt x="46006" y="80231"/>
                  </a:lnTo>
                  <a:lnTo>
                    <a:pt x="78448" y="47056"/>
                  </a:lnTo>
                  <a:lnTo>
                    <a:pt x="117354" y="21769"/>
                  </a:lnTo>
                  <a:lnTo>
                    <a:pt x="161472" y="5656"/>
                  </a:lnTo>
                  <a:lnTo>
                    <a:pt x="209550" y="0"/>
                  </a:lnTo>
                  <a:lnTo>
                    <a:pt x="257587" y="5656"/>
                  </a:lnTo>
                  <a:lnTo>
                    <a:pt x="301689" y="21769"/>
                  </a:lnTo>
                  <a:lnTo>
                    <a:pt x="340598" y="47056"/>
                  </a:lnTo>
                  <a:lnTo>
                    <a:pt x="373053" y="80231"/>
                  </a:lnTo>
                  <a:lnTo>
                    <a:pt x="397795" y="120011"/>
                  </a:lnTo>
                  <a:lnTo>
                    <a:pt x="413563" y="165111"/>
                  </a:lnTo>
                  <a:lnTo>
                    <a:pt x="419100" y="214249"/>
                  </a:lnTo>
                  <a:lnTo>
                    <a:pt x="413563" y="263389"/>
                  </a:lnTo>
                  <a:lnTo>
                    <a:pt x="397795" y="308499"/>
                  </a:lnTo>
                  <a:lnTo>
                    <a:pt x="373053" y="348291"/>
                  </a:lnTo>
                  <a:lnTo>
                    <a:pt x="340598" y="381480"/>
                  </a:lnTo>
                  <a:lnTo>
                    <a:pt x="301689" y="406778"/>
                  </a:lnTo>
                  <a:lnTo>
                    <a:pt x="257587" y="422901"/>
                  </a:lnTo>
                  <a:lnTo>
                    <a:pt x="209550" y="428561"/>
                  </a:lnTo>
                  <a:lnTo>
                    <a:pt x="161472" y="422901"/>
                  </a:lnTo>
                  <a:lnTo>
                    <a:pt x="117354" y="406778"/>
                  </a:lnTo>
                  <a:lnTo>
                    <a:pt x="78448" y="381480"/>
                  </a:lnTo>
                  <a:lnTo>
                    <a:pt x="46006" y="348291"/>
                  </a:lnTo>
                  <a:lnTo>
                    <a:pt x="21282" y="308499"/>
                  </a:lnTo>
                  <a:lnTo>
                    <a:pt x="5529" y="263389"/>
                  </a:lnTo>
                  <a:lnTo>
                    <a:pt x="0" y="2142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00778" y="5386704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7826" y="4077072"/>
            <a:ext cx="3416935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810" algn="ctr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r>
              <a:rPr sz="2550" spc="592" baseline="-179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𝐵</a:t>
            </a:r>
            <a:r>
              <a:rPr sz="2550" spc="555" baseline="-179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𝐸</a:t>
            </a:r>
            <a:r>
              <a:rPr sz="2550" spc="652" baseline="-179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375285" algn="ctr">
              <a:lnSpc>
                <a:spcPts val="2870"/>
              </a:lnSpc>
              <a:spcBef>
                <a:spcPts val="50"/>
              </a:spcBef>
            </a:pP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𝐶</a:t>
            </a:r>
            <a:r>
              <a:rPr sz="2550" spc="97" baseline="-17973" dirty="0">
                <a:solidFill>
                  <a:srgbClr val="008000"/>
                </a:solidFill>
                <a:latin typeface="Cambria Math"/>
                <a:cs typeface="Cambria Math"/>
              </a:rPr>
              <a:t> 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6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3</a:t>
            </a:r>
            <a:endParaRPr sz="24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(A-</a:t>
            </a:r>
            <a:r>
              <a:rPr sz="2400" u="sng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B,</a:t>
            </a:r>
            <a:r>
              <a:rPr sz="2400" spc="-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A-</a:t>
            </a:r>
            <a:r>
              <a:rPr sz="2400" u="sng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-D,</a:t>
            </a:r>
            <a:r>
              <a:rPr sz="2400" spc="-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A-</a:t>
            </a:r>
            <a:r>
              <a:rPr sz="2400" u="sng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-D-</a:t>
            </a:r>
            <a:r>
              <a:rPr sz="2400" spc="-25" dirty="0">
                <a:solidFill>
                  <a:srgbClr val="008000"/>
                </a:solidFill>
                <a:latin typeface="Arial"/>
                <a:cs typeface="Arial"/>
              </a:rPr>
              <a:t>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7826" y="5546461"/>
            <a:ext cx="344551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algn="ctr">
              <a:lnSpc>
                <a:spcPts val="2865"/>
              </a:lnSpc>
              <a:spcBef>
                <a:spcPts val="100"/>
              </a:spcBef>
            </a:pP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𝐷</a:t>
            </a:r>
            <a:r>
              <a:rPr sz="2550" spc="719" baseline="-179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7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3</a:t>
            </a:r>
            <a:endParaRPr sz="2400">
              <a:latin typeface="Cambria Math"/>
              <a:cs typeface="Cambria Math"/>
            </a:endParaRPr>
          </a:p>
          <a:p>
            <a:pPr marL="38100">
              <a:lnSpc>
                <a:spcPts val="2865"/>
              </a:lnSpc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(A-C-</a:t>
            </a:r>
            <a:r>
              <a:rPr sz="2400" u="sng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-E,</a:t>
            </a:r>
            <a:r>
              <a:rPr sz="2400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B-</a:t>
            </a:r>
            <a:r>
              <a:rPr sz="2400" u="sng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-E,</a:t>
            </a:r>
            <a:r>
              <a:rPr sz="2400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C-</a:t>
            </a:r>
            <a:r>
              <a:rPr sz="2400" u="sng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2400" spc="-25" dirty="0">
                <a:solidFill>
                  <a:srgbClr val="008000"/>
                </a:solidFill>
                <a:latin typeface="Arial"/>
                <a:cs typeface="Arial"/>
              </a:rPr>
              <a:t>E)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332" y="2883628"/>
            <a:ext cx="236092" cy="213233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365886" y="2900518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4" h="81914">
                <a:moveTo>
                  <a:pt x="183261" y="61722"/>
                </a:moveTo>
                <a:lnTo>
                  <a:pt x="0" y="61722"/>
                </a:lnTo>
                <a:lnTo>
                  <a:pt x="0" y="81534"/>
                </a:lnTo>
                <a:lnTo>
                  <a:pt x="183261" y="81534"/>
                </a:lnTo>
                <a:lnTo>
                  <a:pt x="183261" y="61722"/>
                </a:lnTo>
                <a:close/>
              </a:path>
              <a:path w="183514" h="81914">
                <a:moveTo>
                  <a:pt x="183261" y="0"/>
                </a:moveTo>
                <a:lnTo>
                  <a:pt x="0" y="0"/>
                </a:lnTo>
                <a:lnTo>
                  <a:pt x="0" y="19812"/>
                </a:lnTo>
                <a:lnTo>
                  <a:pt x="183261" y="19812"/>
                </a:lnTo>
                <a:lnTo>
                  <a:pt x="183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61821" y="2659853"/>
            <a:ext cx="374015" cy="582295"/>
          </a:xfrm>
          <a:custGeom>
            <a:avLst/>
            <a:gdLst/>
            <a:ahLst/>
            <a:cxnLst/>
            <a:rect l="l" t="t" r="r" b="b"/>
            <a:pathLst>
              <a:path w="374014" h="582295">
                <a:moveTo>
                  <a:pt x="365632" y="0"/>
                </a:moveTo>
                <a:lnTo>
                  <a:pt x="6223" y="0"/>
                </a:lnTo>
                <a:lnTo>
                  <a:pt x="6223" y="14097"/>
                </a:lnTo>
                <a:lnTo>
                  <a:pt x="208533" y="284607"/>
                </a:lnTo>
                <a:lnTo>
                  <a:pt x="0" y="567182"/>
                </a:lnTo>
                <a:lnTo>
                  <a:pt x="0" y="581914"/>
                </a:lnTo>
                <a:lnTo>
                  <a:pt x="366013" y="581914"/>
                </a:lnTo>
                <a:lnTo>
                  <a:pt x="373633" y="472821"/>
                </a:lnTo>
                <a:lnTo>
                  <a:pt x="351536" y="472821"/>
                </a:lnTo>
                <a:lnTo>
                  <a:pt x="348130" y="491843"/>
                </a:lnTo>
                <a:lnTo>
                  <a:pt x="344392" y="507174"/>
                </a:lnTo>
                <a:lnTo>
                  <a:pt x="317823" y="537973"/>
                </a:lnTo>
                <a:lnTo>
                  <a:pt x="309752" y="538734"/>
                </a:lnTo>
                <a:lnTo>
                  <a:pt x="51562" y="538734"/>
                </a:lnTo>
                <a:lnTo>
                  <a:pt x="243205" y="278638"/>
                </a:lnTo>
                <a:lnTo>
                  <a:pt x="243205" y="260604"/>
                </a:lnTo>
                <a:lnTo>
                  <a:pt x="65658" y="19431"/>
                </a:lnTo>
                <a:lnTo>
                  <a:pt x="300481" y="19431"/>
                </a:lnTo>
                <a:lnTo>
                  <a:pt x="336893" y="48025"/>
                </a:lnTo>
                <a:lnTo>
                  <a:pt x="345948" y="88137"/>
                </a:lnTo>
                <a:lnTo>
                  <a:pt x="365632" y="88137"/>
                </a:lnTo>
                <a:lnTo>
                  <a:pt x="365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729868" y="3284694"/>
            <a:ext cx="650240" cy="136525"/>
            <a:chOff x="1906397" y="3645408"/>
            <a:chExt cx="650240" cy="13652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397" y="3670300"/>
              <a:ext cx="94360" cy="1112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3999" y="3656838"/>
              <a:ext cx="123317" cy="120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4" y="3670300"/>
              <a:ext cx="113030" cy="1111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9273" y="3656838"/>
              <a:ext cx="123317" cy="120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8405" y="3645408"/>
              <a:ext cx="77724" cy="13614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2439035" y="2933031"/>
            <a:ext cx="6181725" cy="19050"/>
          </a:xfrm>
          <a:custGeom>
            <a:avLst/>
            <a:gdLst/>
            <a:ahLst/>
            <a:cxnLst/>
            <a:rect l="l" t="t" r="r" b="b"/>
            <a:pathLst>
              <a:path w="6181725" h="19050">
                <a:moveTo>
                  <a:pt x="6181725" y="0"/>
                </a:moveTo>
                <a:lnTo>
                  <a:pt x="0" y="0"/>
                </a:lnTo>
                <a:lnTo>
                  <a:pt x="0" y="19050"/>
                </a:lnTo>
                <a:lnTo>
                  <a:pt x="6181725" y="19050"/>
                </a:lnTo>
                <a:lnTo>
                  <a:pt x="6181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5419" y="2596481"/>
            <a:ext cx="155956" cy="20320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656332" y="2584669"/>
            <a:ext cx="1193165" cy="282575"/>
            <a:chOff x="2832861" y="2945383"/>
            <a:chExt cx="1193165" cy="282575"/>
          </a:xfrm>
        </p:grpSpPr>
        <p:sp>
          <p:nvSpPr>
            <p:cNvPr id="40" name="object 40"/>
            <p:cNvSpPr/>
            <p:nvPr/>
          </p:nvSpPr>
          <p:spPr>
            <a:xfrm>
              <a:off x="2832861" y="2945383"/>
              <a:ext cx="94615" cy="282575"/>
            </a:xfrm>
            <a:custGeom>
              <a:avLst/>
              <a:gdLst/>
              <a:ahLst/>
              <a:cxnLst/>
              <a:rect l="l" t="t" r="r" b="b"/>
              <a:pathLst>
                <a:path w="94614" h="282575">
                  <a:moveTo>
                    <a:pt x="90043" y="0"/>
                  </a:moveTo>
                  <a:lnTo>
                    <a:pt x="51641" y="18097"/>
                  </a:lnTo>
                  <a:lnTo>
                    <a:pt x="23240" y="49529"/>
                  </a:lnTo>
                  <a:lnTo>
                    <a:pt x="5810" y="91424"/>
                  </a:lnTo>
                  <a:lnTo>
                    <a:pt x="0" y="141224"/>
                  </a:lnTo>
                  <a:lnTo>
                    <a:pt x="1452" y="167179"/>
                  </a:lnTo>
                  <a:lnTo>
                    <a:pt x="13073" y="213090"/>
                  </a:lnTo>
                  <a:lnTo>
                    <a:pt x="36125" y="250281"/>
                  </a:lnTo>
                  <a:lnTo>
                    <a:pt x="69514" y="274943"/>
                  </a:lnTo>
                  <a:lnTo>
                    <a:pt x="90043" y="282320"/>
                  </a:lnTo>
                  <a:lnTo>
                    <a:pt x="93599" y="270890"/>
                  </a:lnTo>
                  <a:lnTo>
                    <a:pt x="77531" y="263773"/>
                  </a:lnTo>
                  <a:lnTo>
                    <a:pt x="63642" y="253857"/>
                  </a:lnTo>
                  <a:lnTo>
                    <a:pt x="35210" y="207601"/>
                  </a:lnTo>
                  <a:lnTo>
                    <a:pt x="26828" y="164635"/>
                  </a:lnTo>
                  <a:lnTo>
                    <a:pt x="25781" y="139700"/>
                  </a:lnTo>
                  <a:lnTo>
                    <a:pt x="26828" y="115623"/>
                  </a:lnTo>
                  <a:lnTo>
                    <a:pt x="35210" y="73852"/>
                  </a:lnTo>
                  <a:lnTo>
                    <a:pt x="63753" y="28352"/>
                  </a:lnTo>
                  <a:lnTo>
                    <a:pt x="94106" y="11429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3384" y="2947542"/>
              <a:ext cx="1072134" cy="215265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3916807" y="2586828"/>
            <a:ext cx="695960" cy="276860"/>
          </a:xfrm>
          <a:custGeom>
            <a:avLst/>
            <a:gdLst/>
            <a:ahLst/>
            <a:cxnLst/>
            <a:rect l="l" t="t" r="r" b="b"/>
            <a:pathLst>
              <a:path w="695960" h="276860">
                <a:moveTo>
                  <a:pt x="276879" y="81534"/>
                </a:moveTo>
                <a:lnTo>
                  <a:pt x="236092" y="81534"/>
                </a:lnTo>
                <a:lnTo>
                  <a:pt x="241808" y="82931"/>
                </a:lnTo>
                <a:lnTo>
                  <a:pt x="246125" y="85725"/>
                </a:lnTo>
                <a:lnTo>
                  <a:pt x="258445" y="112903"/>
                </a:lnTo>
                <a:lnTo>
                  <a:pt x="258445" y="132842"/>
                </a:lnTo>
                <a:lnTo>
                  <a:pt x="238273" y="134413"/>
                </a:lnTo>
                <a:lnTo>
                  <a:pt x="220805" y="137223"/>
                </a:lnTo>
                <a:lnTo>
                  <a:pt x="184521" y="153102"/>
                </a:lnTo>
                <a:lnTo>
                  <a:pt x="172465" y="180212"/>
                </a:lnTo>
                <a:lnTo>
                  <a:pt x="172465" y="187071"/>
                </a:lnTo>
                <a:lnTo>
                  <a:pt x="173989" y="193294"/>
                </a:lnTo>
                <a:lnTo>
                  <a:pt x="177037" y="198501"/>
                </a:lnTo>
                <a:lnTo>
                  <a:pt x="180086" y="203835"/>
                </a:lnTo>
                <a:lnTo>
                  <a:pt x="184530" y="208026"/>
                </a:lnTo>
                <a:lnTo>
                  <a:pt x="190246" y="210947"/>
                </a:lnTo>
                <a:lnTo>
                  <a:pt x="196087" y="213868"/>
                </a:lnTo>
                <a:lnTo>
                  <a:pt x="202691" y="215265"/>
                </a:lnTo>
                <a:lnTo>
                  <a:pt x="218821" y="215265"/>
                </a:lnTo>
                <a:lnTo>
                  <a:pt x="250766" y="198501"/>
                </a:lnTo>
                <a:lnTo>
                  <a:pt x="217804" y="198501"/>
                </a:lnTo>
                <a:lnTo>
                  <a:pt x="213740" y="197866"/>
                </a:lnTo>
                <a:lnTo>
                  <a:pt x="198120" y="182118"/>
                </a:lnTo>
                <a:lnTo>
                  <a:pt x="198235" y="175514"/>
                </a:lnTo>
                <a:lnTo>
                  <a:pt x="232028" y="147224"/>
                </a:lnTo>
                <a:lnTo>
                  <a:pt x="258445" y="145034"/>
                </a:lnTo>
                <a:lnTo>
                  <a:pt x="283845" y="145034"/>
                </a:lnTo>
                <a:lnTo>
                  <a:pt x="283745" y="112903"/>
                </a:lnTo>
                <a:lnTo>
                  <a:pt x="283579" y="107213"/>
                </a:lnTo>
                <a:lnTo>
                  <a:pt x="282765" y="99298"/>
                </a:lnTo>
                <a:lnTo>
                  <a:pt x="281380" y="92596"/>
                </a:lnTo>
                <a:lnTo>
                  <a:pt x="279400" y="87122"/>
                </a:lnTo>
                <a:lnTo>
                  <a:pt x="276879" y="81534"/>
                </a:lnTo>
                <a:close/>
              </a:path>
              <a:path w="695960" h="276860">
                <a:moveTo>
                  <a:pt x="284777" y="191008"/>
                </a:moveTo>
                <a:lnTo>
                  <a:pt x="258699" y="191008"/>
                </a:lnTo>
                <a:lnTo>
                  <a:pt x="260985" y="191643"/>
                </a:lnTo>
                <a:lnTo>
                  <a:pt x="260223" y="212852"/>
                </a:lnTo>
                <a:lnTo>
                  <a:pt x="300989" y="212852"/>
                </a:lnTo>
                <a:lnTo>
                  <a:pt x="300989" y="205612"/>
                </a:lnTo>
                <a:lnTo>
                  <a:pt x="296672" y="204470"/>
                </a:lnTo>
                <a:lnTo>
                  <a:pt x="293497" y="203327"/>
                </a:lnTo>
                <a:lnTo>
                  <a:pt x="285496" y="194691"/>
                </a:lnTo>
                <a:lnTo>
                  <a:pt x="284777" y="191008"/>
                </a:lnTo>
                <a:close/>
              </a:path>
              <a:path w="695960" h="276860">
                <a:moveTo>
                  <a:pt x="283845" y="145034"/>
                </a:moveTo>
                <a:lnTo>
                  <a:pt x="258445" y="145034"/>
                </a:lnTo>
                <a:lnTo>
                  <a:pt x="258445" y="170942"/>
                </a:lnTo>
                <a:lnTo>
                  <a:pt x="256921" y="176022"/>
                </a:lnTo>
                <a:lnTo>
                  <a:pt x="250825" y="186182"/>
                </a:lnTo>
                <a:lnTo>
                  <a:pt x="246507" y="190246"/>
                </a:lnTo>
                <a:lnTo>
                  <a:pt x="240918" y="193548"/>
                </a:lnTo>
                <a:lnTo>
                  <a:pt x="235458" y="196850"/>
                </a:lnTo>
                <a:lnTo>
                  <a:pt x="229362" y="198501"/>
                </a:lnTo>
                <a:lnTo>
                  <a:pt x="250766" y="198501"/>
                </a:lnTo>
                <a:lnTo>
                  <a:pt x="252337" y="197177"/>
                </a:lnTo>
                <a:lnTo>
                  <a:pt x="258699" y="191008"/>
                </a:lnTo>
                <a:lnTo>
                  <a:pt x="284777" y="191008"/>
                </a:lnTo>
                <a:lnTo>
                  <a:pt x="284479" y="189484"/>
                </a:lnTo>
                <a:lnTo>
                  <a:pt x="284150" y="187071"/>
                </a:lnTo>
                <a:lnTo>
                  <a:pt x="284035" y="182118"/>
                </a:lnTo>
                <a:lnTo>
                  <a:pt x="283962" y="180212"/>
                </a:lnTo>
                <a:lnTo>
                  <a:pt x="283845" y="145034"/>
                </a:lnTo>
                <a:close/>
              </a:path>
              <a:path w="695960" h="276860">
                <a:moveTo>
                  <a:pt x="252222" y="68072"/>
                </a:moveTo>
                <a:lnTo>
                  <a:pt x="235838" y="68072"/>
                </a:lnTo>
                <a:lnTo>
                  <a:pt x="229362" y="68707"/>
                </a:lnTo>
                <a:lnTo>
                  <a:pt x="187049" y="83083"/>
                </a:lnTo>
                <a:lnTo>
                  <a:pt x="180212" y="86614"/>
                </a:lnTo>
                <a:lnTo>
                  <a:pt x="180212" y="105918"/>
                </a:lnTo>
                <a:lnTo>
                  <a:pt x="199643" y="105918"/>
                </a:lnTo>
                <a:lnTo>
                  <a:pt x="202057" y="97790"/>
                </a:lnTo>
                <a:lnTo>
                  <a:pt x="205612" y="91694"/>
                </a:lnTo>
                <a:lnTo>
                  <a:pt x="215011" y="83566"/>
                </a:lnTo>
                <a:lnTo>
                  <a:pt x="221234" y="81534"/>
                </a:lnTo>
                <a:lnTo>
                  <a:pt x="276879" y="81534"/>
                </a:lnTo>
                <a:lnTo>
                  <a:pt x="276478" y="80645"/>
                </a:lnTo>
                <a:lnTo>
                  <a:pt x="272034" y="75946"/>
                </a:lnTo>
                <a:lnTo>
                  <a:pt x="266064" y="72771"/>
                </a:lnTo>
                <a:lnTo>
                  <a:pt x="260096" y="69723"/>
                </a:lnTo>
                <a:lnTo>
                  <a:pt x="252222" y="68072"/>
                </a:lnTo>
                <a:close/>
              </a:path>
              <a:path w="695960" h="276860">
                <a:moveTo>
                  <a:pt x="43941" y="69342"/>
                </a:moveTo>
                <a:lnTo>
                  <a:pt x="34925" y="69342"/>
                </a:lnTo>
                <a:lnTo>
                  <a:pt x="0" y="70612"/>
                </a:lnTo>
                <a:lnTo>
                  <a:pt x="0" y="78486"/>
                </a:lnTo>
                <a:lnTo>
                  <a:pt x="4445" y="79375"/>
                </a:lnTo>
                <a:lnTo>
                  <a:pt x="7620" y="80264"/>
                </a:lnTo>
                <a:lnTo>
                  <a:pt x="16877" y="89749"/>
                </a:lnTo>
                <a:lnTo>
                  <a:pt x="17399" y="91312"/>
                </a:lnTo>
                <a:lnTo>
                  <a:pt x="17684" y="93218"/>
                </a:lnTo>
                <a:lnTo>
                  <a:pt x="17790" y="94107"/>
                </a:lnTo>
                <a:lnTo>
                  <a:pt x="17928" y="97155"/>
                </a:lnTo>
                <a:lnTo>
                  <a:pt x="18161" y="99949"/>
                </a:lnTo>
                <a:lnTo>
                  <a:pt x="18252" y="246253"/>
                </a:lnTo>
                <a:lnTo>
                  <a:pt x="15239" y="262001"/>
                </a:lnTo>
                <a:lnTo>
                  <a:pt x="14097" y="264033"/>
                </a:lnTo>
                <a:lnTo>
                  <a:pt x="1397" y="269621"/>
                </a:lnTo>
                <a:lnTo>
                  <a:pt x="1397" y="276860"/>
                </a:lnTo>
                <a:lnTo>
                  <a:pt x="62102" y="276860"/>
                </a:lnTo>
                <a:lnTo>
                  <a:pt x="62102" y="269621"/>
                </a:lnTo>
                <a:lnTo>
                  <a:pt x="57403" y="268605"/>
                </a:lnTo>
                <a:lnTo>
                  <a:pt x="53975" y="267589"/>
                </a:lnTo>
                <a:lnTo>
                  <a:pt x="51815" y="266319"/>
                </a:lnTo>
                <a:lnTo>
                  <a:pt x="49657" y="265176"/>
                </a:lnTo>
                <a:lnTo>
                  <a:pt x="48005" y="263652"/>
                </a:lnTo>
                <a:lnTo>
                  <a:pt x="46862" y="261747"/>
                </a:lnTo>
                <a:lnTo>
                  <a:pt x="45720" y="259969"/>
                </a:lnTo>
                <a:lnTo>
                  <a:pt x="44958" y="257429"/>
                </a:lnTo>
                <a:lnTo>
                  <a:pt x="44576" y="254254"/>
                </a:lnTo>
                <a:lnTo>
                  <a:pt x="44068" y="251079"/>
                </a:lnTo>
                <a:lnTo>
                  <a:pt x="43814" y="246253"/>
                </a:lnTo>
                <a:lnTo>
                  <a:pt x="43814" y="208407"/>
                </a:lnTo>
                <a:lnTo>
                  <a:pt x="110938" y="208407"/>
                </a:lnTo>
                <a:lnTo>
                  <a:pt x="114046" y="206883"/>
                </a:lnTo>
                <a:lnTo>
                  <a:pt x="118697" y="203581"/>
                </a:lnTo>
                <a:lnTo>
                  <a:pt x="72262" y="203581"/>
                </a:lnTo>
                <a:lnTo>
                  <a:pt x="66801" y="202692"/>
                </a:lnTo>
                <a:lnTo>
                  <a:pt x="43916" y="170068"/>
                </a:lnTo>
                <a:lnTo>
                  <a:pt x="43814" y="115824"/>
                </a:lnTo>
                <a:lnTo>
                  <a:pt x="44703" y="112014"/>
                </a:lnTo>
                <a:lnTo>
                  <a:pt x="46354" y="108331"/>
                </a:lnTo>
                <a:lnTo>
                  <a:pt x="47878" y="104775"/>
                </a:lnTo>
                <a:lnTo>
                  <a:pt x="50800" y="100965"/>
                </a:lnTo>
                <a:lnTo>
                  <a:pt x="54990" y="96901"/>
                </a:lnTo>
                <a:lnTo>
                  <a:pt x="57785" y="94107"/>
                </a:lnTo>
                <a:lnTo>
                  <a:pt x="44323" y="94107"/>
                </a:lnTo>
                <a:lnTo>
                  <a:pt x="42037" y="93599"/>
                </a:lnTo>
                <a:lnTo>
                  <a:pt x="43941" y="69342"/>
                </a:lnTo>
                <a:close/>
              </a:path>
              <a:path w="695960" h="276860">
                <a:moveTo>
                  <a:pt x="110938" y="208407"/>
                </a:moveTo>
                <a:lnTo>
                  <a:pt x="43814" y="208407"/>
                </a:lnTo>
                <a:lnTo>
                  <a:pt x="48767" y="210566"/>
                </a:lnTo>
                <a:lnTo>
                  <a:pt x="54228" y="212217"/>
                </a:lnTo>
                <a:lnTo>
                  <a:pt x="60198" y="213487"/>
                </a:lnTo>
                <a:lnTo>
                  <a:pt x="66166" y="214630"/>
                </a:lnTo>
                <a:lnTo>
                  <a:pt x="72771" y="215265"/>
                </a:lnTo>
                <a:lnTo>
                  <a:pt x="80137" y="215265"/>
                </a:lnTo>
                <a:lnTo>
                  <a:pt x="89614" y="214741"/>
                </a:lnTo>
                <a:lnTo>
                  <a:pt x="98425" y="213169"/>
                </a:lnTo>
                <a:lnTo>
                  <a:pt x="106568" y="210550"/>
                </a:lnTo>
                <a:lnTo>
                  <a:pt x="110938" y="208407"/>
                </a:lnTo>
                <a:close/>
              </a:path>
              <a:path w="695960" h="276860">
                <a:moveTo>
                  <a:pt x="129459" y="86106"/>
                </a:moveTo>
                <a:lnTo>
                  <a:pt x="81025" y="86106"/>
                </a:lnTo>
                <a:lnTo>
                  <a:pt x="95954" y="89749"/>
                </a:lnTo>
                <a:lnTo>
                  <a:pt x="106632" y="100679"/>
                </a:lnTo>
                <a:lnTo>
                  <a:pt x="113047" y="118895"/>
                </a:lnTo>
                <a:lnTo>
                  <a:pt x="115188" y="144399"/>
                </a:lnTo>
                <a:lnTo>
                  <a:pt x="114617" y="158144"/>
                </a:lnTo>
                <a:lnTo>
                  <a:pt x="100925" y="195115"/>
                </a:lnTo>
                <a:lnTo>
                  <a:pt x="78993" y="203581"/>
                </a:lnTo>
                <a:lnTo>
                  <a:pt x="118697" y="203581"/>
                </a:lnTo>
                <a:lnTo>
                  <a:pt x="141239" y="163052"/>
                </a:lnTo>
                <a:lnTo>
                  <a:pt x="143128" y="140462"/>
                </a:lnTo>
                <a:lnTo>
                  <a:pt x="142297" y="123815"/>
                </a:lnTo>
                <a:lnTo>
                  <a:pt x="139811" y="109299"/>
                </a:lnTo>
                <a:lnTo>
                  <a:pt x="135680" y="96901"/>
                </a:lnTo>
                <a:lnTo>
                  <a:pt x="129921" y="86614"/>
                </a:lnTo>
                <a:lnTo>
                  <a:pt x="129459" y="86106"/>
                </a:lnTo>
                <a:close/>
              </a:path>
              <a:path w="695960" h="276860">
                <a:moveTo>
                  <a:pt x="92201" y="68199"/>
                </a:moveTo>
                <a:lnTo>
                  <a:pt x="88264" y="68199"/>
                </a:lnTo>
                <a:lnTo>
                  <a:pt x="84454" y="68707"/>
                </a:lnTo>
                <a:lnTo>
                  <a:pt x="58927" y="80518"/>
                </a:lnTo>
                <a:lnTo>
                  <a:pt x="55245" y="83312"/>
                </a:lnTo>
                <a:lnTo>
                  <a:pt x="50418" y="87884"/>
                </a:lnTo>
                <a:lnTo>
                  <a:pt x="44323" y="94107"/>
                </a:lnTo>
                <a:lnTo>
                  <a:pt x="57785" y="94107"/>
                </a:lnTo>
                <a:lnTo>
                  <a:pt x="58674" y="93218"/>
                </a:lnTo>
                <a:lnTo>
                  <a:pt x="62611" y="90424"/>
                </a:lnTo>
                <a:lnTo>
                  <a:pt x="66675" y="88773"/>
                </a:lnTo>
                <a:lnTo>
                  <a:pt x="70738" y="86995"/>
                </a:lnTo>
                <a:lnTo>
                  <a:pt x="75437" y="86106"/>
                </a:lnTo>
                <a:lnTo>
                  <a:pt x="129459" y="86106"/>
                </a:lnTo>
                <a:lnTo>
                  <a:pt x="122634" y="78593"/>
                </a:lnTo>
                <a:lnTo>
                  <a:pt x="113918" y="72834"/>
                </a:lnTo>
                <a:lnTo>
                  <a:pt x="103774" y="69361"/>
                </a:lnTo>
                <a:lnTo>
                  <a:pt x="92201" y="68199"/>
                </a:lnTo>
                <a:close/>
              </a:path>
              <a:path w="695960" h="276860">
                <a:moveTo>
                  <a:pt x="608202" y="177546"/>
                </a:moveTo>
                <a:lnTo>
                  <a:pt x="593598" y="177546"/>
                </a:lnTo>
                <a:lnTo>
                  <a:pt x="593598" y="208534"/>
                </a:lnTo>
                <a:lnTo>
                  <a:pt x="632460" y="215265"/>
                </a:lnTo>
                <a:lnTo>
                  <a:pt x="648715" y="215265"/>
                </a:lnTo>
                <a:lnTo>
                  <a:pt x="680085" y="205740"/>
                </a:lnTo>
                <a:lnTo>
                  <a:pt x="683240" y="203581"/>
                </a:lnTo>
                <a:lnTo>
                  <a:pt x="632587" y="203581"/>
                </a:lnTo>
                <a:lnTo>
                  <a:pt x="625348" y="201422"/>
                </a:lnTo>
                <a:lnTo>
                  <a:pt x="620140" y="197358"/>
                </a:lnTo>
                <a:lnTo>
                  <a:pt x="614807" y="193294"/>
                </a:lnTo>
                <a:lnTo>
                  <a:pt x="610870" y="186562"/>
                </a:lnTo>
                <a:lnTo>
                  <a:pt x="608202" y="177546"/>
                </a:lnTo>
                <a:close/>
              </a:path>
              <a:path w="695960" h="276860">
                <a:moveTo>
                  <a:pt x="658367" y="68072"/>
                </a:moveTo>
                <a:lnTo>
                  <a:pt x="651763" y="68072"/>
                </a:lnTo>
                <a:lnTo>
                  <a:pt x="643643" y="68379"/>
                </a:lnTo>
                <a:lnTo>
                  <a:pt x="598932" y="92583"/>
                </a:lnTo>
                <a:lnTo>
                  <a:pt x="596773" y="99695"/>
                </a:lnTo>
                <a:lnTo>
                  <a:pt x="596773" y="114427"/>
                </a:lnTo>
                <a:lnTo>
                  <a:pt x="598297" y="120269"/>
                </a:lnTo>
                <a:lnTo>
                  <a:pt x="601472" y="125095"/>
                </a:lnTo>
                <a:lnTo>
                  <a:pt x="604520" y="129921"/>
                </a:lnTo>
                <a:lnTo>
                  <a:pt x="608838" y="134239"/>
                </a:lnTo>
                <a:lnTo>
                  <a:pt x="619760" y="141351"/>
                </a:lnTo>
                <a:lnTo>
                  <a:pt x="626999" y="145034"/>
                </a:lnTo>
                <a:lnTo>
                  <a:pt x="636015" y="148717"/>
                </a:lnTo>
                <a:lnTo>
                  <a:pt x="646557" y="153289"/>
                </a:lnTo>
                <a:lnTo>
                  <a:pt x="667258" y="168148"/>
                </a:lnTo>
                <a:lnTo>
                  <a:pt x="669289" y="171323"/>
                </a:lnTo>
                <a:lnTo>
                  <a:pt x="670305" y="175387"/>
                </a:lnTo>
                <a:lnTo>
                  <a:pt x="670305" y="184912"/>
                </a:lnTo>
                <a:lnTo>
                  <a:pt x="645413" y="203581"/>
                </a:lnTo>
                <a:lnTo>
                  <a:pt x="683240" y="203581"/>
                </a:lnTo>
                <a:lnTo>
                  <a:pt x="684911" y="202437"/>
                </a:lnTo>
                <a:lnTo>
                  <a:pt x="688721" y="197993"/>
                </a:lnTo>
                <a:lnTo>
                  <a:pt x="694054" y="187325"/>
                </a:lnTo>
                <a:lnTo>
                  <a:pt x="695451" y="180721"/>
                </a:lnTo>
                <a:lnTo>
                  <a:pt x="695451" y="166116"/>
                </a:lnTo>
                <a:lnTo>
                  <a:pt x="667765" y="136874"/>
                </a:lnTo>
                <a:lnTo>
                  <a:pt x="644271" y="126365"/>
                </a:lnTo>
                <a:lnTo>
                  <a:pt x="637286" y="122936"/>
                </a:lnTo>
                <a:lnTo>
                  <a:pt x="621791" y="105283"/>
                </a:lnTo>
                <a:lnTo>
                  <a:pt x="621791" y="94234"/>
                </a:lnTo>
                <a:lnTo>
                  <a:pt x="624077" y="89154"/>
                </a:lnTo>
                <a:lnTo>
                  <a:pt x="628776" y="85471"/>
                </a:lnTo>
                <a:lnTo>
                  <a:pt x="633476" y="81661"/>
                </a:lnTo>
                <a:lnTo>
                  <a:pt x="639826" y="79883"/>
                </a:lnTo>
                <a:lnTo>
                  <a:pt x="693801" y="79883"/>
                </a:lnTo>
                <a:lnTo>
                  <a:pt x="693801" y="72898"/>
                </a:lnTo>
                <a:lnTo>
                  <a:pt x="684529" y="70993"/>
                </a:lnTo>
                <a:lnTo>
                  <a:pt x="676910" y="69723"/>
                </a:lnTo>
                <a:lnTo>
                  <a:pt x="664717" y="68453"/>
                </a:lnTo>
                <a:lnTo>
                  <a:pt x="658367" y="68072"/>
                </a:lnTo>
                <a:close/>
              </a:path>
              <a:path w="695960" h="276860">
                <a:moveTo>
                  <a:pt x="693801" y="79883"/>
                </a:moveTo>
                <a:lnTo>
                  <a:pt x="653288" y="79883"/>
                </a:lnTo>
                <a:lnTo>
                  <a:pt x="657860" y="80518"/>
                </a:lnTo>
                <a:lnTo>
                  <a:pt x="661670" y="81915"/>
                </a:lnTo>
                <a:lnTo>
                  <a:pt x="665352" y="83312"/>
                </a:lnTo>
                <a:lnTo>
                  <a:pt x="668782" y="85725"/>
                </a:lnTo>
                <a:lnTo>
                  <a:pt x="671702" y="89154"/>
                </a:lnTo>
                <a:lnTo>
                  <a:pt x="674751" y="92583"/>
                </a:lnTo>
                <a:lnTo>
                  <a:pt x="677290" y="97282"/>
                </a:lnTo>
                <a:lnTo>
                  <a:pt x="679450" y="103251"/>
                </a:lnTo>
                <a:lnTo>
                  <a:pt x="693801" y="103251"/>
                </a:lnTo>
                <a:lnTo>
                  <a:pt x="693801" y="79883"/>
                </a:lnTo>
                <a:close/>
              </a:path>
              <a:path w="695960" h="276860">
                <a:moveTo>
                  <a:pt x="366013" y="85725"/>
                </a:moveTo>
                <a:lnTo>
                  <a:pt x="340487" y="85725"/>
                </a:lnTo>
                <a:lnTo>
                  <a:pt x="340532" y="169164"/>
                </a:lnTo>
                <a:lnTo>
                  <a:pt x="355171" y="208889"/>
                </a:lnTo>
                <a:lnTo>
                  <a:pt x="378460" y="215265"/>
                </a:lnTo>
                <a:lnTo>
                  <a:pt x="385190" y="215265"/>
                </a:lnTo>
                <a:lnTo>
                  <a:pt x="391667" y="213741"/>
                </a:lnTo>
                <a:lnTo>
                  <a:pt x="404240" y="207645"/>
                </a:lnTo>
                <a:lnTo>
                  <a:pt x="410972" y="202692"/>
                </a:lnTo>
                <a:lnTo>
                  <a:pt x="416534" y="197231"/>
                </a:lnTo>
                <a:lnTo>
                  <a:pt x="385445" y="197231"/>
                </a:lnTo>
                <a:lnTo>
                  <a:pt x="381888" y="196596"/>
                </a:lnTo>
                <a:lnTo>
                  <a:pt x="367284" y="174879"/>
                </a:lnTo>
                <a:lnTo>
                  <a:pt x="366395" y="169164"/>
                </a:lnTo>
                <a:lnTo>
                  <a:pt x="366013" y="161544"/>
                </a:lnTo>
                <a:lnTo>
                  <a:pt x="366013" y="85725"/>
                </a:lnTo>
                <a:close/>
              </a:path>
              <a:path w="695960" h="276860">
                <a:moveTo>
                  <a:pt x="411352" y="187706"/>
                </a:moveTo>
                <a:lnTo>
                  <a:pt x="393826" y="197231"/>
                </a:lnTo>
                <a:lnTo>
                  <a:pt x="416534" y="197231"/>
                </a:lnTo>
                <a:lnTo>
                  <a:pt x="417957" y="195834"/>
                </a:lnTo>
                <a:lnTo>
                  <a:pt x="411352" y="187706"/>
                </a:lnTo>
                <a:close/>
              </a:path>
              <a:path w="695960" h="276860">
                <a:moveTo>
                  <a:pt x="366013" y="33909"/>
                </a:moveTo>
                <a:lnTo>
                  <a:pt x="344932" y="33909"/>
                </a:lnTo>
                <a:lnTo>
                  <a:pt x="343788" y="42926"/>
                </a:lnTo>
                <a:lnTo>
                  <a:pt x="342773" y="49784"/>
                </a:lnTo>
                <a:lnTo>
                  <a:pt x="341757" y="54483"/>
                </a:lnTo>
                <a:lnTo>
                  <a:pt x="340867" y="59182"/>
                </a:lnTo>
                <a:lnTo>
                  <a:pt x="339471" y="63119"/>
                </a:lnTo>
                <a:lnTo>
                  <a:pt x="318388" y="78105"/>
                </a:lnTo>
                <a:lnTo>
                  <a:pt x="318388" y="85725"/>
                </a:lnTo>
                <a:lnTo>
                  <a:pt x="414147" y="85725"/>
                </a:lnTo>
                <a:lnTo>
                  <a:pt x="414147" y="70612"/>
                </a:lnTo>
                <a:lnTo>
                  <a:pt x="366013" y="70612"/>
                </a:lnTo>
                <a:lnTo>
                  <a:pt x="366013" y="33909"/>
                </a:lnTo>
                <a:close/>
              </a:path>
              <a:path w="695960" h="276860">
                <a:moveTo>
                  <a:pt x="472059" y="0"/>
                </a:moveTo>
                <a:lnTo>
                  <a:pt x="463041" y="0"/>
                </a:lnTo>
                <a:lnTo>
                  <a:pt x="427227" y="1397"/>
                </a:lnTo>
                <a:lnTo>
                  <a:pt x="427227" y="9144"/>
                </a:lnTo>
                <a:lnTo>
                  <a:pt x="432308" y="10033"/>
                </a:lnTo>
                <a:lnTo>
                  <a:pt x="435737" y="10922"/>
                </a:lnTo>
                <a:lnTo>
                  <a:pt x="446150" y="31242"/>
                </a:lnTo>
                <a:lnTo>
                  <a:pt x="446404" y="34925"/>
                </a:lnTo>
                <a:lnTo>
                  <a:pt x="446316" y="184277"/>
                </a:lnTo>
                <a:lnTo>
                  <a:pt x="443357" y="197993"/>
                </a:lnTo>
                <a:lnTo>
                  <a:pt x="442340" y="199771"/>
                </a:lnTo>
                <a:lnTo>
                  <a:pt x="429640" y="205612"/>
                </a:lnTo>
                <a:lnTo>
                  <a:pt x="429640" y="212852"/>
                </a:lnTo>
                <a:lnTo>
                  <a:pt x="488568" y="212852"/>
                </a:lnTo>
                <a:lnTo>
                  <a:pt x="488568" y="205612"/>
                </a:lnTo>
                <a:lnTo>
                  <a:pt x="484250" y="204470"/>
                </a:lnTo>
                <a:lnTo>
                  <a:pt x="481075" y="203327"/>
                </a:lnTo>
                <a:lnTo>
                  <a:pt x="479043" y="202057"/>
                </a:lnTo>
                <a:lnTo>
                  <a:pt x="477012" y="200914"/>
                </a:lnTo>
                <a:lnTo>
                  <a:pt x="475488" y="199262"/>
                </a:lnTo>
                <a:lnTo>
                  <a:pt x="474531" y="197231"/>
                </a:lnTo>
                <a:lnTo>
                  <a:pt x="473583" y="195453"/>
                </a:lnTo>
                <a:lnTo>
                  <a:pt x="472948" y="193040"/>
                </a:lnTo>
                <a:lnTo>
                  <a:pt x="472186" y="187325"/>
                </a:lnTo>
                <a:lnTo>
                  <a:pt x="472059" y="114427"/>
                </a:lnTo>
                <a:lnTo>
                  <a:pt x="473075" y="110362"/>
                </a:lnTo>
                <a:lnTo>
                  <a:pt x="475234" y="106680"/>
                </a:lnTo>
                <a:lnTo>
                  <a:pt x="477392" y="102870"/>
                </a:lnTo>
                <a:lnTo>
                  <a:pt x="480567" y="99187"/>
                </a:lnTo>
                <a:lnTo>
                  <a:pt x="484632" y="95631"/>
                </a:lnTo>
                <a:lnTo>
                  <a:pt x="486428" y="94107"/>
                </a:lnTo>
                <a:lnTo>
                  <a:pt x="472566" y="94107"/>
                </a:lnTo>
                <a:lnTo>
                  <a:pt x="472059" y="93980"/>
                </a:lnTo>
                <a:lnTo>
                  <a:pt x="472059" y="0"/>
                </a:lnTo>
                <a:close/>
              </a:path>
              <a:path w="695960" h="276860">
                <a:moveTo>
                  <a:pt x="552526" y="86106"/>
                </a:moveTo>
                <a:lnTo>
                  <a:pt x="513461" y="86106"/>
                </a:lnTo>
                <a:lnTo>
                  <a:pt x="518922" y="87884"/>
                </a:lnTo>
                <a:lnTo>
                  <a:pt x="526796" y="94742"/>
                </a:lnTo>
                <a:lnTo>
                  <a:pt x="532669" y="184277"/>
                </a:lnTo>
                <a:lnTo>
                  <a:pt x="532384" y="188087"/>
                </a:lnTo>
                <a:lnTo>
                  <a:pt x="531113" y="194691"/>
                </a:lnTo>
                <a:lnTo>
                  <a:pt x="530225" y="197231"/>
                </a:lnTo>
                <a:lnTo>
                  <a:pt x="528994" y="198882"/>
                </a:lnTo>
                <a:lnTo>
                  <a:pt x="527938" y="200406"/>
                </a:lnTo>
                <a:lnTo>
                  <a:pt x="516509" y="205612"/>
                </a:lnTo>
                <a:lnTo>
                  <a:pt x="516509" y="212852"/>
                </a:lnTo>
                <a:lnTo>
                  <a:pt x="575183" y="212852"/>
                </a:lnTo>
                <a:lnTo>
                  <a:pt x="575183" y="205612"/>
                </a:lnTo>
                <a:lnTo>
                  <a:pt x="569340" y="204089"/>
                </a:lnTo>
                <a:lnTo>
                  <a:pt x="565403" y="202311"/>
                </a:lnTo>
                <a:lnTo>
                  <a:pt x="563499" y="200660"/>
                </a:lnTo>
                <a:lnTo>
                  <a:pt x="561593" y="198882"/>
                </a:lnTo>
                <a:lnTo>
                  <a:pt x="560197" y="196469"/>
                </a:lnTo>
                <a:lnTo>
                  <a:pt x="559371" y="193040"/>
                </a:lnTo>
                <a:lnTo>
                  <a:pt x="558673" y="190246"/>
                </a:lnTo>
                <a:lnTo>
                  <a:pt x="558291" y="184277"/>
                </a:lnTo>
                <a:lnTo>
                  <a:pt x="558227" y="110362"/>
                </a:lnTo>
                <a:lnTo>
                  <a:pt x="557911" y="104775"/>
                </a:lnTo>
                <a:lnTo>
                  <a:pt x="555878" y="94107"/>
                </a:lnTo>
                <a:lnTo>
                  <a:pt x="554354" y="89535"/>
                </a:lnTo>
                <a:lnTo>
                  <a:pt x="552526" y="86106"/>
                </a:lnTo>
                <a:close/>
              </a:path>
              <a:path w="695960" h="276860">
                <a:moveTo>
                  <a:pt x="524001" y="68199"/>
                </a:moveTo>
                <a:lnTo>
                  <a:pt x="513588" y="68199"/>
                </a:lnTo>
                <a:lnTo>
                  <a:pt x="508762" y="69087"/>
                </a:lnTo>
                <a:lnTo>
                  <a:pt x="472566" y="94107"/>
                </a:lnTo>
                <a:lnTo>
                  <a:pt x="486428" y="94107"/>
                </a:lnTo>
                <a:lnTo>
                  <a:pt x="488823" y="92075"/>
                </a:lnTo>
                <a:lnTo>
                  <a:pt x="492505" y="89535"/>
                </a:lnTo>
                <a:lnTo>
                  <a:pt x="498855" y="86741"/>
                </a:lnTo>
                <a:lnTo>
                  <a:pt x="502412" y="86106"/>
                </a:lnTo>
                <a:lnTo>
                  <a:pt x="552526" y="86106"/>
                </a:lnTo>
                <a:lnTo>
                  <a:pt x="550290" y="81915"/>
                </a:lnTo>
                <a:lnTo>
                  <a:pt x="533146" y="70231"/>
                </a:lnTo>
                <a:lnTo>
                  <a:pt x="528954" y="68834"/>
                </a:lnTo>
                <a:lnTo>
                  <a:pt x="524001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3573" y="2586828"/>
            <a:ext cx="962025" cy="215265"/>
          </a:xfrm>
          <a:custGeom>
            <a:avLst/>
            <a:gdLst/>
            <a:ahLst/>
            <a:cxnLst/>
            <a:rect l="l" t="t" r="r" b="b"/>
            <a:pathLst>
              <a:path w="962025" h="215264">
                <a:moveTo>
                  <a:pt x="44831" y="0"/>
                </a:moveTo>
                <a:lnTo>
                  <a:pt x="36068" y="0"/>
                </a:lnTo>
                <a:lnTo>
                  <a:pt x="0" y="1397"/>
                </a:lnTo>
                <a:lnTo>
                  <a:pt x="0" y="9144"/>
                </a:lnTo>
                <a:lnTo>
                  <a:pt x="5080" y="10033"/>
                </a:lnTo>
                <a:lnTo>
                  <a:pt x="8636" y="10922"/>
                </a:lnTo>
                <a:lnTo>
                  <a:pt x="19176" y="212852"/>
                </a:lnTo>
                <a:lnTo>
                  <a:pt x="29463" y="215265"/>
                </a:lnTo>
                <a:lnTo>
                  <a:pt x="39877" y="206248"/>
                </a:lnTo>
                <a:lnTo>
                  <a:pt x="115898" y="206248"/>
                </a:lnTo>
                <a:lnTo>
                  <a:pt x="119625" y="203581"/>
                </a:lnTo>
                <a:lnTo>
                  <a:pt x="75184" y="203581"/>
                </a:lnTo>
                <a:lnTo>
                  <a:pt x="70865" y="203073"/>
                </a:lnTo>
                <a:lnTo>
                  <a:pt x="67056" y="202057"/>
                </a:lnTo>
                <a:lnTo>
                  <a:pt x="63119" y="201168"/>
                </a:lnTo>
                <a:lnTo>
                  <a:pt x="59689" y="199517"/>
                </a:lnTo>
                <a:lnTo>
                  <a:pt x="56514" y="196977"/>
                </a:lnTo>
                <a:lnTo>
                  <a:pt x="53339" y="194564"/>
                </a:lnTo>
                <a:lnTo>
                  <a:pt x="44831" y="167005"/>
                </a:lnTo>
                <a:lnTo>
                  <a:pt x="44831" y="115316"/>
                </a:lnTo>
                <a:lnTo>
                  <a:pt x="45720" y="111252"/>
                </a:lnTo>
                <a:lnTo>
                  <a:pt x="47625" y="107696"/>
                </a:lnTo>
                <a:lnTo>
                  <a:pt x="49402" y="104140"/>
                </a:lnTo>
                <a:lnTo>
                  <a:pt x="52324" y="100457"/>
                </a:lnTo>
                <a:lnTo>
                  <a:pt x="56261" y="96774"/>
                </a:lnTo>
                <a:lnTo>
                  <a:pt x="59019" y="94107"/>
                </a:lnTo>
                <a:lnTo>
                  <a:pt x="45465" y="94107"/>
                </a:lnTo>
                <a:lnTo>
                  <a:pt x="44831" y="93980"/>
                </a:lnTo>
                <a:lnTo>
                  <a:pt x="44831" y="0"/>
                </a:lnTo>
                <a:close/>
              </a:path>
              <a:path w="962025" h="215264">
                <a:moveTo>
                  <a:pt x="115898" y="206248"/>
                </a:moveTo>
                <a:lnTo>
                  <a:pt x="39877" y="206248"/>
                </a:lnTo>
                <a:lnTo>
                  <a:pt x="47117" y="209550"/>
                </a:lnTo>
                <a:lnTo>
                  <a:pt x="53848" y="211962"/>
                </a:lnTo>
                <a:lnTo>
                  <a:pt x="60325" y="213233"/>
                </a:lnTo>
                <a:lnTo>
                  <a:pt x="66928" y="214630"/>
                </a:lnTo>
                <a:lnTo>
                  <a:pt x="73787" y="215265"/>
                </a:lnTo>
                <a:lnTo>
                  <a:pt x="81152" y="215265"/>
                </a:lnTo>
                <a:lnTo>
                  <a:pt x="90632" y="214739"/>
                </a:lnTo>
                <a:lnTo>
                  <a:pt x="99456" y="213153"/>
                </a:lnTo>
                <a:lnTo>
                  <a:pt x="107638" y="210496"/>
                </a:lnTo>
                <a:lnTo>
                  <a:pt x="115188" y="206756"/>
                </a:lnTo>
                <a:lnTo>
                  <a:pt x="115898" y="206248"/>
                </a:lnTo>
                <a:close/>
              </a:path>
              <a:path w="962025" h="215264">
                <a:moveTo>
                  <a:pt x="130271" y="86106"/>
                </a:moveTo>
                <a:lnTo>
                  <a:pt x="82423" y="86106"/>
                </a:lnTo>
                <a:lnTo>
                  <a:pt x="90427" y="87034"/>
                </a:lnTo>
                <a:lnTo>
                  <a:pt x="97313" y="89820"/>
                </a:lnTo>
                <a:lnTo>
                  <a:pt x="115681" y="131379"/>
                </a:lnTo>
                <a:lnTo>
                  <a:pt x="116205" y="145161"/>
                </a:lnTo>
                <a:lnTo>
                  <a:pt x="115633" y="158829"/>
                </a:lnTo>
                <a:lnTo>
                  <a:pt x="101869" y="195329"/>
                </a:lnTo>
                <a:lnTo>
                  <a:pt x="80010" y="203581"/>
                </a:lnTo>
                <a:lnTo>
                  <a:pt x="119625" y="203581"/>
                </a:lnTo>
                <a:lnTo>
                  <a:pt x="142398" y="162829"/>
                </a:lnTo>
                <a:lnTo>
                  <a:pt x="144272" y="140462"/>
                </a:lnTo>
                <a:lnTo>
                  <a:pt x="143889" y="129125"/>
                </a:lnTo>
                <a:lnTo>
                  <a:pt x="130619" y="86518"/>
                </a:lnTo>
                <a:lnTo>
                  <a:pt x="130271" y="86106"/>
                </a:lnTo>
                <a:close/>
              </a:path>
              <a:path w="962025" h="215264">
                <a:moveTo>
                  <a:pt x="93218" y="68199"/>
                </a:moveTo>
                <a:lnTo>
                  <a:pt x="87375" y="68199"/>
                </a:lnTo>
                <a:lnTo>
                  <a:pt x="81914" y="69087"/>
                </a:lnTo>
                <a:lnTo>
                  <a:pt x="45465" y="94107"/>
                </a:lnTo>
                <a:lnTo>
                  <a:pt x="59019" y="94107"/>
                </a:lnTo>
                <a:lnTo>
                  <a:pt x="60071" y="93091"/>
                </a:lnTo>
                <a:lnTo>
                  <a:pt x="64135" y="90424"/>
                </a:lnTo>
                <a:lnTo>
                  <a:pt x="68072" y="88773"/>
                </a:lnTo>
                <a:lnTo>
                  <a:pt x="72009" y="86995"/>
                </a:lnTo>
                <a:lnTo>
                  <a:pt x="76835" y="86106"/>
                </a:lnTo>
                <a:lnTo>
                  <a:pt x="130271" y="86106"/>
                </a:lnTo>
                <a:lnTo>
                  <a:pt x="125904" y="80922"/>
                </a:lnTo>
                <a:lnTo>
                  <a:pt x="120523" y="76327"/>
                </a:lnTo>
                <a:lnTo>
                  <a:pt x="114524" y="72806"/>
                </a:lnTo>
                <a:lnTo>
                  <a:pt x="107965" y="70262"/>
                </a:lnTo>
                <a:lnTo>
                  <a:pt x="100859" y="68718"/>
                </a:lnTo>
                <a:lnTo>
                  <a:pt x="93218" y="68199"/>
                </a:lnTo>
                <a:close/>
              </a:path>
              <a:path w="962025" h="215264">
                <a:moveTo>
                  <a:pt x="730123" y="68072"/>
                </a:moveTo>
                <a:lnTo>
                  <a:pt x="689288" y="82413"/>
                </a:lnTo>
                <a:lnTo>
                  <a:pt x="667607" y="121777"/>
                </a:lnTo>
                <a:lnTo>
                  <a:pt x="665607" y="142621"/>
                </a:lnTo>
                <a:lnTo>
                  <a:pt x="666583" y="159506"/>
                </a:lnTo>
                <a:lnTo>
                  <a:pt x="681227" y="196850"/>
                </a:lnTo>
                <a:lnTo>
                  <a:pt x="727456" y="215265"/>
                </a:lnTo>
                <a:lnTo>
                  <a:pt x="735202" y="215265"/>
                </a:lnTo>
                <a:lnTo>
                  <a:pt x="742188" y="214249"/>
                </a:lnTo>
                <a:lnTo>
                  <a:pt x="754888" y="209931"/>
                </a:lnTo>
                <a:lnTo>
                  <a:pt x="760730" y="207010"/>
                </a:lnTo>
                <a:lnTo>
                  <a:pt x="765937" y="203200"/>
                </a:lnTo>
                <a:lnTo>
                  <a:pt x="771271" y="199517"/>
                </a:lnTo>
                <a:lnTo>
                  <a:pt x="773835" y="197231"/>
                </a:lnTo>
                <a:lnTo>
                  <a:pt x="723392" y="197231"/>
                </a:lnTo>
                <a:lnTo>
                  <a:pt x="715518" y="195072"/>
                </a:lnTo>
                <a:lnTo>
                  <a:pt x="709549" y="190500"/>
                </a:lnTo>
                <a:lnTo>
                  <a:pt x="703580" y="186055"/>
                </a:lnTo>
                <a:lnTo>
                  <a:pt x="699262" y="179705"/>
                </a:lnTo>
                <a:lnTo>
                  <a:pt x="692658" y="139573"/>
                </a:lnTo>
                <a:lnTo>
                  <a:pt x="786384" y="139573"/>
                </a:lnTo>
                <a:lnTo>
                  <a:pt x="786001" y="129879"/>
                </a:lnTo>
                <a:lnTo>
                  <a:pt x="785755" y="127127"/>
                </a:lnTo>
                <a:lnTo>
                  <a:pt x="693420" y="127127"/>
                </a:lnTo>
                <a:lnTo>
                  <a:pt x="694731" y="116435"/>
                </a:lnTo>
                <a:lnTo>
                  <a:pt x="714898" y="82931"/>
                </a:lnTo>
                <a:lnTo>
                  <a:pt x="728726" y="79883"/>
                </a:lnTo>
                <a:lnTo>
                  <a:pt x="767804" y="79883"/>
                </a:lnTo>
                <a:lnTo>
                  <a:pt x="762762" y="76073"/>
                </a:lnTo>
                <a:lnTo>
                  <a:pt x="755776" y="72898"/>
                </a:lnTo>
                <a:lnTo>
                  <a:pt x="750232" y="70804"/>
                </a:lnTo>
                <a:lnTo>
                  <a:pt x="744093" y="69294"/>
                </a:lnTo>
                <a:lnTo>
                  <a:pt x="737381" y="68379"/>
                </a:lnTo>
                <a:lnTo>
                  <a:pt x="730123" y="68072"/>
                </a:lnTo>
                <a:close/>
              </a:path>
              <a:path w="962025" h="215264">
                <a:moveTo>
                  <a:pt x="774446" y="177927"/>
                </a:moveTo>
                <a:lnTo>
                  <a:pt x="741172" y="197231"/>
                </a:lnTo>
                <a:lnTo>
                  <a:pt x="773835" y="197231"/>
                </a:lnTo>
                <a:lnTo>
                  <a:pt x="777113" y="194310"/>
                </a:lnTo>
                <a:lnTo>
                  <a:pt x="783463" y="187579"/>
                </a:lnTo>
                <a:lnTo>
                  <a:pt x="774446" y="177927"/>
                </a:lnTo>
                <a:close/>
              </a:path>
              <a:path w="962025" h="215264">
                <a:moveTo>
                  <a:pt x="767804" y="79883"/>
                </a:moveTo>
                <a:lnTo>
                  <a:pt x="735457" y="79883"/>
                </a:lnTo>
                <a:lnTo>
                  <a:pt x="740918" y="81661"/>
                </a:lnTo>
                <a:lnTo>
                  <a:pt x="749173" y="88900"/>
                </a:lnTo>
                <a:lnTo>
                  <a:pt x="758444" y="127127"/>
                </a:lnTo>
                <a:lnTo>
                  <a:pt x="785755" y="127127"/>
                </a:lnTo>
                <a:lnTo>
                  <a:pt x="772668" y="85852"/>
                </a:lnTo>
                <a:lnTo>
                  <a:pt x="768476" y="80391"/>
                </a:lnTo>
                <a:lnTo>
                  <a:pt x="767804" y="79883"/>
                </a:lnTo>
                <a:close/>
              </a:path>
              <a:path w="962025" h="215264">
                <a:moveTo>
                  <a:pt x="244348" y="68072"/>
                </a:moveTo>
                <a:lnTo>
                  <a:pt x="203513" y="82413"/>
                </a:lnTo>
                <a:lnTo>
                  <a:pt x="181832" y="121777"/>
                </a:lnTo>
                <a:lnTo>
                  <a:pt x="179832" y="142621"/>
                </a:lnTo>
                <a:lnTo>
                  <a:pt x="180808" y="159506"/>
                </a:lnTo>
                <a:lnTo>
                  <a:pt x="195452" y="196850"/>
                </a:lnTo>
                <a:lnTo>
                  <a:pt x="241681" y="215265"/>
                </a:lnTo>
                <a:lnTo>
                  <a:pt x="249427" y="215265"/>
                </a:lnTo>
                <a:lnTo>
                  <a:pt x="256412" y="214249"/>
                </a:lnTo>
                <a:lnTo>
                  <a:pt x="269113" y="209931"/>
                </a:lnTo>
                <a:lnTo>
                  <a:pt x="274955" y="207010"/>
                </a:lnTo>
                <a:lnTo>
                  <a:pt x="280162" y="203200"/>
                </a:lnTo>
                <a:lnTo>
                  <a:pt x="285496" y="199517"/>
                </a:lnTo>
                <a:lnTo>
                  <a:pt x="288060" y="197231"/>
                </a:lnTo>
                <a:lnTo>
                  <a:pt x="237617" y="197231"/>
                </a:lnTo>
                <a:lnTo>
                  <a:pt x="229743" y="195072"/>
                </a:lnTo>
                <a:lnTo>
                  <a:pt x="223774" y="190500"/>
                </a:lnTo>
                <a:lnTo>
                  <a:pt x="217805" y="186055"/>
                </a:lnTo>
                <a:lnTo>
                  <a:pt x="213487" y="179705"/>
                </a:lnTo>
                <a:lnTo>
                  <a:pt x="206883" y="139573"/>
                </a:lnTo>
                <a:lnTo>
                  <a:pt x="300609" y="139573"/>
                </a:lnTo>
                <a:lnTo>
                  <a:pt x="300226" y="129879"/>
                </a:lnTo>
                <a:lnTo>
                  <a:pt x="299980" y="127127"/>
                </a:lnTo>
                <a:lnTo>
                  <a:pt x="207645" y="127127"/>
                </a:lnTo>
                <a:lnTo>
                  <a:pt x="208956" y="116435"/>
                </a:lnTo>
                <a:lnTo>
                  <a:pt x="229123" y="82931"/>
                </a:lnTo>
                <a:lnTo>
                  <a:pt x="242950" y="79883"/>
                </a:lnTo>
                <a:lnTo>
                  <a:pt x="282029" y="79883"/>
                </a:lnTo>
                <a:lnTo>
                  <a:pt x="276987" y="76073"/>
                </a:lnTo>
                <a:lnTo>
                  <a:pt x="270001" y="72898"/>
                </a:lnTo>
                <a:lnTo>
                  <a:pt x="264457" y="70804"/>
                </a:lnTo>
                <a:lnTo>
                  <a:pt x="258318" y="69294"/>
                </a:lnTo>
                <a:lnTo>
                  <a:pt x="251606" y="68379"/>
                </a:lnTo>
                <a:lnTo>
                  <a:pt x="244348" y="68072"/>
                </a:lnTo>
                <a:close/>
              </a:path>
              <a:path w="962025" h="215264">
                <a:moveTo>
                  <a:pt x="288671" y="177927"/>
                </a:moveTo>
                <a:lnTo>
                  <a:pt x="255397" y="197231"/>
                </a:lnTo>
                <a:lnTo>
                  <a:pt x="288060" y="197231"/>
                </a:lnTo>
                <a:lnTo>
                  <a:pt x="291338" y="194310"/>
                </a:lnTo>
                <a:lnTo>
                  <a:pt x="297688" y="187579"/>
                </a:lnTo>
                <a:lnTo>
                  <a:pt x="288671" y="177927"/>
                </a:lnTo>
                <a:close/>
              </a:path>
              <a:path w="962025" h="215264">
                <a:moveTo>
                  <a:pt x="282029" y="79883"/>
                </a:moveTo>
                <a:lnTo>
                  <a:pt x="249682" y="79883"/>
                </a:lnTo>
                <a:lnTo>
                  <a:pt x="255143" y="81661"/>
                </a:lnTo>
                <a:lnTo>
                  <a:pt x="263398" y="88900"/>
                </a:lnTo>
                <a:lnTo>
                  <a:pt x="272669" y="127127"/>
                </a:lnTo>
                <a:lnTo>
                  <a:pt x="299980" y="127127"/>
                </a:lnTo>
                <a:lnTo>
                  <a:pt x="286893" y="85852"/>
                </a:lnTo>
                <a:lnTo>
                  <a:pt x="282701" y="80391"/>
                </a:lnTo>
                <a:lnTo>
                  <a:pt x="282029" y="79883"/>
                </a:lnTo>
                <a:close/>
              </a:path>
              <a:path w="962025" h="215264">
                <a:moveTo>
                  <a:pt x="475107" y="70612"/>
                </a:moveTo>
                <a:lnTo>
                  <a:pt x="416306" y="70612"/>
                </a:lnTo>
                <a:lnTo>
                  <a:pt x="416306" y="77978"/>
                </a:lnTo>
                <a:lnTo>
                  <a:pt x="420115" y="78867"/>
                </a:lnTo>
                <a:lnTo>
                  <a:pt x="423037" y="80137"/>
                </a:lnTo>
                <a:lnTo>
                  <a:pt x="471043" y="213614"/>
                </a:lnTo>
                <a:lnTo>
                  <a:pt x="491744" y="213614"/>
                </a:lnTo>
                <a:lnTo>
                  <a:pt x="501435" y="185801"/>
                </a:lnTo>
                <a:lnTo>
                  <a:pt x="487299" y="185801"/>
                </a:lnTo>
                <a:lnTo>
                  <a:pt x="463931" y="109982"/>
                </a:lnTo>
                <a:lnTo>
                  <a:pt x="462689" y="105664"/>
                </a:lnTo>
                <a:lnTo>
                  <a:pt x="461899" y="102616"/>
                </a:lnTo>
                <a:lnTo>
                  <a:pt x="460628" y="96774"/>
                </a:lnTo>
                <a:lnTo>
                  <a:pt x="460375" y="93980"/>
                </a:lnTo>
                <a:lnTo>
                  <a:pt x="460375" y="87503"/>
                </a:lnTo>
                <a:lnTo>
                  <a:pt x="475107" y="77978"/>
                </a:lnTo>
                <a:lnTo>
                  <a:pt x="475107" y="70612"/>
                </a:lnTo>
                <a:close/>
              </a:path>
              <a:path w="962025" h="215264">
                <a:moveTo>
                  <a:pt x="555263" y="101727"/>
                </a:moveTo>
                <a:lnTo>
                  <a:pt x="530733" y="101727"/>
                </a:lnTo>
                <a:lnTo>
                  <a:pt x="562990" y="213614"/>
                </a:lnTo>
                <a:lnTo>
                  <a:pt x="583184" y="213614"/>
                </a:lnTo>
                <a:lnTo>
                  <a:pt x="594089" y="185801"/>
                </a:lnTo>
                <a:lnTo>
                  <a:pt x="578993" y="185801"/>
                </a:lnTo>
                <a:lnTo>
                  <a:pt x="555263" y="101727"/>
                </a:lnTo>
                <a:close/>
              </a:path>
              <a:path w="962025" h="215264">
                <a:moveTo>
                  <a:pt x="546481" y="70612"/>
                </a:moveTo>
                <a:lnTo>
                  <a:pt x="525526" y="70612"/>
                </a:lnTo>
                <a:lnTo>
                  <a:pt x="487299" y="185801"/>
                </a:lnTo>
                <a:lnTo>
                  <a:pt x="501435" y="185801"/>
                </a:lnTo>
                <a:lnTo>
                  <a:pt x="530733" y="101727"/>
                </a:lnTo>
                <a:lnTo>
                  <a:pt x="555263" y="101727"/>
                </a:lnTo>
                <a:lnTo>
                  <a:pt x="546481" y="70612"/>
                </a:lnTo>
                <a:close/>
              </a:path>
              <a:path w="962025" h="215264">
                <a:moveTo>
                  <a:pt x="647192" y="70612"/>
                </a:moveTo>
                <a:lnTo>
                  <a:pt x="595249" y="70612"/>
                </a:lnTo>
                <a:lnTo>
                  <a:pt x="595249" y="77978"/>
                </a:lnTo>
                <a:lnTo>
                  <a:pt x="600583" y="78994"/>
                </a:lnTo>
                <a:lnTo>
                  <a:pt x="604393" y="80645"/>
                </a:lnTo>
                <a:lnTo>
                  <a:pt x="606678" y="83058"/>
                </a:lnTo>
                <a:lnTo>
                  <a:pt x="608838" y="85217"/>
                </a:lnTo>
                <a:lnTo>
                  <a:pt x="609981" y="88519"/>
                </a:lnTo>
                <a:lnTo>
                  <a:pt x="605155" y="113030"/>
                </a:lnTo>
                <a:lnTo>
                  <a:pt x="578993" y="185801"/>
                </a:lnTo>
                <a:lnTo>
                  <a:pt x="594089" y="185801"/>
                </a:lnTo>
                <a:lnTo>
                  <a:pt x="626110" y="104140"/>
                </a:lnTo>
                <a:lnTo>
                  <a:pt x="628650" y="97790"/>
                </a:lnTo>
                <a:lnTo>
                  <a:pt x="640842" y="80137"/>
                </a:lnTo>
                <a:lnTo>
                  <a:pt x="642238" y="79375"/>
                </a:lnTo>
                <a:lnTo>
                  <a:pt x="644398" y="78612"/>
                </a:lnTo>
                <a:lnTo>
                  <a:pt x="647192" y="77978"/>
                </a:lnTo>
                <a:lnTo>
                  <a:pt x="647192" y="70612"/>
                </a:lnTo>
                <a:close/>
              </a:path>
              <a:path w="962025" h="215264">
                <a:moveTo>
                  <a:pt x="858774" y="69342"/>
                </a:moveTo>
                <a:lnTo>
                  <a:pt x="849630" y="69342"/>
                </a:lnTo>
                <a:lnTo>
                  <a:pt x="814832" y="70612"/>
                </a:lnTo>
                <a:lnTo>
                  <a:pt x="814832" y="78486"/>
                </a:lnTo>
                <a:lnTo>
                  <a:pt x="819276" y="79375"/>
                </a:lnTo>
                <a:lnTo>
                  <a:pt x="822833" y="80264"/>
                </a:lnTo>
                <a:lnTo>
                  <a:pt x="827659" y="82550"/>
                </a:lnTo>
                <a:lnTo>
                  <a:pt x="829437" y="84328"/>
                </a:lnTo>
                <a:lnTo>
                  <a:pt x="830721" y="86868"/>
                </a:lnTo>
                <a:lnTo>
                  <a:pt x="831850" y="88900"/>
                </a:lnTo>
                <a:lnTo>
                  <a:pt x="832485" y="92075"/>
                </a:lnTo>
                <a:lnTo>
                  <a:pt x="832738" y="95885"/>
                </a:lnTo>
                <a:lnTo>
                  <a:pt x="832845" y="99187"/>
                </a:lnTo>
                <a:lnTo>
                  <a:pt x="832935" y="184277"/>
                </a:lnTo>
                <a:lnTo>
                  <a:pt x="832738" y="188214"/>
                </a:lnTo>
                <a:lnTo>
                  <a:pt x="831469" y="194691"/>
                </a:lnTo>
                <a:lnTo>
                  <a:pt x="830580" y="197231"/>
                </a:lnTo>
                <a:lnTo>
                  <a:pt x="829437" y="198755"/>
                </a:lnTo>
                <a:lnTo>
                  <a:pt x="828294" y="200406"/>
                </a:lnTo>
                <a:lnTo>
                  <a:pt x="826897" y="201549"/>
                </a:lnTo>
                <a:lnTo>
                  <a:pt x="823595" y="203327"/>
                </a:lnTo>
                <a:lnTo>
                  <a:pt x="820801" y="204470"/>
                </a:lnTo>
                <a:lnTo>
                  <a:pt x="816990" y="205612"/>
                </a:lnTo>
                <a:lnTo>
                  <a:pt x="816990" y="212852"/>
                </a:lnTo>
                <a:lnTo>
                  <a:pt x="875284" y="212852"/>
                </a:lnTo>
                <a:lnTo>
                  <a:pt x="875284" y="205612"/>
                </a:lnTo>
                <a:lnTo>
                  <a:pt x="870203" y="204343"/>
                </a:lnTo>
                <a:lnTo>
                  <a:pt x="866521" y="202819"/>
                </a:lnTo>
                <a:lnTo>
                  <a:pt x="864362" y="201041"/>
                </a:lnTo>
                <a:lnTo>
                  <a:pt x="862076" y="199390"/>
                </a:lnTo>
                <a:lnTo>
                  <a:pt x="860551" y="196850"/>
                </a:lnTo>
                <a:lnTo>
                  <a:pt x="859789" y="193548"/>
                </a:lnTo>
                <a:lnTo>
                  <a:pt x="859027" y="190119"/>
                </a:lnTo>
                <a:lnTo>
                  <a:pt x="858647" y="184277"/>
                </a:lnTo>
                <a:lnTo>
                  <a:pt x="858647" y="115443"/>
                </a:lnTo>
                <a:lnTo>
                  <a:pt x="859536" y="111252"/>
                </a:lnTo>
                <a:lnTo>
                  <a:pt x="863346" y="103886"/>
                </a:lnTo>
                <a:lnTo>
                  <a:pt x="866394" y="100203"/>
                </a:lnTo>
                <a:lnTo>
                  <a:pt x="870585" y="96393"/>
                </a:lnTo>
                <a:lnTo>
                  <a:pt x="873023" y="94107"/>
                </a:lnTo>
                <a:lnTo>
                  <a:pt x="859155" y="94107"/>
                </a:lnTo>
                <a:lnTo>
                  <a:pt x="857123" y="93599"/>
                </a:lnTo>
                <a:lnTo>
                  <a:pt x="858774" y="69342"/>
                </a:lnTo>
                <a:close/>
              </a:path>
              <a:path w="962025" h="215264">
                <a:moveTo>
                  <a:pt x="939143" y="86106"/>
                </a:moveTo>
                <a:lnTo>
                  <a:pt x="896874" y="86106"/>
                </a:lnTo>
                <a:lnTo>
                  <a:pt x="900049" y="86487"/>
                </a:lnTo>
                <a:lnTo>
                  <a:pt x="902335" y="87376"/>
                </a:lnTo>
                <a:lnTo>
                  <a:pt x="904748" y="88265"/>
                </a:lnTo>
                <a:lnTo>
                  <a:pt x="906907" y="89408"/>
                </a:lnTo>
                <a:lnTo>
                  <a:pt x="908685" y="90805"/>
                </a:lnTo>
                <a:lnTo>
                  <a:pt x="910589" y="92202"/>
                </a:lnTo>
                <a:lnTo>
                  <a:pt x="918845" y="118364"/>
                </a:lnTo>
                <a:lnTo>
                  <a:pt x="919352" y="124079"/>
                </a:lnTo>
                <a:lnTo>
                  <a:pt x="919416" y="184277"/>
                </a:lnTo>
                <a:lnTo>
                  <a:pt x="919257" y="187452"/>
                </a:lnTo>
                <a:lnTo>
                  <a:pt x="919196" y="188214"/>
                </a:lnTo>
                <a:lnTo>
                  <a:pt x="918463" y="191389"/>
                </a:lnTo>
                <a:lnTo>
                  <a:pt x="917828" y="194691"/>
                </a:lnTo>
                <a:lnTo>
                  <a:pt x="916939" y="197231"/>
                </a:lnTo>
                <a:lnTo>
                  <a:pt x="915797" y="198755"/>
                </a:lnTo>
                <a:lnTo>
                  <a:pt x="914653" y="200406"/>
                </a:lnTo>
                <a:lnTo>
                  <a:pt x="913257" y="201549"/>
                </a:lnTo>
                <a:lnTo>
                  <a:pt x="909955" y="203327"/>
                </a:lnTo>
                <a:lnTo>
                  <a:pt x="907161" y="204470"/>
                </a:lnTo>
                <a:lnTo>
                  <a:pt x="903224" y="205612"/>
                </a:lnTo>
                <a:lnTo>
                  <a:pt x="903224" y="212852"/>
                </a:lnTo>
                <a:lnTo>
                  <a:pt x="961898" y="212852"/>
                </a:lnTo>
                <a:lnTo>
                  <a:pt x="961898" y="205612"/>
                </a:lnTo>
                <a:lnTo>
                  <a:pt x="957199" y="204343"/>
                </a:lnTo>
                <a:lnTo>
                  <a:pt x="954024" y="203073"/>
                </a:lnTo>
                <a:lnTo>
                  <a:pt x="945124" y="111252"/>
                </a:lnTo>
                <a:lnTo>
                  <a:pt x="944626" y="104521"/>
                </a:lnTo>
                <a:lnTo>
                  <a:pt x="943483" y="99187"/>
                </a:lnTo>
                <a:lnTo>
                  <a:pt x="942467" y="93853"/>
                </a:lnTo>
                <a:lnTo>
                  <a:pt x="940943" y="89281"/>
                </a:lnTo>
                <a:lnTo>
                  <a:pt x="939143" y="86106"/>
                </a:lnTo>
                <a:close/>
              </a:path>
              <a:path w="962025" h="215264">
                <a:moveTo>
                  <a:pt x="910717" y="68199"/>
                </a:moveTo>
                <a:lnTo>
                  <a:pt x="900176" y="68199"/>
                </a:lnTo>
                <a:lnTo>
                  <a:pt x="895350" y="69087"/>
                </a:lnTo>
                <a:lnTo>
                  <a:pt x="890651" y="70866"/>
                </a:lnTo>
                <a:lnTo>
                  <a:pt x="886078" y="72644"/>
                </a:lnTo>
                <a:lnTo>
                  <a:pt x="881507" y="75057"/>
                </a:lnTo>
                <a:lnTo>
                  <a:pt x="877062" y="78232"/>
                </a:lnTo>
                <a:lnTo>
                  <a:pt x="872489" y="81407"/>
                </a:lnTo>
                <a:lnTo>
                  <a:pt x="866394" y="86868"/>
                </a:lnTo>
                <a:lnTo>
                  <a:pt x="859155" y="94107"/>
                </a:lnTo>
                <a:lnTo>
                  <a:pt x="873023" y="94107"/>
                </a:lnTo>
                <a:lnTo>
                  <a:pt x="874649" y="92583"/>
                </a:lnTo>
                <a:lnTo>
                  <a:pt x="878459" y="89916"/>
                </a:lnTo>
                <a:lnTo>
                  <a:pt x="882014" y="88392"/>
                </a:lnTo>
                <a:lnTo>
                  <a:pt x="885444" y="86868"/>
                </a:lnTo>
                <a:lnTo>
                  <a:pt x="889126" y="86106"/>
                </a:lnTo>
                <a:lnTo>
                  <a:pt x="939143" y="86106"/>
                </a:lnTo>
                <a:lnTo>
                  <a:pt x="938784" y="85471"/>
                </a:lnTo>
                <a:lnTo>
                  <a:pt x="936751" y="81661"/>
                </a:lnTo>
                <a:lnTo>
                  <a:pt x="915543" y="68834"/>
                </a:lnTo>
                <a:lnTo>
                  <a:pt x="910717" y="68199"/>
                </a:lnTo>
                <a:close/>
              </a:path>
              <a:path w="962025" h="215264">
                <a:moveTo>
                  <a:pt x="360299" y="85725"/>
                </a:moveTo>
                <a:lnTo>
                  <a:pt x="334772" y="85725"/>
                </a:lnTo>
                <a:lnTo>
                  <a:pt x="334817" y="169164"/>
                </a:lnTo>
                <a:lnTo>
                  <a:pt x="349456" y="208889"/>
                </a:lnTo>
                <a:lnTo>
                  <a:pt x="372745" y="215265"/>
                </a:lnTo>
                <a:lnTo>
                  <a:pt x="379475" y="215265"/>
                </a:lnTo>
                <a:lnTo>
                  <a:pt x="385952" y="213741"/>
                </a:lnTo>
                <a:lnTo>
                  <a:pt x="398525" y="207645"/>
                </a:lnTo>
                <a:lnTo>
                  <a:pt x="405257" y="202692"/>
                </a:lnTo>
                <a:lnTo>
                  <a:pt x="410819" y="197231"/>
                </a:lnTo>
                <a:lnTo>
                  <a:pt x="379730" y="197231"/>
                </a:lnTo>
                <a:lnTo>
                  <a:pt x="376174" y="196596"/>
                </a:lnTo>
                <a:lnTo>
                  <a:pt x="361569" y="174879"/>
                </a:lnTo>
                <a:lnTo>
                  <a:pt x="360680" y="169164"/>
                </a:lnTo>
                <a:lnTo>
                  <a:pt x="360299" y="161544"/>
                </a:lnTo>
                <a:lnTo>
                  <a:pt x="360299" y="85725"/>
                </a:lnTo>
                <a:close/>
              </a:path>
              <a:path w="962025" h="215264">
                <a:moveTo>
                  <a:pt x="405638" y="187706"/>
                </a:moveTo>
                <a:lnTo>
                  <a:pt x="388112" y="197231"/>
                </a:lnTo>
                <a:lnTo>
                  <a:pt x="410819" y="197231"/>
                </a:lnTo>
                <a:lnTo>
                  <a:pt x="412242" y="195834"/>
                </a:lnTo>
                <a:lnTo>
                  <a:pt x="405638" y="187706"/>
                </a:lnTo>
                <a:close/>
              </a:path>
              <a:path w="962025" h="215264">
                <a:moveTo>
                  <a:pt x="360299" y="33909"/>
                </a:moveTo>
                <a:lnTo>
                  <a:pt x="339217" y="33909"/>
                </a:lnTo>
                <a:lnTo>
                  <a:pt x="338074" y="42926"/>
                </a:lnTo>
                <a:lnTo>
                  <a:pt x="337058" y="49784"/>
                </a:lnTo>
                <a:lnTo>
                  <a:pt x="336042" y="54483"/>
                </a:lnTo>
                <a:lnTo>
                  <a:pt x="335152" y="59182"/>
                </a:lnTo>
                <a:lnTo>
                  <a:pt x="333756" y="63119"/>
                </a:lnTo>
                <a:lnTo>
                  <a:pt x="312674" y="78105"/>
                </a:lnTo>
                <a:lnTo>
                  <a:pt x="312674" y="85725"/>
                </a:lnTo>
                <a:lnTo>
                  <a:pt x="408432" y="85725"/>
                </a:lnTo>
                <a:lnTo>
                  <a:pt x="408432" y="70612"/>
                </a:lnTo>
                <a:lnTo>
                  <a:pt x="360299" y="70612"/>
                </a:lnTo>
                <a:lnTo>
                  <a:pt x="360299" y="33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51704" y="2655028"/>
            <a:ext cx="123443" cy="147193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5956174" y="2586828"/>
            <a:ext cx="471170" cy="215265"/>
          </a:xfrm>
          <a:custGeom>
            <a:avLst/>
            <a:gdLst/>
            <a:ahLst/>
            <a:cxnLst/>
            <a:rect l="l" t="t" r="r" b="b"/>
            <a:pathLst>
              <a:path w="471170" h="215264">
                <a:moveTo>
                  <a:pt x="104413" y="81534"/>
                </a:moveTo>
                <a:lnTo>
                  <a:pt x="63626" y="81534"/>
                </a:lnTo>
                <a:lnTo>
                  <a:pt x="69342" y="82931"/>
                </a:lnTo>
                <a:lnTo>
                  <a:pt x="73660" y="85725"/>
                </a:lnTo>
                <a:lnTo>
                  <a:pt x="85979" y="112903"/>
                </a:lnTo>
                <a:lnTo>
                  <a:pt x="85979" y="132842"/>
                </a:lnTo>
                <a:lnTo>
                  <a:pt x="65807" y="134413"/>
                </a:lnTo>
                <a:lnTo>
                  <a:pt x="48339" y="137223"/>
                </a:lnTo>
                <a:lnTo>
                  <a:pt x="12055" y="153102"/>
                </a:lnTo>
                <a:lnTo>
                  <a:pt x="0" y="180212"/>
                </a:lnTo>
                <a:lnTo>
                  <a:pt x="0" y="187071"/>
                </a:lnTo>
                <a:lnTo>
                  <a:pt x="1524" y="193294"/>
                </a:lnTo>
                <a:lnTo>
                  <a:pt x="4572" y="198501"/>
                </a:lnTo>
                <a:lnTo>
                  <a:pt x="7620" y="203835"/>
                </a:lnTo>
                <a:lnTo>
                  <a:pt x="12064" y="208026"/>
                </a:lnTo>
                <a:lnTo>
                  <a:pt x="17780" y="210947"/>
                </a:lnTo>
                <a:lnTo>
                  <a:pt x="23622" y="213868"/>
                </a:lnTo>
                <a:lnTo>
                  <a:pt x="30225" y="215265"/>
                </a:lnTo>
                <a:lnTo>
                  <a:pt x="46355" y="215265"/>
                </a:lnTo>
                <a:lnTo>
                  <a:pt x="78300" y="198501"/>
                </a:lnTo>
                <a:lnTo>
                  <a:pt x="45338" y="198501"/>
                </a:lnTo>
                <a:lnTo>
                  <a:pt x="41275" y="197866"/>
                </a:lnTo>
                <a:lnTo>
                  <a:pt x="25654" y="182118"/>
                </a:lnTo>
                <a:lnTo>
                  <a:pt x="25769" y="175514"/>
                </a:lnTo>
                <a:lnTo>
                  <a:pt x="59562" y="147224"/>
                </a:lnTo>
                <a:lnTo>
                  <a:pt x="85979" y="145034"/>
                </a:lnTo>
                <a:lnTo>
                  <a:pt x="111379" y="145034"/>
                </a:lnTo>
                <a:lnTo>
                  <a:pt x="111279" y="112903"/>
                </a:lnTo>
                <a:lnTo>
                  <a:pt x="111113" y="107213"/>
                </a:lnTo>
                <a:lnTo>
                  <a:pt x="110299" y="99298"/>
                </a:lnTo>
                <a:lnTo>
                  <a:pt x="108914" y="92596"/>
                </a:lnTo>
                <a:lnTo>
                  <a:pt x="106934" y="87122"/>
                </a:lnTo>
                <a:lnTo>
                  <a:pt x="104413" y="81534"/>
                </a:lnTo>
                <a:close/>
              </a:path>
              <a:path w="471170" h="215264">
                <a:moveTo>
                  <a:pt x="112311" y="191008"/>
                </a:moveTo>
                <a:lnTo>
                  <a:pt x="86233" y="191008"/>
                </a:lnTo>
                <a:lnTo>
                  <a:pt x="88519" y="191643"/>
                </a:lnTo>
                <a:lnTo>
                  <a:pt x="87757" y="212852"/>
                </a:lnTo>
                <a:lnTo>
                  <a:pt x="128524" y="212852"/>
                </a:lnTo>
                <a:lnTo>
                  <a:pt x="128524" y="205612"/>
                </a:lnTo>
                <a:lnTo>
                  <a:pt x="124206" y="204470"/>
                </a:lnTo>
                <a:lnTo>
                  <a:pt x="121031" y="203327"/>
                </a:lnTo>
                <a:lnTo>
                  <a:pt x="113030" y="194691"/>
                </a:lnTo>
                <a:lnTo>
                  <a:pt x="112311" y="191008"/>
                </a:lnTo>
                <a:close/>
              </a:path>
              <a:path w="471170" h="215264">
                <a:moveTo>
                  <a:pt x="111379" y="145034"/>
                </a:moveTo>
                <a:lnTo>
                  <a:pt x="85979" y="145034"/>
                </a:lnTo>
                <a:lnTo>
                  <a:pt x="85979" y="170942"/>
                </a:lnTo>
                <a:lnTo>
                  <a:pt x="84455" y="176022"/>
                </a:lnTo>
                <a:lnTo>
                  <a:pt x="78359" y="186182"/>
                </a:lnTo>
                <a:lnTo>
                  <a:pt x="74041" y="190246"/>
                </a:lnTo>
                <a:lnTo>
                  <a:pt x="68452" y="193548"/>
                </a:lnTo>
                <a:lnTo>
                  <a:pt x="62992" y="196850"/>
                </a:lnTo>
                <a:lnTo>
                  <a:pt x="56896" y="198501"/>
                </a:lnTo>
                <a:lnTo>
                  <a:pt x="78300" y="198501"/>
                </a:lnTo>
                <a:lnTo>
                  <a:pt x="79871" y="197177"/>
                </a:lnTo>
                <a:lnTo>
                  <a:pt x="86233" y="191008"/>
                </a:lnTo>
                <a:lnTo>
                  <a:pt x="112311" y="191008"/>
                </a:lnTo>
                <a:lnTo>
                  <a:pt x="112013" y="189484"/>
                </a:lnTo>
                <a:lnTo>
                  <a:pt x="111684" y="187071"/>
                </a:lnTo>
                <a:lnTo>
                  <a:pt x="111569" y="182118"/>
                </a:lnTo>
                <a:lnTo>
                  <a:pt x="111496" y="180212"/>
                </a:lnTo>
                <a:lnTo>
                  <a:pt x="111379" y="145034"/>
                </a:lnTo>
                <a:close/>
              </a:path>
              <a:path w="471170" h="215264">
                <a:moveTo>
                  <a:pt x="79756" y="68072"/>
                </a:moveTo>
                <a:lnTo>
                  <a:pt x="63373" y="68072"/>
                </a:lnTo>
                <a:lnTo>
                  <a:pt x="56896" y="68707"/>
                </a:lnTo>
                <a:lnTo>
                  <a:pt x="14583" y="83083"/>
                </a:lnTo>
                <a:lnTo>
                  <a:pt x="7747" y="86614"/>
                </a:lnTo>
                <a:lnTo>
                  <a:pt x="7747" y="105918"/>
                </a:lnTo>
                <a:lnTo>
                  <a:pt x="27177" y="105918"/>
                </a:lnTo>
                <a:lnTo>
                  <a:pt x="29591" y="97790"/>
                </a:lnTo>
                <a:lnTo>
                  <a:pt x="33147" y="91694"/>
                </a:lnTo>
                <a:lnTo>
                  <a:pt x="42545" y="83566"/>
                </a:lnTo>
                <a:lnTo>
                  <a:pt x="48768" y="81534"/>
                </a:lnTo>
                <a:lnTo>
                  <a:pt x="104413" y="81534"/>
                </a:lnTo>
                <a:lnTo>
                  <a:pt x="104012" y="80645"/>
                </a:lnTo>
                <a:lnTo>
                  <a:pt x="99568" y="75946"/>
                </a:lnTo>
                <a:lnTo>
                  <a:pt x="93599" y="72771"/>
                </a:lnTo>
                <a:lnTo>
                  <a:pt x="87630" y="69723"/>
                </a:lnTo>
                <a:lnTo>
                  <a:pt x="79756" y="68072"/>
                </a:lnTo>
                <a:close/>
              </a:path>
              <a:path w="471170" h="215264">
                <a:moveTo>
                  <a:pt x="399033" y="68072"/>
                </a:moveTo>
                <a:lnTo>
                  <a:pt x="392429" y="68072"/>
                </a:lnTo>
                <a:lnTo>
                  <a:pt x="383502" y="68595"/>
                </a:lnTo>
                <a:lnTo>
                  <a:pt x="346265" y="86963"/>
                </a:lnTo>
                <a:lnTo>
                  <a:pt x="328078" y="131518"/>
                </a:lnTo>
                <a:lnTo>
                  <a:pt x="327533" y="143256"/>
                </a:lnTo>
                <a:lnTo>
                  <a:pt x="328364" y="159736"/>
                </a:lnTo>
                <a:lnTo>
                  <a:pt x="340741" y="196723"/>
                </a:lnTo>
                <a:lnTo>
                  <a:pt x="378460" y="215265"/>
                </a:lnTo>
                <a:lnTo>
                  <a:pt x="384428" y="215265"/>
                </a:lnTo>
                <a:lnTo>
                  <a:pt x="418448" y="197485"/>
                </a:lnTo>
                <a:lnTo>
                  <a:pt x="388620" y="197485"/>
                </a:lnTo>
                <a:lnTo>
                  <a:pt x="380783" y="196554"/>
                </a:lnTo>
                <a:lnTo>
                  <a:pt x="357552" y="164211"/>
                </a:lnTo>
                <a:lnTo>
                  <a:pt x="355473" y="139065"/>
                </a:lnTo>
                <a:lnTo>
                  <a:pt x="356111" y="125610"/>
                </a:lnTo>
                <a:lnTo>
                  <a:pt x="371030" y="88582"/>
                </a:lnTo>
                <a:lnTo>
                  <a:pt x="394462" y="80010"/>
                </a:lnTo>
                <a:lnTo>
                  <a:pt x="452374" y="80010"/>
                </a:lnTo>
                <a:lnTo>
                  <a:pt x="452374" y="74803"/>
                </a:lnTo>
                <a:lnTo>
                  <a:pt x="426847" y="74803"/>
                </a:lnTo>
                <a:lnTo>
                  <a:pt x="421131" y="72390"/>
                </a:lnTo>
                <a:lnTo>
                  <a:pt x="415671" y="70739"/>
                </a:lnTo>
                <a:lnTo>
                  <a:pt x="410337" y="69723"/>
                </a:lnTo>
                <a:lnTo>
                  <a:pt x="404875" y="68580"/>
                </a:lnTo>
                <a:lnTo>
                  <a:pt x="399033" y="68072"/>
                </a:lnTo>
                <a:close/>
              </a:path>
              <a:path w="471170" h="215264">
                <a:moveTo>
                  <a:pt x="452921" y="189357"/>
                </a:moveTo>
                <a:lnTo>
                  <a:pt x="426212" y="189357"/>
                </a:lnTo>
                <a:lnTo>
                  <a:pt x="428498" y="189992"/>
                </a:lnTo>
                <a:lnTo>
                  <a:pt x="426720" y="214376"/>
                </a:lnTo>
                <a:lnTo>
                  <a:pt x="435610" y="214376"/>
                </a:lnTo>
                <a:lnTo>
                  <a:pt x="470662" y="212852"/>
                </a:lnTo>
                <a:lnTo>
                  <a:pt x="470662" y="205232"/>
                </a:lnTo>
                <a:lnTo>
                  <a:pt x="465327" y="204089"/>
                </a:lnTo>
                <a:lnTo>
                  <a:pt x="461645" y="202946"/>
                </a:lnTo>
                <a:lnTo>
                  <a:pt x="457326" y="200406"/>
                </a:lnTo>
                <a:lnTo>
                  <a:pt x="455802" y="198882"/>
                </a:lnTo>
                <a:lnTo>
                  <a:pt x="453771" y="194818"/>
                </a:lnTo>
                <a:lnTo>
                  <a:pt x="453136" y="192151"/>
                </a:lnTo>
                <a:lnTo>
                  <a:pt x="452921" y="189357"/>
                </a:lnTo>
                <a:close/>
              </a:path>
              <a:path w="471170" h="215264">
                <a:moveTo>
                  <a:pt x="452374" y="80010"/>
                </a:moveTo>
                <a:lnTo>
                  <a:pt x="399161" y="80010"/>
                </a:lnTo>
                <a:lnTo>
                  <a:pt x="403225" y="80518"/>
                </a:lnTo>
                <a:lnTo>
                  <a:pt x="409828" y="82550"/>
                </a:lnTo>
                <a:lnTo>
                  <a:pt x="425703" y="106045"/>
                </a:lnTo>
                <a:lnTo>
                  <a:pt x="426469" y="110805"/>
                </a:lnTo>
                <a:lnTo>
                  <a:pt x="426847" y="116967"/>
                </a:lnTo>
                <a:lnTo>
                  <a:pt x="426847" y="162814"/>
                </a:lnTo>
                <a:lnTo>
                  <a:pt x="426466" y="166878"/>
                </a:lnTo>
                <a:lnTo>
                  <a:pt x="425703" y="169926"/>
                </a:lnTo>
                <a:lnTo>
                  <a:pt x="425069" y="172974"/>
                </a:lnTo>
                <a:lnTo>
                  <a:pt x="424052" y="175641"/>
                </a:lnTo>
                <a:lnTo>
                  <a:pt x="422655" y="178054"/>
                </a:lnTo>
                <a:lnTo>
                  <a:pt x="421386" y="180467"/>
                </a:lnTo>
                <a:lnTo>
                  <a:pt x="392938" y="197485"/>
                </a:lnTo>
                <a:lnTo>
                  <a:pt x="418448" y="197485"/>
                </a:lnTo>
                <a:lnTo>
                  <a:pt x="419989" y="196087"/>
                </a:lnTo>
                <a:lnTo>
                  <a:pt x="426212" y="189357"/>
                </a:lnTo>
                <a:lnTo>
                  <a:pt x="452921" y="189357"/>
                </a:lnTo>
                <a:lnTo>
                  <a:pt x="452881" y="188849"/>
                </a:lnTo>
                <a:lnTo>
                  <a:pt x="452500" y="185547"/>
                </a:lnTo>
                <a:lnTo>
                  <a:pt x="452374" y="80010"/>
                </a:lnTo>
                <a:close/>
              </a:path>
              <a:path w="471170" h="215264">
                <a:moveTo>
                  <a:pt x="452374" y="0"/>
                </a:moveTo>
                <a:lnTo>
                  <a:pt x="443611" y="0"/>
                </a:lnTo>
                <a:lnTo>
                  <a:pt x="407670" y="1397"/>
                </a:lnTo>
                <a:lnTo>
                  <a:pt x="407670" y="9144"/>
                </a:lnTo>
                <a:lnTo>
                  <a:pt x="412623" y="10033"/>
                </a:lnTo>
                <a:lnTo>
                  <a:pt x="416178" y="10922"/>
                </a:lnTo>
                <a:lnTo>
                  <a:pt x="426847" y="74803"/>
                </a:lnTo>
                <a:lnTo>
                  <a:pt x="452374" y="74803"/>
                </a:lnTo>
                <a:lnTo>
                  <a:pt x="452374" y="0"/>
                </a:lnTo>
                <a:close/>
              </a:path>
              <a:path w="471170" h="215264">
                <a:moveTo>
                  <a:pt x="196723" y="69342"/>
                </a:moveTo>
                <a:lnTo>
                  <a:pt x="187579" y="69342"/>
                </a:lnTo>
                <a:lnTo>
                  <a:pt x="152781" y="70612"/>
                </a:lnTo>
                <a:lnTo>
                  <a:pt x="152781" y="78486"/>
                </a:lnTo>
                <a:lnTo>
                  <a:pt x="157225" y="79375"/>
                </a:lnTo>
                <a:lnTo>
                  <a:pt x="160782" y="80264"/>
                </a:lnTo>
                <a:lnTo>
                  <a:pt x="165608" y="82550"/>
                </a:lnTo>
                <a:lnTo>
                  <a:pt x="167386" y="84328"/>
                </a:lnTo>
                <a:lnTo>
                  <a:pt x="168670" y="86868"/>
                </a:lnTo>
                <a:lnTo>
                  <a:pt x="169799" y="88900"/>
                </a:lnTo>
                <a:lnTo>
                  <a:pt x="170434" y="92075"/>
                </a:lnTo>
                <a:lnTo>
                  <a:pt x="170687" y="95885"/>
                </a:lnTo>
                <a:lnTo>
                  <a:pt x="170794" y="99187"/>
                </a:lnTo>
                <a:lnTo>
                  <a:pt x="170884" y="184277"/>
                </a:lnTo>
                <a:lnTo>
                  <a:pt x="170687" y="188214"/>
                </a:lnTo>
                <a:lnTo>
                  <a:pt x="169418" y="194691"/>
                </a:lnTo>
                <a:lnTo>
                  <a:pt x="168529" y="197231"/>
                </a:lnTo>
                <a:lnTo>
                  <a:pt x="167386" y="198755"/>
                </a:lnTo>
                <a:lnTo>
                  <a:pt x="166243" y="200406"/>
                </a:lnTo>
                <a:lnTo>
                  <a:pt x="164846" y="201549"/>
                </a:lnTo>
                <a:lnTo>
                  <a:pt x="161544" y="203327"/>
                </a:lnTo>
                <a:lnTo>
                  <a:pt x="158750" y="204470"/>
                </a:lnTo>
                <a:lnTo>
                  <a:pt x="154939" y="205612"/>
                </a:lnTo>
                <a:lnTo>
                  <a:pt x="154939" y="212852"/>
                </a:lnTo>
                <a:lnTo>
                  <a:pt x="213233" y="212852"/>
                </a:lnTo>
                <a:lnTo>
                  <a:pt x="213233" y="205612"/>
                </a:lnTo>
                <a:lnTo>
                  <a:pt x="208152" y="204343"/>
                </a:lnTo>
                <a:lnTo>
                  <a:pt x="204470" y="202819"/>
                </a:lnTo>
                <a:lnTo>
                  <a:pt x="202311" y="201041"/>
                </a:lnTo>
                <a:lnTo>
                  <a:pt x="200025" y="199390"/>
                </a:lnTo>
                <a:lnTo>
                  <a:pt x="198500" y="196850"/>
                </a:lnTo>
                <a:lnTo>
                  <a:pt x="197738" y="193548"/>
                </a:lnTo>
                <a:lnTo>
                  <a:pt x="196976" y="190119"/>
                </a:lnTo>
                <a:lnTo>
                  <a:pt x="196596" y="184277"/>
                </a:lnTo>
                <a:lnTo>
                  <a:pt x="196596" y="115443"/>
                </a:lnTo>
                <a:lnTo>
                  <a:pt x="197485" y="111252"/>
                </a:lnTo>
                <a:lnTo>
                  <a:pt x="201295" y="103886"/>
                </a:lnTo>
                <a:lnTo>
                  <a:pt x="204343" y="100203"/>
                </a:lnTo>
                <a:lnTo>
                  <a:pt x="208534" y="96393"/>
                </a:lnTo>
                <a:lnTo>
                  <a:pt x="210972" y="94107"/>
                </a:lnTo>
                <a:lnTo>
                  <a:pt x="197104" y="94107"/>
                </a:lnTo>
                <a:lnTo>
                  <a:pt x="195072" y="93599"/>
                </a:lnTo>
                <a:lnTo>
                  <a:pt x="196723" y="69342"/>
                </a:lnTo>
                <a:close/>
              </a:path>
              <a:path w="471170" h="215264">
                <a:moveTo>
                  <a:pt x="277092" y="86106"/>
                </a:moveTo>
                <a:lnTo>
                  <a:pt x="234823" y="86106"/>
                </a:lnTo>
                <a:lnTo>
                  <a:pt x="237998" y="86487"/>
                </a:lnTo>
                <a:lnTo>
                  <a:pt x="240284" y="87376"/>
                </a:lnTo>
                <a:lnTo>
                  <a:pt x="242697" y="88265"/>
                </a:lnTo>
                <a:lnTo>
                  <a:pt x="244856" y="89408"/>
                </a:lnTo>
                <a:lnTo>
                  <a:pt x="246634" y="90805"/>
                </a:lnTo>
                <a:lnTo>
                  <a:pt x="248538" y="92202"/>
                </a:lnTo>
                <a:lnTo>
                  <a:pt x="256794" y="118364"/>
                </a:lnTo>
                <a:lnTo>
                  <a:pt x="257301" y="124079"/>
                </a:lnTo>
                <a:lnTo>
                  <a:pt x="257365" y="184277"/>
                </a:lnTo>
                <a:lnTo>
                  <a:pt x="257206" y="187452"/>
                </a:lnTo>
                <a:lnTo>
                  <a:pt x="257145" y="188214"/>
                </a:lnTo>
                <a:lnTo>
                  <a:pt x="256412" y="191389"/>
                </a:lnTo>
                <a:lnTo>
                  <a:pt x="255777" y="194691"/>
                </a:lnTo>
                <a:lnTo>
                  <a:pt x="254888" y="197231"/>
                </a:lnTo>
                <a:lnTo>
                  <a:pt x="253746" y="198755"/>
                </a:lnTo>
                <a:lnTo>
                  <a:pt x="252602" y="200406"/>
                </a:lnTo>
                <a:lnTo>
                  <a:pt x="251206" y="201549"/>
                </a:lnTo>
                <a:lnTo>
                  <a:pt x="247904" y="203327"/>
                </a:lnTo>
                <a:lnTo>
                  <a:pt x="245110" y="204470"/>
                </a:lnTo>
                <a:lnTo>
                  <a:pt x="241173" y="205612"/>
                </a:lnTo>
                <a:lnTo>
                  <a:pt x="241173" y="212852"/>
                </a:lnTo>
                <a:lnTo>
                  <a:pt x="299847" y="212852"/>
                </a:lnTo>
                <a:lnTo>
                  <a:pt x="299847" y="205612"/>
                </a:lnTo>
                <a:lnTo>
                  <a:pt x="295148" y="204343"/>
                </a:lnTo>
                <a:lnTo>
                  <a:pt x="291973" y="203073"/>
                </a:lnTo>
                <a:lnTo>
                  <a:pt x="283073" y="111252"/>
                </a:lnTo>
                <a:lnTo>
                  <a:pt x="282575" y="104521"/>
                </a:lnTo>
                <a:lnTo>
                  <a:pt x="281432" y="99187"/>
                </a:lnTo>
                <a:lnTo>
                  <a:pt x="280416" y="93853"/>
                </a:lnTo>
                <a:lnTo>
                  <a:pt x="278892" y="89281"/>
                </a:lnTo>
                <a:lnTo>
                  <a:pt x="277092" y="86106"/>
                </a:lnTo>
                <a:close/>
              </a:path>
              <a:path w="471170" h="215264">
                <a:moveTo>
                  <a:pt x="248666" y="68199"/>
                </a:moveTo>
                <a:lnTo>
                  <a:pt x="238125" y="68199"/>
                </a:lnTo>
                <a:lnTo>
                  <a:pt x="233299" y="69087"/>
                </a:lnTo>
                <a:lnTo>
                  <a:pt x="228600" y="70866"/>
                </a:lnTo>
                <a:lnTo>
                  <a:pt x="224027" y="72644"/>
                </a:lnTo>
                <a:lnTo>
                  <a:pt x="219456" y="75057"/>
                </a:lnTo>
                <a:lnTo>
                  <a:pt x="215011" y="78232"/>
                </a:lnTo>
                <a:lnTo>
                  <a:pt x="210438" y="81407"/>
                </a:lnTo>
                <a:lnTo>
                  <a:pt x="204343" y="86868"/>
                </a:lnTo>
                <a:lnTo>
                  <a:pt x="197104" y="94107"/>
                </a:lnTo>
                <a:lnTo>
                  <a:pt x="210972" y="94107"/>
                </a:lnTo>
                <a:lnTo>
                  <a:pt x="212598" y="92583"/>
                </a:lnTo>
                <a:lnTo>
                  <a:pt x="216408" y="89916"/>
                </a:lnTo>
                <a:lnTo>
                  <a:pt x="219963" y="88392"/>
                </a:lnTo>
                <a:lnTo>
                  <a:pt x="223393" y="86868"/>
                </a:lnTo>
                <a:lnTo>
                  <a:pt x="227075" y="86106"/>
                </a:lnTo>
                <a:lnTo>
                  <a:pt x="277092" y="86106"/>
                </a:lnTo>
                <a:lnTo>
                  <a:pt x="276733" y="85471"/>
                </a:lnTo>
                <a:lnTo>
                  <a:pt x="274700" y="81661"/>
                </a:lnTo>
                <a:lnTo>
                  <a:pt x="253492" y="68834"/>
                </a:lnTo>
                <a:lnTo>
                  <a:pt x="248666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23610" y="2620737"/>
            <a:ext cx="98425" cy="181356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02172" y="2586828"/>
            <a:ext cx="528320" cy="215265"/>
          </a:xfrm>
          <a:custGeom>
            <a:avLst/>
            <a:gdLst/>
            <a:ahLst/>
            <a:cxnLst/>
            <a:rect l="l" t="t" r="r" b="b"/>
            <a:pathLst>
              <a:path w="528320" h="215264">
                <a:moveTo>
                  <a:pt x="387115" y="81534"/>
                </a:moveTo>
                <a:lnTo>
                  <a:pt x="346328" y="81534"/>
                </a:lnTo>
                <a:lnTo>
                  <a:pt x="352044" y="82931"/>
                </a:lnTo>
                <a:lnTo>
                  <a:pt x="356362" y="85725"/>
                </a:lnTo>
                <a:lnTo>
                  <a:pt x="368680" y="112903"/>
                </a:lnTo>
                <a:lnTo>
                  <a:pt x="368680" y="132842"/>
                </a:lnTo>
                <a:lnTo>
                  <a:pt x="348509" y="134413"/>
                </a:lnTo>
                <a:lnTo>
                  <a:pt x="331041" y="137223"/>
                </a:lnTo>
                <a:lnTo>
                  <a:pt x="294757" y="153102"/>
                </a:lnTo>
                <a:lnTo>
                  <a:pt x="282701" y="180212"/>
                </a:lnTo>
                <a:lnTo>
                  <a:pt x="282701" y="187071"/>
                </a:lnTo>
                <a:lnTo>
                  <a:pt x="284225" y="193294"/>
                </a:lnTo>
                <a:lnTo>
                  <a:pt x="287274" y="198501"/>
                </a:lnTo>
                <a:lnTo>
                  <a:pt x="290322" y="203835"/>
                </a:lnTo>
                <a:lnTo>
                  <a:pt x="294767" y="208026"/>
                </a:lnTo>
                <a:lnTo>
                  <a:pt x="300481" y="210947"/>
                </a:lnTo>
                <a:lnTo>
                  <a:pt x="306324" y="213868"/>
                </a:lnTo>
                <a:lnTo>
                  <a:pt x="312927" y="215265"/>
                </a:lnTo>
                <a:lnTo>
                  <a:pt x="329056" y="215265"/>
                </a:lnTo>
                <a:lnTo>
                  <a:pt x="361002" y="198501"/>
                </a:lnTo>
                <a:lnTo>
                  <a:pt x="328041" y="198501"/>
                </a:lnTo>
                <a:lnTo>
                  <a:pt x="323976" y="197866"/>
                </a:lnTo>
                <a:lnTo>
                  <a:pt x="308355" y="182118"/>
                </a:lnTo>
                <a:lnTo>
                  <a:pt x="308471" y="175514"/>
                </a:lnTo>
                <a:lnTo>
                  <a:pt x="342265" y="147224"/>
                </a:lnTo>
                <a:lnTo>
                  <a:pt x="368680" y="145034"/>
                </a:lnTo>
                <a:lnTo>
                  <a:pt x="394080" y="145034"/>
                </a:lnTo>
                <a:lnTo>
                  <a:pt x="393981" y="112903"/>
                </a:lnTo>
                <a:lnTo>
                  <a:pt x="393815" y="107213"/>
                </a:lnTo>
                <a:lnTo>
                  <a:pt x="393001" y="99298"/>
                </a:lnTo>
                <a:lnTo>
                  <a:pt x="391616" y="92596"/>
                </a:lnTo>
                <a:lnTo>
                  <a:pt x="389635" y="87122"/>
                </a:lnTo>
                <a:lnTo>
                  <a:pt x="387115" y="81534"/>
                </a:lnTo>
                <a:close/>
              </a:path>
              <a:path w="528320" h="215264">
                <a:moveTo>
                  <a:pt x="395013" y="191008"/>
                </a:moveTo>
                <a:lnTo>
                  <a:pt x="368934" y="191008"/>
                </a:lnTo>
                <a:lnTo>
                  <a:pt x="371221" y="191643"/>
                </a:lnTo>
                <a:lnTo>
                  <a:pt x="370458" y="212852"/>
                </a:lnTo>
                <a:lnTo>
                  <a:pt x="411225" y="212852"/>
                </a:lnTo>
                <a:lnTo>
                  <a:pt x="411225" y="205612"/>
                </a:lnTo>
                <a:lnTo>
                  <a:pt x="406907" y="204470"/>
                </a:lnTo>
                <a:lnTo>
                  <a:pt x="403732" y="203327"/>
                </a:lnTo>
                <a:lnTo>
                  <a:pt x="395731" y="194691"/>
                </a:lnTo>
                <a:lnTo>
                  <a:pt x="395013" y="191008"/>
                </a:lnTo>
                <a:close/>
              </a:path>
              <a:path w="528320" h="215264">
                <a:moveTo>
                  <a:pt x="394080" y="145034"/>
                </a:moveTo>
                <a:lnTo>
                  <a:pt x="368680" y="145034"/>
                </a:lnTo>
                <a:lnTo>
                  <a:pt x="368680" y="170942"/>
                </a:lnTo>
                <a:lnTo>
                  <a:pt x="367156" y="176022"/>
                </a:lnTo>
                <a:lnTo>
                  <a:pt x="361060" y="186182"/>
                </a:lnTo>
                <a:lnTo>
                  <a:pt x="356743" y="190246"/>
                </a:lnTo>
                <a:lnTo>
                  <a:pt x="351154" y="193548"/>
                </a:lnTo>
                <a:lnTo>
                  <a:pt x="345694" y="196850"/>
                </a:lnTo>
                <a:lnTo>
                  <a:pt x="339598" y="198501"/>
                </a:lnTo>
                <a:lnTo>
                  <a:pt x="361002" y="198501"/>
                </a:lnTo>
                <a:lnTo>
                  <a:pt x="362573" y="197177"/>
                </a:lnTo>
                <a:lnTo>
                  <a:pt x="368934" y="191008"/>
                </a:lnTo>
                <a:lnTo>
                  <a:pt x="395013" y="191008"/>
                </a:lnTo>
                <a:lnTo>
                  <a:pt x="394716" y="189484"/>
                </a:lnTo>
                <a:lnTo>
                  <a:pt x="394386" y="187071"/>
                </a:lnTo>
                <a:lnTo>
                  <a:pt x="394271" y="182118"/>
                </a:lnTo>
                <a:lnTo>
                  <a:pt x="394198" y="180212"/>
                </a:lnTo>
                <a:lnTo>
                  <a:pt x="394080" y="145034"/>
                </a:lnTo>
                <a:close/>
              </a:path>
              <a:path w="528320" h="215264">
                <a:moveTo>
                  <a:pt x="362457" y="68072"/>
                </a:moveTo>
                <a:lnTo>
                  <a:pt x="346075" y="68072"/>
                </a:lnTo>
                <a:lnTo>
                  <a:pt x="339598" y="68707"/>
                </a:lnTo>
                <a:lnTo>
                  <a:pt x="297285" y="83083"/>
                </a:lnTo>
                <a:lnTo>
                  <a:pt x="290449" y="86614"/>
                </a:lnTo>
                <a:lnTo>
                  <a:pt x="290449" y="105918"/>
                </a:lnTo>
                <a:lnTo>
                  <a:pt x="309879" y="105918"/>
                </a:lnTo>
                <a:lnTo>
                  <a:pt x="312293" y="97790"/>
                </a:lnTo>
                <a:lnTo>
                  <a:pt x="315849" y="91694"/>
                </a:lnTo>
                <a:lnTo>
                  <a:pt x="325247" y="83566"/>
                </a:lnTo>
                <a:lnTo>
                  <a:pt x="331470" y="81534"/>
                </a:lnTo>
                <a:lnTo>
                  <a:pt x="387115" y="81534"/>
                </a:lnTo>
                <a:lnTo>
                  <a:pt x="386715" y="80645"/>
                </a:lnTo>
                <a:lnTo>
                  <a:pt x="382270" y="75946"/>
                </a:lnTo>
                <a:lnTo>
                  <a:pt x="376300" y="72771"/>
                </a:lnTo>
                <a:lnTo>
                  <a:pt x="370331" y="69723"/>
                </a:lnTo>
                <a:lnTo>
                  <a:pt x="362457" y="68072"/>
                </a:lnTo>
                <a:close/>
              </a:path>
              <a:path w="528320" h="215264">
                <a:moveTo>
                  <a:pt x="476250" y="85725"/>
                </a:moveTo>
                <a:lnTo>
                  <a:pt x="450723" y="85725"/>
                </a:lnTo>
                <a:lnTo>
                  <a:pt x="450768" y="169164"/>
                </a:lnTo>
                <a:lnTo>
                  <a:pt x="465407" y="208889"/>
                </a:lnTo>
                <a:lnTo>
                  <a:pt x="488696" y="215265"/>
                </a:lnTo>
                <a:lnTo>
                  <a:pt x="495426" y="215265"/>
                </a:lnTo>
                <a:lnTo>
                  <a:pt x="501903" y="213741"/>
                </a:lnTo>
                <a:lnTo>
                  <a:pt x="514476" y="207645"/>
                </a:lnTo>
                <a:lnTo>
                  <a:pt x="521207" y="202692"/>
                </a:lnTo>
                <a:lnTo>
                  <a:pt x="526770" y="197231"/>
                </a:lnTo>
                <a:lnTo>
                  <a:pt x="495680" y="197231"/>
                </a:lnTo>
                <a:lnTo>
                  <a:pt x="492125" y="196596"/>
                </a:lnTo>
                <a:lnTo>
                  <a:pt x="477520" y="174879"/>
                </a:lnTo>
                <a:lnTo>
                  <a:pt x="476630" y="169164"/>
                </a:lnTo>
                <a:lnTo>
                  <a:pt x="476250" y="161544"/>
                </a:lnTo>
                <a:lnTo>
                  <a:pt x="476250" y="85725"/>
                </a:lnTo>
                <a:close/>
              </a:path>
              <a:path w="528320" h="215264">
                <a:moveTo>
                  <a:pt x="521589" y="187706"/>
                </a:moveTo>
                <a:lnTo>
                  <a:pt x="504063" y="197231"/>
                </a:lnTo>
                <a:lnTo>
                  <a:pt x="526770" y="197231"/>
                </a:lnTo>
                <a:lnTo>
                  <a:pt x="528193" y="195834"/>
                </a:lnTo>
                <a:lnTo>
                  <a:pt x="521589" y="187706"/>
                </a:lnTo>
                <a:close/>
              </a:path>
              <a:path w="528320" h="215264">
                <a:moveTo>
                  <a:pt x="476250" y="33909"/>
                </a:moveTo>
                <a:lnTo>
                  <a:pt x="455168" y="33909"/>
                </a:lnTo>
                <a:lnTo>
                  <a:pt x="454025" y="42926"/>
                </a:lnTo>
                <a:lnTo>
                  <a:pt x="453008" y="49784"/>
                </a:lnTo>
                <a:lnTo>
                  <a:pt x="451993" y="54483"/>
                </a:lnTo>
                <a:lnTo>
                  <a:pt x="451103" y="59182"/>
                </a:lnTo>
                <a:lnTo>
                  <a:pt x="449706" y="63119"/>
                </a:lnTo>
                <a:lnTo>
                  <a:pt x="428625" y="78105"/>
                </a:lnTo>
                <a:lnTo>
                  <a:pt x="428625" y="85725"/>
                </a:lnTo>
                <a:lnTo>
                  <a:pt x="524382" y="85725"/>
                </a:lnTo>
                <a:lnTo>
                  <a:pt x="524382" y="70612"/>
                </a:lnTo>
                <a:lnTo>
                  <a:pt x="476250" y="70612"/>
                </a:lnTo>
                <a:lnTo>
                  <a:pt x="476250" y="33909"/>
                </a:lnTo>
                <a:close/>
              </a:path>
              <a:path w="528320" h="215264">
                <a:moveTo>
                  <a:pt x="47625" y="85725"/>
                </a:moveTo>
                <a:lnTo>
                  <a:pt x="22098" y="85725"/>
                </a:lnTo>
                <a:lnTo>
                  <a:pt x="22143" y="169164"/>
                </a:lnTo>
                <a:lnTo>
                  <a:pt x="36782" y="208889"/>
                </a:lnTo>
                <a:lnTo>
                  <a:pt x="60071" y="215265"/>
                </a:lnTo>
                <a:lnTo>
                  <a:pt x="66801" y="215265"/>
                </a:lnTo>
                <a:lnTo>
                  <a:pt x="73278" y="213741"/>
                </a:lnTo>
                <a:lnTo>
                  <a:pt x="85851" y="207645"/>
                </a:lnTo>
                <a:lnTo>
                  <a:pt x="92582" y="202692"/>
                </a:lnTo>
                <a:lnTo>
                  <a:pt x="98145" y="197231"/>
                </a:lnTo>
                <a:lnTo>
                  <a:pt x="67055" y="197231"/>
                </a:lnTo>
                <a:lnTo>
                  <a:pt x="63500" y="196596"/>
                </a:lnTo>
                <a:lnTo>
                  <a:pt x="48895" y="174879"/>
                </a:lnTo>
                <a:lnTo>
                  <a:pt x="48005" y="169164"/>
                </a:lnTo>
                <a:lnTo>
                  <a:pt x="47625" y="161544"/>
                </a:lnTo>
                <a:lnTo>
                  <a:pt x="47625" y="85725"/>
                </a:lnTo>
                <a:close/>
              </a:path>
              <a:path w="528320" h="215264">
                <a:moveTo>
                  <a:pt x="92964" y="187706"/>
                </a:moveTo>
                <a:lnTo>
                  <a:pt x="75438" y="197231"/>
                </a:lnTo>
                <a:lnTo>
                  <a:pt x="98145" y="197231"/>
                </a:lnTo>
                <a:lnTo>
                  <a:pt x="99568" y="195834"/>
                </a:lnTo>
                <a:lnTo>
                  <a:pt x="92964" y="187706"/>
                </a:lnTo>
                <a:close/>
              </a:path>
              <a:path w="528320" h="215264">
                <a:moveTo>
                  <a:pt x="47625" y="33909"/>
                </a:moveTo>
                <a:lnTo>
                  <a:pt x="26543" y="33909"/>
                </a:lnTo>
                <a:lnTo>
                  <a:pt x="25400" y="42926"/>
                </a:lnTo>
                <a:lnTo>
                  <a:pt x="24383" y="49784"/>
                </a:lnTo>
                <a:lnTo>
                  <a:pt x="23368" y="54483"/>
                </a:lnTo>
                <a:lnTo>
                  <a:pt x="22478" y="59182"/>
                </a:lnTo>
                <a:lnTo>
                  <a:pt x="21081" y="63119"/>
                </a:lnTo>
                <a:lnTo>
                  <a:pt x="0" y="78105"/>
                </a:lnTo>
                <a:lnTo>
                  <a:pt x="0" y="85725"/>
                </a:lnTo>
                <a:lnTo>
                  <a:pt x="95757" y="85725"/>
                </a:lnTo>
                <a:lnTo>
                  <a:pt x="95757" y="70612"/>
                </a:lnTo>
                <a:lnTo>
                  <a:pt x="47625" y="70612"/>
                </a:lnTo>
                <a:lnTo>
                  <a:pt x="47625" y="33909"/>
                </a:lnTo>
                <a:close/>
              </a:path>
              <a:path w="528320" h="215264">
                <a:moveTo>
                  <a:pt x="153670" y="0"/>
                </a:moveTo>
                <a:lnTo>
                  <a:pt x="144652" y="0"/>
                </a:lnTo>
                <a:lnTo>
                  <a:pt x="108839" y="1397"/>
                </a:lnTo>
                <a:lnTo>
                  <a:pt x="108839" y="9144"/>
                </a:lnTo>
                <a:lnTo>
                  <a:pt x="113919" y="10033"/>
                </a:lnTo>
                <a:lnTo>
                  <a:pt x="117348" y="10922"/>
                </a:lnTo>
                <a:lnTo>
                  <a:pt x="127762" y="31242"/>
                </a:lnTo>
                <a:lnTo>
                  <a:pt x="128016" y="34925"/>
                </a:lnTo>
                <a:lnTo>
                  <a:pt x="127927" y="184277"/>
                </a:lnTo>
                <a:lnTo>
                  <a:pt x="124968" y="197993"/>
                </a:lnTo>
                <a:lnTo>
                  <a:pt x="123951" y="199771"/>
                </a:lnTo>
                <a:lnTo>
                  <a:pt x="111251" y="205612"/>
                </a:lnTo>
                <a:lnTo>
                  <a:pt x="111251" y="212852"/>
                </a:lnTo>
                <a:lnTo>
                  <a:pt x="170179" y="212852"/>
                </a:lnTo>
                <a:lnTo>
                  <a:pt x="170179" y="205612"/>
                </a:lnTo>
                <a:lnTo>
                  <a:pt x="165862" y="204470"/>
                </a:lnTo>
                <a:lnTo>
                  <a:pt x="162687" y="203327"/>
                </a:lnTo>
                <a:lnTo>
                  <a:pt x="160654" y="202057"/>
                </a:lnTo>
                <a:lnTo>
                  <a:pt x="158623" y="200914"/>
                </a:lnTo>
                <a:lnTo>
                  <a:pt x="157099" y="199262"/>
                </a:lnTo>
                <a:lnTo>
                  <a:pt x="156142" y="197231"/>
                </a:lnTo>
                <a:lnTo>
                  <a:pt x="155194" y="195453"/>
                </a:lnTo>
                <a:lnTo>
                  <a:pt x="154558" y="193040"/>
                </a:lnTo>
                <a:lnTo>
                  <a:pt x="153797" y="187325"/>
                </a:lnTo>
                <a:lnTo>
                  <a:pt x="153670" y="114427"/>
                </a:lnTo>
                <a:lnTo>
                  <a:pt x="154685" y="110362"/>
                </a:lnTo>
                <a:lnTo>
                  <a:pt x="156845" y="106680"/>
                </a:lnTo>
                <a:lnTo>
                  <a:pt x="159003" y="102870"/>
                </a:lnTo>
                <a:lnTo>
                  <a:pt x="162178" y="99187"/>
                </a:lnTo>
                <a:lnTo>
                  <a:pt x="166243" y="95631"/>
                </a:lnTo>
                <a:lnTo>
                  <a:pt x="168039" y="94107"/>
                </a:lnTo>
                <a:lnTo>
                  <a:pt x="154177" y="94107"/>
                </a:lnTo>
                <a:lnTo>
                  <a:pt x="153670" y="93980"/>
                </a:lnTo>
                <a:lnTo>
                  <a:pt x="153670" y="0"/>
                </a:lnTo>
                <a:close/>
              </a:path>
              <a:path w="528320" h="215264">
                <a:moveTo>
                  <a:pt x="234137" y="86106"/>
                </a:moveTo>
                <a:lnTo>
                  <a:pt x="195072" y="86106"/>
                </a:lnTo>
                <a:lnTo>
                  <a:pt x="200532" y="87884"/>
                </a:lnTo>
                <a:lnTo>
                  <a:pt x="208406" y="94742"/>
                </a:lnTo>
                <a:lnTo>
                  <a:pt x="214280" y="184277"/>
                </a:lnTo>
                <a:lnTo>
                  <a:pt x="213995" y="188087"/>
                </a:lnTo>
                <a:lnTo>
                  <a:pt x="212725" y="194691"/>
                </a:lnTo>
                <a:lnTo>
                  <a:pt x="211835" y="197231"/>
                </a:lnTo>
                <a:lnTo>
                  <a:pt x="210605" y="198882"/>
                </a:lnTo>
                <a:lnTo>
                  <a:pt x="209550" y="200406"/>
                </a:lnTo>
                <a:lnTo>
                  <a:pt x="198120" y="205612"/>
                </a:lnTo>
                <a:lnTo>
                  <a:pt x="198120" y="212852"/>
                </a:lnTo>
                <a:lnTo>
                  <a:pt x="256794" y="212852"/>
                </a:lnTo>
                <a:lnTo>
                  <a:pt x="256794" y="205612"/>
                </a:lnTo>
                <a:lnTo>
                  <a:pt x="250951" y="204089"/>
                </a:lnTo>
                <a:lnTo>
                  <a:pt x="247015" y="202311"/>
                </a:lnTo>
                <a:lnTo>
                  <a:pt x="245109" y="200660"/>
                </a:lnTo>
                <a:lnTo>
                  <a:pt x="243204" y="198882"/>
                </a:lnTo>
                <a:lnTo>
                  <a:pt x="241807" y="196469"/>
                </a:lnTo>
                <a:lnTo>
                  <a:pt x="240982" y="193040"/>
                </a:lnTo>
                <a:lnTo>
                  <a:pt x="240283" y="190246"/>
                </a:lnTo>
                <a:lnTo>
                  <a:pt x="239902" y="184277"/>
                </a:lnTo>
                <a:lnTo>
                  <a:pt x="239838" y="110362"/>
                </a:lnTo>
                <a:lnTo>
                  <a:pt x="239522" y="104775"/>
                </a:lnTo>
                <a:lnTo>
                  <a:pt x="237490" y="94107"/>
                </a:lnTo>
                <a:lnTo>
                  <a:pt x="235966" y="89535"/>
                </a:lnTo>
                <a:lnTo>
                  <a:pt x="234137" y="86106"/>
                </a:lnTo>
                <a:close/>
              </a:path>
              <a:path w="528320" h="215264">
                <a:moveTo>
                  <a:pt x="205613" y="68199"/>
                </a:moveTo>
                <a:lnTo>
                  <a:pt x="195199" y="68199"/>
                </a:lnTo>
                <a:lnTo>
                  <a:pt x="190373" y="69087"/>
                </a:lnTo>
                <a:lnTo>
                  <a:pt x="154177" y="94107"/>
                </a:lnTo>
                <a:lnTo>
                  <a:pt x="168039" y="94107"/>
                </a:lnTo>
                <a:lnTo>
                  <a:pt x="170433" y="92075"/>
                </a:lnTo>
                <a:lnTo>
                  <a:pt x="174117" y="89535"/>
                </a:lnTo>
                <a:lnTo>
                  <a:pt x="180467" y="86741"/>
                </a:lnTo>
                <a:lnTo>
                  <a:pt x="184023" y="86106"/>
                </a:lnTo>
                <a:lnTo>
                  <a:pt x="234137" y="86106"/>
                </a:lnTo>
                <a:lnTo>
                  <a:pt x="231901" y="81915"/>
                </a:lnTo>
                <a:lnTo>
                  <a:pt x="214756" y="70231"/>
                </a:lnTo>
                <a:lnTo>
                  <a:pt x="210566" y="68834"/>
                </a:lnTo>
                <a:lnTo>
                  <a:pt x="205613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2406" y="2599147"/>
            <a:ext cx="943864" cy="202946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8345425" y="2584669"/>
            <a:ext cx="251460" cy="282575"/>
            <a:chOff x="8521954" y="2945383"/>
            <a:chExt cx="251460" cy="282575"/>
          </a:xfrm>
        </p:grpSpPr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21954" y="3015106"/>
              <a:ext cx="150749" cy="1478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679180" y="2945383"/>
              <a:ext cx="93980" cy="282575"/>
            </a:xfrm>
            <a:custGeom>
              <a:avLst/>
              <a:gdLst/>
              <a:ahLst/>
              <a:cxnLst/>
              <a:rect l="l" t="t" r="r" b="b"/>
              <a:pathLst>
                <a:path w="93979" h="282575">
                  <a:moveTo>
                    <a:pt x="3937" y="0"/>
                  </a:moveTo>
                  <a:lnTo>
                    <a:pt x="0" y="11429"/>
                  </a:lnTo>
                  <a:lnTo>
                    <a:pt x="16307" y="18522"/>
                  </a:lnTo>
                  <a:lnTo>
                    <a:pt x="30352" y="28352"/>
                  </a:lnTo>
                  <a:lnTo>
                    <a:pt x="58876" y="73852"/>
                  </a:lnTo>
                  <a:lnTo>
                    <a:pt x="67171" y="115623"/>
                  </a:lnTo>
                  <a:lnTo>
                    <a:pt x="68199" y="139700"/>
                  </a:lnTo>
                  <a:lnTo>
                    <a:pt x="67153" y="164635"/>
                  </a:lnTo>
                  <a:lnTo>
                    <a:pt x="58822" y="207601"/>
                  </a:lnTo>
                  <a:lnTo>
                    <a:pt x="30400" y="253857"/>
                  </a:lnTo>
                  <a:lnTo>
                    <a:pt x="380" y="270890"/>
                  </a:lnTo>
                  <a:lnTo>
                    <a:pt x="3937" y="282320"/>
                  </a:lnTo>
                  <a:lnTo>
                    <a:pt x="42433" y="264255"/>
                  </a:lnTo>
                  <a:lnTo>
                    <a:pt x="70739" y="233044"/>
                  </a:lnTo>
                  <a:lnTo>
                    <a:pt x="88169" y="191134"/>
                  </a:lnTo>
                  <a:lnTo>
                    <a:pt x="93979" y="141224"/>
                  </a:lnTo>
                  <a:lnTo>
                    <a:pt x="92527" y="115341"/>
                  </a:lnTo>
                  <a:lnTo>
                    <a:pt x="80906" y="69482"/>
                  </a:lnTo>
                  <a:lnTo>
                    <a:pt x="57783" y="32146"/>
                  </a:lnTo>
                  <a:lnTo>
                    <a:pt x="24393" y="7381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22193" y="3013295"/>
            <a:ext cx="1384046" cy="28232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4783582" y="3015453"/>
            <a:ext cx="695960" cy="276860"/>
          </a:xfrm>
          <a:custGeom>
            <a:avLst/>
            <a:gdLst/>
            <a:ahLst/>
            <a:cxnLst/>
            <a:rect l="l" t="t" r="r" b="b"/>
            <a:pathLst>
              <a:path w="695960" h="276860">
                <a:moveTo>
                  <a:pt x="276879" y="81534"/>
                </a:moveTo>
                <a:lnTo>
                  <a:pt x="236092" y="81534"/>
                </a:lnTo>
                <a:lnTo>
                  <a:pt x="241808" y="82931"/>
                </a:lnTo>
                <a:lnTo>
                  <a:pt x="246125" y="85725"/>
                </a:lnTo>
                <a:lnTo>
                  <a:pt x="258445" y="112903"/>
                </a:lnTo>
                <a:lnTo>
                  <a:pt x="258445" y="132842"/>
                </a:lnTo>
                <a:lnTo>
                  <a:pt x="238273" y="134413"/>
                </a:lnTo>
                <a:lnTo>
                  <a:pt x="220805" y="137223"/>
                </a:lnTo>
                <a:lnTo>
                  <a:pt x="184521" y="153102"/>
                </a:lnTo>
                <a:lnTo>
                  <a:pt x="172465" y="180212"/>
                </a:lnTo>
                <a:lnTo>
                  <a:pt x="172465" y="187071"/>
                </a:lnTo>
                <a:lnTo>
                  <a:pt x="173989" y="193294"/>
                </a:lnTo>
                <a:lnTo>
                  <a:pt x="177037" y="198501"/>
                </a:lnTo>
                <a:lnTo>
                  <a:pt x="180086" y="203835"/>
                </a:lnTo>
                <a:lnTo>
                  <a:pt x="184530" y="208026"/>
                </a:lnTo>
                <a:lnTo>
                  <a:pt x="190246" y="210947"/>
                </a:lnTo>
                <a:lnTo>
                  <a:pt x="196087" y="213868"/>
                </a:lnTo>
                <a:lnTo>
                  <a:pt x="202691" y="215265"/>
                </a:lnTo>
                <a:lnTo>
                  <a:pt x="218821" y="215265"/>
                </a:lnTo>
                <a:lnTo>
                  <a:pt x="250766" y="198501"/>
                </a:lnTo>
                <a:lnTo>
                  <a:pt x="217804" y="198501"/>
                </a:lnTo>
                <a:lnTo>
                  <a:pt x="213740" y="197866"/>
                </a:lnTo>
                <a:lnTo>
                  <a:pt x="198120" y="182118"/>
                </a:lnTo>
                <a:lnTo>
                  <a:pt x="198235" y="175514"/>
                </a:lnTo>
                <a:lnTo>
                  <a:pt x="232028" y="147224"/>
                </a:lnTo>
                <a:lnTo>
                  <a:pt x="258445" y="145034"/>
                </a:lnTo>
                <a:lnTo>
                  <a:pt x="283845" y="145034"/>
                </a:lnTo>
                <a:lnTo>
                  <a:pt x="283745" y="112903"/>
                </a:lnTo>
                <a:lnTo>
                  <a:pt x="283579" y="107213"/>
                </a:lnTo>
                <a:lnTo>
                  <a:pt x="282765" y="99298"/>
                </a:lnTo>
                <a:lnTo>
                  <a:pt x="281380" y="92596"/>
                </a:lnTo>
                <a:lnTo>
                  <a:pt x="279400" y="87122"/>
                </a:lnTo>
                <a:lnTo>
                  <a:pt x="276879" y="81534"/>
                </a:lnTo>
                <a:close/>
              </a:path>
              <a:path w="695960" h="276860">
                <a:moveTo>
                  <a:pt x="284777" y="191008"/>
                </a:moveTo>
                <a:lnTo>
                  <a:pt x="258699" y="191008"/>
                </a:lnTo>
                <a:lnTo>
                  <a:pt x="260985" y="191643"/>
                </a:lnTo>
                <a:lnTo>
                  <a:pt x="260223" y="212852"/>
                </a:lnTo>
                <a:lnTo>
                  <a:pt x="300989" y="212852"/>
                </a:lnTo>
                <a:lnTo>
                  <a:pt x="300989" y="205612"/>
                </a:lnTo>
                <a:lnTo>
                  <a:pt x="296672" y="204470"/>
                </a:lnTo>
                <a:lnTo>
                  <a:pt x="293497" y="203327"/>
                </a:lnTo>
                <a:lnTo>
                  <a:pt x="285496" y="194691"/>
                </a:lnTo>
                <a:lnTo>
                  <a:pt x="284777" y="191008"/>
                </a:lnTo>
                <a:close/>
              </a:path>
              <a:path w="695960" h="276860">
                <a:moveTo>
                  <a:pt x="283845" y="145034"/>
                </a:moveTo>
                <a:lnTo>
                  <a:pt x="258445" y="145034"/>
                </a:lnTo>
                <a:lnTo>
                  <a:pt x="258445" y="170942"/>
                </a:lnTo>
                <a:lnTo>
                  <a:pt x="256921" y="176022"/>
                </a:lnTo>
                <a:lnTo>
                  <a:pt x="250825" y="186182"/>
                </a:lnTo>
                <a:lnTo>
                  <a:pt x="246507" y="190246"/>
                </a:lnTo>
                <a:lnTo>
                  <a:pt x="240918" y="193548"/>
                </a:lnTo>
                <a:lnTo>
                  <a:pt x="235458" y="196850"/>
                </a:lnTo>
                <a:lnTo>
                  <a:pt x="229362" y="198501"/>
                </a:lnTo>
                <a:lnTo>
                  <a:pt x="250766" y="198501"/>
                </a:lnTo>
                <a:lnTo>
                  <a:pt x="252337" y="197177"/>
                </a:lnTo>
                <a:lnTo>
                  <a:pt x="258699" y="191008"/>
                </a:lnTo>
                <a:lnTo>
                  <a:pt x="284777" y="191008"/>
                </a:lnTo>
                <a:lnTo>
                  <a:pt x="284479" y="189484"/>
                </a:lnTo>
                <a:lnTo>
                  <a:pt x="284150" y="187071"/>
                </a:lnTo>
                <a:lnTo>
                  <a:pt x="284035" y="182118"/>
                </a:lnTo>
                <a:lnTo>
                  <a:pt x="283962" y="180212"/>
                </a:lnTo>
                <a:lnTo>
                  <a:pt x="283845" y="145034"/>
                </a:lnTo>
                <a:close/>
              </a:path>
              <a:path w="695960" h="276860">
                <a:moveTo>
                  <a:pt x="252222" y="68072"/>
                </a:moveTo>
                <a:lnTo>
                  <a:pt x="235838" y="68072"/>
                </a:lnTo>
                <a:lnTo>
                  <a:pt x="229362" y="68707"/>
                </a:lnTo>
                <a:lnTo>
                  <a:pt x="187049" y="83083"/>
                </a:lnTo>
                <a:lnTo>
                  <a:pt x="180212" y="86614"/>
                </a:lnTo>
                <a:lnTo>
                  <a:pt x="180212" y="105918"/>
                </a:lnTo>
                <a:lnTo>
                  <a:pt x="199643" y="105918"/>
                </a:lnTo>
                <a:lnTo>
                  <a:pt x="202057" y="97790"/>
                </a:lnTo>
                <a:lnTo>
                  <a:pt x="205612" y="91694"/>
                </a:lnTo>
                <a:lnTo>
                  <a:pt x="215011" y="83566"/>
                </a:lnTo>
                <a:lnTo>
                  <a:pt x="221234" y="81534"/>
                </a:lnTo>
                <a:lnTo>
                  <a:pt x="276879" y="81534"/>
                </a:lnTo>
                <a:lnTo>
                  <a:pt x="276478" y="80645"/>
                </a:lnTo>
                <a:lnTo>
                  <a:pt x="272034" y="75946"/>
                </a:lnTo>
                <a:lnTo>
                  <a:pt x="266064" y="72771"/>
                </a:lnTo>
                <a:lnTo>
                  <a:pt x="260096" y="69723"/>
                </a:lnTo>
                <a:lnTo>
                  <a:pt x="252222" y="68072"/>
                </a:lnTo>
                <a:close/>
              </a:path>
              <a:path w="695960" h="276860">
                <a:moveTo>
                  <a:pt x="43941" y="69342"/>
                </a:moveTo>
                <a:lnTo>
                  <a:pt x="34925" y="69342"/>
                </a:lnTo>
                <a:lnTo>
                  <a:pt x="0" y="70612"/>
                </a:lnTo>
                <a:lnTo>
                  <a:pt x="0" y="78486"/>
                </a:lnTo>
                <a:lnTo>
                  <a:pt x="4445" y="79375"/>
                </a:lnTo>
                <a:lnTo>
                  <a:pt x="7620" y="80264"/>
                </a:lnTo>
                <a:lnTo>
                  <a:pt x="16877" y="89749"/>
                </a:lnTo>
                <a:lnTo>
                  <a:pt x="17399" y="91312"/>
                </a:lnTo>
                <a:lnTo>
                  <a:pt x="17684" y="93218"/>
                </a:lnTo>
                <a:lnTo>
                  <a:pt x="17790" y="94107"/>
                </a:lnTo>
                <a:lnTo>
                  <a:pt x="17928" y="97155"/>
                </a:lnTo>
                <a:lnTo>
                  <a:pt x="18161" y="99949"/>
                </a:lnTo>
                <a:lnTo>
                  <a:pt x="18252" y="246253"/>
                </a:lnTo>
                <a:lnTo>
                  <a:pt x="15239" y="262001"/>
                </a:lnTo>
                <a:lnTo>
                  <a:pt x="14097" y="264033"/>
                </a:lnTo>
                <a:lnTo>
                  <a:pt x="1397" y="269621"/>
                </a:lnTo>
                <a:lnTo>
                  <a:pt x="1397" y="276860"/>
                </a:lnTo>
                <a:lnTo>
                  <a:pt x="62102" y="276860"/>
                </a:lnTo>
                <a:lnTo>
                  <a:pt x="62102" y="269621"/>
                </a:lnTo>
                <a:lnTo>
                  <a:pt x="57403" y="268605"/>
                </a:lnTo>
                <a:lnTo>
                  <a:pt x="53975" y="267589"/>
                </a:lnTo>
                <a:lnTo>
                  <a:pt x="51815" y="266319"/>
                </a:lnTo>
                <a:lnTo>
                  <a:pt x="49657" y="265176"/>
                </a:lnTo>
                <a:lnTo>
                  <a:pt x="48005" y="263652"/>
                </a:lnTo>
                <a:lnTo>
                  <a:pt x="46862" y="261747"/>
                </a:lnTo>
                <a:lnTo>
                  <a:pt x="45720" y="259969"/>
                </a:lnTo>
                <a:lnTo>
                  <a:pt x="44958" y="257429"/>
                </a:lnTo>
                <a:lnTo>
                  <a:pt x="44576" y="254254"/>
                </a:lnTo>
                <a:lnTo>
                  <a:pt x="44068" y="251079"/>
                </a:lnTo>
                <a:lnTo>
                  <a:pt x="43814" y="246253"/>
                </a:lnTo>
                <a:lnTo>
                  <a:pt x="43814" y="208407"/>
                </a:lnTo>
                <a:lnTo>
                  <a:pt x="110938" y="208407"/>
                </a:lnTo>
                <a:lnTo>
                  <a:pt x="114046" y="206883"/>
                </a:lnTo>
                <a:lnTo>
                  <a:pt x="118697" y="203581"/>
                </a:lnTo>
                <a:lnTo>
                  <a:pt x="72262" y="203581"/>
                </a:lnTo>
                <a:lnTo>
                  <a:pt x="66801" y="202692"/>
                </a:lnTo>
                <a:lnTo>
                  <a:pt x="43916" y="170068"/>
                </a:lnTo>
                <a:lnTo>
                  <a:pt x="43814" y="115824"/>
                </a:lnTo>
                <a:lnTo>
                  <a:pt x="44703" y="112014"/>
                </a:lnTo>
                <a:lnTo>
                  <a:pt x="46354" y="108331"/>
                </a:lnTo>
                <a:lnTo>
                  <a:pt x="47878" y="104775"/>
                </a:lnTo>
                <a:lnTo>
                  <a:pt x="50800" y="100965"/>
                </a:lnTo>
                <a:lnTo>
                  <a:pt x="54990" y="96901"/>
                </a:lnTo>
                <a:lnTo>
                  <a:pt x="57785" y="94107"/>
                </a:lnTo>
                <a:lnTo>
                  <a:pt x="44323" y="94107"/>
                </a:lnTo>
                <a:lnTo>
                  <a:pt x="42037" y="93599"/>
                </a:lnTo>
                <a:lnTo>
                  <a:pt x="43941" y="69342"/>
                </a:lnTo>
                <a:close/>
              </a:path>
              <a:path w="695960" h="276860">
                <a:moveTo>
                  <a:pt x="110938" y="208407"/>
                </a:moveTo>
                <a:lnTo>
                  <a:pt x="43814" y="208407"/>
                </a:lnTo>
                <a:lnTo>
                  <a:pt x="48767" y="210566"/>
                </a:lnTo>
                <a:lnTo>
                  <a:pt x="54228" y="212217"/>
                </a:lnTo>
                <a:lnTo>
                  <a:pt x="60198" y="213487"/>
                </a:lnTo>
                <a:lnTo>
                  <a:pt x="66166" y="214630"/>
                </a:lnTo>
                <a:lnTo>
                  <a:pt x="72771" y="215265"/>
                </a:lnTo>
                <a:lnTo>
                  <a:pt x="80137" y="215265"/>
                </a:lnTo>
                <a:lnTo>
                  <a:pt x="89614" y="214741"/>
                </a:lnTo>
                <a:lnTo>
                  <a:pt x="98425" y="213169"/>
                </a:lnTo>
                <a:lnTo>
                  <a:pt x="106568" y="210550"/>
                </a:lnTo>
                <a:lnTo>
                  <a:pt x="110938" y="208407"/>
                </a:lnTo>
                <a:close/>
              </a:path>
              <a:path w="695960" h="276860">
                <a:moveTo>
                  <a:pt x="129459" y="86106"/>
                </a:moveTo>
                <a:lnTo>
                  <a:pt x="81025" y="86106"/>
                </a:lnTo>
                <a:lnTo>
                  <a:pt x="95954" y="89749"/>
                </a:lnTo>
                <a:lnTo>
                  <a:pt x="106632" y="100679"/>
                </a:lnTo>
                <a:lnTo>
                  <a:pt x="113047" y="118895"/>
                </a:lnTo>
                <a:lnTo>
                  <a:pt x="115188" y="144399"/>
                </a:lnTo>
                <a:lnTo>
                  <a:pt x="114617" y="158144"/>
                </a:lnTo>
                <a:lnTo>
                  <a:pt x="100925" y="195115"/>
                </a:lnTo>
                <a:lnTo>
                  <a:pt x="78993" y="203581"/>
                </a:lnTo>
                <a:lnTo>
                  <a:pt x="118697" y="203581"/>
                </a:lnTo>
                <a:lnTo>
                  <a:pt x="141239" y="163052"/>
                </a:lnTo>
                <a:lnTo>
                  <a:pt x="143128" y="140462"/>
                </a:lnTo>
                <a:lnTo>
                  <a:pt x="142297" y="123815"/>
                </a:lnTo>
                <a:lnTo>
                  <a:pt x="139811" y="109299"/>
                </a:lnTo>
                <a:lnTo>
                  <a:pt x="135680" y="96901"/>
                </a:lnTo>
                <a:lnTo>
                  <a:pt x="129921" y="86614"/>
                </a:lnTo>
                <a:lnTo>
                  <a:pt x="129459" y="86106"/>
                </a:lnTo>
                <a:close/>
              </a:path>
              <a:path w="695960" h="276860">
                <a:moveTo>
                  <a:pt x="92201" y="68199"/>
                </a:moveTo>
                <a:lnTo>
                  <a:pt x="88264" y="68199"/>
                </a:lnTo>
                <a:lnTo>
                  <a:pt x="84454" y="68707"/>
                </a:lnTo>
                <a:lnTo>
                  <a:pt x="58927" y="80518"/>
                </a:lnTo>
                <a:lnTo>
                  <a:pt x="55245" y="83312"/>
                </a:lnTo>
                <a:lnTo>
                  <a:pt x="50418" y="87884"/>
                </a:lnTo>
                <a:lnTo>
                  <a:pt x="44323" y="94107"/>
                </a:lnTo>
                <a:lnTo>
                  <a:pt x="57785" y="94107"/>
                </a:lnTo>
                <a:lnTo>
                  <a:pt x="58674" y="93218"/>
                </a:lnTo>
                <a:lnTo>
                  <a:pt x="62611" y="90424"/>
                </a:lnTo>
                <a:lnTo>
                  <a:pt x="66675" y="88773"/>
                </a:lnTo>
                <a:lnTo>
                  <a:pt x="70738" y="86995"/>
                </a:lnTo>
                <a:lnTo>
                  <a:pt x="75437" y="86106"/>
                </a:lnTo>
                <a:lnTo>
                  <a:pt x="129459" y="86106"/>
                </a:lnTo>
                <a:lnTo>
                  <a:pt x="122634" y="78593"/>
                </a:lnTo>
                <a:lnTo>
                  <a:pt x="113918" y="72834"/>
                </a:lnTo>
                <a:lnTo>
                  <a:pt x="103774" y="69361"/>
                </a:lnTo>
                <a:lnTo>
                  <a:pt x="92201" y="68199"/>
                </a:lnTo>
                <a:close/>
              </a:path>
              <a:path w="695960" h="276860">
                <a:moveTo>
                  <a:pt x="608202" y="177546"/>
                </a:moveTo>
                <a:lnTo>
                  <a:pt x="593598" y="177546"/>
                </a:lnTo>
                <a:lnTo>
                  <a:pt x="593598" y="208534"/>
                </a:lnTo>
                <a:lnTo>
                  <a:pt x="632460" y="215265"/>
                </a:lnTo>
                <a:lnTo>
                  <a:pt x="648715" y="215265"/>
                </a:lnTo>
                <a:lnTo>
                  <a:pt x="680085" y="205740"/>
                </a:lnTo>
                <a:lnTo>
                  <a:pt x="683240" y="203581"/>
                </a:lnTo>
                <a:lnTo>
                  <a:pt x="632587" y="203581"/>
                </a:lnTo>
                <a:lnTo>
                  <a:pt x="625348" y="201422"/>
                </a:lnTo>
                <a:lnTo>
                  <a:pt x="620140" y="197358"/>
                </a:lnTo>
                <a:lnTo>
                  <a:pt x="614807" y="193294"/>
                </a:lnTo>
                <a:lnTo>
                  <a:pt x="610870" y="186562"/>
                </a:lnTo>
                <a:lnTo>
                  <a:pt x="608202" y="177546"/>
                </a:lnTo>
                <a:close/>
              </a:path>
              <a:path w="695960" h="276860">
                <a:moveTo>
                  <a:pt x="658367" y="68072"/>
                </a:moveTo>
                <a:lnTo>
                  <a:pt x="651763" y="68072"/>
                </a:lnTo>
                <a:lnTo>
                  <a:pt x="643643" y="68379"/>
                </a:lnTo>
                <a:lnTo>
                  <a:pt x="598932" y="92583"/>
                </a:lnTo>
                <a:lnTo>
                  <a:pt x="596773" y="99695"/>
                </a:lnTo>
                <a:lnTo>
                  <a:pt x="596773" y="114427"/>
                </a:lnTo>
                <a:lnTo>
                  <a:pt x="598297" y="120269"/>
                </a:lnTo>
                <a:lnTo>
                  <a:pt x="601472" y="125095"/>
                </a:lnTo>
                <a:lnTo>
                  <a:pt x="604520" y="129921"/>
                </a:lnTo>
                <a:lnTo>
                  <a:pt x="608838" y="134239"/>
                </a:lnTo>
                <a:lnTo>
                  <a:pt x="619760" y="141351"/>
                </a:lnTo>
                <a:lnTo>
                  <a:pt x="626999" y="145034"/>
                </a:lnTo>
                <a:lnTo>
                  <a:pt x="636015" y="148717"/>
                </a:lnTo>
                <a:lnTo>
                  <a:pt x="646557" y="153289"/>
                </a:lnTo>
                <a:lnTo>
                  <a:pt x="667258" y="168148"/>
                </a:lnTo>
                <a:lnTo>
                  <a:pt x="669289" y="171323"/>
                </a:lnTo>
                <a:lnTo>
                  <a:pt x="670305" y="175387"/>
                </a:lnTo>
                <a:lnTo>
                  <a:pt x="670305" y="184912"/>
                </a:lnTo>
                <a:lnTo>
                  <a:pt x="645413" y="203581"/>
                </a:lnTo>
                <a:lnTo>
                  <a:pt x="683240" y="203581"/>
                </a:lnTo>
                <a:lnTo>
                  <a:pt x="684911" y="202437"/>
                </a:lnTo>
                <a:lnTo>
                  <a:pt x="688721" y="197993"/>
                </a:lnTo>
                <a:lnTo>
                  <a:pt x="694054" y="187325"/>
                </a:lnTo>
                <a:lnTo>
                  <a:pt x="695451" y="180721"/>
                </a:lnTo>
                <a:lnTo>
                  <a:pt x="695451" y="166116"/>
                </a:lnTo>
                <a:lnTo>
                  <a:pt x="667765" y="136874"/>
                </a:lnTo>
                <a:lnTo>
                  <a:pt x="644271" y="126365"/>
                </a:lnTo>
                <a:lnTo>
                  <a:pt x="637286" y="122936"/>
                </a:lnTo>
                <a:lnTo>
                  <a:pt x="621791" y="105283"/>
                </a:lnTo>
                <a:lnTo>
                  <a:pt x="621791" y="94234"/>
                </a:lnTo>
                <a:lnTo>
                  <a:pt x="624077" y="89154"/>
                </a:lnTo>
                <a:lnTo>
                  <a:pt x="628776" y="85471"/>
                </a:lnTo>
                <a:lnTo>
                  <a:pt x="633476" y="81661"/>
                </a:lnTo>
                <a:lnTo>
                  <a:pt x="639826" y="79883"/>
                </a:lnTo>
                <a:lnTo>
                  <a:pt x="693801" y="79883"/>
                </a:lnTo>
                <a:lnTo>
                  <a:pt x="693801" y="72898"/>
                </a:lnTo>
                <a:lnTo>
                  <a:pt x="684529" y="70993"/>
                </a:lnTo>
                <a:lnTo>
                  <a:pt x="676910" y="69723"/>
                </a:lnTo>
                <a:lnTo>
                  <a:pt x="664717" y="68453"/>
                </a:lnTo>
                <a:lnTo>
                  <a:pt x="658367" y="68072"/>
                </a:lnTo>
                <a:close/>
              </a:path>
              <a:path w="695960" h="276860">
                <a:moveTo>
                  <a:pt x="693801" y="79883"/>
                </a:moveTo>
                <a:lnTo>
                  <a:pt x="653288" y="79883"/>
                </a:lnTo>
                <a:lnTo>
                  <a:pt x="657860" y="80518"/>
                </a:lnTo>
                <a:lnTo>
                  <a:pt x="661670" y="81915"/>
                </a:lnTo>
                <a:lnTo>
                  <a:pt x="665352" y="83312"/>
                </a:lnTo>
                <a:lnTo>
                  <a:pt x="668782" y="85725"/>
                </a:lnTo>
                <a:lnTo>
                  <a:pt x="671702" y="89154"/>
                </a:lnTo>
                <a:lnTo>
                  <a:pt x="674751" y="92583"/>
                </a:lnTo>
                <a:lnTo>
                  <a:pt x="677290" y="97282"/>
                </a:lnTo>
                <a:lnTo>
                  <a:pt x="679450" y="103251"/>
                </a:lnTo>
                <a:lnTo>
                  <a:pt x="693801" y="103251"/>
                </a:lnTo>
                <a:lnTo>
                  <a:pt x="693801" y="79883"/>
                </a:lnTo>
                <a:close/>
              </a:path>
              <a:path w="695960" h="276860">
                <a:moveTo>
                  <a:pt x="356488" y="85725"/>
                </a:moveTo>
                <a:lnTo>
                  <a:pt x="330962" y="85725"/>
                </a:lnTo>
                <a:lnTo>
                  <a:pt x="331007" y="169164"/>
                </a:lnTo>
                <a:lnTo>
                  <a:pt x="345646" y="208889"/>
                </a:lnTo>
                <a:lnTo>
                  <a:pt x="368935" y="215265"/>
                </a:lnTo>
                <a:lnTo>
                  <a:pt x="375665" y="215265"/>
                </a:lnTo>
                <a:lnTo>
                  <a:pt x="382142" y="213741"/>
                </a:lnTo>
                <a:lnTo>
                  <a:pt x="394715" y="207645"/>
                </a:lnTo>
                <a:lnTo>
                  <a:pt x="401447" y="202692"/>
                </a:lnTo>
                <a:lnTo>
                  <a:pt x="407009" y="197231"/>
                </a:lnTo>
                <a:lnTo>
                  <a:pt x="375920" y="197231"/>
                </a:lnTo>
                <a:lnTo>
                  <a:pt x="372363" y="196596"/>
                </a:lnTo>
                <a:lnTo>
                  <a:pt x="357759" y="174879"/>
                </a:lnTo>
                <a:lnTo>
                  <a:pt x="356870" y="169164"/>
                </a:lnTo>
                <a:lnTo>
                  <a:pt x="356488" y="161544"/>
                </a:lnTo>
                <a:lnTo>
                  <a:pt x="356488" y="85725"/>
                </a:lnTo>
                <a:close/>
              </a:path>
              <a:path w="695960" h="276860">
                <a:moveTo>
                  <a:pt x="401827" y="187706"/>
                </a:moveTo>
                <a:lnTo>
                  <a:pt x="384301" y="197231"/>
                </a:lnTo>
                <a:lnTo>
                  <a:pt x="407009" y="197231"/>
                </a:lnTo>
                <a:lnTo>
                  <a:pt x="408432" y="195834"/>
                </a:lnTo>
                <a:lnTo>
                  <a:pt x="401827" y="187706"/>
                </a:lnTo>
                <a:close/>
              </a:path>
              <a:path w="695960" h="276860">
                <a:moveTo>
                  <a:pt x="356488" y="33909"/>
                </a:moveTo>
                <a:lnTo>
                  <a:pt x="335407" y="33909"/>
                </a:lnTo>
                <a:lnTo>
                  <a:pt x="334263" y="42926"/>
                </a:lnTo>
                <a:lnTo>
                  <a:pt x="333248" y="49784"/>
                </a:lnTo>
                <a:lnTo>
                  <a:pt x="332232" y="54483"/>
                </a:lnTo>
                <a:lnTo>
                  <a:pt x="331342" y="59182"/>
                </a:lnTo>
                <a:lnTo>
                  <a:pt x="329946" y="63119"/>
                </a:lnTo>
                <a:lnTo>
                  <a:pt x="308863" y="78105"/>
                </a:lnTo>
                <a:lnTo>
                  <a:pt x="308863" y="85725"/>
                </a:lnTo>
                <a:lnTo>
                  <a:pt x="404622" y="85725"/>
                </a:lnTo>
                <a:lnTo>
                  <a:pt x="404622" y="70612"/>
                </a:lnTo>
                <a:lnTo>
                  <a:pt x="356488" y="70612"/>
                </a:lnTo>
                <a:lnTo>
                  <a:pt x="356488" y="33909"/>
                </a:lnTo>
                <a:close/>
              </a:path>
              <a:path w="695960" h="276860">
                <a:moveTo>
                  <a:pt x="462534" y="0"/>
                </a:moveTo>
                <a:lnTo>
                  <a:pt x="453516" y="0"/>
                </a:lnTo>
                <a:lnTo>
                  <a:pt x="417702" y="1397"/>
                </a:lnTo>
                <a:lnTo>
                  <a:pt x="417702" y="9144"/>
                </a:lnTo>
                <a:lnTo>
                  <a:pt x="422783" y="10033"/>
                </a:lnTo>
                <a:lnTo>
                  <a:pt x="426212" y="10922"/>
                </a:lnTo>
                <a:lnTo>
                  <a:pt x="436625" y="31242"/>
                </a:lnTo>
                <a:lnTo>
                  <a:pt x="436879" y="34925"/>
                </a:lnTo>
                <a:lnTo>
                  <a:pt x="436791" y="184277"/>
                </a:lnTo>
                <a:lnTo>
                  <a:pt x="433832" y="197993"/>
                </a:lnTo>
                <a:lnTo>
                  <a:pt x="432815" y="199771"/>
                </a:lnTo>
                <a:lnTo>
                  <a:pt x="420115" y="205612"/>
                </a:lnTo>
                <a:lnTo>
                  <a:pt x="420115" y="212852"/>
                </a:lnTo>
                <a:lnTo>
                  <a:pt x="479043" y="212852"/>
                </a:lnTo>
                <a:lnTo>
                  <a:pt x="479043" y="205612"/>
                </a:lnTo>
                <a:lnTo>
                  <a:pt x="474725" y="204470"/>
                </a:lnTo>
                <a:lnTo>
                  <a:pt x="471550" y="203327"/>
                </a:lnTo>
                <a:lnTo>
                  <a:pt x="469518" y="202057"/>
                </a:lnTo>
                <a:lnTo>
                  <a:pt x="467487" y="200914"/>
                </a:lnTo>
                <a:lnTo>
                  <a:pt x="465963" y="199262"/>
                </a:lnTo>
                <a:lnTo>
                  <a:pt x="465006" y="197231"/>
                </a:lnTo>
                <a:lnTo>
                  <a:pt x="464058" y="195453"/>
                </a:lnTo>
                <a:lnTo>
                  <a:pt x="463423" y="193040"/>
                </a:lnTo>
                <a:lnTo>
                  <a:pt x="462661" y="187325"/>
                </a:lnTo>
                <a:lnTo>
                  <a:pt x="462534" y="114427"/>
                </a:lnTo>
                <a:lnTo>
                  <a:pt x="463550" y="110362"/>
                </a:lnTo>
                <a:lnTo>
                  <a:pt x="465709" y="106680"/>
                </a:lnTo>
                <a:lnTo>
                  <a:pt x="467867" y="102870"/>
                </a:lnTo>
                <a:lnTo>
                  <a:pt x="471042" y="99187"/>
                </a:lnTo>
                <a:lnTo>
                  <a:pt x="475107" y="95631"/>
                </a:lnTo>
                <a:lnTo>
                  <a:pt x="476903" y="94107"/>
                </a:lnTo>
                <a:lnTo>
                  <a:pt x="463041" y="94107"/>
                </a:lnTo>
                <a:lnTo>
                  <a:pt x="462534" y="93980"/>
                </a:lnTo>
                <a:lnTo>
                  <a:pt x="462534" y="0"/>
                </a:lnTo>
                <a:close/>
              </a:path>
              <a:path w="695960" h="276860">
                <a:moveTo>
                  <a:pt x="543001" y="86106"/>
                </a:moveTo>
                <a:lnTo>
                  <a:pt x="503936" y="86106"/>
                </a:lnTo>
                <a:lnTo>
                  <a:pt x="509397" y="87884"/>
                </a:lnTo>
                <a:lnTo>
                  <a:pt x="517271" y="94742"/>
                </a:lnTo>
                <a:lnTo>
                  <a:pt x="523144" y="184277"/>
                </a:lnTo>
                <a:lnTo>
                  <a:pt x="522859" y="188087"/>
                </a:lnTo>
                <a:lnTo>
                  <a:pt x="521588" y="194691"/>
                </a:lnTo>
                <a:lnTo>
                  <a:pt x="520700" y="197231"/>
                </a:lnTo>
                <a:lnTo>
                  <a:pt x="519469" y="198882"/>
                </a:lnTo>
                <a:lnTo>
                  <a:pt x="518413" y="200406"/>
                </a:lnTo>
                <a:lnTo>
                  <a:pt x="506984" y="205612"/>
                </a:lnTo>
                <a:lnTo>
                  <a:pt x="506984" y="212852"/>
                </a:lnTo>
                <a:lnTo>
                  <a:pt x="565658" y="212852"/>
                </a:lnTo>
                <a:lnTo>
                  <a:pt x="565658" y="205612"/>
                </a:lnTo>
                <a:lnTo>
                  <a:pt x="559815" y="204089"/>
                </a:lnTo>
                <a:lnTo>
                  <a:pt x="555878" y="202311"/>
                </a:lnTo>
                <a:lnTo>
                  <a:pt x="553974" y="200660"/>
                </a:lnTo>
                <a:lnTo>
                  <a:pt x="552068" y="198882"/>
                </a:lnTo>
                <a:lnTo>
                  <a:pt x="550672" y="196469"/>
                </a:lnTo>
                <a:lnTo>
                  <a:pt x="549846" y="193040"/>
                </a:lnTo>
                <a:lnTo>
                  <a:pt x="549148" y="190246"/>
                </a:lnTo>
                <a:lnTo>
                  <a:pt x="548766" y="184277"/>
                </a:lnTo>
                <a:lnTo>
                  <a:pt x="548702" y="110362"/>
                </a:lnTo>
                <a:lnTo>
                  <a:pt x="548386" y="104775"/>
                </a:lnTo>
                <a:lnTo>
                  <a:pt x="546353" y="94107"/>
                </a:lnTo>
                <a:lnTo>
                  <a:pt x="544829" y="89535"/>
                </a:lnTo>
                <a:lnTo>
                  <a:pt x="543001" y="86106"/>
                </a:lnTo>
                <a:close/>
              </a:path>
              <a:path w="695960" h="276860">
                <a:moveTo>
                  <a:pt x="514476" y="68199"/>
                </a:moveTo>
                <a:lnTo>
                  <a:pt x="504063" y="68199"/>
                </a:lnTo>
                <a:lnTo>
                  <a:pt x="499237" y="69087"/>
                </a:lnTo>
                <a:lnTo>
                  <a:pt x="463041" y="94107"/>
                </a:lnTo>
                <a:lnTo>
                  <a:pt x="476903" y="94107"/>
                </a:lnTo>
                <a:lnTo>
                  <a:pt x="479298" y="92075"/>
                </a:lnTo>
                <a:lnTo>
                  <a:pt x="482980" y="89535"/>
                </a:lnTo>
                <a:lnTo>
                  <a:pt x="489330" y="86741"/>
                </a:lnTo>
                <a:lnTo>
                  <a:pt x="492887" y="86106"/>
                </a:lnTo>
                <a:lnTo>
                  <a:pt x="543001" y="86106"/>
                </a:lnTo>
                <a:lnTo>
                  <a:pt x="540765" y="81915"/>
                </a:lnTo>
                <a:lnTo>
                  <a:pt x="523621" y="70231"/>
                </a:lnTo>
                <a:lnTo>
                  <a:pt x="519429" y="68834"/>
                </a:lnTo>
                <a:lnTo>
                  <a:pt x="514476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70348" y="3015453"/>
            <a:ext cx="1104773" cy="21526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1353" y="3083652"/>
            <a:ext cx="123444" cy="147193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6975349" y="3015453"/>
            <a:ext cx="471170" cy="215265"/>
          </a:xfrm>
          <a:custGeom>
            <a:avLst/>
            <a:gdLst/>
            <a:ahLst/>
            <a:cxnLst/>
            <a:rect l="l" t="t" r="r" b="b"/>
            <a:pathLst>
              <a:path w="471170" h="215264">
                <a:moveTo>
                  <a:pt x="104413" y="81534"/>
                </a:moveTo>
                <a:lnTo>
                  <a:pt x="63626" y="81534"/>
                </a:lnTo>
                <a:lnTo>
                  <a:pt x="69342" y="82931"/>
                </a:lnTo>
                <a:lnTo>
                  <a:pt x="73660" y="85725"/>
                </a:lnTo>
                <a:lnTo>
                  <a:pt x="85978" y="112903"/>
                </a:lnTo>
                <a:lnTo>
                  <a:pt x="85978" y="132842"/>
                </a:lnTo>
                <a:lnTo>
                  <a:pt x="65807" y="134413"/>
                </a:lnTo>
                <a:lnTo>
                  <a:pt x="48339" y="137223"/>
                </a:lnTo>
                <a:lnTo>
                  <a:pt x="12055" y="153102"/>
                </a:lnTo>
                <a:lnTo>
                  <a:pt x="0" y="180212"/>
                </a:lnTo>
                <a:lnTo>
                  <a:pt x="0" y="187071"/>
                </a:lnTo>
                <a:lnTo>
                  <a:pt x="1524" y="193294"/>
                </a:lnTo>
                <a:lnTo>
                  <a:pt x="4572" y="198501"/>
                </a:lnTo>
                <a:lnTo>
                  <a:pt x="7620" y="203835"/>
                </a:lnTo>
                <a:lnTo>
                  <a:pt x="12065" y="208026"/>
                </a:lnTo>
                <a:lnTo>
                  <a:pt x="17779" y="210947"/>
                </a:lnTo>
                <a:lnTo>
                  <a:pt x="23622" y="213868"/>
                </a:lnTo>
                <a:lnTo>
                  <a:pt x="30225" y="215265"/>
                </a:lnTo>
                <a:lnTo>
                  <a:pt x="46354" y="215265"/>
                </a:lnTo>
                <a:lnTo>
                  <a:pt x="78300" y="198501"/>
                </a:lnTo>
                <a:lnTo>
                  <a:pt x="45339" y="198501"/>
                </a:lnTo>
                <a:lnTo>
                  <a:pt x="41275" y="197866"/>
                </a:lnTo>
                <a:lnTo>
                  <a:pt x="25653" y="182118"/>
                </a:lnTo>
                <a:lnTo>
                  <a:pt x="25769" y="175514"/>
                </a:lnTo>
                <a:lnTo>
                  <a:pt x="59563" y="147224"/>
                </a:lnTo>
                <a:lnTo>
                  <a:pt x="85978" y="145034"/>
                </a:lnTo>
                <a:lnTo>
                  <a:pt x="111378" y="145034"/>
                </a:lnTo>
                <a:lnTo>
                  <a:pt x="111279" y="112903"/>
                </a:lnTo>
                <a:lnTo>
                  <a:pt x="111113" y="107213"/>
                </a:lnTo>
                <a:lnTo>
                  <a:pt x="110299" y="99298"/>
                </a:lnTo>
                <a:lnTo>
                  <a:pt x="108914" y="92596"/>
                </a:lnTo>
                <a:lnTo>
                  <a:pt x="106933" y="87122"/>
                </a:lnTo>
                <a:lnTo>
                  <a:pt x="104413" y="81534"/>
                </a:lnTo>
                <a:close/>
              </a:path>
              <a:path w="471170" h="215264">
                <a:moveTo>
                  <a:pt x="112311" y="191008"/>
                </a:moveTo>
                <a:lnTo>
                  <a:pt x="86232" y="191008"/>
                </a:lnTo>
                <a:lnTo>
                  <a:pt x="88519" y="191643"/>
                </a:lnTo>
                <a:lnTo>
                  <a:pt x="87756" y="212852"/>
                </a:lnTo>
                <a:lnTo>
                  <a:pt x="128524" y="212852"/>
                </a:lnTo>
                <a:lnTo>
                  <a:pt x="128524" y="205612"/>
                </a:lnTo>
                <a:lnTo>
                  <a:pt x="124205" y="204470"/>
                </a:lnTo>
                <a:lnTo>
                  <a:pt x="121030" y="203327"/>
                </a:lnTo>
                <a:lnTo>
                  <a:pt x="113029" y="194691"/>
                </a:lnTo>
                <a:lnTo>
                  <a:pt x="112311" y="191008"/>
                </a:lnTo>
                <a:close/>
              </a:path>
              <a:path w="471170" h="215264">
                <a:moveTo>
                  <a:pt x="111378" y="145034"/>
                </a:moveTo>
                <a:lnTo>
                  <a:pt x="85978" y="145034"/>
                </a:lnTo>
                <a:lnTo>
                  <a:pt x="85978" y="170942"/>
                </a:lnTo>
                <a:lnTo>
                  <a:pt x="84454" y="176022"/>
                </a:lnTo>
                <a:lnTo>
                  <a:pt x="78358" y="186182"/>
                </a:lnTo>
                <a:lnTo>
                  <a:pt x="74041" y="190246"/>
                </a:lnTo>
                <a:lnTo>
                  <a:pt x="68452" y="193548"/>
                </a:lnTo>
                <a:lnTo>
                  <a:pt x="62992" y="196850"/>
                </a:lnTo>
                <a:lnTo>
                  <a:pt x="56896" y="198501"/>
                </a:lnTo>
                <a:lnTo>
                  <a:pt x="78300" y="198501"/>
                </a:lnTo>
                <a:lnTo>
                  <a:pt x="79871" y="197177"/>
                </a:lnTo>
                <a:lnTo>
                  <a:pt x="86232" y="191008"/>
                </a:lnTo>
                <a:lnTo>
                  <a:pt x="112311" y="191008"/>
                </a:lnTo>
                <a:lnTo>
                  <a:pt x="112014" y="189484"/>
                </a:lnTo>
                <a:lnTo>
                  <a:pt x="111684" y="187071"/>
                </a:lnTo>
                <a:lnTo>
                  <a:pt x="111569" y="182118"/>
                </a:lnTo>
                <a:lnTo>
                  <a:pt x="111496" y="180212"/>
                </a:lnTo>
                <a:lnTo>
                  <a:pt x="111378" y="145034"/>
                </a:lnTo>
                <a:close/>
              </a:path>
              <a:path w="471170" h="215264">
                <a:moveTo>
                  <a:pt x="79755" y="68072"/>
                </a:moveTo>
                <a:lnTo>
                  <a:pt x="63373" y="68072"/>
                </a:lnTo>
                <a:lnTo>
                  <a:pt x="56896" y="68707"/>
                </a:lnTo>
                <a:lnTo>
                  <a:pt x="14583" y="83083"/>
                </a:lnTo>
                <a:lnTo>
                  <a:pt x="7747" y="86614"/>
                </a:lnTo>
                <a:lnTo>
                  <a:pt x="7747" y="105918"/>
                </a:lnTo>
                <a:lnTo>
                  <a:pt x="27177" y="105918"/>
                </a:lnTo>
                <a:lnTo>
                  <a:pt x="29591" y="97790"/>
                </a:lnTo>
                <a:lnTo>
                  <a:pt x="33147" y="91694"/>
                </a:lnTo>
                <a:lnTo>
                  <a:pt x="42545" y="83566"/>
                </a:lnTo>
                <a:lnTo>
                  <a:pt x="48768" y="81534"/>
                </a:lnTo>
                <a:lnTo>
                  <a:pt x="104413" y="81534"/>
                </a:lnTo>
                <a:lnTo>
                  <a:pt x="104013" y="80645"/>
                </a:lnTo>
                <a:lnTo>
                  <a:pt x="99568" y="75946"/>
                </a:lnTo>
                <a:lnTo>
                  <a:pt x="93599" y="72771"/>
                </a:lnTo>
                <a:lnTo>
                  <a:pt x="87629" y="69723"/>
                </a:lnTo>
                <a:lnTo>
                  <a:pt x="79755" y="68072"/>
                </a:lnTo>
                <a:close/>
              </a:path>
              <a:path w="471170" h="215264">
                <a:moveTo>
                  <a:pt x="399033" y="68072"/>
                </a:moveTo>
                <a:lnTo>
                  <a:pt x="392429" y="68072"/>
                </a:lnTo>
                <a:lnTo>
                  <a:pt x="383502" y="68595"/>
                </a:lnTo>
                <a:lnTo>
                  <a:pt x="346265" y="86963"/>
                </a:lnTo>
                <a:lnTo>
                  <a:pt x="328078" y="131518"/>
                </a:lnTo>
                <a:lnTo>
                  <a:pt x="327532" y="143256"/>
                </a:lnTo>
                <a:lnTo>
                  <a:pt x="328364" y="159736"/>
                </a:lnTo>
                <a:lnTo>
                  <a:pt x="340741" y="196723"/>
                </a:lnTo>
                <a:lnTo>
                  <a:pt x="378460" y="215265"/>
                </a:lnTo>
                <a:lnTo>
                  <a:pt x="384428" y="215265"/>
                </a:lnTo>
                <a:lnTo>
                  <a:pt x="418448" y="197485"/>
                </a:lnTo>
                <a:lnTo>
                  <a:pt x="388620" y="197485"/>
                </a:lnTo>
                <a:lnTo>
                  <a:pt x="380783" y="196554"/>
                </a:lnTo>
                <a:lnTo>
                  <a:pt x="357552" y="164211"/>
                </a:lnTo>
                <a:lnTo>
                  <a:pt x="355473" y="139065"/>
                </a:lnTo>
                <a:lnTo>
                  <a:pt x="356111" y="125610"/>
                </a:lnTo>
                <a:lnTo>
                  <a:pt x="371030" y="88582"/>
                </a:lnTo>
                <a:lnTo>
                  <a:pt x="394462" y="80010"/>
                </a:lnTo>
                <a:lnTo>
                  <a:pt x="452374" y="80010"/>
                </a:lnTo>
                <a:lnTo>
                  <a:pt x="452374" y="74803"/>
                </a:lnTo>
                <a:lnTo>
                  <a:pt x="426847" y="74803"/>
                </a:lnTo>
                <a:lnTo>
                  <a:pt x="421131" y="72390"/>
                </a:lnTo>
                <a:lnTo>
                  <a:pt x="415671" y="70739"/>
                </a:lnTo>
                <a:lnTo>
                  <a:pt x="410337" y="69723"/>
                </a:lnTo>
                <a:lnTo>
                  <a:pt x="404875" y="68580"/>
                </a:lnTo>
                <a:lnTo>
                  <a:pt x="399033" y="68072"/>
                </a:lnTo>
                <a:close/>
              </a:path>
              <a:path w="471170" h="215264">
                <a:moveTo>
                  <a:pt x="452921" y="189357"/>
                </a:moveTo>
                <a:lnTo>
                  <a:pt x="426212" y="189357"/>
                </a:lnTo>
                <a:lnTo>
                  <a:pt x="428498" y="189992"/>
                </a:lnTo>
                <a:lnTo>
                  <a:pt x="426720" y="214376"/>
                </a:lnTo>
                <a:lnTo>
                  <a:pt x="435610" y="214376"/>
                </a:lnTo>
                <a:lnTo>
                  <a:pt x="470662" y="212852"/>
                </a:lnTo>
                <a:lnTo>
                  <a:pt x="470662" y="205232"/>
                </a:lnTo>
                <a:lnTo>
                  <a:pt x="465327" y="204089"/>
                </a:lnTo>
                <a:lnTo>
                  <a:pt x="461645" y="202946"/>
                </a:lnTo>
                <a:lnTo>
                  <a:pt x="457326" y="200406"/>
                </a:lnTo>
                <a:lnTo>
                  <a:pt x="455802" y="198882"/>
                </a:lnTo>
                <a:lnTo>
                  <a:pt x="453771" y="194818"/>
                </a:lnTo>
                <a:lnTo>
                  <a:pt x="453136" y="192151"/>
                </a:lnTo>
                <a:lnTo>
                  <a:pt x="452921" y="189357"/>
                </a:lnTo>
                <a:close/>
              </a:path>
              <a:path w="471170" h="215264">
                <a:moveTo>
                  <a:pt x="452374" y="80010"/>
                </a:moveTo>
                <a:lnTo>
                  <a:pt x="399161" y="80010"/>
                </a:lnTo>
                <a:lnTo>
                  <a:pt x="403225" y="80518"/>
                </a:lnTo>
                <a:lnTo>
                  <a:pt x="409828" y="82550"/>
                </a:lnTo>
                <a:lnTo>
                  <a:pt x="425703" y="106045"/>
                </a:lnTo>
                <a:lnTo>
                  <a:pt x="426469" y="110805"/>
                </a:lnTo>
                <a:lnTo>
                  <a:pt x="426847" y="116967"/>
                </a:lnTo>
                <a:lnTo>
                  <a:pt x="426847" y="162814"/>
                </a:lnTo>
                <a:lnTo>
                  <a:pt x="426466" y="166878"/>
                </a:lnTo>
                <a:lnTo>
                  <a:pt x="425703" y="169926"/>
                </a:lnTo>
                <a:lnTo>
                  <a:pt x="425069" y="172974"/>
                </a:lnTo>
                <a:lnTo>
                  <a:pt x="424052" y="175641"/>
                </a:lnTo>
                <a:lnTo>
                  <a:pt x="422655" y="178054"/>
                </a:lnTo>
                <a:lnTo>
                  <a:pt x="421386" y="180467"/>
                </a:lnTo>
                <a:lnTo>
                  <a:pt x="392938" y="197485"/>
                </a:lnTo>
                <a:lnTo>
                  <a:pt x="418448" y="197485"/>
                </a:lnTo>
                <a:lnTo>
                  <a:pt x="419989" y="196087"/>
                </a:lnTo>
                <a:lnTo>
                  <a:pt x="426212" y="189357"/>
                </a:lnTo>
                <a:lnTo>
                  <a:pt x="452921" y="189357"/>
                </a:lnTo>
                <a:lnTo>
                  <a:pt x="452881" y="188849"/>
                </a:lnTo>
                <a:lnTo>
                  <a:pt x="452500" y="185547"/>
                </a:lnTo>
                <a:lnTo>
                  <a:pt x="452374" y="80010"/>
                </a:lnTo>
                <a:close/>
              </a:path>
              <a:path w="471170" h="215264">
                <a:moveTo>
                  <a:pt x="452374" y="0"/>
                </a:moveTo>
                <a:lnTo>
                  <a:pt x="443611" y="0"/>
                </a:lnTo>
                <a:lnTo>
                  <a:pt x="407670" y="1397"/>
                </a:lnTo>
                <a:lnTo>
                  <a:pt x="407670" y="9144"/>
                </a:lnTo>
                <a:lnTo>
                  <a:pt x="412623" y="10033"/>
                </a:lnTo>
                <a:lnTo>
                  <a:pt x="416178" y="10922"/>
                </a:lnTo>
                <a:lnTo>
                  <a:pt x="426847" y="74803"/>
                </a:lnTo>
                <a:lnTo>
                  <a:pt x="452374" y="74803"/>
                </a:lnTo>
                <a:lnTo>
                  <a:pt x="452374" y="0"/>
                </a:lnTo>
                <a:close/>
              </a:path>
              <a:path w="471170" h="215264">
                <a:moveTo>
                  <a:pt x="196723" y="69342"/>
                </a:moveTo>
                <a:lnTo>
                  <a:pt x="187578" y="69342"/>
                </a:lnTo>
                <a:lnTo>
                  <a:pt x="152780" y="70612"/>
                </a:lnTo>
                <a:lnTo>
                  <a:pt x="152780" y="78486"/>
                </a:lnTo>
                <a:lnTo>
                  <a:pt x="157225" y="79375"/>
                </a:lnTo>
                <a:lnTo>
                  <a:pt x="160781" y="80264"/>
                </a:lnTo>
                <a:lnTo>
                  <a:pt x="165607" y="82550"/>
                </a:lnTo>
                <a:lnTo>
                  <a:pt x="167386" y="84328"/>
                </a:lnTo>
                <a:lnTo>
                  <a:pt x="168670" y="86868"/>
                </a:lnTo>
                <a:lnTo>
                  <a:pt x="169799" y="88900"/>
                </a:lnTo>
                <a:lnTo>
                  <a:pt x="170433" y="92075"/>
                </a:lnTo>
                <a:lnTo>
                  <a:pt x="170688" y="95885"/>
                </a:lnTo>
                <a:lnTo>
                  <a:pt x="170794" y="99187"/>
                </a:lnTo>
                <a:lnTo>
                  <a:pt x="170884" y="184277"/>
                </a:lnTo>
                <a:lnTo>
                  <a:pt x="170688" y="188214"/>
                </a:lnTo>
                <a:lnTo>
                  <a:pt x="169418" y="194691"/>
                </a:lnTo>
                <a:lnTo>
                  <a:pt x="168528" y="197231"/>
                </a:lnTo>
                <a:lnTo>
                  <a:pt x="167386" y="198755"/>
                </a:lnTo>
                <a:lnTo>
                  <a:pt x="166243" y="200406"/>
                </a:lnTo>
                <a:lnTo>
                  <a:pt x="164846" y="201549"/>
                </a:lnTo>
                <a:lnTo>
                  <a:pt x="161544" y="203327"/>
                </a:lnTo>
                <a:lnTo>
                  <a:pt x="158750" y="204470"/>
                </a:lnTo>
                <a:lnTo>
                  <a:pt x="154940" y="205612"/>
                </a:lnTo>
                <a:lnTo>
                  <a:pt x="154940" y="212852"/>
                </a:lnTo>
                <a:lnTo>
                  <a:pt x="213232" y="212852"/>
                </a:lnTo>
                <a:lnTo>
                  <a:pt x="213232" y="205612"/>
                </a:lnTo>
                <a:lnTo>
                  <a:pt x="208152" y="204343"/>
                </a:lnTo>
                <a:lnTo>
                  <a:pt x="204470" y="202819"/>
                </a:lnTo>
                <a:lnTo>
                  <a:pt x="202311" y="201041"/>
                </a:lnTo>
                <a:lnTo>
                  <a:pt x="200025" y="199390"/>
                </a:lnTo>
                <a:lnTo>
                  <a:pt x="198500" y="196850"/>
                </a:lnTo>
                <a:lnTo>
                  <a:pt x="197739" y="193548"/>
                </a:lnTo>
                <a:lnTo>
                  <a:pt x="196976" y="190119"/>
                </a:lnTo>
                <a:lnTo>
                  <a:pt x="196596" y="184277"/>
                </a:lnTo>
                <a:lnTo>
                  <a:pt x="196596" y="115443"/>
                </a:lnTo>
                <a:lnTo>
                  <a:pt x="197485" y="111252"/>
                </a:lnTo>
                <a:lnTo>
                  <a:pt x="201295" y="103886"/>
                </a:lnTo>
                <a:lnTo>
                  <a:pt x="204343" y="100203"/>
                </a:lnTo>
                <a:lnTo>
                  <a:pt x="208533" y="96393"/>
                </a:lnTo>
                <a:lnTo>
                  <a:pt x="210972" y="94107"/>
                </a:lnTo>
                <a:lnTo>
                  <a:pt x="197103" y="94107"/>
                </a:lnTo>
                <a:lnTo>
                  <a:pt x="195072" y="93599"/>
                </a:lnTo>
                <a:lnTo>
                  <a:pt x="196723" y="69342"/>
                </a:lnTo>
                <a:close/>
              </a:path>
              <a:path w="471170" h="215264">
                <a:moveTo>
                  <a:pt x="277092" y="86106"/>
                </a:moveTo>
                <a:lnTo>
                  <a:pt x="234823" y="86106"/>
                </a:lnTo>
                <a:lnTo>
                  <a:pt x="237998" y="86487"/>
                </a:lnTo>
                <a:lnTo>
                  <a:pt x="240283" y="87376"/>
                </a:lnTo>
                <a:lnTo>
                  <a:pt x="242697" y="88265"/>
                </a:lnTo>
                <a:lnTo>
                  <a:pt x="244855" y="89408"/>
                </a:lnTo>
                <a:lnTo>
                  <a:pt x="246633" y="90805"/>
                </a:lnTo>
                <a:lnTo>
                  <a:pt x="248539" y="92202"/>
                </a:lnTo>
                <a:lnTo>
                  <a:pt x="256794" y="118364"/>
                </a:lnTo>
                <a:lnTo>
                  <a:pt x="257301" y="124079"/>
                </a:lnTo>
                <a:lnTo>
                  <a:pt x="257365" y="184277"/>
                </a:lnTo>
                <a:lnTo>
                  <a:pt x="257206" y="187452"/>
                </a:lnTo>
                <a:lnTo>
                  <a:pt x="257145" y="188214"/>
                </a:lnTo>
                <a:lnTo>
                  <a:pt x="256413" y="191389"/>
                </a:lnTo>
                <a:lnTo>
                  <a:pt x="255777" y="194691"/>
                </a:lnTo>
                <a:lnTo>
                  <a:pt x="254889" y="197231"/>
                </a:lnTo>
                <a:lnTo>
                  <a:pt x="253746" y="198755"/>
                </a:lnTo>
                <a:lnTo>
                  <a:pt x="252602" y="200406"/>
                </a:lnTo>
                <a:lnTo>
                  <a:pt x="251205" y="201549"/>
                </a:lnTo>
                <a:lnTo>
                  <a:pt x="247903" y="203327"/>
                </a:lnTo>
                <a:lnTo>
                  <a:pt x="245110" y="204470"/>
                </a:lnTo>
                <a:lnTo>
                  <a:pt x="241173" y="205612"/>
                </a:lnTo>
                <a:lnTo>
                  <a:pt x="241173" y="212852"/>
                </a:lnTo>
                <a:lnTo>
                  <a:pt x="299847" y="212852"/>
                </a:lnTo>
                <a:lnTo>
                  <a:pt x="299847" y="205612"/>
                </a:lnTo>
                <a:lnTo>
                  <a:pt x="295148" y="204343"/>
                </a:lnTo>
                <a:lnTo>
                  <a:pt x="291973" y="203073"/>
                </a:lnTo>
                <a:lnTo>
                  <a:pt x="283073" y="111252"/>
                </a:lnTo>
                <a:lnTo>
                  <a:pt x="282575" y="104521"/>
                </a:lnTo>
                <a:lnTo>
                  <a:pt x="281431" y="99187"/>
                </a:lnTo>
                <a:lnTo>
                  <a:pt x="280416" y="93853"/>
                </a:lnTo>
                <a:lnTo>
                  <a:pt x="278892" y="89281"/>
                </a:lnTo>
                <a:lnTo>
                  <a:pt x="277092" y="86106"/>
                </a:lnTo>
                <a:close/>
              </a:path>
              <a:path w="471170" h="215264">
                <a:moveTo>
                  <a:pt x="248666" y="68199"/>
                </a:moveTo>
                <a:lnTo>
                  <a:pt x="238125" y="68199"/>
                </a:lnTo>
                <a:lnTo>
                  <a:pt x="233299" y="69087"/>
                </a:lnTo>
                <a:lnTo>
                  <a:pt x="228600" y="70866"/>
                </a:lnTo>
                <a:lnTo>
                  <a:pt x="224027" y="72644"/>
                </a:lnTo>
                <a:lnTo>
                  <a:pt x="219455" y="75057"/>
                </a:lnTo>
                <a:lnTo>
                  <a:pt x="215011" y="78232"/>
                </a:lnTo>
                <a:lnTo>
                  <a:pt x="210439" y="81407"/>
                </a:lnTo>
                <a:lnTo>
                  <a:pt x="204343" y="86868"/>
                </a:lnTo>
                <a:lnTo>
                  <a:pt x="197103" y="94107"/>
                </a:lnTo>
                <a:lnTo>
                  <a:pt x="210972" y="94107"/>
                </a:lnTo>
                <a:lnTo>
                  <a:pt x="212598" y="92583"/>
                </a:lnTo>
                <a:lnTo>
                  <a:pt x="216407" y="89916"/>
                </a:lnTo>
                <a:lnTo>
                  <a:pt x="219964" y="88392"/>
                </a:lnTo>
                <a:lnTo>
                  <a:pt x="223393" y="86868"/>
                </a:lnTo>
                <a:lnTo>
                  <a:pt x="227075" y="86106"/>
                </a:lnTo>
                <a:lnTo>
                  <a:pt x="277092" y="86106"/>
                </a:lnTo>
                <a:lnTo>
                  <a:pt x="276732" y="85471"/>
                </a:lnTo>
                <a:lnTo>
                  <a:pt x="274700" y="81661"/>
                </a:lnTo>
                <a:lnTo>
                  <a:pt x="253492" y="68834"/>
                </a:lnTo>
                <a:lnTo>
                  <a:pt x="248666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533260" y="3013295"/>
            <a:ext cx="206375" cy="282575"/>
            <a:chOff x="7709789" y="3374009"/>
            <a:chExt cx="206375" cy="282575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09789" y="3410077"/>
              <a:ext cx="98425" cy="18135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821930" y="3374009"/>
              <a:ext cx="93980" cy="282575"/>
            </a:xfrm>
            <a:custGeom>
              <a:avLst/>
              <a:gdLst/>
              <a:ahLst/>
              <a:cxnLst/>
              <a:rect l="l" t="t" r="r" b="b"/>
              <a:pathLst>
                <a:path w="93979" h="282575">
                  <a:moveTo>
                    <a:pt x="3937" y="0"/>
                  </a:moveTo>
                  <a:lnTo>
                    <a:pt x="0" y="11429"/>
                  </a:lnTo>
                  <a:lnTo>
                    <a:pt x="16307" y="18522"/>
                  </a:lnTo>
                  <a:lnTo>
                    <a:pt x="30352" y="28352"/>
                  </a:lnTo>
                  <a:lnTo>
                    <a:pt x="58876" y="73852"/>
                  </a:lnTo>
                  <a:lnTo>
                    <a:pt x="67171" y="115623"/>
                  </a:lnTo>
                  <a:lnTo>
                    <a:pt x="68199" y="139700"/>
                  </a:lnTo>
                  <a:lnTo>
                    <a:pt x="67153" y="164635"/>
                  </a:lnTo>
                  <a:lnTo>
                    <a:pt x="58822" y="207601"/>
                  </a:lnTo>
                  <a:lnTo>
                    <a:pt x="30400" y="253857"/>
                  </a:lnTo>
                  <a:lnTo>
                    <a:pt x="380" y="270890"/>
                  </a:lnTo>
                  <a:lnTo>
                    <a:pt x="3937" y="282320"/>
                  </a:lnTo>
                  <a:lnTo>
                    <a:pt x="42433" y="264255"/>
                  </a:lnTo>
                  <a:lnTo>
                    <a:pt x="70739" y="233044"/>
                  </a:lnTo>
                  <a:lnTo>
                    <a:pt x="88169" y="191134"/>
                  </a:lnTo>
                  <a:lnTo>
                    <a:pt x="93979" y="141224"/>
                  </a:lnTo>
                  <a:lnTo>
                    <a:pt x="92527" y="115341"/>
                  </a:lnTo>
                  <a:lnTo>
                    <a:pt x="80906" y="69482"/>
                  </a:lnTo>
                  <a:lnTo>
                    <a:pt x="57783" y="32146"/>
                  </a:lnTo>
                  <a:lnTo>
                    <a:pt x="24393" y="7381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2F3E8C8-127D-9071-A1F5-27A3E83BCD5C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+mj-lt"/>
              </a:rPr>
              <a:t>Betweness</a:t>
            </a:r>
            <a:r>
              <a:rPr lang="en-US" sz="4800" dirty="0">
                <a:latin typeface="+mj-lt"/>
              </a:rPr>
              <a:t> centrality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B5D7C74-F2B4-4633-B6E8-40A77411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86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1" y="1243589"/>
            <a:ext cx="8190293" cy="96968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31190" marR="508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important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has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small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shortest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path 	</a:t>
            </a:r>
            <a:r>
              <a:rPr sz="2750" dirty="0">
                <a:latin typeface="Calibri"/>
                <a:cs typeface="Calibri"/>
              </a:rPr>
              <a:t>lengths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592" y="3643928"/>
            <a:ext cx="163703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buClr>
                <a:srgbClr val="5FB5CC"/>
              </a:buClr>
              <a:tabLst>
                <a:tab pos="288290" algn="l"/>
              </a:tabLst>
            </a:pPr>
            <a:r>
              <a:rPr sz="2000" b="1" spc="-10" dirty="0">
                <a:latin typeface="Calibri"/>
                <a:cs typeface="Calibri"/>
              </a:rPr>
              <a:t>Example: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327" y="2804142"/>
            <a:ext cx="236029" cy="21310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54818" y="2820905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4" h="81914">
                <a:moveTo>
                  <a:pt x="183388" y="61849"/>
                </a:moveTo>
                <a:lnTo>
                  <a:pt x="0" y="61849"/>
                </a:lnTo>
                <a:lnTo>
                  <a:pt x="0" y="81661"/>
                </a:lnTo>
                <a:lnTo>
                  <a:pt x="183388" y="81661"/>
                </a:lnTo>
                <a:lnTo>
                  <a:pt x="183388" y="61849"/>
                </a:lnTo>
                <a:close/>
              </a:path>
              <a:path w="183514" h="81914">
                <a:moveTo>
                  <a:pt x="183388" y="0"/>
                </a:moveTo>
                <a:lnTo>
                  <a:pt x="0" y="0"/>
                </a:lnTo>
                <a:lnTo>
                  <a:pt x="0" y="19812"/>
                </a:lnTo>
                <a:lnTo>
                  <a:pt x="183388" y="19812"/>
                </a:lnTo>
                <a:lnTo>
                  <a:pt x="183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6918" y="2853545"/>
            <a:ext cx="5562600" cy="19050"/>
          </a:xfrm>
          <a:custGeom>
            <a:avLst/>
            <a:gdLst/>
            <a:ahLst/>
            <a:cxnLst/>
            <a:rect l="l" t="t" r="r" b="b"/>
            <a:pathLst>
              <a:path w="5562600" h="19050">
                <a:moveTo>
                  <a:pt x="5562600" y="0"/>
                </a:moveTo>
                <a:lnTo>
                  <a:pt x="0" y="0"/>
                </a:lnTo>
                <a:lnTo>
                  <a:pt x="0" y="19050"/>
                </a:lnTo>
                <a:lnTo>
                  <a:pt x="5562600" y="19050"/>
                </a:lnTo>
                <a:lnTo>
                  <a:pt x="5562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9035" y="2514708"/>
            <a:ext cx="118490" cy="20548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850854" y="2926315"/>
            <a:ext cx="638810" cy="300990"/>
            <a:chOff x="1933955" y="3318890"/>
            <a:chExt cx="638810" cy="300990"/>
          </a:xfrm>
        </p:grpSpPr>
        <p:sp>
          <p:nvSpPr>
            <p:cNvPr id="10" name="object 10"/>
            <p:cNvSpPr/>
            <p:nvPr/>
          </p:nvSpPr>
          <p:spPr>
            <a:xfrm>
              <a:off x="1933955" y="3318890"/>
              <a:ext cx="193040" cy="277495"/>
            </a:xfrm>
            <a:custGeom>
              <a:avLst/>
              <a:gdLst/>
              <a:ahLst/>
              <a:cxnLst/>
              <a:rect l="l" t="t" r="r" b="b"/>
              <a:pathLst>
                <a:path w="193039" h="277495">
                  <a:moveTo>
                    <a:pt x="189483" y="0"/>
                  </a:moveTo>
                  <a:lnTo>
                    <a:pt x="5587" y="0"/>
                  </a:lnTo>
                  <a:lnTo>
                    <a:pt x="5587" y="8509"/>
                  </a:lnTo>
                  <a:lnTo>
                    <a:pt x="91948" y="142239"/>
                  </a:lnTo>
                  <a:lnTo>
                    <a:pt x="0" y="268605"/>
                  </a:lnTo>
                  <a:lnTo>
                    <a:pt x="0" y="276987"/>
                  </a:lnTo>
                  <a:lnTo>
                    <a:pt x="188721" y="276987"/>
                  </a:lnTo>
                  <a:lnTo>
                    <a:pt x="193039" y="204343"/>
                  </a:lnTo>
                  <a:lnTo>
                    <a:pt x="175641" y="204343"/>
                  </a:lnTo>
                  <a:lnTo>
                    <a:pt x="174117" y="212725"/>
                  </a:lnTo>
                  <a:lnTo>
                    <a:pt x="172466" y="219456"/>
                  </a:lnTo>
                  <a:lnTo>
                    <a:pt x="143637" y="248412"/>
                  </a:lnTo>
                  <a:lnTo>
                    <a:pt x="39624" y="248412"/>
                  </a:lnTo>
                  <a:lnTo>
                    <a:pt x="120776" y="136779"/>
                  </a:lnTo>
                  <a:lnTo>
                    <a:pt x="120776" y="125475"/>
                  </a:lnTo>
                  <a:lnTo>
                    <a:pt x="48387" y="15494"/>
                  </a:lnTo>
                  <a:lnTo>
                    <a:pt x="136525" y="15494"/>
                  </a:lnTo>
                  <a:lnTo>
                    <a:pt x="168529" y="49149"/>
                  </a:lnTo>
                  <a:lnTo>
                    <a:pt x="173355" y="66294"/>
                  </a:lnTo>
                  <a:lnTo>
                    <a:pt x="189483" y="66294"/>
                  </a:lnTo>
                  <a:lnTo>
                    <a:pt x="1894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3157" y="3508374"/>
              <a:ext cx="133858" cy="1111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0129" y="3494912"/>
              <a:ext cx="123189" cy="120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9354" y="3508374"/>
              <a:ext cx="112902" cy="11099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5865" y="2935840"/>
            <a:ext cx="1072133" cy="21539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715214" y="2935840"/>
            <a:ext cx="565785" cy="277495"/>
          </a:xfrm>
          <a:custGeom>
            <a:avLst/>
            <a:gdLst/>
            <a:ahLst/>
            <a:cxnLst/>
            <a:rect l="l" t="t" r="r" b="b"/>
            <a:pathLst>
              <a:path w="565785" h="277495">
                <a:moveTo>
                  <a:pt x="276837" y="81534"/>
                </a:moveTo>
                <a:lnTo>
                  <a:pt x="236220" y="81534"/>
                </a:lnTo>
                <a:lnTo>
                  <a:pt x="241935" y="82931"/>
                </a:lnTo>
                <a:lnTo>
                  <a:pt x="246125" y="85725"/>
                </a:lnTo>
                <a:lnTo>
                  <a:pt x="250444" y="88519"/>
                </a:lnTo>
                <a:lnTo>
                  <a:pt x="253492" y="92837"/>
                </a:lnTo>
                <a:lnTo>
                  <a:pt x="257556" y="104775"/>
                </a:lnTo>
                <a:lnTo>
                  <a:pt x="258572" y="112903"/>
                </a:lnTo>
                <a:lnTo>
                  <a:pt x="258572" y="132969"/>
                </a:lnTo>
                <a:lnTo>
                  <a:pt x="238382" y="134540"/>
                </a:lnTo>
                <a:lnTo>
                  <a:pt x="220884" y="137350"/>
                </a:lnTo>
                <a:lnTo>
                  <a:pt x="184628" y="153209"/>
                </a:lnTo>
                <a:lnTo>
                  <a:pt x="172466" y="180212"/>
                </a:lnTo>
                <a:lnTo>
                  <a:pt x="172466" y="187198"/>
                </a:lnTo>
                <a:lnTo>
                  <a:pt x="173989" y="193294"/>
                </a:lnTo>
                <a:lnTo>
                  <a:pt x="177164" y="198628"/>
                </a:lnTo>
                <a:lnTo>
                  <a:pt x="180212" y="203962"/>
                </a:lnTo>
                <a:lnTo>
                  <a:pt x="184531" y="208025"/>
                </a:lnTo>
                <a:lnTo>
                  <a:pt x="190373" y="210947"/>
                </a:lnTo>
                <a:lnTo>
                  <a:pt x="196087" y="213868"/>
                </a:lnTo>
                <a:lnTo>
                  <a:pt x="202692" y="215392"/>
                </a:lnTo>
                <a:lnTo>
                  <a:pt x="218821" y="215392"/>
                </a:lnTo>
                <a:lnTo>
                  <a:pt x="250915" y="198500"/>
                </a:lnTo>
                <a:lnTo>
                  <a:pt x="217932" y="198500"/>
                </a:lnTo>
                <a:lnTo>
                  <a:pt x="213741" y="197866"/>
                </a:lnTo>
                <a:lnTo>
                  <a:pt x="210312" y="196723"/>
                </a:lnTo>
                <a:lnTo>
                  <a:pt x="206756" y="195453"/>
                </a:lnTo>
                <a:lnTo>
                  <a:pt x="203962" y="193167"/>
                </a:lnTo>
                <a:lnTo>
                  <a:pt x="201675" y="189864"/>
                </a:lnTo>
                <a:lnTo>
                  <a:pt x="199389" y="186689"/>
                </a:lnTo>
                <a:lnTo>
                  <a:pt x="198247" y="182118"/>
                </a:lnTo>
                <a:lnTo>
                  <a:pt x="198311" y="176022"/>
                </a:lnTo>
                <a:lnTo>
                  <a:pt x="199177" y="169217"/>
                </a:lnTo>
                <a:lnTo>
                  <a:pt x="232092" y="147256"/>
                </a:lnTo>
                <a:lnTo>
                  <a:pt x="258572" y="145161"/>
                </a:lnTo>
                <a:lnTo>
                  <a:pt x="283972" y="145161"/>
                </a:lnTo>
                <a:lnTo>
                  <a:pt x="283865" y="112903"/>
                </a:lnTo>
                <a:lnTo>
                  <a:pt x="283688" y="107233"/>
                </a:lnTo>
                <a:lnTo>
                  <a:pt x="282844" y="99361"/>
                </a:lnTo>
                <a:lnTo>
                  <a:pt x="281453" y="92704"/>
                </a:lnTo>
                <a:lnTo>
                  <a:pt x="279526" y="87249"/>
                </a:lnTo>
                <a:lnTo>
                  <a:pt x="276837" y="81534"/>
                </a:lnTo>
                <a:close/>
              </a:path>
              <a:path w="565785" h="277495">
                <a:moveTo>
                  <a:pt x="284784" y="191135"/>
                </a:moveTo>
                <a:lnTo>
                  <a:pt x="258825" y="191135"/>
                </a:lnTo>
                <a:lnTo>
                  <a:pt x="260985" y="191643"/>
                </a:lnTo>
                <a:lnTo>
                  <a:pt x="260350" y="212979"/>
                </a:lnTo>
                <a:lnTo>
                  <a:pt x="301117" y="212979"/>
                </a:lnTo>
                <a:lnTo>
                  <a:pt x="301117" y="205739"/>
                </a:lnTo>
                <a:lnTo>
                  <a:pt x="296672" y="204470"/>
                </a:lnTo>
                <a:lnTo>
                  <a:pt x="293624" y="203326"/>
                </a:lnTo>
                <a:lnTo>
                  <a:pt x="285496" y="194691"/>
                </a:lnTo>
                <a:lnTo>
                  <a:pt x="284784" y="191135"/>
                </a:lnTo>
                <a:close/>
              </a:path>
              <a:path w="565785" h="277495">
                <a:moveTo>
                  <a:pt x="283972" y="145161"/>
                </a:moveTo>
                <a:lnTo>
                  <a:pt x="258572" y="145161"/>
                </a:lnTo>
                <a:lnTo>
                  <a:pt x="258572" y="171069"/>
                </a:lnTo>
                <a:lnTo>
                  <a:pt x="256921" y="176022"/>
                </a:lnTo>
                <a:lnTo>
                  <a:pt x="229362" y="198500"/>
                </a:lnTo>
                <a:lnTo>
                  <a:pt x="250915" y="198500"/>
                </a:lnTo>
                <a:lnTo>
                  <a:pt x="252444" y="197231"/>
                </a:lnTo>
                <a:lnTo>
                  <a:pt x="258825" y="191135"/>
                </a:lnTo>
                <a:lnTo>
                  <a:pt x="284784" y="191135"/>
                </a:lnTo>
                <a:lnTo>
                  <a:pt x="284480" y="189611"/>
                </a:lnTo>
                <a:lnTo>
                  <a:pt x="284260" y="187198"/>
                </a:lnTo>
                <a:lnTo>
                  <a:pt x="284199" y="186182"/>
                </a:lnTo>
                <a:lnTo>
                  <a:pt x="284030" y="182118"/>
                </a:lnTo>
                <a:lnTo>
                  <a:pt x="283972" y="145161"/>
                </a:lnTo>
                <a:close/>
              </a:path>
              <a:path w="565785" h="277495">
                <a:moveTo>
                  <a:pt x="252222" y="68199"/>
                </a:moveTo>
                <a:lnTo>
                  <a:pt x="235838" y="68199"/>
                </a:lnTo>
                <a:lnTo>
                  <a:pt x="229488" y="68834"/>
                </a:lnTo>
                <a:lnTo>
                  <a:pt x="223138" y="70231"/>
                </a:lnTo>
                <a:lnTo>
                  <a:pt x="216788" y="71500"/>
                </a:lnTo>
                <a:lnTo>
                  <a:pt x="180212" y="86613"/>
                </a:lnTo>
                <a:lnTo>
                  <a:pt x="180212" y="105918"/>
                </a:lnTo>
                <a:lnTo>
                  <a:pt x="199771" y="105918"/>
                </a:lnTo>
                <a:lnTo>
                  <a:pt x="202057" y="97789"/>
                </a:lnTo>
                <a:lnTo>
                  <a:pt x="205612" y="91694"/>
                </a:lnTo>
                <a:lnTo>
                  <a:pt x="210312" y="87630"/>
                </a:lnTo>
                <a:lnTo>
                  <a:pt x="215137" y="83566"/>
                </a:lnTo>
                <a:lnTo>
                  <a:pt x="221361" y="81534"/>
                </a:lnTo>
                <a:lnTo>
                  <a:pt x="276837" y="81534"/>
                </a:lnTo>
                <a:lnTo>
                  <a:pt x="276479" y="80772"/>
                </a:lnTo>
                <a:lnTo>
                  <a:pt x="272034" y="75946"/>
                </a:lnTo>
                <a:lnTo>
                  <a:pt x="266064" y="72898"/>
                </a:lnTo>
                <a:lnTo>
                  <a:pt x="260096" y="69723"/>
                </a:lnTo>
                <a:lnTo>
                  <a:pt x="252222" y="68199"/>
                </a:lnTo>
                <a:close/>
              </a:path>
              <a:path w="565785" h="277495">
                <a:moveTo>
                  <a:pt x="44069" y="69342"/>
                </a:moveTo>
                <a:lnTo>
                  <a:pt x="34925" y="69342"/>
                </a:lnTo>
                <a:lnTo>
                  <a:pt x="0" y="70738"/>
                </a:lnTo>
                <a:lnTo>
                  <a:pt x="0" y="78612"/>
                </a:lnTo>
                <a:lnTo>
                  <a:pt x="4445" y="79501"/>
                </a:lnTo>
                <a:lnTo>
                  <a:pt x="7620" y="80391"/>
                </a:lnTo>
                <a:lnTo>
                  <a:pt x="16763" y="89408"/>
                </a:lnTo>
                <a:lnTo>
                  <a:pt x="17399" y="91439"/>
                </a:lnTo>
                <a:lnTo>
                  <a:pt x="17801" y="94234"/>
                </a:lnTo>
                <a:lnTo>
                  <a:pt x="18034" y="97028"/>
                </a:lnTo>
                <a:lnTo>
                  <a:pt x="18161" y="250317"/>
                </a:lnTo>
                <a:lnTo>
                  <a:pt x="17653" y="253746"/>
                </a:lnTo>
                <a:lnTo>
                  <a:pt x="17272" y="257175"/>
                </a:lnTo>
                <a:lnTo>
                  <a:pt x="10160" y="266573"/>
                </a:lnTo>
                <a:lnTo>
                  <a:pt x="8000" y="267716"/>
                </a:lnTo>
                <a:lnTo>
                  <a:pt x="5080" y="268732"/>
                </a:lnTo>
                <a:lnTo>
                  <a:pt x="1524" y="269621"/>
                </a:lnTo>
                <a:lnTo>
                  <a:pt x="1524" y="276987"/>
                </a:lnTo>
                <a:lnTo>
                  <a:pt x="62230" y="276987"/>
                </a:lnTo>
                <a:lnTo>
                  <a:pt x="62230" y="269621"/>
                </a:lnTo>
                <a:lnTo>
                  <a:pt x="57404" y="268732"/>
                </a:lnTo>
                <a:lnTo>
                  <a:pt x="53975" y="267588"/>
                </a:lnTo>
                <a:lnTo>
                  <a:pt x="44576" y="254381"/>
                </a:lnTo>
                <a:lnTo>
                  <a:pt x="44069" y="251206"/>
                </a:lnTo>
                <a:lnTo>
                  <a:pt x="43942" y="208534"/>
                </a:lnTo>
                <a:lnTo>
                  <a:pt x="110969" y="208534"/>
                </a:lnTo>
                <a:lnTo>
                  <a:pt x="114046" y="207010"/>
                </a:lnTo>
                <a:lnTo>
                  <a:pt x="118854" y="203581"/>
                </a:lnTo>
                <a:lnTo>
                  <a:pt x="72262" y="203581"/>
                </a:lnTo>
                <a:lnTo>
                  <a:pt x="66801" y="202819"/>
                </a:lnTo>
                <a:lnTo>
                  <a:pt x="62737" y="201168"/>
                </a:lnTo>
                <a:lnTo>
                  <a:pt x="58674" y="199644"/>
                </a:lnTo>
                <a:lnTo>
                  <a:pt x="54991" y="197231"/>
                </a:lnTo>
                <a:lnTo>
                  <a:pt x="49022" y="190754"/>
                </a:lnTo>
                <a:lnTo>
                  <a:pt x="46862" y="186562"/>
                </a:lnTo>
                <a:lnTo>
                  <a:pt x="45720" y="181483"/>
                </a:lnTo>
                <a:lnTo>
                  <a:pt x="44450" y="176275"/>
                </a:lnTo>
                <a:lnTo>
                  <a:pt x="44026" y="170132"/>
                </a:lnTo>
                <a:lnTo>
                  <a:pt x="43942" y="115950"/>
                </a:lnTo>
                <a:lnTo>
                  <a:pt x="44704" y="112013"/>
                </a:lnTo>
                <a:lnTo>
                  <a:pt x="46355" y="108458"/>
                </a:lnTo>
                <a:lnTo>
                  <a:pt x="48006" y="104775"/>
                </a:lnTo>
                <a:lnTo>
                  <a:pt x="50800" y="101092"/>
                </a:lnTo>
                <a:lnTo>
                  <a:pt x="54942" y="96956"/>
                </a:lnTo>
                <a:lnTo>
                  <a:pt x="57755" y="94234"/>
                </a:lnTo>
                <a:lnTo>
                  <a:pt x="44323" y="94234"/>
                </a:lnTo>
                <a:lnTo>
                  <a:pt x="42163" y="93599"/>
                </a:lnTo>
                <a:lnTo>
                  <a:pt x="44069" y="69342"/>
                </a:lnTo>
                <a:close/>
              </a:path>
              <a:path w="565785" h="277495">
                <a:moveTo>
                  <a:pt x="110969" y="208534"/>
                </a:moveTo>
                <a:lnTo>
                  <a:pt x="43942" y="208534"/>
                </a:lnTo>
                <a:lnTo>
                  <a:pt x="48895" y="210566"/>
                </a:lnTo>
                <a:lnTo>
                  <a:pt x="54356" y="212217"/>
                </a:lnTo>
                <a:lnTo>
                  <a:pt x="66167" y="214757"/>
                </a:lnTo>
                <a:lnTo>
                  <a:pt x="72898" y="215392"/>
                </a:lnTo>
                <a:lnTo>
                  <a:pt x="80263" y="215392"/>
                </a:lnTo>
                <a:lnTo>
                  <a:pt x="89739" y="214868"/>
                </a:lnTo>
                <a:lnTo>
                  <a:pt x="98536" y="213296"/>
                </a:lnTo>
                <a:lnTo>
                  <a:pt x="106642" y="210677"/>
                </a:lnTo>
                <a:lnTo>
                  <a:pt x="110969" y="208534"/>
                </a:lnTo>
                <a:close/>
              </a:path>
              <a:path w="565785" h="277495">
                <a:moveTo>
                  <a:pt x="129585" y="86233"/>
                </a:moveTo>
                <a:lnTo>
                  <a:pt x="81153" y="86233"/>
                </a:lnTo>
                <a:lnTo>
                  <a:pt x="96061" y="89876"/>
                </a:lnTo>
                <a:lnTo>
                  <a:pt x="106695" y="100806"/>
                </a:lnTo>
                <a:lnTo>
                  <a:pt x="113067" y="119022"/>
                </a:lnTo>
                <a:lnTo>
                  <a:pt x="115188" y="144525"/>
                </a:lnTo>
                <a:lnTo>
                  <a:pt x="114619" y="158216"/>
                </a:lnTo>
                <a:lnTo>
                  <a:pt x="101050" y="195169"/>
                </a:lnTo>
                <a:lnTo>
                  <a:pt x="78994" y="203581"/>
                </a:lnTo>
                <a:lnTo>
                  <a:pt x="118854" y="203581"/>
                </a:lnTo>
                <a:lnTo>
                  <a:pt x="141303" y="163099"/>
                </a:lnTo>
                <a:lnTo>
                  <a:pt x="143129" y="140462"/>
                </a:lnTo>
                <a:lnTo>
                  <a:pt x="142317" y="123817"/>
                </a:lnTo>
                <a:lnTo>
                  <a:pt x="139874" y="109315"/>
                </a:lnTo>
                <a:lnTo>
                  <a:pt x="135788" y="96956"/>
                </a:lnTo>
                <a:lnTo>
                  <a:pt x="130048" y="86741"/>
                </a:lnTo>
                <a:lnTo>
                  <a:pt x="129585" y="86233"/>
                </a:lnTo>
                <a:close/>
              </a:path>
              <a:path w="565785" h="277495">
                <a:moveTo>
                  <a:pt x="92329" y="68325"/>
                </a:moveTo>
                <a:lnTo>
                  <a:pt x="88264" y="68325"/>
                </a:lnTo>
                <a:lnTo>
                  <a:pt x="84582" y="68707"/>
                </a:lnTo>
                <a:lnTo>
                  <a:pt x="58928" y="80645"/>
                </a:lnTo>
                <a:lnTo>
                  <a:pt x="55372" y="83438"/>
                </a:lnTo>
                <a:lnTo>
                  <a:pt x="50546" y="88011"/>
                </a:lnTo>
                <a:lnTo>
                  <a:pt x="44323" y="94234"/>
                </a:lnTo>
                <a:lnTo>
                  <a:pt x="57755" y="94234"/>
                </a:lnTo>
                <a:lnTo>
                  <a:pt x="58674" y="93345"/>
                </a:lnTo>
                <a:lnTo>
                  <a:pt x="62737" y="90550"/>
                </a:lnTo>
                <a:lnTo>
                  <a:pt x="66801" y="88773"/>
                </a:lnTo>
                <a:lnTo>
                  <a:pt x="70738" y="86995"/>
                </a:lnTo>
                <a:lnTo>
                  <a:pt x="75564" y="86233"/>
                </a:lnTo>
                <a:lnTo>
                  <a:pt x="129585" y="86233"/>
                </a:lnTo>
                <a:lnTo>
                  <a:pt x="122689" y="78666"/>
                </a:lnTo>
                <a:lnTo>
                  <a:pt x="113950" y="72913"/>
                </a:lnTo>
                <a:lnTo>
                  <a:pt x="103810" y="69469"/>
                </a:lnTo>
                <a:lnTo>
                  <a:pt x="92329" y="68325"/>
                </a:lnTo>
                <a:close/>
              </a:path>
              <a:path w="565785" h="277495">
                <a:moveTo>
                  <a:pt x="356616" y="85725"/>
                </a:moveTo>
                <a:lnTo>
                  <a:pt x="330962" y="85725"/>
                </a:lnTo>
                <a:lnTo>
                  <a:pt x="331015" y="169291"/>
                </a:lnTo>
                <a:lnTo>
                  <a:pt x="345646" y="208962"/>
                </a:lnTo>
                <a:lnTo>
                  <a:pt x="368935" y="215392"/>
                </a:lnTo>
                <a:lnTo>
                  <a:pt x="375666" y="215392"/>
                </a:lnTo>
                <a:lnTo>
                  <a:pt x="382270" y="213868"/>
                </a:lnTo>
                <a:lnTo>
                  <a:pt x="388493" y="210693"/>
                </a:lnTo>
                <a:lnTo>
                  <a:pt x="394843" y="207645"/>
                </a:lnTo>
                <a:lnTo>
                  <a:pt x="401447" y="202692"/>
                </a:lnTo>
                <a:lnTo>
                  <a:pt x="406978" y="197358"/>
                </a:lnTo>
                <a:lnTo>
                  <a:pt x="376047" y="197358"/>
                </a:lnTo>
                <a:lnTo>
                  <a:pt x="372491" y="196596"/>
                </a:lnTo>
                <a:lnTo>
                  <a:pt x="356616" y="161544"/>
                </a:lnTo>
                <a:lnTo>
                  <a:pt x="356616" y="85725"/>
                </a:lnTo>
                <a:close/>
              </a:path>
              <a:path w="565785" h="277495">
                <a:moveTo>
                  <a:pt x="401828" y="187833"/>
                </a:moveTo>
                <a:lnTo>
                  <a:pt x="398399" y="190881"/>
                </a:lnTo>
                <a:lnTo>
                  <a:pt x="395097" y="193294"/>
                </a:lnTo>
                <a:lnTo>
                  <a:pt x="391541" y="194945"/>
                </a:lnTo>
                <a:lnTo>
                  <a:pt x="388112" y="196596"/>
                </a:lnTo>
                <a:lnTo>
                  <a:pt x="384429" y="197358"/>
                </a:lnTo>
                <a:lnTo>
                  <a:pt x="406978" y="197358"/>
                </a:lnTo>
                <a:lnTo>
                  <a:pt x="408559" y="195834"/>
                </a:lnTo>
                <a:lnTo>
                  <a:pt x="401828" y="187833"/>
                </a:lnTo>
                <a:close/>
              </a:path>
              <a:path w="565785" h="277495">
                <a:moveTo>
                  <a:pt x="356616" y="33909"/>
                </a:moveTo>
                <a:lnTo>
                  <a:pt x="335407" y="33909"/>
                </a:lnTo>
                <a:lnTo>
                  <a:pt x="334391" y="42925"/>
                </a:lnTo>
                <a:lnTo>
                  <a:pt x="333375" y="49784"/>
                </a:lnTo>
                <a:lnTo>
                  <a:pt x="321056" y="73913"/>
                </a:lnTo>
                <a:lnTo>
                  <a:pt x="317881" y="75946"/>
                </a:lnTo>
                <a:lnTo>
                  <a:pt x="313944" y="77343"/>
                </a:lnTo>
                <a:lnTo>
                  <a:pt x="308991" y="78105"/>
                </a:lnTo>
                <a:lnTo>
                  <a:pt x="308991" y="85725"/>
                </a:lnTo>
                <a:lnTo>
                  <a:pt x="404622" y="85725"/>
                </a:lnTo>
                <a:lnTo>
                  <a:pt x="404622" y="70738"/>
                </a:lnTo>
                <a:lnTo>
                  <a:pt x="356616" y="70738"/>
                </a:lnTo>
                <a:lnTo>
                  <a:pt x="356616" y="33909"/>
                </a:lnTo>
                <a:close/>
              </a:path>
              <a:path w="565785" h="277495">
                <a:moveTo>
                  <a:pt x="462534" y="0"/>
                </a:moveTo>
                <a:lnTo>
                  <a:pt x="453644" y="0"/>
                </a:lnTo>
                <a:lnTo>
                  <a:pt x="417703" y="1524"/>
                </a:lnTo>
                <a:lnTo>
                  <a:pt x="417703" y="9271"/>
                </a:lnTo>
                <a:lnTo>
                  <a:pt x="422783" y="10160"/>
                </a:lnTo>
                <a:lnTo>
                  <a:pt x="426338" y="11049"/>
                </a:lnTo>
                <a:lnTo>
                  <a:pt x="435483" y="21717"/>
                </a:lnTo>
                <a:lnTo>
                  <a:pt x="436245" y="24257"/>
                </a:lnTo>
                <a:lnTo>
                  <a:pt x="436625" y="27432"/>
                </a:lnTo>
                <a:lnTo>
                  <a:pt x="436880" y="35051"/>
                </a:lnTo>
                <a:lnTo>
                  <a:pt x="436915" y="184404"/>
                </a:lnTo>
                <a:lnTo>
                  <a:pt x="436766" y="187325"/>
                </a:lnTo>
                <a:lnTo>
                  <a:pt x="420116" y="205739"/>
                </a:lnTo>
                <a:lnTo>
                  <a:pt x="420116" y="212979"/>
                </a:lnTo>
                <a:lnTo>
                  <a:pt x="479044" y="212979"/>
                </a:lnTo>
                <a:lnTo>
                  <a:pt x="479044" y="205739"/>
                </a:lnTo>
                <a:lnTo>
                  <a:pt x="474853" y="204597"/>
                </a:lnTo>
                <a:lnTo>
                  <a:pt x="471678" y="203454"/>
                </a:lnTo>
                <a:lnTo>
                  <a:pt x="462534" y="114554"/>
                </a:lnTo>
                <a:lnTo>
                  <a:pt x="463676" y="110489"/>
                </a:lnTo>
                <a:lnTo>
                  <a:pt x="465709" y="106680"/>
                </a:lnTo>
                <a:lnTo>
                  <a:pt x="467868" y="102997"/>
                </a:lnTo>
                <a:lnTo>
                  <a:pt x="471043" y="99313"/>
                </a:lnTo>
                <a:lnTo>
                  <a:pt x="475234" y="95758"/>
                </a:lnTo>
                <a:lnTo>
                  <a:pt x="476968" y="94234"/>
                </a:lnTo>
                <a:lnTo>
                  <a:pt x="463169" y="94234"/>
                </a:lnTo>
                <a:lnTo>
                  <a:pt x="462534" y="94107"/>
                </a:lnTo>
                <a:lnTo>
                  <a:pt x="462534" y="0"/>
                </a:lnTo>
                <a:close/>
              </a:path>
              <a:path w="565785" h="277495">
                <a:moveTo>
                  <a:pt x="543001" y="86233"/>
                </a:moveTo>
                <a:lnTo>
                  <a:pt x="503936" y="86233"/>
                </a:lnTo>
                <a:lnTo>
                  <a:pt x="509524" y="87884"/>
                </a:lnTo>
                <a:lnTo>
                  <a:pt x="513334" y="91439"/>
                </a:lnTo>
                <a:lnTo>
                  <a:pt x="523174" y="184404"/>
                </a:lnTo>
                <a:lnTo>
                  <a:pt x="522986" y="188087"/>
                </a:lnTo>
                <a:lnTo>
                  <a:pt x="507111" y="205739"/>
                </a:lnTo>
                <a:lnTo>
                  <a:pt x="507111" y="212979"/>
                </a:lnTo>
                <a:lnTo>
                  <a:pt x="565658" y="212979"/>
                </a:lnTo>
                <a:lnTo>
                  <a:pt x="565658" y="205739"/>
                </a:lnTo>
                <a:lnTo>
                  <a:pt x="559816" y="204088"/>
                </a:lnTo>
                <a:lnTo>
                  <a:pt x="556006" y="202437"/>
                </a:lnTo>
                <a:lnTo>
                  <a:pt x="548817" y="110489"/>
                </a:lnTo>
                <a:lnTo>
                  <a:pt x="548386" y="104775"/>
                </a:lnTo>
                <a:lnTo>
                  <a:pt x="546354" y="94234"/>
                </a:lnTo>
                <a:lnTo>
                  <a:pt x="544830" y="89662"/>
                </a:lnTo>
                <a:lnTo>
                  <a:pt x="543001" y="86233"/>
                </a:lnTo>
                <a:close/>
              </a:path>
              <a:path w="565785" h="277495">
                <a:moveTo>
                  <a:pt x="514604" y="68325"/>
                </a:moveTo>
                <a:lnTo>
                  <a:pt x="504063" y="68325"/>
                </a:lnTo>
                <a:lnTo>
                  <a:pt x="499363" y="69087"/>
                </a:lnTo>
                <a:lnTo>
                  <a:pt x="494919" y="70738"/>
                </a:lnTo>
                <a:lnTo>
                  <a:pt x="490474" y="72262"/>
                </a:lnTo>
                <a:lnTo>
                  <a:pt x="486029" y="74675"/>
                </a:lnTo>
                <a:lnTo>
                  <a:pt x="477012" y="80899"/>
                </a:lnTo>
                <a:lnTo>
                  <a:pt x="470916" y="86360"/>
                </a:lnTo>
                <a:lnTo>
                  <a:pt x="463169" y="94234"/>
                </a:lnTo>
                <a:lnTo>
                  <a:pt x="476968" y="94234"/>
                </a:lnTo>
                <a:lnTo>
                  <a:pt x="479425" y="92075"/>
                </a:lnTo>
                <a:lnTo>
                  <a:pt x="482981" y="89662"/>
                </a:lnTo>
                <a:lnTo>
                  <a:pt x="489331" y="86868"/>
                </a:lnTo>
                <a:lnTo>
                  <a:pt x="493013" y="86233"/>
                </a:lnTo>
                <a:lnTo>
                  <a:pt x="543001" y="86233"/>
                </a:lnTo>
                <a:lnTo>
                  <a:pt x="540766" y="82042"/>
                </a:lnTo>
                <a:lnTo>
                  <a:pt x="538226" y="78739"/>
                </a:lnTo>
                <a:lnTo>
                  <a:pt x="531749" y="73533"/>
                </a:lnTo>
                <a:lnTo>
                  <a:pt x="527938" y="71500"/>
                </a:lnTo>
                <a:lnTo>
                  <a:pt x="519430" y="68961"/>
                </a:lnTo>
                <a:lnTo>
                  <a:pt x="514604" y="68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0915" y="2935840"/>
            <a:ext cx="805307" cy="2795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1651" y="3004040"/>
            <a:ext cx="167640" cy="14719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4582" y="2935840"/>
            <a:ext cx="1104772" cy="21539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688030" y="2935840"/>
            <a:ext cx="471170" cy="215900"/>
          </a:xfrm>
          <a:custGeom>
            <a:avLst/>
            <a:gdLst/>
            <a:ahLst/>
            <a:cxnLst/>
            <a:rect l="l" t="t" r="r" b="b"/>
            <a:pathLst>
              <a:path w="471170" h="215900">
                <a:moveTo>
                  <a:pt x="104371" y="81534"/>
                </a:moveTo>
                <a:lnTo>
                  <a:pt x="63753" y="81534"/>
                </a:lnTo>
                <a:lnTo>
                  <a:pt x="69469" y="82931"/>
                </a:lnTo>
                <a:lnTo>
                  <a:pt x="73660" y="85725"/>
                </a:lnTo>
                <a:lnTo>
                  <a:pt x="77977" y="88519"/>
                </a:lnTo>
                <a:lnTo>
                  <a:pt x="81025" y="92837"/>
                </a:lnTo>
                <a:lnTo>
                  <a:pt x="85090" y="104775"/>
                </a:lnTo>
                <a:lnTo>
                  <a:pt x="86106" y="112903"/>
                </a:lnTo>
                <a:lnTo>
                  <a:pt x="86106" y="132969"/>
                </a:lnTo>
                <a:lnTo>
                  <a:pt x="65916" y="134540"/>
                </a:lnTo>
                <a:lnTo>
                  <a:pt x="48418" y="137350"/>
                </a:lnTo>
                <a:lnTo>
                  <a:pt x="12162" y="153209"/>
                </a:lnTo>
                <a:lnTo>
                  <a:pt x="0" y="180212"/>
                </a:lnTo>
                <a:lnTo>
                  <a:pt x="0" y="187198"/>
                </a:lnTo>
                <a:lnTo>
                  <a:pt x="1524" y="193294"/>
                </a:lnTo>
                <a:lnTo>
                  <a:pt x="4699" y="198628"/>
                </a:lnTo>
                <a:lnTo>
                  <a:pt x="7747" y="203962"/>
                </a:lnTo>
                <a:lnTo>
                  <a:pt x="12065" y="208025"/>
                </a:lnTo>
                <a:lnTo>
                  <a:pt x="17907" y="210947"/>
                </a:lnTo>
                <a:lnTo>
                  <a:pt x="23622" y="213868"/>
                </a:lnTo>
                <a:lnTo>
                  <a:pt x="30225" y="215392"/>
                </a:lnTo>
                <a:lnTo>
                  <a:pt x="46354" y="215392"/>
                </a:lnTo>
                <a:lnTo>
                  <a:pt x="78449" y="198500"/>
                </a:lnTo>
                <a:lnTo>
                  <a:pt x="45466" y="198500"/>
                </a:lnTo>
                <a:lnTo>
                  <a:pt x="41275" y="197866"/>
                </a:lnTo>
                <a:lnTo>
                  <a:pt x="37846" y="196723"/>
                </a:lnTo>
                <a:lnTo>
                  <a:pt x="34290" y="195453"/>
                </a:lnTo>
                <a:lnTo>
                  <a:pt x="31496" y="193167"/>
                </a:lnTo>
                <a:lnTo>
                  <a:pt x="29210" y="189864"/>
                </a:lnTo>
                <a:lnTo>
                  <a:pt x="26924" y="186689"/>
                </a:lnTo>
                <a:lnTo>
                  <a:pt x="25781" y="182118"/>
                </a:lnTo>
                <a:lnTo>
                  <a:pt x="25845" y="176022"/>
                </a:lnTo>
                <a:lnTo>
                  <a:pt x="26711" y="169217"/>
                </a:lnTo>
                <a:lnTo>
                  <a:pt x="59626" y="147256"/>
                </a:lnTo>
                <a:lnTo>
                  <a:pt x="86106" y="145161"/>
                </a:lnTo>
                <a:lnTo>
                  <a:pt x="111506" y="145161"/>
                </a:lnTo>
                <a:lnTo>
                  <a:pt x="111399" y="112903"/>
                </a:lnTo>
                <a:lnTo>
                  <a:pt x="111222" y="107233"/>
                </a:lnTo>
                <a:lnTo>
                  <a:pt x="110378" y="99361"/>
                </a:lnTo>
                <a:lnTo>
                  <a:pt x="108987" y="92704"/>
                </a:lnTo>
                <a:lnTo>
                  <a:pt x="107061" y="87249"/>
                </a:lnTo>
                <a:lnTo>
                  <a:pt x="104371" y="81534"/>
                </a:lnTo>
                <a:close/>
              </a:path>
              <a:path w="471170" h="215900">
                <a:moveTo>
                  <a:pt x="112318" y="191135"/>
                </a:moveTo>
                <a:lnTo>
                  <a:pt x="86360" y="191135"/>
                </a:lnTo>
                <a:lnTo>
                  <a:pt x="88519" y="191643"/>
                </a:lnTo>
                <a:lnTo>
                  <a:pt x="87884" y="212979"/>
                </a:lnTo>
                <a:lnTo>
                  <a:pt x="128650" y="212979"/>
                </a:lnTo>
                <a:lnTo>
                  <a:pt x="128650" y="205739"/>
                </a:lnTo>
                <a:lnTo>
                  <a:pt x="124206" y="204470"/>
                </a:lnTo>
                <a:lnTo>
                  <a:pt x="121158" y="203326"/>
                </a:lnTo>
                <a:lnTo>
                  <a:pt x="113029" y="194691"/>
                </a:lnTo>
                <a:lnTo>
                  <a:pt x="112318" y="191135"/>
                </a:lnTo>
                <a:close/>
              </a:path>
              <a:path w="471170" h="215900">
                <a:moveTo>
                  <a:pt x="111506" y="145161"/>
                </a:moveTo>
                <a:lnTo>
                  <a:pt x="86106" y="145161"/>
                </a:lnTo>
                <a:lnTo>
                  <a:pt x="86106" y="171069"/>
                </a:lnTo>
                <a:lnTo>
                  <a:pt x="84454" y="176022"/>
                </a:lnTo>
                <a:lnTo>
                  <a:pt x="56896" y="198500"/>
                </a:lnTo>
                <a:lnTo>
                  <a:pt x="78449" y="198500"/>
                </a:lnTo>
                <a:lnTo>
                  <a:pt x="79978" y="197231"/>
                </a:lnTo>
                <a:lnTo>
                  <a:pt x="86360" y="191135"/>
                </a:lnTo>
                <a:lnTo>
                  <a:pt x="112318" y="191135"/>
                </a:lnTo>
                <a:lnTo>
                  <a:pt x="112014" y="189611"/>
                </a:lnTo>
                <a:lnTo>
                  <a:pt x="111794" y="187198"/>
                </a:lnTo>
                <a:lnTo>
                  <a:pt x="111733" y="186182"/>
                </a:lnTo>
                <a:lnTo>
                  <a:pt x="111564" y="182118"/>
                </a:lnTo>
                <a:lnTo>
                  <a:pt x="111506" y="145161"/>
                </a:lnTo>
                <a:close/>
              </a:path>
              <a:path w="471170" h="215900">
                <a:moveTo>
                  <a:pt x="79756" y="68199"/>
                </a:moveTo>
                <a:lnTo>
                  <a:pt x="63373" y="68199"/>
                </a:lnTo>
                <a:lnTo>
                  <a:pt x="57023" y="68834"/>
                </a:lnTo>
                <a:lnTo>
                  <a:pt x="50673" y="70231"/>
                </a:lnTo>
                <a:lnTo>
                  <a:pt x="44323" y="71500"/>
                </a:lnTo>
                <a:lnTo>
                  <a:pt x="7747" y="86613"/>
                </a:lnTo>
                <a:lnTo>
                  <a:pt x="7747" y="105918"/>
                </a:lnTo>
                <a:lnTo>
                  <a:pt x="27304" y="105918"/>
                </a:lnTo>
                <a:lnTo>
                  <a:pt x="29591" y="97789"/>
                </a:lnTo>
                <a:lnTo>
                  <a:pt x="33147" y="91694"/>
                </a:lnTo>
                <a:lnTo>
                  <a:pt x="37846" y="87630"/>
                </a:lnTo>
                <a:lnTo>
                  <a:pt x="42672" y="83566"/>
                </a:lnTo>
                <a:lnTo>
                  <a:pt x="48895" y="81534"/>
                </a:lnTo>
                <a:lnTo>
                  <a:pt x="104371" y="81534"/>
                </a:lnTo>
                <a:lnTo>
                  <a:pt x="104013" y="80772"/>
                </a:lnTo>
                <a:lnTo>
                  <a:pt x="99568" y="75946"/>
                </a:lnTo>
                <a:lnTo>
                  <a:pt x="93599" y="72898"/>
                </a:lnTo>
                <a:lnTo>
                  <a:pt x="87629" y="69723"/>
                </a:lnTo>
                <a:lnTo>
                  <a:pt x="79756" y="68199"/>
                </a:lnTo>
                <a:close/>
              </a:path>
              <a:path w="471170" h="215900">
                <a:moveTo>
                  <a:pt x="399034" y="68199"/>
                </a:moveTo>
                <a:lnTo>
                  <a:pt x="392429" y="68199"/>
                </a:lnTo>
                <a:lnTo>
                  <a:pt x="383522" y="68720"/>
                </a:lnTo>
                <a:lnTo>
                  <a:pt x="346376" y="87010"/>
                </a:lnTo>
                <a:lnTo>
                  <a:pt x="328078" y="131589"/>
                </a:lnTo>
                <a:lnTo>
                  <a:pt x="327533" y="143383"/>
                </a:lnTo>
                <a:lnTo>
                  <a:pt x="328366" y="159809"/>
                </a:lnTo>
                <a:lnTo>
                  <a:pt x="340868" y="196850"/>
                </a:lnTo>
                <a:lnTo>
                  <a:pt x="378460" y="215392"/>
                </a:lnTo>
                <a:lnTo>
                  <a:pt x="384428" y="215392"/>
                </a:lnTo>
                <a:lnTo>
                  <a:pt x="390017" y="214375"/>
                </a:lnTo>
                <a:lnTo>
                  <a:pt x="395224" y="212344"/>
                </a:lnTo>
                <a:lnTo>
                  <a:pt x="400431" y="210438"/>
                </a:lnTo>
                <a:lnTo>
                  <a:pt x="405384" y="207772"/>
                </a:lnTo>
                <a:lnTo>
                  <a:pt x="409956" y="204470"/>
                </a:lnTo>
                <a:lnTo>
                  <a:pt x="414527" y="201041"/>
                </a:lnTo>
                <a:lnTo>
                  <a:pt x="418448" y="197485"/>
                </a:lnTo>
                <a:lnTo>
                  <a:pt x="388620" y="197485"/>
                </a:lnTo>
                <a:lnTo>
                  <a:pt x="380783" y="196556"/>
                </a:lnTo>
                <a:lnTo>
                  <a:pt x="357616" y="164338"/>
                </a:lnTo>
                <a:lnTo>
                  <a:pt x="355600" y="139192"/>
                </a:lnTo>
                <a:lnTo>
                  <a:pt x="356219" y="125737"/>
                </a:lnTo>
                <a:lnTo>
                  <a:pt x="371103" y="88709"/>
                </a:lnTo>
                <a:lnTo>
                  <a:pt x="394589" y="80137"/>
                </a:lnTo>
                <a:lnTo>
                  <a:pt x="452500" y="80137"/>
                </a:lnTo>
                <a:lnTo>
                  <a:pt x="452500" y="74803"/>
                </a:lnTo>
                <a:lnTo>
                  <a:pt x="426847" y="74803"/>
                </a:lnTo>
                <a:lnTo>
                  <a:pt x="421259" y="72517"/>
                </a:lnTo>
                <a:lnTo>
                  <a:pt x="415671" y="70738"/>
                </a:lnTo>
                <a:lnTo>
                  <a:pt x="405002" y="68707"/>
                </a:lnTo>
                <a:lnTo>
                  <a:pt x="399034" y="68199"/>
                </a:lnTo>
                <a:close/>
              </a:path>
              <a:path w="471170" h="215900">
                <a:moveTo>
                  <a:pt x="452940" y="189484"/>
                </a:moveTo>
                <a:lnTo>
                  <a:pt x="426212" y="189484"/>
                </a:lnTo>
                <a:lnTo>
                  <a:pt x="428498" y="190119"/>
                </a:lnTo>
                <a:lnTo>
                  <a:pt x="426720" y="214503"/>
                </a:lnTo>
                <a:lnTo>
                  <a:pt x="435610" y="214503"/>
                </a:lnTo>
                <a:lnTo>
                  <a:pt x="470789" y="212979"/>
                </a:lnTo>
                <a:lnTo>
                  <a:pt x="470789" y="205232"/>
                </a:lnTo>
                <a:lnTo>
                  <a:pt x="465454" y="204088"/>
                </a:lnTo>
                <a:lnTo>
                  <a:pt x="461645" y="202946"/>
                </a:lnTo>
                <a:lnTo>
                  <a:pt x="453263" y="192278"/>
                </a:lnTo>
                <a:lnTo>
                  <a:pt x="452940" y="189484"/>
                </a:lnTo>
                <a:close/>
              </a:path>
              <a:path w="471170" h="215900">
                <a:moveTo>
                  <a:pt x="452500" y="80137"/>
                </a:moveTo>
                <a:lnTo>
                  <a:pt x="399288" y="80137"/>
                </a:lnTo>
                <a:lnTo>
                  <a:pt x="403225" y="80518"/>
                </a:lnTo>
                <a:lnTo>
                  <a:pt x="409828" y="82550"/>
                </a:lnTo>
                <a:lnTo>
                  <a:pt x="426847" y="116967"/>
                </a:lnTo>
                <a:lnTo>
                  <a:pt x="426847" y="162941"/>
                </a:lnTo>
                <a:lnTo>
                  <a:pt x="405129" y="194437"/>
                </a:lnTo>
                <a:lnTo>
                  <a:pt x="399415" y="196342"/>
                </a:lnTo>
                <a:lnTo>
                  <a:pt x="396621" y="197104"/>
                </a:lnTo>
                <a:lnTo>
                  <a:pt x="392938" y="197485"/>
                </a:lnTo>
                <a:lnTo>
                  <a:pt x="418448" y="197485"/>
                </a:lnTo>
                <a:lnTo>
                  <a:pt x="419989" y="196087"/>
                </a:lnTo>
                <a:lnTo>
                  <a:pt x="426212" y="189484"/>
                </a:lnTo>
                <a:lnTo>
                  <a:pt x="452940" y="189484"/>
                </a:lnTo>
                <a:lnTo>
                  <a:pt x="452882" y="188975"/>
                </a:lnTo>
                <a:lnTo>
                  <a:pt x="452696" y="186566"/>
                </a:lnTo>
                <a:lnTo>
                  <a:pt x="452570" y="183134"/>
                </a:lnTo>
                <a:lnTo>
                  <a:pt x="452500" y="80137"/>
                </a:lnTo>
                <a:close/>
              </a:path>
              <a:path w="471170" h="215900">
                <a:moveTo>
                  <a:pt x="452500" y="0"/>
                </a:moveTo>
                <a:lnTo>
                  <a:pt x="443738" y="0"/>
                </a:lnTo>
                <a:lnTo>
                  <a:pt x="407670" y="1524"/>
                </a:lnTo>
                <a:lnTo>
                  <a:pt x="407670" y="9271"/>
                </a:lnTo>
                <a:lnTo>
                  <a:pt x="412750" y="10160"/>
                </a:lnTo>
                <a:lnTo>
                  <a:pt x="416178" y="11049"/>
                </a:lnTo>
                <a:lnTo>
                  <a:pt x="425450" y="21717"/>
                </a:lnTo>
                <a:lnTo>
                  <a:pt x="426085" y="24257"/>
                </a:lnTo>
                <a:lnTo>
                  <a:pt x="426466" y="27432"/>
                </a:lnTo>
                <a:lnTo>
                  <a:pt x="426593" y="31242"/>
                </a:lnTo>
                <a:lnTo>
                  <a:pt x="426847" y="35051"/>
                </a:lnTo>
                <a:lnTo>
                  <a:pt x="426847" y="74803"/>
                </a:lnTo>
                <a:lnTo>
                  <a:pt x="452500" y="74803"/>
                </a:lnTo>
                <a:lnTo>
                  <a:pt x="452500" y="0"/>
                </a:lnTo>
                <a:close/>
              </a:path>
              <a:path w="471170" h="215900">
                <a:moveTo>
                  <a:pt x="196723" y="69342"/>
                </a:moveTo>
                <a:lnTo>
                  <a:pt x="187706" y="69342"/>
                </a:lnTo>
                <a:lnTo>
                  <a:pt x="152908" y="70738"/>
                </a:lnTo>
                <a:lnTo>
                  <a:pt x="152908" y="78612"/>
                </a:lnTo>
                <a:lnTo>
                  <a:pt x="157352" y="79375"/>
                </a:lnTo>
                <a:lnTo>
                  <a:pt x="160782" y="80391"/>
                </a:lnTo>
                <a:lnTo>
                  <a:pt x="165608" y="82676"/>
                </a:lnTo>
                <a:lnTo>
                  <a:pt x="167513" y="84328"/>
                </a:lnTo>
                <a:lnTo>
                  <a:pt x="168783" y="86995"/>
                </a:lnTo>
                <a:lnTo>
                  <a:pt x="169799" y="89026"/>
                </a:lnTo>
                <a:lnTo>
                  <a:pt x="170561" y="92075"/>
                </a:lnTo>
                <a:lnTo>
                  <a:pt x="170713" y="96393"/>
                </a:lnTo>
                <a:lnTo>
                  <a:pt x="170942" y="99822"/>
                </a:lnTo>
                <a:lnTo>
                  <a:pt x="170983" y="184276"/>
                </a:lnTo>
                <a:lnTo>
                  <a:pt x="154940" y="205739"/>
                </a:lnTo>
                <a:lnTo>
                  <a:pt x="154940" y="212979"/>
                </a:lnTo>
                <a:lnTo>
                  <a:pt x="213233" y="212979"/>
                </a:lnTo>
                <a:lnTo>
                  <a:pt x="213233" y="205739"/>
                </a:lnTo>
                <a:lnTo>
                  <a:pt x="208279" y="204343"/>
                </a:lnTo>
                <a:lnTo>
                  <a:pt x="204597" y="202946"/>
                </a:lnTo>
                <a:lnTo>
                  <a:pt x="202311" y="201168"/>
                </a:lnTo>
                <a:lnTo>
                  <a:pt x="200151" y="199389"/>
                </a:lnTo>
                <a:lnTo>
                  <a:pt x="198627" y="196850"/>
                </a:lnTo>
                <a:lnTo>
                  <a:pt x="197866" y="193548"/>
                </a:lnTo>
                <a:lnTo>
                  <a:pt x="196976" y="190246"/>
                </a:lnTo>
                <a:lnTo>
                  <a:pt x="196596" y="184276"/>
                </a:lnTo>
                <a:lnTo>
                  <a:pt x="196596" y="115443"/>
                </a:lnTo>
                <a:lnTo>
                  <a:pt x="210990" y="94234"/>
                </a:lnTo>
                <a:lnTo>
                  <a:pt x="197231" y="94234"/>
                </a:lnTo>
                <a:lnTo>
                  <a:pt x="195199" y="93599"/>
                </a:lnTo>
                <a:lnTo>
                  <a:pt x="196723" y="69342"/>
                </a:lnTo>
                <a:close/>
              </a:path>
              <a:path w="471170" h="215900">
                <a:moveTo>
                  <a:pt x="277266" y="86233"/>
                </a:moveTo>
                <a:lnTo>
                  <a:pt x="234823" y="86233"/>
                </a:lnTo>
                <a:lnTo>
                  <a:pt x="237998" y="86613"/>
                </a:lnTo>
                <a:lnTo>
                  <a:pt x="240411" y="87503"/>
                </a:lnTo>
                <a:lnTo>
                  <a:pt x="251460" y="96012"/>
                </a:lnTo>
                <a:lnTo>
                  <a:pt x="252857" y="98171"/>
                </a:lnTo>
                <a:lnTo>
                  <a:pt x="257556" y="130429"/>
                </a:lnTo>
                <a:lnTo>
                  <a:pt x="257468" y="184276"/>
                </a:lnTo>
                <a:lnTo>
                  <a:pt x="249554" y="202564"/>
                </a:lnTo>
                <a:lnTo>
                  <a:pt x="247903" y="203454"/>
                </a:lnTo>
                <a:lnTo>
                  <a:pt x="245110" y="204470"/>
                </a:lnTo>
                <a:lnTo>
                  <a:pt x="241300" y="205739"/>
                </a:lnTo>
                <a:lnTo>
                  <a:pt x="241300" y="212979"/>
                </a:lnTo>
                <a:lnTo>
                  <a:pt x="299974" y="212979"/>
                </a:lnTo>
                <a:lnTo>
                  <a:pt x="299974" y="205739"/>
                </a:lnTo>
                <a:lnTo>
                  <a:pt x="295275" y="204343"/>
                </a:lnTo>
                <a:lnTo>
                  <a:pt x="291973" y="203200"/>
                </a:lnTo>
                <a:lnTo>
                  <a:pt x="288163" y="200913"/>
                </a:lnTo>
                <a:lnTo>
                  <a:pt x="286766" y="199517"/>
                </a:lnTo>
                <a:lnTo>
                  <a:pt x="285750" y="197738"/>
                </a:lnTo>
                <a:lnTo>
                  <a:pt x="284734" y="196087"/>
                </a:lnTo>
                <a:lnTo>
                  <a:pt x="284099" y="193675"/>
                </a:lnTo>
                <a:lnTo>
                  <a:pt x="283337" y="187579"/>
                </a:lnTo>
                <a:lnTo>
                  <a:pt x="283167" y="184276"/>
                </a:lnTo>
                <a:lnTo>
                  <a:pt x="283073" y="111251"/>
                </a:lnTo>
                <a:lnTo>
                  <a:pt x="282603" y="105029"/>
                </a:lnTo>
                <a:lnTo>
                  <a:pt x="282551" y="104521"/>
                </a:lnTo>
                <a:lnTo>
                  <a:pt x="280543" y="93853"/>
                </a:lnTo>
                <a:lnTo>
                  <a:pt x="278892" y="89281"/>
                </a:lnTo>
                <a:lnTo>
                  <a:pt x="277266" y="86233"/>
                </a:lnTo>
                <a:close/>
              </a:path>
              <a:path w="471170" h="215900">
                <a:moveTo>
                  <a:pt x="248666" y="68325"/>
                </a:moveTo>
                <a:lnTo>
                  <a:pt x="238251" y="68325"/>
                </a:lnTo>
                <a:lnTo>
                  <a:pt x="233299" y="69214"/>
                </a:lnTo>
                <a:lnTo>
                  <a:pt x="197231" y="94234"/>
                </a:lnTo>
                <a:lnTo>
                  <a:pt x="210990" y="94234"/>
                </a:lnTo>
                <a:lnTo>
                  <a:pt x="212725" y="92710"/>
                </a:lnTo>
                <a:lnTo>
                  <a:pt x="216535" y="90043"/>
                </a:lnTo>
                <a:lnTo>
                  <a:pt x="219964" y="88519"/>
                </a:lnTo>
                <a:lnTo>
                  <a:pt x="223520" y="86995"/>
                </a:lnTo>
                <a:lnTo>
                  <a:pt x="227075" y="86233"/>
                </a:lnTo>
                <a:lnTo>
                  <a:pt x="277266" y="86233"/>
                </a:lnTo>
                <a:lnTo>
                  <a:pt x="276860" y="85471"/>
                </a:lnTo>
                <a:lnTo>
                  <a:pt x="274700" y="81661"/>
                </a:lnTo>
                <a:lnTo>
                  <a:pt x="272161" y="78486"/>
                </a:lnTo>
                <a:lnTo>
                  <a:pt x="268859" y="75946"/>
                </a:lnTo>
                <a:lnTo>
                  <a:pt x="265684" y="73279"/>
                </a:lnTo>
                <a:lnTo>
                  <a:pt x="261874" y="71374"/>
                </a:lnTo>
                <a:lnTo>
                  <a:pt x="257683" y="70231"/>
                </a:lnTo>
                <a:lnTo>
                  <a:pt x="253492" y="68961"/>
                </a:lnTo>
                <a:lnTo>
                  <a:pt x="248666" y="68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48481" y="3003404"/>
            <a:ext cx="150875" cy="14795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142892" y="4366339"/>
            <a:ext cx="2566670" cy="1714500"/>
            <a:chOff x="1533588" y="4695888"/>
            <a:chExt cx="2566670" cy="1714500"/>
          </a:xfrm>
        </p:grpSpPr>
        <p:sp>
          <p:nvSpPr>
            <p:cNvPr id="22" name="object 22"/>
            <p:cNvSpPr/>
            <p:nvPr/>
          </p:nvSpPr>
          <p:spPr>
            <a:xfrm>
              <a:off x="1547875" y="4710176"/>
              <a:ext cx="2538095" cy="1501140"/>
            </a:xfrm>
            <a:custGeom>
              <a:avLst/>
              <a:gdLst/>
              <a:ahLst/>
              <a:cxnLst/>
              <a:rect l="l" t="t" r="r" b="b"/>
              <a:pathLst>
                <a:path w="2538095" h="1501139">
                  <a:moveTo>
                    <a:pt x="0" y="571500"/>
                  </a:moveTo>
                  <a:lnTo>
                    <a:pt x="842772" y="1328458"/>
                  </a:lnTo>
                </a:path>
                <a:path w="2538095" h="1501139">
                  <a:moveTo>
                    <a:pt x="981075" y="1481353"/>
                  </a:moveTo>
                  <a:lnTo>
                    <a:pt x="1273048" y="57150"/>
                  </a:lnTo>
                </a:path>
                <a:path w="2538095" h="1501139">
                  <a:moveTo>
                    <a:pt x="1933575" y="829183"/>
                  </a:moveTo>
                  <a:lnTo>
                    <a:pt x="2537968" y="828675"/>
                  </a:lnTo>
                </a:path>
                <a:path w="2538095" h="1501139">
                  <a:moveTo>
                    <a:pt x="1866646" y="879894"/>
                  </a:moveTo>
                  <a:lnTo>
                    <a:pt x="1276350" y="0"/>
                  </a:lnTo>
                </a:path>
                <a:path w="2538095" h="1501139">
                  <a:moveTo>
                    <a:pt x="981075" y="1500530"/>
                  </a:moveTo>
                  <a:lnTo>
                    <a:pt x="1716659" y="103816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28925" y="5976937"/>
              <a:ext cx="409575" cy="428625"/>
            </a:xfrm>
            <a:custGeom>
              <a:avLst/>
              <a:gdLst/>
              <a:ahLst/>
              <a:cxnLst/>
              <a:rect l="l" t="t" r="r" b="b"/>
              <a:pathLst>
                <a:path w="409575" h="428625">
                  <a:moveTo>
                    <a:pt x="204724" y="0"/>
                  </a:moveTo>
                  <a:lnTo>
                    <a:pt x="157753" y="5660"/>
                  </a:lnTo>
                  <a:lnTo>
                    <a:pt x="114651" y="21782"/>
                  </a:lnTo>
                  <a:lnTo>
                    <a:pt x="76641" y="47081"/>
                  </a:lnTo>
                  <a:lnTo>
                    <a:pt x="44946" y="80269"/>
                  </a:lnTo>
                  <a:lnTo>
                    <a:pt x="20792" y="120062"/>
                  </a:lnTo>
                  <a:lnTo>
                    <a:pt x="5402" y="165171"/>
                  </a:lnTo>
                  <a:lnTo>
                    <a:pt x="0" y="214312"/>
                  </a:lnTo>
                  <a:lnTo>
                    <a:pt x="5402" y="263453"/>
                  </a:lnTo>
                  <a:lnTo>
                    <a:pt x="20792" y="308562"/>
                  </a:lnTo>
                  <a:lnTo>
                    <a:pt x="44946" y="348355"/>
                  </a:lnTo>
                  <a:lnTo>
                    <a:pt x="76641" y="381543"/>
                  </a:lnTo>
                  <a:lnTo>
                    <a:pt x="114651" y="406842"/>
                  </a:lnTo>
                  <a:lnTo>
                    <a:pt x="157753" y="422964"/>
                  </a:lnTo>
                  <a:lnTo>
                    <a:pt x="204724" y="428625"/>
                  </a:lnTo>
                  <a:lnTo>
                    <a:pt x="251701" y="422964"/>
                  </a:lnTo>
                  <a:lnTo>
                    <a:pt x="294821" y="406842"/>
                  </a:lnTo>
                  <a:lnTo>
                    <a:pt x="332856" y="381543"/>
                  </a:lnTo>
                  <a:lnTo>
                    <a:pt x="364578" y="348355"/>
                  </a:lnTo>
                  <a:lnTo>
                    <a:pt x="388757" y="308562"/>
                  </a:lnTo>
                  <a:lnTo>
                    <a:pt x="404165" y="263453"/>
                  </a:lnTo>
                  <a:lnTo>
                    <a:pt x="409575" y="214312"/>
                  </a:lnTo>
                  <a:lnTo>
                    <a:pt x="404165" y="165171"/>
                  </a:lnTo>
                  <a:lnTo>
                    <a:pt x="388757" y="120062"/>
                  </a:lnTo>
                  <a:lnTo>
                    <a:pt x="364578" y="80269"/>
                  </a:lnTo>
                  <a:lnTo>
                    <a:pt x="332856" y="47081"/>
                  </a:lnTo>
                  <a:lnTo>
                    <a:pt x="294821" y="21782"/>
                  </a:lnTo>
                  <a:lnTo>
                    <a:pt x="251701" y="5660"/>
                  </a:lnTo>
                  <a:lnTo>
                    <a:pt x="204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8925" y="5976937"/>
              <a:ext cx="409575" cy="428625"/>
            </a:xfrm>
            <a:custGeom>
              <a:avLst/>
              <a:gdLst/>
              <a:ahLst/>
              <a:cxnLst/>
              <a:rect l="l" t="t" r="r" b="b"/>
              <a:pathLst>
                <a:path w="409575" h="428625">
                  <a:moveTo>
                    <a:pt x="0" y="214312"/>
                  </a:moveTo>
                  <a:lnTo>
                    <a:pt x="5402" y="165171"/>
                  </a:lnTo>
                  <a:lnTo>
                    <a:pt x="20792" y="120062"/>
                  </a:lnTo>
                  <a:lnTo>
                    <a:pt x="44946" y="80269"/>
                  </a:lnTo>
                  <a:lnTo>
                    <a:pt x="76641" y="47081"/>
                  </a:lnTo>
                  <a:lnTo>
                    <a:pt x="114651" y="21782"/>
                  </a:lnTo>
                  <a:lnTo>
                    <a:pt x="157753" y="5660"/>
                  </a:lnTo>
                  <a:lnTo>
                    <a:pt x="204724" y="0"/>
                  </a:lnTo>
                  <a:lnTo>
                    <a:pt x="251701" y="5660"/>
                  </a:lnTo>
                  <a:lnTo>
                    <a:pt x="294821" y="21782"/>
                  </a:lnTo>
                  <a:lnTo>
                    <a:pt x="332856" y="47081"/>
                  </a:lnTo>
                  <a:lnTo>
                    <a:pt x="364578" y="80269"/>
                  </a:lnTo>
                  <a:lnTo>
                    <a:pt x="388757" y="120062"/>
                  </a:lnTo>
                  <a:lnTo>
                    <a:pt x="404165" y="165171"/>
                  </a:lnTo>
                  <a:lnTo>
                    <a:pt x="409575" y="214312"/>
                  </a:lnTo>
                  <a:lnTo>
                    <a:pt x="404165" y="263453"/>
                  </a:lnTo>
                  <a:lnTo>
                    <a:pt x="388757" y="308562"/>
                  </a:lnTo>
                  <a:lnTo>
                    <a:pt x="364578" y="348355"/>
                  </a:lnTo>
                  <a:lnTo>
                    <a:pt x="332856" y="381543"/>
                  </a:lnTo>
                  <a:lnTo>
                    <a:pt x="294821" y="406842"/>
                  </a:lnTo>
                  <a:lnTo>
                    <a:pt x="251701" y="422964"/>
                  </a:lnTo>
                  <a:lnTo>
                    <a:pt x="204724" y="428625"/>
                  </a:lnTo>
                  <a:lnTo>
                    <a:pt x="157753" y="422964"/>
                  </a:lnTo>
                  <a:lnTo>
                    <a:pt x="114651" y="406842"/>
                  </a:lnTo>
                  <a:lnTo>
                    <a:pt x="76641" y="381543"/>
                  </a:lnTo>
                  <a:lnTo>
                    <a:pt x="44946" y="348355"/>
                  </a:lnTo>
                  <a:lnTo>
                    <a:pt x="20792" y="308562"/>
                  </a:lnTo>
                  <a:lnTo>
                    <a:pt x="5402" y="263453"/>
                  </a:lnTo>
                  <a:lnTo>
                    <a:pt x="0" y="2143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048339" y="570707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0404" y="4585414"/>
            <a:ext cx="429259" cy="438150"/>
            <a:chOff x="1181100" y="4914963"/>
            <a:chExt cx="429259" cy="438150"/>
          </a:xfrm>
        </p:grpSpPr>
        <p:sp>
          <p:nvSpPr>
            <p:cNvPr id="27" name="object 27"/>
            <p:cNvSpPr/>
            <p:nvPr/>
          </p:nvSpPr>
          <p:spPr>
            <a:xfrm>
              <a:off x="1185862" y="4919726"/>
              <a:ext cx="419734" cy="428625"/>
            </a:xfrm>
            <a:custGeom>
              <a:avLst/>
              <a:gdLst/>
              <a:ahLst/>
              <a:cxnLst/>
              <a:rect l="l" t="t" r="r" b="b"/>
              <a:pathLst>
                <a:path w="419734" h="428625">
                  <a:moveTo>
                    <a:pt x="209613" y="0"/>
                  </a:moveTo>
                  <a:lnTo>
                    <a:pt x="161532" y="5656"/>
                  </a:lnTo>
                  <a:lnTo>
                    <a:pt x="117405" y="21769"/>
                  </a:lnTo>
                  <a:lnTo>
                    <a:pt x="78486" y="47056"/>
                  </a:lnTo>
                  <a:lnTo>
                    <a:pt x="46031" y="80231"/>
                  </a:lnTo>
                  <a:lnTo>
                    <a:pt x="21295" y="120011"/>
                  </a:lnTo>
                  <a:lnTo>
                    <a:pt x="5533" y="165111"/>
                  </a:lnTo>
                  <a:lnTo>
                    <a:pt x="0" y="214249"/>
                  </a:lnTo>
                  <a:lnTo>
                    <a:pt x="5533" y="263393"/>
                  </a:lnTo>
                  <a:lnTo>
                    <a:pt x="21295" y="308511"/>
                  </a:lnTo>
                  <a:lnTo>
                    <a:pt x="46031" y="348316"/>
                  </a:lnTo>
                  <a:lnTo>
                    <a:pt x="78486" y="381518"/>
                  </a:lnTo>
                  <a:lnTo>
                    <a:pt x="117405" y="406829"/>
                  </a:lnTo>
                  <a:lnTo>
                    <a:pt x="161532" y="422961"/>
                  </a:lnTo>
                  <a:lnTo>
                    <a:pt x="209613" y="428625"/>
                  </a:lnTo>
                  <a:lnTo>
                    <a:pt x="257650" y="422961"/>
                  </a:lnTo>
                  <a:lnTo>
                    <a:pt x="301753" y="406829"/>
                  </a:lnTo>
                  <a:lnTo>
                    <a:pt x="340661" y="381518"/>
                  </a:lnTo>
                  <a:lnTo>
                    <a:pt x="373116" y="348316"/>
                  </a:lnTo>
                  <a:lnTo>
                    <a:pt x="397858" y="308511"/>
                  </a:lnTo>
                  <a:lnTo>
                    <a:pt x="413627" y="263393"/>
                  </a:lnTo>
                  <a:lnTo>
                    <a:pt x="419163" y="214249"/>
                  </a:lnTo>
                  <a:lnTo>
                    <a:pt x="413627" y="165111"/>
                  </a:lnTo>
                  <a:lnTo>
                    <a:pt x="397858" y="120011"/>
                  </a:lnTo>
                  <a:lnTo>
                    <a:pt x="373116" y="80231"/>
                  </a:lnTo>
                  <a:lnTo>
                    <a:pt x="340661" y="47056"/>
                  </a:lnTo>
                  <a:lnTo>
                    <a:pt x="301753" y="21769"/>
                  </a:lnTo>
                  <a:lnTo>
                    <a:pt x="257650" y="5656"/>
                  </a:lnTo>
                  <a:lnTo>
                    <a:pt x="2096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5862" y="4919726"/>
              <a:ext cx="419734" cy="428625"/>
            </a:xfrm>
            <a:custGeom>
              <a:avLst/>
              <a:gdLst/>
              <a:ahLst/>
              <a:cxnLst/>
              <a:rect l="l" t="t" r="r" b="b"/>
              <a:pathLst>
                <a:path w="419734" h="428625">
                  <a:moveTo>
                    <a:pt x="0" y="214249"/>
                  </a:moveTo>
                  <a:lnTo>
                    <a:pt x="5533" y="165111"/>
                  </a:lnTo>
                  <a:lnTo>
                    <a:pt x="21295" y="120011"/>
                  </a:lnTo>
                  <a:lnTo>
                    <a:pt x="46031" y="80231"/>
                  </a:lnTo>
                  <a:lnTo>
                    <a:pt x="78486" y="47056"/>
                  </a:lnTo>
                  <a:lnTo>
                    <a:pt x="117405" y="21769"/>
                  </a:lnTo>
                  <a:lnTo>
                    <a:pt x="161532" y="5656"/>
                  </a:lnTo>
                  <a:lnTo>
                    <a:pt x="209613" y="0"/>
                  </a:lnTo>
                  <a:lnTo>
                    <a:pt x="257650" y="5656"/>
                  </a:lnTo>
                  <a:lnTo>
                    <a:pt x="301753" y="21769"/>
                  </a:lnTo>
                  <a:lnTo>
                    <a:pt x="340661" y="47056"/>
                  </a:lnTo>
                  <a:lnTo>
                    <a:pt x="373116" y="80231"/>
                  </a:lnTo>
                  <a:lnTo>
                    <a:pt x="397858" y="120011"/>
                  </a:lnTo>
                  <a:lnTo>
                    <a:pt x="413627" y="165111"/>
                  </a:lnTo>
                  <a:lnTo>
                    <a:pt x="419163" y="214249"/>
                  </a:lnTo>
                  <a:lnTo>
                    <a:pt x="413627" y="263393"/>
                  </a:lnTo>
                  <a:lnTo>
                    <a:pt x="397858" y="308511"/>
                  </a:lnTo>
                  <a:lnTo>
                    <a:pt x="373116" y="348316"/>
                  </a:lnTo>
                  <a:lnTo>
                    <a:pt x="340661" y="381518"/>
                  </a:lnTo>
                  <a:lnTo>
                    <a:pt x="301753" y="406829"/>
                  </a:lnTo>
                  <a:lnTo>
                    <a:pt x="257650" y="422961"/>
                  </a:lnTo>
                  <a:lnTo>
                    <a:pt x="209613" y="428625"/>
                  </a:lnTo>
                  <a:lnTo>
                    <a:pt x="161532" y="422961"/>
                  </a:lnTo>
                  <a:lnTo>
                    <a:pt x="117405" y="406829"/>
                  </a:lnTo>
                  <a:lnTo>
                    <a:pt x="78486" y="381518"/>
                  </a:lnTo>
                  <a:lnTo>
                    <a:pt x="46031" y="348316"/>
                  </a:lnTo>
                  <a:lnTo>
                    <a:pt x="21295" y="308511"/>
                  </a:lnTo>
                  <a:lnTo>
                    <a:pt x="5533" y="263393"/>
                  </a:lnTo>
                  <a:lnTo>
                    <a:pt x="0" y="2142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0832" y="4646882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19217" y="4166314"/>
            <a:ext cx="428625" cy="438150"/>
            <a:chOff x="2609913" y="4495863"/>
            <a:chExt cx="428625" cy="438150"/>
          </a:xfrm>
        </p:grpSpPr>
        <p:sp>
          <p:nvSpPr>
            <p:cNvPr id="31" name="object 31"/>
            <p:cNvSpPr/>
            <p:nvPr/>
          </p:nvSpPr>
          <p:spPr>
            <a:xfrm>
              <a:off x="2614676" y="45006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209550" y="0"/>
                  </a:moveTo>
                  <a:lnTo>
                    <a:pt x="161472" y="5656"/>
                  </a:lnTo>
                  <a:lnTo>
                    <a:pt x="117354" y="21769"/>
                  </a:lnTo>
                  <a:lnTo>
                    <a:pt x="78448" y="47056"/>
                  </a:lnTo>
                  <a:lnTo>
                    <a:pt x="46006" y="80231"/>
                  </a:lnTo>
                  <a:lnTo>
                    <a:pt x="21282" y="120011"/>
                  </a:lnTo>
                  <a:lnTo>
                    <a:pt x="5529" y="165111"/>
                  </a:lnTo>
                  <a:lnTo>
                    <a:pt x="0" y="214249"/>
                  </a:lnTo>
                  <a:lnTo>
                    <a:pt x="5529" y="263393"/>
                  </a:lnTo>
                  <a:lnTo>
                    <a:pt x="21282" y="308511"/>
                  </a:lnTo>
                  <a:lnTo>
                    <a:pt x="46006" y="348316"/>
                  </a:lnTo>
                  <a:lnTo>
                    <a:pt x="78448" y="381518"/>
                  </a:lnTo>
                  <a:lnTo>
                    <a:pt x="117354" y="406829"/>
                  </a:lnTo>
                  <a:lnTo>
                    <a:pt x="161472" y="422961"/>
                  </a:lnTo>
                  <a:lnTo>
                    <a:pt x="209550" y="428625"/>
                  </a:lnTo>
                  <a:lnTo>
                    <a:pt x="257587" y="422961"/>
                  </a:lnTo>
                  <a:lnTo>
                    <a:pt x="301689" y="406829"/>
                  </a:lnTo>
                  <a:lnTo>
                    <a:pt x="340598" y="381518"/>
                  </a:lnTo>
                  <a:lnTo>
                    <a:pt x="373053" y="348316"/>
                  </a:lnTo>
                  <a:lnTo>
                    <a:pt x="397795" y="308511"/>
                  </a:lnTo>
                  <a:lnTo>
                    <a:pt x="413563" y="263393"/>
                  </a:lnTo>
                  <a:lnTo>
                    <a:pt x="419100" y="214249"/>
                  </a:lnTo>
                  <a:lnTo>
                    <a:pt x="413563" y="165111"/>
                  </a:lnTo>
                  <a:lnTo>
                    <a:pt x="397795" y="120011"/>
                  </a:lnTo>
                  <a:lnTo>
                    <a:pt x="373053" y="80231"/>
                  </a:lnTo>
                  <a:lnTo>
                    <a:pt x="340598" y="47056"/>
                  </a:lnTo>
                  <a:lnTo>
                    <a:pt x="301689" y="21769"/>
                  </a:lnTo>
                  <a:lnTo>
                    <a:pt x="257587" y="565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14676" y="45006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214249"/>
                  </a:moveTo>
                  <a:lnTo>
                    <a:pt x="5529" y="165111"/>
                  </a:lnTo>
                  <a:lnTo>
                    <a:pt x="21282" y="120011"/>
                  </a:lnTo>
                  <a:lnTo>
                    <a:pt x="46006" y="80231"/>
                  </a:lnTo>
                  <a:lnTo>
                    <a:pt x="78448" y="47056"/>
                  </a:lnTo>
                  <a:lnTo>
                    <a:pt x="117354" y="21769"/>
                  </a:lnTo>
                  <a:lnTo>
                    <a:pt x="161472" y="5656"/>
                  </a:lnTo>
                  <a:lnTo>
                    <a:pt x="209550" y="0"/>
                  </a:lnTo>
                  <a:lnTo>
                    <a:pt x="257587" y="5656"/>
                  </a:lnTo>
                  <a:lnTo>
                    <a:pt x="301689" y="21769"/>
                  </a:lnTo>
                  <a:lnTo>
                    <a:pt x="340598" y="47056"/>
                  </a:lnTo>
                  <a:lnTo>
                    <a:pt x="373053" y="80231"/>
                  </a:lnTo>
                  <a:lnTo>
                    <a:pt x="397795" y="120011"/>
                  </a:lnTo>
                  <a:lnTo>
                    <a:pt x="413563" y="165111"/>
                  </a:lnTo>
                  <a:lnTo>
                    <a:pt x="419100" y="214249"/>
                  </a:lnTo>
                  <a:lnTo>
                    <a:pt x="413563" y="263393"/>
                  </a:lnTo>
                  <a:lnTo>
                    <a:pt x="397795" y="308511"/>
                  </a:lnTo>
                  <a:lnTo>
                    <a:pt x="373053" y="348316"/>
                  </a:lnTo>
                  <a:lnTo>
                    <a:pt x="340598" y="381518"/>
                  </a:lnTo>
                  <a:lnTo>
                    <a:pt x="301689" y="406829"/>
                  </a:lnTo>
                  <a:lnTo>
                    <a:pt x="257587" y="422961"/>
                  </a:lnTo>
                  <a:lnTo>
                    <a:pt x="209550" y="428625"/>
                  </a:lnTo>
                  <a:lnTo>
                    <a:pt x="161472" y="422961"/>
                  </a:lnTo>
                  <a:lnTo>
                    <a:pt x="117354" y="406829"/>
                  </a:lnTo>
                  <a:lnTo>
                    <a:pt x="78448" y="381518"/>
                  </a:lnTo>
                  <a:lnTo>
                    <a:pt x="46006" y="348316"/>
                  </a:lnTo>
                  <a:lnTo>
                    <a:pt x="21282" y="308511"/>
                  </a:lnTo>
                  <a:lnTo>
                    <a:pt x="5529" y="263393"/>
                  </a:lnTo>
                  <a:lnTo>
                    <a:pt x="0" y="2142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40820" y="4226512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09767" y="5042614"/>
            <a:ext cx="428625" cy="438150"/>
            <a:chOff x="3200463" y="5372163"/>
            <a:chExt cx="428625" cy="438150"/>
          </a:xfrm>
        </p:grpSpPr>
        <p:sp>
          <p:nvSpPr>
            <p:cNvPr id="35" name="object 35"/>
            <p:cNvSpPr/>
            <p:nvPr/>
          </p:nvSpPr>
          <p:spPr>
            <a:xfrm>
              <a:off x="3205226" y="53769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209550" y="0"/>
                  </a:moveTo>
                  <a:lnTo>
                    <a:pt x="161472" y="5656"/>
                  </a:lnTo>
                  <a:lnTo>
                    <a:pt x="117354" y="21769"/>
                  </a:lnTo>
                  <a:lnTo>
                    <a:pt x="78448" y="47056"/>
                  </a:lnTo>
                  <a:lnTo>
                    <a:pt x="46006" y="80231"/>
                  </a:lnTo>
                  <a:lnTo>
                    <a:pt x="21282" y="120011"/>
                  </a:lnTo>
                  <a:lnTo>
                    <a:pt x="5529" y="165111"/>
                  </a:lnTo>
                  <a:lnTo>
                    <a:pt x="0" y="214249"/>
                  </a:lnTo>
                  <a:lnTo>
                    <a:pt x="5529" y="263389"/>
                  </a:lnTo>
                  <a:lnTo>
                    <a:pt x="21282" y="308499"/>
                  </a:lnTo>
                  <a:lnTo>
                    <a:pt x="46006" y="348291"/>
                  </a:lnTo>
                  <a:lnTo>
                    <a:pt x="78448" y="381480"/>
                  </a:lnTo>
                  <a:lnTo>
                    <a:pt x="117354" y="406778"/>
                  </a:lnTo>
                  <a:lnTo>
                    <a:pt x="161472" y="422901"/>
                  </a:lnTo>
                  <a:lnTo>
                    <a:pt x="209550" y="428561"/>
                  </a:lnTo>
                  <a:lnTo>
                    <a:pt x="257587" y="422901"/>
                  </a:lnTo>
                  <a:lnTo>
                    <a:pt x="301689" y="406778"/>
                  </a:lnTo>
                  <a:lnTo>
                    <a:pt x="340598" y="381480"/>
                  </a:lnTo>
                  <a:lnTo>
                    <a:pt x="373053" y="348291"/>
                  </a:lnTo>
                  <a:lnTo>
                    <a:pt x="397795" y="308499"/>
                  </a:lnTo>
                  <a:lnTo>
                    <a:pt x="413563" y="263389"/>
                  </a:lnTo>
                  <a:lnTo>
                    <a:pt x="419100" y="214249"/>
                  </a:lnTo>
                  <a:lnTo>
                    <a:pt x="413563" y="165111"/>
                  </a:lnTo>
                  <a:lnTo>
                    <a:pt x="397795" y="120011"/>
                  </a:lnTo>
                  <a:lnTo>
                    <a:pt x="373053" y="80231"/>
                  </a:lnTo>
                  <a:lnTo>
                    <a:pt x="340598" y="47056"/>
                  </a:lnTo>
                  <a:lnTo>
                    <a:pt x="301689" y="21769"/>
                  </a:lnTo>
                  <a:lnTo>
                    <a:pt x="257587" y="565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05226" y="5376926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214249"/>
                  </a:moveTo>
                  <a:lnTo>
                    <a:pt x="5529" y="165111"/>
                  </a:lnTo>
                  <a:lnTo>
                    <a:pt x="21282" y="120011"/>
                  </a:lnTo>
                  <a:lnTo>
                    <a:pt x="46006" y="80231"/>
                  </a:lnTo>
                  <a:lnTo>
                    <a:pt x="78448" y="47056"/>
                  </a:lnTo>
                  <a:lnTo>
                    <a:pt x="117354" y="21769"/>
                  </a:lnTo>
                  <a:lnTo>
                    <a:pt x="161472" y="5656"/>
                  </a:lnTo>
                  <a:lnTo>
                    <a:pt x="209550" y="0"/>
                  </a:lnTo>
                  <a:lnTo>
                    <a:pt x="257587" y="5656"/>
                  </a:lnTo>
                  <a:lnTo>
                    <a:pt x="301689" y="21769"/>
                  </a:lnTo>
                  <a:lnTo>
                    <a:pt x="340598" y="47056"/>
                  </a:lnTo>
                  <a:lnTo>
                    <a:pt x="373053" y="80231"/>
                  </a:lnTo>
                  <a:lnTo>
                    <a:pt x="397795" y="120011"/>
                  </a:lnTo>
                  <a:lnTo>
                    <a:pt x="413563" y="165111"/>
                  </a:lnTo>
                  <a:lnTo>
                    <a:pt x="419100" y="214249"/>
                  </a:lnTo>
                  <a:lnTo>
                    <a:pt x="413563" y="263389"/>
                  </a:lnTo>
                  <a:lnTo>
                    <a:pt x="397795" y="308499"/>
                  </a:lnTo>
                  <a:lnTo>
                    <a:pt x="373053" y="348291"/>
                  </a:lnTo>
                  <a:lnTo>
                    <a:pt x="340598" y="381480"/>
                  </a:lnTo>
                  <a:lnTo>
                    <a:pt x="301689" y="406778"/>
                  </a:lnTo>
                  <a:lnTo>
                    <a:pt x="257587" y="422901"/>
                  </a:lnTo>
                  <a:lnTo>
                    <a:pt x="209550" y="428561"/>
                  </a:lnTo>
                  <a:lnTo>
                    <a:pt x="161472" y="422901"/>
                  </a:lnTo>
                  <a:lnTo>
                    <a:pt x="117354" y="406778"/>
                  </a:lnTo>
                  <a:lnTo>
                    <a:pt x="78448" y="381480"/>
                  </a:lnTo>
                  <a:lnTo>
                    <a:pt x="46006" y="348291"/>
                  </a:lnTo>
                  <a:lnTo>
                    <a:pt x="21282" y="308499"/>
                  </a:lnTo>
                  <a:lnTo>
                    <a:pt x="5529" y="263389"/>
                  </a:lnTo>
                  <a:lnTo>
                    <a:pt x="0" y="2142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931624" y="510763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86067" y="4994989"/>
            <a:ext cx="428625" cy="438150"/>
            <a:chOff x="4076763" y="5324538"/>
            <a:chExt cx="428625" cy="438150"/>
          </a:xfrm>
        </p:grpSpPr>
        <p:sp>
          <p:nvSpPr>
            <p:cNvPr id="39" name="object 39"/>
            <p:cNvSpPr/>
            <p:nvPr/>
          </p:nvSpPr>
          <p:spPr>
            <a:xfrm>
              <a:off x="4081526" y="5329301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209550" y="0"/>
                  </a:moveTo>
                  <a:lnTo>
                    <a:pt x="161472" y="5656"/>
                  </a:lnTo>
                  <a:lnTo>
                    <a:pt x="117354" y="21769"/>
                  </a:lnTo>
                  <a:lnTo>
                    <a:pt x="78448" y="47056"/>
                  </a:lnTo>
                  <a:lnTo>
                    <a:pt x="46006" y="80231"/>
                  </a:lnTo>
                  <a:lnTo>
                    <a:pt x="21282" y="120011"/>
                  </a:lnTo>
                  <a:lnTo>
                    <a:pt x="5529" y="165111"/>
                  </a:lnTo>
                  <a:lnTo>
                    <a:pt x="0" y="214249"/>
                  </a:lnTo>
                  <a:lnTo>
                    <a:pt x="5529" y="263389"/>
                  </a:lnTo>
                  <a:lnTo>
                    <a:pt x="21282" y="308499"/>
                  </a:lnTo>
                  <a:lnTo>
                    <a:pt x="46006" y="348291"/>
                  </a:lnTo>
                  <a:lnTo>
                    <a:pt x="78448" y="381480"/>
                  </a:lnTo>
                  <a:lnTo>
                    <a:pt x="117354" y="406778"/>
                  </a:lnTo>
                  <a:lnTo>
                    <a:pt x="161472" y="422901"/>
                  </a:lnTo>
                  <a:lnTo>
                    <a:pt x="209550" y="428561"/>
                  </a:lnTo>
                  <a:lnTo>
                    <a:pt x="257587" y="422901"/>
                  </a:lnTo>
                  <a:lnTo>
                    <a:pt x="301689" y="406778"/>
                  </a:lnTo>
                  <a:lnTo>
                    <a:pt x="340598" y="381480"/>
                  </a:lnTo>
                  <a:lnTo>
                    <a:pt x="373053" y="348291"/>
                  </a:lnTo>
                  <a:lnTo>
                    <a:pt x="397795" y="308499"/>
                  </a:lnTo>
                  <a:lnTo>
                    <a:pt x="413563" y="263389"/>
                  </a:lnTo>
                  <a:lnTo>
                    <a:pt x="419100" y="214249"/>
                  </a:lnTo>
                  <a:lnTo>
                    <a:pt x="413563" y="165111"/>
                  </a:lnTo>
                  <a:lnTo>
                    <a:pt x="397795" y="120011"/>
                  </a:lnTo>
                  <a:lnTo>
                    <a:pt x="373053" y="80231"/>
                  </a:lnTo>
                  <a:lnTo>
                    <a:pt x="340598" y="47056"/>
                  </a:lnTo>
                  <a:lnTo>
                    <a:pt x="301689" y="21769"/>
                  </a:lnTo>
                  <a:lnTo>
                    <a:pt x="257587" y="565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81526" y="5329301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214249"/>
                  </a:moveTo>
                  <a:lnTo>
                    <a:pt x="5529" y="165111"/>
                  </a:lnTo>
                  <a:lnTo>
                    <a:pt x="21282" y="120011"/>
                  </a:lnTo>
                  <a:lnTo>
                    <a:pt x="46006" y="80231"/>
                  </a:lnTo>
                  <a:lnTo>
                    <a:pt x="78448" y="47056"/>
                  </a:lnTo>
                  <a:lnTo>
                    <a:pt x="117354" y="21769"/>
                  </a:lnTo>
                  <a:lnTo>
                    <a:pt x="161472" y="5656"/>
                  </a:lnTo>
                  <a:lnTo>
                    <a:pt x="209550" y="0"/>
                  </a:lnTo>
                  <a:lnTo>
                    <a:pt x="257587" y="5656"/>
                  </a:lnTo>
                  <a:lnTo>
                    <a:pt x="301689" y="21769"/>
                  </a:lnTo>
                  <a:lnTo>
                    <a:pt x="340598" y="47056"/>
                  </a:lnTo>
                  <a:lnTo>
                    <a:pt x="373053" y="80231"/>
                  </a:lnTo>
                  <a:lnTo>
                    <a:pt x="397795" y="120011"/>
                  </a:lnTo>
                  <a:lnTo>
                    <a:pt x="413563" y="165111"/>
                  </a:lnTo>
                  <a:lnTo>
                    <a:pt x="419100" y="214249"/>
                  </a:lnTo>
                  <a:lnTo>
                    <a:pt x="413563" y="263389"/>
                  </a:lnTo>
                  <a:lnTo>
                    <a:pt x="397795" y="308499"/>
                  </a:lnTo>
                  <a:lnTo>
                    <a:pt x="373053" y="348291"/>
                  </a:lnTo>
                  <a:lnTo>
                    <a:pt x="340598" y="381480"/>
                  </a:lnTo>
                  <a:lnTo>
                    <a:pt x="301689" y="406778"/>
                  </a:lnTo>
                  <a:lnTo>
                    <a:pt x="257587" y="422901"/>
                  </a:lnTo>
                  <a:lnTo>
                    <a:pt x="209550" y="428561"/>
                  </a:lnTo>
                  <a:lnTo>
                    <a:pt x="161472" y="422901"/>
                  </a:lnTo>
                  <a:lnTo>
                    <a:pt x="117354" y="406778"/>
                  </a:lnTo>
                  <a:lnTo>
                    <a:pt x="78448" y="381480"/>
                  </a:lnTo>
                  <a:lnTo>
                    <a:pt x="46006" y="348291"/>
                  </a:lnTo>
                  <a:lnTo>
                    <a:pt x="21282" y="308499"/>
                  </a:lnTo>
                  <a:lnTo>
                    <a:pt x="5529" y="263389"/>
                  </a:lnTo>
                  <a:lnTo>
                    <a:pt x="0" y="2142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10082" y="5057155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26794" y="4109418"/>
            <a:ext cx="409384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r>
              <a:rPr sz="2550" spc="615" baseline="-179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1/(2</a:t>
            </a:r>
            <a:r>
              <a:rPr sz="2400" spc="-6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+</a:t>
            </a:r>
            <a:r>
              <a:rPr sz="2400" spc="-1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1</a:t>
            </a:r>
            <a:r>
              <a:rPr sz="2400" spc="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+</a:t>
            </a:r>
            <a:r>
              <a:rPr sz="2400" spc="-1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2</a:t>
            </a:r>
            <a:r>
              <a:rPr sz="2400" spc="1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+</a:t>
            </a:r>
            <a:r>
              <a:rPr sz="2400" spc="-1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3)</a:t>
            </a:r>
            <a:r>
              <a:rPr sz="2400" spc="11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6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08000"/>
                </a:solidFill>
                <a:latin typeface="Cambria Math"/>
                <a:cs typeface="Cambria Math"/>
              </a:rPr>
              <a:t>1/8</a:t>
            </a:r>
            <a:endParaRPr sz="24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(A-C-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B,</a:t>
            </a:r>
            <a:r>
              <a:rPr sz="2400" spc="-1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A-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C,</a:t>
            </a:r>
            <a:r>
              <a:rPr sz="2400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A-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C-D,</a:t>
            </a:r>
            <a:r>
              <a:rPr sz="2400" spc="-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A-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C-D-</a:t>
            </a:r>
            <a:r>
              <a:rPr sz="2400" spc="-25" dirty="0">
                <a:solidFill>
                  <a:srgbClr val="008000"/>
                </a:solidFill>
                <a:latin typeface="Arial"/>
                <a:cs typeface="Arial"/>
              </a:rPr>
              <a:t>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52194" y="5205746"/>
            <a:ext cx="396176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225" algn="l"/>
              </a:tabLst>
            </a:pP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𝑐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	=</a:t>
            </a:r>
            <a:r>
              <a:rPr sz="2400" spc="14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1/(2</a:t>
            </a:r>
            <a:r>
              <a:rPr sz="2400" spc="2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+</a:t>
            </a:r>
            <a:r>
              <a:rPr sz="2400" spc="-7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1</a:t>
            </a:r>
            <a:r>
              <a:rPr sz="2400" spc="1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+</a:t>
            </a:r>
            <a:r>
              <a:rPr sz="2400" spc="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1</a:t>
            </a:r>
            <a:r>
              <a:rPr sz="2400" spc="1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+</a:t>
            </a:r>
            <a:r>
              <a:rPr sz="2400" spc="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1)</a:t>
            </a:r>
            <a:r>
              <a:rPr sz="2400" spc="12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15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08000"/>
                </a:solidFill>
                <a:latin typeface="Cambria Math"/>
                <a:cs typeface="Cambria Math"/>
              </a:rPr>
              <a:t>1/</a:t>
            </a:r>
            <a:r>
              <a:rPr sz="24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52194" y="5358780"/>
            <a:ext cx="3175000" cy="611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050">
              <a:lnSpc>
                <a:spcPts val="1870"/>
              </a:lnSpc>
              <a:spcBef>
                <a:spcPts val="125"/>
              </a:spcBef>
            </a:pPr>
            <a:r>
              <a:rPr sz="1700" spc="5" dirty="0">
                <a:solidFill>
                  <a:srgbClr val="008000"/>
                </a:solidFill>
                <a:latin typeface="Cambria Math"/>
                <a:cs typeface="Cambria Math"/>
              </a:rPr>
              <a:t>𝐷</a:t>
            </a:r>
            <a:endParaRPr sz="1700">
              <a:latin typeface="Cambria Math"/>
              <a:cs typeface="Cambria Math"/>
            </a:endParaRPr>
          </a:p>
          <a:p>
            <a:pPr marL="12700">
              <a:lnSpc>
                <a:spcPts val="2710"/>
              </a:lnSpc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(D-C-A,</a:t>
            </a:r>
            <a:r>
              <a:rPr sz="2400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D-B,</a:t>
            </a:r>
            <a:r>
              <a:rPr sz="2400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D-C,</a:t>
            </a:r>
            <a:r>
              <a:rPr sz="2400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D-</a:t>
            </a:r>
            <a:r>
              <a:rPr sz="2400" spc="-25" dirty="0">
                <a:solidFill>
                  <a:srgbClr val="008000"/>
                </a:solidFill>
                <a:latin typeface="Arial"/>
                <a:cs typeface="Arial"/>
              </a:rPr>
              <a:t>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1CE481-2E83-3DF5-B3D6-B941DF74EC4D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Closeness centrality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52001C9-9F04-43C3-941D-A60CA14E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1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11505" y="1080263"/>
                <a:ext cx="7409180" cy="1004569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361950" marR="30480" indent="-324485">
                  <a:lnSpc>
                    <a:spcPct val="100000"/>
                  </a:lnSpc>
                  <a:spcBef>
                    <a:spcPts val="130"/>
                  </a:spcBef>
                  <a:buClr>
                    <a:srgbClr val="EFAC00"/>
                  </a:buClr>
                  <a:buSzPct val="79687"/>
                  <a:buFont typeface="Wingdings 2"/>
                  <a:buChar char=""/>
                  <a:tabLst>
                    <a:tab pos="361950" algn="l"/>
                  </a:tabLst>
                </a:pPr>
                <a:r>
                  <a:rPr sz="3200" spc="-10" dirty="0">
                    <a:latin typeface="Calibri"/>
                    <a:cs typeface="Calibri"/>
                  </a:rPr>
                  <a:t>Measures</a:t>
                </a:r>
                <a:r>
                  <a:rPr sz="3200" spc="-120" dirty="0">
                    <a:latin typeface="Calibri"/>
                    <a:cs typeface="Calibri"/>
                  </a:rPr>
                  <a:t> </a:t>
                </a:r>
                <a:r>
                  <a:rPr sz="3200" dirty="0">
                    <a:latin typeface="Calibri"/>
                    <a:cs typeface="Calibri"/>
                  </a:rPr>
                  <a:t>how</a:t>
                </a:r>
                <a:r>
                  <a:rPr sz="3200" spc="-110" dirty="0">
                    <a:latin typeface="Calibri"/>
                    <a:cs typeface="Calibri"/>
                  </a:rPr>
                  <a:t> </a:t>
                </a:r>
                <a:r>
                  <a:rPr sz="3200" dirty="0">
                    <a:latin typeface="Calibri"/>
                    <a:cs typeface="Calibri"/>
                  </a:rPr>
                  <a:t>connected</a:t>
                </a:r>
                <a:r>
                  <a:rPr sz="3200" spc="-85" dirty="0">
                    <a:latin typeface="Calibri"/>
                    <a:cs typeface="Calibri"/>
                  </a:rPr>
                  <a:t> </a:t>
                </a:r>
                <a:r>
                  <a:rPr lang="en-US" sz="3200" spc="-85" dirty="0">
                    <a:latin typeface="Calibri"/>
                    <a:cs typeface="Calibri"/>
                  </a:rPr>
                  <a:t>the </a:t>
                </a:r>
                <a:r>
                  <a:rPr sz="3200" spc="-10" dirty="0">
                    <a:latin typeface="Calibri"/>
                    <a:cs typeface="Calibri"/>
                  </a:rPr>
                  <a:t>neighboring </a:t>
                </a:r>
                <a:r>
                  <a:rPr sz="3200" dirty="0">
                    <a:latin typeface="Calibri"/>
                    <a:cs typeface="Calibri"/>
                  </a:rPr>
                  <a:t>nodes</a:t>
                </a:r>
                <a:r>
                  <a:rPr sz="3200" spc="-90" dirty="0">
                    <a:latin typeface="Calibri"/>
                    <a:cs typeface="Calibri"/>
                  </a:rPr>
                  <a:t> </a:t>
                </a:r>
                <a:r>
                  <a:rPr lang="en-US" sz="3200" spc="-90" dirty="0">
                    <a:latin typeface="Calibri"/>
                    <a:cs typeface="Calibri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3200" i="1" spc="-90" dirty="0" smtClean="0">
                        <a:latin typeface="Cambria Math" panose="02040503050406030204" pitchFamily="18" charset="0"/>
                        <a:cs typeface="Calibri"/>
                      </a:rPr>
                      <m:t>𝑣</m:t>
                    </m:r>
                  </m:oMath>
                </a14:m>
                <a:r>
                  <a:rPr lang="en-US" sz="3200" spc="-90" dirty="0">
                    <a:latin typeface="Calibri"/>
                    <a:cs typeface="Calibri"/>
                  </a:rPr>
                  <a:t> </a:t>
                </a:r>
                <a:r>
                  <a:rPr sz="3200" spc="-20" dirty="0">
                    <a:latin typeface="Calibri"/>
                    <a:cs typeface="Calibri"/>
                  </a:rPr>
                  <a:t>are:</a:t>
                </a:r>
                <a:endParaRPr sz="32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" y="1080263"/>
                <a:ext cx="7409180" cy="1004569"/>
              </a:xfrm>
              <a:prstGeom prst="rect">
                <a:avLst/>
              </a:prstGeom>
              <a:blipFill>
                <a:blip r:embed="rId2"/>
                <a:stretch>
                  <a:fillRect l="-1809" t="-10909" r="-2056" b="-2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/>
          <p:nvPr/>
        </p:nvSpPr>
        <p:spPr>
          <a:xfrm>
            <a:off x="313142" y="3972157"/>
            <a:ext cx="2074545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2000" b="1" spc="-10" dirty="0">
                <a:latin typeface="Calibri"/>
                <a:cs typeface="Calibri"/>
              </a:rPr>
              <a:t>Examples: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9197" y="2644972"/>
            <a:ext cx="245618" cy="2133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17752" y="2661990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4" h="81914">
                <a:moveTo>
                  <a:pt x="183261" y="61722"/>
                </a:moveTo>
                <a:lnTo>
                  <a:pt x="0" y="61722"/>
                </a:lnTo>
                <a:lnTo>
                  <a:pt x="0" y="81534"/>
                </a:lnTo>
                <a:lnTo>
                  <a:pt x="183261" y="81534"/>
                </a:lnTo>
                <a:lnTo>
                  <a:pt x="183261" y="61722"/>
                </a:lnTo>
                <a:close/>
              </a:path>
              <a:path w="183514" h="81914">
                <a:moveTo>
                  <a:pt x="183261" y="0"/>
                </a:moveTo>
                <a:lnTo>
                  <a:pt x="0" y="0"/>
                </a:lnTo>
                <a:lnTo>
                  <a:pt x="0" y="19812"/>
                </a:lnTo>
                <a:lnTo>
                  <a:pt x="183261" y="19812"/>
                </a:lnTo>
                <a:lnTo>
                  <a:pt x="183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109851" y="2694629"/>
            <a:ext cx="4648200" cy="504825"/>
            <a:chOff x="2291714" y="2981705"/>
            <a:chExt cx="4648200" cy="504825"/>
          </a:xfrm>
        </p:grpSpPr>
        <p:sp>
          <p:nvSpPr>
            <p:cNvPr id="8" name="object 8"/>
            <p:cNvSpPr/>
            <p:nvPr/>
          </p:nvSpPr>
          <p:spPr>
            <a:xfrm>
              <a:off x="2291715" y="2981705"/>
              <a:ext cx="4648200" cy="440055"/>
            </a:xfrm>
            <a:custGeom>
              <a:avLst/>
              <a:gdLst/>
              <a:ahLst/>
              <a:cxnLst/>
              <a:rect l="l" t="t" r="r" b="b"/>
              <a:pathLst>
                <a:path w="4648200" h="440054">
                  <a:moveTo>
                    <a:pt x="2184654" y="83947"/>
                  </a:moveTo>
                  <a:lnTo>
                    <a:pt x="2180971" y="71755"/>
                  </a:lnTo>
                  <a:lnTo>
                    <a:pt x="2159063" y="80289"/>
                  </a:lnTo>
                  <a:lnTo>
                    <a:pt x="2139823" y="93662"/>
                  </a:lnTo>
                  <a:lnTo>
                    <a:pt x="2109343" y="135001"/>
                  </a:lnTo>
                  <a:lnTo>
                    <a:pt x="2090483" y="190728"/>
                  </a:lnTo>
                  <a:lnTo>
                    <a:pt x="2084197" y="255905"/>
                  </a:lnTo>
                  <a:lnTo>
                    <a:pt x="2085759" y="289547"/>
                  </a:lnTo>
                  <a:lnTo>
                    <a:pt x="2098332" y="349986"/>
                  </a:lnTo>
                  <a:lnTo>
                    <a:pt x="2123249" y="399783"/>
                  </a:lnTo>
                  <a:lnTo>
                    <a:pt x="2159063" y="431406"/>
                  </a:lnTo>
                  <a:lnTo>
                    <a:pt x="2180971" y="439928"/>
                  </a:lnTo>
                  <a:lnTo>
                    <a:pt x="2184654" y="427736"/>
                  </a:lnTo>
                  <a:lnTo>
                    <a:pt x="2167737" y="418973"/>
                  </a:lnTo>
                  <a:lnTo>
                    <a:pt x="2153005" y="406209"/>
                  </a:lnTo>
                  <a:lnTo>
                    <a:pt x="2130044" y="368681"/>
                  </a:lnTo>
                  <a:lnTo>
                    <a:pt x="2116213" y="317728"/>
                  </a:lnTo>
                  <a:lnTo>
                    <a:pt x="2111629" y="255778"/>
                  </a:lnTo>
                  <a:lnTo>
                    <a:pt x="2112772" y="223570"/>
                  </a:lnTo>
                  <a:lnTo>
                    <a:pt x="2121966" y="167132"/>
                  </a:lnTo>
                  <a:lnTo>
                    <a:pt x="2140445" y="122237"/>
                  </a:lnTo>
                  <a:lnTo>
                    <a:pt x="2167737" y="92710"/>
                  </a:lnTo>
                  <a:lnTo>
                    <a:pt x="2184654" y="83947"/>
                  </a:lnTo>
                  <a:close/>
                </a:path>
                <a:path w="4648200" h="440054">
                  <a:moveTo>
                    <a:pt x="2558034" y="255778"/>
                  </a:moveTo>
                  <a:lnTo>
                    <a:pt x="2551747" y="190728"/>
                  </a:lnTo>
                  <a:lnTo>
                    <a:pt x="2532888" y="135001"/>
                  </a:lnTo>
                  <a:lnTo>
                    <a:pt x="2502408" y="93662"/>
                  </a:lnTo>
                  <a:lnTo>
                    <a:pt x="2461260" y="71755"/>
                  </a:lnTo>
                  <a:lnTo>
                    <a:pt x="2457577" y="83947"/>
                  </a:lnTo>
                  <a:lnTo>
                    <a:pt x="2474480" y="92722"/>
                  </a:lnTo>
                  <a:lnTo>
                    <a:pt x="2489212" y="105486"/>
                  </a:lnTo>
                  <a:lnTo>
                    <a:pt x="2512187" y="143002"/>
                  </a:lnTo>
                  <a:lnTo>
                    <a:pt x="2526068" y="193979"/>
                  </a:lnTo>
                  <a:lnTo>
                    <a:pt x="2530729" y="255905"/>
                  </a:lnTo>
                  <a:lnTo>
                    <a:pt x="2529560" y="288175"/>
                  </a:lnTo>
                  <a:lnTo>
                    <a:pt x="2520277" y="344563"/>
                  </a:lnTo>
                  <a:lnTo>
                    <a:pt x="2501773" y="389445"/>
                  </a:lnTo>
                  <a:lnTo>
                    <a:pt x="2474480" y="418973"/>
                  </a:lnTo>
                  <a:lnTo>
                    <a:pt x="2457577" y="427736"/>
                  </a:lnTo>
                  <a:lnTo>
                    <a:pt x="2461260" y="439928"/>
                  </a:lnTo>
                  <a:lnTo>
                    <a:pt x="2502408" y="418020"/>
                  </a:lnTo>
                  <a:lnTo>
                    <a:pt x="2532888" y="376682"/>
                  </a:lnTo>
                  <a:lnTo>
                    <a:pt x="2551734" y="320954"/>
                  </a:lnTo>
                  <a:lnTo>
                    <a:pt x="2556459" y="289547"/>
                  </a:lnTo>
                  <a:lnTo>
                    <a:pt x="2558034" y="255778"/>
                  </a:lnTo>
                  <a:close/>
                </a:path>
                <a:path w="4648200" h="440054">
                  <a:moveTo>
                    <a:pt x="4648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648200" y="1905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4435" y="3035680"/>
              <a:ext cx="220090" cy="195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3744" y="3300348"/>
              <a:ext cx="92582" cy="1385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2450" y="3000374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0" y="476250"/>
                  </a:moveTo>
                  <a:lnTo>
                    <a:pt x="533400" y="47625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1905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6235" y="2346141"/>
            <a:ext cx="1042415" cy="2823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64790" y="2416372"/>
            <a:ext cx="869442" cy="21145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17671" y="2348300"/>
            <a:ext cx="1564386" cy="2795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5496" y="2346141"/>
            <a:ext cx="868425" cy="2823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5367" y="2614493"/>
            <a:ext cx="146430" cy="17538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144385" y="2574234"/>
            <a:ext cx="300355" cy="283210"/>
            <a:chOff x="7326248" y="2861310"/>
            <a:chExt cx="300355" cy="283210"/>
          </a:xfrm>
        </p:grpSpPr>
        <p:sp>
          <p:nvSpPr>
            <p:cNvPr id="18" name="object 18"/>
            <p:cNvSpPr/>
            <p:nvPr/>
          </p:nvSpPr>
          <p:spPr>
            <a:xfrm>
              <a:off x="7326249" y="2861309"/>
              <a:ext cx="66675" cy="283210"/>
            </a:xfrm>
            <a:custGeom>
              <a:avLst/>
              <a:gdLst/>
              <a:ahLst/>
              <a:cxnLst/>
              <a:rect l="l" t="t" r="r" b="b"/>
              <a:pathLst>
                <a:path w="66675" h="283210">
                  <a:moveTo>
                    <a:pt x="6642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71780"/>
                  </a:lnTo>
                  <a:lnTo>
                    <a:pt x="0" y="283210"/>
                  </a:lnTo>
                  <a:lnTo>
                    <a:pt x="66421" y="283210"/>
                  </a:lnTo>
                  <a:lnTo>
                    <a:pt x="66421" y="271780"/>
                  </a:lnTo>
                  <a:lnTo>
                    <a:pt x="24765" y="271780"/>
                  </a:lnTo>
                  <a:lnTo>
                    <a:pt x="24765" y="11430"/>
                  </a:lnTo>
                  <a:lnTo>
                    <a:pt x="66421" y="11430"/>
                  </a:lnTo>
                  <a:lnTo>
                    <a:pt x="66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5894" y="2871343"/>
              <a:ext cx="130351" cy="2078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81645" y="3042412"/>
              <a:ext cx="45085" cy="75565"/>
            </a:xfrm>
            <a:custGeom>
              <a:avLst/>
              <a:gdLst/>
              <a:ahLst/>
              <a:cxnLst/>
              <a:rect l="l" t="t" r="r" b="b"/>
              <a:pathLst>
                <a:path w="45084" h="75564">
                  <a:moveTo>
                    <a:pt x="42418" y="0"/>
                  </a:moveTo>
                  <a:lnTo>
                    <a:pt x="16382" y="0"/>
                  </a:lnTo>
                  <a:lnTo>
                    <a:pt x="17018" y="7365"/>
                  </a:lnTo>
                  <a:lnTo>
                    <a:pt x="17399" y="14732"/>
                  </a:lnTo>
                  <a:lnTo>
                    <a:pt x="17399" y="29590"/>
                  </a:lnTo>
                  <a:lnTo>
                    <a:pt x="16890" y="35687"/>
                  </a:lnTo>
                  <a:lnTo>
                    <a:pt x="0" y="66548"/>
                  </a:lnTo>
                  <a:lnTo>
                    <a:pt x="8000" y="75564"/>
                  </a:lnTo>
                  <a:lnTo>
                    <a:pt x="38607" y="45338"/>
                  </a:lnTo>
                  <a:lnTo>
                    <a:pt x="44576" y="27432"/>
                  </a:lnTo>
                  <a:lnTo>
                    <a:pt x="44576" y="13715"/>
                  </a:lnTo>
                  <a:lnTo>
                    <a:pt x="43814" y="6985"/>
                  </a:lnTo>
                  <a:lnTo>
                    <a:pt x="424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489444" y="2574234"/>
            <a:ext cx="208279" cy="283210"/>
            <a:chOff x="7671307" y="2861310"/>
            <a:chExt cx="208279" cy="28321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71307" y="2871343"/>
              <a:ext cx="118364" cy="2056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13040" y="2861309"/>
              <a:ext cx="66675" cy="283210"/>
            </a:xfrm>
            <a:custGeom>
              <a:avLst/>
              <a:gdLst/>
              <a:ahLst/>
              <a:cxnLst/>
              <a:rect l="l" t="t" r="r" b="b"/>
              <a:pathLst>
                <a:path w="66675" h="283210">
                  <a:moveTo>
                    <a:pt x="6642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41783" y="11430"/>
                  </a:lnTo>
                  <a:lnTo>
                    <a:pt x="41783" y="271780"/>
                  </a:lnTo>
                  <a:lnTo>
                    <a:pt x="0" y="271780"/>
                  </a:lnTo>
                  <a:lnTo>
                    <a:pt x="0" y="283210"/>
                  </a:lnTo>
                  <a:lnTo>
                    <a:pt x="66421" y="283210"/>
                  </a:lnTo>
                  <a:lnTo>
                    <a:pt x="66421" y="271780"/>
                  </a:lnTo>
                  <a:lnTo>
                    <a:pt x="66421" y="11430"/>
                  </a:lnTo>
                  <a:lnTo>
                    <a:pt x="66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00263" y="4438713"/>
            <a:ext cx="1457325" cy="1409700"/>
            <a:chOff x="1600263" y="4438713"/>
            <a:chExt cx="1457325" cy="1409700"/>
          </a:xfrm>
        </p:grpSpPr>
        <p:sp>
          <p:nvSpPr>
            <p:cNvPr id="25" name="object 25"/>
            <p:cNvSpPr/>
            <p:nvPr/>
          </p:nvSpPr>
          <p:spPr>
            <a:xfrm>
              <a:off x="1757425" y="4776851"/>
              <a:ext cx="11430" cy="737235"/>
            </a:xfrm>
            <a:custGeom>
              <a:avLst/>
              <a:gdLst/>
              <a:ahLst/>
              <a:cxnLst/>
              <a:rect l="l" t="t" r="r" b="b"/>
              <a:pathLst>
                <a:path w="11430" h="737235">
                  <a:moveTo>
                    <a:pt x="0" y="736854"/>
                  </a:moveTo>
                  <a:lnTo>
                    <a:pt x="1130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5025" y="44434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5025" y="44434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05025" y="55102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07"/>
                  </a:lnTo>
                  <a:lnTo>
                    <a:pt x="29394" y="66234"/>
                  </a:lnTo>
                  <a:lnTo>
                    <a:pt x="7766" y="110670"/>
                  </a:lnTo>
                  <a:lnTo>
                    <a:pt x="0" y="161861"/>
                  </a:lnTo>
                  <a:lnTo>
                    <a:pt x="7766" y="213044"/>
                  </a:lnTo>
                  <a:lnTo>
                    <a:pt x="29394" y="257494"/>
                  </a:lnTo>
                  <a:lnTo>
                    <a:pt x="62380" y="292545"/>
                  </a:lnTo>
                  <a:lnTo>
                    <a:pt x="104217" y="315531"/>
                  </a:lnTo>
                  <a:lnTo>
                    <a:pt x="152400" y="323786"/>
                  </a:lnTo>
                  <a:lnTo>
                    <a:pt x="200534" y="315531"/>
                  </a:lnTo>
                  <a:lnTo>
                    <a:pt x="242364" y="292545"/>
                  </a:lnTo>
                  <a:lnTo>
                    <a:pt x="275368" y="257494"/>
                  </a:lnTo>
                  <a:lnTo>
                    <a:pt x="297021" y="213044"/>
                  </a:lnTo>
                  <a:lnTo>
                    <a:pt x="304800" y="161861"/>
                  </a:lnTo>
                  <a:lnTo>
                    <a:pt x="297021" y="110670"/>
                  </a:lnTo>
                  <a:lnTo>
                    <a:pt x="275368" y="66234"/>
                  </a:lnTo>
                  <a:lnTo>
                    <a:pt x="242364" y="31207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5025" y="55102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861"/>
                  </a:moveTo>
                  <a:lnTo>
                    <a:pt x="7766" y="110670"/>
                  </a:lnTo>
                  <a:lnTo>
                    <a:pt x="29394" y="66234"/>
                  </a:lnTo>
                  <a:lnTo>
                    <a:pt x="62380" y="31207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07"/>
                  </a:lnTo>
                  <a:lnTo>
                    <a:pt x="275368" y="66234"/>
                  </a:lnTo>
                  <a:lnTo>
                    <a:pt x="297021" y="110670"/>
                  </a:lnTo>
                  <a:lnTo>
                    <a:pt x="304800" y="161861"/>
                  </a:lnTo>
                  <a:lnTo>
                    <a:pt x="297021" y="213044"/>
                  </a:lnTo>
                  <a:lnTo>
                    <a:pt x="275368" y="257494"/>
                  </a:lnTo>
                  <a:lnTo>
                    <a:pt x="242364" y="292545"/>
                  </a:lnTo>
                  <a:lnTo>
                    <a:pt x="200534" y="315531"/>
                  </a:lnTo>
                  <a:lnTo>
                    <a:pt x="152400" y="323786"/>
                  </a:lnTo>
                  <a:lnTo>
                    <a:pt x="104217" y="315531"/>
                  </a:lnTo>
                  <a:lnTo>
                    <a:pt x="62380" y="292545"/>
                  </a:lnTo>
                  <a:lnTo>
                    <a:pt x="29394" y="257494"/>
                  </a:lnTo>
                  <a:lnTo>
                    <a:pt x="7766" y="213044"/>
                  </a:lnTo>
                  <a:lnTo>
                    <a:pt x="0" y="16186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48025" y="55198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7"/>
                  </a:lnTo>
                  <a:lnTo>
                    <a:pt x="62380" y="31218"/>
                  </a:lnTo>
                  <a:lnTo>
                    <a:pt x="29394" y="66251"/>
                  </a:lnTo>
                  <a:lnTo>
                    <a:pt x="7766" y="110685"/>
                  </a:lnTo>
                  <a:lnTo>
                    <a:pt x="0" y="161861"/>
                  </a:lnTo>
                  <a:lnTo>
                    <a:pt x="7766" y="213044"/>
                  </a:lnTo>
                  <a:lnTo>
                    <a:pt x="29394" y="257494"/>
                  </a:lnTo>
                  <a:lnTo>
                    <a:pt x="62380" y="292545"/>
                  </a:lnTo>
                  <a:lnTo>
                    <a:pt x="104217" y="315531"/>
                  </a:lnTo>
                  <a:lnTo>
                    <a:pt x="152400" y="323786"/>
                  </a:lnTo>
                  <a:lnTo>
                    <a:pt x="200534" y="315531"/>
                  </a:lnTo>
                  <a:lnTo>
                    <a:pt x="242364" y="292545"/>
                  </a:lnTo>
                  <a:lnTo>
                    <a:pt x="275368" y="257494"/>
                  </a:lnTo>
                  <a:lnTo>
                    <a:pt x="297021" y="213044"/>
                  </a:lnTo>
                  <a:lnTo>
                    <a:pt x="304800" y="161861"/>
                  </a:lnTo>
                  <a:lnTo>
                    <a:pt x="297021" y="110685"/>
                  </a:lnTo>
                  <a:lnTo>
                    <a:pt x="275368" y="66251"/>
                  </a:lnTo>
                  <a:lnTo>
                    <a:pt x="242364" y="31218"/>
                  </a:lnTo>
                  <a:lnTo>
                    <a:pt x="200534" y="824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48025" y="55198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861"/>
                  </a:moveTo>
                  <a:lnTo>
                    <a:pt x="7766" y="110685"/>
                  </a:lnTo>
                  <a:lnTo>
                    <a:pt x="29394" y="66251"/>
                  </a:lnTo>
                  <a:lnTo>
                    <a:pt x="62380" y="31218"/>
                  </a:lnTo>
                  <a:lnTo>
                    <a:pt x="104217" y="8247"/>
                  </a:lnTo>
                  <a:lnTo>
                    <a:pt x="152400" y="0"/>
                  </a:lnTo>
                  <a:lnTo>
                    <a:pt x="200534" y="8247"/>
                  </a:lnTo>
                  <a:lnTo>
                    <a:pt x="242364" y="31218"/>
                  </a:lnTo>
                  <a:lnTo>
                    <a:pt x="275368" y="66251"/>
                  </a:lnTo>
                  <a:lnTo>
                    <a:pt x="297021" y="110685"/>
                  </a:lnTo>
                  <a:lnTo>
                    <a:pt x="304800" y="161861"/>
                  </a:lnTo>
                  <a:lnTo>
                    <a:pt x="297021" y="213044"/>
                  </a:lnTo>
                  <a:lnTo>
                    <a:pt x="275368" y="257494"/>
                  </a:lnTo>
                  <a:lnTo>
                    <a:pt x="242364" y="292545"/>
                  </a:lnTo>
                  <a:lnTo>
                    <a:pt x="200534" y="315531"/>
                  </a:lnTo>
                  <a:lnTo>
                    <a:pt x="152400" y="323786"/>
                  </a:lnTo>
                  <a:lnTo>
                    <a:pt x="104217" y="315531"/>
                  </a:lnTo>
                  <a:lnTo>
                    <a:pt x="62380" y="292545"/>
                  </a:lnTo>
                  <a:lnTo>
                    <a:pt x="29394" y="257494"/>
                  </a:lnTo>
                  <a:lnTo>
                    <a:pt x="7766" y="213044"/>
                  </a:lnTo>
                  <a:lnTo>
                    <a:pt x="0" y="16186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48025" y="44720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48025" y="44720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4625" y="46911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14625" y="46911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52091" y="4693856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62201" y="4633976"/>
            <a:ext cx="1045844" cy="1047750"/>
          </a:xfrm>
          <a:custGeom>
            <a:avLst/>
            <a:gdLst/>
            <a:ahLst/>
            <a:cxnLst/>
            <a:rect l="l" t="t" r="r" b="b"/>
            <a:pathLst>
              <a:path w="1045844" h="1047750">
                <a:moveTo>
                  <a:pt x="1038225" y="915543"/>
                </a:moveTo>
                <a:lnTo>
                  <a:pt x="1045844" y="161925"/>
                </a:lnTo>
              </a:path>
              <a:path w="1045844" h="1047750">
                <a:moveTo>
                  <a:pt x="47625" y="0"/>
                </a:moveTo>
                <a:lnTo>
                  <a:pt x="889507" y="0"/>
                </a:lnTo>
              </a:path>
              <a:path w="1045844" h="1047750">
                <a:moveTo>
                  <a:pt x="47625" y="1047686"/>
                </a:moveTo>
                <a:lnTo>
                  <a:pt x="889507" y="1047686"/>
                </a:lnTo>
              </a:path>
              <a:path w="1045844" h="1047750">
                <a:moveTo>
                  <a:pt x="609600" y="333375"/>
                </a:moveTo>
                <a:lnTo>
                  <a:pt x="930275" y="935863"/>
                </a:lnTo>
              </a:path>
              <a:path w="1045844" h="1047750">
                <a:moveTo>
                  <a:pt x="657225" y="221615"/>
                </a:moveTo>
                <a:lnTo>
                  <a:pt x="930401" y="114300"/>
                </a:lnTo>
              </a:path>
              <a:path w="1045844" h="1047750">
                <a:moveTo>
                  <a:pt x="28575" y="947420"/>
                </a:moveTo>
                <a:lnTo>
                  <a:pt x="930148" y="114300"/>
                </a:lnTo>
              </a:path>
              <a:path w="1045844" h="1047750">
                <a:moveTo>
                  <a:pt x="9525" y="949833"/>
                </a:moveTo>
                <a:lnTo>
                  <a:pt x="398144" y="333375"/>
                </a:lnTo>
              </a:path>
              <a:path w="1045844" h="1047750">
                <a:moveTo>
                  <a:pt x="0" y="85725"/>
                </a:moveTo>
                <a:lnTo>
                  <a:pt x="930275" y="932942"/>
                </a:lnTo>
              </a:path>
              <a:path w="1045844" h="1047750">
                <a:moveTo>
                  <a:pt x="0" y="85725"/>
                </a:moveTo>
                <a:lnTo>
                  <a:pt x="349376" y="21691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3933888" y="4457763"/>
            <a:ext cx="1466850" cy="1400175"/>
            <a:chOff x="3933888" y="4457763"/>
            <a:chExt cx="1466850" cy="1400175"/>
          </a:xfrm>
        </p:grpSpPr>
        <p:sp>
          <p:nvSpPr>
            <p:cNvPr id="39" name="object 39"/>
            <p:cNvSpPr/>
            <p:nvPr/>
          </p:nvSpPr>
          <p:spPr>
            <a:xfrm>
              <a:off x="4091051" y="4795901"/>
              <a:ext cx="11430" cy="737235"/>
            </a:xfrm>
            <a:custGeom>
              <a:avLst/>
              <a:gdLst/>
              <a:ahLst/>
              <a:cxnLst/>
              <a:rect l="l" t="t" r="r" b="b"/>
              <a:pathLst>
                <a:path w="11429" h="737235">
                  <a:moveTo>
                    <a:pt x="0" y="736854"/>
                  </a:moveTo>
                  <a:lnTo>
                    <a:pt x="1130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38651" y="44625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38651" y="44625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38651" y="55293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7"/>
                  </a:lnTo>
                  <a:lnTo>
                    <a:pt x="62380" y="31218"/>
                  </a:lnTo>
                  <a:lnTo>
                    <a:pt x="29394" y="66251"/>
                  </a:lnTo>
                  <a:lnTo>
                    <a:pt x="7766" y="110685"/>
                  </a:lnTo>
                  <a:lnTo>
                    <a:pt x="0" y="161861"/>
                  </a:lnTo>
                  <a:lnTo>
                    <a:pt x="7766" y="213044"/>
                  </a:lnTo>
                  <a:lnTo>
                    <a:pt x="29394" y="257494"/>
                  </a:lnTo>
                  <a:lnTo>
                    <a:pt x="62380" y="292545"/>
                  </a:lnTo>
                  <a:lnTo>
                    <a:pt x="104217" y="315531"/>
                  </a:lnTo>
                  <a:lnTo>
                    <a:pt x="152400" y="323786"/>
                  </a:lnTo>
                  <a:lnTo>
                    <a:pt x="200534" y="315531"/>
                  </a:lnTo>
                  <a:lnTo>
                    <a:pt x="242364" y="292545"/>
                  </a:lnTo>
                  <a:lnTo>
                    <a:pt x="275368" y="257494"/>
                  </a:lnTo>
                  <a:lnTo>
                    <a:pt x="297021" y="213044"/>
                  </a:lnTo>
                  <a:lnTo>
                    <a:pt x="304800" y="161861"/>
                  </a:lnTo>
                  <a:lnTo>
                    <a:pt x="297021" y="110685"/>
                  </a:lnTo>
                  <a:lnTo>
                    <a:pt x="275368" y="66251"/>
                  </a:lnTo>
                  <a:lnTo>
                    <a:pt x="242364" y="31218"/>
                  </a:lnTo>
                  <a:lnTo>
                    <a:pt x="200534" y="824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8651" y="55293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861"/>
                  </a:moveTo>
                  <a:lnTo>
                    <a:pt x="7766" y="110685"/>
                  </a:lnTo>
                  <a:lnTo>
                    <a:pt x="29394" y="66251"/>
                  </a:lnTo>
                  <a:lnTo>
                    <a:pt x="62380" y="31218"/>
                  </a:lnTo>
                  <a:lnTo>
                    <a:pt x="104217" y="8247"/>
                  </a:lnTo>
                  <a:lnTo>
                    <a:pt x="152400" y="0"/>
                  </a:lnTo>
                  <a:lnTo>
                    <a:pt x="200534" y="8247"/>
                  </a:lnTo>
                  <a:lnTo>
                    <a:pt x="242364" y="31218"/>
                  </a:lnTo>
                  <a:lnTo>
                    <a:pt x="275368" y="66251"/>
                  </a:lnTo>
                  <a:lnTo>
                    <a:pt x="297021" y="110685"/>
                  </a:lnTo>
                  <a:lnTo>
                    <a:pt x="304800" y="161861"/>
                  </a:lnTo>
                  <a:lnTo>
                    <a:pt x="297021" y="213044"/>
                  </a:lnTo>
                  <a:lnTo>
                    <a:pt x="275368" y="257494"/>
                  </a:lnTo>
                  <a:lnTo>
                    <a:pt x="242364" y="292545"/>
                  </a:lnTo>
                  <a:lnTo>
                    <a:pt x="200534" y="315531"/>
                  </a:lnTo>
                  <a:lnTo>
                    <a:pt x="152400" y="323786"/>
                  </a:lnTo>
                  <a:lnTo>
                    <a:pt x="104217" y="315531"/>
                  </a:lnTo>
                  <a:lnTo>
                    <a:pt x="62380" y="292545"/>
                  </a:lnTo>
                  <a:lnTo>
                    <a:pt x="29394" y="257494"/>
                  </a:lnTo>
                  <a:lnTo>
                    <a:pt x="7766" y="213044"/>
                  </a:lnTo>
                  <a:lnTo>
                    <a:pt x="0" y="16186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91176" y="553885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05"/>
                  </a:lnTo>
                  <a:lnTo>
                    <a:pt x="62380" y="30299"/>
                  </a:lnTo>
                  <a:lnTo>
                    <a:pt x="29394" y="64300"/>
                  </a:lnTo>
                  <a:lnTo>
                    <a:pt x="7766" y="107427"/>
                  </a:lnTo>
                  <a:lnTo>
                    <a:pt x="0" y="157099"/>
                  </a:lnTo>
                  <a:lnTo>
                    <a:pt x="7766" y="206776"/>
                  </a:lnTo>
                  <a:lnTo>
                    <a:pt x="29394" y="249919"/>
                  </a:lnTo>
                  <a:lnTo>
                    <a:pt x="62380" y="283939"/>
                  </a:lnTo>
                  <a:lnTo>
                    <a:pt x="104217" y="306249"/>
                  </a:lnTo>
                  <a:lnTo>
                    <a:pt x="152400" y="314261"/>
                  </a:lnTo>
                  <a:lnTo>
                    <a:pt x="200534" y="306249"/>
                  </a:lnTo>
                  <a:lnTo>
                    <a:pt x="242364" y="283939"/>
                  </a:lnTo>
                  <a:lnTo>
                    <a:pt x="275368" y="249919"/>
                  </a:lnTo>
                  <a:lnTo>
                    <a:pt x="297021" y="206776"/>
                  </a:lnTo>
                  <a:lnTo>
                    <a:pt x="304800" y="157099"/>
                  </a:lnTo>
                  <a:lnTo>
                    <a:pt x="297021" y="107427"/>
                  </a:lnTo>
                  <a:lnTo>
                    <a:pt x="275368" y="64300"/>
                  </a:lnTo>
                  <a:lnTo>
                    <a:pt x="242364" y="30299"/>
                  </a:lnTo>
                  <a:lnTo>
                    <a:pt x="200534" y="800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91176" y="553885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27"/>
                  </a:lnTo>
                  <a:lnTo>
                    <a:pt x="29394" y="64300"/>
                  </a:lnTo>
                  <a:lnTo>
                    <a:pt x="62380" y="30299"/>
                  </a:lnTo>
                  <a:lnTo>
                    <a:pt x="104217" y="8005"/>
                  </a:lnTo>
                  <a:lnTo>
                    <a:pt x="152400" y="0"/>
                  </a:lnTo>
                  <a:lnTo>
                    <a:pt x="200534" y="8005"/>
                  </a:lnTo>
                  <a:lnTo>
                    <a:pt x="242364" y="30299"/>
                  </a:lnTo>
                  <a:lnTo>
                    <a:pt x="275368" y="64300"/>
                  </a:lnTo>
                  <a:lnTo>
                    <a:pt x="297021" y="107427"/>
                  </a:lnTo>
                  <a:lnTo>
                    <a:pt x="304800" y="157099"/>
                  </a:lnTo>
                  <a:lnTo>
                    <a:pt x="297021" y="206776"/>
                  </a:lnTo>
                  <a:lnTo>
                    <a:pt x="275368" y="249919"/>
                  </a:lnTo>
                  <a:lnTo>
                    <a:pt x="242364" y="283939"/>
                  </a:lnTo>
                  <a:lnTo>
                    <a:pt x="200534" y="306249"/>
                  </a:lnTo>
                  <a:lnTo>
                    <a:pt x="152400" y="314261"/>
                  </a:lnTo>
                  <a:lnTo>
                    <a:pt x="104217" y="306249"/>
                  </a:lnTo>
                  <a:lnTo>
                    <a:pt x="62380" y="283939"/>
                  </a:lnTo>
                  <a:lnTo>
                    <a:pt x="29394" y="249919"/>
                  </a:lnTo>
                  <a:lnTo>
                    <a:pt x="7766" y="206776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81651" y="449110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81651" y="449110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29201" y="498640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29201" y="498640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569840" y="4986337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05351" y="4643501"/>
            <a:ext cx="1036319" cy="936625"/>
          </a:xfrm>
          <a:custGeom>
            <a:avLst/>
            <a:gdLst/>
            <a:ahLst/>
            <a:cxnLst/>
            <a:rect l="l" t="t" r="r" b="b"/>
            <a:pathLst>
              <a:path w="1036320" h="936625">
                <a:moveTo>
                  <a:pt x="1028700" y="915543"/>
                </a:moveTo>
                <a:lnTo>
                  <a:pt x="1036320" y="161925"/>
                </a:lnTo>
              </a:path>
              <a:path w="1036320" h="936625">
                <a:moveTo>
                  <a:pt x="38100" y="0"/>
                </a:moveTo>
                <a:lnTo>
                  <a:pt x="879983" y="0"/>
                </a:lnTo>
              </a:path>
              <a:path w="1036320" h="936625">
                <a:moveTo>
                  <a:pt x="581025" y="609600"/>
                </a:moveTo>
                <a:lnTo>
                  <a:pt x="923671" y="936244"/>
                </a:lnTo>
              </a:path>
              <a:path w="1036320" h="936625">
                <a:moveTo>
                  <a:pt x="581025" y="384048"/>
                </a:moveTo>
                <a:lnTo>
                  <a:pt x="920876" y="114300"/>
                </a:lnTo>
              </a:path>
              <a:path w="1036320" h="936625">
                <a:moveTo>
                  <a:pt x="0" y="928878"/>
                </a:moveTo>
                <a:lnTo>
                  <a:pt x="371983" y="609600"/>
                </a:lnTo>
              </a:path>
              <a:path w="1036320" h="936625">
                <a:moveTo>
                  <a:pt x="0" y="95250"/>
                </a:moveTo>
                <a:lnTo>
                  <a:pt x="371983" y="3888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6172263" y="4476813"/>
            <a:ext cx="1457325" cy="1400175"/>
            <a:chOff x="6172263" y="4476813"/>
            <a:chExt cx="1457325" cy="1400175"/>
          </a:xfrm>
        </p:grpSpPr>
        <p:sp>
          <p:nvSpPr>
            <p:cNvPr id="53" name="object 53"/>
            <p:cNvSpPr/>
            <p:nvPr/>
          </p:nvSpPr>
          <p:spPr>
            <a:xfrm>
              <a:off x="6177026" y="44815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77026" y="44815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77026" y="55483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05"/>
                  </a:lnTo>
                  <a:lnTo>
                    <a:pt x="62380" y="30299"/>
                  </a:lnTo>
                  <a:lnTo>
                    <a:pt x="29394" y="64300"/>
                  </a:lnTo>
                  <a:lnTo>
                    <a:pt x="7766" y="107427"/>
                  </a:lnTo>
                  <a:lnTo>
                    <a:pt x="0" y="157099"/>
                  </a:lnTo>
                  <a:lnTo>
                    <a:pt x="7766" y="206776"/>
                  </a:lnTo>
                  <a:lnTo>
                    <a:pt x="29394" y="249919"/>
                  </a:lnTo>
                  <a:lnTo>
                    <a:pt x="62380" y="283939"/>
                  </a:lnTo>
                  <a:lnTo>
                    <a:pt x="104217" y="306249"/>
                  </a:lnTo>
                  <a:lnTo>
                    <a:pt x="152400" y="314261"/>
                  </a:lnTo>
                  <a:lnTo>
                    <a:pt x="200534" y="306249"/>
                  </a:lnTo>
                  <a:lnTo>
                    <a:pt x="242364" y="283939"/>
                  </a:lnTo>
                  <a:lnTo>
                    <a:pt x="275368" y="249919"/>
                  </a:lnTo>
                  <a:lnTo>
                    <a:pt x="297021" y="206776"/>
                  </a:lnTo>
                  <a:lnTo>
                    <a:pt x="304800" y="157099"/>
                  </a:lnTo>
                  <a:lnTo>
                    <a:pt x="297021" y="107427"/>
                  </a:lnTo>
                  <a:lnTo>
                    <a:pt x="275368" y="64300"/>
                  </a:lnTo>
                  <a:lnTo>
                    <a:pt x="242364" y="30299"/>
                  </a:lnTo>
                  <a:lnTo>
                    <a:pt x="200534" y="800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77026" y="55483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27"/>
                  </a:lnTo>
                  <a:lnTo>
                    <a:pt x="29394" y="64300"/>
                  </a:lnTo>
                  <a:lnTo>
                    <a:pt x="62380" y="30299"/>
                  </a:lnTo>
                  <a:lnTo>
                    <a:pt x="104217" y="8005"/>
                  </a:lnTo>
                  <a:lnTo>
                    <a:pt x="152400" y="0"/>
                  </a:lnTo>
                  <a:lnTo>
                    <a:pt x="200534" y="8005"/>
                  </a:lnTo>
                  <a:lnTo>
                    <a:pt x="242364" y="30299"/>
                  </a:lnTo>
                  <a:lnTo>
                    <a:pt x="275368" y="64300"/>
                  </a:lnTo>
                  <a:lnTo>
                    <a:pt x="297021" y="107427"/>
                  </a:lnTo>
                  <a:lnTo>
                    <a:pt x="304800" y="157099"/>
                  </a:lnTo>
                  <a:lnTo>
                    <a:pt x="297021" y="206776"/>
                  </a:lnTo>
                  <a:lnTo>
                    <a:pt x="275368" y="249919"/>
                  </a:lnTo>
                  <a:lnTo>
                    <a:pt x="242364" y="283939"/>
                  </a:lnTo>
                  <a:lnTo>
                    <a:pt x="200534" y="306249"/>
                  </a:lnTo>
                  <a:lnTo>
                    <a:pt x="152400" y="314261"/>
                  </a:lnTo>
                  <a:lnTo>
                    <a:pt x="104217" y="306249"/>
                  </a:lnTo>
                  <a:lnTo>
                    <a:pt x="62380" y="283939"/>
                  </a:lnTo>
                  <a:lnTo>
                    <a:pt x="29394" y="249919"/>
                  </a:lnTo>
                  <a:lnTo>
                    <a:pt x="7766" y="206776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20026" y="55483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7"/>
                  </a:lnTo>
                  <a:lnTo>
                    <a:pt x="62380" y="31218"/>
                  </a:lnTo>
                  <a:lnTo>
                    <a:pt x="29394" y="66251"/>
                  </a:lnTo>
                  <a:lnTo>
                    <a:pt x="7766" y="110685"/>
                  </a:lnTo>
                  <a:lnTo>
                    <a:pt x="0" y="161861"/>
                  </a:lnTo>
                  <a:lnTo>
                    <a:pt x="7766" y="213044"/>
                  </a:lnTo>
                  <a:lnTo>
                    <a:pt x="29394" y="257494"/>
                  </a:lnTo>
                  <a:lnTo>
                    <a:pt x="62380" y="292545"/>
                  </a:lnTo>
                  <a:lnTo>
                    <a:pt x="104217" y="315531"/>
                  </a:lnTo>
                  <a:lnTo>
                    <a:pt x="152400" y="323786"/>
                  </a:lnTo>
                  <a:lnTo>
                    <a:pt x="200534" y="315531"/>
                  </a:lnTo>
                  <a:lnTo>
                    <a:pt x="242364" y="292545"/>
                  </a:lnTo>
                  <a:lnTo>
                    <a:pt x="275368" y="257494"/>
                  </a:lnTo>
                  <a:lnTo>
                    <a:pt x="297021" y="213044"/>
                  </a:lnTo>
                  <a:lnTo>
                    <a:pt x="304800" y="161861"/>
                  </a:lnTo>
                  <a:lnTo>
                    <a:pt x="297021" y="110685"/>
                  </a:lnTo>
                  <a:lnTo>
                    <a:pt x="275368" y="66251"/>
                  </a:lnTo>
                  <a:lnTo>
                    <a:pt x="242364" y="31218"/>
                  </a:lnTo>
                  <a:lnTo>
                    <a:pt x="200534" y="824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20026" y="55483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861"/>
                  </a:moveTo>
                  <a:lnTo>
                    <a:pt x="7766" y="110685"/>
                  </a:lnTo>
                  <a:lnTo>
                    <a:pt x="29394" y="66251"/>
                  </a:lnTo>
                  <a:lnTo>
                    <a:pt x="62380" y="31218"/>
                  </a:lnTo>
                  <a:lnTo>
                    <a:pt x="104217" y="8247"/>
                  </a:lnTo>
                  <a:lnTo>
                    <a:pt x="152400" y="0"/>
                  </a:lnTo>
                  <a:lnTo>
                    <a:pt x="200534" y="8247"/>
                  </a:lnTo>
                  <a:lnTo>
                    <a:pt x="242364" y="31218"/>
                  </a:lnTo>
                  <a:lnTo>
                    <a:pt x="275368" y="66251"/>
                  </a:lnTo>
                  <a:lnTo>
                    <a:pt x="297021" y="110685"/>
                  </a:lnTo>
                  <a:lnTo>
                    <a:pt x="304800" y="161861"/>
                  </a:lnTo>
                  <a:lnTo>
                    <a:pt x="297021" y="213044"/>
                  </a:lnTo>
                  <a:lnTo>
                    <a:pt x="275368" y="257494"/>
                  </a:lnTo>
                  <a:lnTo>
                    <a:pt x="242364" y="292545"/>
                  </a:lnTo>
                  <a:lnTo>
                    <a:pt x="200534" y="315531"/>
                  </a:lnTo>
                  <a:lnTo>
                    <a:pt x="152400" y="323786"/>
                  </a:lnTo>
                  <a:lnTo>
                    <a:pt x="104217" y="315531"/>
                  </a:lnTo>
                  <a:lnTo>
                    <a:pt x="62380" y="292545"/>
                  </a:lnTo>
                  <a:lnTo>
                    <a:pt x="29394" y="257494"/>
                  </a:lnTo>
                  <a:lnTo>
                    <a:pt x="7766" y="213044"/>
                  </a:lnTo>
                  <a:lnTo>
                    <a:pt x="0" y="16186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58051" y="49959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58051" y="49959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20026" y="45006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20026" y="45006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802755" y="5000942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34201" y="4748276"/>
            <a:ext cx="933450" cy="850900"/>
          </a:xfrm>
          <a:custGeom>
            <a:avLst/>
            <a:gdLst/>
            <a:ahLst/>
            <a:cxnLst/>
            <a:rect l="l" t="t" r="r" b="b"/>
            <a:pathLst>
              <a:path w="933450" h="850900">
                <a:moveTo>
                  <a:pt x="590550" y="523875"/>
                </a:moveTo>
                <a:lnTo>
                  <a:pt x="933196" y="850506"/>
                </a:lnTo>
              </a:path>
              <a:path w="933450" h="850900">
                <a:moveTo>
                  <a:pt x="590550" y="298323"/>
                </a:moveTo>
                <a:lnTo>
                  <a:pt x="930401" y="28575"/>
                </a:lnTo>
              </a:path>
              <a:path w="933450" h="850900">
                <a:moveTo>
                  <a:pt x="0" y="843153"/>
                </a:moveTo>
                <a:lnTo>
                  <a:pt x="371982" y="523875"/>
                </a:lnTo>
              </a:path>
              <a:path w="933450" h="850900">
                <a:moveTo>
                  <a:pt x="0" y="0"/>
                </a:moveTo>
                <a:lnTo>
                  <a:pt x="371982" y="29362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866264" y="5988684"/>
            <a:ext cx="932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𝑒</a:t>
            </a:r>
            <a:r>
              <a:rPr sz="2550" baseline="-17973" dirty="0">
                <a:latin typeface="Cambria Math"/>
                <a:cs typeface="Cambria Math"/>
              </a:rPr>
              <a:t>𝑣</a:t>
            </a:r>
            <a:r>
              <a:rPr sz="2550" spc="644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4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02353" y="5979159"/>
            <a:ext cx="1170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𝑒</a:t>
            </a:r>
            <a:r>
              <a:rPr sz="2550" baseline="-17973" dirty="0">
                <a:latin typeface="Cambria Math"/>
                <a:cs typeface="Cambria Math"/>
              </a:rPr>
              <a:t>𝑣</a:t>
            </a:r>
            <a:r>
              <a:rPr sz="2550" spc="644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4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0.5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75501" y="5948045"/>
            <a:ext cx="92201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𝑒</a:t>
            </a:r>
            <a:r>
              <a:rPr sz="2550" baseline="-17973" dirty="0">
                <a:latin typeface="Cambria Math"/>
                <a:cs typeface="Cambria Math"/>
              </a:rPr>
              <a:t>𝑣</a:t>
            </a:r>
            <a:r>
              <a:rPr sz="2550" spc="532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4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78760" y="3278194"/>
            <a:ext cx="5241925" cy="580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#(node</a:t>
            </a:r>
            <a:r>
              <a:rPr sz="2000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pairs</a:t>
            </a:r>
            <a:r>
              <a:rPr sz="2000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among</a:t>
            </a:r>
            <a:r>
              <a:rPr sz="2000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Cambria Math"/>
                <a:cs typeface="Cambria Math"/>
              </a:rPr>
              <a:t>𝑘</a:t>
            </a:r>
            <a:r>
              <a:rPr sz="2250" baseline="-16666" dirty="0">
                <a:solidFill>
                  <a:srgbClr val="008000"/>
                </a:solidFill>
                <a:latin typeface="Cambria Math"/>
                <a:cs typeface="Cambria Math"/>
              </a:rPr>
              <a:t>𝑣</a:t>
            </a:r>
            <a:r>
              <a:rPr sz="2250" spc="547" baseline="-16666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neighboring</a:t>
            </a:r>
            <a:r>
              <a:rPr sz="2000" spc="-1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nodes)</a:t>
            </a:r>
            <a:endParaRPr sz="2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In</a:t>
            </a:r>
            <a:r>
              <a:rPr sz="1550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our</a:t>
            </a:r>
            <a:r>
              <a:rPr sz="1550" spc="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examples</a:t>
            </a:r>
            <a:r>
              <a:rPr sz="1550" spc="25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below</a:t>
            </a:r>
            <a:r>
              <a:rPr sz="1550" spc="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sz="1550" spc="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denominator</a:t>
            </a:r>
            <a:r>
              <a:rPr sz="1550" spc="2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sz="1550" spc="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6</a:t>
            </a:r>
            <a:r>
              <a:rPr sz="1550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(4</a:t>
            </a:r>
            <a:r>
              <a:rPr sz="1550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8000"/>
                </a:solidFill>
                <a:latin typeface="Arial"/>
                <a:cs typeface="Arial"/>
              </a:rPr>
              <a:t>choose</a:t>
            </a:r>
            <a:r>
              <a:rPr sz="1550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8000"/>
                </a:solidFill>
                <a:latin typeface="Arial"/>
                <a:cs typeface="Arial"/>
              </a:rPr>
              <a:t>2).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0828AF-30BF-FE30-5624-E0D80F53F7A4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Clustering coefficient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0AD191C-EC8D-42FC-B932-023728E9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9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6075A7E-5371-45D2-89ED-C4FB577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11077-BF9C-47F9-8BE0-7C1ADF2FBD8A}"/>
              </a:ext>
            </a:extLst>
          </p:cNvPr>
          <p:cNvSpPr txBox="1"/>
          <p:nvPr/>
        </p:nvSpPr>
        <p:spPr>
          <a:xfrm>
            <a:off x="611560" y="260648"/>
            <a:ext cx="792088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Graph Machine Learning</a:t>
            </a:r>
          </a:p>
          <a:p>
            <a:pPr algn="ctr"/>
            <a:endParaRPr lang="en-US" sz="4000" dirty="0"/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Outline</a:t>
            </a:r>
          </a:p>
          <a:p>
            <a:pPr algn="ctr"/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Part I: Introduction, Traditional ML</a:t>
            </a:r>
          </a:p>
          <a:p>
            <a:r>
              <a:rPr lang="en-US" sz="3200" dirty="0"/>
              <a:t>Part II: Graph Embeddings</a:t>
            </a:r>
          </a:p>
          <a:p>
            <a:r>
              <a:rPr lang="en-US" sz="3200" dirty="0"/>
              <a:t>Part III: GNNs</a:t>
            </a:r>
          </a:p>
          <a:p>
            <a:r>
              <a:rPr lang="en-US" sz="3200" dirty="0"/>
              <a:t>Part IV (if time permits): Knowledge Graphs</a:t>
            </a:r>
            <a:endParaRPr lang="el-G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EECD6-7099-48F3-91EE-FDE8D96157C8}"/>
              </a:ext>
            </a:extLst>
          </p:cNvPr>
          <p:cNvSpPr txBox="1"/>
          <p:nvPr/>
        </p:nvSpPr>
        <p:spPr>
          <a:xfrm>
            <a:off x="323528" y="515719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lang="en-US" b="1" spc="-10" dirty="0">
                <a:latin typeface="Corbel"/>
                <a:cs typeface="Corbel"/>
              </a:rPr>
              <a:t>Slides used based on: </a:t>
            </a:r>
          </a:p>
          <a:p>
            <a:pPr marL="12700">
              <a:lnSpc>
                <a:spcPts val="2365"/>
              </a:lnSpc>
            </a:pPr>
            <a:r>
              <a:rPr lang="en-US" sz="1600" spc="-10" dirty="0">
                <a:latin typeface="Corbel"/>
                <a:cs typeface="Corbel"/>
              </a:rPr>
              <a:t>	CS224W:</a:t>
            </a:r>
            <a:r>
              <a:rPr lang="en-US" sz="1600" spc="-30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Machine</a:t>
            </a:r>
            <a:r>
              <a:rPr lang="en-US" sz="1600" spc="-20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Learning</a:t>
            </a:r>
            <a:r>
              <a:rPr lang="en-US" sz="1600" spc="-25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with</a:t>
            </a:r>
            <a:r>
              <a:rPr lang="en-US" sz="1600" spc="-120" dirty="0">
                <a:latin typeface="Corbel"/>
                <a:cs typeface="Corbel"/>
              </a:rPr>
              <a:t> </a:t>
            </a:r>
            <a:r>
              <a:rPr lang="en-US" sz="1600" spc="-10" dirty="0">
                <a:latin typeface="Corbel"/>
                <a:cs typeface="Corbel"/>
              </a:rPr>
              <a:t>Graphs</a:t>
            </a:r>
            <a:endParaRPr lang="en-US" sz="16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lang="en-US" sz="1600" dirty="0">
                <a:latin typeface="Corbel"/>
                <a:cs typeface="Corbel"/>
              </a:rPr>
              <a:t>	Jure</a:t>
            </a:r>
            <a:r>
              <a:rPr lang="en-US" sz="1600" spc="-40" dirty="0">
                <a:latin typeface="Corbel"/>
                <a:cs typeface="Corbel"/>
              </a:rPr>
              <a:t> </a:t>
            </a:r>
            <a:r>
              <a:rPr lang="en-US" sz="1600" dirty="0" err="1">
                <a:latin typeface="Corbel"/>
                <a:cs typeface="Corbel"/>
              </a:rPr>
              <a:t>Leskovec</a:t>
            </a:r>
            <a:r>
              <a:rPr lang="en-US" sz="1600" dirty="0">
                <a:latin typeface="Corbel"/>
                <a:cs typeface="Corbel"/>
              </a:rPr>
              <a:t>,</a:t>
            </a:r>
            <a:r>
              <a:rPr lang="en-US" sz="1600" spc="-35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Stanford</a:t>
            </a:r>
            <a:r>
              <a:rPr lang="en-US" sz="1600" spc="-75" dirty="0">
                <a:latin typeface="Corbel"/>
                <a:cs typeface="Corbel"/>
              </a:rPr>
              <a:t> </a:t>
            </a:r>
            <a:r>
              <a:rPr lang="en-US" sz="1600" spc="-10" dirty="0">
                <a:latin typeface="Corbel"/>
                <a:cs typeface="Corbel"/>
              </a:rPr>
              <a:t>University</a:t>
            </a:r>
            <a:endParaRPr lang="en-US" sz="1600" dirty="0">
              <a:latin typeface="Corbel"/>
              <a:cs typeface="Corbel"/>
            </a:endParaRPr>
          </a:p>
          <a:p>
            <a:pPr marL="898525">
              <a:lnSpc>
                <a:spcPct val="100000"/>
              </a:lnSpc>
              <a:spcBef>
                <a:spcPts val="40"/>
              </a:spcBef>
            </a:pPr>
            <a:r>
              <a:rPr lang="en-US" sz="1600" spc="-10" dirty="0">
                <a:solidFill>
                  <a:srgbClr val="FFFFFF"/>
                </a:solidFill>
                <a:latin typeface="Corbel"/>
                <a:cs typeface="Corbel"/>
                <a:hlinkClick r:id="rId2"/>
              </a:rPr>
              <a:t>http://cs224w.stanford.edu</a:t>
            </a:r>
            <a:endParaRPr lang="en-US" sz="1600" dirty="0">
              <a:latin typeface="Corbel"/>
              <a:cs typeface="Corbe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75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2" y="1347469"/>
            <a:ext cx="7954645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5080" indent="-324485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Observation:</a:t>
            </a:r>
            <a:r>
              <a:rPr sz="32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Clustering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coefficient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counts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#(triangles)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ego-network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62" y="5258117"/>
            <a:ext cx="731774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5080" indent="-324485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spc="-10" dirty="0">
                <a:latin typeface="Calibri"/>
                <a:cs typeface="Calibri"/>
              </a:rPr>
              <a:t>We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generalize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above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counting </a:t>
            </a:r>
            <a:r>
              <a:rPr sz="3200" spc="-30" dirty="0">
                <a:latin typeface="Calibri"/>
                <a:cs typeface="Calibri"/>
              </a:rPr>
              <a:t>#(pre-</a:t>
            </a:r>
            <a:r>
              <a:rPr sz="3200" dirty="0">
                <a:latin typeface="Calibri"/>
                <a:cs typeface="Calibri"/>
              </a:rPr>
              <a:t>specified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subgraphs</a:t>
            </a:r>
            <a:r>
              <a:rPr lang="en-US" sz="3200" dirty="0">
                <a:latin typeface="Calibri"/>
                <a:cs typeface="Calibri"/>
              </a:rPr>
              <a:t>)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i.e.,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graphlets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4400" y="2571813"/>
            <a:ext cx="1457960" cy="1409700"/>
            <a:chOff x="914400" y="2571813"/>
            <a:chExt cx="1457960" cy="1409700"/>
          </a:xfrm>
        </p:grpSpPr>
        <p:sp>
          <p:nvSpPr>
            <p:cNvPr id="6" name="object 6"/>
            <p:cNvSpPr/>
            <p:nvPr/>
          </p:nvSpPr>
          <p:spPr>
            <a:xfrm>
              <a:off x="1071562" y="2909824"/>
              <a:ext cx="11430" cy="737235"/>
            </a:xfrm>
            <a:custGeom>
              <a:avLst/>
              <a:gdLst/>
              <a:ahLst/>
              <a:cxnLst/>
              <a:rect l="l" t="t" r="r" b="b"/>
              <a:pathLst>
                <a:path w="11430" h="737235">
                  <a:moveTo>
                    <a:pt x="0" y="736981"/>
                  </a:moveTo>
                  <a:lnTo>
                    <a:pt x="1139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9162" y="25765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31" y="8244"/>
                  </a:lnTo>
                  <a:lnTo>
                    <a:pt x="62396" y="31211"/>
                  </a:lnTo>
                  <a:lnTo>
                    <a:pt x="29405" y="66248"/>
                  </a:lnTo>
                  <a:lnTo>
                    <a:pt x="7769" y="110703"/>
                  </a:lnTo>
                  <a:lnTo>
                    <a:pt x="0" y="161925"/>
                  </a:lnTo>
                  <a:lnTo>
                    <a:pt x="7769" y="213097"/>
                  </a:lnTo>
                  <a:lnTo>
                    <a:pt x="29405" y="257546"/>
                  </a:lnTo>
                  <a:lnTo>
                    <a:pt x="62396" y="292601"/>
                  </a:lnTo>
                  <a:lnTo>
                    <a:pt x="104231" y="315592"/>
                  </a:lnTo>
                  <a:lnTo>
                    <a:pt x="152400" y="323850"/>
                  </a:lnTo>
                  <a:lnTo>
                    <a:pt x="200568" y="315592"/>
                  </a:lnTo>
                  <a:lnTo>
                    <a:pt x="242403" y="292601"/>
                  </a:lnTo>
                  <a:lnTo>
                    <a:pt x="275394" y="257546"/>
                  </a:lnTo>
                  <a:lnTo>
                    <a:pt x="297030" y="213097"/>
                  </a:lnTo>
                  <a:lnTo>
                    <a:pt x="304800" y="161925"/>
                  </a:lnTo>
                  <a:lnTo>
                    <a:pt x="297030" y="110703"/>
                  </a:lnTo>
                  <a:lnTo>
                    <a:pt x="275394" y="66248"/>
                  </a:lnTo>
                  <a:lnTo>
                    <a:pt x="242403" y="31211"/>
                  </a:lnTo>
                  <a:lnTo>
                    <a:pt x="200568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9162" y="25765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9" y="110703"/>
                  </a:lnTo>
                  <a:lnTo>
                    <a:pt x="29405" y="66248"/>
                  </a:lnTo>
                  <a:lnTo>
                    <a:pt x="62396" y="31211"/>
                  </a:lnTo>
                  <a:lnTo>
                    <a:pt x="104231" y="8244"/>
                  </a:lnTo>
                  <a:lnTo>
                    <a:pt x="152400" y="0"/>
                  </a:lnTo>
                  <a:lnTo>
                    <a:pt x="200568" y="8244"/>
                  </a:lnTo>
                  <a:lnTo>
                    <a:pt x="242403" y="31211"/>
                  </a:lnTo>
                  <a:lnTo>
                    <a:pt x="275394" y="66248"/>
                  </a:lnTo>
                  <a:lnTo>
                    <a:pt x="297030" y="110703"/>
                  </a:lnTo>
                  <a:lnTo>
                    <a:pt x="304800" y="161925"/>
                  </a:lnTo>
                  <a:lnTo>
                    <a:pt x="297030" y="213097"/>
                  </a:lnTo>
                  <a:lnTo>
                    <a:pt x="275394" y="257546"/>
                  </a:lnTo>
                  <a:lnTo>
                    <a:pt x="242403" y="292601"/>
                  </a:lnTo>
                  <a:lnTo>
                    <a:pt x="200568" y="315592"/>
                  </a:lnTo>
                  <a:lnTo>
                    <a:pt x="152400" y="323850"/>
                  </a:lnTo>
                  <a:lnTo>
                    <a:pt x="104231" y="315592"/>
                  </a:lnTo>
                  <a:lnTo>
                    <a:pt x="62396" y="292601"/>
                  </a:lnTo>
                  <a:lnTo>
                    <a:pt x="29405" y="257546"/>
                  </a:lnTo>
                  <a:lnTo>
                    <a:pt x="7769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9162" y="36433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31" y="8244"/>
                  </a:lnTo>
                  <a:lnTo>
                    <a:pt x="62396" y="31211"/>
                  </a:lnTo>
                  <a:lnTo>
                    <a:pt x="29405" y="66248"/>
                  </a:lnTo>
                  <a:lnTo>
                    <a:pt x="7769" y="110703"/>
                  </a:lnTo>
                  <a:lnTo>
                    <a:pt x="0" y="161925"/>
                  </a:lnTo>
                  <a:lnTo>
                    <a:pt x="7769" y="213097"/>
                  </a:lnTo>
                  <a:lnTo>
                    <a:pt x="29405" y="257546"/>
                  </a:lnTo>
                  <a:lnTo>
                    <a:pt x="62396" y="292601"/>
                  </a:lnTo>
                  <a:lnTo>
                    <a:pt x="104231" y="315592"/>
                  </a:lnTo>
                  <a:lnTo>
                    <a:pt x="152400" y="323850"/>
                  </a:lnTo>
                  <a:lnTo>
                    <a:pt x="200568" y="315592"/>
                  </a:lnTo>
                  <a:lnTo>
                    <a:pt x="242403" y="292601"/>
                  </a:lnTo>
                  <a:lnTo>
                    <a:pt x="275394" y="257546"/>
                  </a:lnTo>
                  <a:lnTo>
                    <a:pt x="297030" y="213097"/>
                  </a:lnTo>
                  <a:lnTo>
                    <a:pt x="304800" y="161925"/>
                  </a:lnTo>
                  <a:lnTo>
                    <a:pt x="297030" y="110703"/>
                  </a:lnTo>
                  <a:lnTo>
                    <a:pt x="275394" y="66248"/>
                  </a:lnTo>
                  <a:lnTo>
                    <a:pt x="242403" y="31211"/>
                  </a:lnTo>
                  <a:lnTo>
                    <a:pt x="200568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9162" y="36433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9" y="110703"/>
                  </a:lnTo>
                  <a:lnTo>
                    <a:pt x="29405" y="66248"/>
                  </a:lnTo>
                  <a:lnTo>
                    <a:pt x="62396" y="31211"/>
                  </a:lnTo>
                  <a:lnTo>
                    <a:pt x="104231" y="8244"/>
                  </a:lnTo>
                  <a:lnTo>
                    <a:pt x="152400" y="0"/>
                  </a:lnTo>
                  <a:lnTo>
                    <a:pt x="200568" y="8244"/>
                  </a:lnTo>
                  <a:lnTo>
                    <a:pt x="242403" y="31211"/>
                  </a:lnTo>
                  <a:lnTo>
                    <a:pt x="275394" y="66248"/>
                  </a:lnTo>
                  <a:lnTo>
                    <a:pt x="297030" y="110703"/>
                  </a:lnTo>
                  <a:lnTo>
                    <a:pt x="304800" y="161925"/>
                  </a:lnTo>
                  <a:lnTo>
                    <a:pt x="297030" y="213097"/>
                  </a:lnTo>
                  <a:lnTo>
                    <a:pt x="275394" y="257546"/>
                  </a:lnTo>
                  <a:lnTo>
                    <a:pt x="242403" y="292601"/>
                  </a:lnTo>
                  <a:lnTo>
                    <a:pt x="200568" y="315592"/>
                  </a:lnTo>
                  <a:lnTo>
                    <a:pt x="152400" y="323850"/>
                  </a:lnTo>
                  <a:lnTo>
                    <a:pt x="104231" y="315592"/>
                  </a:lnTo>
                  <a:lnTo>
                    <a:pt x="62396" y="292601"/>
                  </a:lnTo>
                  <a:lnTo>
                    <a:pt x="29405" y="257546"/>
                  </a:lnTo>
                  <a:lnTo>
                    <a:pt x="7769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2225" y="36529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2225" y="36529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2225" y="26051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2225" y="26051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9776" y="31004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9776" y="31004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42414" y="3101911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6337" y="2767076"/>
            <a:ext cx="1046480" cy="936625"/>
          </a:xfrm>
          <a:custGeom>
            <a:avLst/>
            <a:gdLst/>
            <a:ahLst/>
            <a:cxnLst/>
            <a:rect l="l" t="t" r="r" b="b"/>
            <a:pathLst>
              <a:path w="1046480" h="936625">
                <a:moveTo>
                  <a:pt x="1038288" y="915543"/>
                </a:moveTo>
                <a:lnTo>
                  <a:pt x="1045908" y="161798"/>
                </a:lnTo>
              </a:path>
              <a:path w="1046480" h="936625">
                <a:moveTo>
                  <a:pt x="47625" y="0"/>
                </a:moveTo>
                <a:lnTo>
                  <a:pt x="889571" y="0"/>
                </a:lnTo>
              </a:path>
              <a:path w="1046480" h="936625">
                <a:moveTo>
                  <a:pt x="590613" y="609600"/>
                </a:moveTo>
                <a:lnTo>
                  <a:pt x="933259" y="936244"/>
                </a:lnTo>
              </a:path>
              <a:path w="1046480" h="936625">
                <a:moveTo>
                  <a:pt x="590613" y="384048"/>
                </a:moveTo>
                <a:lnTo>
                  <a:pt x="930465" y="114300"/>
                </a:lnTo>
              </a:path>
              <a:path w="1046480" h="936625">
                <a:moveTo>
                  <a:pt x="0" y="928878"/>
                </a:moveTo>
                <a:lnTo>
                  <a:pt x="372046" y="609600"/>
                </a:lnTo>
              </a:path>
              <a:path w="1046480" h="936625">
                <a:moveTo>
                  <a:pt x="0" y="85725"/>
                </a:moveTo>
                <a:lnTo>
                  <a:pt x="372046" y="37934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410013" y="2571813"/>
            <a:ext cx="1457325" cy="1400175"/>
            <a:chOff x="3410013" y="2571813"/>
            <a:chExt cx="1457325" cy="1400175"/>
          </a:xfrm>
        </p:grpSpPr>
        <p:sp>
          <p:nvSpPr>
            <p:cNvPr id="20" name="object 20"/>
            <p:cNvSpPr/>
            <p:nvPr/>
          </p:nvSpPr>
          <p:spPr>
            <a:xfrm>
              <a:off x="3567176" y="2900299"/>
              <a:ext cx="11430" cy="737235"/>
            </a:xfrm>
            <a:custGeom>
              <a:avLst/>
              <a:gdLst/>
              <a:ahLst/>
              <a:cxnLst/>
              <a:rect l="l" t="t" r="r" b="b"/>
              <a:pathLst>
                <a:path w="11429" h="737235">
                  <a:moveTo>
                    <a:pt x="0" y="736981"/>
                  </a:moveTo>
                  <a:lnTo>
                    <a:pt x="11302" y="0"/>
                  </a:lnTo>
                </a:path>
              </a:pathLst>
            </a:custGeom>
            <a:ln w="2857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14776" y="25765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14776" y="25765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4776" y="36433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14776" y="36433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57776" y="36433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57776" y="36433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57776" y="25956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57776" y="25956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24376" y="30909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24376" y="30909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62729" y="3094672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62350" y="2743263"/>
            <a:ext cx="1170305" cy="971550"/>
            <a:chOff x="3562350" y="2743263"/>
            <a:chExt cx="1170305" cy="971550"/>
          </a:xfrm>
        </p:grpSpPr>
        <p:sp>
          <p:nvSpPr>
            <p:cNvPr id="33" name="object 33"/>
            <p:cNvSpPr/>
            <p:nvPr/>
          </p:nvSpPr>
          <p:spPr>
            <a:xfrm>
              <a:off x="3671951" y="2757551"/>
              <a:ext cx="1045844" cy="936625"/>
            </a:xfrm>
            <a:custGeom>
              <a:avLst/>
              <a:gdLst/>
              <a:ahLst/>
              <a:cxnLst/>
              <a:rect l="l" t="t" r="r" b="b"/>
              <a:pathLst>
                <a:path w="1045845" h="936625">
                  <a:moveTo>
                    <a:pt x="1038225" y="915543"/>
                  </a:moveTo>
                  <a:lnTo>
                    <a:pt x="1045845" y="161798"/>
                  </a:lnTo>
                </a:path>
                <a:path w="1045845" h="936625">
                  <a:moveTo>
                    <a:pt x="38100" y="0"/>
                  </a:moveTo>
                  <a:lnTo>
                    <a:pt x="879983" y="0"/>
                  </a:lnTo>
                </a:path>
                <a:path w="1045845" h="936625">
                  <a:moveTo>
                    <a:pt x="609600" y="609600"/>
                  </a:moveTo>
                  <a:lnTo>
                    <a:pt x="926464" y="936244"/>
                  </a:lnTo>
                </a:path>
                <a:path w="1045845" h="936625">
                  <a:moveTo>
                    <a:pt x="609600" y="384048"/>
                  </a:moveTo>
                  <a:lnTo>
                    <a:pt x="923671" y="114300"/>
                  </a:lnTo>
                </a:path>
                <a:path w="1045845" h="936625">
                  <a:moveTo>
                    <a:pt x="0" y="928878"/>
                  </a:moveTo>
                  <a:lnTo>
                    <a:pt x="397763" y="609600"/>
                  </a:lnTo>
                </a:path>
                <a:path w="1045845" h="936625">
                  <a:moveTo>
                    <a:pt x="0" y="85725"/>
                  </a:moveTo>
                  <a:lnTo>
                    <a:pt x="397763" y="379349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81400" y="2876550"/>
              <a:ext cx="381000" cy="819150"/>
            </a:xfrm>
            <a:custGeom>
              <a:avLst/>
              <a:gdLst/>
              <a:ahLst/>
              <a:cxnLst/>
              <a:rect l="l" t="t" r="r" b="b"/>
              <a:pathLst>
                <a:path w="381000" h="819150">
                  <a:moveTo>
                    <a:pt x="0" y="0"/>
                  </a:moveTo>
                  <a:lnTo>
                    <a:pt x="381000" y="409575"/>
                  </a:lnTo>
                  <a:lnTo>
                    <a:pt x="0" y="8191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343338" y="2600388"/>
            <a:ext cx="5114925" cy="1914525"/>
            <a:chOff x="3343338" y="2600388"/>
            <a:chExt cx="5114925" cy="1914525"/>
          </a:xfrm>
        </p:grpSpPr>
        <p:sp>
          <p:nvSpPr>
            <p:cNvPr id="36" name="object 36"/>
            <p:cNvSpPr/>
            <p:nvPr/>
          </p:nvSpPr>
          <p:spPr>
            <a:xfrm>
              <a:off x="3357626" y="4043426"/>
              <a:ext cx="5086350" cy="457200"/>
            </a:xfrm>
            <a:custGeom>
              <a:avLst/>
              <a:gdLst/>
              <a:ahLst/>
              <a:cxnLst/>
              <a:rect l="l" t="t" r="r" b="b"/>
              <a:pathLst>
                <a:path w="5086350" h="457200">
                  <a:moveTo>
                    <a:pt x="5086350" y="0"/>
                  </a:moveTo>
                  <a:lnTo>
                    <a:pt x="5081787" y="52411"/>
                  </a:lnTo>
                  <a:lnTo>
                    <a:pt x="5068795" y="100526"/>
                  </a:lnTo>
                  <a:lnTo>
                    <a:pt x="5048411" y="142971"/>
                  </a:lnTo>
                  <a:lnTo>
                    <a:pt x="5021675" y="178374"/>
                  </a:lnTo>
                  <a:lnTo>
                    <a:pt x="4989628" y="205362"/>
                  </a:lnTo>
                  <a:lnTo>
                    <a:pt x="4953308" y="222561"/>
                  </a:lnTo>
                  <a:lnTo>
                    <a:pt x="4913757" y="228600"/>
                  </a:lnTo>
                  <a:lnTo>
                    <a:pt x="2715641" y="228600"/>
                  </a:lnTo>
                  <a:lnTo>
                    <a:pt x="2676096" y="234631"/>
                  </a:lnTo>
                  <a:lnTo>
                    <a:pt x="2639794" y="251815"/>
                  </a:lnTo>
                  <a:lnTo>
                    <a:pt x="2607772" y="278785"/>
                  </a:lnTo>
                  <a:lnTo>
                    <a:pt x="2581063" y="314175"/>
                  </a:lnTo>
                  <a:lnTo>
                    <a:pt x="2560704" y="356618"/>
                  </a:lnTo>
                  <a:lnTo>
                    <a:pt x="2547729" y="404748"/>
                  </a:lnTo>
                  <a:lnTo>
                    <a:pt x="2543175" y="457200"/>
                  </a:lnTo>
                  <a:lnTo>
                    <a:pt x="2538612" y="404748"/>
                  </a:lnTo>
                  <a:lnTo>
                    <a:pt x="2525620" y="356618"/>
                  </a:lnTo>
                  <a:lnTo>
                    <a:pt x="2505236" y="314175"/>
                  </a:lnTo>
                  <a:lnTo>
                    <a:pt x="2478500" y="278785"/>
                  </a:lnTo>
                  <a:lnTo>
                    <a:pt x="2446453" y="251815"/>
                  </a:lnTo>
                  <a:lnTo>
                    <a:pt x="2410133" y="234631"/>
                  </a:lnTo>
                  <a:lnTo>
                    <a:pt x="2370582" y="228600"/>
                  </a:lnTo>
                  <a:lnTo>
                    <a:pt x="172465" y="228600"/>
                  </a:lnTo>
                  <a:lnTo>
                    <a:pt x="132921" y="222561"/>
                  </a:lnTo>
                  <a:lnTo>
                    <a:pt x="96619" y="205362"/>
                  </a:lnTo>
                  <a:lnTo>
                    <a:pt x="64597" y="178374"/>
                  </a:lnTo>
                  <a:lnTo>
                    <a:pt x="37888" y="142971"/>
                  </a:lnTo>
                  <a:lnTo>
                    <a:pt x="17529" y="100526"/>
                  </a:lnTo>
                  <a:lnTo>
                    <a:pt x="4554" y="52411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38826" y="2938399"/>
              <a:ext cx="11430" cy="737235"/>
            </a:xfrm>
            <a:custGeom>
              <a:avLst/>
              <a:gdLst/>
              <a:ahLst/>
              <a:cxnLst/>
              <a:rect l="l" t="t" r="r" b="b"/>
              <a:pathLst>
                <a:path w="11429" h="737235">
                  <a:moveTo>
                    <a:pt x="0" y="736981"/>
                  </a:moveTo>
                  <a:lnTo>
                    <a:pt x="11302" y="0"/>
                  </a:lnTo>
                </a:path>
              </a:pathLst>
            </a:custGeom>
            <a:ln w="2857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86426" y="26051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86426" y="26051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86426" y="36719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86426" y="367195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29426" y="36814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29426" y="368147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29426" y="263372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29426" y="263372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76976" y="31290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76976" y="3129026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26584" y="4525581"/>
            <a:ext cx="3385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triangles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triplets)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05217" y="4122102"/>
            <a:ext cx="1170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𝑒</a:t>
            </a:r>
            <a:r>
              <a:rPr sz="2550" baseline="-17973" dirty="0">
                <a:latin typeface="Cambria Math"/>
                <a:cs typeface="Cambria Math"/>
              </a:rPr>
              <a:t>𝑣</a:t>
            </a:r>
            <a:r>
              <a:rPr sz="2550" spc="644" baseline="-179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4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0.5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14440" y="3128327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429313" y="2619438"/>
            <a:ext cx="2971800" cy="1400175"/>
            <a:chOff x="5429313" y="2619438"/>
            <a:chExt cx="2971800" cy="1400175"/>
          </a:xfrm>
        </p:grpSpPr>
        <p:sp>
          <p:nvSpPr>
            <p:cNvPr id="52" name="object 52"/>
            <p:cNvSpPr/>
            <p:nvPr/>
          </p:nvSpPr>
          <p:spPr>
            <a:xfrm>
              <a:off x="5443601" y="2795651"/>
              <a:ext cx="1045844" cy="936625"/>
            </a:xfrm>
            <a:custGeom>
              <a:avLst/>
              <a:gdLst/>
              <a:ahLst/>
              <a:cxnLst/>
              <a:rect l="l" t="t" r="r" b="b"/>
              <a:pathLst>
                <a:path w="1045845" h="936625">
                  <a:moveTo>
                    <a:pt x="1038225" y="915543"/>
                  </a:moveTo>
                  <a:lnTo>
                    <a:pt x="1045845" y="161798"/>
                  </a:lnTo>
                </a:path>
                <a:path w="1045845" h="936625">
                  <a:moveTo>
                    <a:pt x="47625" y="0"/>
                  </a:moveTo>
                  <a:lnTo>
                    <a:pt x="889508" y="0"/>
                  </a:lnTo>
                </a:path>
                <a:path w="1045845" h="936625">
                  <a:moveTo>
                    <a:pt x="590550" y="609600"/>
                  </a:moveTo>
                  <a:lnTo>
                    <a:pt x="933196" y="936244"/>
                  </a:lnTo>
                </a:path>
                <a:path w="1045845" h="936625">
                  <a:moveTo>
                    <a:pt x="590550" y="374523"/>
                  </a:moveTo>
                  <a:lnTo>
                    <a:pt x="930401" y="104775"/>
                  </a:lnTo>
                </a:path>
                <a:path w="1045845" h="936625">
                  <a:moveTo>
                    <a:pt x="0" y="928878"/>
                  </a:moveTo>
                  <a:lnTo>
                    <a:pt x="371983" y="609600"/>
                  </a:lnTo>
                </a:path>
                <a:path w="1045845" h="936625">
                  <a:moveTo>
                    <a:pt x="0" y="85725"/>
                  </a:moveTo>
                  <a:lnTo>
                    <a:pt x="371983" y="379349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67350" y="2867025"/>
              <a:ext cx="828675" cy="381000"/>
            </a:xfrm>
            <a:custGeom>
              <a:avLst/>
              <a:gdLst/>
              <a:ahLst/>
              <a:cxnLst/>
              <a:rect l="l" t="t" r="r" b="b"/>
              <a:pathLst>
                <a:path w="828675" h="381000">
                  <a:moveTo>
                    <a:pt x="828675" y="0"/>
                  </a:moveTo>
                  <a:lnTo>
                    <a:pt x="414400" y="381000"/>
                  </a:lnTo>
                  <a:lnTo>
                    <a:pt x="0" y="0"/>
                  </a:lnTo>
                  <a:lnTo>
                    <a:pt x="828675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00951" y="2957449"/>
              <a:ext cx="11430" cy="737235"/>
            </a:xfrm>
            <a:custGeom>
              <a:avLst/>
              <a:gdLst/>
              <a:ahLst/>
              <a:cxnLst/>
              <a:rect l="l" t="t" r="r" b="b"/>
              <a:pathLst>
                <a:path w="11429" h="737235">
                  <a:moveTo>
                    <a:pt x="0" y="736981"/>
                  </a:moveTo>
                  <a:lnTo>
                    <a:pt x="11302" y="0"/>
                  </a:lnTo>
                </a:path>
              </a:pathLst>
            </a:custGeom>
            <a:ln w="2857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48551" y="26242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48551" y="26242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48551" y="36910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17" y="8244"/>
                  </a:lnTo>
                  <a:lnTo>
                    <a:pt x="62380" y="31211"/>
                  </a:lnTo>
                  <a:lnTo>
                    <a:pt x="29394" y="66248"/>
                  </a:lnTo>
                  <a:lnTo>
                    <a:pt x="7766" y="110703"/>
                  </a:lnTo>
                  <a:lnTo>
                    <a:pt x="0" y="161925"/>
                  </a:lnTo>
                  <a:lnTo>
                    <a:pt x="7766" y="213097"/>
                  </a:lnTo>
                  <a:lnTo>
                    <a:pt x="29394" y="257546"/>
                  </a:lnTo>
                  <a:lnTo>
                    <a:pt x="62380" y="292601"/>
                  </a:lnTo>
                  <a:lnTo>
                    <a:pt x="104217" y="315592"/>
                  </a:lnTo>
                  <a:lnTo>
                    <a:pt x="152400" y="323850"/>
                  </a:lnTo>
                  <a:lnTo>
                    <a:pt x="200534" y="315592"/>
                  </a:lnTo>
                  <a:lnTo>
                    <a:pt x="242364" y="292601"/>
                  </a:lnTo>
                  <a:lnTo>
                    <a:pt x="275368" y="257546"/>
                  </a:lnTo>
                  <a:lnTo>
                    <a:pt x="297021" y="213097"/>
                  </a:lnTo>
                  <a:lnTo>
                    <a:pt x="304800" y="161925"/>
                  </a:lnTo>
                  <a:lnTo>
                    <a:pt x="297021" y="110703"/>
                  </a:lnTo>
                  <a:lnTo>
                    <a:pt x="275368" y="66248"/>
                  </a:lnTo>
                  <a:lnTo>
                    <a:pt x="242364" y="31211"/>
                  </a:lnTo>
                  <a:lnTo>
                    <a:pt x="200534" y="82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48551" y="3691001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6" y="110703"/>
                  </a:lnTo>
                  <a:lnTo>
                    <a:pt x="29394" y="66248"/>
                  </a:lnTo>
                  <a:lnTo>
                    <a:pt x="62380" y="31211"/>
                  </a:lnTo>
                  <a:lnTo>
                    <a:pt x="104217" y="8244"/>
                  </a:lnTo>
                  <a:lnTo>
                    <a:pt x="152400" y="0"/>
                  </a:lnTo>
                  <a:lnTo>
                    <a:pt x="200534" y="8244"/>
                  </a:lnTo>
                  <a:lnTo>
                    <a:pt x="242364" y="31211"/>
                  </a:lnTo>
                  <a:lnTo>
                    <a:pt x="275368" y="66248"/>
                  </a:lnTo>
                  <a:lnTo>
                    <a:pt x="297021" y="110703"/>
                  </a:lnTo>
                  <a:lnTo>
                    <a:pt x="304800" y="161925"/>
                  </a:lnTo>
                  <a:lnTo>
                    <a:pt x="297021" y="213097"/>
                  </a:lnTo>
                  <a:lnTo>
                    <a:pt x="275368" y="257546"/>
                  </a:lnTo>
                  <a:lnTo>
                    <a:pt x="242364" y="292601"/>
                  </a:lnTo>
                  <a:lnTo>
                    <a:pt x="200534" y="315592"/>
                  </a:lnTo>
                  <a:lnTo>
                    <a:pt x="152400" y="323850"/>
                  </a:lnTo>
                  <a:lnTo>
                    <a:pt x="104217" y="315592"/>
                  </a:lnTo>
                  <a:lnTo>
                    <a:pt x="62380" y="292601"/>
                  </a:lnTo>
                  <a:lnTo>
                    <a:pt x="29394" y="257546"/>
                  </a:lnTo>
                  <a:lnTo>
                    <a:pt x="7766" y="213097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91551" y="370052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91551" y="370052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091551" y="26527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91551" y="26527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9101" y="31480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17" y="8011"/>
                  </a:lnTo>
                  <a:lnTo>
                    <a:pt x="62380" y="30317"/>
                  </a:lnTo>
                  <a:lnTo>
                    <a:pt x="29394" y="64328"/>
                  </a:lnTo>
                  <a:lnTo>
                    <a:pt x="7766" y="107452"/>
                  </a:lnTo>
                  <a:lnTo>
                    <a:pt x="0" y="157099"/>
                  </a:lnTo>
                  <a:lnTo>
                    <a:pt x="7766" y="206759"/>
                  </a:lnTo>
                  <a:lnTo>
                    <a:pt x="29394" y="249914"/>
                  </a:lnTo>
                  <a:lnTo>
                    <a:pt x="62380" y="283962"/>
                  </a:lnTo>
                  <a:lnTo>
                    <a:pt x="104217" y="306300"/>
                  </a:lnTo>
                  <a:lnTo>
                    <a:pt x="152400" y="314325"/>
                  </a:lnTo>
                  <a:lnTo>
                    <a:pt x="200534" y="306300"/>
                  </a:lnTo>
                  <a:lnTo>
                    <a:pt x="242364" y="283962"/>
                  </a:lnTo>
                  <a:lnTo>
                    <a:pt x="275368" y="249914"/>
                  </a:lnTo>
                  <a:lnTo>
                    <a:pt x="297021" y="206759"/>
                  </a:lnTo>
                  <a:lnTo>
                    <a:pt x="304800" y="157099"/>
                  </a:lnTo>
                  <a:lnTo>
                    <a:pt x="297021" y="107452"/>
                  </a:lnTo>
                  <a:lnTo>
                    <a:pt x="275368" y="64328"/>
                  </a:lnTo>
                  <a:lnTo>
                    <a:pt x="242364" y="30317"/>
                  </a:lnTo>
                  <a:lnTo>
                    <a:pt x="200534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39101" y="3148076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6" y="107452"/>
                  </a:lnTo>
                  <a:lnTo>
                    <a:pt x="29394" y="64328"/>
                  </a:lnTo>
                  <a:lnTo>
                    <a:pt x="62380" y="30317"/>
                  </a:lnTo>
                  <a:lnTo>
                    <a:pt x="104217" y="8011"/>
                  </a:lnTo>
                  <a:lnTo>
                    <a:pt x="152400" y="0"/>
                  </a:lnTo>
                  <a:lnTo>
                    <a:pt x="200534" y="8011"/>
                  </a:lnTo>
                  <a:lnTo>
                    <a:pt x="242364" y="30317"/>
                  </a:lnTo>
                  <a:lnTo>
                    <a:pt x="275368" y="64328"/>
                  </a:lnTo>
                  <a:lnTo>
                    <a:pt x="297021" y="107452"/>
                  </a:lnTo>
                  <a:lnTo>
                    <a:pt x="304800" y="157099"/>
                  </a:lnTo>
                  <a:lnTo>
                    <a:pt x="297021" y="206759"/>
                  </a:lnTo>
                  <a:lnTo>
                    <a:pt x="275368" y="249914"/>
                  </a:lnTo>
                  <a:lnTo>
                    <a:pt x="242364" y="283962"/>
                  </a:lnTo>
                  <a:lnTo>
                    <a:pt x="200534" y="306300"/>
                  </a:lnTo>
                  <a:lnTo>
                    <a:pt x="152400" y="314325"/>
                  </a:lnTo>
                  <a:lnTo>
                    <a:pt x="104217" y="306300"/>
                  </a:lnTo>
                  <a:lnTo>
                    <a:pt x="62380" y="283962"/>
                  </a:lnTo>
                  <a:lnTo>
                    <a:pt x="29394" y="249914"/>
                  </a:lnTo>
                  <a:lnTo>
                    <a:pt x="7766" y="206759"/>
                  </a:lnTo>
                  <a:lnTo>
                    <a:pt x="0" y="157099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579741" y="3145472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7191438" y="2790888"/>
            <a:ext cx="1074420" cy="1000125"/>
            <a:chOff x="7191438" y="2790888"/>
            <a:chExt cx="1074420" cy="1000125"/>
          </a:xfrm>
        </p:grpSpPr>
        <p:sp>
          <p:nvSpPr>
            <p:cNvPr id="67" name="object 67"/>
            <p:cNvSpPr/>
            <p:nvPr/>
          </p:nvSpPr>
          <p:spPr>
            <a:xfrm>
              <a:off x="7205726" y="2805176"/>
              <a:ext cx="1045844" cy="936625"/>
            </a:xfrm>
            <a:custGeom>
              <a:avLst/>
              <a:gdLst/>
              <a:ahLst/>
              <a:cxnLst/>
              <a:rect l="l" t="t" r="r" b="b"/>
              <a:pathLst>
                <a:path w="1045845" h="936625">
                  <a:moveTo>
                    <a:pt x="1038225" y="915543"/>
                  </a:moveTo>
                  <a:lnTo>
                    <a:pt x="1045845" y="161798"/>
                  </a:lnTo>
                </a:path>
                <a:path w="1045845" h="936625">
                  <a:moveTo>
                    <a:pt x="47625" y="0"/>
                  </a:moveTo>
                  <a:lnTo>
                    <a:pt x="889507" y="0"/>
                  </a:lnTo>
                </a:path>
                <a:path w="1045845" h="936625">
                  <a:moveTo>
                    <a:pt x="590550" y="609600"/>
                  </a:moveTo>
                  <a:lnTo>
                    <a:pt x="933196" y="936244"/>
                  </a:lnTo>
                </a:path>
                <a:path w="1045845" h="936625">
                  <a:moveTo>
                    <a:pt x="590550" y="384048"/>
                  </a:moveTo>
                  <a:lnTo>
                    <a:pt x="930401" y="114300"/>
                  </a:lnTo>
                </a:path>
                <a:path w="1045845" h="936625">
                  <a:moveTo>
                    <a:pt x="0" y="928878"/>
                  </a:moveTo>
                  <a:lnTo>
                    <a:pt x="371982" y="609600"/>
                  </a:lnTo>
                </a:path>
                <a:path w="1045845" h="936625">
                  <a:moveTo>
                    <a:pt x="0" y="95250"/>
                  </a:moveTo>
                  <a:lnTo>
                    <a:pt x="371982" y="388874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10500" y="2943225"/>
              <a:ext cx="381000" cy="828675"/>
            </a:xfrm>
            <a:custGeom>
              <a:avLst/>
              <a:gdLst/>
              <a:ahLst/>
              <a:cxnLst/>
              <a:rect l="l" t="t" r="r" b="b"/>
              <a:pathLst>
                <a:path w="381000" h="828675">
                  <a:moveTo>
                    <a:pt x="381000" y="828675"/>
                  </a:moveTo>
                  <a:lnTo>
                    <a:pt x="0" y="391413"/>
                  </a:lnTo>
                  <a:lnTo>
                    <a:pt x="381000" y="0"/>
                  </a:lnTo>
                  <a:lnTo>
                    <a:pt x="381000" y="82867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987C58-2389-5B69-95B0-ECACD6531F46}"/>
              </a:ext>
            </a:extLst>
          </p:cNvPr>
          <p:cNvSpPr txBox="1"/>
          <p:nvPr/>
        </p:nvSpPr>
        <p:spPr>
          <a:xfrm>
            <a:off x="431437" y="22631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0AEDC3F-387E-488C-8F55-3AE00752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998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1292" y="716948"/>
            <a:ext cx="7232108" cy="2465417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Goal:</a:t>
            </a:r>
            <a:r>
              <a:rPr sz="32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Describe</a:t>
            </a:r>
            <a:r>
              <a:rPr sz="3200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network</a:t>
            </a:r>
            <a:r>
              <a:rPr sz="3200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structure</a:t>
            </a:r>
            <a:r>
              <a:rPr sz="3200" spc="-1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around</a:t>
            </a:r>
            <a:r>
              <a:rPr sz="3200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node</a:t>
            </a:r>
            <a:r>
              <a:rPr sz="3200" spc="-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0000FF"/>
                </a:solidFill>
                <a:latin typeface="Cambria Math"/>
                <a:cs typeface="Cambria Math"/>
              </a:rPr>
              <a:t>𝑢</a:t>
            </a:r>
            <a:endParaRPr sz="3200" dirty="0">
              <a:latin typeface="Cambria Math"/>
              <a:cs typeface="Cambria Math"/>
            </a:endParaRPr>
          </a:p>
          <a:p>
            <a:pPr marL="631190" lvl="1" indent="-275590">
              <a:spcBef>
                <a:spcPts val="74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b="1" dirty="0">
                <a:latin typeface="Calibri"/>
                <a:cs typeface="Calibri"/>
              </a:rPr>
              <a:t>Graphlets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small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subgraphs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describe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</a:t>
            </a:r>
            <a:r>
              <a:rPr lang="en-US" sz="2750" spc="-25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structure</a:t>
            </a:r>
            <a:r>
              <a:rPr lang="en-US" sz="2750" spc="145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of</a:t>
            </a:r>
            <a:r>
              <a:rPr lang="en-US" sz="2750" spc="-55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node</a:t>
            </a:r>
            <a:r>
              <a:rPr lang="en-US" sz="2750" spc="110" dirty="0">
                <a:latin typeface="Calibri"/>
                <a:cs typeface="Calibri"/>
              </a:rPr>
              <a:t> </a:t>
            </a:r>
            <a:r>
              <a:rPr lang="en-US" sz="2750" dirty="0">
                <a:solidFill>
                  <a:srgbClr val="0000FF"/>
                </a:solidFill>
                <a:latin typeface="Cambria Math"/>
                <a:cs typeface="Cambria Math"/>
              </a:rPr>
              <a:t>𝑢</a:t>
            </a:r>
            <a:r>
              <a:rPr lang="en-US" sz="2750" dirty="0">
                <a:latin typeface="Calibri"/>
                <a:cs typeface="Calibri"/>
              </a:rPr>
              <a:t>’s</a:t>
            </a:r>
            <a:r>
              <a:rPr lang="en-US" sz="2750" spc="75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network</a:t>
            </a:r>
            <a:r>
              <a:rPr lang="en-US" sz="2750" spc="125" dirty="0">
                <a:latin typeface="Calibri"/>
                <a:cs typeface="Calibri"/>
              </a:rPr>
              <a:t> </a:t>
            </a:r>
            <a:r>
              <a:rPr lang="en-US" sz="2750" spc="-10" dirty="0">
                <a:latin typeface="Calibri"/>
                <a:cs typeface="Calibri"/>
              </a:rPr>
              <a:t>neighborhood</a:t>
            </a:r>
            <a:endParaRPr lang="en-US"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704" y="3392500"/>
            <a:ext cx="15106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0" dirty="0">
                <a:latin typeface="Calibri"/>
                <a:cs typeface="Calibri"/>
              </a:rPr>
              <a:t>Analogy: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900" y="3877691"/>
            <a:ext cx="8173720" cy="24378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indent="-323850">
              <a:lnSpc>
                <a:spcPts val="3835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Degree</a:t>
            </a:r>
            <a:r>
              <a:rPr sz="2400" b="1" spc="-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counts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#(edges)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touches</a:t>
            </a:r>
            <a:endParaRPr sz="2400" dirty="0">
              <a:latin typeface="Calibri"/>
              <a:cs typeface="Calibri"/>
            </a:endParaRPr>
          </a:p>
          <a:p>
            <a:pPr marL="336550" marR="5080" indent="-324485">
              <a:lnSpc>
                <a:spcPts val="3829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Clustering</a:t>
            </a:r>
            <a:r>
              <a:rPr sz="2400" b="1" spc="-1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coefficient</a:t>
            </a:r>
            <a:r>
              <a:rPr sz="2400" b="1" spc="-1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counts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#(triangles)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touches.</a:t>
            </a:r>
            <a:endParaRPr sz="2400" dirty="0">
              <a:latin typeface="Calibri"/>
              <a:cs typeface="Calibri"/>
            </a:endParaRPr>
          </a:p>
          <a:p>
            <a:pPr marL="336550" marR="207645" indent="-324485">
              <a:lnSpc>
                <a:spcPts val="3829"/>
              </a:lnSpc>
              <a:spcBef>
                <a:spcPts val="7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Graphlet</a:t>
            </a:r>
            <a:r>
              <a:rPr sz="2400" b="1" spc="-1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Degree</a:t>
            </a:r>
            <a:r>
              <a:rPr sz="2400" b="1" spc="-1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Vector</a:t>
            </a:r>
            <a:r>
              <a:rPr sz="2400" b="1" spc="-1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(GDV)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Graphlet-</a:t>
            </a:r>
            <a:r>
              <a:rPr sz="2400" spc="-20" dirty="0">
                <a:latin typeface="Calibri"/>
                <a:cs typeface="Calibri"/>
              </a:rPr>
              <a:t>base </a:t>
            </a:r>
            <a:r>
              <a:rPr sz="2400" spc="-10" dirty="0">
                <a:latin typeface="Calibri"/>
                <a:cs typeface="Calibri"/>
              </a:rPr>
              <a:t>features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nodes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61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GDV</a:t>
            </a:r>
            <a:r>
              <a:rPr sz="2400" b="1" spc="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counts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D9243D"/>
                </a:solidFill>
                <a:latin typeface="Calibri"/>
                <a:cs typeface="Calibri"/>
              </a:rPr>
              <a:t>#(graphlets)</a:t>
            </a:r>
            <a:r>
              <a:rPr sz="2400" b="1" spc="130" dirty="0">
                <a:solidFill>
                  <a:srgbClr val="D9243D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touches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54202" y="2665158"/>
            <a:ext cx="1842135" cy="1152525"/>
            <a:chOff x="6972363" y="2724213"/>
            <a:chExt cx="1842135" cy="1152525"/>
          </a:xfrm>
        </p:grpSpPr>
        <p:sp>
          <p:nvSpPr>
            <p:cNvPr id="7" name="object 7"/>
            <p:cNvSpPr/>
            <p:nvPr/>
          </p:nvSpPr>
          <p:spPr>
            <a:xfrm>
              <a:off x="6986651" y="2738501"/>
              <a:ext cx="1813560" cy="1005840"/>
            </a:xfrm>
            <a:custGeom>
              <a:avLst/>
              <a:gdLst/>
              <a:ahLst/>
              <a:cxnLst/>
              <a:rect l="l" t="t" r="r" b="b"/>
              <a:pathLst>
                <a:path w="1813559" h="1005839">
                  <a:moveTo>
                    <a:pt x="0" y="381000"/>
                  </a:moveTo>
                  <a:lnTo>
                    <a:pt x="602615" y="889381"/>
                  </a:lnTo>
                </a:path>
                <a:path w="1813559" h="1005839">
                  <a:moveTo>
                    <a:pt x="704850" y="994791"/>
                  </a:moveTo>
                  <a:lnTo>
                    <a:pt x="913638" y="38100"/>
                  </a:lnTo>
                </a:path>
                <a:path w="1813559" h="1005839">
                  <a:moveTo>
                    <a:pt x="1381125" y="552831"/>
                  </a:moveTo>
                  <a:lnTo>
                    <a:pt x="1813305" y="552450"/>
                  </a:lnTo>
                </a:path>
                <a:path w="1813559" h="1005839">
                  <a:moveTo>
                    <a:pt x="1336421" y="591058"/>
                  </a:moveTo>
                  <a:lnTo>
                    <a:pt x="914400" y="0"/>
                  </a:lnTo>
                </a:path>
                <a:path w="1813559" h="1005839">
                  <a:moveTo>
                    <a:pt x="704850" y="1005840"/>
                  </a:moveTo>
                  <a:lnTo>
                    <a:pt x="1230756" y="6953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9101" y="3586226"/>
              <a:ext cx="304800" cy="285750"/>
            </a:xfrm>
            <a:custGeom>
              <a:avLst/>
              <a:gdLst/>
              <a:ahLst/>
              <a:cxnLst/>
              <a:rect l="l" t="t" r="r" b="b"/>
              <a:pathLst>
                <a:path w="304800" h="285750">
                  <a:moveTo>
                    <a:pt x="152400" y="0"/>
                  </a:moveTo>
                  <a:lnTo>
                    <a:pt x="104217" y="7275"/>
                  </a:lnTo>
                  <a:lnTo>
                    <a:pt x="62380" y="27541"/>
                  </a:lnTo>
                  <a:lnTo>
                    <a:pt x="29394" y="58457"/>
                  </a:lnTo>
                  <a:lnTo>
                    <a:pt x="7766" y="97682"/>
                  </a:lnTo>
                  <a:lnTo>
                    <a:pt x="0" y="142875"/>
                  </a:lnTo>
                  <a:lnTo>
                    <a:pt x="7766" y="188018"/>
                  </a:lnTo>
                  <a:lnTo>
                    <a:pt x="29394" y="227237"/>
                  </a:lnTo>
                  <a:lnTo>
                    <a:pt x="62380" y="258171"/>
                  </a:lnTo>
                  <a:lnTo>
                    <a:pt x="104217" y="278462"/>
                  </a:lnTo>
                  <a:lnTo>
                    <a:pt x="152400" y="285750"/>
                  </a:lnTo>
                  <a:lnTo>
                    <a:pt x="200534" y="278462"/>
                  </a:lnTo>
                  <a:lnTo>
                    <a:pt x="242364" y="258171"/>
                  </a:lnTo>
                  <a:lnTo>
                    <a:pt x="275368" y="227237"/>
                  </a:lnTo>
                  <a:lnTo>
                    <a:pt x="297021" y="188018"/>
                  </a:lnTo>
                  <a:lnTo>
                    <a:pt x="304800" y="142875"/>
                  </a:lnTo>
                  <a:lnTo>
                    <a:pt x="297021" y="97682"/>
                  </a:lnTo>
                  <a:lnTo>
                    <a:pt x="275368" y="58457"/>
                  </a:lnTo>
                  <a:lnTo>
                    <a:pt x="242364" y="27541"/>
                  </a:lnTo>
                  <a:lnTo>
                    <a:pt x="200534" y="727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9101" y="3586226"/>
              <a:ext cx="304800" cy="285750"/>
            </a:xfrm>
            <a:custGeom>
              <a:avLst/>
              <a:gdLst/>
              <a:ahLst/>
              <a:cxnLst/>
              <a:rect l="l" t="t" r="r" b="b"/>
              <a:pathLst>
                <a:path w="304800" h="285750">
                  <a:moveTo>
                    <a:pt x="0" y="142875"/>
                  </a:moveTo>
                  <a:lnTo>
                    <a:pt x="7766" y="97682"/>
                  </a:lnTo>
                  <a:lnTo>
                    <a:pt x="29394" y="58457"/>
                  </a:lnTo>
                  <a:lnTo>
                    <a:pt x="62380" y="27541"/>
                  </a:lnTo>
                  <a:lnTo>
                    <a:pt x="104217" y="7275"/>
                  </a:lnTo>
                  <a:lnTo>
                    <a:pt x="152400" y="0"/>
                  </a:lnTo>
                  <a:lnTo>
                    <a:pt x="200534" y="7275"/>
                  </a:lnTo>
                  <a:lnTo>
                    <a:pt x="242364" y="27541"/>
                  </a:lnTo>
                  <a:lnTo>
                    <a:pt x="275368" y="58457"/>
                  </a:lnTo>
                  <a:lnTo>
                    <a:pt x="297021" y="97682"/>
                  </a:lnTo>
                  <a:lnTo>
                    <a:pt x="304800" y="142875"/>
                  </a:lnTo>
                  <a:lnTo>
                    <a:pt x="297021" y="188018"/>
                  </a:lnTo>
                  <a:lnTo>
                    <a:pt x="275368" y="227237"/>
                  </a:lnTo>
                  <a:lnTo>
                    <a:pt x="242364" y="258171"/>
                  </a:lnTo>
                  <a:lnTo>
                    <a:pt x="200534" y="278462"/>
                  </a:lnTo>
                  <a:lnTo>
                    <a:pt x="152400" y="285750"/>
                  </a:lnTo>
                  <a:lnTo>
                    <a:pt x="104217" y="278462"/>
                  </a:lnTo>
                  <a:lnTo>
                    <a:pt x="62380" y="258171"/>
                  </a:lnTo>
                  <a:lnTo>
                    <a:pt x="29394" y="227237"/>
                  </a:lnTo>
                  <a:lnTo>
                    <a:pt x="7766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77708" y="3511613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06552" y="2808033"/>
            <a:ext cx="304800" cy="295275"/>
            <a:chOff x="6724713" y="2867088"/>
            <a:chExt cx="304800" cy="295275"/>
          </a:xfrm>
        </p:grpSpPr>
        <p:sp>
          <p:nvSpPr>
            <p:cNvPr id="12" name="object 12"/>
            <p:cNvSpPr/>
            <p:nvPr/>
          </p:nvSpPr>
          <p:spPr>
            <a:xfrm>
              <a:off x="6729476" y="2871851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9476" y="2871851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25727" y="2531808"/>
            <a:ext cx="304800" cy="295275"/>
            <a:chOff x="7743888" y="2590863"/>
            <a:chExt cx="304800" cy="295275"/>
          </a:xfrm>
        </p:grpSpPr>
        <p:sp>
          <p:nvSpPr>
            <p:cNvPr id="16" name="object 16"/>
            <p:cNvSpPr/>
            <p:nvPr/>
          </p:nvSpPr>
          <p:spPr>
            <a:xfrm>
              <a:off x="7748651" y="259562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8651" y="259562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96148" y="2517076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54352" y="3122358"/>
            <a:ext cx="304800" cy="295275"/>
            <a:chOff x="8172513" y="3181413"/>
            <a:chExt cx="304800" cy="295275"/>
          </a:xfrm>
        </p:grpSpPr>
        <p:sp>
          <p:nvSpPr>
            <p:cNvPr id="20" name="object 20"/>
            <p:cNvSpPr/>
            <p:nvPr/>
          </p:nvSpPr>
          <p:spPr>
            <a:xfrm>
              <a:off x="8177276" y="318617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7276" y="318617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28203" y="3109023"/>
            <a:ext cx="156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𝑢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183002" y="3084258"/>
            <a:ext cx="304800" cy="295275"/>
            <a:chOff x="8801163" y="3143313"/>
            <a:chExt cx="304800" cy="295275"/>
          </a:xfrm>
        </p:grpSpPr>
        <p:sp>
          <p:nvSpPr>
            <p:cNvPr id="24" name="object 24"/>
            <p:cNvSpPr/>
            <p:nvPr/>
          </p:nvSpPr>
          <p:spPr>
            <a:xfrm>
              <a:off x="8805926" y="314807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05926" y="314807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246693" y="307498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8727F5-E372-BD26-E1D2-8116C303DD0B}"/>
              </a:ext>
            </a:extLst>
          </p:cNvPr>
          <p:cNvSpPr txBox="1"/>
          <p:nvPr/>
        </p:nvSpPr>
        <p:spPr>
          <a:xfrm>
            <a:off x="452704" y="-7582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CF9BB7-1AEC-56DE-FE61-14BACCBD617D}"/>
              </a:ext>
            </a:extLst>
          </p:cNvPr>
          <p:cNvSpPr txBox="1"/>
          <p:nvPr/>
        </p:nvSpPr>
        <p:spPr>
          <a:xfrm>
            <a:off x="6084168" y="27644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BA83DBE-9777-4B1C-A18B-BBB7C385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49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6913" y="1501837"/>
            <a:ext cx="7823200" cy="13343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36550" marR="5080" indent="-324485">
              <a:lnSpc>
                <a:spcPts val="3150"/>
              </a:lnSpc>
              <a:spcBef>
                <a:spcPts val="8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Def:</a:t>
            </a:r>
            <a:r>
              <a:rPr sz="32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Induced</a:t>
            </a:r>
            <a:r>
              <a:rPr sz="32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subgraph</a:t>
            </a:r>
            <a:r>
              <a:rPr lang="en-US"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another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graph,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formed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subset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vertices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all</a:t>
            </a:r>
            <a:r>
              <a:rPr sz="2750" i="1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edges</a:t>
            </a:r>
            <a:r>
              <a:rPr lang="en-US" sz="2750" spc="-10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connecting</a:t>
            </a:r>
            <a:r>
              <a:rPr lang="en-US" sz="2750" spc="210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the</a:t>
            </a:r>
            <a:r>
              <a:rPr lang="en-US" sz="2750" spc="70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vertices</a:t>
            </a:r>
            <a:r>
              <a:rPr lang="en-US" sz="2750" spc="70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in</a:t>
            </a:r>
            <a:r>
              <a:rPr lang="en-US" sz="2750" spc="70" dirty="0">
                <a:latin typeface="Calibri"/>
                <a:cs typeface="Calibri"/>
              </a:rPr>
              <a:t> </a:t>
            </a:r>
            <a:r>
              <a:rPr lang="en-US" sz="2750" dirty="0">
                <a:latin typeface="Calibri"/>
                <a:cs typeface="Calibri"/>
              </a:rPr>
              <a:t>that</a:t>
            </a:r>
            <a:r>
              <a:rPr lang="en-US" sz="2750" spc="5" dirty="0">
                <a:latin typeface="Calibri"/>
                <a:cs typeface="Calibri"/>
              </a:rPr>
              <a:t> </a:t>
            </a:r>
            <a:r>
              <a:rPr lang="en-US" sz="2750" spc="-10" dirty="0">
                <a:latin typeface="Calibri"/>
                <a:cs typeface="Calibri"/>
              </a:rPr>
              <a:t>subset.</a:t>
            </a:r>
            <a:endParaRPr lang="en-US" sz="275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76876" y="3226369"/>
            <a:ext cx="1640839" cy="1028700"/>
            <a:chOff x="7048563" y="2352738"/>
            <a:chExt cx="1640839" cy="1028700"/>
          </a:xfrm>
        </p:grpSpPr>
        <p:sp>
          <p:nvSpPr>
            <p:cNvPr id="12" name="object 12"/>
            <p:cNvSpPr/>
            <p:nvPr/>
          </p:nvSpPr>
          <p:spPr>
            <a:xfrm>
              <a:off x="7062851" y="2367026"/>
              <a:ext cx="1612265" cy="894715"/>
            </a:xfrm>
            <a:custGeom>
              <a:avLst/>
              <a:gdLst/>
              <a:ahLst/>
              <a:cxnLst/>
              <a:rect l="l" t="t" r="r" b="b"/>
              <a:pathLst>
                <a:path w="1612265" h="894714">
                  <a:moveTo>
                    <a:pt x="0" y="342900"/>
                  </a:moveTo>
                  <a:lnTo>
                    <a:pt x="534670" y="794131"/>
                  </a:lnTo>
                </a:path>
                <a:path w="1612265" h="894714">
                  <a:moveTo>
                    <a:pt x="628650" y="877570"/>
                  </a:moveTo>
                  <a:lnTo>
                    <a:pt x="813943" y="28575"/>
                  </a:lnTo>
                </a:path>
                <a:path w="1612265" h="894714">
                  <a:moveTo>
                    <a:pt x="1228725" y="495553"/>
                  </a:moveTo>
                  <a:lnTo>
                    <a:pt x="1612265" y="495300"/>
                  </a:lnTo>
                </a:path>
                <a:path w="1612265" h="894714">
                  <a:moveTo>
                    <a:pt x="1193673" y="524510"/>
                  </a:moveTo>
                  <a:lnTo>
                    <a:pt x="819150" y="0"/>
                  </a:lnTo>
                </a:path>
                <a:path w="1612265" h="894714">
                  <a:moveTo>
                    <a:pt x="628650" y="894714"/>
                  </a:moveTo>
                  <a:lnTo>
                    <a:pt x="1095375" y="6191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8151" y="3119501"/>
              <a:ext cx="266700" cy="257175"/>
            </a:xfrm>
            <a:custGeom>
              <a:avLst/>
              <a:gdLst/>
              <a:ahLst/>
              <a:cxnLst/>
              <a:rect l="l" t="t" r="r" b="b"/>
              <a:pathLst>
                <a:path w="266700" h="257175">
                  <a:moveTo>
                    <a:pt x="133350" y="0"/>
                  </a:moveTo>
                  <a:lnTo>
                    <a:pt x="81438" y="10098"/>
                  </a:lnTo>
                  <a:lnTo>
                    <a:pt x="39052" y="37639"/>
                  </a:lnTo>
                  <a:lnTo>
                    <a:pt x="10477" y="78491"/>
                  </a:lnTo>
                  <a:lnTo>
                    <a:pt x="0" y="128524"/>
                  </a:lnTo>
                  <a:lnTo>
                    <a:pt x="10477" y="178575"/>
                  </a:lnTo>
                  <a:lnTo>
                    <a:pt x="39052" y="219471"/>
                  </a:lnTo>
                  <a:lnTo>
                    <a:pt x="81438" y="247056"/>
                  </a:lnTo>
                  <a:lnTo>
                    <a:pt x="133350" y="257175"/>
                  </a:lnTo>
                  <a:lnTo>
                    <a:pt x="185207" y="247056"/>
                  </a:lnTo>
                  <a:lnTo>
                    <a:pt x="227599" y="219471"/>
                  </a:lnTo>
                  <a:lnTo>
                    <a:pt x="256204" y="178575"/>
                  </a:lnTo>
                  <a:lnTo>
                    <a:pt x="266700" y="128524"/>
                  </a:lnTo>
                  <a:lnTo>
                    <a:pt x="256204" y="78491"/>
                  </a:lnTo>
                  <a:lnTo>
                    <a:pt x="227599" y="37639"/>
                  </a:lnTo>
                  <a:lnTo>
                    <a:pt x="185207" y="10098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8151" y="3119501"/>
              <a:ext cx="266700" cy="257175"/>
            </a:xfrm>
            <a:custGeom>
              <a:avLst/>
              <a:gdLst/>
              <a:ahLst/>
              <a:cxnLst/>
              <a:rect l="l" t="t" r="r" b="b"/>
              <a:pathLst>
                <a:path w="266700" h="257175">
                  <a:moveTo>
                    <a:pt x="0" y="128524"/>
                  </a:moveTo>
                  <a:lnTo>
                    <a:pt x="10477" y="78491"/>
                  </a:lnTo>
                  <a:lnTo>
                    <a:pt x="39052" y="37639"/>
                  </a:lnTo>
                  <a:lnTo>
                    <a:pt x="81438" y="10098"/>
                  </a:lnTo>
                  <a:lnTo>
                    <a:pt x="133350" y="0"/>
                  </a:lnTo>
                  <a:lnTo>
                    <a:pt x="185207" y="10098"/>
                  </a:lnTo>
                  <a:lnTo>
                    <a:pt x="227599" y="37639"/>
                  </a:lnTo>
                  <a:lnTo>
                    <a:pt x="256204" y="78491"/>
                  </a:lnTo>
                  <a:lnTo>
                    <a:pt x="266700" y="128524"/>
                  </a:lnTo>
                  <a:lnTo>
                    <a:pt x="256204" y="178575"/>
                  </a:lnTo>
                  <a:lnTo>
                    <a:pt x="227599" y="219471"/>
                  </a:lnTo>
                  <a:lnTo>
                    <a:pt x="185207" y="247056"/>
                  </a:lnTo>
                  <a:lnTo>
                    <a:pt x="133350" y="257175"/>
                  </a:lnTo>
                  <a:lnTo>
                    <a:pt x="81438" y="247056"/>
                  </a:lnTo>
                  <a:lnTo>
                    <a:pt x="39052" y="219471"/>
                  </a:lnTo>
                  <a:lnTo>
                    <a:pt x="10477" y="178575"/>
                  </a:lnTo>
                  <a:lnTo>
                    <a:pt x="0" y="12852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36882" y="3987353"/>
            <a:ext cx="1701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67326" y="3359719"/>
            <a:ext cx="266700" cy="266700"/>
            <a:chOff x="6839013" y="2486088"/>
            <a:chExt cx="266700" cy="266700"/>
          </a:xfrm>
        </p:grpSpPr>
        <p:sp>
          <p:nvSpPr>
            <p:cNvPr id="17" name="object 17"/>
            <p:cNvSpPr/>
            <p:nvPr/>
          </p:nvSpPr>
          <p:spPr>
            <a:xfrm>
              <a:off x="6843776" y="2490851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524" y="0"/>
                  </a:moveTo>
                  <a:lnTo>
                    <a:pt x="78491" y="10098"/>
                  </a:lnTo>
                  <a:lnTo>
                    <a:pt x="37639" y="37639"/>
                  </a:lnTo>
                  <a:lnTo>
                    <a:pt x="10098" y="78491"/>
                  </a:lnTo>
                  <a:lnTo>
                    <a:pt x="0" y="128524"/>
                  </a:lnTo>
                  <a:lnTo>
                    <a:pt x="10098" y="178575"/>
                  </a:lnTo>
                  <a:lnTo>
                    <a:pt x="37639" y="219471"/>
                  </a:lnTo>
                  <a:lnTo>
                    <a:pt x="78491" y="247056"/>
                  </a:lnTo>
                  <a:lnTo>
                    <a:pt x="128524" y="257175"/>
                  </a:lnTo>
                  <a:lnTo>
                    <a:pt x="178575" y="247056"/>
                  </a:lnTo>
                  <a:lnTo>
                    <a:pt x="219471" y="219471"/>
                  </a:lnTo>
                  <a:lnTo>
                    <a:pt x="247056" y="178575"/>
                  </a:lnTo>
                  <a:lnTo>
                    <a:pt x="257175" y="128524"/>
                  </a:lnTo>
                  <a:lnTo>
                    <a:pt x="247056" y="78491"/>
                  </a:lnTo>
                  <a:lnTo>
                    <a:pt x="219471" y="37639"/>
                  </a:lnTo>
                  <a:lnTo>
                    <a:pt x="178575" y="10098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43776" y="2490851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0" y="128524"/>
                  </a:moveTo>
                  <a:lnTo>
                    <a:pt x="10098" y="78491"/>
                  </a:lnTo>
                  <a:lnTo>
                    <a:pt x="37639" y="37639"/>
                  </a:lnTo>
                  <a:lnTo>
                    <a:pt x="78491" y="10098"/>
                  </a:lnTo>
                  <a:lnTo>
                    <a:pt x="128524" y="0"/>
                  </a:lnTo>
                  <a:lnTo>
                    <a:pt x="178575" y="10098"/>
                  </a:lnTo>
                  <a:lnTo>
                    <a:pt x="219471" y="37639"/>
                  </a:lnTo>
                  <a:lnTo>
                    <a:pt x="247056" y="78491"/>
                  </a:lnTo>
                  <a:lnTo>
                    <a:pt x="257175" y="128524"/>
                  </a:lnTo>
                  <a:lnTo>
                    <a:pt x="247056" y="178575"/>
                  </a:lnTo>
                  <a:lnTo>
                    <a:pt x="219471" y="219471"/>
                  </a:lnTo>
                  <a:lnTo>
                    <a:pt x="178575" y="247056"/>
                  </a:lnTo>
                  <a:lnTo>
                    <a:pt x="128524" y="257175"/>
                  </a:lnTo>
                  <a:lnTo>
                    <a:pt x="78491" y="247056"/>
                  </a:lnTo>
                  <a:lnTo>
                    <a:pt x="37639" y="219471"/>
                  </a:lnTo>
                  <a:lnTo>
                    <a:pt x="10098" y="178575"/>
                  </a:lnTo>
                  <a:lnTo>
                    <a:pt x="0" y="12852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24794" y="3355528"/>
            <a:ext cx="1593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72201" y="3112069"/>
            <a:ext cx="266700" cy="257175"/>
            <a:chOff x="7743888" y="2238438"/>
            <a:chExt cx="266700" cy="257175"/>
          </a:xfrm>
        </p:grpSpPr>
        <p:sp>
          <p:nvSpPr>
            <p:cNvPr id="21" name="object 21"/>
            <p:cNvSpPr/>
            <p:nvPr/>
          </p:nvSpPr>
          <p:spPr>
            <a:xfrm>
              <a:off x="7748651" y="2243201"/>
              <a:ext cx="257175" cy="247650"/>
            </a:xfrm>
            <a:custGeom>
              <a:avLst/>
              <a:gdLst/>
              <a:ahLst/>
              <a:cxnLst/>
              <a:rect l="l" t="t" r="r" b="b"/>
              <a:pathLst>
                <a:path w="257175" h="247650">
                  <a:moveTo>
                    <a:pt x="128524" y="0"/>
                  </a:moveTo>
                  <a:lnTo>
                    <a:pt x="78491" y="9721"/>
                  </a:lnTo>
                  <a:lnTo>
                    <a:pt x="37639" y="36242"/>
                  </a:lnTo>
                  <a:lnTo>
                    <a:pt x="10098" y="75598"/>
                  </a:lnTo>
                  <a:lnTo>
                    <a:pt x="0" y="123825"/>
                  </a:lnTo>
                  <a:lnTo>
                    <a:pt x="10098" y="171997"/>
                  </a:lnTo>
                  <a:lnTo>
                    <a:pt x="37639" y="211359"/>
                  </a:lnTo>
                  <a:lnTo>
                    <a:pt x="78491" y="237910"/>
                  </a:lnTo>
                  <a:lnTo>
                    <a:pt x="128524" y="247650"/>
                  </a:lnTo>
                  <a:lnTo>
                    <a:pt x="178575" y="237910"/>
                  </a:lnTo>
                  <a:lnTo>
                    <a:pt x="219471" y="211359"/>
                  </a:lnTo>
                  <a:lnTo>
                    <a:pt x="247056" y="171997"/>
                  </a:lnTo>
                  <a:lnTo>
                    <a:pt x="257175" y="123825"/>
                  </a:lnTo>
                  <a:lnTo>
                    <a:pt x="247056" y="75598"/>
                  </a:lnTo>
                  <a:lnTo>
                    <a:pt x="219471" y="36242"/>
                  </a:lnTo>
                  <a:lnTo>
                    <a:pt x="178575" y="9721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48651" y="2243201"/>
              <a:ext cx="257175" cy="247650"/>
            </a:xfrm>
            <a:custGeom>
              <a:avLst/>
              <a:gdLst/>
              <a:ahLst/>
              <a:cxnLst/>
              <a:rect l="l" t="t" r="r" b="b"/>
              <a:pathLst>
                <a:path w="257175" h="247650">
                  <a:moveTo>
                    <a:pt x="0" y="123825"/>
                  </a:moveTo>
                  <a:lnTo>
                    <a:pt x="10098" y="75598"/>
                  </a:lnTo>
                  <a:lnTo>
                    <a:pt x="37639" y="36242"/>
                  </a:lnTo>
                  <a:lnTo>
                    <a:pt x="78491" y="9721"/>
                  </a:lnTo>
                  <a:lnTo>
                    <a:pt x="128524" y="0"/>
                  </a:lnTo>
                  <a:lnTo>
                    <a:pt x="178575" y="9721"/>
                  </a:lnTo>
                  <a:lnTo>
                    <a:pt x="219471" y="36242"/>
                  </a:lnTo>
                  <a:lnTo>
                    <a:pt x="247056" y="75598"/>
                  </a:lnTo>
                  <a:lnTo>
                    <a:pt x="257175" y="123825"/>
                  </a:lnTo>
                  <a:lnTo>
                    <a:pt x="247056" y="171997"/>
                  </a:lnTo>
                  <a:lnTo>
                    <a:pt x="219471" y="211359"/>
                  </a:lnTo>
                  <a:lnTo>
                    <a:pt x="178575" y="237910"/>
                  </a:lnTo>
                  <a:lnTo>
                    <a:pt x="128524" y="247650"/>
                  </a:lnTo>
                  <a:lnTo>
                    <a:pt x="78491" y="237910"/>
                  </a:lnTo>
                  <a:lnTo>
                    <a:pt x="37639" y="211359"/>
                  </a:lnTo>
                  <a:lnTo>
                    <a:pt x="10098" y="171997"/>
                  </a:lnTo>
                  <a:lnTo>
                    <a:pt x="0" y="1238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31828" y="3104703"/>
            <a:ext cx="1593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43676" y="3635944"/>
            <a:ext cx="276225" cy="257175"/>
            <a:chOff x="8115363" y="2762313"/>
            <a:chExt cx="276225" cy="257175"/>
          </a:xfrm>
        </p:grpSpPr>
        <p:sp>
          <p:nvSpPr>
            <p:cNvPr id="25" name="object 25"/>
            <p:cNvSpPr/>
            <p:nvPr/>
          </p:nvSpPr>
          <p:spPr>
            <a:xfrm>
              <a:off x="8120126" y="2767076"/>
              <a:ext cx="266700" cy="247650"/>
            </a:xfrm>
            <a:custGeom>
              <a:avLst/>
              <a:gdLst/>
              <a:ahLst/>
              <a:cxnLst/>
              <a:rect l="l" t="t" r="r" b="b"/>
              <a:pathLst>
                <a:path w="266700" h="247650">
                  <a:moveTo>
                    <a:pt x="133350" y="0"/>
                  </a:moveTo>
                  <a:lnTo>
                    <a:pt x="81438" y="9721"/>
                  </a:lnTo>
                  <a:lnTo>
                    <a:pt x="39052" y="36242"/>
                  </a:lnTo>
                  <a:lnTo>
                    <a:pt x="10477" y="75598"/>
                  </a:lnTo>
                  <a:lnTo>
                    <a:pt x="0" y="123825"/>
                  </a:lnTo>
                  <a:lnTo>
                    <a:pt x="10477" y="171997"/>
                  </a:lnTo>
                  <a:lnTo>
                    <a:pt x="39052" y="211359"/>
                  </a:lnTo>
                  <a:lnTo>
                    <a:pt x="81438" y="237910"/>
                  </a:lnTo>
                  <a:lnTo>
                    <a:pt x="133350" y="247650"/>
                  </a:lnTo>
                  <a:lnTo>
                    <a:pt x="185207" y="237910"/>
                  </a:lnTo>
                  <a:lnTo>
                    <a:pt x="227599" y="211359"/>
                  </a:lnTo>
                  <a:lnTo>
                    <a:pt x="256204" y="171997"/>
                  </a:lnTo>
                  <a:lnTo>
                    <a:pt x="266700" y="123825"/>
                  </a:lnTo>
                  <a:lnTo>
                    <a:pt x="256204" y="75598"/>
                  </a:lnTo>
                  <a:lnTo>
                    <a:pt x="227599" y="36242"/>
                  </a:lnTo>
                  <a:lnTo>
                    <a:pt x="185207" y="9721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20126" y="2767076"/>
              <a:ext cx="266700" cy="247650"/>
            </a:xfrm>
            <a:custGeom>
              <a:avLst/>
              <a:gdLst/>
              <a:ahLst/>
              <a:cxnLst/>
              <a:rect l="l" t="t" r="r" b="b"/>
              <a:pathLst>
                <a:path w="266700" h="247650">
                  <a:moveTo>
                    <a:pt x="0" y="123825"/>
                  </a:moveTo>
                  <a:lnTo>
                    <a:pt x="10477" y="75598"/>
                  </a:lnTo>
                  <a:lnTo>
                    <a:pt x="39052" y="36242"/>
                  </a:lnTo>
                  <a:lnTo>
                    <a:pt x="81438" y="9721"/>
                  </a:lnTo>
                  <a:lnTo>
                    <a:pt x="133350" y="0"/>
                  </a:lnTo>
                  <a:lnTo>
                    <a:pt x="185207" y="9721"/>
                  </a:lnTo>
                  <a:lnTo>
                    <a:pt x="227599" y="36242"/>
                  </a:lnTo>
                  <a:lnTo>
                    <a:pt x="256204" y="75598"/>
                  </a:lnTo>
                  <a:lnTo>
                    <a:pt x="266700" y="123825"/>
                  </a:lnTo>
                  <a:lnTo>
                    <a:pt x="256204" y="171997"/>
                  </a:lnTo>
                  <a:lnTo>
                    <a:pt x="227599" y="211359"/>
                  </a:lnTo>
                  <a:lnTo>
                    <a:pt x="185207" y="237910"/>
                  </a:lnTo>
                  <a:lnTo>
                    <a:pt x="133350" y="247650"/>
                  </a:lnTo>
                  <a:lnTo>
                    <a:pt x="81438" y="237910"/>
                  </a:lnTo>
                  <a:lnTo>
                    <a:pt x="39052" y="211359"/>
                  </a:lnTo>
                  <a:lnTo>
                    <a:pt x="10477" y="171997"/>
                  </a:lnTo>
                  <a:lnTo>
                    <a:pt x="0" y="12382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06731" y="3630229"/>
            <a:ext cx="1409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0" dirty="0">
                <a:solidFill>
                  <a:srgbClr val="FFFFFF"/>
                </a:solidFill>
                <a:latin typeface="Cambria Math"/>
                <a:cs typeface="Cambria Math"/>
              </a:rPr>
              <a:t>𝑢</a:t>
            </a:r>
            <a:endParaRPr sz="1550">
              <a:latin typeface="Cambria Math"/>
              <a:cs typeface="Cambria Math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496126" y="3607369"/>
            <a:ext cx="276225" cy="257175"/>
            <a:chOff x="8667813" y="2733738"/>
            <a:chExt cx="276225" cy="257175"/>
          </a:xfrm>
        </p:grpSpPr>
        <p:sp>
          <p:nvSpPr>
            <p:cNvPr id="29" name="object 29"/>
            <p:cNvSpPr/>
            <p:nvPr/>
          </p:nvSpPr>
          <p:spPr>
            <a:xfrm>
              <a:off x="8672576" y="2738501"/>
              <a:ext cx="266700" cy="247650"/>
            </a:xfrm>
            <a:custGeom>
              <a:avLst/>
              <a:gdLst/>
              <a:ahLst/>
              <a:cxnLst/>
              <a:rect l="l" t="t" r="r" b="b"/>
              <a:pathLst>
                <a:path w="266700" h="247650">
                  <a:moveTo>
                    <a:pt x="133350" y="0"/>
                  </a:moveTo>
                  <a:lnTo>
                    <a:pt x="81438" y="9721"/>
                  </a:lnTo>
                  <a:lnTo>
                    <a:pt x="39052" y="36242"/>
                  </a:lnTo>
                  <a:lnTo>
                    <a:pt x="10477" y="75598"/>
                  </a:lnTo>
                  <a:lnTo>
                    <a:pt x="0" y="123825"/>
                  </a:lnTo>
                  <a:lnTo>
                    <a:pt x="10477" y="171997"/>
                  </a:lnTo>
                  <a:lnTo>
                    <a:pt x="39052" y="211359"/>
                  </a:lnTo>
                  <a:lnTo>
                    <a:pt x="81438" y="237910"/>
                  </a:lnTo>
                  <a:lnTo>
                    <a:pt x="133350" y="247650"/>
                  </a:lnTo>
                  <a:lnTo>
                    <a:pt x="185207" y="237910"/>
                  </a:lnTo>
                  <a:lnTo>
                    <a:pt x="227599" y="211359"/>
                  </a:lnTo>
                  <a:lnTo>
                    <a:pt x="256204" y="171997"/>
                  </a:lnTo>
                  <a:lnTo>
                    <a:pt x="266700" y="123825"/>
                  </a:lnTo>
                  <a:lnTo>
                    <a:pt x="256204" y="75598"/>
                  </a:lnTo>
                  <a:lnTo>
                    <a:pt x="227599" y="36242"/>
                  </a:lnTo>
                  <a:lnTo>
                    <a:pt x="185207" y="9721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576" y="2738501"/>
              <a:ext cx="266700" cy="247650"/>
            </a:xfrm>
            <a:custGeom>
              <a:avLst/>
              <a:gdLst/>
              <a:ahLst/>
              <a:cxnLst/>
              <a:rect l="l" t="t" r="r" b="b"/>
              <a:pathLst>
                <a:path w="266700" h="247650">
                  <a:moveTo>
                    <a:pt x="0" y="123825"/>
                  </a:moveTo>
                  <a:lnTo>
                    <a:pt x="10477" y="75598"/>
                  </a:lnTo>
                  <a:lnTo>
                    <a:pt x="39052" y="36242"/>
                  </a:lnTo>
                  <a:lnTo>
                    <a:pt x="81438" y="9721"/>
                  </a:lnTo>
                  <a:lnTo>
                    <a:pt x="133350" y="0"/>
                  </a:lnTo>
                  <a:lnTo>
                    <a:pt x="185207" y="9721"/>
                  </a:lnTo>
                  <a:lnTo>
                    <a:pt x="227599" y="36242"/>
                  </a:lnTo>
                  <a:lnTo>
                    <a:pt x="256204" y="75598"/>
                  </a:lnTo>
                  <a:lnTo>
                    <a:pt x="266700" y="123825"/>
                  </a:lnTo>
                  <a:lnTo>
                    <a:pt x="256204" y="171997"/>
                  </a:lnTo>
                  <a:lnTo>
                    <a:pt x="227599" y="211359"/>
                  </a:lnTo>
                  <a:lnTo>
                    <a:pt x="185207" y="237910"/>
                  </a:lnTo>
                  <a:lnTo>
                    <a:pt x="133350" y="247650"/>
                  </a:lnTo>
                  <a:lnTo>
                    <a:pt x="81438" y="237910"/>
                  </a:lnTo>
                  <a:lnTo>
                    <a:pt x="39052" y="211359"/>
                  </a:lnTo>
                  <a:lnTo>
                    <a:pt x="10477" y="171997"/>
                  </a:lnTo>
                  <a:lnTo>
                    <a:pt x="0" y="1238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64389" y="3600003"/>
            <a:ext cx="1593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133426" y="3588319"/>
            <a:ext cx="472440" cy="676275"/>
            <a:chOff x="2305113" y="2714688"/>
            <a:chExt cx="472440" cy="676275"/>
          </a:xfrm>
        </p:grpSpPr>
        <p:sp>
          <p:nvSpPr>
            <p:cNvPr id="33" name="object 33"/>
            <p:cNvSpPr/>
            <p:nvPr/>
          </p:nvSpPr>
          <p:spPr>
            <a:xfrm>
              <a:off x="2395601" y="2728976"/>
              <a:ext cx="367665" cy="579120"/>
            </a:xfrm>
            <a:custGeom>
              <a:avLst/>
              <a:gdLst/>
              <a:ahLst/>
              <a:cxnLst/>
              <a:rect l="l" t="t" r="r" b="b"/>
              <a:pathLst>
                <a:path w="367664" h="579120">
                  <a:moveTo>
                    <a:pt x="0" y="570738"/>
                  </a:moveTo>
                  <a:lnTo>
                    <a:pt x="120396" y="18923"/>
                  </a:lnTo>
                </a:path>
                <a:path w="367664" h="579120">
                  <a:moveTo>
                    <a:pt x="367156" y="340868"/>
                  </a:moveTo>
                  <a:lnTo>
                    <a:pt x="123825" y="0"/>
                  </a:lnTo>
                </a:path>
                <a:path w="367664" h="579120">
                  <a:moveTo>
                    <a:pt x="0" y="579120"/>
                  </a:moveTo>
                  <a:lnTo>
                    <a:pt x="303275" y="39992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5113" y="3219513"/>
              <a:ext cx="180975" cy="17145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146063" y="4046662"/>
            <a:ext cx="1568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7251" y="3512119"/>
            <a:ext cx="180975" cy="18097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270523" y="3473384"/>
            <a:ext cx="1466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5376" y="3855019"/>
            <a:ext cx="180975" cy="18097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523633" y="3814633"/>
            <a:ext cx="12953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FFFFFF"/>
                </a:solidFill>
                <a:latin typeface="Cambria Math"/>
                <a:cs typeface="Cambria Math"/>
              </a:rPr>
              <a:t>𝑢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2555" y="3547298"/>
            <a:ext cx="117538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Induced subgraph: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24226" y="3616894"/>
            <a:ext cx="472440" cy="676275"/>
            <a:chOff x="4895913" y="2743263"/>
            <a:chExt cx="472440" cy="676275"/>
          </a:xfrm>
        </p:grpSpPr>
        <p:sp>
          <p:nvSpPr>
            <p:cNvPr id="42" name="object 42"/>
            <p:cNvSpPr/>
            <p:nvPr/>
          </p:nvSpPr>
          <p:spPr>
            <a:xfrm>
              <a:off x="4986401" y="2757551"/>
              <a:ext cx="367665" cy="579120"/>
            </a:xfrm>
            <a:custGeom>
              <a:avLst/>
              <a:gdLst/>
              <a:ahLst/>
              <a:cxnLst/>
              <a:rect l="l" t="t" r="r" b="b"/>
              <a:pathLst>
                <a:path w="367664" h="579120">
                  <a:moveTo>
                    <a:pt x="367157" y="340868"/>
                  </a:moveTo>
                  <a:lnTo>
                    <a:pt x="123825" y="0"/>
                  </a:lnTo>
                </a:path>
                <a:path w="367664" h="579120">
                  <a:moveTo>
                    <a:pt x="0" y="579120"/>
                  </a:moveTo>
                  <a:lnTo>
                    <a:pt x="303275" y="39992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5913" y="3238563"/>
              <a:ext cx="180975" cy="18097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741308" y="4073396"/>
            <a:ext cx="15621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8051" y="3540694"/>
            <a:ext cx="180975" cy="180975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65767" y="3499419"/>
            <a:ext cx="1466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5701" y="3883594"/>
            <a:ext cx="180975" cy="17145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118752" y="3840668"/>
            <a:ext cx="12953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FFFFFF"/>
                </a:solidFill>
                <a:latin typeface="Cambria Math"/>
                <a:cs typeface="Cambria Math"/>
              </a:rPr>
              <a:t>𝑢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47864" y="3573016"/>
            <a:ext cx="140081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Not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induced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subgraph: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8A56E9-CA96-7088-C1AA-34065E3AB297}"/>
              </a:ext>
            </a:extLst>
          </p:cNvPr>
          <p:cNvSpPr txBox="1"/>
          <p:nvPr/>
        </p:nvSpPr>
        <p:spPr>
          <a:xfrm>
            <a:off x="376913" y="287625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1807616-FD94-4273-8D2F-BB0CCC34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61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3530" y="1082606"/>
            <a:ext cx="8371840" cy="19300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509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Def:</a:t>
            </a:r>
            <a:r>
              <a:rPr sz="32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Graph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Isomorphism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31190" marR="5080" lvl="1" indent="-275590">
              <a:lnSpc>
                <a:spcPts val="3080"/>
              </a:lnSpc>
              <a:spcBef>
                <a:spcPts val="65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Two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graphs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which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contain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same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 	</a:t>
            </a:r>
            <a:r>
              <a:rPr sz="2750" dirty="0">
                <a:latin typeface="Calibri"/>
                <a:cs typeface="Calibri"/>
              </a:rPr>
              <a:t>connected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same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way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said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isomorphic.</a:t>
            </a:r>
            <a:endParaRPr lang="en-US" sz="2750" spc="-10" dirty="0">
              <a:latin typeface="Calibri"/>
              <a:cs typeface="Calibri"/>
            </a:endParaRPr>
          </a:p>
          <a:p>
            <a:pPr marL="355600" marR="5080" lvl="1">
              <a:lnSpc>
                <a:spcPts val="3080"/>
              </a:lnSpc>
              <a:spcBef>
                <a:spcPts val="655"/>
              </a:spcBef>
              <a:buClr>
                <a:srgbClr val="5FB5CC"/>
              </a:buClr>
              <a:tabLst>
                <a:tab pos="632460" algn="l"/>
              </a:tabLst>
            </a:pPr>
            <a:r>
              <a:rPr lang="en-US" sz="2750" spc="-10" dirty="0">
                <a:latin typeface="Calibri"/>
                <a:cs typeface="Calibri"/>
              </a:rPr>
              <a:t> (one-to-one mapping of their nodes)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3" y="3263196"/>
            <a:ext cx="2600325" cy="1333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4792" y="4464616"/>
            <a:ext cx="2960370" cy="901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00">
              <a:lnSpc>
                <a:spcPts val="3210"/>
              </a:lnSpc>
              <a:spcBef>
                <a:spcPts val="130"/>
              </a:spcBef>
            </a:pPr>
            <a:r>
              <a:rPr spc="-10" dirty="0">
                <a:solidFill>
                  <a:srgbClr val="0000FF"/>
                </a:solidFill>
                <a:latin typeface="Arial"/>
                <a:cs typeface="Arial"/>
              </a:rPr>
              <a:t>Isomorphic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1770"/>
              </a:lnSpc>
            </a:pPr>
            <a:r>
              <a:rPr sz="1550" dirty="0">
                <a:solidFill>
                  <a:srgbClr val="0000FF"/>
                </a:solidFill>
                <a:latin typeface="Arial"/>
                <a:cs typeface="Arial"/>
              </a:rPr>
              <a:t>Node</a:t>
            </a:r>
            <a:r>
              <a:rPr sz="1550" spc="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FF"/>
                </a:solidFill>
                <a:latin typeface="Arial"/>
                <a:cs typeface="Arial"/>
              </a:rPr>
              <a:t>mapping:</a:t>
            </a:r>
            <a:r>
              <a:rPr sz="1550" spc="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FF"/>
                </a:solidFill>
                <a:latin typeface="Arial"/>
                <a:cs typeface="Arial"/>
              </a:rPr>
              <a:t>(e2,c2),</a:t>
            </a:r>
            <a:r>
              <a:rPr sz="155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FF"/>
                </a:solidFill>
                <a:latin typeface="Arial"/>
                <a:cs typeface="Arial"/>
              </a:rPr>
              <a:t>(e1,</a:t>
            </a:r>
            <a:r>
              <a:rPr sz="155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000FF"/>
                </a:solidFill>
                <a:latin typeface="Arial"/>
                <a:cs typeface="Arial"/>
              </a:rPr>
              <a:t>c5),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dirty="0">
                <a:solidFill>
                  <a:srgbClr val="0000FF"/>
                </a:solidFill>
                <a:latin typeface="Arial"/>
                <a:cs typeface="Arial"/>
              </a:rPr>
              <a:t>(e3,c4),</a:t>
            </a:r>
            <a:r>
              <a:rPr sz="1550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FF"/>
                </a:solidFill>
                <a:latin typeface="Arial"/>
                <a:cs typeface="Arial"/>
              </a:rPr>
              <a:t>(e5,c3),</a:t>
            </a:r>
            <a:r>
              <a:rPr sz="1550" spc="1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00FF"/>
                </a:solidFill>
                <a:latin typeface="Arial"/>
                <a:cs typeface="Arial"/>
              </a:rPr>
              <a:t>(e4,c1)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7888" y="3301296"/>
            <a:ext cx="2600325" cy="13525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14963" y="4527768"/>
            <a:ext cx="3568065" cy="7284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918210">
              <a:lnSpc>
                <a:spcPct val="100000"/>
              </a:lnSpc>
              <a:spcBef>
                <a:spcPts val="520"/>
              </a:spcBef>
            </a:pP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Non-</a:t>
            </a:r>
            <a:r>
              <a:rPr spc="-10" dirty="0">
                <a:solidFill>
                  <a:srgbClr val="0000FF"/>
                </a:solidFill>
                <a:latin typeface="Arial"/>
                <a:cs typeface="Arial"/>
              </a:rPr>
              <a:t>Isomorphic</a:t>
            </a:r>
            <a:endParaRPr dirty="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229"/>
              </a:spcBef>
            </a:pP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right</a:t>
            </a:r>
            <a:r>
              <a:rPr sz="12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graph</a:t>
            </a:r>
            <a:r>
              <a:rPr sz="1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has</a:t>
            </a:r>
            <a:r>
              <a:rPr sz="12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cycles</a:t>
            </a:r>
            <a:r>
              <a:rPr sz="12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length</a:t>
            </a:r>
            <a:r>
              <a:rPr sz="12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but</a:t>
            </a:r>
            <a:r>
              <a:rPr sz="1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200" spc="-5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he</a:t>
            </a: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 left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graph</a:t>
            </a:r>
            <a:r>
              <a:rPr sz="12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does</a:t>
            </a:r>
            <a:r>
              <a:rPr sz="12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not,</a:t>
            </a:r>
            <a:r>
              <a:rPr sz="12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graphs</a:t>
            </a:r>
            <a:r>
              <a:rPr sz="1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cannot</a:t>
            </a:r>
            <a:r>
              <a:rPr sz="12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sz="1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isomorphic.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4213" y="3339396"/>
            <a:ext cx="2190750" cy="1552575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3507041" y="5136446"/>
            <a:ext cx="14598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Source: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Mathoverflow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FDBB1B-9BD7-43E4-B86F-A5C9F0885D04}"/>
              </a:ext>
            </a:extLst>
          </p:cNvPr>
          <p:cNvSpPr txBox="1"/>
          <p:nvPr/>
        </p:nvSpPr>
        <p:spPr>
          <a:xfrm>
            <a:off x="376913" y="287625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E5A42ED-EE73-477A-B9B0-476798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59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001129" y="40576"/>
            <a:ext cx="20529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Przulj</a:t>
            </a:r>
            <a:r>
              <a:rPr sz="12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200" i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al.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Bioinformatics</a:t>
            </a:r>
            <a:r>
              <a:rPr sz="12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2004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234437-E68B-E498-0986-C4DB0DA2B8D8}"/>
              </a:ext>
            </a:extLst>
          </p:cNvPr>
          <p:cNvSpPr txBox="1"/>
          <p:nvPr/>
        </p:nvSpPr>
        <p:spPr>
          <a:xfrm>
            <a:off x="526317" y="1205253"/>
            <a:ext cx="782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Graphlets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:</a:t>
            </a: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D9243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Rooted</a:t>
            </a:r>
            <a:r>
              <a:rPr kumimoji="0" lang="en-US" sz="3200" b="0" i="0" u="none" strike="noStrike" kern="0" cap="none" spc="-135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connected </a:t>
            </a:r>
            <a:r>
              <a:rPr lang="en-US" sz="3200" kern="0" spc="-10" dirty="0">
                <a:solidFill>
                  <a:srgbClr val="008000"/>
                </a:solidFill>
                <a:latin typeface="Calibri"/>
                <a:ea typeface="+mj-ea"/>
              </a:rPr>
              <a:t>induced</a:t>
            </a:r>
            <a:r>
              <a:rPr kumimoji="0" lang="en-US" sz="32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2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non-isomorphic</a:t>
            </a:r>
            <a:r>
              <a:rPr kumimoji="0" lang="en-US" sz="3200" b="1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subgraphs: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CC4BDF-C65B-BAF9-5AFF-7EA63C9B8463}"/>
              </a:ext>
            </a:extLst>
          </p:cNvPr>
          <p:cNvSpPr txBox="1"/>
          <p:nvPr/>
        </p:nvSpPr>
        <p:spPr>
          <a:xfrm>
            <a:off x="552952" y="121361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sp>
        <p:nvSpPr>
          <p:cNvPr id="56" name="object 3">
            <a:extLst>
              <a:ext uri="{FF2B5EF4-FFF2-40B4-BE49-F238E27FC236}">
                <a16:creationId xmlns:a16="http://schemas.microsoft.com/office/drawing/2014/main" id="{968C486A-3A2C-EF19-9E9F-517BD470B443}"/>
              </a:ext>
            </a:extLst>
          </p:cNvPr>
          <p:cNvSpPr txBox="1"/>
          <p:nvPr/>
        </p:nvSpPr>
        <p:spPr>
          <a:xfrm>
            <a:off x="539819" y="5001117"/>
            <a:ext cx="738759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kern="0" spc="-10" dirty="0">
                <a:solidFill>
                  <a:srgbClr val="FF0000"/>
                </a:solidFill>
                <a:latin typeface="Calibri"/>
                <a:ea typeface="+mj-ea"/>
                <a:cs typeface="Calibri"/>
              </a:rPr>
              <a:t>Graphlet Degree Vector (GDV):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count </a:t>
            </a:r>
            <a:r>
              <a:rPr sz="3200" dirty="0">
                <a:latin typeface="Calibri"/>
                <a:cs typeface="Calibri"/>
              </a:rPr>
              <a:t>vector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graphlets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rooted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A3BBA3C-3F52-03DC-26DD-DFF7F8C60091}"/>
              </a:ext>
            </a:extLst>
          </p:cNvPr>
          <p:cNvGrpSpPr/>
          <p:nvPr/>
        </p:nvGrpSpPr>
        <p:grpSpPr>
          <a:xfrm>
            <a:off x="526317" y="2708920"/>
            <a:ext cx="6474812" cy="2140152"/>
            <a:chOff x="1187624" y="2584992"/>
            <a:chExt cx="6474812" cy="214015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8278DC2-CF88-4BED-D058-3CB75BBED0A0}"/>
                </a:ext>
              </a:extLst>
            </p:cNvPr>
            <p:cNvGrpSpPr/>
            <p:nvPr/>
          </p:nvGrpSpPr>
          <p:grpSpPr>
            <a:xfrm>
              <a:off x="1547664" y="3039999"/>
              <a:ext cx="5268291" cy="1313189"/>
              <a:chOff x="1475656" y="2648000"/>
              <a:chExt cx="5268291" cy="1313189"/>
            </a:xfrm>
          </p:grpSpPr>
          <p:pic>
            <p:nvPicPr>
              <p:cNvPr id="44" name="object 13">
                <a:extLst>
                  <a:ext uri="{FF2B5EF4-FFF2-40B4-BE49-F238E27FC236}">
                    <a16:creationId xmlns:a16="http://schemas.microsoft.com/office/drawing/2014/main" id="{3B64670A-88E2-650E-05F9-86B2BDF0F82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75656" y="2648000"/>
                <a:ext cx="5268291" cy="1313189"/>
              </a:xfrm>
              <a:prstGeom prst="rect">
                <a:avLst/>
              </a:prstGeom>
            </p:spPr>
          </p:pic>
          <p:pic>
            <p:nvPicPr>
              <p:cNvPr id="45" name="object 14">
                <a:extLst>
                  <a:ext uri="{FF2B5EF4-FFF2-40B4-BE49-F238E27FC236}">
                    <a16:creationId xmlns:a16="http://schemas.microsoft.com/office/drawing/2014/main" id="{C05A995B-A2FC-C3EA-D771-E26A0C119FC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32751" y="3302330"/>
                <a:ext cx="204270" cy="231819"/>
              </a:xfrm>
              <a:prstGeom prst="rect">
                <a:avLst/>
              </a:prstGeom>
            </p:spPr>
          </p:pic>
          <p:sp>
            <p:nvSpPr>
              <p:cNvPr id="46" name="object 15">
                <a:extLst>
                  <a:ext uri="{FF2B5EF4-FFF2-40B4-BE49-F238E27FC236}">
                    <a16:creationId xmlns:a16="http://schemas.microsoft.com/office/drawing/2014/main" id="{F62A41FC-7D47-F71E-CE68-803990A33C02}"/>
                  </a:ext>
                </a:extLst>
              </p:cNvPr>
              <p:cNvSpPr/>
              <p:nvPr/>
            </p:nvSpPr>
            <p:spPr>
              <a:xfrm>
                <a:off x="1532751" y="3302330"/>
                <a:ext cx="204470" cy="232410"/>
              </a:xfrm>
              <a:custGeom>
                <a:avLst/>
                <a:gdLst/>
                <a:ahLst/>
                <a:cxnLst/>
                <a:rect l="l" t="t" r="r" b="b"/>
                <a:pathLst>
                  <a:path w="204469" h="232410">
                    <a:moveTo>
                      <a:pt x="0" y="115910"/>
                    </a:moveTo>
                    <a:lnTo>
                      <a:pt x="8026" y="70792"/>
                    </a:lnTo>
                    <a:lnTo>
                      <a:pt x="29914" y="33949"/>
                    </a:lnTo>
                    <a:lnTo>
                      <a:pt x="62379" y="9108"/>
                    </a:lnTo>
                    <a:lnTo>
                      <a:pt x="102135" y="0"/>
                    </a:lnTo>
                    <a:lnTo>
                      <a:pt x="141890" y="9108"/>
                    </a:lnTo>
                    <a:lnTo>
                      <a:pt x="174355" y="33949"/>
                    </a:lnTo>
                    <a:lnTo>
                      <a:pt x="196243" y="70792"/>
                    </a:lnTo>
                    <a:lnTo>
                      <a:pt x="204270" y="115910"/>
                    </a:lnTo>
                    <a:lnTo>
                      <a:pt x="196243" y="161027"/>
                    </a:lnTo>
                    <a:lnTo>
                      <a:pt x="174355" y="197870"/>
                    </a:lnTo>
                    <a:lnTo>
                      <a:pt x="141890" y="222711"/>
                    </a:lnTo>
                    <a:lnTo>
                      <a:pt x="102135" y="231820"/>
                    </a:lnTo>
                    <a:lnTo>
                      <a:pt x="62379" y="222711"/>
                    </a:lnTo>
                    <a:lnTo>
                      <a:pt x="29914" y="197870"/>
                    </a:lnTo>
                    <a:lnTo>
                      <a:pt x="8026" y="161027"/>
                    </a:lnTo>
                    <a:lnTo>
                      <a:pt x="0" y="115910"/>
                    </a:lnTo>
                    <a:close/>
                  </a:path>
                </a:pathLst>
              </a:custGeom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A41F8601-D6F1-A4F6-F68F-0B5C9732D72A}"/>
                </a:ext>
              </a:extLst>
            </p:cNvPr>
            <p:cNvSpPr txBox="1"/>
            <p:nvPr/>
          </p:nvSpPr>
          <p:spPr>
            <a:xfrm>
              <a:off x="3275856" y="2584992"/>
              <a:ext cx="438658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>
                  <a:latin typeface="Arial"/>
                  <a:cs typeface="Arial"/>
                </a:rPr>
                <a:t>All</a:t>
              </a:r>
              <a:r>
                <a:rPr sz="2000" spc="-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possible</a:t>
              </a:r>
              <a:r>
                <a:rPr sz="2000" spc="-10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graphlets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on</a:t>
              </a:r>
              <a:r>
                <a:rPr sz="2000" spc="-10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up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to</a:t>
              </a:r>
              <a:r>
                <a:rPr sz="2000" spc="-10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3</a:t>
              </a:r>
              <a:r>
                <a:rPr sz="2000" spc="-10" dirty="0">
                  <a:latin typeface="Arial"/>
                  <a:cs typeface="Arial"/>
                </a:rPr>
                <a:t> nodes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8959F1-84F5-A4B8-CDAB-0299FBB671FB}"/>
                </a:ext>
              </a:extLst>
            </p:cNvPr>
            <p:cNvSpPr/>
            <p:nvPr/>
          </p:nvSpPr>
          <p:spPr>
            <a:xfrm>
              <a:off x="1187624" y="2780928"/>
              <a:ext cx="1996439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27C907A-7AC0-4C2C-8AAF-4101B29F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48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730360" y="6708140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3E3E3E"/>
                </a:solidFill>
                <a:latin typeface="Corbel"/>
                <a:cs typeface="Corbel"/>
              </a:rPr>
              <a:t>28</a:t>
            </a:r>
            <a:endParaRPr sz="900">
              <a:latin typeface="Corbel"/>
              <a:cs typeface="Corbel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80D81A0-AAE7-7EB9-2519-0DFA4A82905A}"/>
              </a:ext>
            </a:extLst>
          </p:cNvPr>
          <p:cNvSpPr txBox="1"/>
          <p:nvPr/>
        </p:nvSpPr>
        <p:spPr>
          <a:xfrm>
            <a:off x="522015" y="1568798"/>
            <a:ext cx="19964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2400" b="1" spc="-10" dirty="0">
                <a:latin typeface="Corbel"/>
                <a:cs typeface="Corbel"/>
              </a:rPr>
              <a:t>Example: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26" name="object 11">
            <a:extLst>
              <a:ext uri="{FF2B5EF4-FFF2-40B4-BE49-F238E27FC236}">
                <a16:creationId xmlns:a16="http://schemas.microsoft.com/office/drawing/2014/main" id="{F5CCE3FB-2288-DBCE-15F3-AC92D98903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041" y="4609239"/>
            <a:ext cx="2240187" cy="181106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86AF925-AC20-5629-7CDA-059A338E2C8A}"/>
              </a:ext>
            </a:extLst>
          </p:cNvPr>
          <p:cNvGrpSpPr/>
          <p:nvPr/>
        </p:nvGrpSpPr>
        <p:grpSpPr>
          <a:xfrm>
            <a:off x="1602135" y="2138770"/>
            <a:ext cx="5268291" cy="1313189"/>
            <a:chOff x="1475656" y="2648000"/>
            <a:chExt cx="5268291" cy="1313189"/>
          </a:xfrm>
        </p:grpSpPr>
        <p:pic>
          <p:nvPicPr>
            <p:cNvPr id="28" name="object 13">
              <a:extLst>
                <a:ext uri="{FF2B5EF4-FFF2-40B4-BE49-F238E27FC236}">
                  <a16:creationId xmlns:a16="http://schemas.microsoft.com/office/drawing/2014/main" id="{3E15CE79-B9B3-B568-E0E5-B94A009BED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656" y="2648000"/>
              <a:ext cx="5268291" cy="1313189"/>
            </a:xfrm>
            <a:prstGeom prst="rect">
              <a:avLst/>
            </a:prstGeom>
          </p:spPr>
        </p:pic>
        <p:pic>
          <p:nvPicPr>
            <p:cNvPr id="29" name="object 14">
              <a:extLst>
                <a:ext uri="{FF2B5EF4-FFF2-40B4-BE49-F238E27FC236}">
                  <a16:creationId xmlns:a16="http://schemas.microsoft.com/office/drawing/2014/main" id="{AE0E0D8C-8E8D-A95F-EAA8-1009131A83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2751" y="3302330"/>
              <a:ext cx="204270" cy="231819"/>
            </a:xfrm>
            <a:prstGeom prst="rect">
              <a:avLst/>
            </a:prstGeom>
          </p:spPr>
        </p:pic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04A0DA6E-22C2-5C07-72DE-2E6395DF2901}"/>
                </a:ext>
              </a:extLst>
            </p:cNvPr>
            <p:cNvSpPr/>
            <p:nvPr/>
          </p:nvSpPr>
          <p:spPr>
            <a:xfrm>
              <a:off x="1532751" y="3302330"/>
              <a:ext cx="204470" cy="232410"/>
            </a:xfrm>
            <a:custGeom>
              <a:avLst/>
              <a:gdLst/>
              <a:ahLst/>
              <a:cxnLst/>
              <a:rect l="l" t="t" r="r" b="b"/>
              <a:pathLst>
                <a:path w="204469" h="232410">
                  <a:moveTo>
                    <a:pt x="0" y="115910"/>
                  </a:moveTo>
                  <a:lnTo>
                    <a:pt x="8026" y="70792"/>
                  </a:lnTo>
                  <a:lnTo>
                    <a:pt x="29914" y="33949"/>
                  </a:lnTo>
                  <a:lnTo>
                    <a:pt x="62379" y="9108"/>
                  </a:lnTo>
                  <a:lnTo>
                    <a:pt x="102135" y="0"/>
                  </a:lnTo>
                  <a:lnTo>
                    <a:pt x="141890" y="9108"/>
                  </a:lnTo>
                  <a:lnTo>
                    <a:pt x="174355" y="33949"/>
                  </a:lnTo>
                  <a:lnTo>
                    <a:pt x="196243" y="70792"/>
                  </a:lnTo>
                  <a:lnTo>
                    <a:pt x="204270" y="115910"/>
                  </a:lnTo>
                  <a:lnTo>
                    <a:pt x="196243" y="161027"/>
                  </a:lnTo>
                  <a:lnTo>
                    <a:pt x="174355" y="197870"/>
                  </a:lnTo>
                  <a:lnTo>
                    <a:pt x="141890" y="222711"/>
                  </a:lnTo>
                  <a:lnTo>
                    <a:pt x="102135" y="231820"/>
                  </a:lnTo>
                  <a:lnTo>
                    <a:pt x="62379" y="222711"/>
                  </a:lnTo>
                  <a:lnTo>
                    <a:pt x="29914" y="197870"/>
                  </a:lnTo>
                  <a:lnTo>
                    <a:pt x="8026" y="161027"/>
                  </a:lnTo>
                  <a:lnTo>
                    <a:pt x="0" y="11591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6">
            <a:extLst>
              <a:ext uri="{FF2B5EF4-FFF2-40B4-BE49-F238E27FC236}">
                <a16:creationId xmlns:a16="http://schemas.microsoft.com/office/drawing/2014/main" id="{736E988E-2206-4865-4B8F-964C1F666924}"/>
              </a:ext>
            </a:extLst>
          </p:cNvPr>
          <p:cNvGrpSpPr/>
          <p:nvPr/>
        </p:nvGrpSpPr>
        <p:grpSpPr>
          <a:xfrm>
            <a:off x="3707904" y="4621392"/>
            <a:ext cx="1344295" cy="1811655"/>
            <a:chOff x="4456118" y="5004608"/>
            <a:chExt cx="1344295" cy="1811655"/>
          </a:xfrm>
        </p:grpSpPr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30293DD8-F719-3E43-C87B-A8D933E6077B}"/>
                </a:ext>
              </a:extLst>
            </p:cNvPr>
            <p:cNvSpPr/>
            <p:nvPr/>
          </p:nvSpPr>
          <p:spPr>
            <a:xfrm>
              <a:off x="4456118" y="5004608"/>
              <a:ext cx="1344295" cy="1811655"/>
            </a:xfrm>
            <a:custGeom>
              <a:avLst/>
              <a:gdLst/>
              <a:ahLst/>
              <a:cxnLst/>
              <a:rect l="l" t="t" r="r" b="b"/>
              <a:pathLst>
                <a:path w="1344295" h="1811654">
                  <a:moveTo>
                    <a:pt x="1343789" y="0"/>
                  </a:moveTo>
                  <a:lnTo>
                    <a:pt x="0" y="0"/>
                  </a:lnTo>
                  <a:lnTo>
                    <a:pt x="0" y="1811068"/>
                  </a:lnTo>
                  <a:lnTo>
                    <a:pt x="1343789" y="1811068"/>
                  </a:lnTo>
                  <a:lnTo>
                    <a:pt x="1343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8">
              <a:extLst>
                <a:ext uri="{FF2B5EF4-FFF2-40B4-BE49-F238E27FC236}">
                  <a16:creationId xmlns:a16="http://schemas.microsoft.com/office/drawing/2014/main" id="{9858FB35-B07E-0856-F7AC-18D8AAA2850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118" y="5004608"/>
              <a:ext cx="1241982" cy="1811068"/>
            </a:xfrm>
            <a:prstGeom prst="rect">
              <a:avLst/>
            </a:prstGeom>
          </p:spPr>
        </p:pic>
      </p:grpSp>
      <p:sp>
        <p:nvSpPr>
          <p:cNvPr id="34" name="object 19">
            <a:extLst>
              <a:ext uri="{FF2B5EF4-FFF2-40B4-BE49-F238E27FC236}">
                <a16:creationId xmlns:a16="http://schemas.microsoft.com/office/drawing/2014/main" id="{23651751-DBF6-C46D-177C-3AC11DA9868F}"/>
              </a:ext>
            </a:extLst>
          </p:cNvPr>
          <p:cNvSpPr txBox="1"/>
          <p:nvPr/>
        </p:nvSpPr>
        <p:spPr>
          <a:xfrm>
            <a:off x="3402335" y="1589485"/>
            <a:ext cx="4386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All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possible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graphlets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up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3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nodes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30AECF3F-1A55-E1DE-B00A-F48E33C471A3}"/>
              </a:ext>
            </a:extLst>
          </p:cNvPr>
          <p:cNvSpPr txBox="1"/>
          <p:nvPr/>
        </p:nvSpPr>
        <p:spPr>
          <a:xfrm>
            <a:off x="191740" y="3833018"/>
            <a:ext cx="40093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Graphlet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instances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node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8000"/>
                </a:solidFill>
                <a:latin typeface="Arial"/>
                <a:cs typeface="Arial"/>
              </a:rPr>
              <a:t>u: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C63711B0-E66E-10EA-BC75-22A2164EEAAB}"/>
              </a:ext>
            </a:extLst>
          </p:cNvPr>
          <p:cNvSpPr txBox="1"/>
          <p:nvPr/>
        </p:nvSpPr>
        <p:spPr>
          <a:xfrm>
            <a:off x="5744047" y="4437112"/>
            <a:ext cx="28009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Graphlets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node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8000"/>
                </a:solidFill>
                <a:latin typeface="Cambria Math"/>
                <a:cs typeface="Cambria Math"/>
              </a:rPr>
              <a:t>𝑢</a:t>
            </a:r>
            <a:r>
              <a:rPr sz="2000" spc="-25" dirty="0">
                <a:solidFill>
                  <a:srgbClr val="008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8000"/>
                </a:solidFill>
                <a:latin typeface="Cambria Math"/>
                <a:cs typeface="Cambria Math"/>
              </a:rPr>
              <a:t>𝑎,</a:t>
            </a:r>
            <a:r>
              <a:rPr sz="2000" spc="-7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008000"/>
                </a:solidFill>
                <a:latin typeface="Cambria Math"/>
                <a:cs typeface="Cambria Math"/>
              </a:rPr>
              <a:t>𝑏,</a:t>
            </a:r>
            <a:r>
              <a:rPr sz="2000" spc="-7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008000"/>
                </a:solidFill>
                <a:latin typeface="Cambria Math"/>
                <a:cs typeface="Cambria Math"/>
              </a:rPr>
              <a:t>𝑐,</a:t>
            </a:r>
            <a:r>
              <a:rPr sz="2000" spc="-7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000" spc="-50" dirty="0">
                <a:solidFill>
                  <a:srgbClr val="008000"/>
                </a:solidFill>
                <a:latin typeface="Cambria Math"/>
                <a:cs typeface="Cambria Math"/>
              </a:rPr>
              <a:t>𝑑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[2,1,0,2]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1F307E-673B-FA3A-20F9-E14915E14404}"/>
              </a:ext>
            </a:extLst>
          </p:cNvPr>
          <p:cNvSpPr txBox="1"/>
          <p:nvPr/>
        </p:nvSpPr>
        <p:spPr>
          <a:xfrm>
            <a:off x="552952" y="121361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C972CFC-0D3A-7399-BE6D-07B460BE6EF2}"/>
                  </a:ext>
                </a:extLst>
              </p:cNvPr>
              <p:cNvSpPr txBox="1"/>
              <p:nvPr/>
            </p:nvSpPr>
            <p:spPr>
              <a:xfrm>
                <a:off x="1142996" y="2498587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C972CFC-0D3A-7399-BE6D-07B460BE6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6" y="2498587"/>
                <a:ext cx="6480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1C9BBFAF-9D22-C0FC-C659-E8F4470D305F}"/>
                  </a:ext>
                </a:extLst>
              </p:cNvPr>
              <p:cNvSpPr txBox="1"/>
              <p:nvPr/>
            </p:nvSpPr>
            <p:spPr>
              <a:xfrm>
                <a:off x="899592" y="4292143"/>
                <a:ext cx="353374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pc="-50" dirty="0" smtClean="0">
                          <a:latin typeface="Cambria Math" panose="02040503050406030204" pitchFamily="18" charset="0"/>
                          <a:cs typeface="Cambria Math"/>
                        </a:rPr>
                        <m:t>𝑎</m:t>
                      </m:r>
                    </m:oMath>
                  </m:oMathPara>
                </a14:m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1C9BBFAF-9D22-C0FC-C659-E8F4470D3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92143"/>
                <a:ext cx="353374" cy="382156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22">
                <a:extLst>
                  <a:ext uri="{FF2B5EF4-FFF2-40B4-BE49-F238E27FC236}">
                    <a16:creationId xmlns:a16="http://schemas.microsoft.com/office/drawing/2014/main" id="{F8B1EFA7-DF0D-1637-839B-D3D6B8DB08E0}"/>
                  </a:ext>
                </a:extLst>
              </p:cNvPr>
              <p:cNvSpPr txBox="1"/>
              <p:nvPr/>
            </p:nvSpPr>
            <p:spPr>
              <a:xfrm>
                <a:off x="2019748" y="4289298"/>
                <a:ext cx="353374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50" dirty="0" smtClean="0">
                          <a:latin typeface="Cambria Math" panose="02040503050406030204" pitchFamily="18" charset="0"/>
                          <a:cs typeface="Cambria Math"/>
                        </a:rPr>
                        <m:t>𝑏</m:t>
                      </m:r>
                    </m:oMath>
                  </m:oMathPara>
                </a14:m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44" name="object 22">
                <a:extLst>
                  <a:ext uri="{FF2B5EF4-FFF2-40B4-BE49-F238E27FC236}">
                    <a16:creationId xmlns:a16="http://schemas.microsoft.com/office/drawing/2014/main" id="{F8B1EFA7-DF0D-1637-839B-D3D6B8DB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748" y="4289298"/>
                <a:ext cx="353374" cy="382156"/>
              </a:xfrm>
              <a:prstGeom prst="rect">
                <a:avLst/>
              </a:prstGeom>
              <a:blipFill>
                <a:blip r:embed="rId8"/>
                <a:stretch>
                  <a:fillRect l="-6897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D3D5A0C8-8DEB-98F5-E904-E47FAD47DDAD}"/>
                  </a:ext>
                </a:extLst>
              </p:cNvPr>
              <p:cNvSpPr txBox="1"/>
              <p:nvPr/>
            </p:nvSpPr>
            <p:spPr>
              <a:xfrm>
                <a:off x="2650178" y="4288447"/>
                <a:ext cx="1204664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50" dirty="0" smtClean="0">
                          <a:latin typeface="Cambria Math" panose="02040503050406030204" pitchFamily="18" charset="0"/>
                          <a:cs typeface="Cambria Math"/>
                        </a:rPr>
                        <m:t>𝑐</m:t>
                      </m:r>
                    </m:oMath>
                  </m:oMathPara>
                </a14:m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D3D5A0C8-8DEB-98F5-E904-E47FAD47D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78" y="4288447"/>
                <a:ext cx="1204664" cy="382156"/>
              </a:xfrm>
              <a:prstGeom prst="rect">
                <a:avLst/>
              </a:prstGeom>
              <a:blipFill>
                <a:blip r:embed="rId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22">
                <a:extLst>
                  <a:ext uri="{FF2B5EF4-FFF2-40B4-BE49-F238E27FC236}">
                    <a16:creationId xmlns:a16="http://schemas.microsoft.com/office/drawing/2014/main" id="{23C46340-9799-81AE-4C4F-6BABB5FFA49B}"/>
                  </a:ext>
                </a:extLst>
              </p:cNvPr>
              <p:cNvSpPr txBox="1"/>
              <p:nvPr/>
            </p:nvSpPr>
            <p:spPr>
              <a:xfrm>
                <a:off x="4236280" y="4328130"/>
                <a:ext cx="353374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𝑑</m:t>
                      </m:r>
                    </m:oMath>
                  </m:oMathPara>
                </a14:m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46" name="object 22">
                <a:extLst>
                  <a:ext uri="{FF2B5EF4-FFF2-40B4-BE49-F238E27FC236}">
                    <a16:creationId xmlns:a16="http://schemas.microsoft.com/office/drawing/2014/main" id="{23C46340-9799-81AE-4C4F-6BABB5FF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80" y="4328130"/>
                <a:ext cx="353374" cy="382156"/>
              </a:xfrm>
              <a:prstGeom prst="rect">
                <a:avLst/>
              </a:prstGeom>
              <a:blipFill>
                <a:blip r:embed="rId10"/>
                <a:stretch>
                  <a:fillRect l="-8621" r="-3448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F25FBA0-8FD0-4F90-9F15-5E9E6918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94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971600" y="2032990"/>
            <a:ext cx="6781800" cy="3762375"/>
            <a:chOff x="1228725" y="2447925"/>
            <a:chExt cx="6781800" cy="3762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7775" y="2447925"/>
              <a:ext cx="6762750" cy="37623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47775" y="3924300"/>
              <a:ext cx="266700" cy="257175"/>
            </a:xfrm>
            <a:custGeom>
              <a:avLst/>
              <a:gdLst/>
              <a:ahLst/>
              <a:cxnLst/>
              <a:rect l="l" t="t" r="r" b="b"/>
              <a:pathLst>
                <a:path w="266700" h="257175">
                  <a:moveTo>
                    <a:pt x="0" y="257175"/>
                  </a:moveTo>
                  <a:lnTo>
                    <a:pt x="266700" y="257175"/>
                  </a:lnTo>
                  <a:lnTo>
                    <a:pt x="26670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01129" y="40576"/>
            <a:ext cx="20529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Przulj</a:t>
            </a:r>
            <a:r>
              <a:rPr sz="12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200" i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al.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Bioinformatics</a:t>
            </a:r>
            <a:r>
              <a:rPr sz="12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2004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2553" y="6099513"/>
            <a:ext cx="5671467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There</a:t>
            </a:r>
            <a:r>
              <a:rPr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pc="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73</a:t>
            </a:r>
            <a:r>
              <a:rPr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different</a:t>
            </a:r>
            <a:r>
              <a:rPr spc="2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graphlets</a:t>
            </a:r>
            <a:r>
              <a:rPr spc="3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up</a:t>
            </a:r>
            <a:r>
              <a:rPr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FF"/>
                </a:solidFill>
                <a:latin typeface="Arial"/>
                <a:cs typeface="Arial"/>
              </a:rPr>
              <a:t>nodes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8C63E2-84EF-7582-F55E-E3B75736AEAB}"/>
              </a:ext>
            </a:extLst>
          </p:cNvPr>
          <p:cNvGrpSpPr/>
          <p:nvPr/>
        </p:nvGrpSpPr>
        <p:grpSpPr>
          <a:xfrm>
            <a:off x="6510082" y="721652"/>
            <a:ext cx="2371725" cy="1958340"/>
            <a:chOff x="6638988" y="1108392"/>
            <a:chExt cx="2371725" cy="1958340"/>
          </a:xfrm>
        </p:grpSpPr>
        <p:grpSp>
          <p:nvGrpSpPr>
            <p:cNvPr id="10" name="object 10"/>
            <p:cNvGrpSpPr/>
            <p:nvPr/>
          </p:nvGrpSpPr>
          <p:grpSpPr>
            <a:xfrm>
              <a:off x="6877113" y="1257363"/>
              <a:ext cx="1851660" cy="1152525"/>
              <a:chOff x="6877113" y="1257363"/>
              <a:chExt cx="1851660" cy="1152525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6891401" y="1271650"/>
                <a:ext cx="1823085" cy="1005840"/>
              </a:xfrm>
              <a:custGeom>
                <a:avLst/>
                <a:gdLst/>
                <a:ahLst/>
                <a:cxnLst/>
                <a:rect l="l" t="t" r="r" b="b"/>
                <a:pathLst>
                  <a:path w="1823084" h="1005839">
                    <a:moveTo>
                      <a:pt x="0" y="381000"/>
                    </a:moveTo>
                    <a:lnTo>
                      <a:pt x="602615" y="889381"/>
                    </a:lnTo>
                  </a:path>
                  <a:path w="1823084" h="1005839">
                    <a:moveTo>
                      <a:pt x="704850" y="994790"/>
                    </a:moveTo>
                    <a:lnTo>
                      <a:pt x="913638" y="38100"/>
                    </a:lnTo>
                  </a:path>
                  <a:path w="1823084" h="1005839">
                    <a:moveTo>
                      <a:pt x="1390650" y="552831"/>
                    </a:moveTo>
                    <a:lnTo>
                      <a:pt x="1822830" y="552450"/>
                    </a:lnTo>
                  </a:path>
                  <a:path w="1823084" h="1005839">
                    <a:moveTo>
                      <a:pt x="1336421" y="591058"/>
                    </a:moveTo>
                    <a:lnTo>
                      <a:pt x="914400" y="0"/>
                    </a:lnTo>
                  </a:path>
                  <a:path w="1823084" h="1005839">
                    <a:moveTo>
                      <a:pt x="704850" y="1005839"/>
                    </a:moveTo>
                    <a:lnTo>
                      <a:pt x="1230756" y="695325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453376" y="2119375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147574" y="0"/>
                    </a:moveTo>
                    <a:lnTo>
                      <a:pt x="100917" y="7275"/>
                    </a:lnTo>
                    <a:lnTo>
                      <a:pt x="60405" y="27541"/>
                    </a:lnTo>
                    <a:lnTo>
                      <a:pt x="28464" y="58457"/>
                    </a:lnTo>
                    <a:lnTo>
                      <a:pt x="7520" y="97682"/>
                    </a:lnTo>
                    <a:lnTo>
                      <a:pt x="0" y="142875"/>
                    </a:lnTo>
                    <a:lnTo>
                      <a:pt x="7520" y="188018"/>
                    </a:lnTo>
                    <a:lnTo>
                      <a:pt x="28464" y="227237"/>
                    </a:lnTo>
                    <a:lnTo>
                      <a:pt x="60405" y="258171"/>
                    </a:lnTo>
                    <a:lnTo>
                      <a:pt x="100917" y="278462"/>
                    </a:lnTo>
                    <a:lnTo>
                      <a:pt x="147574" y="285750"/>
                    </a:lnTo>
                    <a:lnTo>
                      <a:pt x="194243" y="278462"/>
                    </a:lnTo>
                    <a:lnTo>
                      <a:pt x="234787" y="258171"/>
                    </a:lnTo>
                    <a:lnTo>
                      <a:pt x="266766" y="227237"/>
                    </a:lnTo>
                    <a:lnTo>
                      <a:pt x="287741" y="188018"/>
                    </a:lnTo>
                    <a:lnTo>
                      <a:pt x="295275" y="142875"/>
                    </a:lnTo>
                    <a:lnTo>
                      <a:pt x="287741" y="97682"/>
                    </a:lnTo>
                    <a:lnTo>
                      <a:pt x="266766" y="58457"/>
                    </a:lnTo>
                    <a:lnTo>
                      <a:pt x="234787" y="27541"/>
                    </a:lnTo>
                    <a:lnTo>
                      <a:pt x="194243" y="7275"/>
                    </a:lnTo>
                    <a:lnTo>
                      <a:pt x="14757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453376" y="2119375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0" y="142875"/>
                    </a:moveTo>
                    <a:lnTo>
                      <a:pt x="7520" y="97682"/>
                    </a:lnTo>
                    <a:lnTo>
                      <a:pt x="28464" y="58457"/>
                    </a:lnTo>
                    <a:lnTo>
                      <a:pt x="60405" y="27541"/>
                    </a:lnTo>
                    <a:lnTo>
                      <a:pt x="100917" y="7275"/>
                    </a:lnTo>
                    <a:lnTo>
                      <a:pt x="147574" y="0"/>
                    </a:lnTo>
                    <a:lnTo>
                      <a:pt x="194243" y="7275"/>
                    </a:lnTo>
                    <a:lnTo>
                      <a:pt x="234787" y="27541"/>
                    </a:lnTo>
                    <a:lnTo>
                      <a:pt x="266766" y="58457"/>
                    </a:lnTo>
                    <a:lnTo>
                      <a:pt x="287741" y="97682"/>
                    </a:lnTo>
                    <a:lnTo>
                      <a:pt x="295275" y="142875"/>
                    </a:lnTo>
                    <a:lnTo>
                      <a:pt x="287741" y="188018"/>
                    </a:lnTo>
                    <a:lnTo>
                      <a:pt x="266766" y="227237"/>
                    </a:lnTo>
                    <a:lnTo>
                      <a:pt x="234787" y="258171"/>
                    </a:lnTo>
                    <a:lnTo>
                      <a:pt x="194243" y="278462"/>
                    </a:lnTo>
                    <a:lnTo>
                      <a:pt x="147574" y="285750"/>
                    </a:lnTo>
                    <a:lnTo>
                      <a:pt x="100917" y="278462"/>
                    </a:lnTo>
                    <a:lnTo>
                      <a:pt x="60405" y="258171"/>
                    </a:lnTo>
                    <a:lnTo>
                      <a:pt x="28464" y="227237"/>
                    </a:lnTo>
                    <a:lnTo>
                      <a:pt x="7520" y="188018"/>
                    </a:lnTo>
                    <a:lnTo>
                      <a:pt x="0" y="142875"/>
                    </a:lnTo>
                    <a:close/>
                  </a:path>
                </a:pathLst>
              </a:custGeom>
              <a:ln w="952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7504810" y="2102802"/>
              <a:ext cx="19113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endParaRPr sz="1800"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6638988" y="1400238"/>
              <a:ext cx="304800" cy="304800"/>
              <a:chOff x="6638988" y="1400238"/>
              <a:chExt cx="304800" cy="304800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6643751" y="1405000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147574" y="0"/>
                    </a:moveTo>
                    <a:lnTo>
                      <a:pt x="100917" y="7520"/>
                    </a:lnTo>
                    <a:lnTo>
                      <a:pt x="60405" y="28464"/>
                    </a:lnTo>
                    <a:lnTo>
                      <a:pt x="28464" y="60405"/>
                    </a:lnTo>
                    <a:lnTo>
                      <a:pt x="7520" y="100917"/>
                    </a:lnTo>
                    <a:lnTo>
                      <a:pt x="0" y="147574"/>
                    </a:lnTo>
                    <a:lnTo>
                      <a:pt x="7520" y="194243"/>
                    </a:lnTo>
                    <a:lnTo>
                      <a:pt x="28464" y="234787"/>
                    </a:lnTo>
                    <a:lnTo>
                      <a:pt x="60405" y="266766"/>
                    </a:lnTo>
                    <a:lnTo>
                      <a:pt x="100917" y="287741"/>
                    </a:lnTo>
                    <a:lnTo>
                      <a:pt x="147574" y="295275"/>
                    </a:lnTo>
                    <a:lnTo>
                      <a:pt x="194243" y="287741"/>
                    </a:lnTo>
                    <a:lnTo>
                      <a:pt x="234787" y="266766"/>
                    </a:lnTo>
                    <a:lnTo>
                      <a:pt x="266766" y="234787"/>
                    </a:lnTo>
                    <a:lnTo>
                      <a:pt x="287741" y="194243"/>
                    </a:lnTo>
                    <a:lnTo>
                      <a:pt x="295275" y="147574"/>
                    </a:lnTo>
                    <a:lnTo>
                      <a:pt x="287741" y="100917"/>
                    </a:lnTo>
                    <a:lnTo>
                      <a:pt x="266766" y="60405"/>
                    </a:lnTo>
                    <a:lnTo>
                      <a:pt x="234787" y="28464"/>
                    </a:lnTo>
                    <a:lnTo>
                      <a:pt x="194243" y="7520"/>
                    </a:lnTo>
                    <a:lnTo>
                      <a:pt x="14757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6643751" y="1405000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0" y="147574"/>
                    </a:moveTo>
                    <a:lnTo>
                      <a:pt x="7520" y="100917"/>
                    </a:lnTo>
                    <a:lnTo>
                      <a:pt x="28464" y="60405"/>
                    </a:lnTo>
                    <a:lnTo>
                      <a:pt x="60405" y="28464"/>
                    </a:lnTo>
                    <a:lnTo>
                      <a:pt x="100917" y="7520"/>
                    </a:lnTo>
                    <a:lnTo>
                      <a:pt x="147574" y="0"/>
                    </a:lnTo>
                    <a:lnTo>
                      <a:pt x="194243" y="7520"/>
                    </a:lnTo>
                    <a:lnTo>
                      <a:pt x="234787" y="28464"/>
                    </a:lnTo>
                    <a:lnTo>
                      <a:pt x="266766" y="60405"/>
                    </a:lnTo>
                    <a:lnTo>
                      <a:pt x="287741" y="100917"/>
                    </a:lnTo>
                    <a:lnTo>
                      <a:pt x="295275" y="147574"/>
                    </a:lnTo>
                    <a:lnTo>
                      <a:pt x="287741" y="194243"/>
                    </a:lnTo>
                    <a:lnTo>
                      <a:pt x="266766" y="234787"/>
                    </a:lnTo>
                    <a:lnTo>
                      <a:pt x="234787" y="266766"/>
                    </a:lnTo>
                    <a:lnTo>
                      <a:pt x="194243" y="287741"/>
                    </a:lnTo>
                    <a:lnTo>
                      <a:pt x="147574" y="295275"/>
                    </a:lnTo>
                    <a:lnTo>
                      <a:pt x="100917" y="287741"/>
                    </a:lnTo>
                    <a:lnTo>
                      <a:pt x="60405" y="266766"/>
                    </a:lnTo>
                    <a:lnTo>
                      <a:pt x="28464" y="234787"/>
                    </a:lnTo>
                    <a:lnTo>
                      <a:pt x="7520" y="194243"/>
                    </a:lnTo>
                    <a:lnTo>
                      <a:pt x="0" y="147574"/>
                    </a:lnTo>
                    <a:close/>
                  </a:path>
                </a:pathLst>
              </a:custGeom>
              <a:ln w="952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6701408" y="1390586"/>
              <a:ext cx="17843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endParaRPr sz="1800">
                <a:latin typeface="Arial"/>
                <a:cs typeface="Arial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7658163" y="1124013"/>
              <a:ext cx="304800" cy="295275"/>
              <a:chOff x="7658163" y="1124013"/>
              <a:chExt cx="304800" cy="29527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7662926" y="1128775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147574" y="0"/>
                    </a:moveTo>
                    <a:lnTo>
                      <a:pt x="100917" y="7275"/>
                    </a:lnTo>
                    <a:lnTo>
                      <a:pt x="60405" y="27541"/>
                    </a:lnTo>
                    <a:lnTo>
                      <a:pt x="28464" y="58457"/>
                    </a:lnTo>
                    <a:lnTo>
                      <a:pt x="7520" y="97682"/>
                    </a:lnTo>
                    <a:lnTo>
                      <a:pt x="0" y="142875"/>
                    </a:lnTo>
                    <a:lnTo>
                      <a:pt x="7520" y="188018"/>
                    </a:lnTo>
                    <a:lnTo>
                      <a:pt x="28464" y="227237"/>
                    </a:lnTo>
                    <a:lnTo>
                      <a:pt x="60405" y="258171"/>
                    </a:lnTo>
                    <a:lnTo>
                      <a:pt x="100917" y="278462"/>
                    </a:lnTo>
                    <a:lnTo>
                      <a:pt x="147574" y="285750"/>
                    </a:lnTo>
                    <a:lnTo>
                      <a:pt x="194243" y="278462"/>
                    </a:lnTo>
                    <a:lnTo>
                      <a:pt x="234787" y="258171"/>
                    </a:lnTo>
                    <a:lnTo>
                      <a:pt x="266766" y="227237"/>
                    </a:lnTo>
                    <a:lnTo>
                      <a:pt x="287741" y="188018"/>
                    </a:lnTo>
                    <a:lnTo>
                      <a:pt x="295275" y="142875"/>
                    </a:lnTo>
                    <a:lnTo>
                      <a:pt x="287741" y="97682"/>
                    </a:lnTo>
                    <a:lnTo>
                      <a:pt x="266766" y="58457"/>
                    </a:lnTo>
                    <a:lnTo>
                      <a:pt x="234787" y="27541"/>
                    </a:lnTo>
                    <a:lnTo>
                      <a:pt x="194243" y="7275"/>
                    </a:lnTo>
                    <a:lnTo>
                      <a:pt x="14757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662926" y="1128775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0" y="142875"/>
                    </a:moveTo>
                    <a:lnTo>
                      <a:pt x="7520" y="97682"/>
                    </a:lnTo>
                    <a:lnTo>
                      <a:pt x="28464" y="58457"/>
                    </a:lnTo>
                    <a:lnTo>
                      <a:pt x="60405" y="27541"/>
                    </a:lnTo>
                    <a:lnTo>
                      <a:pt x="100917" y="7275"/>
                    </a:lnTo>
                    <a:lnTo>
                      <a:pt x="147574" y="0"/>
                    </a:lnTo>
                    <a:lnTo>
                      <a:pt x="194243" y="7275"/>
                    </a:lnTo>
                    <a:lnTo>
                      <a:pt x="234787" y="27541"/>
                    </a:lnTo>
                    <a:lnTo>
                      <a:pt x="266766" y="58457"/>
                    </a:lnTo>
                    <a:lnTo>
                      <a:pt x="287741" y="97682"/>
                    </a:lnTo>
                    <a:lnTo>
                      <a:pt x="295275" y="142875"/>
                    </a:lnTo>
                    <a:lnTo>
                      <a:pt x="287741" y="188018"/>
                    </a:lnTo>
                    <a:lnTo>
                      <a:pt x="266766" y="227237"/>
                    </a:lnTo>
                    <a:lnTo>
                      <a:pt x="234787" y="258171"/>
                    </a:lnTo>
                    <a:lnTo>
                      <a:pt x="194243" y="278462"/>
                    </a:lnTo>
                    <a:lnTo>
                      <a:pt x="147574" y="285750"/>
                    </a:lnTo>
                    <a:lnTo>
                      <a:pt x="100917" y="278462"/>
                    </a:lnTo>
                    <a:lnTo>
                      <a:pt x="60405" y="258171"/>
                    </a:lnTo>
                    <a:lnTo>
                      <a:pt x="28464" y="227237"/>
                    </a:lnTo>
                    <a:lnTo>
                      <a:pt x="7520" y="188018"/>
                    </a:lnTo>
                    <a:lnTo>
                      <a:pt x="0" y="142875"/>
                    </a:lnTo>
                    <a:close/>
                  </a:path>
                </a:pathLst>
              </a:custGeom>
              <a:ln w="952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7723505" y="1108392"/>
              <a:ext cx="17843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endParaRPr sz="1800">
                <a:latin typeface="Arial"/>
                <a:cs typeface="Arial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8077263" y="1714563"/>
              <a:ext cx="304800" cy="295275"/>
              <a:chOff x="8077263" y="1714563"/>
              <a:chExt cx="304800" cy="29527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8082026" y="1719326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147574" y="0"/>
                    </a:moveTo>
                    <a:lnTo>
                      <a:pt x="100917" y="7275"/>
                    </a:lnTo>
                    <a:lnTo>
                      <a:pt x="60405" y="27541"/>
                    </a:lnTo>
                    <a:lnTo>
                      <a:pt x="28464" y="58457"/>
                    </a:lnTo>
                    <a:lnTo>
                      <a:pt x="7520" y="97682"/>
                    </a:lnTo>
                    <a:lnTo>
                      <a:pt x="0" y="142875"/>
                    </a:lnTo>
                    <a:lnTo>
                      <a:pt x="7520" y="188018"/>
                    </a:lnTo>
                    <a:lnTo>
                      <a:pt x="28464" y="227237"/>
                    </a:lnTo>
                    <a:lnTo>
                      <a:pt x="60405" y="258171"/>
                    </a:lnTo>
                    <a:lnTo>
                      <a:pt x="100917" y="278462"/>
                    </a:lnTo>
                    <a:lnTo>
                      <a:pt x="147574" y="285750"/>
                    </a:lnTo>
                    <a:lnTo>
                      <a:pt x="194243" y="278462"/>
                    </a:lnTo>
                    <a:lnTo>
                      <a:pt x="234787" y="258171"/>
                    </a:lnTo>
                    <a:lnTo>
                      <a:pt x="266766" y="227237"/>
                    </a:lnTo>
                    <a:lnTo>
                      <a:pt x="287741" y="188018"/>
                    </a:lnTo>
                    <a:lnTo>
                      <a:pt x="295275" y="142875"/>
                    </a:lnTo>
                    <a:lnTo>
                      <a:pt x="287741" y="97682"/>
                    </a:lnTo>
                    <a:lnTo>
                      <a:pt x="266766" y="58457"/>
                    </a:lnTo>
                    <a:lnTo>
                      <a:pt x="234787" y="27541"/>
                    </a:lnTo>
                    <a:lnTo>
                      <a:pt x="194243" y="7275"/>
                    </a:lnTo>
                    <a:lnTo>
                      <a:pt x="147574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8082026" y="1719326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0" y="142875"/>
                    </a:moveTo>
                    <a:lnTo>
                      <a:pt x="7520" y="97682"/>
                    </a:lnTo>
                    <a:lnTo>
                      <a:pt x="28464" y="58457"/>
                    </a:lnTo>
                    <a:lnTo>
                      <a:pt x="60405" y="27541"/>
                    </a:lnTo>
                    <a:lnTo>
                      <a:pt x="100917" y="7275"/>
                    </a:lnTo>
                    <a:lnTo>
                      <a:pt x="147574" y="0"/>
                    </a:lnTo>
                    <a:lnTo>
                      <a:pt x="194243" y="7275"/>
                    </a:lnTo>
                    <a:lnTo>
                      <a:pt x="234787" y="27541"/>
                    </a:lnTo>
                    <a:lnTo>
                      <a:pt x="266766" y="58457"/>
                    </a:lnTo>
                    <a:lnTo>
                      <a:pt x="287741" y="97682"/>
                    </a:lnTo>
                    <a:lnTo>
                      <a:pt x="295275" y="142875"/>
                    </a:lnTo>
                    <a:lnTo>
                      <a:pt x="287741" y="188018"/>
                    </a:lnTo>
                    <a:lnTo>
                      <a:pt x="266766" y="227237"/>
                    </a:lnTo>
                    <a:lnTo>
                      <a:pt x="234787" y="258171"/>
                    </a:lnTo>
                    <a:lnTo>
                      <a:pt x="194243" y="278462"/>
                    </a:lnTo>
                    <a:lnTo>
                      <a:pt x="147574" y="285750"/>
                    </a:lnTo>
                    <a:lnTo>
                      <a:pt x="100917" y="278462"/>
                    </a:lnTo>
                    <a:lnTo>
                      <a:pt x="60405" y="258171"/>
                    </a:lnTo>
                    <a:lnTo>
                      <a:pt x="28464" y="227237"/>
                    </a:lnTo>
                    <a:lnTo>
                      <a:pt x="7520" y="188018"/>
                    </a:lnTo>
                    <a:lnTo>
                      <a:pt x="0" y="142875"/>
                    </a:lnTo>
                    <a:close/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8155558" y="1700212"/>
              <a:ext cx="15684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0" dirty="0">
                  <a:solidFill>
                    <a:srgbClr val="FFFFFF"/>
                  </a:solidFill>
                  <a:latin typeface="Cambria Math"/>
                  <a:cs typeface="Cambria Math"/>
                </a:rPr>
                <a:t>𝑢</a:t>
              </a:r>
              <a:endParaRPr sz="1800">
                <a:latin typeface="Cambria Math"/>
                <a:cs typeface="Cambria Math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8705913" y="1676463"/>
              <a:ext cx="304800" cy="295275"/>
              <a:chOff x="8705913" y="1676463"/>
              <a:chExt cx="304800" cy="29527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8710676" y="1681226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147574" y="0"/>
                    </a:moveTo>
                    <a:lnTo>
                      <a:pt x="100917" y="7275"/>
                    </a:lnTo>
                    <a:lnTo>
                      <a:pt x="60405" y="27541"/>
                    </a:lnTo>
                    <a:lnTo>
                      <a:pt x="28464" y="58457"/>
                    </a:lnTo>
                    <a:lnTo>
                      <a:pt x="7520" y="97682"/>
                    </a:lnTo>
                    <a:lnTo>
                      <a:pt x="0" y="142875"/>
                    </a:lnTo>
                    <a:lnTo>
                      <a:pt x="7520" y="188018"/>
                    </a:lnTo>
                    <a:lnTo>
                      <a:pt x="28464" y="227237"/>
                    </a:lnTo>
                    <a:lnTo>
                      <a:pt x="60405" y="258171"/>
                    </a:lnTo>
                    <a:lnTo>
                      <a:pt x="100917" y="278462"/>
                    </a:lnTo>
                    <a:lnTo>
                      <a:pt x="147574" y="285750"/>
                    </a:lnTo>
                    <a:lnTo>
                      <a:pt x="194243" y="278462"/>
                    </a:lnTo>
                    <a:lnTo>
                      <a:pt x="234787" y="258171"/>
                    </a:lnTo>
                    <a:lnTo>
                      <a:pt x="266766" y="227237"/>
                    </a:lnTo>
                    <a:lnTo>
                      <a:pt x="287741" y="188018"/>
                    </a:lnTo>
                    <a:lnTo>
                      <a:pt x="295275" y="142875"/>
                    </a:lnTo>
                    <a:lnTo>
                      <a:pt x="287741" y="97682"/>
                    </a:lnTo>
                    <a:lnTo>
                      <a:pt x="266766" y="58457"/>
                    </a:lnTo>
                    <a:lnTo>
                      <a:pt x="234787" y="27541"/>
                    </a:lnTo>
                    <a:lnTo>
                      <a:pt x="194243" y="7275"/>
                    </a:lnTo>
                    <a:lnTo>
                      <a:pt x="14757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8710676" y="1681226"/>
                <a:ext cx="29527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85750">
                    <a:moveTo>
                      <a:pt x="0" y="142875"/>
                    </a:moveTo>
                    <a:lnTo>
                      <a:pt x="7520" y="97682"/>
                    </a:lnTo>
                    <a:lnTo>
                      <a:pt x="28464" y="58457"/>
                    </a:lnTo>
                    <a:lnTo>
                      <a:pt x="60405" y="27541"/>
                    </a:lnTo>
                    <a:lnTo>
                      <a:pt x="100917" y="7275"/>
                    </a:lnTo>
                    <a:lnTo>
                      <a:pt x="147574" y="0"/>
                    </a:lnTo>
                    <a:lnTo>
                      <a:pt x="194243" y="7275"/>
                    </a:lnTo>
                    <a:lnTo>
                      <a:pt x="234787" y="27541"/>
                    </a:lnTo>
                    <a:lnTo>
                      <a:pt x="266766" y="58457"/>
                    </a:lnTo>
                    <a:lnTo>
                      <a:pt x="287741" y="97682"/>
                    </a:lnTo>
                    <a:lnTo>
                      <a:pt x="295275" y="142875"/>
                    </a:lnTo>
                    <a:lnTo>
                      <a:pt x="287741" y="188018"/>
                    </a:lnTo>
                    <a:lnTo>
                      <a:pt x="266766" y="227237"/>
                    </a:lnTo>
                    <a:lnTo>
                      <a:pt x="234787" y="258171"/>
                    </a:lnTo>
                    <a:lnTo>
                      <a:pt x="194243" y="278462"/>
                    </a:lnTo>
                    <a:lnTo>
                      <a:pt x="147574" y="285750"/>
                    </a:lnTo>
                    <a:lnTo>
                      <a:pt x="100917" y="278462"/>
                    </a:lnTo>
                    <a:lnTo>
                      <a:pt x="60405" y="258171"/>
                    </a:lnTo>
                    <a:lnTo>
                      <a:pt x="28464" y="227237"/>
                    </a:lnTo>
                    <a:lnTo>
                      <a:pt x="7520" y="188018"/>
                    </a:lnTo>
                    <a:lnTo>
                      <a:pt x="0" y="142875"/>
                    </a:lnTo>
                    <a:close/>
                  </a:path>
                </a:pathLst>
              </a:custGeom>
              <a:ln w="952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8774176" y="1666303"/>
              <a:ext cx="17843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7907401" y="2184717"/>
              <a:ext cx="972185" cy="8820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114"/>
                </a:spcBef>
              </a:pPr>
              <a:r>
                <a:rPr sz="1400" dirty="0">
                  <a:solidFill>
                    <a:srgbClr val="008000"/>
                  </a:solidFill>
                  <a:latin typeface="Cambria Math"/>
                  <a:cs typeface="Cambria Math"/>
                </a:rPr>
                <a:t>𝑢</a:t>
              </a:r>
              <a:r>
                <a:rPr sz="1400" spc="75" dirty="0">
                  <a:solidFill>
                    <a:srgbClr val="008000"/>
                  </a:solidFill>
                  <a:latin typeface="Cambria Math"/>
                  <a:cs typeface="Cambria Math"/>
                </a:rPr>
                <a:t> </a:t>
              </a:r>
              <a:r>
                <a:rPr sz="1400" spc="-25" dirty="0">
                  <a:solidFill>
                    <a:srgbClr val="008000"/>
                  </a:solidFill>
                  <a:latin typeface="Arial"/>
                  <a:cs typeface="Arial"/>
                </a:rPr>
                <a:t>has </a:t>
              </a:r>
              <a:r>
                <a:rPr sz="1400" spc="-10" dirty="0">
                  <a:solidFill>
                    <a:srgbClr val="008000"/>
                  </a:solidFill>
                  <a:latin typeface="Arial"/>
                  <a:cs typeface="Arial"/>
                </a:rPr>
                <a:t>graphlets:</a:t>
              </a:r>
              <a:r>
                <a:rPr sz="1400" spc="50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8000"/>
                  </a:solidFill>
                  <a:latin typeface="Arial"/>
                  <a:cs typeface="Arial"/>
                </a:rPr>
                <a:t>0,</a:t>
              </a:r>
              <a:r>
                <a:rPr sz="1400" spc="1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8000"/>
                  </a:solidFill>
                  <a:latin typeface="Arial"/>
                  <a:cs typeface="Arial"/>
                </a:rPr>
                <a:t>1,</a:t>
              </a:r>
              <a:r>
                <a:rPr sz="1400" spc="-8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8000"/>
                  </a:solidFill>
                  <a:latin typeface="Arial"/>
                  <a:cs typeface="Arial"/>
                </a:rPr>
                <a:t>2,</a:t>
              </a:r>
              <a:r>
                <a:rPr sz="1400" spc="15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8000"/>
                  </a:solidFill>
                  <a:latin typeface="Arial"/>
                  <a:cs typeface="Arial"/>
                </a:rPr>
                <a:t>3, </a:t>
              </a:r>
              <a:r>
                <a:rPr sz="1400" spc="-35" dirty="0">
                  <a:solidFill>
                    <a:srgbClr val="008000"/>
                  </a:solidFill>
                  <a:latin typeface="Arial"/>
                  <a:cs typeface="Arial"/>
                </a:rPr>
                <a:t>5,</a:t>
              </a:r>
              <a:endParaRPr sz="1400">
                <a:latin typeface="Arial"/>
                <a:cs typeface="Arial"/>
              </a:endParaRPr>
            </a:p>
            <a:p>
              <a:pPr marL="12700">
                <a:lnSpc>
                  <a:spcPts val="1650"/>
                </a:lnSpc>
              </a:pPr>
              <a:r>
                <a:rPr sz="1400" dirty="0">
                  <a:solidFill>
                    <a:srgbClr val="008000"/>
                  </a:solidFill>
                  <a:latin typeface="Arial"/>
                  <a:cs typeface="Arial"/>
                </a:rPr>
                <a:t>10,</a:t>
              </a:r>
              <a:r>
                <a:rPr sz="1400" spc="-7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8000"/>
                  </a:solidFill>
                  <a:latin typeface="Arial"/>
                  <a:cs typeface="Arial"/>
                </a:rPr>
                <a:t>11,</a:t>
              </a:r>
              <a:r>
                <a:rPr sz="1400" spc="-7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sz="1400" spc="-50" dirty="0">
                  <a:solidFill>
                    <a:srgbClr val="008000"/>
                  </a:solidFill>
                  <a:latin typeface="Arial"/>
                  <a:cs typeface="Arial"/>
                </a:rPr>
                <a:t>…</a:t>
              </a:r>
              <a:endParaRPr sz="1400">
                <a:latin typeface="Arial"/>
                <a:cs typeface="Arial"/>
              </a:endParaRPr>
            </a:p>
          </p:txBody>
        </p:sp>
      </p:grpSp>
      <p:sp>
        <p:nvSpPr>
          <p:cNvPr id="39" name="object 9">
            <a:extLst>
              <a:ext uri="{FF2B5EF4-FFF2-40B4-BE49-F238E27FC236}">
                <a16:creationId xmlns:a16="http://schemas.microsoft.com/office/drawing/2014/main" id="{42BE25BD-8786-5FA5-A22A-C30473D7459F}"/>
              </a:ext>
            </a:extLst>
          </p:cNvPr>
          <p:cNvSpPr txBox="1"/>
          <p:nvPr/>
        </p:nvSpPr>
        <p:spPr>
          <a:xfrm>
            <a:off x="247565" y="3143880"/>
            <a:ext cx="745045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Graphlet</a:t>
            </a:r>
            <a:r>
              <a:rPr sz="1200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id</a:t>
            </a:r>
            <a:r>
              <a:rPr sz="1200" spc="-1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(Root/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“position”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node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8000"/>
                </a:solidFill>
                <a:latin typeface="Cambria Math"/>
                <a:cs typeface="Cambria Math"/>
              </a:rPr>
              <a:t>𝑢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CC4BDF-C65B-BAF9-5AFF-7EA63C9B8463}"/>
              </a:ext>
            </a:extLst>
          </p:cNvPr>
          <p:cNvSpPr txBox="1"/>
          <p:nvPr/>
        </p:nvSpPr>
        <p:spPr>
          <a:xfrm>
            <a:off x="459109" y="14273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8D956D6-A417-44BE-96ED-7A5386E2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871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135251" y="6575107"/>
            <a:ext cx="1701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704" y="894080"/>
            <a:ext cx="8439776" cy="3928126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2800" dirty="0">
                <a:latin typeface="Calibri"/>
                <a:cs typeface="Calibri"/>
              </a:rPr>
              <a:t>Considering</a:t>
            </a:r>
            <a:r>
              <a:rPr sz="2800" spc="-2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graphlets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2-5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get:</a:t>
            </a:r>
            <a:endParaRPr sz="2800" dirty="0">
              <a:latin typeface="Calibri"/>
              <a:cs typeface="Calibri"/>
            </a:endParaRPr>
          </a:p>
          <a:p>
            <a:pPr marL="631190" marR="508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Vector</a:t>
            </a:r>
            <a:r>
              <a:rPr sz="24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73</a:t>
            </a:r>
            <a:r>
              <a:rPr sz="2400" b="1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coordinates</a:t>
            </a:r>
            <a:r>
              <a:rPr sz="24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signature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describes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topology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node's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neighborhood</a:t>
            </a:r>
            <a:endParaRPr lang="en-US" sz="2400" spc="-10" dirty="0">
              <a:latin typeface="Calibri"/>
              <a:cs typeface="Calibri"/>
            </a:endParaRPr>
          </a:p>
          <a:p>
            <a:pPr marL="631190" marR="508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36550" marR="185420" indent="-32448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2800" spc="-10" dirty="0">
                <a:latin typeface="Calibri"/>
                <a:cs typeface="Calibri"/>
              </a:rPr>
              <a:t>Graphlet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degree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vector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provides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measure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D50092"/>
                </a:solidFill>
                <a:latin typeface="Calibri"/>
                <a:cs typeface="Calibri"/>
              </a:rPr>
              <a:t>node’s</a:t>
            </a:r>
            <a:r>
              <a:rPr sz="2800" b="1" spc="-8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D50092"/>
                </a:solidFill>
                <a:latin typeface="Calibri"/>
                <a:cs typeface="Calibri"/>
              </a:rPr>
              <a:t>local</a:t>
            </a:r>
            <a:r>
              <a:rPr sz="2800" b="1" spc="-12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D50092"/>
                </a:solidFill>
                <a:latin typeface="Calibri"/>
                <a:cs typeface="Calibri"/>
              </a:rPr>
              <a:t>network</a:t>
            </a:r>
            <a:r>
              <a:rPr sz="2800" b="1" spc="-12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50092"/>
                </a:solidFill>
                <a:latin typeface="Calibri"/>
                <a:cs typeface="Calibri"/>
              </a:rPr>
              <a:t>topology</a:t>
            </a:r>
            <a:r>
              <a:rPr sz="2800" spc="-10" dirty="0">
                <a:solidFill>
                  <a:srgbClr val="D50092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31190" marR="31115" lvl="1" indent="-275590">
              <a:lnSpc>
                <a:spcPct val="102400"/>
              </a:lnSpc>
              <a:spcBef>
                <a:spcPts val="65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400" dirty="0">
                <a:latin typeface="Calibri"/>
                <a:cs typeface="Calibri"/>
              </a:rPr>
              <a:t>Comparing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vectors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provides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mor</a:t>
            </a:r>
            <a:r>
              <a:rPr lang="en-US" sz="2400" spc="-20" dirty="0">
                <a:latin typeface="Calibri"/>
                <a:cs typeface="Calibri"/>
              </a:rPr>
              <a:t>e </a:t>
            </a:r>
            <a:r>
              <a:rPr sz="2400" dirty="0">
                <a:latin typeface="Calibri"/>
                <a:cs typeface="Calibri"/>
              </a:rPr>
              <a:t>detailed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topological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similarity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than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degrees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clustering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coefficient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71BCB-2670-1B00-F720-DEFAECB426D7}"/>
              </a:ext>
            </a:extLst>
          </p:cNvPr>
          <p:cNvSpPr txBox="1"/>
          <p:nvPr/>
        </p:nvSpPr>
        <p:spPr>
          <a:xfrm>
            <a:off x="459109" y="14273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Graphlets</a:t>
            </a:r>
          </a:p>
        </p:txBody>
      </p:sp>
      <p:grpSp>
        <p:nvGrpSpPr>
          <p:cNvPr id="22" name="object 10">
            <a:extLst>
              <a:ext uri="{FF2B5EF4-FFF2-40B4-BE49-F238E27FC236}">
                <a16:creationId xmlns:a16="http://schemas.microsoft.com/office/drawing/2014/main" id="{7933C8BA-087F-84A9-EA83-D2AA7AF42232}"/>
              </a:ext>
            </a:extLst>
          </p:cNvPr>
          <p:cNvGrpSpPr/>
          <p:nvPr/>
        </p:nvGrpSpPr>
        <p:grpSpPr>
          <a:xfrm>
            <a:off x="755576" y="5157192"/>
            <a:ext cx="1851660" cy="1152525"/>
            <a:chOff x="6877113" y="1257363"/>
            <a:chExt cx="1851660" cy="1152525"/>
          </a:xfrm>
        </p:grpSpPr>
        <p:sp>
          <p:nvSpPr>
            <p:cNvPr id="41" name="object 11">
              <a:extLst>
                <a:ext uri="{FF2B5EF4-FFF2-40B4-BE49-F238E27FC236}">
                  <a16:creationId xmlns:a16="http://schemas.microsoft.com/office/drawing/2014/main" id="{1F8C14FE-948C-A6CA-CBCB-29E692246401}"/>
                </a:ext>
              </a:extLst>
            </p:cNvPr>
            <p:cNvSpPr/>
            <p:nvPr/>
          </p:nvSpPr>
          <p:spPr>
            <a:xfrm>
              <a:off x="6891401" y="1271650"/>
              <a:ext cx="1823085" cy="1005840"/>
            </a:xfrm>
            <a:custGeom>
              <a:avLst/>
              <a:gdLst/>
              <a:ahLst/>
              <a:cxnLst/>
              <a:rect l="l" t="t" r="r" b="b"/>
              <a:pathLst>
                <a:path w="1823084" h="1005839">
                  <a:moveTo>
                    <a:pt x="0" y="381000"/>
                  </a:moveTo>
                  <a:lnTo>
                    <a:pt x="602615" y="889381"/>
                  </a:lnTo>
                </a:path>
                <a:path w="1823084" h="1005839">
                  <a:moveTo>
                    <a:pt x="704850" y="994790"/>
                  </a:moveTo>
                  <a:lnTo>
                    <a:pt x="913638" y="38100"/>
                  </a:lnTo>
                </a:path>
                <a:path w="1823084" h="1005839">
                  <a:moveTo>
                    <a:pt x="1390650" y="552831"/>
                  </a:moveTo>
                  <a:lnTo>
                    <a:pt x="1822830" y="552450"/>
                  </a:lnTo>
                </a:path>
                <a:path w="1823084" h="1005839">
                  <a:moveTo>
                    <a:pt x="1336421" y="591058"/>
                  </a:moveTo>
                  <a:lnTo>
                    <a:pt x="914400" y="0"/>
                  </a:lnTo>
                </a:path>
                <a:path w="1823084" h="1005839">
                  <a:moveTo>
                    <a:pt x="704850" y="1005839"/>
                  </a:moveTo>
                  <a:lnTo>
                    <a:pt x="1230756" y="6953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>
              <a:extLst>
                <a:ext uri="{FF2B5EF4-FFF2-40B4-BE49-F238E27FC236}">
                  <a16:creationId xmlns:a16="http://schemas.microsoft.com/office/drawing/2014/main" id="{52036C57-E9C9-0F45-DC2F-B027F0FCCF9B}"/>
                </a:ext>
              </a:extLst>
            </p:cNvPr>
            <p:cNvSpPr/>
            <p:nvPr/>
          </p:nvSpPr>
          <p:spPr>
            <a:xfrm>
              <a:off x="7453376" y="2119375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02513DFA-CE1D-9C15-0A04-6DB4F6F564C7}"/>
                </a:ext>
              </a:extLst>
            </p:cNvPr>
            <p:cNvSpPr/>
            <p:nvPr/>
          </p:nvSpPr>
          <p:spPr>
            <a:xfrm>
              <a:off x="7453376" y="2119375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4">
            <a:extLst>
              <a:ext uri="{FF2B5EF4-FFF2-40B4-BE49-F238E27FC236}">
                <a16:creationId xmlns:a16="http://schemas.microsoft.com/office/drawing/2014/main" id="{BC16CEF5-C2A6-7639-8F12-AE012F6FA06C}"/>
              </a:ext>
            </a:extLst>
          </p:cNvPr>
          <p:cNvSpPr txBox="1"/>
          <p:nvPr/>
        </p:nvSpPr>
        <p:spPr>
          <a:xfrm>
            <a:off x="1383273" y="6002631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15">
            <a:extLst>
              <a:ext uri="{FF2B5EF4-FFF2-40B4-BE49-F238E27FC236}">
                <a16:creationId xmlns:a16="http://schemas.microsoft.com/office/drawing/2014/main" id="{4E8DBDD1-E1BE-657D-51C0-DE92E03F3B5A}"/>
              </a:ext>
            </a:extLst>
          </p:cNvPr>
          <p:cNvGrpSpPr/>
          <p:nvPr/>
        </p:nvGrpSpPr>
        <p:grpSpPr>
          <a:xfrm>
            <a:off x="517451" y="5300067"/>
            <a:ext cx="304800" cy="304800"/>
            <a:chOff x="6638988" y="1400238"/>
            <a:chExt cx="304800" cy="304800"/>
          </a:xfrm>
        </p:grpSpPr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CD672806-7B53-DAB4-DEDF-4186FD588D47}"/>
                </a:ext>
              </a:extLst>
            </p:cNvPr>
            <p:cNvSpPr/>
            <p:nvPr/>
          </p:nvSpPr>
          <p:spPr>
            <a:xfrm>
              <a:off x="6643751" y="140500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574" y="0"/>
                  </a:moveTo>
                  <a:lnTo>
                    <a:pt x="100917" y="7520"/>
                  </a:lnTo>
                  <a:lnTo>
                    <a:pt x="60405" y="28464"/>
                  </a:lnTo>
                  <a:lnTo>
                    <a:pt x="28464" y="60405"/>
                  </a:lnTo>
                  <a:lnTo>
                    <a:pt x="7520" y="100917"/>
                  </a:lnTo>
                  <a:lnTo>
                    <a:pt x="0" y="147574"/>
                  </a:lnTo>
                  <a:lnTo>
                    <a:pt x="7520" y="194243"/>
                  </a:lnTo>
                  <a:lnTo>
                    <a:pt x="28464" y="234787"/>
                  </a:lnTo>
                  <a:lnTo>
                    <a:pt x="60405" y="266766"/>
                  </a:lnTo>
                  <a:lnTo>
                    <a:pt x="100917" y="287741"/>
                  </a:lnTo>
                  <a:lnTo>
                    <a:pt x="147574" y="295275"/>
                  </a:lnTo>
                  <a:lnTo>
                    <a:pt x="194243" y="287741"/>
                  </a:lnTo>
                  <a:lnTo>
                    <a:pt x="234787" y="266766"/>
                  </a:lnTo>
                  <a:lnTo>
                    <a:pt x="266766" y="234787"/>
                  </a:lnTo>
                  <a:lnTo>
                    <a:pt x="287741" y="194243"/>
                  </a:lnTo>
                  <a:lnTo>
                    <a:pt x="295275" y="147574"/>
                  </a:lnTo>
                  <a:lnTo>
                    <a:pt x="287741" y="100917"/>
                  </a:lnTo>
                  <a:lnTo>
                    <a:pt x="266766" y="60405"/>
                  </a:lnTo>
                  <a:lnTo>
                    <a:pt x="234787" y="28464"/>
                  </a:lnTo>
                  <a:lnTo>
                    <a:pt x="194243" y="7520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7">
              <a:extLst>
                <a:ext uri="{FF2B5EF4-FFF2-40B4-BE49-F238E27FC236}">
                  <a16:creationId xmlns:a16="http://schemas.microsoft.com/office/drawing/2014/main" id="{555272BE-0C05-58A4-2A4D-145C23C927FA}"/>
                </a:ext>
              </a:extLst>
            </p:cNvPr>
            <p:cNvSpPr/>
            <p:nvPr/>
          </p:nvSpPr>
          <p:spPr>
            <a:xfrm>
              <a:off x="6643751" y="140500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0" y="100917"/>
                  </a:lnTo>
                  <a:lnTo>
                    <a:pt x="28464" y="60405"/>
                  </a:lnTo>
                  <a:lnTo>
                    <a:pt x="60405" y="28464"/>
                  </a:lnTo>
                  <a:lnTo>
                    <a:pt x="100917" y="7520"/>
                  </a:lnTo>
                  <a:lnTo>
                    <a:pt x="147574" y="0"/>
                  </a:lnTo>
                  <a:lnTo>
                    <a:pt x="194243" y="7520"/>
                  </a:lnTo>
                  <a:lnTo>
                    <a:pt x="234787" y="28464"/>
                  </a:lnTo>
                  <a:lnTo>
                    <a:pt x="266766" y="60405"/>
                  </a:lnTo>
                  <a:lnTo>
                    <a:pt x="287741" y="100917"/>
                  </a:lnTo>
                  <a:lnTo>
                    <a:pt x="295275" y="147574"/>
                  </a:lnTo>
                  <a:lnTo>
                    <a:pt x="287741" y="194243"/>
                  </a:lnTo>
                  <a:lnTo>
                    <a:pt x="266766" y="234787"/>
                  </a:lnTo>
                  <a:lnTo>
                    <a:pt x="234787" y="266766"/>
                  </a:lnTo>
                  <a:lnTo>
                    <a:pt x="194243" y="287741"/>
                  </a:lnTo>
                  <a:lnTo>
                    <a:pt x="147574" y="295275"/>
                  </a:lnTo>
                  <a:lnTo>
                    <a:pt x="100917" y="287741"/>
                  </a:lnTo>
                  <a:lnTo>
                    <a:pt x="60405" y="266766"/>
                  </a:lnTo>
                  <a:lnTo>
                    <a:pt x="28464" y="234787"/>
                  </a:lnTo>
                  <a:lnTo>
                    <a:pt x="7520" y="194243"/>
                  </a:lnTo>
                  <a:lnTo>
                    <a:pt x="0" y="14757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4356F31-5A63-74A7-B904-5E8B5BDBD342}"/>
              </a:ext>
            </a:extLst>
          </p:cNvPr>
          <p:cNvSpPr txBox="1"/>
          <p:nvPr/>
        </p:nvSpPr>
        <p:spPr>
          <a:xfrm>
            <a:off x="579871" y="5290415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19">
            <a:extLst>
              <a:ext uri="{FF2B5EF4-FFF2-40B4-BE49-F238E27FC236}">
                <a16:creationId xmlns:a16="http://schemas.microsoft.com/office/drawing/2014/main" id="{3B8AD02C-B609-CF4B-BFFD-F0B7AEF7C2D3}"/>
              </a:ext>
            </a:extLst>
          </p:cNvPr>
          <p:cNvGrpSpPr/>
          <p:nvPr/>
        </p:nvGrpSpPr>
        <p:grpSpPr>
          <a:xfrm>
            <a:off x="1536626" y="5023842"/>
            <a:ext cx="304800" cy="295275"/>
            <a:chOff x="7658163" y="1124013"/>
            <a:chExt cx="304800" cy="295275"/>
          </a:xfrm>
        </p:grpSpPr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8308BE25-FDD0-EF5B-D3B7-1104A9CA4DAF}"/>
                </a:ext>
              </a:extLst>
            </p:cNvPr>
            <p:cNvSpPr/>
            <p:nvPr/>
          </p:nvSpPr>
          <p:spPr>
            <a:xfrm>
              <a:off x="7662926" y="1128775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BE9E6CC7-2F42-3B61-CBB2-265AD3F6DF7B}"/>
                </a:ext>
              </a:extLst>
            </p:cNvPr>
            <p:cNvSpPr/>
            <p:nvPr/>
          </p:nvSpPr>
          <p:spPr>
            <a:xfrm>
              <a:off x="7662926" y="1128775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2">
            <a:extLst>
              <a:ext uri="{FF2B5EF4-FFF2-40B4-BE49-F238E27FC236}">
                <a16:creationId xmlns:a16="http://schemas.microsoft.com/office/drawing/2014/main" id="{3F7A5746-F5A2-0ED8-116B-0974F85068E8}"/>
              </a:ext>
            </a:extLst>
          </p:cNvPr>
          <p:cNvSpPr txBox="1"/>
          <p:nvPr/>
        </p:nvSpPr>
        <p:spPr>
          <a:xfrm>
            <a:off x="1601968" y="5008221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8" name="object 23">
            <a:extLst>
              <a:ext uri="{FF2B5EF4-FFF2-40B4-BE49-F238E27FC236}">
                <a16:creationId xmlns:a16="http://schemas.microsoft.com/office/drawing/2014/main" id="{33AEE30E-64D2-5672-6E6B-0232E4D9EADD}"/>
              </a:ext>
            </a:extLst>
          </p:cNvPr>
          <p:cNvGrpSpPr/>
          <p:nvPr/>
        </p:nvGrpSpPr>
        <p:grpSpPr>
          <a:xfrm>
            <a:off x="1955726" y="5614392"/>
            <a:ext cx="304800" cy="295275"/>
            <a:chOff x="8077263" y="1714563"/>
            <a:chExt cx="304800" cy="295275"/>
          </a:xfrm>
        </p:grpSpPr>
        <p:sp>
          <p:nvSpPr>
            <p:cNvPr id="35" name="object 24">
              <a:extLst>
                <a:ext uri="{FF2B5EF4-FFF2-40B4-BE49-F238E27FC236}">
                  <a16:creationId xmlns:a16="http://schemas.microsoft.com/office/drawing/2014/main" id="{46F02016-DA5A-D791-6067-B9BB2DDAB185}"/>
                </a:ext>
              </a:extLst>
            </p:cNvPr>
            <p:cNvSpPr/>
            <p:nvPr/>
          </p:nvSpPr>
          <p:spPr>
            <a:xfrm>
              <a:off x="8082026" y="171932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5">
              <a:extLst>
                <a:ext uri="{FF2B5EF4-FFF2-40B4-BE49-F238E27FC236}">
                  <a16:creationId xmlns:a16="http://schemas.microsoft.com/office/drawing/2014/main" id="{269FA11F-E2FB-B3DC-ABAC-DA31201694AB}"/>
                </a:ext>
              </a:extLst>
            </p:cNvPr>
            <p:cNvSpPr/>
            <p:nvPr/>
          </p:nvSpPr>
          <p:spPr>
            <a:xfrm>
              <a:off x="8082026" y="171932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6">
            <a:extLst>
              <a:ext uri="{FF2B5EF4-FFF2-40B4-BE49-F238E27FC236}">
                <a16:creationId xmlns:a16="http://schemas.microsoft.com/office/drawing/2014/main" id="{2B7DAC39-B046-AEA7-F26B-55AC8CA44B7A}"/>
              </a:ext>
            </a:extLst>
          </p:cNvPr>
          <p:cNvSpPr txBox="1"/>
          <p:nvPr/>
        </p:nvSpPr>
        <p:spPr>
          <a:xfrm>
            <a:off x="2034021" y="5600041"/>
            <a:ext cx="156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mbria Math"/>
                <a:cs typeface="Cambria Math"/>
              </a:rPr>
              <a:t>𝑢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30" name="object 27">
            <a:extLst>
              <a:ext uri="{FF2B5EF4-FFF2-40B4-BE49-F238E27FC236}">
                <a16:creationId xmlns:a16="http://schemas.microsoft.com/office/drawing/2014/main" id="{DBF26B81-4DDD-7B4C-B91F-055026D72BF5}"/>
              </a:ext>
            </a:extLst>
          </p:cNvPr>
          <p:cNvGrpSpPr/>
          <p:nvPr/>
        </p:nvGrpSpPr>
        <p:grpSpPr>
          <a:xfrm>
            <a:off x="2584376" y="5576292"/>
            <a:ext cx="304800" cy="295275"/>
            <a:chOff x="8705913" y="1676463"/>
            <a:chExt cx="304800" cy="295275"/>
          </a:xfrm>
        </p:grpSpPr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D3DF61AC-731A-0C58-40F6-F79E08D73D6E}"/>
                </a:ext>
              </a:extLst>
            </p:cNvPr>
            <p:cNvSpPr/>
            <p:nvPr/>
          </p:nvSpPr>
          <p:spPr>
            <a:xfrm>
              <a:off x="8710676" y="168122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147574" y="0"/>
                  </a:moveTo>
                  <a:lnTo>
                    <a:pt x="100917" y="7275"/>
                  </a:lnTo>
                  <a:lnTo>
                    <a:pt x="60405" y="27541"/>
                  </a:lnTo>
                  <a:lnTo>
                    <a:pt x="28464" y="58457"/>
                  </a:lnTo>
                  <a:lnTo>
                    <a:pt x="7520" y="97682"/>
                  </a:lnTo>
                  <a:lnTo>
                    <a:pt x="0" y="142875"/>
                  </a:lnTo>
                  <a:lnTo>
                    <a:pt x="7520" y="188018"/>
                  </a:lnTo>
                  <a:lnTo>
                    <a:pt x="28464" y="227237"/>
                  </a:lnTo>
                  <a:lnTo>
                    <a:pt x="60405" y="258171"/>
                  </a:lnTo>
                  <a:lnTo>
                    <a:pt x="100917" y="278462"/>
                  </a:lnTo>
                  <a:lnTo>
                    <a:pt x="147574" y="285750"/>
                  </a:lnTo>
                  <a:lnTo>
                    <a:pt x="194243" y="278462"/>
                  </a:lnTo>
                  <a:lnTo>
                    <a:pt x="234787" y="258171"/>
                  </a:lnTo>
                  <a:lnTo>
                    <a:pt x="266766" y="227237"/>
                  </a:lnTo>
                  <a:lnTo>
                    <a:pt x="287741" y="188018"/>
                  </a:lnTo>
                  <a:lnTo>
                    <a:pt x="295275" y="142875"/>
                  </a:lnTo>
                  <a:lnTo>
                    <a:pt x="287741" y="97682"/>
                  </a:lnTo>
                  <a:lnTo>
                    <a:pt x="266766" y="58457"/>
                  </a:lnTo>
                  <a:lnTo>
                    <a:pt x="234787" y="27541"/>
                  </a:lnTo>
                  <a:lnTo>
                    <a:pt x="194243" y="7275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4CE03B84-8662-C674-61E3-4E1C998F342C}"/>
                </a:ext>
              </a:extLst>
            </p:cNvPr>
            <p:cNvSpPr/>
            <p:nvPr/>
          </p:nvSpPr>
          <p:spPr>
            <a:xfrm>
              <a:off x="8710676" y="1681226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142875"/>
                  </a:moveTo>
                  <a:lnTo>
                    <a:pt x="7520" y="97682"/>
                  </a:lnTo>
                  <a:lnTo>
                    <a:pt x="28464" y="58457"/>
                  </a:lnTo>
                  <a:lnTo>
                    <a:pt x="60405" y="27541"/>
                  </a:lnTo>
                  <a:lnTo>
                    <a:pt x="100917" y="7275"/>
                  </a:lnTo>
                  <a:lnTo>
                    <a:pt x="147574" y="0"/>
                  </a:lnTo>
                  <a:lnTo>
                    <a:pt x="194243" y="7275"/>
                  </a:lnTo>
                  <a:lnTo>
                    <a:pt x="234787" y="27541"/>
                  </a:lnTo>
                  <a:lnTo>
                    <a:pt x="266766" y="58457"/>
                  </a:lnTo>
                  <a:lnTo>
                    <a:pt x="287741" y="97682"/>
                  </a:lnTo>
                  <a:lnTo>
                    <a:pt x="295275" y="142875"/>
                  </a:lnTo>
                  <a:lnTo>
                    <a:pt x="287741" y="188018"/>
                  </a:lnTo>
                  <a:lnTo>
                    <a:pt x="266766" y="227237"/>
                  </a:lnTo>
                  <a:lnTo>
                    <a:pt x="234787" y="258171"/>
                  </a:lnTo>
                  <a:lnTo>
                    <a:pt x="194243" y="278462"/>
                  </a:lnTo>
                  <a:lnTo>
                    <a:pt x="147574" y="285750"/>
                  </a:lnTo>
                  <a:lnTo>
                    <a:pt x="100917" y="278462"/>
                  </a:lnTo>
                  <a:lnTo>
                    <a:pt x="60405" y="258171"/>
                  </a:lnTo>
                  <a:lnTo>
                    <a:pt x="28464" y="227237"/>
                  </a:lnTo>
                  <a:lnTo>
                    <a:pt x="7520" y="188018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0">
            <a:extLst>
              <a:ext uri="{FF2B5EF4-FFF2-40B4-BE49-F238E27FC236}">
                <a16:creationId xmlns:a16="http://schemas.microsoft.com/office/drawing/2014/main" id="{3A9C4ECA-F609-6C16-FF69-D97FD84D1FDC}"/>
              </a:ext>
            </a:extLst>
          </p:cNvPr>
          <p:cNvSpPr txBox="1"/>
          <p:nvPr/>
        </p:nvSpPr>
        <p:spPr>
          <a:xfrm>
            <a:off x="2652639" y="5566132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2439EEA-8584-D856-4794-FF5BA8916573}"/>
              </a:ext>
            </a:extLst>
          </p:cNvPr>
          <p:cNvSpPr txBox="1"/>
          <p:nvPr/>
        </p:nvSpPr>
        <p:spPr>
          <a:xfrm>
            <a:off x="3457270" y="5593276"/>
            <a:ext cx="5028619" cy="21884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dirty="0">
                <a:solidFill>
                  <a:srgbClr val="008000"/>
                </a:solidFill>
                <a:latin typeface="Cambria Math"/>
                <a:cs typeface="Cambria Math"/>
              </a:rPr>
              <a:t>𝑢</a:t>
            </a:r>
            <a:r>
              <a:rPr sz="1400" spc="7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1400" spc="-25" dirty="0">
                <a:solidFill>
                  <a:srgbClr val="008000"/>
                </a:solidFill>
                <a:latin typeface="Arial"/>
                <a:cs typeface="Arial"/>
              </a:rPr>
              <a:t>has </a:t>
            </a:r>
            <a:r>
              <a:rPr sz="1400" spc="-10" dirty="0">
                <a:solidFill>
                  <a:srgbClr val="008000"/>
                </a:solidFill>
                <a:latin typeface="Arial"/>
                <a:cs typeface="Arial"/>
              </a:rPr>
              <a:t>graphlets:</a:t>
            </a:r>
            <a:r>
              <a:rPr sz="1400" spc="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0,</a:t>
            </a:r>
            <a:r>
              <a:rPr sz="1400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1,</a:t>
            </a:r>
            <a:r>
              <a:rPr sz="1400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2,</a:t>
            </a:r>
            <a:r>
              <a:rPr sz="1400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3, </a:t>
            </a:r>
            <a:r>
              <a:rPr sz="1400" spc="-35" dirty="0">
                <a:solidFill>
                  <a:srgbClr val="008000"/>
                </a:solidFill>
                <a:latin typeface="Arial"/>
                <a:cs typeface="Arial"/>
              </a:rPr>
              <a:t>5,</a:t>
            </a:r>
            <a:r>
              <a:rPr lang="en-US" sz="1400" spc="-3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10,</a:t>
            </a:r>
            <a:r>
              <a:rPr sz="1400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11,</a:t>
            </a:r>
            <a:r>
              <a:rPr sz="1400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903BACB-E839-4053-834A-4851E225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755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2584" y="1277874"/>
            <a:ext cx="7891780" cy="47224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36550" marR="5080" indent="-324485">
              <a:lnSpc>
                <a:spcPts val="3829"/>
              </a:lnSpc>
              <a:spcBef>
                <a:spcPts val="26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We</a:t>
            </a:r>
            <a:r>
              <a:rPr sz="3200" b="1" spc="-16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have</a:t>
            </a:r>
            <a:r>
              <a:rPr sz="3200" b="1" spc="-9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introduced</a:t>
            </a:r>
            <a:r>
              <a:rPr sz="3200" b="1" spc="-17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different</a:t>
            </a:r>
            <a:r>
              <a:rPr sz="3200" b="1" spc="-20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ways</a:t>
            </a:r>
            <a:r>
              <a:rPr sz="3200" b="1" spc="-12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to</a:t>
            </a:r>
            <a:r>
              <a:rPr sz="3200" b="1" spc="-114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obtain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node</a:t>
            </a:r>
            <a:r>
              <a:rPr sz="3200" b="1" spc="-5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features.</a:t>
            </a:r>
            <a:endParaRPr sz="3200">
              <a:latin typeface="Calibri"/>
              <a:cs typeface="Calibri"/>
            </a:endParaRPr>
          </a:p>
          <a:p>
            <a:pPr marL="336550" indent="-323850">
              <a:lnSpc>
                <a:spcPts val="370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dirty="0">
                <a:latin typeface="Calibri"/>
                <a:cs typeface="Calibri"/>
              </a:rPr>
              <a:t>They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categorized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as:</a:t>
            </a:r>
            <a:endParaRPr sz="320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820"/>
              </a:spcBef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solidFill>
                  <a:srgbClr val="5FB5CC"/>
                </a:solidFill>
                <a:latin typeface="Calibri"/>
                <a:cs typeface="Calibri"/>
              </a:rPr>
              <a:t>Importance-based</a:t>
            </a:r>
            <a:r>
              <a:rPr sz="2750" spc="34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5FB5CC"/>
                </a:solidFill>
                <a:latin typeface="Calibri"/>
                <a:cs typeface="Calibri"/>
              </a:rPr>
              <a:t>features:</a:t>
            </a:r>
            <a:endParaRPr sz="275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580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Node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degree</a:t>
            </a:r>
            <a:endParaRPr sz="240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centrality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measures</a:t>
            </a:r>
            <a:endParaRPr sz="240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631190" algn="l"/>
                <a:tab pos="3033395" algn="l"/>
              </a:tabLst>
            </a:pPr>
            <a:r>
              <a:rPr sz="2750" spc="-10" dirty="0">
                <a:solidFill>
                  <a:srgbClr val="5FB5CC"/>
                </a:solidFill>
                <a:latin typeface="Calibri"/>
                <a:cs typeface="Calibri"/>
              </a:rPr>
              <a:t>Structure-</a:t>
            </a:r>
            <a:r>
              <a:rPr sz="2750" spc="-20" dirty="0">
                <a:solidFill>
                  <a:srgbClr val="5FB5CC"/>
                </a:solidFill>
                <a:latin typeface="Calibri"/>
                <a:cs typeface="Calibri"/>
              </a:rPr>
              <a:t>based</a:t>
            </a:r>
            <a:r>
              <a:rPr sz="2750" dirty="0">
                <a:solidFill>
                  <a:srgbClr val="5FB5CC"/>
                </a:solidFill>
                <a:latin typeface="Calibri"/>
                <a:cs typeface="Calibri"/>
              </a:rPr>
              <a:t>	</a:t>
            </a:r>
            <a:r>
              <a:rPr sz="2750" spc="-10" dirty="0">
                <a:solidFill>
                  <a:srgbClr val="5FB5CC"/>
                </a:solidFill>
                <a:latin typeface="Calibri"/>
                <a:cs typeface="Calibri"/>
              </a:rPr>
              <a:t>features:</a:t>
            </a:r>
            <a:endParaRPr sz="275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65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Node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degree</a:t>
            </a:r>
            <a:endParaRPr sz="240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Clustering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coefficient</a:t>
            </a:r>
            <a:endParaRPr sz="240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Graphlet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vector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8A841-68E8-74CA-977A-B0CA956E921B}"/>
              </a:ext>
            </a:extLst>
          </p:cNvPr>
          <p:cNvSpPr txBox="1"/>
          <p:nvPr/>
        </p:nvSpPr>
        <p:spPr>
          <a:xfrm>
            <a:off x="459109" y="14273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Level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977B2DA-35B8-4E50-B218-99724846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30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0927" y="1268760"/>
            <a:ext cx="8316595" cy="520270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1295400" indent="-324485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Importance-based</a:t>
            </a:r>
            <a:r>
              <a:rPr sz="3200" spc="-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features: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capture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importance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graph</a:t>
            </a:r>
            <a:endParaRPr sz="32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3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Node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degree:</a:t>
            </a:r>
            <a:endParaRPr sz="2750" dirty="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65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Simply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neighboring </a:t>
            </a:r>
            <a:r>
              <a:rPr sz="2400" spc="-10" dirty="0">
                <a:latin typeface="Calibri"/>
                <a:cs typeface="Calibri"/>
              </a:rPr>
              <a:t>nodes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Node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centrality:</a:t>
            </a:r>
            <a:endParaRPr sz="2750" dirty="0">
              <a:latin typeface="Calibri"/>
              <a:cs typeface="Calibri"/>
            </a:endParaRPr>
          </a:p>
          <a:p>
            <a:pPr marL="899160" lvl="2" indent="-228600">
              <a:lnSpc>
                <a:spcPct val="100000"/>
              </a:lnSpc>
              <a:spcBef>
                <a:spcPts val="65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dirty="0">
                <a:latin typeface="Calibri"/>
                <a:cs typeface="Calibri"/>
              </a:rPr>
              <a:t>Models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importance</a:t>
            </a:r>
            <a:r>
              <a:rPr sz="2400" spc="-10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neighboring</a:t>
            </a:r>
            <a:r>
              <a:rPr sz="24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nodes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graph</a:t>
            </a:r>
            <a:endParaRPr sz="2400" dirty="0">
              <a:latin typeface="Calibri"/>
              <a:cs typeface="Calibri"/>
            </a:endParaRPr>
          </a:p>
          <a:p>
            <a:pPr marL="897890" marR="1214755" lvl="2" indent="-227965">
              <a:lnSpc>
                <a:spcPts val="2860"/>
              </a:lnSpc>
              <a:spcBef>
                <a:spcPts val="68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choices: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eigenvector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centrality, 	</a:t>
            </a:r>
            <a:r>
              <a:rPr sz="2400" dirty="0">
                <a:latin typeface="Calibri"/>
                <a:cs typeface="Calibri"/>
              </a:rPr>
              <a:t>betweenness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centrality,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closeness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centrality</a:t>
            </a:r>
            <a:endParaRPr sz="2400" dirty="0">
              <a:latin typeface="Calibri"/>
              <a:cs typeface="Calibri"/>
            </a:endParaRPr>
          </a:p>
          <a:p>
            <a:pPr marL="336550" indent="-323850">
              <a:lnSpc>
                <a:spcPts val="367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Useful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predicting</a:t>
            </a:r>
            <a:r>
              <a:rPr sz="3200" i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influential</a:t>
            </a:r>
            <a:r>
              <a:rPr sz="3200" i="1" spc="-19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nodes</a:t>
            </a:r>
            <a:r>
              <a:rPr sz="3200" i="1" spc="-1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</a:t>
            </a:r>
            <a:endParaRPr sz="3200" dirty="0">
              <a:latin typeface="Calibri"/>
              <a:cs typeface="Calibri"/>
            </a:endParaRPr>
          </a:p>
          <a:p>
            <a:pPr marL="631190" marR="1125855" lvl="1" indent="-275590">
              <a:lnSpc>
                <a:spcPct val="100000"/>
              </a:lnSpc>
              <a:spcBef>
                <a:spcPts val="81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b="1" dirty="0">
                <a:latin typeface="Calibri"/>
                <a:cs typeface="Calibri"/>
              </a:rPr>
              <a:t>Example: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predicting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celebrity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users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social 	network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CEC3E-989E-974C-FD09-76032034D9CB}"/>
              </a:ext>
            </a:extLst>
          </p:cNvPr>
          <p:cNvSpPr txBox="1"/>
          <p:nvPr/>
        </p:nvSpPr>
        <p:spPr>
          <a:xfrm>
            <a:off x="459109" y="14273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Level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12754B3-7D07-4125-A9E6-F7EE082B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57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F59F3-47F3-FC0A-74F0-86493E79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EA30EE-D22B-31FC-4932-2BB85FAD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Part I: </a:t>
            </a:r>
            <a:br>
              <a:rPr lang="en-US" dirty="0"/>
            </a:br>
            <a:r>
              <a:rPr lang="en-US" sz="2800" dirty="0"/>
              <a:t>Types of ML Tasks</a:t>
            </a:r>
            <a:br>
              <a:rPr lang="en-US" sz="2800" dirty="0"/>
            </a:br>
            <a:r>
              <a:rPr lang="en-US" sz="2800" dirty="0"/>
              <a:t>Traditional ML</a:t>
            </a:r>
            <a:br>
              <a:rPr lang="en-US" sz="2800" dirty="0"/>
            </a:br>
            <a:r>
              <a:rPr lang="en-US" sz="2800" dirty="0"/>
              <a:t>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184311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1636" y="1052736"/>
            <a:ext cx="8397875" cy="541494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36550" marR="5080" indent="-324485">
              <a:lnSpc>
                <a:spcPts val="3450"/>
              </a:lnSpc>
              <a:spcBef>
                <a:spcPts val="56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Structure-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32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features:</a:t>
            </a:r>
            <a:r>
              <a:rPr sz="3200" spc="-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Capture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topological </a:t>
            </a:r>
            <a:r>
              <a:rPr sz="3200" dirty="0">
                <a:latin typeface="Calibri"/>
                <a:cs typeface="Calibri"/>
              </a:rPr>
              <a:t>properties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local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neighborhood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around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node.</a:t>
            </a:r>
            <a:endParaRPr sz="32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39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Node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degree:</a:t>
            </a:r>
            <a:endParaRPr sz="2750" dirty="0">
              <a:latin typeface="Calibri"/>
              <a:cs typeface="Calibri"/>
            </a:endParaRPr>
          </a:p>
          <a:p>
            <a:pPr marL="899160" lvl="2" indent="-228600">
              <a:lnSpc>
                <a:spcPct val="100000"/>
              </a:lnSpc>
              <a:spcBef>
                <a:spcPts val="280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dirty="0">
                <a:latin typeface="Calibri"/>
                <a:cs typeface="Calibri"/>
              </a:rPr>
              <a:t>Counts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neighboring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nodes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37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Clustering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coefficient:</a:t>
            </a:r>
            <a:endParaRPr sz="2750" dirty="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35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Measures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 connected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37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Graphlet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degree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vector:</a:t>
            </a:r>
            <a:endParaRPr sz="2750" dirty="0">
              <a:latin typeface="Calibri"/>
              <a:cs typeface="Calibri"/>
            </a:endParaRPr>
          </a:p>
          <a:p>
            <a:pPr marL="898525" lvl="2" indent="-227965">
              <a:lnSpc>
                <a:spcPts val="2695"/>
              </a:lnSpc>
              <a:spcBef>
                <a:spcPts val="280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Counts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occurrences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graphlets</a:t>
            </a:r>
            <a:endParaRPr sz="2400" dirty="0">
              <a:latin typeface="Calibri"/>
              <a:cs typeface="Calibri"/>
            </a:endParaRPr>
          </a:p>
          <a:p>
            <a:pPr marL="336550" marR="586105" indent="-324485">
              <a:lnSpc>
                <a:spcPts val="3450"/>
              </a:lnSpc>
              <a:spcBef>
                <a:spcPts val="25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Useful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predicting</a:t>
            </a:r>
            <a:r>
              <a:rPr sz="3200" spc="-235" dirty="0"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</a:t>
            </a:r>
            <a:r>
              <a:rPr sz="3200" i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particular</a:t>
            </a:r>
            <a:r>
              <a:rPr sz="3200" i="1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role</a:t>
            </a:r>
            <a:r>
              <a:rPr sz="3200" i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node </a:t>
            </a:r>
            <a:r>
              <a:rPr sz="3200" dirty="0">
                <a:latin typeface="Calibri"/>
                <a:cs typeface="Calibri"/>
              </a:rPr>
              <a:t>plays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graph:</a:t>
            </a:r>
            <a:endParaRPr sz="3200" dirty="0">
              <a:latin typeface="Calibri"/>
              <a:cs typeface="Calibri"/>
            </a:endParaRPr>
          </a:p>
          <a:p>
            <a:pPr marL="631190" marR="1237615" lvl="1" indent="-275590">
              <a:lnSpc>
                <a:spcPts val="3080"/>
              </a:lnSpc>
              <a:spcBef>
                <a:spcPts val="60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  <a:tab pos="2929255" algn="l"/>
              </a:tabLst>
            </a:pPr>
            <a:r>
              <a:rPr sz="2750" b="1" dirty="0">
                <a:latin typeface="Calibri"/>
                <a:cs typeface="Calibri"/>
              </a:rPr>
              <a:t>Example: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Predicting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protein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functionality</a:t>
            </a:r>
            <a:r>
              <a:rPr sz="2750" spc="2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a 	</a:t>
            </a:r>
            <a:r>
              <a:rPr sz="2750" spc="-25" dirty="0">
                <a:latin typeface="Calibri"/>
                <a:cs typeface="Calibri"/>
              </a:rPr>
              <a:t>protein-</a:t>
            </a:r>
            <a:r>
              <a:rPr sz="2750" spc="-10" dirty="0">
                <a:latin typeface="Calibri"/>
                <a:cs typeface="Calibri"/>
              </a:rPr>
              <a:t>protein</a:t>
            </a:r>
            <a:r>
              <a:rPr sz="2750" dirty="0">
                <a:latin typeface="Calibri"/>
                <a:cs typeface="Calibri"/>
              </a:rPr>
              <a:t>	interaction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network.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26731-0487-707B-C2BB-116662E1757B}"/>
              </a:ext>
            </a:extLst>
          </p:cNvPr>
          <p:cNvSpPr txBox="1"/>
          <p:nvPr/>
        </p:nvSpPr>
        <p:spPr>
          <a:xfrm>
            <a:off x="459109" y="14273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Level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6720976-091E-4019-B318-9B21A91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91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7748" y="2055094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1131" y="26452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9961" y="3543775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70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3418758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100" y="2189241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9062" y="26452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2823" y="3234212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70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25807" y="2370613"/>
            <a:ext cx="762635" cy="1051560"/>
            <a:chOff x="725807" y="2370613"/>
            <a:chExt cx="762635" cy="1051560"/>
          </a:xfrm>
        </p:grpSpPr>
        <p:sp>
          <p:nvSpPr>
            <p:cNvPr id="11" name="object 11"/>
            <p:cNvSpPr/>
            <p:nvPr/>
          </p:nvSpPr>
          <p:spPr>
            <a:xfrm>
              <a:off x="911861" y="2373788"/>
              <a:ext cx="573405" cy="325755"/>
            </a:xfrm>
            <a:custGeom>
              <a:avLst/>
              <a:gdLst/>
              <a:ahLst/>
              <a:cxnLst/>
              <a:rect l="l" t="t" r="r" b="b"/>
              <a:pathLst>
                <a:path w="573405" h="325755">
                  <a:moveTo>
                    <a:pt x="0" y="0"/>
                  </a:moveTo>
                  <a:lnTo>
                    <a:pt x="572835" y="325513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982" y="2558332"/>
              <a:ext cx="342900" cy="860425"/>
            </a:xfrm>
            <a:custGeom>
              <a:avLst/>
              <a:gdLst/>
              <a:ahLst/>
              <a:cxnLst/>
              <a:rect l="l" t="t" r="r" b="b"/>
              <a:pathLst>
                <a:path w="342900" h="860425">
                  <a:moveTo>
                    <a:pt x="0" y="0"/>
                  </a:moveTo>
                  <a:lnTo>
                    <a:pt x="342900" y="86042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254762" y="3603304"/>
            <a:ext cx="985519" cy="125095"/>
          </a:xfrm>
          <a:custGeom>
            <a:avLst/>
            <a:gdLst/>
            <a:ahLst/>
            <a:cxnLst/>
            <a:rect l="l" t="t" r="r" b="b"/>
            <a:pathLst>
              <a:path w="985519" h="125095">
                <a:moveTo>
                  <a:pt x="0" y="0"/>
                </a:moveTo>
                <a:lnTo>
                  <a:pt x="985201" y="125016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5723" y="3549254"/>
            <a:ext cx="671195" cy="179070"/>
          </a:xfrm>
          <a:custGeom>
            <a:avLst/>
            <a:gdLst/>
            <a:ahLst/>
            <a:cxnLst/>
            <a:rect l="l" t="t" r="r" b="b"/>
            <a:pathLst>
              <a:path w="671195" h="179070">
                <a:moveTo>
                  <a:pt x="0" y="179068"/>
                </a:moveTo>
                <a:lnTo>
                  <a:pt x="670665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1197" y="2960292"/>
            <a:ext cx="283845" cy="513080"/>
          </a:xfrm>
          <a:custGeom>
            <a:avLst/>
            <a:gdLst/>
            <a:ahLst/>
            <a:cxnLst/>
            <a:rect l="l" t="t" r="r" b="b"/>
            <a:pathLst>
              <a:path w="283844" h="513079">
                <a:moveTo>
                  <a:pt x="283499" y="0"/>
                </a:moveTo>
                <a:lnTo>
                  <a:pt x="0" y="512519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167453" y="2366962"/>
            <a:ext cx="548640" cy="1180465"/>
            <a:chOff x="2167453" y="2366962"/>
            <a:chExt cx="548640" cy="1180465"/>
          </a:xfrm>
        </p:grpSpPr>
        <p:sp>
          <p:nvSpPr>
            <p:cNvPr id="17" name="object 17"/>
            <p:cNvSpPr/>
            <p:nvPr/>
          </p:nvSpPr>
          <p:spPr>
            <a:xfrm>
              <a:off x="2170628" y="2424189"/>
              <a:ext cx="252729" cy="1120140"/>
            </a:xfrm>
            <a:custGeom>
              <a:avLst/>
              <a:gdLst/>
              <a:ahLst/>
              <a:cxnLst/>
              <a:rect l="l" t="t" r="r" b="b"/>
              <a:pathLst>
                <a:path w="252730" h="1120139">
                  <a:moveTo>
                    <a:pt x="252213" y="111958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9944" y="2370137"/>
              <a:ext cx="412750" cy="329565"/>
            </a:xfrm>
            <a:custGeom>
              <a:avLst/>
              <a:gdLst/>
              <a:ahLst/>
              <a:cxnLst/>
              <a:rect l="l" t="t" r="r" b="b"/>
              <a:pathLst>
                <a:path w="412750" h="329564">
                  <a:moveTo>
                    <a:pt x="0" y="0"/>
                  </a:moveTo>
                  <a:lnTo>
                    <a:pt x="412683" y="32916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6400" y="3730626"/>
            <a:ext cx="539750" cy="803275"/>
            <a:chOff x="406400" y="3730626"/>
            <a:chExt cx="539750" cy="803275"/>
          </a:xfrm>
        </p:grpSpPr>
        <p:sp>
          <p:nvSpPr>
            <p:cNvPr id="20" name="object 20"/>
            <p:cNvSpPr/>
            <p:nvPr/>
          </p:nvSpPr>
          <p:spPr>
            <a:xfrm>
              <a:off x="406400" y="416456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59" h="369570">
                  <a:moveTo>
                    <a:pt x="182879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8"/>
                  </a:lnTo>
                  <a:lnTo>
                    <a:pt x="134263" y="362502"/>
                  </a:lnTo>
                  <a:lnTo>
                    <a:pt x="182879" y="369095"/>
                  </a:lnTo>
                  <a:lnTo>
                    <a:pt x="231496" y="362502"/>
                  </a:lnTo>
                  <a:lnTo>
                    <a:pt x="275183" y="343898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59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9281" y="3733801"/>
              <a:ext cx="353695" cy="431165"/>
            </a:xfrm>
            <a:custGeom>
              <a:avLst/>
              <a:gdLst/>
              <a:ahLst/>
              <a:cxnLst/>
              <a:rect l="l" t="t" r="r" b="b"/>
              <a:pathLst>
                <a:path w="353694" h="431164">
                  <a:moveTo>
                    <a:pt x="353284" y="0"/>
                  </a:moveTo>
                  <a:lnTo>
                    <a:pt x="0" y="43076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198022" y="3730625"/>
            <a:ext cx="599440" cy="815975"/>
            <a:chOff x="1198022" y="3730625"/>
            <a:chExt cx="599440" cy="815975"/>
          </a:xfrm>
        </p:grpSpPr>
        <p:sp>
          <p:nvSpPr>
            <p:cNvPr id="23" name="object 23"/>
            <p:cNvSpPr/>
            <p:nvPr/>
          </p:nvSpPr>
          <p:spPr>
            <a:xfrm>
              <a:off x="1431131" y="417694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60" h="369570">
                  <a:moveTo>
                    <a:pt x="182880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8"/>
                  </a:lnTo>
                  <a:lnTo>
                    <a:pt x="134263" y="362502"/>
                  </a:lnTo>
                  <a:lnTo>
                    <a:pt x="182880" y="369095"/>
                  </a:lnTo>
                  <a:lnTo>
                    <a:pt x="231496" y="362502"/>
                  </a:lnTo>
                  <a:lnTo>
                    <a:pt x="275183" y="343898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60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1197" y="3733800"/>
              <a:ext cx="401955" cy="443230"/>
            </a:xfrm>
            <a:custGeom>
              <a:avLst/>
              <a:gdLst/>
              <a:ahLst/>
              <a:cxnLst/>
              <a:rect l="l" t="t" r="r" b="b"/>
              <a:pathLst>
                <a:path w="401955" h="443229">
                  <a:moveTo>
                    <a:pt x="0" y="0"/>
                  </a:moveTo>
                  <a:lnTo>
                    <a:pt x="401387" y="44314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292944" y="2093197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6326" y="26833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5157" y="3581877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4195" y="3456861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51295" y="2227342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4257" y="26833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6019571" y="2408712"/>
            <a:ext cx="770255" cy="1051560"/>
            <a:chOff x="6019571" y="2408712"/>
            <a:chExt cx="770255" cy="1051560"/>
          </a:xfrm>
        </p:grpSpPr>
        <p:sp>
          <p:nvSpPr>
            <p:cNvPr id="32" name="object 32"/>
            <p:cNvSpPr/>
            <p:nvPr/>
          </p:nvSpPr>
          <p:spPr>
            <a:xfrm>
              <a:off x="6194196" y="2411887"/>
              <a:ext cx="592455" cy="325755"/>
            </a:xfrm>
            <a:custGeom>
              <a:avLst/>
              <a:gdLst/>
              <a:ahLst/>
              <a:cxnLst/>
              <a:rect l="l" t="t" r="r" b="b"/>
              <a:pathLst>
                <a:path w="592454" h="325755">
                  <a:moveTo>
                    <a:pt x="0" y="0"/>
                  </a:moveTo>
                  <a:lnTo>
                    <a:pt x="592347" y="325515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22746" y="2596434"/>
              <a:ext cx="342900" cy="860425"/>
            </a:xfrm>
            <a:custGeom>
              <a:avLst/>
              <a:gdLst/>
              <a:ahLst/>
              <a:cxnLst/>
              <a:rect l="l" t="t" r="r" b="b"/>
              <a:pathLst>
                <a:path w="342900" h="860425">
                  <a:moveTo>
                    <a:pt x="0" y="0"/>
                  </a:moveTo>
                  <a:lnTo>
                    <a:pt x="342900" y="86042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537097" y="3641404"/>
            <a:ext cx="1008380" cy="125095"/>
          </a:xfrm>
          <a:custGeom>
            <a:avLst/>
            <a:gdLst/>
            <a:ahLst/>
            <a:cxnLst/>
            <a:rect l="l" t="t" r="r" b="b"/>
            <a:pathLst>
              <a:path w="1008379" h="125095">
                <a:moveTo>
                  <a:pt x="0" y="0"/>
                </a:moveTo>
                <a:lnTo>
                  <a:pt x="1008063" y="125016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88060" y="3587353"/>
            <a:ext cx="690245" cy="179070"/>
          </a:xfrm>
          <a:custGeom>
            <a:avLst/>
            <a:gdLst/>
            <a:ahLst/>
            <a:cxnLst/>
            <a:rect l="l" t="t" r="r" b="b"/>
            <a:pathLst>
              <a:path w="690245" h="179070">
                <a:moveTo>
                  <a:pt x="0" y="179069"/>
                </a:moveTo>
                <a:lnTo>
                  <a:pt x="690179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6883" y="2998392"/>
            <a:ext cx="299720" cy="513080"/>
          </a:xfrm>
          <a:custGeom>
            <a:avLst/>
            <a:gdLst/>
            <a:ahLst/>
            <a:cxnLst/>
            <a:rect l="l" t="t" r="r" b="b"/>
            <a:pathLst>
              <a:path w="299720" h="513079">
                <a:moveTo>
                  <a:pt x="299663" y="0"/>
                </a:moveTo>
                <a:lnTo>
                  <a:pt x="0" y="512521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711595" y="3768727"/>
            <a:ext cx="536575" cy="803275"/>
            <a:chOff x="5711595" y="3768727"/>
            <a:chExt cx="536575" cy="803275"/>
          </a:xfrm>
        </p:grpSpPr>
        <p:sp>
          <p:nvSpPr>
            <p:cNvPr id="38" name="object 38"/>
            <p:cNvSpPr/>
            <p:nvPr/>
          </p:nvSpPr>
          <p:spPr>
            <a:xfrm>
              <a:off x="5711595" y="420266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60" h="369570">
                  <a:moveTo>
                    <a:pt x="182879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8"/>
                  </a:lnTo>
                  <a:lnTo>
                    <a:pt x="134263" y="362502"/>
                  </a:lnTo>
                  <a:lnTo>
                    <a:pt x="182879" y="369095"/>
                  </a:lnTo>
                  <a:lnTo>
                    <a:pt x="231496" y="362502"/>
                  </a:lnTo>
                  <a:lnTo>
                    <a:pt x="275183" y="343898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60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83049" y="3771902"/>
              <a:ext cx="361950" cy="431165"/>
            </a:xfrm>
            <a:custGeom>
              <a:avLst/>
              <a:gdLst/>
              <a:ahLst/>
              <a:cxnLst/>
              <a:rect l="l" t="t" r="r" b="b"/>
              <a:pathLst>
                <a:path w="361950" h="431164">
                  <a:moveTo>
                    <a:pt x="361367" y="0"/>
                  </a:moveTo>
                  <a:lnTo>
                    <a:pt x="0" y="43076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483708" y="3768726"/>
            <a:ext cx="618490" cy="815975"/>
            <a:chOff x="6483708" y="3768726"/>
            <a:chExt cx="618490" cy="815975"/>
          </a:xfrm>
        </p:grpSpPr>
        <p:sp>
          <p:nvSpPr>
            <p:cNvPr id="41" name="object 41"/>
            <p:cNvSpPr/>
            <p:nvPr/>
          </p:nvSpPr>
          <p:spPr>
            <a:xfrm>
              <a:off x="6736326" y="421504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59" h="369570">
                  <a:moveTo>
                    <a:pt x="182879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9"/>
                  </a:lnTo>
                  <a:lnTo>
                    <a:pt x="134263" y="362502"/>
                  </a:lnTo>
                  <a:lnTo>
                    <a:pt x="182879" y="369095"/>
                  </a:lnTo>
                  <a:lnTo>
                    <a:pt x="231496" y="362502"/>
                  </a:lnTo>
                  <a:lnTo>
                    <a:pt x="275183" y="343899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59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86883" y="3771901"/>
              <a:ext cx="421005" cy="443230"/>
            </a:xfrm>
            <a:custGeom>
              <a:avLst/>
              <a:gdLst/>
              <a:ahLst/>
              <a:cxnLst/>
              <a:rect l="l" t="t" r="r" b="b"/>
              <a:pathLst>
                <a:path w="421004" h="443229">
                  <a:moveTo>
                    <a:pt x="0" y="0"/>
                  </a:moveTo>
                  <a:lnTo>
                    <a:pt x="420897" y="44314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965447" y="2598916"/>
            <a:ext cx="1774189" cy="854710"/>
            <a:chOff x="3965447" y="2598916"/>
            <a:chExt cx="1774189" cy="854710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5447" y="3142487"/>
              <a:ext cx="1773936" cy="3108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006470" y="3215162"/>
              <a:ext cx="1578610" cy="114300"/>
            </a:xfrm>
            <a:custGeom>
              <a:avLst/>
              <a:gdLst/>
              <a:ahLst/>
              <a:cxnLst/>
              <a:rect l="l" t="t" r="r" b="b"/>
              <a:pathLst>
                <a:path w="1578610" h="114300">
                  <a:moveTo>
                    <a:pt x="1463831" y="76199"/>
                  </a:moveTo>
                  <a:lnTo>
                    <a:pt x="1463831" y="114300"/>
                  </a:lnTo>
                  <a:lnTo>
                    <a:pt x="1540031" y="76200"/>
                  </a:lnTo>
                  <a:lnTo>
                    <a:pt x="1463831" y="76199"/>
                  </a:lnTo>
                  <a:close/>
                </a:path>
                <a:path w="1578610" h="114300">
                  <a:moveTo>
                    <a:pt x="1463831" y="68579"/>
                  </a:moveTo>
                  <a:lnTo>
                    <a:pt x="1463831" y="76199"/>
                  </a:lnTo>
                  <a:lnTo>
                    <a:pt x="1482882" y="76200"/>
                  </a:lnTo>
                  <a:lnTo>
                    <a:pt x="1482882" y="68580"/>
                  </a:lnTo>
                  <a:lnTo>
                    <a:pt x="1463831" y="68579"/>
                  </a:lnTo>
                  <a:close/>
                </a:path>
                <a:path w="1578610" h="114300">
                  <a:moveTo>
                    <a:pt x="1463831" y="60959"/>
                  </a:moveTo>
                  <a:lnTo>
                    <a:pt x="1463831" y="68579"/>
                  </a:lnTo>
                  <a:lnTo>
                    <a:pt x="1482882" y="68580"/>
                  </a:lnTo>
                  <a:lnTo>
                    <a:pt x="1482882" y="76200"/>
                  </a:lnTo>
                  <a:lnTo>
                    <a:pt x="1540033" y="76198"/>
                  </a:lnTo>
                  <a:lnTo>
                    <a:pt x="1570511" y="60960"/>
                  </a:lnTo>
                  <a:lnTo>
                    <a:pt x="1463831" y="60959"/>
                  </a:lnTo>
                  <a:close/>
                </a:path>
                <a:path w="1578610" h="114300">
                  <a:moveTo>
                    <a:pt x="0" y="68578"/>
                  </a:moveTo>
                  <a:lnTo>
                    <a:pt x="0" y="76198"/>
                  </a:lnTo>
                  <a:lnTo>
                    <a:pt x="1463831" y="76199"/>
                  </a:lnTo>
                  <a:lnTo>
                    <a:pt x="1463831" y="68579"/>
                  </a:lnTo>
                  <a:lnTo>
                    <a:pt x="0" y="68578"/>
                  </a:lnTo>
                  <a:close/>
                </a:path>
                <a:path w="1578610" h="114300">
                  <a:moveTo>
                    <a:pt x="1463831" y="38099"/>
                  </a:moveTo>
                  <a:lnTo>
                    <a:pt x="1463831" y="60959"/>
                  </a:lnTo>
                  <a:lnTo>
                    <a:pt x="1482882" y="60960"/>
                  </a:lnTo>
                  <a:lnTo>
                    <a:pt x="1482882" y="38100"/>
                  </a:lnTo>
                  <a:lnTo>
                    <a:pt x="1463831" y="38099"/>
                  </a:lnTo>
                  <a:close/>
                </a:path>
                <a:path w="1578610" h="114300">
                  <a:moveTo>
                    <a:pt x="1463831" y="0"/>
                  </a:moveTo>
                  <a:lnTo>
                    <a:pt x="1463831" y="38099"/>
                  </a:lnTo>
                  <a:lnTo>
                    <a:pt x="1482882" y="38100"/>
                  </a:lnTo>
                  <a:lnTo>
                    <a:pt x="1482882" y="60960"/>
                  </a:lnTo>
                  <a:lnTo>
                    <a:pt x="1570513" y="60958"/>
                  </a:lnTo>
                  <a:lnTo>
                    <a:pt x="1578131" y="57150"/>
                  </a:lnTo>
                  <a:lnTo>
                    <a:pt x="1463831" y="0"/>
                  </a:lnTo>
                  <a:close/>
                </a:path>
                <a:path w="1578610" h="114300">
                  <a:moveTo>
                    <a:pt x="0" y="38098"/>
                  </a:moveTo>
                  <a:lnTo>
                    <a:pt x="0" y="60958"/>
                  </a:lnTo>
                  <a:lnTo>
                    <a:pt x="1463831" y="60959"/>
                  </a:lnTo>
                  <a:lnTo>
                    <a:pt x="1463831" y="38099"/>
                  </a:lnTo>
                  <a:lnTo>
                    <a:pt x="0" y="38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919" y="2598916"/>
              <a:ext cx="627379" cy="62737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85140" y="1735328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68387" y="1723135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308" y="3067303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58242" y="2817367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93293" y="3795776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88560" y="3339591"/>
            <a:ext cx="909319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900" spc="-45" dirty="0">
                <a:solidFill>
                  <a:srgbClr val="961100"/>
                </a:solidFill>
                <a:latin typeface="Arial"/>
                <a:cs typeface="Arial"/>
              </a:rPr>
              <a:t>Machine </a:t>
            </a:r>
            <a:r>
              <a:rPr sz="1900" spc="-65" dirty="0">
                <a:solidFill>
                  <a:srgbClr val="961100"/>
                </a:solidFill>
                <a:latin typeface="Arial"/>
                <a:cs typeface="Arial"/>
              </a:rPr>
              <a:t>Learning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71193" y="4756404"/>
            <a:ext cx="31159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Node</a:t>
            </a:r>
            <a:r>
              <a:rPr sz="2800" spc="-10" dirty="0">
                <a:latin typeface="Calibri"/>
                <a:cs typeface="Calibri"/>
              </a:rPr>
              <a:t> classification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743329" y="2370137"/>
            <a:ext cx="298450" cy="329565"/>
          </a:xfrm>
          <a:custGeom>
            <a:avLst/>
            <a:gdLst/>
            <a:ahLst/>
            <a:cxnLst/>
            <a:rect l="l" t="t" r="r" b="b"/>
            <a:pathLst>
              <a:path w="298450" h="329564">
                <a:moveTo>
                  <a:pt x="297985" y="0"/>
                </a:moveTo>
                <a:lnTo>
                  <a:pt x="0" y="329164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48524" y="2408238"/>
            <a:ext cx="298450" cy="329565"/>
          </a:xfrm>
          <a:custGeom>
            <a:avLst/>
            <a:gdLst/>
            <a:ahLst/>
            <a:cxnLst/>
            <a:rect l="l" t="t" r="r" b="b"/>
            <a:pathLst>
              <a:path w="298450" h="329564">
                <a:moveTo>
                  <a:pt x="297985" y="0"/>
                </a:moveTo>
                <a:lnTo>
                  <a:pt x="0" y="329163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3328" y="2960292"/>
            <a:ext cx="550545" cy="637540"/>
          </a:xfrm>
          <a:custGeom>
            <a:avLst/>
            <a:gdLst/>
            <a:ahLst/>
            <a:cxnLst/>
            <a:rect l="l" t="t" r="r" b="b"/>
            <a:pathLst>
              <a:path w="550544" h="637539">
                <a:moveTo>
                  <a:pt x="550199" y="637535"/>
                </a:moveTo>
                <a:lnTo>
                  <a:pt x="0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48524" y="2998391"/>
            <a:ext cx="550545" cy="637540"/>
          </a:xfrm>
          <a:custGeom>
            <a:avLst/>
            <a:gdLst/>
            <a:ahLst/>
            <a:cxnLst/>
            <a:rect l="l" t="t" r="r" b="b"/>
            <a:pathLst>
              <a:path w="550545" h="637539">
                <a:moveTo>
                  <a:pt x="550199" y="637536"/>
                </a:moveTo>
                <a:lnTo>
                  <a:pt x="0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5141" y="2408238"/>
            <a:ext cx="412750" cy="329565"/>
          </a:xfrm>
          <a:custGeom>
            <a:avLst/>
            <a:gdLst/>
            <a:ahLst/>
            <a:cxnLst/>
            <a:rect l="l" t="t" r="r" b="b"/>
            <a:pathLst>
              <a:path w="412750" h="329564">
                <a:moveTo>
                  <a:pt x="0" y="0"/>
                </a:moveTo>
                <a:lnTo>
                  <a:pt x="412681" y="329163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73440" y="3389345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D99C8C-1B81-B161-6E52-C34B2B1DA76B}"/>
              </a:ext>
            </a:extLst>
          </p:cNvPr>
          <p:cNvSpPr txBox="1"/>
          <p:nvPr/>
        </p:nvSpPr>
        <p:spPr>
          <a:xfrm>
            <a:off x="554227" y="332656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Level Tasks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7753C8F-D73C-4CAA-AA6A-F93EFEC5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2556641"/>
            <a:ext cx="3973016" cy="38204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3528" y="1124744"/>
            <a:ext cx="8640960" cy="1143000"/>
          </a:xfrm>
          <a:prstGeom prst="rect">
            <a:avLst/>
          </a:prstGeom>
        </p:spPr>
        <p:txBody>
          <a:bodyPr vert="horz" wrap="square" lIns="0" tIns="33655" rIns="0" bIns="0" rtlCol="0">
            <a:noAutofit/>
          </a:bodyPr>
          <a:lstStyle/>
          <a:p>
            <a:pPr marL="259715" marR="5080" algn="l">
              <a:lnSpc>
                <a:spcPts val="3790"/>
              </a:lnSpc>
              <a:spcBef>
                <a:spcPts val="265"/>
              </a:spcBef>
            </a:pPr>
            <a:r>
              <a:rPr sz="2800" dirty="0">
                <a:latin typeface="Calibri"/>
                <a:cs typeface="Calibri"/>
              </a:rPr>
              <a:t>Computationally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predict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60B5CC"/>
                </a:solidFill>
                <a:latin typeface="Calibri"/>
                <a:cs typeface="Calibri"/>
              </a:rPr>
              <a:t>3D</a:t>
            </a:r>
            <a:r>
              <a:rPr sz="2800" spc="-45" dirty="0">
                <a:solidFill>
                  <a:srgbClr val="60B5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0B5CC"/>
                </a:solidFill>
                <a:latin typeface="Calibri"/>
                <a:cs typeface="Calibri"/>
              </a:rPr>
              <a:t>structure</a:t>
            </a:r>
            <a:r>
              <a:rPr lang="en-US" sz="2800" spc="-10" dirty="0">
                <a:solidFill>
                  <a:srgbClr val="60B5CC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of a protein</a:t>
            </a:r>
            <a:r>
              <a:rPr lang="en-US" sz="2800" spc="-10" dirty="0">
                <a:solidFill>
                  <a:srgbClr val="60B5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0B5CC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solely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amino acid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0B5CC"/>
                </a:solidFill>
                <a:latin typeface="Calibri"/>
                <a:cs typeface="Calibri"/>
              </a:rPr>
              <a:t>sequence:</a:t>
            </a:r>
            <a:endParaRPr sz="2800" dirty="0">
              <a:latin typeface="Calibri"/>
              <a:cs typeface="Calibri"/>
            </a:endParaRPr>
          </a:p>
          <a:p>
            <a:pPr marL="259715" algn="l">
              <a:lnSpc>
                <a:spcPts val="3795"/>
              </a:lnSpc>
            </a:pPr>
            <a:r>
              <a:rPr sz="2800" dirty="0">
                <a:solidFill>
                  <a:srgbClr val="E66C7D"/>
                </a:solidFill>
                <a:latin typeface="Calibri"/>
                <a:cs typeface="Calibri"/>
              </a:rPr>
              <a:t>For</a:t>
            </a:r>
            <a:r>
              <a:rPr sz="2800" spc="-30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66C7D"/>
                </a:solidFill>
                <a:latin typeface="Calibri"/>
                <a:cs typeface="Calibri"/>
              </a:rPr>
              <a:t>each</a:t>
            </a:r>
            <a:r>
              <a:rPr sz="2800" spc="-20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66C7D"/>
                </a:solidFill>
                <a:latin typeface="Calibri"/>
                <a:cs typeface="Calibri"/>
              </a:rPr>
              <a:t>node</a:t>
            </a:r>
            <a:r>
              <a:rPr sz="2800" spc="-15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66C7D"/>
                </a:solidFill>
                <a:latin typeface="Calibri"/>
                <a:cs typeface="Calibri"/>
              </a:rPr>
              <a:t>predict</a:t>
            </a:r>
            <a:r>
              <a:rPr sz="2800" spc="-20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66C7D"/>
                </a:solidFill>
                <a:latin typeface="Calibri"/>
                <a:cs typeface="Calibri"/>
              </a:rPr>
              <a:t>its</a:t>
            </a:r>
            <a:r>
              <a:rPr sz="2800" spc="-15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66C7D"/>
                </a:solidFill>
                <a:latin typeface="Calibri"/>
                <a:cs typeface="Calibri"/>
              </a:rPr>
              <a:t>3D</a:t>
            </a:r>
            <a:r>
              <a:rPr sz="2800" spc="-20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66C7D"/>
                </a:solidFill>
                <a:latin typeface="Calibri"/>
                <a:cs typeface="Calibri"/>
              </a:rPr>
              <a:t>coordinates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540" y="6519671"/>
            <a:ext cx="1418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DeepMind</a:t>
            </a:r>
            <a:endParaRPr sz="1100" dirty="0">
              <a:latin typeface="Corbel"/>
              <a:cs typeface="Corbe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D5096-45F9-E5A8-0304-446A414A847A}"/>
              </a:ext>
            </a:extLst>
          </p:cNvPr>
          <p:cNvSpPr txBox="1"/>
          <p:nvPr/>
        </p:nvSpPr>
        <p:spPr>
          <a:xfrm>
            <a:off x="459109" y="142730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Protein Folding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B07768D-F986-4F62-B5C3-1A4F395C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347471"/>
            <a:ext cx="4523232" cy="5516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8538" y="1175406"/>
            <a:ext cx="5259720" cy="22244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255" y="4351305"/>
            <a:ext cx="8778875" cy="2291080"/>
            <a:chOff x="320255" y="4351305"/>
            <a:chExt cx="8778875" cy="22910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255" y="5465771"/>
              <a:ext cx="4854300" cy="11763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1037" y="4974756"/>
              <a:ext cx="5507719" cy="7808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" y="4351305"/>
              <a:ext cx="4249271" cy="64449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8299" y="3582631"/>
            <a:ext cx="5089904" cy="6915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788" y="1102349"/>
            <a:ext cx="3550023" cy="23783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75521" y="3222752"/>
            <a:ext cx="1164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9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9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9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9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DeepMind</a:t>
            </a:r>
            <a:endParaRPr sz="9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8096" y="3417823"/>
            <a:ext cx="1380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9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9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9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9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SingularityHub</a:t>
            </a:r>
            <a:endParaRPr sz="900">
              <a:latin typeface="Corbel"/>
              <a:cs typeface="Corbel"/>
            </a:endParaRPr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A6BC2435-6E0B-4416-A8C1-B65CA82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347471"/>
            <a:ext cx="7885176" cy="5516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5435" y="2881063"/>
            <a:ext cx="8689975" cy="3430270"/>
            <a:chOff x="215435" y="2881063"/>
            <a:chExt cx="8689975" cy="34302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35" y="2881063"/>
              <a:ext cx="8689975" cy="32044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71799" y="4627998"/>
              <a:ext cx="3733800" cy="1659255"/>
            </a:xfrm>
            <a:custGeom>
              <a:avLst/>
              <a:gdLst/>
              <a:ahLst/>
              <a:cxnLst/>
              <a:rect l="l" t="t" r="r" b="b"/>
              <a:pathLst>
                <a:path w="3733800" h="1659254">
                  <a:moveTo>
                    <a:pt x="0" y="0"/>
                  </a:moveTo>
                  <a:lnTo>
                    <a:pt x="3733800" y="0"/>
                  </a:lnTo>
                  <a:lnTo>
                    <a:pt x="3733800" y="1659236"/>
                  </a:lnTo>
                  <a:lnTo>
                    <a:pt x="0" y="1659236"/>
                  </a:lnTo>
                  <a:lnTo>
                    <a:pt x="0" y="0"/>
                  </a:lnTo>
                  <a:close/>
                </a:path>
              </a:pathLst>
            </a:custGeom>
            <a:ln w="48000">
              <a:solidFill>
                <a:srgbClr val="60B5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35569" y="6586728"/>
            <a:ext cx="1418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DeepMind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81597" y="6699893"/>
            <a:ext cx="217170" cy="17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F3F3F"/>
                </a:solidFill>
                <a:latin typeface="Corbel"/>
                <a:cs typeface="Corbel"/>
              </a:defRPr>
            </a:lvl1pPr>
          </a:lstStyle>
          <a:p>
            <a:pPr marL="55244">
              <a:lnSpc>
                <a:spcPts val="950"/>
              </a:lnSpc>
            </a:pPr>
            <a:fld id="{81D60167-4931-47E6-BA6A-407CBD079E47}" type="slidenum">
              <a:rPr lang="en-US" spc="-25" smtClean="0"/>
              <a:pPr marL="55244">
                <a:lnSpc>
                  <a:spcPts val="950"/>
                </a:lnSpc>
              </a:pPr>
              <a:t>34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18108" y="1081677"/>
            <a:ext cx="7679055" cy="16421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b="1" dirty="0">
                <a:solidFill>
                  <a:srgbClr val="60B5CC"/>
                </a:solidFill>
                <a:latin typeface="Calibri"/>
                <a:cs typeface="Calibri"/>
              </a:rPr>
              <a:t>Key</a:t>
            </a:r>
            <a:r>
              <a:rPr sz="3200" b="1" spc="-60" dirty="0">
                <a:solidFill>
                  <a:srgbClr val="60B5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0B5CC"/>
                </a:solidFill>
                <a:latin typeface="Calibri"/>
                <a:cs typeface="Calibri"/>
              </a:rPr>
              <a:t>idea:</a:t>
            </a:r>
            <a:r>
              <a:rPr sz="3200" b="1" spc="-40" dirty="0">
                <a:solidFill>
                  <a:srgbClr val="60B5CC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“Spatial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graph”</a:t>
            </a:r>
            <a:endParaRPr sz="3200" dirty="0">
              <a:latin typeface="Calibri"/>
              <a:cs typeface="Calibri"/>
            </a:endParaRPr>
          </a:p>
          <a:p>
            <a:pPr marL="624205" lvl="1" indent="-273685">
              <a:lnSpc>
                <a:spcPct val="100000"/>
              </a:lnSpc>
              <a:spcBef>
                <a:spcPts val="665"/>
              </a:spcBef>
              <a:buClr>
                <a:srgbClr val="60B5CC"/>
              </a:buClr>
              <a:buFont typeface="Wingdings"/>
              <a:buChar char=""/>
              <a:tabLst>
                <a:tab pos="62420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Nodes:</a:t>
            </a:r>
            <a:r>
              <a:rPr sz="2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Amino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protein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sequence</a:t>
            </a:r>
            <a:endParaRPr sz="2800" dirty="0">
              <a:latin typeface="Calibri"/>
              <a:cs typeface="Calibri"/>
            </a:endParaRPr>
          </a:p>
          <a:p>
            <a:pPr marL="624205" lvl="1" indent="-273685">
              <a:lnSpc>
                <a:spcPct val="100000"/>
              </a:lnSpc>
              <a:spcBef>
                <a:spcPts val="745"/>
              </a:spcBef>
              <a:buClr>
                <a:srgbClr val="60B5CC"/>
              </a:buClr>
              <a:buFont typeface="Wingdings"/>
              <a:buChar char=""/>
              <a:tabLst>
                <a:tab pos="62420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Edges: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Proximity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amino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(residues)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1920" y="6409435"/>
            <a:ext cx="147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0B5CC"/>
                </a:solidFill>
                <a:latin typeface="Arial"/>
                <a:cs typeface="Arial"/>
              </a:rPr>
              <a:t>Spatial</a:t>
            </a:r>
            <a:r>
              <a:rPr sz="1800" b="1" spc="-40" dirty="0">
                <a:solidFill>
                  <a:srgbClr val="60B5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0B5CC"/>
                </a:solidFill>
                <a:latin typeface="Arial"/>
                <a:cs typeface="Arial"/>
              </a:rPr>
              <a:t>graph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1FB-E94B-CBEB-03D5-F4972FC2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LINK PREDICTION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AD5B8-782B-AC6F-8A32-F2928CB5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487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6402" y="754011"/>
            <a:ext cx="8291195" cy="29982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593725" indent="-324485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task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predict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new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links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based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25" dirty="0">
                <a:latin typeface="Calibri"/>
                <a:cs typeface="Calibri"/>
              </a:rPr>
              <a:t> the </a:t>
            </a:r>
            <a:r>
              <a:rPr sz="3200" dirty="0">
                <a:latin typeface="Calibri"/>
                <a:cs typeface="Calibri"/>
              </a:rPr>
              <a:t>existing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links.</a:t>
            </a:r>
            <a:endParaRPr sz="3200" dirty="0">
              <a:latin typeface="Calibri"/>
              <a:cs typeface="Calibri"/>
            </a:endParaRPr>
          </a:p>
          <a:p>
            <a:pPr marL="336550" marR="5080" indent="-324485">
              <a:lnSpc>
                <a:spcPts val="3900"/>
              </a:lnSpc>
              <a:spcBef>
                <a:spcPts val="6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  <a:tab pos="4140835" algn="l"/>
              </a:tabLst>
            </a:pPr>
            <a:r>
              <a:rPr lang="en-US" sz="3200" dirty="0">
                <a:latin typeface="Calibri"/>
                <a:cs typeface="Calibri"/>
              </a:rPr>
              <a:t>Two ways: (a) define a score for each pair of nodes, rank pairs, return top K ones, (b) build a classifier with input pair of nodes, output probability of existence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79377" y="4201153"/>
            <a:ext cx="4377055" cy="1985645"/>
            <a:chOff x="2200338" y="4143438"/>
            <a:chExt cx="4377055" cy="1985645"/>
          </a:xfrm>
        </p:grpSpPr>
        <p:sp>
          <p:nvSpPr>
            <p:cNvPr id="5" name="object 5"/>
            <p:cNvSpPr/>
            <p:nvPr/>
          </p:nvSpPr>
          <p:spPr>
            <a:xfrm>
              <a:off x="2214626" y="4157726"/>
              <a:ext cx="2726055" cy="1629410"/>
            </a:xfrm>
            <a:custGeom>
              <a:avLst/>
              <a:gdLst/>
              <a:ahLst/>
              <a:cxnLst/>
              <a:rect l="l" t="t" r="r" b="b"/>
              <a:pathLst>
                <a:path w="2726054" h="1629410">
                  <a:moveTo>
                    <a:pt x="0" y="619125"/>
                  </a:moveTo>
                  <a:lnTo>
                    <a:pt x="905637" y="1446631"/>
                  </a:lnTo>
                </a:path>
                <a:path w="2726054" h="1629410">
                  <a:moveTo>
                    <a:pt x="1057275" y="1614081"/>
                  </a:moveTo>
                  <a:lnTo>
                    <a:pt x="1371091" y="57150"/>
                  </a:lnTo>
                </a:path>
                <a:path w="2726054" h="1629410">
                  <a:moveTo>
                    <a:pt x="2076450" y="905382"/>
                  </a:moveTo>
                  <a:lnTo>
                    <a:pt x="2725928" y="904875"/>
                  </a:lnTo>
                </a:path>
                <a:path w="2726054" h="1629410">
                  <a:moveTo>
                    <a:pt x="2005964" y="961898"/>
                  </a:moveTo>
                  <a:lnTo>
                    <a:pt x="1371600" y="0"/>
                  </a:lnTo>
                </a:path>
                <a:path w="2726054" h="1629410">
                  <a:moveTo>
                    <a:pt x="1057275" y="1629346"/>
                  </a:moveTo>
                  <a:lnTo>
                    <a:pt x="1847723" y="11239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0" y="5534025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900" y="0"/>
                  </a:moveTo>
                  <a:lnTo>
                    <a:pt x="178765" y="4741"/>
                  </a:lnTo>
                  <a:lnTo>
                    <a:pt x="136731" y="18339"/>
                  </a:lnTo>
                  <a:lnTo>
                    <a:pt x="98697" y="39855"/>
                  </a:lnTo>
                  <a:lnTo>
                    <a:pt x="65563" y="68351"/>
                  </a:lnTo>
                  <a:lnTo>
                    <a:pt x="38227" y="102888"/>
                  </a:lnTo>
                  <a:lnTo>
                    <a:pt x="17589" y="142528"/>
                  </a:lnTo>
                  <a:lnTo>
                    <a:pt x="4547" y="186332"/>
                  </a:lnTo>
                  <a:lnTo>
                    <a:pt x="0" y="233362"/>
                  </a:lnTo>
                  <a:lnTo>
                    <a:pt x="4547" y="280392"/>
                  </a:lnTo>
                  <a:lnTo>
                    <a:pt x="17589" y="324196"/>
                  </a:lnTo>
                  <a:lnTo>
                    <a:pt x="38227" y="363836"/>
                  </a:lnTo>
                  <a:lnTo>
                    <a:pt x="65563" y="398373"/>
                  </a:lnTo>
                  <a:lnTo>
                    <a:pt x="98697" y="426869"/>
                  </a:lnTo>
                  <a:lnTo>
                    <a:pt x="136731" y="448385"/>
                  </a:lnTo>
                  <a:lnTo>
                    <a:pt x="178765" y="461983"/>
                  </a:lnTo>
                  <a:lnTo>
                    <a:pt x="223900" y="466725"/>
                  </a:lnTo>
                  <a:lnTo>
                    <a:pt x="268994" y="461983"/>
                  </a:lnTo>
                  <a:lnTo>
                    <a:pt x="310997" y="448385"/>
                  </a:lnTo>
                  <a:lnTo>
                    <a:pt x="349008" y="426869"/>
                  </a:lnTo>
                  <a:lnTo>
                    <a:pt x="382127" y="398373"/>
                  </a:lnTo>
                  <a:lnTo>
                    <a:pt x="409453" y="363836"/>
                  </a:lnTo>
                  <a:lnTo>
                    <a:pt x="430087" y="324196"/>
                  </a:lnTo>
                  <a:lnTo>
                    <a:pt x="443128" y="280392"/>
                  </a:lnTo>
                  <a:lnTo>
                    <a:pt x="447675" y="233362"/>
                  </a:lnTo>
                  <a:lnTo>
                    <a:pt x="443128" y="186332"/>
                  </a:lnTo>
                  <a:lnTo>
                    <a:pt x="430087" y="142528"/>
                  </a:lnTo>
                  <a:lnTo>
                    <a:pt x="409453" y="102888"/>
                  </a:lnTo>
                  <a:lnTo>
                    <a:pt x="382127" y="68351"/>
                  </a:lnTo>
                  <a:lnTo>
                    <a:pt x="349008" y="39855"/>
                  </a:lnTo>
                  <a:lnTo>
                    <a:pt x="310997" y="18339"/>
                  </a:lnTo>
                  <a:lnTo>
                    <a:pt x="268994" y="4741"/>
                  </a:lnTo>
                  <a:lnTo>
                    <a:pt x="22390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6801" y="4472051"/>
              <a:ext cx="2186305" cy="1642745"/>
            </a:xfrm>
            <a:custGeom>
              <a:avLst/>
              <a:gdLst/>
              <a:ahLst/>
              <a:cxnLst/>
              <a:rect l="l" t="t" r="r" b="b"/>
              <a:pathLst>
                <a:path w="2186304" h="1642745">
                  <a:moveTo>
                    <a:pt x="790575" y="583311"/>
                  </a:moveTo>
                  <a:lnTo>
                    <a:pt x="2186178" y="0"/>
                  </a:lnTo>
                </a:path>
                <a:path w="2186304" h="1642745">
                  <a:moveTo>
                    <a:pt x="790575" y="590550"/>
                  </a:moveTo>
                  <a:lnTo>
                    <a:pt x="1910334" y="1069594"/>
                  </a:lnTo>
                </a:path>
                <a:path w="2186304" h="1642745">
                  <a:moveTo>
                    <a:pt x="0" y="809625"/>
                  </a:moveTo>
                  <a:lnTo>
                    <a:pt x="981201" y="164214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58865" y="567111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7839" y="4429690"/>
            <a:ext cx="447675" cy="466725"/>
          </a:xfrm>
          <a:custGeom>
            <a:avLst/>
            <a:gdLst/>
            <a:ahLst/>
            <a:cxnLst/>
            <a:rect l="l" t="t" r="r" b="b"/>
            <a:pathLst>
              <a:path w="447675" h="466725">
                <a:moveTo>
                  <a:pt x="223900" y="0"/>
                </a:moveTo>
                <a:lnTo>
                  <a:pt x="178765" y="4742"/>
                </a:lnTo>
                <a:lnTo>
                  <a:pt x="136731" y="18343"/>
                </a:lnTo>
                <a:lnTo>
                  <a:pt x="98697" y="39862"/>
                </a:lnTo>
                <a:lnTo>
                  <a:pt x="65563" y="68357"/>
                </a:lnTo>
                <a:lnTo>
                  <a:pt x="38227" y="102889"/>
                </a:lnTo>
                <a:lnTo>
                  <a:pt x="17589" y="142517"/>
                </a:lnTo>
                <a:lnTo>
                  <a:pt x="4547" y="186301"/>
                </a:lnTo>
                <a:lnTo>
                  <a:pt x="0" y="233299"/>
                </a:lnTo>
                <a:lnTo>
                  <a:pt x="4547" y="280338"/>
                </a:lnTo>
                <a:lnTo>
                  <a:pt x="17589" y="324153"/>
                </a:lnTo>
                <a:lnTo>
                  <a:pt x="38227" y="363804"/>
                </a:lnTo>
                <a:lnTo>
                  <a:pt x="65563" y="398351"/>
                </a:lnTo>
                <a:lnTo>
                  <a:pt x="98697" y="426856"/>
                </a:lnTo>
                <a:lnTo>
                  <a:pt x="136731" y="448379"/>
                </a:lnTo>
                <a:lnTo>
                  <a:pt x="178765" y="461982"/>
                </a:lnTo>
                <a:lnTo>
                  <a:pt x="223900" y="466725"/>
                </a:lnTo>
                <a:lnTo>
                  <a:pt x="268994" y="461982"/>
                </a:lnTo>
                <a:lnTo>
                  <a:pt x="310997" y="448379"/>
                </a:lnTo>
                <a:lnTo>
                  <a:pt x="349008" y="426856"/>
                </a:lnTo>
                <a:lnTo>
                  <a:pt x="382127" y="398351"/>
                </a:lnTo>
                <a:lnTo>
                  <a:pt x="409453" y="363804"/>
                </a:lnTo>
                <a:lnTo>
                  <a:pt x="430087" y="324153"/>
                </a:lnTo>
                <a:lnTo>
                  <a:pt x="443128" y="280338"/>
                </a:lnTo>
                <a:lnTo>
                  <a:pt x="447675" y="233299"/>
                </a:lnTo>
                <a:lnTo>
                  <a:pt x="443128" y="186301"/>
                </a:lnTo>
                <a:lnTo>
                  <a:pt x="430087" y="142517"/>
                </a:lnTo>
                <a:lnTo>
                  <a:pt x="409453" y="102889"/>
                </a:lnTo>
                <a:lnTo>
                  <a:pt x="382127" y="68357"/>
                </a:lnTo>
                <a:lnTo>
                  <a:pt x="349008" y="39862"/>
                </a:lnTo>
                <a:lnTo>
                  <a:pt x="310997" y="18343"/>
                </a:lnTo>
                <a:lnTo>
                  <a:pt x="268994" y="4742"/>
                </a:lnTo>
                <a:lnTo>
                  <a:pt x="2239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46649" y="451255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32854" y="3811942"/>
            <a:ext cx="447675" cy="466725"/>
          </a:xfrm>
          <a:custGeom>
            <a:avLst/>
            <a:gdLst/>
            <a:ahLst/>
            <a:cxnLst/>
            <a:rect l="l" t="t" r="r" b="b"/>
            <a:pathLst>
              <a:path w="447675" h="466725">
                <a:moveTo>
                  <a:pt x="223900" y="0"/>
                </a:moveTo>
                <a:lnTo>
                  <a:pt x="178765" y="4742"/>
                </a:lnTo>
                <a:lnTo>
                  <a:pt x="136731" y="18343"/>
                </a:lnTo>
                <a:lnTo>
                  <a:pt x="98697" y="39862"/>
                </a:lnTo>
                <a:lnTo>
                  <a:pt x="65563" y="68357"/>
                </a:lnTo>
                <a:lnTo>
                  <a:pt x="38227" y="102889"/>
                </a:lnTo>
                <a:lnTo>
                  <a:pt x="17589" y="142517"/>
                </a:lnTo>
                <a:lnTo>
                  <a:pt x="4547" y="186301"/>
                </a:lnTo>
                <a:lnTo>
                  <a:pt x="0" y="233299"/>
                </a:lnTo>
                <a:lnTo>
                  <a:pt x="4547" y="280338"/>
                </a:lnTo>
                <a:lnTo>
                  <a:pt x="17589" y="324153"/>
                </a:lnTo>
                <a:lnTo>
                  <a:pt x="38227" y="363804"/>
                </a:lnTo>
                <a:lnTo>
                  <a:pt x="65563" y="398351"/>
                </a:lnTo>
                <a:lnTo>
                  <a:pt x="98697" y="426856"/>
                </a:lnTo>
                <a:lnTo>
                  <a:pt x="136731" y="448379"/>
                </a:lnTo>
                <a:lnTo>
                  <a:pt x="178765" y="461982"/>
                </a:lnTo>
                <a:lnTo>
                  <a:pt x="223900" y="466725"/>
                </a:lnTo>
                <a:lnTo>
                  <a:pt x="268994" y="461982"/>
                </a:lnTo>
                <a:lnTo>
                  <a:pt x="310997" y="448379"/>
                </a:lnTo>
                <a:lnTo>
                  <a:pt x="349008" y="426856"/>
                </a:lnTo>
                <a:lnTo>
                  <a:pt x="382127" y="398351"/>
                </a:lnTo>
                <a:lnTo>
                  <a:pt x="409453" y="363804"/>
                </a:lnTo>
                <a:lnTo>
                  <a:pt x="430087" y="324153"/>
                </a:lnTo>
                <a:lnTo>
                  <a:pt x="443128" y="280338"/>
                </a:lnTo>
                <a:lnTo>
                  <a:pt x="447675" y="233299"/>
                </a:lnTo>
                <a:lnTo>
                  <a:pt x="443128" y="186301"/>
                </a:lnTo>
                <a:lnTo>
                  <a:pt x="430087" y="142517"/>
                </a:lnTo>
                <a:lnTo>
                  <a:pt x="409453" y="102889"/>
                </a:lnTo>
                <a:lnTo>
                  <a:pt x="382127" y="68357"/>
                </a:lnTo>
                <a:lnTo>
                  <a:pt x="349008" y="39862"/>
                </a:lnTo>
                <a:lnTo>
                  <a:pt x="310997" y="18343"/>
                </a:lnTo>
                <a:lnTo>
                  <a:pt x="268994" y="4742"/>
                </a:lnTo>
                <a:lnTo>
                  <a:pt x="2239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74714" y="3862189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70077" y="4934578"/>
            <a:ext cx="457200" cy="476250"/>
            <a:chOff x="3991038" y="4876863"/>
            <a:chExt cx="457200" cy="476250"/>
          </a:xfrm>
        </p:grpSpPr>
        <p:sp>
          <p:nvSpPr>
            <p:cNvPr id="14" name="object 14"/>
            <p:cNvSpPr/>
            <p:nvPr/>
          </p:nvSpPr>
          <p:spPr>
            <a:xfrm>
              <a:off x="3995801" y="48816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5801" y="48816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07809" y="5016112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3052" y="4877428"/>
            <a:ext cx="457200" cy="476250"/>
            <a:chOff x="4934013" y="4819713"/>
            <a:chExt cx="457200" cy="476250"/>
          </a:xfrm>
        </p:grpSpPr>
        <p:sp>
          <p:nvSpPr>
            <p:cNvPr id="18" name="object 18"/>
            <p:cNvSpPr/>
            <p:nvPr/>
          </p:nvSpPr>
          <p:spPr>
            <a:xfrm>
              <a:off x="4938776" y="48244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8776" y="48244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52054" y="496086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75002" y="6096565"/>
            <a:ext cx="447675" cy="476250"/>
            <a:chOff x="5295963" y="6038850"/>
            <a:chExt cx="447675" cy="476250"/>
          </a:xfrm>
        </p:grpSpPr>
        <p:sp>
          <p:nvSpPr>
            <p:cNvPr id="22" name="object 22"/>
            <p:cNvSpPr/>
            <p:nvPr/>
          </p:nvSpPr>
          <p:spPr>
            <a:xfrm>
              <a:off x="5300726" y="6043612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41"/>
                  </a:lnTo>
                  <a:lnTo>
                    <a:pt x="133784" y="18339"/>
                  </a:lnTo>
                  <a:lnTo>
                    <a:pt x="96570" y="39855"/>
                  </a:lnTo>
                  <a:lnTo>
                    <a:pt x="64150" y="68351"/>
                  </a:lnTo>
                  <a:lnTo>
                    <a:pt x="37404" y="102888"/>
                  </a:lnTo>
                  <a:lnTo>
                    <a:pt x="17210" y="142528"/>
                  </a:lnTo>
                  <a:lnTo>
                    <a:pt x="4449" y="186332"/>
                  </a:lnTo>
                  <a:lnTo>
                    <a:pt x="0" y="233362"/>
                  </a:lnTo>
                  <a:lnTo>
                    <a:pt x="4449" y="280392"/>
                  </a:lnTo>
                  <a:lnTo>
                    <a:pt x="17210" y="324196"/>
                  </a:lnTo>
                  <a:lnTo>
                    <a:pt x="37404" y="363836"/>
                  </a:lnTo>
                  <a:lnTo>
                    <a:pt x="64150" y="398373"/>
                  </a:lnTo>
                  <a:lnTo>
                    <a:pt x="96570" y="426869"/>
                  </a:lnTo>
                  <a:lnTo>
                    <a:pt x="133784" y="448385"/>
                  </a:lnTo>
                  <a:lnTo>
                    <a:pt x="174912" y="461983"/>
                  </a:lnTo>
                  <a:lnTo>
                    <a:pt x="219075" y="466725"/>
                  </a:lnTo>
                  <a:lnTo>
                    <a:pt x="263201" y="461983"/>
                  </a:lnTo>
                  <a:lnTo>
                    <a:pt x="304311" y="448385"/>
                  </a:lnTo>
                  <a:lnTo>
                    <a:pt x="341523" y="426869"/>
                  </a:lnTo>
                  <a:lnTo>
                    <a:pt x="373951" y="398373"/>
                  </a:lnTo>
                  <a:lnTo>
                    <a:pt x="400712" y="363836"/>
                  </a:lnTo>
                  <a:lnTo>
                    <a:pt x="420921" y="324196"/>
                  </a:lnTo>
                  <a:lnTo>
                    <a:pt x="433695" y="280392"/>
                  </a:lnTo>
                  <a:lnTo>
                    <a:pt x="438150" y="233362"/>
                  </a:lnTo>
                  <a:lnTo>
                    <a:pt x="433695" y="186332"/>
                  </a:lnTo>
                  <a:lnTo>
                    <a:pt x="420921" y="142528"/>
                  </a:lnTo>
                  <a:lnTo>
                    <a:pt x="400712" y="102888"/>
                  </a:lnTo>
                  <a:lnTo>
                    <a:pt x="373951" y="68351"/>
                  </a:lnTo>
                  <a:lnTo>
                    <a:pt x="341523" y="39855"/>
                  </a:lnTo>
                  <a:lnTo>
                    <a:pt x="304311" y="18339"/>
                  </a:lnTo>
                  <a:lnTo>
                    <a:pt x="263201" y="4741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0726" y="6043612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362"/>
                  </a:moveTo>
                  <a:lnTo>
                    <a:pt x="4449" y="186332"/>
                  </a:lnTo>
                  <a:lnTo>
                    <a:pt x="17210" y="142528"/>
                  </a:lnTo>
                  <a:lnTo>
                    <a:pt x="37404" y="102888"/>
                  </a:lnTo>
                  <a:lnTo>
                    <a:pt x="64150" y="68351"/>
                  </a:lnTo>
                  <a:lnTo>
                    <a:pt x="96570" y="39855"/>
                  </a:lnTo>
                  <a:lnTo>
                    <a:pt x="133784" y="18339"/>
                  </a:lnTo>
                  <a:lnTo>
                    <a:pt x="174912" y="4741"/>
                  </a:lnTo>
                  <a:lnTo>
                    <a:pt x="219075" y="0"/>
                  </a:lnTo>
                  <a:lnTo>
                    <a:pt x="263201" y="4741"/>
                  </a:lnTo>
                  <a:lnTo>
                    <a:pt x="304311" y="18339"/>
                  </a:lnTo>
                  <a:lnTo>
                    <a:pt x="341523" y="39855"/>
                  </a:lnTo>
                  <a:lnTo>
                    <a:pt x="373951" y="68351"/>
                  </a:lnTo>
                  <a:lnTo>
                    <a:pt x="400712" y="102888"/>
                  </a:lnTo>
                  <a:lnTo>
                    <a:pt x="420921" y="142528"/>
                  </a:lnTo>
                  <a:lnTo>
                    <a:pt x="433695" y="186332"/>
                  </a:lnTo>
                  <a:lnTo>
                    <a:pt x="438150" y="233362"/>
                  </a:lnTo>
                  <a:lnTo>
                    <a:pt x="433695" y="280392"/>
                  </a:lnTo>
                  <a:lnTo>
                    <a:pt x="420921" y="324196"/>
                  </a:lnTo>
                  <a:lnTo>
                    <a:pt x="400712" y="363836"/>
                  </a:lnTo>
                  <a:lnTo>
                    <a:pt x="373951" y="398373"/>
                  </a:lnTo>
                  <a:lnTo>
                    <a:pt x="341523" y="426869"/>
                  </a:lnTo>
                  <a:lnTo>
                    <a:pt x="304311" y="448385"/>
                  </a:lnTo>
                  <a:lnTo>
                    <a:pt x="263201" y="461983"/>
                  </a:lnTo>
                  <a:lnTo>
                    <a:pt x="219075" y="466725"/>
                  </a:lnTo>
                  <a:lnTo>
                    <a:pt x="174912" y="461983"/>
                  </a:lnTo>
                  <a:lnTo>
                    <a:pt x="133784" y="448385"/>
                  </a:lnTo>
                  <a:lnTo>
                    <a:pt x="96570" y="426869"/>
                  </a:lnTo>
                  <a:lnTo>
                    <a:pt x="64150" y="398373"/>
                  </a:lnTo>
                  <a:lnTo>
                    <a:pt x="37404" y="363836"/>
                  </a:lnTo>
                  <a:lnTo>
                    <a:pt x="17210" y="324196"/>
                  </a:lnTo>
                  <a:lnTo>
                    <a:pt x="4449" y="280392"/>
                  </a:lnTo>
                  <a:lnTo>
                    <a:pt x="0" y="23336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05494" y="618006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13227" y="4267828"/>
            <a:ext cx="457200" cy="476250"/>
            <a:chOff x="6334188" y="4210113"/>
            <a:chExt cx="457200" cy="476250"/>
          </a:xfrm>
        </p:grpSpPr>
        <p:sp>
          <p:nvSpPr>
            <p:cNvPr id="26" name="object 26"/>
            <p:cNvSpPr/>
            <p:nvPr/>
          </p:nvSpPr>
          <p:spPr>
            <a:xfrm>
              <a:off x="6338951" y="4214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38951" y="4214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58579" y="434555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56014" y="5363140"/>
            <a:ext cx="447675" cy="466725"/>
          </a:xfrm>
          <a:custGeom>
            <a:avLst/>
            <a:gdLst/>
            <a:ahLst/>
            <a:cxnLst/>
            <a:rect l="l" t="t" r="r" b="b"/>
            <a:pathLst>
              <a:path w="447675" h="466725">
                <a:moveTo>
                  <a:pt x="223900" y="0"/>
                </a:moveTo>
                <a:lnTo>
                  <a:pt x="178765" y="4742"/>
                </a:lnTo>
                <a:lnTo>
                  <a:pt x="136731" y="18345"/>
                </a:lnTo>
                <a:lnTo>
                  <a:pt x="98697" y="39868"/>
                </a:lnTo>
                <a:lnTo>
                  <a:pt x="65563" y="68373"/>
                </a:lnTo>
                <a:lnTo>
                  <a:pt x="38227" y="102920"/>
                </a:lnTo>
                <a:lnTo>
                  <a:pt x="17589" y="142571"/>
                </a:lnTo>
                <a:lnTo>
                  <a:pt x="4547" y="186386"/>
                </a:lnTo>
                <a:lnTo>
                  <a:pt x="0" y="233425"/>
                </a:lnTo>
                <a:lnTo>
                  <a:pt x="4547" y="280434"/>
                </a:lnTo>
                <a:lnTo>
                  <a:pt x="17589" y="324223"/>
                </a:lnTo>
                <a:lnTo>
                  <a:pt x="38227" y="363851"/>
                </a:lnTo>
                <a:lnTo>
                  <a:pt x="65563" y="398381"/>
                </a:lnTo>
                <a:lnTo>
                  <a:pt x="98697" y="426872"/>
                </a:lnTo>
                <a:lnTo>
                  <a:pt x="136731" y="448386"/>
                </a:lnTo>
                <a:lnTo>
                  <a:pt x="178765" y="461983"/>
                </a:lnTo>
                <a:lnTo>
                  <a:pt x="223900" y="466725"/>
                </a:lnTo>
                <a:lnTo>
                  <a:pt x="268994" y="461983"/>
                </a:lnTo>
                <a:lnTo>
                  <a:pt x="310997" y="448386"/>
                </a:lnTo>
                <a:lnTo>
                  <a:pt x="349008" y="426872"/>
                </a:lnTo>
                <a:lnTo>
                  <a:pt x="382127" y="398381"/>
                </a:lnTo>
                <a:lnTo>
                  <a:pt x="409453" y="363851"/>
                </a:lnTo>
                <a:lnTo>
                  <a:pt x="430087" y="324223"/>
                </a:lnTo>
                <a:lnTo>
                  <a:pt x="443128" y="280434"/>
                </a:lnTo>
                <a:lnTo>
                  <a:pt x="447675" y="233425"/>
                </a:lnTo>
                <a:lnTo>
                  <a:pt x="443128" y="186386"/>
                </a:lnTo>
                <a:lnTo>
                  <a:pt x="430087" y="142571"/>
                </a:lnTo>
                <a:lnTo>
                  <a:pt x="409453" y="102920"/>
                </a:lnTo>
                <a:lnTo>
                  <a:pt x="382127" y="68373"/>
                </a:lnTo>
                <a:lnTo>
                  <a:pt x="349008" y="39868"/>
                </a:lnTo>
                <a:lnTo>
                  <a:pt x="310997" y="18345"/>
                </a:lnTo>
                <a:lnTo>
                  <a:pt x="268994" y="4742"/>
                </a:lnTo>
                <a:lnTo>
                  <a:pt x="22390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86823" y="5440610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22240" y="4243888"/>
            <a:ext cx="4038600" cy="1694814"/>
          </a:xfrm>
          <a:custGeom>
            <a:avLst/>
            <a:gdLst/>
            <a:ahLst/>
            <a:cxnLst/>
            <a:rect l="l" t="t" r="r" b="b"/>
            <a:pathLst>
              <a:path w="4038600" h="1694814">
                <a:moveTo>
                  <a:pt x="0" y="323595"/>
                </a:moveTo>
                <a:lnTo>
                  <a:pt x="1119632" y="0"/>
                </a:lnTo>
              </a:path>
              <a:path w="4038600" h="1694814">
                <a:moveTo>
                  <a:pt x="1219200" y="1694814"/>
                </a:moveTo>
                <a:lnTo>
                  <a:pt x="4038473" y="1438338"/>
                </a:lnTo>
              </a:path>
            </a:pathLst>
          </a:custGeom>
          <a:ln w="285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25604" y="3862189"/>
            <a:ext cx="2762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62114" y="5802242"/>
            <a:ext cx="2762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" dirty="0">
                <a:solidFill>
                  <a:srgbClr val="0080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D6417A-06D6-9DC9-4A6E-A5786D40C9FD}"/>
              </a:ext>
            </a:extLst>
          </p:cNvPr>
          <p:cNvSpPr txBox="1"/>
          <p:nvPr/>
        </p:nvSpPr>
        <p:spPr>
          <a:xfrm>
            <a:off x="75557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Link Prediction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2C879F3-DBEA-41A3-82C2-1A5E8C90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157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570007"/>
            <a:ext cx="8291195" cy="14401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indent="-323850">
              <a:lnSpc>
                <a:spcPts val="369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The</a:t>
            </a:r>
            <a:r>
              <a:rPr sz="3200" spc="-14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key</a:t>
            </a:r>
            <a:r>
              <a:rPr sz="3200" spc="-7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is</a:t>
            </a:r>
            <a:r>
              <a:rPr sz="3200" spc="-8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to</a:t>
            </a:r>
            <a:r>
              <a:rPr sz="3200" spc="-8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design</a:t>
            </a:r>
            <a:r>
              <a:rPr sz="3200" spc="-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5FB5CC"/>
                </a:solidFill>
                <a:latin typeface="Calibri"/>
                <a:cs typeface="Calibri"/>
              </a:rPr>
              <a:t>features</a:t>
            </a:r>
            <a:r>
              <a:rPr sz="3200" spc="-3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for</a:t>
            </a:r>
            <a:r>
              <a:rPr sz="3200" spc="2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FB5CC"/>
                </a:solidFill>
                <a:latin typeface="Calibri"/>
                <a:cs typeface="Calibri"/>
              </a:rPr>
              <a:t>a</a:t>
            </a:r>
            <a:r>
              <a:rPr sz="3200" b="1" spc="-12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FB5CC"/>
                </a:solidFill>
                <a:latin typeface="Calibri"/>
                <a:cs typeface="Calibri"/>
              </a:rPr>
              <a:t>pair</a:t>
            </a:r>
            <a:r>
              <a:rPr sz="3200" b="1" spc="-5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FB5CC"/>
                </a:solidFill>
                <a:latin typeface="Calibri"/>
                <a:cs typeface="Calibri"/>
              </a:rPr>
              <a:t>of</a:t>
            </a:r>
            <a:r>
              <a:rPr sz="3200" b="1" spc="-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FB5CC"/>
                </a:solidFill>
                <a:latin typeface="Calibri"/>
                <a:cs typeface="Calibri"/>
              </a:rPr>
              <a:t>nodes</a:t>
            </a:r>
            <a:r>
              <a:rPr sz="3200" spc="-10" dirty="0">
                <a:solidFill>
                  <a:srgbClr val="5FB5CC"/>
                </a:solidFill>
                <a:latin typeface="Calibri"/>
                <a:cs typeface="Calibri"/>
              </a:rPr>
              <a:t>.</a:t>
            </a:r>
            <a:endParaRPr lang="en-US" sz="3200" spc="-10" dirty="0">
              <a:solidFill>
                <a:srgbClr val="5FB5CC"/>
              </a:solidFill>
              <a:latin typeface="Calibri"/>
              <a:cs typeface="Calibri"/>
            </a:endParaRPr>
          </a:p>
          <a:p>
            <a:pPr marL="12700">
              <a:lnSpc>
                <a:spcPts val="3695"/>
              </a:lnSpc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lang="en-US" sz="3200" spc="-10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(for computing the score, as input to the classifier</a:t>
            </a:r>
          </a:p>
          <a:p>
            <a:pPr marL="336550" indent="-323850">
              <a:lnSpc>
                <a:spcPts val="369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lang="en-US" sz="3200" spc="-10" dirty="0">
                <a:latin typeface="Calibri"/>
                <a:cs typeface="Calibri"/>
              </a:rPr>
              <a:t>First, score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12378" y="3920713"/>
            <a:ext cx="4377055" cy="1985645"/>
            <a:chOff x="2200338" y="4143438"/>
            <a:chExt cx="4377055" cy="1985645"/>
          </a:xfrm>
        </p:grpSpPr>
        <p:sp>
          <p:nvSpPr>
            <p:cNvPr id="5" name="object 5"/>
            <p:cNvSpPr/>
            <p:nvPr/>
          </p:nvSpPr>
          <p:spPr>
            <a:xfrm>
              <a:off x="2214626" y="4157726"/>
              <a:ext cx="2726055" cy="1629410"/>
            </a:xfrm>
            <a:custGeom>
              <a:avLst/>
              <a:gdLst/>
              <a:ahLst/>
              <a:cxnLst/>
              <a:rect l="l" t="t" r="r" b="b"/>
              <a:pathLst>
                <a:path w="2726054" h="1629410">
                  <a:moveTo>
                    <a:pt x="0" y="619125"/>
                  </a:moveTo>
                  <a:lnTo>
                    <a:pt x="905637" y="1446631"/>
                  </a:lnTo>
                </a:path>
                <a:path w="2726054" h="1629410">
                  <a:moveTo>
                    <a:pt x="1057275" y="1614081"/>
                  </a:moveTo>
                  <a:lnTo>
                    <a:pt x="1371091" y="57150"/>
                  </a:lnTo>
                </a:path>
                <a:path w="2726054" h="1629410">
                  <a:moveTo>
                    <a:pt x="2076450" y="905382"/>
                  </a:moveTo>
                  <a:lnTo>
                    <a:pt x="2725928" y="904875"/>
                  </a:lnTo>
                </a:path>
                <a:path w="2726054" h="1629410">
                  <a:moveTo>
                    <a:pt x="2005964" y="961898"/>
                  </a:moveTo>
                  <a:lnTo>
                    <a:pt x="1371600" y="0"/>
                  </a:lnTo>
                </a:path>
                <a:path w="2726054" h="1629410">
                  <a:moveTo>
                    <a:pt x="1057275" y="1629346"/>
                  </a:moveTo>
                  <a:lnTo>
                    <a:pt x="1847723" y="11239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0" y="5534025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900" y="0"/>
                  </a:moveTo>
                  <a:lnTo>
                    <a:pt x="178765" y="4741"/>
                  </a:lnTo>
                  <a:lnTo>
                    <a:pt x="136731" y="18339"/>
                  </a:lnTo>
                  <a:lnTo>
                    <a:pt x="98697" y="39855"/>
                  </a:lnTo>
                  <a:lnTo>
                    <a:pt x="65563" y="68351"/>
                  </a:lnTo>
                  <a:lnTo>
                    <a:pt x="38227" y="102888"/>
                  </a:lnTo>
                  <a:lnTo>
                    <a:pt x="17589" y="142528"/>
                  </a:lnTo>
                  <a:lnTo>
                    <a:pt x="4547" y="186332"/>
                  </a:lnTo>
                  <a:lnTo>
                    <a:pt x="0" y="233362"/>
                  </a:lnTo>
                  <a:lnTo>
                    <a:pt x="4547" y="280392"/>
                  </a:lnTo>
                  <a:lnTo>
                    <a:pt x="17589" y="324196"/>
                  </a:lnTo>
                  <a:lnTo>
                    <a:pt x="38227" y="363836"/>
                  </a:lnTo>
                  <a:lnTo>
                    <a:pt x="65563" y="398373"/>
                  </a:lnTo>
                  <a:lnTo>
                    <a:pt x="98697" y="426869"/>
                  </a:lnTo>
                  <a:lnTo>
                    <a:pt x="136731" y="448385"/>
                  </a:lnTo>
                  <a:lnTo>
                    <a:pt x="178765" y="461983"/>
                  </a:lnTo>
                  <a:lnTo>
                    <a:pt x="223900" y="466725"/>
                  </a:lnTo>
                  <a:lnTo>
                    <a:pt x="268994" y="461983"/>
                  </a:lnTo>
                  <a:lnTo>
                    <a:pt x="310997" y="448385"/>
                  </a:lnTo>
                  <a:lnTo>
                    <a:pt x="349008" y="426869"/>
                  </a:lnTo>
                  <a:lnTo>
                    <a:pt x="382127" y="398373"/>
                  </a:lnTo>
                  <a:lnTo>
                    <a:pt x="409453" y="363836"/>
                  </a:lnTo>
                  <a:lnTo>
                    <a:pt x="430087" y="324196"/>
                  </a:lnTo>
                  <a:lnTo>
                    <a:pt x="443128" y="280392"/>
                  </a:lnTo>
                  <a:lnTo>
                    <a:pt x="447675" y="233362"/>
                  </a:lnTo>
                  <a:lnTo>
                    <a:pt x="443128" y="186332"/>
                  </a:lnTo>
                  <a:lnTo>
                    <a:pt x="430087" y="142528"/>
                  </a:lnTo>
                  <a:lnTo>
                    <a:pt x="409453" y="102888"/>
                  </a:lnTo>
                  <a:lnTo>
                    <a:pt x="382127" y="68351"/>
                  </a:lnTo>
                  <a:lnTo>
                    <a:pt x="349008" y="39855"/>
                  </a:lnTo>
                  <a:lnTo>
                    <a:pt x="310997" y="18339"/>
                  </a:lnTo>
                  <a:lnTo>
                    <a:pt x="268994" y="4741"/>
                  </a:lnTo>
                  <a:lnTo>
                    <a:pt x="22390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6801" y="4472051"/>
              <a:ext cx="2186305" cy="1642745"/>
            </a:xfrm>
            <a:custGeom>
              <a:avLst/>
              <a:gdLst/>
              <a:ahLst/>
              <a:cxnLst/>
              <a:rect l="l" t="t" r="r" b="b"/>
              <a:pathLst>
                <a:path w="2186304" h="1642745">
                  <a:moveTo>
                    <a:pt x="790575" y="583311"/>
                  </a:moveTo>
                  <a:lnTo>
                    <a:pt x="2186178" y="0"/>
                  </a:lnTo>
                </a:path>
                <a:path w="2186304" h="1642745">
                  <a:moveTo>
                    <a:pt x="790575" y="590550"/>
                  </a:moveTo>
                  <a:lnTo>
                    <a:pt x="1910334" y="1069594"/>
                  </a:lnTo>
                </a:path>
                <a:path w="2186304" h="1642745">
                  <a:moveTo>
                    <a:pt x="0" y="809625"/>
                  </a:moveTo>
                  <a:lnTo>
                    <a:pt x="981201" y="164214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91866" y="539067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0840" y="4149250"/>
            <a:ext cx="447675" cy="466725"/>
          </a:xfrm>
          <a:custGeom>
            <a:avLst/>
            <a:gdLst/>
            <a:ahLst/>
            <a:cxnLst/>
            <a:rect l="l" t="t" r="r" b="b"/>
            <a:pathLst>
              <a:path w="447675" h="466725">
                <a:moveTo>
                  <a:pt x="223900" y="0"/>
                </a:moveTo>
                <a:lnTo>
                  <a:pt x="178765" y="4742"/>
                </a:lnTo>
                <a:lnTo>
                  <a:pt x="136731" y="18343"/>
                </a:lnTo>
                <a:lnTo>
                  <a:pt x="98697" y="39862"/>
                </a:lnTo>
                <a:lnTo>
                  <a:pt x="65563" y="68357"/>
                </a:lnTo>
                <a:lnTo>
                  <a:pt x="38227" y="102889"/>
                </a:lnTo>
                <a:lnTo>
                  <a:pt x="17589" y="142517"/>
                </a:lnTo>
                <a:lnTo>
                  <a:pt x="4547" y="186301"/>
                </a:lnTo>
                <a:lnTo>
                  <a:pt x="0" y="233299"/>
                </a:lnTo>
                <a:lnTo>
                  <a:pt x="4547" y="280338"/>
                </a:lnTo>
                <a:lnTo>
                  <a:pt x="17589" y="324153"/>
                </a:lnTo>
                <a:lnTo>
                  <a:pt x="38227" y="363804"/>
                </a:lnTo>
                <a:lnTo>
                  <a:pt x="65563" y="398351"/>
                </a:lnTo>
                <a:lnTo>
                  <a:pt x="98697" y="426856"/>
                </a:lnTo>
                <a:lnTo>
                  <a:pt x="136731" y="448379"/>
                </a:lnTo>
                <a:lnTo>
                  <a:pt x="178765" y="461982"/>
                </a:lnTo>
                <a:lnTo>
                  <a:pt x="223900" y="466725"/>
                </a:lnTo>
                <a:lnTo>
                  <a:pt x="268994" y="461982"/>
                </a:lnTo>
                <a:lnTo>
                  <a:pt x="310997" y="448379"/>
                </a:lnTo>
                <a:lnTo>
                  <a:pt x="349008" y="426856"/>
                </a:lnTo>
                <a:lnTo>
                  <a:pt x="382127" y="398351"/>
                </a:lnTo>
                <a:lnTo>
                  <a:pt x="409453" y="363804"/>
                </a:lnTo>
                <a:lnTo>
                  <a:pt x="430087" y="324153"/>
                </a:lnTo>
                <a:lnTo>
                  <a:pt x="443128" y="280338"/>
                </a:lnTo>
                <a:lnTo>
                  <a:pt x="447675" y="233299"/>
                </a:lnTo>
                <a:lnTo>
                  <a:pt x="443128" y="186301"/>
                </a:lnTo>
                <a:lnTo>
                  <a:pt x="430087" y="142517"/>
                </a:lnTo>
                <a:lnTo>
                  <a:pt x="409453" y="102889"/>
                </a:lnTo>
                <a:lnTo>
                  <a:pt x="382127" y="68357"/>
                </a:lnTo>
                <a:lnTo>
                  <a:pt x="349008" y="39862"/>
                </a:lnTo>
                <a:lnTo>
                  <a:pt x="310997" y="18343"/>
                </a:lnTo>
                <a:lnTo>
                  <a:pt x="268994" y="4742"/>
                </a:lnTo>
                <a:lnTo>
                  <a:pt x="2239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9650" y="423211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4365" y="3692050"/>
            <a:ext cx="447675" cy="466725"/>
          </a:xfrm>
          <a:custGeom>
            <a:avLst/>
            <a:gdLst/>
            <a:ahLst/>
            <a:cxnLst/>
            <a:rect l="l" t="t" r="r" b="b"/>
            <a:pathLst>
              <a:path w="447675" h="466725">
                <a:moveTo>
                  <a:pt x="223900" y="0"/>
                </a:moveTo>
                <a:lnTo>
                  <a:pt x="178765" y="4742"/>
                </a:lnTo>
                <a:lnTo>
                  <a:pt x="136731" y="18343"/>
                </a:lnTo>
                <a:lnTo>
                  <a:pt x="98697" y="39862"/>
                </a:lnTo>
                <a:lnTo>
                  <a:pt x="65563" y="68357"/>
                </a:lnTo>
                <a:lnTo>
                  <a:pt x="38227" y="102889"/>
                </a:lnTo>
                <a:lnTo>
                  <a:pt x="17589" y="142517"/>
                </a:lnTo>
                <a:lnTo>
                  <a:pt x="4547" y="186301"/>
                </a:lnTo>
                <a:lnTo>
                  <a:pt x="0" y="233299"/>
                </a:lnTo>
                <a:lnTo>
                  <a:pt x="4547" y="280338"/>
                </a:lnTo>
                <a:lnTo>
                  <a:pt x="17589" y="324153"/>
                </a:lnTo>
                <a:lnTo>
                  <a:pt x="38227" y="363804"/>
                </a:lnTo>
                <a:lnTo>
                  <a:pt x="65563" y="398351"/>
                </a:lnTo>
                <a:lnTo>
                  <a:pt x="98697" y="426856"/>
                </a:lnTo>
                <a:lnTo>
                  <a:pt x="136731" y="448379"/>
                </a:lnTo>
                <a:lnTo>
                  <a:pt x="178765" y="461982"/>
                </a:lnTo>
                <a:lnTo>
                  <a:pt x="223900" y="466725"/>
                </a:lnTo>
                <a:lnTo>
                  <a:pt x="268994" y="461982"/>
                </a:lnTo>
                <a:lnTo>
                  <a:pt x="310997" y="448379"/>
                </a:lnTo>
                <a:lnTo>
                  <a:pt x="349008" y="426856"/>
                </a:lnTo>
                <a:lnTo>
                  <a:pt x="382127" y="398351"/>
                </a:lnTo>
                <a:lnTo>
                  <a:pt x="409453" y="363804"/>
                </a:lnTo>
                <a:lnTo>
                  <a:pt x="430087" y="324153"/>
                </a:lnTo>
                <a:lnTo>
                  <a:pt x="443128" y="280338"/>
                </a:lnTo>
                <a:lnTo>
                  <a:pt x="447675" y="233299"/>
                </a:lnTo>
                <a:lnTo>
                  <a:pt x="443128" y="186301"/>
                </a:lnTo>
                <a:lnTo>
                  <a:pt x="430087" y="142517"/>
                </a:lnTo>
                <a:lnTo>
                  <a:pt x="409453" y="102889"/>
                </a:lnTo>
                <a:lnTo>
                  <a:pt x="382127" y="68357"/>
                </a:lnTo>
                <a:lnTo>
                  <a:pt x="349008" y="39862"/>
                </a:lnTo>
                <a:lnTo>
                  <a:pt x="310997" y="18343"/>
                </a:lnTo>
                <a:lnTo>
                  <a:pt x="268994" y="4742"/>
                </a:lnTo>
                <a:lnTo>
                  <a:pt x="2239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05810" y="377237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03078" y="4654138"/>
            <a:ext cx="457200" cy="476250"/>
            <a:chOff x="3991038" y="4876863"/>
            <a:chExt cx="457200" cy="476250"/>
          </a:xfrm>
        </p:grpSpPr>
        <p:sp>
          <p:nvSpPr>
            <p:cNvPr id="14" name="object 14"/>
            <p:cNvSpPr/>
            <p:nvPr/>
          </p:nvSpPr>
          <p:spPr>
            <a:xfrm>
              <a:off x="3995801" y="48816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5801" y="48816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40810" y="4735672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46053" y="4596988"/>
            <a:ext cx="457200" cy="476250"/>
            <a:chOff x="4934013" y="4819713"/>
            <a:chExt cx="457200" cy="476250"/>
          </a:xfrm>
        </p:grpSpPr>
        <p:sp>
          <p:nvSpPr>
            <p:cNvPr id="18" name="object 18"/>
            <p:cNvSpPr/>
            <p:nvPr/>
          </p:nvSpPr>
          <p:spPr>
            <a:xfrm>
              <a:off x="4938776" y="48244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8776" y="48244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85055" y="468042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08003" y="5816125"/>
            <a:ext cx="447675" cy="476250"/>
            <a:chOff x="5295963" y="6038850"/>
            <a:chExt cx="447675" cy="476250"/>
          </a:xfrm>
        </p:grpSpPr>
        <p:sp>
          <p:nvSpPr>
            <p:cNvPr id="22" name="object 22"/>
            <p:cNvSpPr/>
            <p:nvPr/>
          </p:nvSpPr>
          <p:spPr>
            <a:xfrm>
              <a:off x="5300726" y="6043612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41"/>
                  </a:lnTo>
                  <a:lnTo>
                    <a:pt x="133784" y="18339"/>
                  </a:lnTo>
                  <a:lnTo>
                    <a:pt x="96570" y="39855"/>
                  </a:lnTo>
                  <a:lnTo>
                    <a:pt x="64150" y="68351"/>
                  </a:lnTo>
                  <a:lnTo>
                    <a:pt x="37404" y="102888"/>
                  </a:lnTo>
                  <a:lnTo>
                    <a:pt x="17210" y="142528"/>
                  </a:lnTo>
                  <a:lnTo>
                    <a:pt x="4449" y="186332"/>
                  </a:lnTo>
                  <a:lnTo>
                    <a:pt x="0" y="233362"/>
                  </a:lnTo>
                  <a:lnTo>
                    <a:pt x="4449" y="280392"/>
                  </a:lnTo>
                  <a:lnTo>
                    <a:pt x="17210" y="324196"/>
                  </a:lnTo>
                  <a:lnTo>
                    <a:pt x="37404" y="363836"/>
                  </a:lnTo>
                  <a:lnTo>
                    <a:pt x="64150" y="398373"/>
                  </a:lnTo>
                  <a:lnTo>
                    <a:pt x="96570" y="426869"/>
                  </a:lnTo>
                  <a:lnTo>
                    <a:pt x="133784" y="448385"/>
                  </a:lnTo>
                  <a:lnTo>
                    <a:pt x="174912" y="461983"/>
                  </a:lnTo>
                  <a:lnTo>
                    <a:pt x="219075" y="466725"/>
                  </a:lnTo>
                  <a:lnTo>
                    <a:pt x="263201" y="461983"/>
                  </a:lnTo>
                  <a:lnTo>
                    <a:pt x="304311" y="448385"/>
                  </a:lnTo>
                  <a:lnTo>
                    <a:pt x="341523" y="426869"/>
                  </a:lnTo>
                  <a:lnTo>
                    <a:pt x="373951" y="398373"/>
                  </a:lnTo>
                  <a:lnTo>
                    <a:pt x="400712" y="363836"/>
                  </a:lnTo>
                  <a:lnTo>
                    <a:pt x="420921" y="324196"/>
                  </a:lnTo>
                  <a:lnTo>
                    <a:pt x="433695" y="280392"/>
                  </a:lnTo>
                  <a:lnTo>
                    <a:pt x="438150" y="233362"/>
                  </a:lnTo>
                  <a:lnTo>
                    <a:pt x="433695" y="186332"/>
                  </a:lnTo>
                  <a:lnTo>
                    <a:pt x="420921" y="142528"/>
                  </a:lnTo>
                  <a:lnTo>
                    <a:pt x="400712" y="102888"/>
                  </a:lnTo>
                  <a:lnTo>
                    <a:pt x="373951" y="68351"/>
                  </a:lnTo>
                  <a:lnTo>
                    <a:pt x="341523" y="39855"/>
                  </a:lnTo>
                  <a:lnTo>
                    <a:pt x="304311" y="18339"/>
                  </a:lnTo>
                  <a:lnTo>
                    <a:pt x="263201" y="4741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0726" y="6043612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362"/>
                  </a:moveTo>
                  <a:lnTo>
                    <a:pt x="4449" y="186332"/>
                  </a:lnTo>
                  <a:lnTo>
                    <a:pt x="17210" y="142528"/>
                  </a:lnTo>
                  <a:lnTo>
                    <a:pt x="37404" y="102888"/>
                  </a:lnTo>
                  <a:lnTo>
                    <a:pt x="64150" y="68351"/>
                  </a:lnTo>
                  <a:lnTo>
                    <a:pt x="96570" y="39855"/>
                  </a:lnTo>
                  <a:lnTo>
                    <a:pt x="133784" y="18339"/>
                  </a:lnTo>
                  <a:lnTo>
                    <a:pt x="174912" y="4741"/>
                  </a:lnTo>
                  <a:lnTo>
                    <a:pt x="219075" y="0"/>
                  </a:lnTo>
                  <a:lnTo>
                    <a:pt x="263201" y="4741"/>
                  </a:lnTo>
                  <a:lnTo>
                    <a:pt x="304311" y="18339"/>
                  </a:lnTo>
                  <a:lnTo>
                    <a:pt x="341523" y="39855"/>
                  </a:lnTo>
                  <a:lnTo>
                    <a:pt x="373951" y="68351"/>
                  </a:lnTo>
                  <a:lnTo>
                    <a:pt x="400712" y="102888"/>
                  </a:lnTo>
                  <a:lnTo>
                    <a:pt x="420921" y="142528"/>
                  </a:lnTo>
                  <a:lnTo>
                    <a:pt x="433695" y="186332"/>
                  </a:lnTo>
                  <a:lnTo>
                    <a:pt x="438150" y="233362"/>
                  </a:lnTo>
                  <a:lnTo>
                    <a:pt x="433695" y="280392"/>
                  </a:lnTo>
                  <a:lnTo>
                    <a:pt x="420921" y="324196"/>
                  </a:lnTo>
                  <a:lnTo>
                    <a:pt x="400712" y="363836"/>
                  </a:lnTo>
                  <a:lnTo>
                    <a:pt x="373951" y="398373"/>
                  </a:lnTo>
                  <a:lnTo>
                    <a:pt x="341523" y="426869"/>
                  </a:lnTo>
                  <a:lnTo>
                    <a:pt x="304311" y="448385"/>
                  </a:lnTo>
                  <a:lnTo>
                    <a:pt x="263201" y="461983"/>
                  </a:lnTo>
                  <a:lnTo>
                    <a:pt x="219075" y="466725"/>
                  </a:lnTo>
                  <a:lnTo>
                    <a:pt x="174912" y="461983"/>
                  </a:lnTo>
                  <a:lnTo>
                    <a:pt x="133784" y="448385"/>
                  </a:lnTo>
                  <a:lnTo>
                    <a:pt x="96570" y="426869"/>
                  </a:lnTo>
                  <a:lnTo>
                    <a:pt x="64150" y="398373"/>
                  </a:lnTo>
                  <a:lnTo>
                    <a:pt x="37404" y="363836"/>
                  </a:lnTo>
                  <a:lnTo>
                    <a:pt x="17210" y="324196"/>
                  </a:lnTo>
                  <a:lnTo>
                    <a:pt x="4449" y="280392"/>
                  </a:lnTo>
                  <a:lnTo>
                    <a:pt x="0" y="23336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38495" y="589962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46228" y="3987388"/>
            <a:ext cx="457200" cy="476250"/>
            <a:chOff x="6334188" y="4210113"/>
            <a:chExt cx="457200" cy="476250"/>
          </a:xfrm>
        </p:grpSpPr>
        <p:sp>
          <p:nvSpPr>
            <p:cNvPr id="26" name="object 26"/>
            <p:cNvSpPr/>
            <p:nvPr/>
          </p:nvSpPr>
          <p:spPr>
            <a:xfrm>
              <a:off x="6338951" y="4214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38951" y="4214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91580" y="406511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9015" y="5082700"/>
            <a:ext cx="447675" cy="466725"/>
          </a:xfrm>
          <a:custGeom>
            <a:avLst/>
            <a:gdLst/>
            <a:ahLst/>
            <a:cxnLst/>
            <a:rect l="l" t="t" r="r" b="b"/>
            <a:pathLst>
              <a:path w="447675" h="466725">
                <a:moveTo>
                  <a:pt x="223900" y="0"/>
                </a:moveTo>
                <a:lnTo>
                  <a:pt x="178765" y="4742"/>
                </a:lnTo>
                <a:lnTo>
                  <a:pt x="136731" y="18345"/>
                </a:lnTo>
                <a:lnTo>
                  <a:pt x="98697" y="39868"/>
                </a:lnTo>
                <a:lnTo>
                  <a:pt x="65563" y="68373"/>
                </a:lnTo>
                <a:lnTo>
                  <a:pt x="38227" y="102920"/>
                </a:lnTo>
                <a:lnTo>
                  <a:pt x="17589" y="142571"/>
                </a:lnTo>
                <a:lnTo>
                  <a:pt x="4547" y="186386"/>
                </a:lnTo>
                <a:lnTo>
                  <a:pt x="0" y="233425"/>
                </a:lnTo>
                <a:lnTo>
                  <a:pt x="4547" y="280434"/>
                </a:lnTo>
                <a:lnTo>
                  <a:pt x="17589" y="324223"/>
                </a:lnTo>
                <a:lnTo>
                  <a:pt x="38227" y="363851"/>
                </a:lnTo>
                <a:lnTo>
                  <a:pt x="65563" y="398381"/>
                </a:lnTo>
                <a:lnTo>
                  <a:pt x="98697" y="426872"/>
                </a:lnTo>
                <a:lnTo>
                  <a:pt x="136731" y="448386"/>
                </a:lnTo>
                <a:lnTo>
                  <a:pt x="178765" y="461983"/>
                </a:lnTo>
                <a:lnTo>
                  <a:pt x="223900" y="466725"/>
                </a:lnTo>
                <a:lnTo>
                  <a:pt x="268994" y="461983"/>
                </a:lnTo>
                <a:lnTo>
                  <a:pt x="310997" y="448386"/>
                </a:lnTo>
                <a:lnTo>
                  <a:pt x="349008" y="426872"/>
                </a:lnTo>
                <a:lnTo>
                  <a:pt x="382127" y="398381"/>
                </a:lnTo>
                <a:lnTo>
                  <a:pt x="409453" y="363851"/>
                </a:lnTo>
                <a:lnTo>
                  <a:pt x="430087" y="324223"/>
                </a:lnTo>
                <a:lnTo>
                  <a:pt x="443128" y="280434"/>
                </a:lnTo>
                <a:lnTo>
                  <a:pt x="447675" y="233425"/>
                </a:lnTo>
                <a:lnTo>
                  <a:pt x="443128" y="186386"/>
                </a:lnTo>
                <a:lnTo>
                  <a:pt x="430087" y="142571"/>
                </a:lnTo>
                <a:lnTo>
                  <a:pt x="409453" y="102920"/>
                </a:lnTo>
                <a:lnTo>
                  <a:pt x="382127" y="68373"/>
                </a:lnTo>
                <a:lnTo>
                  <a:pt x="349008" y="39868"/>
                </a:lnTo>
                <a:lnTo>
                  <a:pt x="310997" y="18345"/>
                </a:lnTo>
                <a:lnTo>
                  <a:pt x="268994" y="4742"/>
                </a:lnTo>
                <a:lnTo>
                  <a:pt x="22390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19824" y="5160170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55241" y="3963448"/>
            <a:ext cx="4038600" cy="1694814"/>
          </a:xfrm>
          <a:custGeom>
            <a:avLst/>
            <a:gdLst/>
            <a:ahLst/>
            <a:cxnLst/>
            <a:rect l="l" t="t" r="r" b="b"/>
            <a:pathLst>
              <a:path w="4038600" h="1694814">
                <a:moveTo>
                  <a:pt x="0" y="323595"/>
                </a:moveTo>
                <a:lnTo>
                  <a:pt x="1119632" y="0"/>
                </a:lnTo>
              </a:path>
              <a:path w="4038600" h="1694814">
                <a:moveTo>
                  <a:pt x="1219200" y="1694814"/>
                </a:moveTo>
                <a:lnTo>
                  <a:pt x="4038473" y="1438338"/>
                </a:lnTo>
              </a:path>
            </a:pathLst>
          </a:custGeom>
          <a:ln w="285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56179" y="3653060"/>
            <a:ext cx="2762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95115" y="5521802"/>
            <a:ext cx="2762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" dirty="0">
                <a:solidFill>
                  <a:srgbClr val="0080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D6417A-06D6-9DC9-4A6E-A5786D40C9FD}"/>
              </a:ext>
            </a:extLst>
          </p:cNvPr>
          <p:cNvSpPr txBox="1"/>
          <p:nvPr/>
        </p:nvSpPr>
        <p:spPr>
          <a:xfrm>
            <a:off x="75557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Link Prediction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2C879F3-DBEA-41A3-82C2-1A5E8C90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678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5536" y="2236045"/>
            <a:ext cx="7990086" cy="23859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lang="en-US" sz="3200" b="1" dirty="0">
                <a:latin typeface="Calibri"/>
                <a:cs typeface="Calibri"/>
              </a:rPr>
              <a:t>(1) </a:t>
            </a:r>
            <a:r>
              <a:rPr sz="3200" b="1" dirty="0">
                <a:latin typeface="Calibri"/>
                <a:cs typeface="Calibri"/>
              </a:rPr>
              <a:t>Links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missing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random:</a:t>
            </a:r>
            <a:endParaRPr lang="en-US" sz="32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lang="en-US" sz="2800" spc="-10" dirty="0">
                <a:latin typeface="Calibri"/>
                <a:cs typeface="Calibri"/>
              </a:rPr>
              <a:t>Missing/unknown, incomplete information</a:t>
            </a:r>
            <a:endParaRPr sz="2800" dirty="0">
              <a:latin typeface="Calibri"/>
              <a:cs typeface="Calibri"/>
            </a:endParaRPr>
          </a:p>
          <a:p>
            <a:pPr marL="631190" marR="5080" lvl="1" indent="-275590">
              <a:lnSpc>
                <a:spcPts val="3000"/>
              </a:lnSpc>
              <a:spcBef>
                <a:spcPts val="79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Remove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random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links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then 	</a:t>
            </a:r>
            <a:r>
              <a:rPr sz="2750" dirty="0">
                <a:latin typeface="Calibri"/>
                <a:cs typeface="Calibri"/>
              </a:rPr>
              <a:t>aim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predict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them</a:t>
            </a:r>
            <a:endParaRPr sz="2750" dirty="0">
              <a:latin typeface="Calibri"/>
              <a:cs typeface="Calibri"/>
            </a:endParaRPr>
          </a:p>
          <a:p>
            <a:pPr marL="12700">
              <a:lnSpc>
                <a:spcPts val="3425"/>
              </a:lnSpc>
              <a:buClr>
                <a:srgbClr val="EFAC00"/>
              </a:buClr>
              <a:buSzPct val="79687"/>
              <a:tabLst>
                <a:tab pos="33655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38</a:t>
            </a:fld>
            <a:endParaRPr spc="-25" dirty="0"/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03F1C42A-ABE7-C88C-F9F6-BC13288E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Prediction</a:t>
            </a:r>
          </a:p>
        </p:txBody>
      </p:sp>
    </p:spTree>
    <p:extLst>
      <p:ext uri="{BB962C8B-B14F-4D97-AF65-F5344CB8AC3E}">
        <p14:creationId xmlns:p14="http://schemas.microsoft.com/office/powerpoint/2010/main" val="69203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672163" y="2465006"/>
            <a:ext cx="1746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65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452" y="2293556"/>
            <a:ext cx="615505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36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313690" algn="l"/>
              </a:tabLst>
            </a:pPr>
            <a:r>
              <a:rPr sz="2750" dirty="0">
                <a:latin typeface="Calibri"/>
                <a:cs typeface="Calibri"/>
              </a:rPr>
              <a:t>Given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70" dirty="0">
                <a:latin typeface="Cambria Math"/>
                <a:cs typeface="Cambria Math"/>
              </a:rPr>
              <a:t>𝐺[𝑡</a:t>
            </a:r>
            <a:r>
              <a:rPr sz="3000" spc="104" baseline="-16666" dirty="0">
                <a:latin typeface="Cambria Math"/>
                <a:cs typeface="Cambria Math"/>
              </a:rPr>
              <a:t>0</a:t>
            </a:r>
            <a:r>
              <a:rPr sz="2750" spc="70" dirty="0">
                <a:latin typeface="Cambria Math"/>
                <a:cs typeface="Cambria Math"/>
              </a:rPr>
              <a:t>,</a:t>
            </a:r>
            <a:r>
              <a:rPr sz="2750" spc="-204" dirty="0">
                <a:latin typeface="Cambria Math"/>
                <a:cs typeface="Cambria Math"/>
              </a:rPr>
              <a:t> </a:t>
            </a:r>
            <a:r>
              <a:rPr sz="2750" spc="195" dirty="0">
                <a:latin typeface="Cambria Math"/>
                <a:cs typeface="Cambria Math"/>
              </a:rPr>
              <a:t>𝑡</a:t>
            </a:r>
            <a:r>
              <a:rPr sz="3000" spc="292" baseline="29166" dirty="0">
                <a:latin typeface="Cambria Math"/>
                <a:cs typeface="Cambria Math"/>
              </a:rPr>
              <a:t>′</a:t>
            </a:r>
            <a:r>
              <a:rPr sz="3000" spc="-75" baseline="291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]</a:t>
            </a:r>
            <a:r>
              <a:rPr sz="2750" spc="5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defined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edges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7482" y="2856483"/>
            <a:ext cx="1746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65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994" y="2685160"/>
            <a:ext cx="532638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up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195" dirty="0">
                <a:latin typeface="Cambria Math"/>
                <a:cs typeface="Cambria Math"/>
              </a:rPr>
              <a:t>𝑡</a:t>
            </a:r>
            <a:r>
              <a:rPr sz="3000" spc="292" baseline="29166" dirty="0">
                <a:latin typeface="Cambria Math"/>
                <a:cs typeface="Cambria Math"/>
              </a:rPr>
              <a:t>′</a:t>
            </a:r>
            <a:r>
              <a:rPr sz="3000" spc="-52" baseline="29166" dirty="0">
                <a:latin typeface="Cambria Math"/>
                <a:cs typeface="Cambria Math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,</a:t>
            </a:r>
            <a:r>
              <a:rPr sz="2750" i="1" spc="60" dirty="0"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5FB5CC"/>
                </a:solidFill>
                <a:latin typeface="Calibri"/>
                <a:cs typeface="Calibri"/>
              </a:rPr>
              <a:t>output</a:t>
            </a:r>
            <a:r>
              <a:rPr sz="2750" b="1" spc="1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E66C7C"/>
                </a:solidFill>
                <a:latin typeface="Calibri"/>
                <a:cs typeface="Calibri"/>
              </a:rPr>
              <a:t>a</a:t>
            </a:r>
            <a:r>
              <a:rPr sz="2750" b="1" spc="4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E66C7C"/>
                </a:solidFill>
                <a:latin typeface="Calibri"/>
                <a:cs typeface="Calibri"/>
              </a:rPr>
              <a:t>ranked</a:t>
            </a:r>
            <a:r>
              <a:rPr sz="2750" b="1" spc="6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E66C7C"/>
                </a:solidFill>
                <a:latin typeface="Calibri"/>
                <a:cs typeface="Calibri"/>
              </a:rPr>
              <a:t>list</a:t>
            </a:r>
            <a:r>
              <a:rPr sz="2750" b="1" spc="8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2750" b="1" i="1" spc="-50" dirty="0">
                <a:solidFill>
                  <a:srgbClr val="E66C7C"/>
                </a:solidFill>
                <a:latin typeface="Times New Roman"/>
                <a:cs typeface="Times New Roman"/>
              </a:rPr>
              <a:t>L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2437" y="3238245"/>
            <a:ext cx="1746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65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994" y="3066096"/>
            <a:ext cx="4962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libri"/>
                <a:cs typeface="Calibri"/>
              </a:rPr>
              <a:t>of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edges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(not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65" dirty="0">
                <a:latin typeface="Cambria Math"/>
                <a:cs typeface="Cambria Math"/>
              </a:rPr>
              <a:t>𝐺[𝑡</a:t>
            </a:r>
            <a:r>
              <a:rPr sz="3000" spc="97" baseline="-16666" dirty="0">
                <a:latin typeface="Cambria Math"/>
                <a:cs typeface="Cambria Math"/>
              </a:rPr>
              <a:t>0</a:t>
            </a:r>
            <a:r>
              <a:rPr sz="2750" spc="65" dirty="0">
                <a:latin typeface="Cambria Math"/>
                <a:cs typeface="Cambria Math"/>
              </a:rPr>
              <a:t>,</a:t>
            </a:r>
            <a:r>
              <a:rPr sz="2750" spc="-204" dirty="0">
                <a:latin typeface="Cambria Math"/>
                <a:cs typeface="Cambria Math"/>
              </a:rPr>
              <a:t> </a:t>
            </a:r>
            <a:r>
              <a:rPr sz="2750" spc="195" dirty="0">
                <a:latin typeface="Cambria Math"/>
                <a:cs typeface="Cambria Math"/>
              </a:rPr>
              <a:t>𝑡</a:t>
            </a:r>
            <a:r>
              <a:rPr sz="3000" spc="292" baseline="29166" dirty="0">
                <a:latin typeface="Cambria Math"/>
                <a:cs typeface="Cambria Math"/>
              </a:rPr>
              <a:t>′</a:t>
            </a:r>
            <a:r>
              <a:rPr sz="3000" spc="-52" baseline="291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]</a:t>
            </a:r>
            <a:r>
              <a:rPr sz="2750" dirty="0">
                <a:latin typeface="Calibri"/>
                <a:cs typeface="Calibri"/>
              </a:rPr>
              <a:t>)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are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7986" y="3409949"/>
            <a:ext cx="1174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04" dirty="0">
                <a:latin typeface="Cambria Math"/>
                <a:cs typeface="Cambria Math"/>
              </a:rPr>
              <a:t>′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994" y="3447732"/>
            <a:ext cx="53206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libri"/>
                <a:cs typeface="Calibri"/>
              </a:rPr>
              <a:t>predicted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55" dirty="0">
                <a:latin typeface="Cambria Math"/>
                <a:cs typeface="Cambria Math"/>
              </a:rPr>
              <a:t>𝐺[𝑡</a:t>
            </a:r>
            <a:r>
              <a:rPr sz="3000" spc="82" baseline="-16666" dirty="0">
                <a:latin typeface="Cambria Math"/>
                <a:cs typeface="Cambria Math"/>
              </a:rPr>
              <a:t>1</a:t>
            </a:r>
            <a:r>
              <a:rPr sz="2750" spc="55" dirty="0">
                <a:latin typeface="Cambria Math"/>
                <a:cs typeface="Cambria Math"/>
              </a:rPr>
              <a:t>,</a:t>
            </a:r>
            <a:r>
              <a:rPr sz="2750" spc="-135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𝑡</a:t>
            </a:r>
            <a:r>
              <a:rPr sz="3000" spc="-37" baseline="-16666" dirty="0">
                <a:latin typeface="Cambria Math"/>
                <a:cs typeface="Cambria Math"/>
              </a:rPr>
              <a:t>1</a:t>
            </a:r>
            <a:r>
              <a:rPr sz="2750" spc="-25" dirty="0">
                <a:latin typeface="Cambria Math"/>
                <a:cs typeface="Cambria Math"/>
              </a:rPr>
              <a:t>]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7451" y="4878704"/>
            <a:ext cx="15240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latin typeface="Cambria Math"/>
                <a:cs typeface="Cambria Math"/>
              </a:rPr>
              <a:t>1</a:t>
            </a:r>
            <a:endParaRPr sz="1700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8050" y="2743136"/>
            <a:ext cx="1700530" cy="1900555"/>
            <a:chOff x="7258050" y="2743136"/>
            <a:chExt cx="1700530" cy="1900555"/>
          </a:xfrm>
        </p:grpSpPr>
        <p:sp>
          <p:nvSpPr>
            <p:cNvPr id="19" name="object 19"/>
            <p:cNvSpPr/>
            <p:nvPr/>
          </p:nvSpPr>
          <p:spPr>
            <a:xfrm>
              <a:off x="7958581" y="3641216"/>
              <a:ext cx="207010" cy="323215"/>
            </a:xfrm>
            <a:custGeom>
              <a:avLst/>
              <a:gdLst/>
              <a:ahLst/>
              <a:cxnLst/>
              <a:rect l="l" t="t" r="r" b="b"/>
              <a:pathLst>
                <a:path w="207009" h="323214">
                  <a:moveTo>
                    <a:pt x="0" y="0"/>
                  </a:moveTo>
                  <a:lnTo>
                    <a:pt x="207010" y="323087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01000" y="3414775"/>
              <a:ext cx="966469" cy="603250"/>
            </a:xfrm>
            <a:custGeom>
              <a:avLst/>
              <a:gdLst/>
              <a:ahLst/>
              <a:cxnLst/>
              <a:rect l="l" t="t" r="r" b="b"/>
              <a:pathLst>
                <a:path w="966470" h="603250">
                  <a:moveTo>
                    <a:pt x="966470" y="0"/>
                  </a:moveTo>
                  <a:lnTo>
                    <a:pt x="514350" y="166624"/>
                  </a:lnTo>
                </a:path>
                <a:path w="966470" h="603250">
                  <a:moveTo>
                    <a:pt x="0" y="600075"/>
                  </a:moveTo>
                  <a:lnTo>
                    <a:pt x="623697" y="602742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81695" y="3199129"/>
              <a:ext cx="215265" cy="318135"/>
            </a:xfrm>
            <a:custGeom>
              <a:avLst/>
              <a:gdLst/>
              <a:ahLst/>
              <a:cxnLst/>
              <a:rect l="l" t="t" r="r" b="b"/>
              <a:pathLst>
                <a:path w="215265" h="318135">
                  <a:moveTo>
                    <a:pt x="215010" y="0"/>
                  </a:moveTo>
                  <a:lnTo>
                    <a:pt x="0" y="31788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81976" y="2938525"/>
              <a:ext cx="511809" cy="557530"/>
            </a:xfrm>
            <a:custGeom>
              <a:avLst/>
              <a:gdLst/>
              <a:ahLst/>
              <a:cxnLst/>
              <a:rect l="l" t="t" r="r" b="b"/>
              <a:pathLst>
                <a:path w="511809" h="557529">
                  <a:moveTo>
                    <a:pt x="511809" y="135636"/>
                  </a:moveTo>
                  <a:lnTo>
                    <a:pt x="66675" y="0"/>
                  </a:lnTo>
                </a:path>
                <a:path w="511809" h="557529">
                  <a:moveTo>
                    <a:pt x="0" y="28575"/>
                  </a:moveTo>
                  <a:lnTo>
                    <a:pt x="235457" y="55752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3723" y="3607815"/>
              <a:ext cx="393065" cy="779780"/>
            </a:xfrm>
            <a:custGeom>
              <a:avLst/>
              <a:gdLst/>
              <a:ahLst/>
              <a:cxnLst/>
              <a:rect l="l" t="t" r="r" b="b"/>
              <a:pathLst>
                <a:path w="393065" h="779779">
                  <a:moveTo>
                    <a:pt x="392683" y="0"/>
                  </a:moveTo>
                  <a:lnTo>
                    <a:pt x="47498" y="336295"/>
                  </a:lnTo>
                </a:path>
                <a:path w="393065" h="779779">
                  <a:moveTo>
                    <a:pt x="191897" y="779271"/>
                  </a:moveTo>
                  <a:lnTo>
                    <a:pt x="0" y="4469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5775" y="3000311"/>
              <a:ext cx="300037" cy="3000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2289" y="3035712"/>
              <a:ext cx="188769" cy="1887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750" y="2743136"/>
              <a:ext cx="300037" cy="3000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8883" y="2780188"/>
              <a:ext cx="188785" cy="18880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758176" y="4443475"/>
              <a:ext cx="800100" cy="64769"/>
            </a:xfrm>
            <a:custGeom>
              <a:avLst/>
              <a:gdLst/>
              <a:ahLst/>
              <a:cxnLst/>
              <a:rect l="l" t="t" r="r" b="b"/>
              <a:pathLst>
                <a:path w="800100" h="64770">
                  <a:moveTo>
                    <a:pt x="799846" y="0"/>
                  </a:moveTo>
                  <a:lnTo>
                    <a:pt x="0" y="64388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10551" y="3681348"/>
              <a:ext cx="1113790" cy="754380"/>
            </a:xfrm>
            <a:custGeom>
              <a:avLst/>
              <a:gdLst/>
              <a:ahLst/>
              <a:cxnLst/>
              <a:rect l="l" t="t" r="r" b="b"/>
              <a:pathLst>
                <a:path w="1113790" h="754379">
                  <a:moveTo>
                    <a:pt x="45084" y="753871"/>
                  </a:moveTo>
                  <a:lnTo>
                    <a:pt x="405510" y="433958"/>
                  </a:lnTo>
                </a:path>
                <a:path w="1113790" h="754379">
                  <a:moveTo>
                    <a:pt x="933450" y="668401"/>
                  </a:moveTo>
                  <a:lnTo>
                    <a:pt x="1113281" y="314451"/>
                  </a:lnTo>
                </a:path>
                <a:path w="1113790" h="754379">
                  <a:moveTo>
                    <a:pt x="877189" y="697738"/>
                  </a:moveTo>
                  <a:lnTo>
                    <a:pt x="590550" y="400176"/>
                  </a:lnTo>
                </a:path>
                <a:path w="1113790" h="754379">
                  <a:moveTo>
                    <a:pt x="1016507" y="228726"/>
                  </a:moveTo>
                  <a:lnTo>
                    <a:pt x="581025" y="331215"/>
                  </a:lnTo>
                </a:path>
                <a:path w="1113790" h="754379">
                  <a:moveTo>
                    <a:pt x="0" y="709168"/>
                  </a:moveTo>
                  <a:lnTo>
                    <a:pt x="22263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8050" y="3857561"/>
              <a:ext cx="300037" cy="3000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4312" y="3889376"/>
              <a:ext cx="189099" cy="1889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34475" y="3471925"/>
              <a:ext cx="182880" cy="340360"/>
            </a:xfrm>
            <a:custGeom>
              <a:avLst/>
              <a:gdLst/>
              <a:ahLst/>
              <a:cxnLst/>
              <a:rect l="l" t="t" r="r" b="b"/>
              <a:pathLst>
                <a:path w="182879" h="340360">
                  <a:moveTo>
                    <a:pt x="0" y="0"/>
                  </a:moveTo>
                  <a:lnTo>
                    <a:pt x="182499" y="340232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8225" y="3771836"/>
              <a:ext cx="300037" cy="3000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0026" y="3803427"/>
              <a:ext cx="188769" cy="18880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2400" y="3457511"/>
              <a:ext cx="300037" cy="3000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7343" y="3491642"/>
              <a:ext cx="188769" cy="1887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5225" y="4343336"/>
              <a:ext cx="300037" cy="30003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76885" y="4376556"/>
              <a:ext cx="189281" cy="18928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6300" y="4305236"/>
              <a:ext cx="300037" cy="30003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53148" y="4339859"/>
              <a:ext cx="188769" cy="18880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58150" y="3924236"/>
              <a:ext cx="290512" cy="2905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0856" y="3952114"/>
              <a:ext cx="189045" cy="18909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01050" y="3276536"/>
              <a:ext cx="300037" cy="30003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61914" y="3312032"/>
              <a:ext cx="188801" cy="18876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066658" y="4823523"/>
            <a:ext cx="4413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500" algn="l"/>
              </a:tabLst>
            </a:pPr>
            <a:r>
              <a:rPr sz="2250" spc="-75" baseline="3703" dirty="0">
                <a:latin typeface="Cambria Math"/>
                <a:cs typeface="Cambria Math"/>
              </a:rPr>
              <a:t>0</a:t>
            </a:r>
            <a:r>
              <a:rPr sz="2250" baseline="3703" dirty="0">
                <a:latin typeface="Cambria Math"/>
                <a:cs typeface="Cambria Math"/>
              </a:rPr>
              <a:t>	</a:t>
            </a:r>
            <a:r>
              <a:rPr sz="1500" spc="-50" dirty="0">
                <a:latin typeface="Cambria Math"/>
                <a:cs typeface="Cambria Math"/>
              </a:rPr>
              <a:t>0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69530" y="4690046"/>
            <a:ext cx="9671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mbria Math"/>
                <a:cs typeface="Cambria Math"/>
              </a:rPr>
              <a:t>𝐺[𝑡</a:t>
            </a:r>
            <a:r>
              <a:rPr sz="2000" spc="65" dirty="0">
                <a:latin typeface="Cambria Math"/>
                <a:cs typeface="Cambria Math"/>
              </a:rPr>
              <a:t>  </a:t>
            </a:r>
            <a:r>
              <a:rPr sz="2000" dirty="0">
                <a:latin typeface="Cambria Math"/>
                <a:cs typeface="Cambria Math"/>
              </a:rPr>
              <a:t>,</a:t>
            </a:r>
            <a:r>
              <a:rPr sz="2000" spc="-155" dirty="0">
                <a:latin typeface="Cambria Math"/>
                <a:cs typeface="Cambria Math"/>
              </a:rPr>
              <a:t> </a:t>
            </a:r>
            <a:r>
              <a:rPr sz="2000" spc="160" dirty="0">
                <a:latin typeface="Cambria Math"/>
                <a:cs typeface="Cambria Math"/>
              </a:rPr>
              <a:t>𝑡</a:t>
            </a:r>
            <a:r>
              <a:rPr sz="2250" spc="240" baseline="27777" dirty="0">
                <a:latin typeface="Cambria Math"/>
                <a:cs typeface="Cambria Math"/>
              </a:rPr>
              <a:t>′</a:t>
            </a:r>
            <a:r>
              <a:rPr sz="2250" spc="-15" baseline="27777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]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62315" y="5128958"/>
            <a:ext cx="13589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008000"/>
                </a:solidFill>
                <a:latin typeface="Cambria Math"/>
                <a:cs typeface="Cambria Math"/>
              </a:rPr>
              <a:t>1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79055" y="4994909"/>
            <a:ext cx="94869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008000"/>
                </a:solidFill>
                <a:latin typeface="Cambria Math"/>
                <a:cs typeface="Cambria Math"/>
              </a:rPr>
              <a:t>𝐺[𝑡</a:t>
            </a:r>
            <a:r>
              <a:rPr sz="2250" baseline="-16666" dirty="0">
                <a:solidFill>
                  <a:srgbClr val="008000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008000"/>
                </a:solidFill>
                <a:latin typeface="Cambria Math"/>
                <a:cs typeface="Cambria Math"/>
              </a:rPr>
              <a:t>,</a:t>
            </a:r>
            <a:r>
              <a:rPr sz="2000" spc="-105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000" spc="165" dirty="0">
                <a:solidFill>
                  <a:srgbClr val="008000"/>
                </a:solidFill>
                <a:latin typeface="Cambria Math"/>
                <a:cs typeface="Cambria Math"/>
              </a:rPr>
              <a:t>𝑡</a:t>
            </a:r>
            <a:r>
              <a:rPr sz="2250" spc="247" baseline="27777" dirty="0">
                <a:solidFill>
                  <a:srgbClr val="008000"/>
                </a:solidFill>
                <a:latin typeface="Cambria Math"/>
                <a:cs typeface="Cambria Math"/>
              </a:rPr>
              <a:t>′</a:t>
            </a:r>
            <a:r>
              <a:rPr sz="2250" spc="-82" baseline="27777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000" spc="-60" dirty="0">
                <a:solidFill>
                  <a:srgbClr val="008000"/>
                </a:solidFill>
                <a:latin typeface="Cambria Math"/>
                <a:cs typeface="Cambria Math"/>
              </a:rPr>
              <a:t>]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03F1C42A-ABE7-C88C-F9F6-BC13288E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5" y="89438"/>
            <a:ext cx="8229600" cy="1143000"/>
          </a:xfrm>
        </p:spPr>
        <p:txBody>
          <a:bodyPr/>
          <a:lstStyle/>
          <a:p>
            <a:r>
              <a:rPr lang="en-US" dirty="0"/>
              <a:t>Link Prediction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0035AD-2146-0D58-8CE1-ECD2DE8CC200}"/>
              </a:ext>
            </a:extLst>
          </p:cNvPr>
          <p:cNvSpPr txBox="1"/>
          <p:nvPr/>
        </p:nvSpPr>
        <p:spPr>
          <a:xfrm>
            <a:off x="395536" y="1301584"/>
            <a:ext cx="632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(2) Temporal Links Prediction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6AF8DF2-B71F-417B-B1A2-D1A81FE5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88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36" y="1536618"/>
            <a:ext cx="8152130" cy="36798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buClr>
                <a:srgbClr val="F0AD00"/>
              </a:buClr>
              <a:buSzPct val="80000"/>
              <a:tabLst>
                <a:tab pos="332105" algn="l"/>
              </a:tabLst>
            </a:pPr>
            <a:r>
              <a:rPr sz="3000" b="1" u="heavy" dirty="0" err="1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alibri"/>
                <a:cs typeface="Calibri"/>
              </a:rPr>
              <a:t>PyG</a:t>
            </a:r>
            <a:r>
              <a:rPr sz="3000" b="1" u="heavy" spc="-5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heavy" spc="-2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alibri"/>
                <a:cs typeface="Calibri"/>
              </a:rPr>
              <a:t>(PyTorch</a:t>
            </a:r>
            <a:r>
              <a:rPr sz="3000" b="1" u="heavy" spc="-4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heavy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alibri"/>
                <a:cs typeface="Calibri"/>
              </a:rPr>
              <a:t>Geometric)</a:t>
            </a:r>
            <a:r>
              <a:rPr sz="3000" b="1" spc="-10" dirty="0">
                <a:latin typeface="Calibri"/>
                <a:cs typeface="Calibri"/>
              </a:rPr>
              <a:t>:</a:t>
            </a:r>
            <a:endParaRPr sz="3000" dirty="0">
              <a:latin typeface="Calibri"/>
              <a:cs typeface="Calibri"/>
            </a:endParaRPr>
          </a:p>
          <a:p>
            <a:pPr marL="624840" lvl="1" indent="-273685">
              <a:lnSpc>
                <a:spcPct val="100000"/>
              </a:lnSpc>
              <a:spcBef>
                <a:spcPts val="695"/>
              </a:spcBef>
              <a:buClr>
                <a:srgbClr val="60B5CC"/>
              </a:buClr>
              <a:buFont typeface="Wingdings"/>
              <a:buChar char=""/>
              <a:tabLst>
                <a:tab pos="624840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ultimate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library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Graph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Neural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Networks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F0AD00"/>
              </a:buClr>
              <a:buSzPct val="80000"/>
              <a:tabLst>
                <a:tab pos="332105" algn="l"/>
              </a:tabLst>
            </a:pPr>
            <a:r>
              <a:rPr sz="3000" b="1" dirty="0">
                <a:latin typeface="Calibri"/>
                <a:cs typeface="Calibri"/>
              </a:rPr>
              <a:t>We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further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recommend:</a:t>
            </a:r>
            <a:endParaRPr sz="3000" dirty="0">
              <a:latin typeface="Calibri"/>
              <a:cs typeface="Calibri"/>
            </a:endParaRPr>
          </a:p>
          <a:p>
            <a:pPr marL="624840" marR="1049655" lvl="1" indent="-274320">
              <a:lnSpc>
                <a:spcPts val="3100"/>
              </a:lnSpc>
              <a:spcBef>
                <a:spcPts val="810"/>
              </a:spcBef>
              <a:buClr>
                <a:srgbClr val="60B5CC"/>
              </a:buClr>
              <a:buFont typeface="Wingdings"/>
              <a:buChar char=""/>
              <a:tabLst>
                <a:tab pos="624840" algn="l"/>
              </a:tabLst>
            </a:pPr>
            <a:r>
              <a:rPr sz="2600" b="1" u="heavy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alibri"/>
                <a:cs typeface="Calibri"/>
              </a:rPr>
              <a:t>GraphGym</a:t>
            </a:r>
            <a:r>
              <a:rPr sz="2600" b="1" dirty="0">
                <a:latin typeface="Calibri"/>
                <a:cs typeface="Calibri"/>
              </a:rPr>
              <a:t>: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Platform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designing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Graph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Neural Networks.</a:t>
            </a:r>
            <a:endParaRPr sz="2600" dirty="0">
              <a:latin typeface="Calibri"/>
              <a:cs typeface="Calibri"/>
            </a:endParaRPr>
          </a:p>
          <a:p>
            <a:pPr marL="889635" marR="560070" lvl="2" indent="-228600">
              <a:lnSpc>
                <a:spcPts val="2590"/>
              </a:lnSpc>
              <a:spcBef>
                <a:spcPts val="615"/>
              </a:spcBef>
              <a:buClr>
                <a:srgbClr val="E66C7D"/>
              </a:buClr>
              <a:buFont typeface="Wingdings"/>
              <a:buChar char=""/>
              <a:tabLst>
                <a:tab pos="889635" algn="l"/>
              </a:tabLst>
            </a:pPr>
            <a:r>
              <a:rPr sz="2200" dirty="0">
                <a:latin typeface="Calibri"/>
                <a:cs typeface="Calibri"/>
              </a:rPr>
              <a:t>Modularized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GNN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implementation,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simple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hyperparameter </a:t>
            </a:r>
            <a:r>
              <a:rPr sz="2200" dirty="0">
                <a:latin typeface="Calibri"/>
                <a:cs typeface="Calibri"/>
              </a:rPr>
              <a:t>tuning,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flexible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customization</a:t>
            </a:r>
            <a:endParaRPr sz="2200" dirty="0">
              <a:latin typeface="Calibri"/>
              <a:cs typeface="Calibri"/>
            </a:endParaRPr>
          </a:p>
          <a:p>
            <a:pPr marL="332105" indent="-319405">
              <a:lnSpc>
                <a:spcPts val="3585"/>
              </a:lnSpc>
              <a:buClr>
                <a:srgbClr val="F0AD00"/>
              </a:buClr>
              <a:buSzPct val="80000"/>
              <a:buFont typeface="Arial"/>
              <a:buChar char="•"/>
              <a:tabLst>
                <a:tab pos="332105" algn="l"/>
              </a:tabLst>
            </a:pPr>
            <a:r>
              <a:rPr sz="3000" b="1" dirty="0">
                <a:latin typeface="Calibri"/>
                <a:cs typeface="Calibri"/>
              </a:rPr>
              <a:t>Other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network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analytics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tools</a:t>
            </a:r>
            <a:r>
              <a:rPr sz="3000" dirty="0">
                <a:latin typeface="Calibri"/>
                <a:cs typeface="Calibri"/>
              </a:rPr>
              <a:t>: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95" dirty="0">
                <a:latin typeface="Calibri"/>
                <a:cs typeface="Calibri"/>
              </a:rPr>
              <a:t>SNAP.PY,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NetworkX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8292" y="1198805"/>
            <a:ext cx="2007850" cy="675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A122A-AA65-B55D-D478-67F27FDE690E}"/>
              </a:ext>
            </a:extLst>
          </p:cNvPr>
          <p:cNvSpPr txBox="1"/>
          <p:nvPr/>
        </p:nvSpPr>
        <p:spPr>
          <a:xfrm>
            <a:off x="419156" y="287815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Tools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E01DD95-1533-49AC-AF9C-2B8511A9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2" y="1243589"/>
            <a:ext cx="7830820" cy="2998897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spc="-10" dirty="0">
                <a:latin typeface="Calibri"/>
                <a:cs typeface="Calibri"/>
              </a:rPr>
              <a:t>Methodology:</a:t>
            </a:r>
            <a:endParaRPr sz="32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4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For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pair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8000"/>
                </a:solidFill>
                <a:latin typeface="Calibri"/>
                <a:cs typeface="Calibri"/>
              </a:rPr>
              <a:t>(x,y)</a:t>
            </a:r>
            <a:r>
              <a:rPr sz="2750" i="1" spc="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compute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score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008000"/>
                </a:solidFill>
                <a:latin typeface="Calibri"/>
                <a:cs typeface="Calibri"/>
              </a:rPr>
              <a:t>c(x,y)</a:t>
            </a:r>
            <a:endParaRPr sz="2750" dirty="0">
              <a:latin typeface="Calibri"/>
              <a:cs typeface="Calibri"/>
            </a:endParaRPr>
          </a:p>
          <a:p>
            <a:pPr marL="897890" marR="5080" lvl="2" indent="-227965">
              <a:lnSpc>
                <a:spcPts val="2850"/>
              </a:lnSpc>
              <a:spcBef>
                <a:spcPts val="77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example,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8000"/>
                </a:solidFill>
                <a:latin typeface="Calibri"/>
                <a:cs typeface="Calibri"/>
              </a:rPr>
              <a:t>c(x,y)</a:t>
            </a:r>
            <a:r>
              <a:rPr sz="2400" i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#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common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neighbors 	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sz="2400" i="1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50" dirty="0">
                <a:solidFill>
                  <a:srgbClr val="008000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59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b="1" dirty="0">
                <a:solidFill>
                  <a:srgbClr val="D50092"/>
                </a:solidFill>
                <a:latin typeface="Calibri"/>
              </a:rPr>
              <a:t>Sort </a:t>
            </a:r>
            <a:r>
              <a:rPr sz="2750" dirty="0">
                <a:latin typeface="Calibri"/>
                <a:cs typeface="Calibri"/>
              </a:rPr>
              <a:t>pairs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8000"/>
                </a:solidFill>
                <a:latin typeface="Calibri"/>
                <a:cs typeface="Calibri"/>
              </a:rPr>
              <a:t>(x,y)</a:t>
            </a:r>
            <a:r>
              <a:rPr sz="2750" i="1" spc="11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decreasing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score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008000"/>
                </a:solidFill>
                <a:latin typeface="Calibri"/>
                <a:cs typeface="Calibri"/>
              </a:rPr>
              <a:t>c(x,y)</a:t>
            </a:r>
            <a:endParaRPr sz="275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b="1" dirty="0">
                <a:solidFill>
                  <a:srgbClr val="D50092"/>
                </a:solidFill>
                <a:latin typeface="Calibri"/>
                <a:cs typeface="Calibri"/>
              </a:rPr>
              <a:t>Predict</a:t>
            </a:r>
            <a:r>
              <a:rPr sz="2750" b="1" spc="8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D50092"/>
                </a:solidFill>
                <a:latin typeface="Calibri"/>
                <a:cs typeface="Calibri"/>
              </a:rPr>
              <a:t>top</a:t>
            </a:r>
            <a:r>
              <a:rPr sz="2750" b="1" spc="4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latin typeface="Times New Roman"/>
                <a:cs typeface="Times New Roman"/>
              </a:rPr>
              <a:t>n</a:t>
            </a:r>
            <a:r>
              <a:rPr sz="2750" b="1" i="1" spc="50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Calibri"/>
                <a:cs typeface="Calibri"/>
              </a:rPr>
              <a:t>pairs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as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new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links</a:t>
            </a:r>
            <a:endParaRPr sz="27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91350" y="3971861"/>
            <a:ext cx="1700530" cy="1900555"/>
            <a:chOff x="6991350" y="3971861"/>
            <a:chExt cx="1700530" cy="1900555"/>
          </a:xfrm>
        </p:grpSpPr>
        <p:sp>
          <p:nvSpPr>
            <p:cNvPr id="8" name="object 8"/>
            <p:cNvSpPr/>
            <p:nvPr/>
          </p:nvSpPr>
          <p:spPr>
            <a:xfrm>
              <a:off x="7693279" y="4869814"/>
              <a:ext cx="207010" cy="323215"/>
            </a:xfrm>
            <a:custGeom>
              <a:avLst/>
              <a:gdLst/>
              <a:ahLst/>
              <a:cxnLst/>
              <a:rect l="l" t="t" r="r" b="b"/>
              <a:pathLst>
                <a:path w="207009" h="323214">
                  <a:moveTo>
                    <a:pt x="0" y="0"/>
                  </a:moveTo>
                  <a:lnTo>
                    <a:pt x="207010" y="323088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4300" y="4643500"/>
              <a:ext cx="966469" cy="603250"/>
            </a:xfrm>
            <a:custGeom>
              <a:avLst/>
              <a:gdLst/>
              <a:ahLst/>
              <a:cxnLst/>
              <a:rect l="l" t="t" r="r" b="b"/>
              <a:pathLst>
                <a:path w="966470" h="603250">
                  <a:moveTo>
                    <a:pt x="966470" y="0"/>
                  </a:moveTo>
                  <a:lnTo>
                    <a:pt x="514350" y="166624"/>
                  </a:lnTo>
                </a:path>
                <a:path w="966470" h="603250">
                  <a:moveTo>
                    <a:pt x="0" y="600075"/>
                  </a:moveTo>
                  <a:lnTo>
                    <a:pt x="623697" y="602742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6393" y="4427727"/>
              <a:ext cx="215265" cy="318135"/>
            </a:xfrm>
            <a:custGeom>
              <a:avLst/>
              <a:gdLst/>
              <a:ahLst/>
              <a:cxnLst/>
              <a:rect l="l" t="t" r="r" b="b"/>
              <a:pathLst>
                <a:path w="215265" h="318135">
                  <a:moveTo>
                    <a:pt x="215137" y="0"/>
                  </a:moveTo>
                  <a:lnTo>
                    <a:pt x="0" y="31775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5276" y="4167250"/>
              <a:ext cx="511809" cy="557530"/>
            </a:xfrm>
            <a:custGeom>
              <a:avLst/>
              <a:gdLst/>
              <a:ahLst/>
              <a:cxnLst/>
              <a:rect l="l" t="t" r="r" b="b"/>
              <a:pathLst>
                <a:path w="511809" h="557529">
                  <a:moveTo>
                    <a:pt x="511809" y="135636"/>
                  </a:moveTo>
                  <a:lnTo>
                    <a:pt x="66675" y="0"/>
                  </a:lnTo>
                </a:path>
                <a:path w="511809" h="557529">
                  <a:moveTo>
                    <a:pt x="0" y="28575"/>
                  </a:moveTo>
                  <a:lnTo>
                    <a:pt x="235457" y="55753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78420" y="4836413"/>
              <a:ext cx="393065" cy="779780"/>
            </a:xfrm>
            <a:custGeom>
              <a:avLst/>
              <a:gdLst/>
              <a:ahLst/>
              <a:cxnLst/>
              <a:rect l="l" t="t" r="r" b="b"/>
              <a:pathLst>
                <a:path w="393065" h="779779">
                  <a:moveTo>
                    <a:pt x="392810" y="0"/>
                  </a:moveTo>
                  <a:lnTo>
                    <a:pt x="47498" y="336169"/>
                  </a:lnTo>
                </a:path>
                <a:path w="393065" h="779779">
                  <a:moveTo>
                    <a:pt x="191897" y="779272"/>
                  </a:moveTo>
                  <a:lnTo>
                    <a:pt x="0" y="44691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9075" y="4229036"/>
              <a:ext cx="300037" cy="3000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7018" y="4264278"/>
              <a:ext cx="188785" cy="1887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8050" y="3971861"/>
              <a:ext cx="300037" cy="3000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3628" y="4008770"/>
              <a:ext cx="188769" cy="1888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491476" y="5672137"/>
              <a:ext cx="800100" cy="64769"/>
            </a:xfrm>
            <a:custGeom>
              <a:avLst/>
              <a:gdLst/>
              <a:ahLst/>
              <a:cxnLst/>
              <a:rect l="l" t="t" r="r" b="b"/>
              <a:pathLst>
                <a:path w="800100" h="64770">
                  <a:moveTo>
                    <a:pt x="799846" y="0"/>
                  </a:moveTo>
                  <a:lnTo>
                    <a:pt x="0" y="64503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43851" y="4910073"/>
              <a:ext cx="1113790" cy="753745"/>
            </a:xfrm>
            <a:custGeom>
              <a:avLst/>
              <a:gdLst/>
              <a:ahLst/>
              <a:cxnLst/>
              <a:rect l="l" t="t" r="r" b="b"/>
              <a:pathLst>
                <a:path w="1113790" h="753745">
                  <a:moveTo>
                    <a:pt x="46481" y="753732"/>
                  </a:moveTo>
                  <a:lnTo>
                    <a:pt x="406907" y="433831"/>
                  </a:lnTo>
                </a:path>
                <a:path w="1113790" h="753745">
                  <a:moveTo>
                    <a:pt x="933450" y="668401"/>
                  </a:moveTo>
                  <a:lnTo>
                    <a:pt x="1113281" y="314451"/>
                  </a:lnTo>
                </a:path>
                <a:path w="1113790" h="753745">
                  <a:moveTo>
                    <a:pt x="877189" y="697699"/>
                  </a:moveTo>
                  <a:lnTo>
                    <a:pt x="590550" y="400176"/>
                  </a:lnTo>
                </a:path>
                <a:path w="1113790" h="753745">
                  <a:moveTo>
                    <a:pt x="1016507" y="228726"/>
                  </a:moveTo>
                  <a:lnTo>
                    <a:pt x="581025" y="331216"/>
                  </a:lnTo>
                </a:path>
                <a:path w="1113790" h="753745">
                  <a:moveTo>
                    <a:pt x="0" y="709142"/>
                  </a:moveTo>
                  <a:lnTo>
                    <a:pt x="22263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1350" y="5086413"/>
              <a:ext cx="300037" cy="30003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9063" y="5117955"/>
              <a:ext cx="189045" cy="1889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67775" y="4700650"/>
              <a:ext cx="182880" cy="340360"/>
            </a:xfrm>
            <a:custGeom>
              <a:avLst/>
              <a:gdLst/>
              <a:ahLst/>
              <a:cxnLst/>
              <a:rect l="l" t="t" r="r" b="b"/>
              <a:pathLst>
                <a:path w="182879" h="340360">
                  <a:moveTo>
                    <a:pt x="0" y="0"/>
                  </a:moveTo>
                  <a:lnTo>
                    <a:pt x="182499" y="340232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1050" y="5000688"/>
              <a:ext cx="290512" cy="3000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4786" y="5032009"/>
              <a:ext cx="188801" cy="1887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5700" y="4686236"/>
              <a:ext cx="300037" cy="3000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2103" y="4720208"/>
              <a:ext cx="188753" cy="1887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8050" y="5572124"/>
              <a:ext cx="290512" cy="3000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1636" y="5605120"/>
              <a:ext cx="189245" cy="18927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29600" y="5534024"/>
              <a:ext cx="300037" cy="30003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87892" y="5568448"/>
              <a:ext cx="188769" cy="1887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91450" y="5153088"/>
              <a:ext cx="300037" cy="2905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45553" y="5180712"/>
              <a:ext cx="189099" cy="1890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43875" y="4505261"/>
              <a:ext cx="290512" cy="30003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199882" y="454375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84709" y="0"/>
                  </a:moveTo>
                  <a:lnTo>
                    <a:pt x="50867" y="9126"/>
                  </a:lnTo>
                  <a:lnTo>
                    <a:pt x="22098" y="31289"/>
                  </a:lnTo>
                  <a:lnTo>
                    <a:pt x="4238" y="62916"/>
                  </a:lnTo>
                  <a:lnTo>
                    <a:pt x="0" y="97710"/>
                  </a:lnTo>
                  <a:lnTo>
                    <a:pt x="9096" y="131552"/>
                  </a:lnTo>
                  <a:lnTo>
                    <a:pt x="31242" y="160321"/>
                  </a:lnTo>
                  <a:lnTo>
                    <a:pt x="62868" y="178181"/>
                  </a:lnTo>
                  <a:lnTo>
                    <a:pt x="97662" y="182419"/>
                  </a:lnTo>
                  <a:lnTo>
                    <a:pt x="131504" y="173323"/>
                  </a:lnTo>
                  <a:lnTo>
                    <a:pt x="160274" y="151177"/>
                  </a:lnTo>
                  <a:lnTo>
                    <a:pt x="178133" y="119550"/>
                  </a:lnTo>
                  <a:lnTo>
                    <a:pt x="182372" y="84756"/>
                  </a:lnTo>
                  <a:lnTo>
                    <a:pt x="173275" y="50915"/>
                  </a:lnTo>
                  <a:lnTo>
                    <a:pt x="151129" y="22145"/>
                  </a:lnTo>
                  <a:lnTo>
                    <a:pt x="119503" y="4232"/>
                  </a:lnTo>
                  <a:lnTo>
                    <a:pt x="847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99882" y="454375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22098" y="31289"/>
                  </a:moveTo>
                  <a:lnTo>
                    <a:pt x="50867" y="9126"/>
                  </a:lnTo>
                  <a:lnTo>
                    <a:pt x="84709" y="0"/>
                  </a:lnTo>
                  <a:lnTo>
                    <a:pt x="119503" y="4232"/>
                  </a:lnTo>
                  <a:lnTo>
                    <a:pt x="151129" y="22145"/>
                  </a:lnTo>
                  <a:lnTo>
                    <a:pt x="173275" y="50915"/>
                  </a:lnTo>
                  <a:lnTo>
                    <a:pt x="182372" y="84756"/>
                  </a:lnTo>
                  <a:lnTo>
                    <a:pt x="178133" y="119550"/>
                  </a:lnTo>
                  <a:lnTo>
                    <a:pt x="160274" y="151177"/>
                  </a:lnTo>
                  <a:lnTo>
                    <a:pt x="131504" y="173323"/>
                  </a:lnTo>
                  <a:lnTo>
                    <a:pt x="97662" y="182419"/>
                  </a:lnTo>
                  <a:lnTo>
                    <a:pt x="62868" y="178181"/>
                  </a:lnTo>
                  <a:lnTo>
                    <a:pt x="31242" y="160321"/>
                  </a:lnTo>
                  <a:lnTo>
                    <a:pt x="9096" y="131552"/>
                  </a:lnTo>
                  <a:lnTo>
                    <a:pt x="0" y="97710"/>
                  </a:lnTo>
                  <a:lnTo>
                    <a:pt x="4238" y="62916"/>
                  </a:lnTo>
                  <a:lnTo>
                    <a:pt x="22098" y="31289"/>
                  </a:lnTo>
                  <a:close/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916544" y="4570793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28152" y="4743322"/>
            <a:ext cx="218440" cy="214629"/>
          </a:xfrm>
          <a:custGeom>
            <a:avLst/>
            <a:gdLst/>
            <a:ahLst/>
            <a:cxnLst/>
            <a:rect l="l" t="t" r="r" b="b"/>
            <a:pathLst>
              <a:path w="218440" h="214629">
                <a:moveTo>
                  <a:pt x="137159" y="0"/>
                </a:moveTo>
                <a:lnTo>
                  <a:pt x="102107" y="86359"/>
                </a:lnTo>
                <a:lnTo>
                  <a:pt x="0" y="89407"/>
                </a:lnTo>
                <a:lnTo>
                  <a:pt x="22732" y="121919"/>
                </a:lnTo>
                <a:lnTo>
                  <a:pt x="90043" y="119379"/>
                </a:lnTo>
                <a:lnTo>
                  <a:pt x="64389" y="181482"/>
                </a:lnTo>
                <a:lnTo>
                  <a:pt x="87249" y="214121"/>
                </a:lnTo>
                <a:lnTo>
                  <a:pt x="124205" y="120141"/>
                </a:lnTo>
                <a:lnTo>
                  <a:pt x="218440" y="116331"/>
                </a:lnTo>
                <a:lnTo>
                  <a:pt x="196469" y="84962"/>
                </a:lnTo>
                <a:lnTo>
                  <a:pt x="135000" y="88645"/>
                </a:lnTo>
                <a:lnTo>
                  <a:pt x="159257" y="31622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itle 52">
            <a:extLst>
              <a:ext uri="{FF2B5EF4-FFF2-40B4-BE49-F238E27FC236}">
                <a16:creationId xmlns:a16="http://schemas.microsoft.com/office/drawing/2014/main" id="{F50483C3-A8D6-FBB3-B18F-2999B53C8DA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Score-based Link Prediction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41F0DD2-C219-4871-A474-5359B096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83755DF5-2F85-42E4-B9A6-9B8CEDBDEB45}"/>
              </a:ext>
            </a:extLst>
          </p:cNvPr>
          <p:cNvSpPr txBox="1"/>
          <p:nvPr/>
        </p:nvSpPr>
        <p:spPr>
          <a:xfrm>
            <a:off x="660390" y="4971526"/>
            <a:ext cx="5569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100"/>
              </a:spcBef>
              <a:buClr>
                <a:srgbClr val="E66C7C"/>
              </a:buClr>
              <a:buFont typeface="Wingdings"/>
              <a:buChar char=""/>
              <a:tabLst>
                <a:tab pos="266065" algn="l"/>
              </a:tabLst>
            </a:pP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=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|E</a:t>
            </a:r>
            <a:r>
              <a:rPr sz="2325" i="1" baseline="-19713" dirty="0">
                <a:latin typeface="Times New Roman"/>
                <a:cs typeface="Times New Roman"/>
              </a:rPr>
              <a:t>new</a:t>
            </a:r>
            <a:r>
              <a:rPr sz="2400" i="1" dirty="0">
                <a:latin typeface="Times New Roman"/>
                <a:cs typeface="Times New Roman"/>
              </a:rPr>
              <a:t>|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#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during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9" name="object 16">
            <a:extLst>
              <a:ext uri="{FF2B5EF4-FFF2-40B4-BE49-F238E27FC236}">
                <a16:creationId xmlns:a16="http://schemas.microsoft.com/office/drawing/2014/main" id="{B2CEF50E-CDD7-4C50-8C58-4E0B2E72BD2C}"/>
              </a:ext>
            </a:extLst>
          </p:cNvPr>
          <p:cNvSpPr txBox="1"/>
          <p:nvPr/>
        </p:nvSpPr>
        <p:spPr>
          <a:xfrm>
            <a:off x="889082" y="5326744"/>
            <a:ext cx="27959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the test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period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[𝑡</a:t>
            </a:r>
            <a:r>
              <a:rPr sz="2550" baseline="-17973" dirty="0">
                <a:latin typeface="Cambria Math"/>
                <a:cs typeface="Cambria Math"/>
              </a:rPr>
              <a:t>1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10" dirty="0">
                <a:latin typeface="Cambria Math"/>
                <a:cs typeface="Cambria Math"/>
              </a:rPr>
              <a:t> </a:t>
            </a:r>
            <a:r>
              <a:rPr sz="2400" spc="160" dirty="0">
                <a:latin typeface="Cambria Math"/>
                <a:cs typeface="Cambria Math"/>
              </a:rPr>
              <a:t>𝑡</a:t>
            </a:r>
            <a:r>
              <a:rPr sz="2550" spc="240" baseline="29411" dirty="0">
                <a:latin typeface="Cambria Math"/>
                <a:cs typeface="Cambria Math"/>
              </a:rPr>
              <a:t>′</a:t>
            </a:r>
            <a:r>
              <a:rPr sz="2400" spc="160" dirty="0">
                <a:latin typeface="Cambria Math"/>
                <a:cs typeface="Cambria Math"/>
              </a:rPr>
              <a:t>]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75F8EE47-B32E-4C95-9EB8-E864737477A1}"/>
              </a:ext>
            </a:extLst>
          </p:cNvPr>
          <p:cNvSpPr txBox="1"/>
          <p:nvPr/>
        </p:nvSpPr>
        <p:spPr>
          <a:xfrm>
            <a:off x="685790" y="5705903"/>
            <a:ext cx="6345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66C7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spc="-55" dirty="0">
                <a:latin typeface="Calibri"/>
                <a:cs typeface="Calibri"/>
              </a:rPr>
              <a:t>Take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elements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L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edges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A950E91B-035C-4D80-A371-078A9F774C61}"/>
              </a:ext>
            </a:extLst>
          </p:cNvPr>
          <p:cNvSpPr txBox="1"/>
          <p:nvPr/>
        </p:nvSpPr>
        <p:spPr>
          <a:xfrm>
            <a:off x="201235" y="4521946"/>
            <a:ext cx="19335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spc="-10" dirty="0">
                <a:latin typeface="Calibri"/>
                <a:cs typeface="Calibri"/>
              </a:rPr>
              <a:t>Evaluation:</a:t>
            </a:r>
            <a:endParaRPr sz="27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360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2" y="1347469"/>
            <a:ext cx="5193665" cy="1490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indent="-323850">
              <a:lnSpc>
                <a:spcPts val="3835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spc="-25" dirty="0">
                <a:latin typeface="Calibri"/>
                <a:cs typeface="Calibri"/>
              </a:rPr>
              <a:t>Distance-</a:t>
            </a:r>
            <a:r>
              <a:rPr sz="3200" dirty="0">
                <a:latin typeface="Calibri"/>
                <a:cs typeface="Calibri"/>
              </a:rPr>
              <a:t>based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feature</a:t>
            </a:r>
            <a:endParaRPr sz="3200">
              <a:latin typeface="Calibri"/>
              <a:cs typeface="Calibri"/>
            </a:endParaRPr>
          </a:p>
          <a:p>
            <a:pPr marL="336550" indent="-323850">
              <a:lnSpc>
                <a:spcPts val="3829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Local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neighborhood</a:t>
            </a:r>
            <a:r>
              <a:rPr sz="3200" spc="-1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overlap</a:t>
            </a:r>
            <a:endParaRPr sz="3200">
              <a:latin typeface="Calibri"/>
              <a:cs typeface="Calibri"/>
            </a:endParaRPr>
          </a:p>
          <a:p>
            <a:pPr marL="336550" indent="-323850">
              <a:lnSpc>
                <a:spcPts val="383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Global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neighborhood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overlap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24138" y="3581463"/>
            <a:ext cx="4377055" cy="1985010"/>
            <a:chOff x="2124138" y="3581463"/>
            <a:chExt cx="4377055" cy="1985010"/>
          </a:xfrm>
        </p:grpSpPr>
        <p:sp>
          <p:nvSpPr>
            <p:cNvPr id="5" name="object 5"/>
            <p:cNvSpPr/>
            <p:nvPr/>
          </p:nvSpPr>
          <p:spPr>
            <a:xfrm>
              <a:off x="2138426" y="3595751"/>
              <a:ext cx="2005964" cy="1629410"/>
            </a:xfrm>
            <a:custGeom>
              <a:avLst/>
              <a:gdLst/>
              <a:ahLst/>
              <a:cxnLst/>
              <a:rect l="l" t="t" r="r" b="b"/>
              <a:pathLst>
                <a:path w="2005964" h="1629410">
                  <a:moveTo>
                    <a:pt x="0" y="628650"/>
                  </a:moveTo>
                  <a:lnTo>
                    <a:pt x="905637" y="1456182"/>
                  </a:lnTo>
                </a:path>
                <a:path w="2005964" h="1629410">
                  <a:moveTo>
                    <a:pt x="1066800" y="1614043"/>
                  </a:moveTo>
                  <a:lnTo>
                    <a:pt x="1380616" y="57150"/>
                  </a:lnTo>
                </a:path>
                <a:path w="2005964" h="1629410">
                  <a:moveTo>
                    <a:pt x="2005964" y="961898"/>
                  </a:moveTo>
                  <a:lnTo>
                    <a:pt x="1371600" y="0"/>
                  </a:lnTo>
                </a:path>
                <a:path w="2005964" h="1629410">
                  <a:moveTo>
                    <a:pt x="1066800" y="1629283"/>
                  </a:moveTo>
                  <a:lnTo>
                    <a:pt x="1857248" y="11239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6626" y="4976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6626" y="4976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4401" y="3910076"/>
              <a:ext cx="2262505" cy="1642110"/>
            </a:xfrm>
            <a:custGeom>
              <a:avLst/>
              <a:gdLst/>
              <a:ahLst/>
              <a:cxnLst/>
              <a:rect l="l" t="t" r="r" b="b"/>
              <a:pathLst>
                <a:path w="2262504" h="1642110">
                  <a:moveTo>
                    <a:pt x="866775" y="583311"/>
                  </a:moveTo>
                  <a:lnTo>
                    <a:pt x="2262378" y="0"/>
                  </a:lnTo>
                </a:path>
                <a:path w="2262504" h="1642110">
                  <a:moveTo>
                    <a:pt x="866775" y="590550"/>
                  </a:moveTo>
                  <a:lnTo>
                    <a:pt x="1986534" y="1069594"/>
                  </a:lnTo>
                </a:path>
                <a:path w="2262504" h="1642110">
                  <a:moveTo>
                    <a:pt x="85725" y="809625"/>
                  </a:moveTo>
                  <a:lnTo>
                    <a:pt x="1066927" y="1642110"/>
                  </a:lnTo>
                </a:path>
                <a:path w="2262504" h="1642110">
                  <a:moveTo>
                    <a:pt x="0" y="591057"/>
                  </a:moveTo>
                  <a:lnTo>
                    <a:pt x="649477" y="5905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05404" y="505656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52663" y="3362388"/>
            <a:ext cx="1990725" cy="933450"/>
            <a:chOff x="1752663" y="3362388"/>
            <a:chExt cx="1990725" cy="933450"/>
          </a:xfrm>
        </p:grpSpPr>
        <p:sp>
          <p:nvSpPr>
            <p:cNvPr id="11" name="object 11"/>
            <p:cNvSpPr/>
            <p:nvPr/>
          </p:nvSpPr>
          <p:spPr>
            <a:xfrm>
              <a:off x="1757426" y="38243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7426" y="38243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0951" y="33671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0951" y="33671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19728" y="343820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24363" y="4324413"/>
            <a:ext cx="447675" cy="476250"/>
            <a:chOff x="3924363" y="4324413"/>
            <a:chExt cx="447675" cy="476250"/>
          </a:xfrm>
        </p:grpSpPr>
        <p:sp>
          <p:nvSpPr>
            <p:cNvPr id="17" name="object 17"/>
            <p:cNvSpPr/>
            <p:nvPr/>
          </p:nvSpPr>
          <p:spPr>
            <a:xfrm>
              <a:off x="3929126" y="43291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9126" y="43291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54855" y="4401502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67338" y="4267263"/>
            <a:ext cx="447675" cy="476250"/>
            <a:chOff x="4867338" y="4267263"/>
            <a:chExt cx="447675" cy="476250"/>
          </a:xfrm>
        </p:grpSpPr>
        <p:sp>
          <p:nvSpPr>
            <p:cNvPr id="21" name="object 21"/>
            <p:cNvSpPr/>
            <p:nvPr/>
          </p:nvSpPr>
          <p:spPr>
            <a:xfrm>
              <a:off x="4872101" y="42720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72101" y="42720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998720" y="434625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19763" y="5486463"/>
            <a:ext cx="457200" cy="476250"/>
            <a:chOff x="5219763" y="5486463"/>
            <a:chExt cx="457200" cy="476250"/>
          </a:xfrm>
        </p:grpSpPr>
        <p:sp>
          <p:nvSpPr>
            <p:cNvPr id="25" name="object 25"/>
            <p:cNvSpPr/>
            <p:nvPr/>
          </p:nvSpPr>
          <p:spPr>
            <a:xfrm>
              <a:off x="5224526" y="54912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8"/>
                  </a:lnTo>
                  <a:lnTo>
                    <a:pt x="136677" y="18329"/>
                  </a:lnTo>
                  <a:lnTo>
                    <a:pt x="98666" y="39835"/>
                  </a:lnTo>
                  <a:lnTo>
                    <a:pt x="65547" y="68319"/>
                  </a:lnTo>
                  <a:lnTo>
                    <a:pt x="38221" y="102845"/>
                  </a:lnTo>
                  <a:lnTo>
                    <a:pt x="17587" y="142474"/>
                  </a:lnTo>
                  <a:lnTo>
                    <a:pt x="4546" y="186271"/>
                  </a:lnTo>
                  <a:lnTo>
                    <a:pt x="0" y="233299"/>
                  </a:lnTo>
                  <a:lnTo>
                    <a:pt x="4546" y="280328"/>
                  </a:lnTo>
                  <a:lnTo>
                    <a:pt x="17587" y="324132"/>
                  </a:lnTo>
                  <a:lnTo>
                    <a:pt x="38221" y="363772"/>
                  </a:lnTo>
                  <a:lnTo>
                    <a:pt x="65547" y="398310"/>
                  </a:lnTo>
                  <a:lnTo>
                    <a:pt x="98666" y="426806"/>
                  </a:lnTo>
                  <a:lnTo>
                    <a:pt x="136677" y="448322"/>
                  </a:lnTo>
                  <a:lnTo>
                    <a:pt x="178680" y="461920"/>
                  </a:lnTo>
                  <a:lnTo>
                    <a:pt x="223774" y="466661"/>
                  </a:lnTo>
                  <a:lnTo>
                    <a:pt x="268873" y="461920"/>
                  </a:lnTo>
                  <a:lnTo>
                    <a:pt x="310890" y="448322"/>
                  </a:lnTo>
                  <a:lnTo>
                    <a:pt x="348921" y="426806"/>
                  </a:lnTo>
                  <a:lnTo>
                    <a:pt x="382063" y="398310"/>
                  </a:lnTo>
                  <a:lnTo>
                    <a:pt x="409413" y="363772"/>
                  </a:lnTo>
                  <a:lnTo>
                    <a:pt x="430067" y="324132"/>
                  </a:lnTo>
                  <a:lnTo>
                    <a:pt x="443122" y="280328"/>
                  </a:lnTo>
                  <a:lnTo>
                    <a:pt x="447675" y="233299"/>
                  </a:lnTo>
                  <a:lnTo>
                    <a:pt x="443122" y="186271"/>
                  </a:lnTo>
                  <a:lnTo>
                    <a:pt x="430067" y="142474"/>
                  </a:lnTo>
                  <a:lnTo>
                    <a:pt x="409413" y="102845"/>
                  </a:lnTo>
                  <a:lnTo>
                    <a:pt x="382063" y="68319"/>
                  </a:lnTo>
                  <a:lnTo>
                    <a:pt x="348921" y="39835"/>
                  </a:lnTo>
                  <a:lnTo>
                    <a:pt x="310890" y="18329"/>
                  </a:lnTo>
                  <a:lnTo>
                    <a:pt x="268873" y="4738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24526" y="54912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71"/>
                  </a:lnTo>
                  <a:lnTo>
                    <a:pt x="17587" y="142474"/>
                  </a:lnTo>
                  <a:lnTo>
                    <a:pt x="38221" y="102845"/>
                  </a:lnTo>
                  <a:lnTo>
                    <a:pt x="65547" y="68319"/>
                  </a:lnTo>
                  <a:lnTo>
                    <a:pt x="98666" y="39835"/>
                  </a:lnTo>
                  <a:lnTo>
                    <a:pt x="136677" y="18329"/>
                  </a:lnTo>
                  <a:lnTo>
                    <a:pt x="178680" y="4738"/>
                  </a:lnTo>
                  <a:lnTo>
                    <a:pt x="223774" y="0"/>
                  </a:lnTo>
                  <a:lnTo>
                    <a:pt x="268873" y="4738"/>
                  </a:lnTo>
                  <a:lnTo>
                    <a:pt x="310890" y="18329"/>
                  </a:lnTo>
                  <a:lnTo>
                    <a:pt x="348921" y="39835"/>
                  </a:lnTo>
                  <a:lnTo>
                    <a:pt x="382063" y="68319"/>
                  </a:lnTo>
                  <a:lnTo>
                    <a:pt x="409413" y="102845"/>
                  </a:lnTo>
                  <a:lnTo>
                    <a:pt x="430067" y="142474"/>
                  </a:lnTo>
                  <a:lnTo>
                    <a:pt x="443122" y="186271"/>
                  </a:lnTo>
                  <a:lnTo>
                    <a:pt x="447675" y="233299"/>
                  </a:lnTo>
                  <a:lnTo>
                    <a:pt x="443122" y="280328"/>
                  </a:lnTo>
                  <a:lnTo>
                    <a:pt x="430067" y="324132"/>
                  </a:lnTo>
                  <a:lnTo>
                    <a:pt x="409413" y="363772"/>
                  </a:lnTo>
                  <a:lnTo>
                    <a:pt x="382063" y="398310"/>
                  </a:lnTo>
                  <a:lnTo>
                    <a:pt x="348921" y="426806"/>
                  </a:lnTo>
                  <a:lnTo>
                    <a:pt x="310890" y="448322"/>
                  </a:lnTo>
                  <a:lnTo>
                    <a:pt x="268873" y="461920"/>
                  </a:lnTo>
                  <a:lnTo>
                    <a:pt x="223774" y="466661"/>
                  </a:lnTo>
                  <a:lnTo>
                    <a:pt x="178680" y="461920"/>
                  </a:lnTo>
                  <a:lnTo>
                    <a:pt x="136677" y="448322"/>
                  </a:lnTo>
                  <a:lnTo>
                    <a:pt x="98666" y="426806"/>
                  </a:lnTo>
                  <a:lnTo>
                    <a:pt x="65547" y="398310"/>
                  </a:lnTo>
                  <a:lnTo>
                    <a:pt x="38221" y="363772"/>
                  </a:lnTo>
                  <a:lnTo>
                    <a:pt x="17587" y="324132"/>
                  </a:lnTo>
                  <a:lnTo>
                    <a:pt x="4546" y="28032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52034" y="556545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57988" y="3648138"/>
            <a:ext cx="457200" cy="476250"/>
            <a:chOff x="6257988" y="3648138"/>
            <a:chExt cx="457200" cy="476250"/>
          </a:xfrm>
        </p:grpSpPr>
        <p:sp>
          <p:nvSpPr>
            <p:cNvPr id="29" name="object 29"/>
            <p:cNvSpPr/>
            <p:nvPr/>
          </p:nvSpPr>
          <p:spPr>
            <a:xfrm>
              <a:off x="6262751" y="36529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62751" y="36529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05245" y="373094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10363" y="4743513"/>
            <a:ext cx="447675" cy="476250"/>
            <a:chOff x="6210363" y="4743513"/>
            <a:chExt cx="447675" cy="476250"/>
          </a:xfrm>
        </p:grpSpPr>
        <p:sp>
          <p:nvSpPr>
            <p:cNvPr id="33" name="object 33"/>
            <p:cNvSpPr/>
            <p:nvPr/>
          </p:nvSpPr>
          <p:spPr>
            <a:xfrm>
              <a:off x="6215126" y="47482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15126" y="47482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33490" y="4826317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6789" y="3108945"/>
            <a:ext cx="1859914" cy="1089660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750" dirty="0">
                <a:solidFill>
                  <a:srgbClr val="0000FF"/>
                </a:solidFill>
                <a:latin typeface="Arial"/>
                <a:cs typeface="Arial"/>
              </a:rPr>
              <a:t>Link</a:t>
            </a:r>
            <a:r>
              <a:rPr sz="2750" spc="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0000FF"/>
                </a:solidFill>
                <a:latin typeface="Arial"/>
                <a:cs typeface="Arial"/>
              </a:rPr>
              <a:t>feature</a:t>
            </a:r>
            <a:endParaRPr sz="2750">
              <a:latin typeface="Arial"/>
              <a:cs typeface="Arial"/>
            </a:endParaRPr>
          </a:p>
          <a:p>
            <a:pPr marL="131445" algn="ctr">
              <a:lnSpc>
                <a:spcPct val="100000"/>
              </a:lnSpc>
              <a:spcBef>
                <a:spcPts val="11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67001" y="3633723"/>
            <a:ext cx="1120140" cy="323850"/>
          </a:xfrm>
          <a:custGeom>
            <a:avLst/>
            <a:gdLst/>
            <a:ahLst/>
            <a:cxnLst/>
            <a:rect l="l" t="t" r="r" b="b"/>
            <a:pathLst>
              <a:path w="1120139" h="323850">
                <a:moveTo>
                  <a:pt x="0" y="323595"/>
                </a:moveTo>
                <a:lnTo>
                  <a:pt x="1119632" y="0"/>
                </a:lnTo>
              </a:path>
            </a:pathLst>
          </a:custGeom>
          <a:ln w="2857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itle 52">
            <a:extLst>
              <a:ext uri="{FF2B5EF4-FFF2-40B4-BE49-F238E27FC236}">
                <a16:creationId xmlns:a16="http://schemas.microsoft.com/office/drawing/2014/main" id="{6E843224-519E-80D5-DD2B-255C14F0DDE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Link Level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2B57AAE-24FE-4BA5-B221-A370E3D2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818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12359" y="2598102"/>
            <a:ext cx="329437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05485" algn="l"/>
                <a:tab pos="1706245" algn="l"/>
                <a:tab pos="2698115" algn="l"/>
              </a:tabLst>
            </a:pPr>
            <a:r>
              <a:rPr sz="2750" spc="-25" dirty="0">
                <a:latin typeface="Cambria Math"/>
                <a:cs typeface="Cambria Math"/>
              </a:rPr>
              <a:t>𝑆</a:t>
            </a:r>
            <a:r>
              <a:rPr sz="3000" spc="-37" baseline="-16666" dirty="0">
                <a:latin typeface="Cambria Math"/>
                <a:cs typeface="Cambria Math"/>
              </a:rPr>
              <a:t>𝐵𝐻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90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𝑆</a:t>
            </a:r>
            <a:r>
              <a:rPr sz="3000" spc="-37" baseline="-16666" dirty="0">
                <a:latin typeface="Cambria Math"/>
                <a:cs typeface="Cambria Math"/>
              </a:rPr>
              <a:t>𝐵𝐸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90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𝑆</a:t>
            </a:r>
            <a:r>
              <a:rPr sz="3000" spc="-37" baseline="-16666" dirty="0">
                <a:latin typeface="Cambria Math"/>
                <a:cs typeface="Cambria Math"/>
              </a:rPr>
              <a:t>𝐴𝐵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90" dirty="0">
                <a:latin typeface="Cambria Math"/>
                <a:cs typeface="Cambria Math"/>
              </a:rPr>
              <a:t> </a:t>
            </a:r>
            <a:r>
              <a:rPr sz="2750" spc="-50" dirty="0">
                <a:latin typeface="Cambria Math"/>
                <a:cs typeface="Cambria Math"/>
              </a:rPr>
              <a:t>2</a:t>
            </a:r>
            <a:endParaRPr sz="2750">
              <a:latin typeface="Cambria Math"/>
              <a:cs typeface="Cambria Math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05013" y="2571686"/>
            <a:ext cx="3369310" cy="1520825"/>
            <a:chOff x="1505013" y="2571686"/>
            <a:chExt cx="3369310" cy="1520825"/>
          </a:xfrm>
        </p:grpSpPr>
        <p:sp>
          <p:nvSpPr>
            <p:cNvPr id="6" name="object 6"/>
            <p:cNvSpPr/>
            <p:nvPr/>
          </p:nvSpPr>
          <p:spPr>
            <a:xfrm>
              <a:off x="1519300" y="2585973"/>
              <a:ext cx="2099945" cy="1242695"/>
            </a:xfrm>
            <a:custGeom>
              <a:avLst/>
              <a:gdLst/>
              <a:ahLst/>
              <a:cxnLst/>
              <a:rect l="l" t="t" r="r" b="b"/>
              <a:pathLst>
                <a:path w="2099945" h="1242695">
                  <a:moveTo>
                    <a:pt x="0" y="476376"/>
                  </a:moveTo>
                  <a:lnTo>
                    <a:pt x="696594" y="1106932"/>
                  </a:lnTo>
                </a:path>
                <a:path w="2099945" h="1242695">
                  <a:moveTo>
                    <a:pt x="819150" y="1234186"/>
                  </a:moveTo>
                  <a:lnTo>
                    <a:pt x="1060450" y="47751"/>
                  </a:lnTo>
                </a:path>
                <a:path w="2099945" h="1242695">
                  <a:moveTo>
                    <a:pt x="1600200" y="695833"/>
                  </a:moveTo>
                  <a:lnTo>
                    <a:pt x="2099818" y="695451"/>
                  </a:lnTo>
                </a:path>
                <a:path w="2099945" h="1242695">
                  <a:moveTo>
                    <a:pt x="1545209" y="733171"/>
                  </a:moveTo>
                  <a:lnTo>
                    <a:pt x="1057275" y="0"/>
                  </a:lnTo>
                </a:path>
                <a:path w="2099945" h="1242695">
                  <a:moveTo>
                    <a:pt x="819150" y="1242568"/>
                  </a:moveTo>
                  <a:lnTo>
                    <a:pt x="1427226" y="85737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000" y="3643375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171450" y="0"/>
                  </a:moveTo>
                  <a:lnTo>
                    <a:pt x="125853" y="6292"/>
                  </a:lnTo>
                  <a:lnTo>
                    <a:pt x="84892" y="24050"/>
                  </a:lnTo>
                  <a:lnTo>
                    <a:pt x="50196" y="51593"/>
                  </a:lnTo>
                  <a:lnTo>
                    <a:pt x="23396" y="87244"/>
                  </a:lnTo>
                  <a:lnTo>
                    <a:pt x="6120" y="129322"/>
                  </a:lnTo>
                  <a:lnTo>
                    <a:pt x="0" y="176149"/>
                  </a:lnTo>
                  <a:lnTo>
                    <a:pt x="6120" y="222984"/>
                  </a:lnTo>
                  <a:lnTo>
                    <a:pt x="23396" y="265086"/>
                  </a:lnTo>
                  <a:lnTo>
                    <a:pt x="50196" y="300767"/>
                  </a:lnTo>
                  <a:lnTo>
                    <a:pt x="84892" y="328342"/>
                  </a:lnTo>
                  <a:lnTo>
                    <a:pt x="125853" y="346123"/>
                  </a:lnTo>
                  <a:lnTo>
                    <a:pt x="171450" y="352425"/>
                  </a:lnTo>
                  <a:lnTo>
                    <a:pt x="217002" y="346123"/>
                  </a:lnTo>
                  <a:lnTo>
                    <a:pt x="257951" y="328342"/>
                  </a:lnTo>
                  <a:lnTo>
                    <a:pt x="292655" y="300767"/>
                  </a:lnTo>
                  <a:lnTo>
                    <a:pt x="319475" y="265086"/>
                  </a:lnTo>
                  <a:lnTo>
                    <a:pt x="336770" y="222984"/>
                  </a:lnTo>
                  <a:lnTo>
                    <a:pt x="342900" y="176149"/>
                  </a:lnTo>
                  <a:lnTo>
                    <a:pt x="336770" y="129322"/>
                  </a:lnTo>
                  <a:lnTo>
                    <a:pt x="319475" y="87244"/>
                  </a:lnTo>
                  <a:lnTo>
                    <a:pt x="292655" y="51593"/>
                  </a:lnTo>
                  <a:lnTo>
                    <a:pt x="257951" y="24050"/>
                  </a:lnTo>
                  <a:lnTo>
                    <a:pt x="217002" y="6292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7000" y="3643375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176149"/>
                  </a:moveTo>
                  <a:lnTo>
                    <a:pt x="6120" y="129322"/>
                  </a:lnTo>
                  <a:lnTo>
                    <a:pt x="23396" y="87244"/>
                  </a:lnTo>
                  <a:lnTo>
                    <a:pt x="50196" y="51593"/>
                  </a:lnTo>
                  <a:lnTo>
                    <a:pt x="84892" y="24050"/>
                  </a:lnTo>
                  <a:lnTo>
                    <a:pt x="125853" y="6292"/>
                  </a:lnTo>
                  <a:lnTo>
                    <a:pt x="171450" y="0"/>
                  </a:lnTo>
                  <a:lnTo>
                    <a:pt x="217002" y="6292"/>
                  </a:lnTo>
                  <a:lnTo>
                    <a:pt x="257951" y="24050"/>
                  </a:lnTo>
                  <a:lnTo>
                    <a:pt x="292655" y="51593"/>
                  </a:lnTo>
                  <a:lnTo>
                    <a:pt x="319475" y="87244"/>
                  </a:lnTo>
                  <a:lnTo>
                    <a:pt x="336770" y="129322"/>
                  </a:lnTo>
                  <a:lnTo>
                    <a:pt x="342900" y="176149"/>
                  </a:lnTo>
                  <a:lnTo>
                    <a:pt x="336770" y="222984"/>
                  </a:lnTo>
                  <a:lnTo>
                    <a:pt x="319475" y="265086"/>
                  </a:lnTo>
                  <a:lnTo>
                    <a:pt x="292655" y="300767"/>
                  </a:lnTo>
                  <a:lnTo>
                    <a:pt x="257951" y="328342"/>
                  </a:lnTo>
                  <a:lnTo>
                    <a:pt x="217002" y="346123"/>
                  </a:lnTo>
                  <a:lnTo>
                    <a:pt x="171450" y="352425"/>
                  </a:lnTo>
                  <a:lnTo>
                    <a:pt x="125853" y="346123"/>
                  </a:lnTo>
                  <a:lnTo>
                    <a:pt x="84892" y="328342"/>
                  </a:lnTo>
                  <a:lnTo>
                    <a:pt x="50196" y="300767"/>
                  </a:lnTo>
                  <a:lnTo>
                    <a:pt x="23396" y="265086"/>
                  </a:lnTo>
                  <a:lnTo>
                    <a:pt x="6120" y="222984"/>
                  </a:lnTo>
                  <a:lnTo>
                    <a:pt x="0" y="1761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6175" y="2824225"/>
              <a:ext cx="1673860" cy="1254125"/>
            </a:xfrm>
            <a:custGeom>
              <a:avLst/>
              <a:gdLst/>
              <a:ahLst/>
              <a:cxnLst/>
              <a:rect l="l" t="t" r="r" b="b"/>
              <a:pathLst>
                <a:path w="1673860" h="1254125">
                  <a:moveTo>
                    <a:pt x="600075" y="444500"/>
                  </a:moveTo>
                  <a:lnTo>
                    <a:pt x="1673606" y="0"/>
                  </a:lnTo>
                </a:path>
                <a:path w="1673860" h="1254125">
                  <a:moveTo>
                    <a:pt x="600075" y="457200"/>
                  </a:moveTo>
                  <a:lnTo>
                    <a:pt x="1461389" y="822198"/>
                  </a:lnTo>
                </a:path>
                <a:path w="1673860" h="1254125">
                  <a:moveTo>
                    <a:pt x="0" y="619125"/>
                  </a:moveTo>
                  <a:lnTo>
                    <a:pt x="754761" y="125361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36470" y="365829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19200" y="2752788"/>
            <a:ext cx="353060" cy="361950"/>
            <a:chOff x="1219200" y="2752788"/>
            <a:chExt cx="353060" cy="361950"/>
          </a:xfrm>
        </p:grpSpPr>
        <p:sp>
          <p:nvSpPr>
            <p:cNvPr id="12" name="object 12"/>
            <p:cNvSpPr/>
            <p:nvPr/>
          </p:nvSpPr>
          <p:spPr>
            <a:xfrm>
              <a:off x="1223962" y="2757551"/>
              <a:ext cx="343535" cy="352425"/>
            </a:xfrm>
            <a:custGeom>
              <a:avLst/>
              <a:gdLst/>
              <a:ahLst/>
              <a:cxnLst/>
              <a:rect l="l" t="t" r="r" b="b"/>
              <a:pathLst>
                <a:path w="343534" h="352425">
                  <a:moveTo>
                    <a:pt x="171513" y="0"/>
                  </a:moveTo>
                  <a:lnTo>
                    <a:pt x="125912" y="6292"/>
                  </a:lnTo>
                  <a:lnTo>
                    <a:pt x="84939" y="24050"/>
                  </a:lnTo>
                  <a:lnTo>
                    <a:pt x="50228" y="51593"/>
                  </a:lnTo>
                  <a:lnTo>
                    <a:pt x="23412" y="87244"/>
                  </a:lnTo>
                  <a:lnTo>
                    <a:pt x="6125" y="129322"/>
                  </a:lnTo>
                  <a:lnTo>
                    <a:pt x="0" y="176149"/>
                  </a:lnTo>
                  <a:lnTo>
                    <a:pt x="6125" y="222984"/>
                  </a:lnTo>
                  <a:lnTo>
                    <a:pt x="23412" y="265086"/>
                  </a:lnTo>
                  <a:lnTo>
                    <a:pt x="50228" y="300767"/>
                  </a:lnTo>
                  <a:lnTo>
                    <a:pt x="84939" y="328342"/>
                  </a:lnTo>
                  <a:lnTo>
                    <a:pt x="125912" y="346123"/>
                  </a:lnTo>
                  <a:lnTo>
                    <a:pt x="171513" y="352425"/>
                  </a:lnTo>
                  <a:lnTo>
                    <a:pt x="217065" y="346123"/>
                  </a:lnTo>
                  <a:lnTo>
                    <a:pt x="258014" y="328342"/>
                  </a:lnTo>
                  <a:lnTo>
                    <a:pt x="292719" y="300767"/>
                  </a:lnTo>
                  <a:lnTo>
                    <a:pt x="319539" y="265086"/>
                  </a:lnTo>
                  <a:lnTo>
                    <a:pt x="336833" y="222984"/>
                  </a:lnTo>
                  <a:lnTo>
                    <a:pt x="342963" y="176149"/>
                  </a:lnTo>
                  <a:lnTo>
                    <a:pt x="336833" y="129322"/>
                  </a:lnTo>
                  <a:lnTo>
                    <a:pt x="319539" y="87244"/>
                  </a:lnTo>
                  <a:lnTo>
                    <a:pt x="292719" y="51593"/>
                  </a:lnTo>
                  <a:lnTo>
                    <a:pt x="258014" y="24050"/>
                  </a:lnTo>
                  <a:lnTo>
                    <a:pt x="217065" y="6292"/>
                  </a:lnTo>
                  <a:lnTo>
                    <a:pt x="1715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3962" y="2757551"/>
              <a:ext cx="343535" cy="352425"/>
            </a:xfrm>
            <a:custGeom>
              <a:avLst/>
              <a:gdLst/>
              <a:ahLst/>
              <a:cxnLst/>
              <a:rect l="l" t="t" r="r" b="b"/>
              <a:pathLst>
                <a:path w="343534" h="352425">
                  <a:moveTo>
                    <a:pt x="0" y="176149"/>
                  </a:moveTo>
                  <a:lnTo>
                    <a:pt x="6125" y="129322"/>
                  </a:lnTo>
                  <a:lnTo>
                    <a:pt x="23412" y="87244"/>
                  </a:lnTo>
                  <a:lnTo>
                    <a:pt x="50228" y="51593"/>
                  </a:lnTo>
                  <a:lnTo>
                    <a:pt x="84939" y="24050"/>
                  </a:lnTo>
                  <a:lnTo>
                    <a:pt x="125912" y="6292"/>
                  </a:lnTo>
                  <a:lnTo>
                    <a:pt x="171513" y="0"/>
                  </a:lnTo>
                  <a:lnTo>
                    <a:pt x="217065" y="6292"/>
                  </a:lnTo>
                  <a:lnTo>
                    <a:pt x="258014" y="24050"/>
                  </a:lnTo>
                  <a:lnTo>
                    <a:pt x="292719" y="51593"/>
                  </a:lnTo>
                  <a:lnTo>
                    <a:pt x="319539" y="87244"/>
                  </a:lnTo>
                  <a:lnTo>
                    <a:pt x="336833" y="129322"/>
                  </a:lnTo>
                  <a:lnTo>
                    <a:pt x="342963" y="176149"/>
                  </a:lnTo>
                  <a:lnTo>
                    <a:pt x="336833" y="222984"/>
                  </a:lnTo>
                  <a:lnTo>
                    <a:pt x="319539" y="265086"/>
                  </a:lnTo>
                  <a:lnTo>
                    <a:pt x="292719" y="300767"/>
                  </a:lnTo>
                  <a:lnTo>
                    <a:pt x="258014" y="328342"/>
                  </a:lnTo>
                  <a:lnTo>
                    <a:pt x="217065" y="346123"/>
                  </a:lnTo>
                  <a:lnTo>
                    <a:pt x="171513" y="352425"/>
                  </a:lnTo>
                  <a:lnTo>
                    <a:pt x="125912" y="346123"/>
                  </a:lnTo>
                  <a:lnTo>
                    <a:pt x="84939" y="328342"/>
                  </a:lnTo>
                  <a:lnTo>
                    <a:pt x="50228" y="300767"/>
                  </a:lnTo>
                  <a:lnTo>
                    <a:pt x="23412" y="265086"/>
                  </a:lnTo>
                  <a:lnTo>
                    <a:pt x="6125" y="222984"/>
                  </a:lnTo>
                  <a:lnTo>
                    <a:pt x="0" y="1761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6194" y="277526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00363" y="2400363"/>
            <a:ext cx="352425" cy="371475"/>
            <a:chOff x="2400363" y="2400363"/>
            <a:chExt cx="352425" cy="371475"/>
          </a:xfrm>
        </p:grpSpPr>
        <p:sp>
          <p:nvSpPr>
            <p:cNvPr id="16" name="object 16"/>
            <p:cNvSpPr/>
            <p:nvPr/>
          </p:nvSpPr>
          <p:spPr>
            <a:xfrm>
              <a:off x="2405126" y="240512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9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5126" y="240512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9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5009" y="1710610"/>
            <a:ext cx="2042160" cy="1005403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endParaRPr sz="2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8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86138" y="3133788"/>
            <a:ext cx="352425" cy="371475"/>
            <a:chOff x="2886138" y="3133788"/>
            <a:chExt cx="352425" cy="371475"/>
          </a:xfrm>
        </p:grpSpPr>
        <p:sp>
          <p:nvSpPr>
            <p:cNvPr id="20" name="object 20"/>
            <p:cNvSpPr/>
            <p:nvPr/>
          </p:nvSpPr>
          <p:spPr>
            <a:xfrm>
              <a:off x="2890901" y="313855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9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0901" y="313855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9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66720" y="315880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0038" y="3095688"/>
            <a:ext cx="352425" cy="361950"/>
            <a:chOff x="3610038" y="3095688"/>
            <a:chExt cx="352425" cy="361950"/>
          </a:xfrm>
        </p:grpSpPr>
        <p:sp>
          <p:nvSpPr>
            <p:cNvPr id="24" name="object 24"/>
            <p:cNvSpPr/>
            <p:nvPr/>
          </p:nvSpPr>
          <p:spPr>
            <a:xfrm>
              <a:off x="3614801" y="3100451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171450" y="0"/>
                  </a:moveTo>
                  <a:lnTo>
                    <a:pt x="125853" y="6292"/>
                  </a:lnTo>
                  <a:lnTo>
                    <a:pt x="84892" y="24050"/>
                  </a:lnTo>
                  <a:lnTo>
                    <a:pt x="50196" y="51593"/>
                  </a:lnTo>
                  <a:lnTo>
                    <a:pt x="23396" y="87244"/>
                  </a:lnTo>
                  <a:lnTo>
                    <a:pt x="6120" y="129322"/>
                  </a:lnTo>
                  <a:lnTo>
                    <a:pt x="0" y="176149"/>
                  </a:lnTo>
                  <a:lnTo>
                    <a:pt x="6120" y="222984"/>
                  </a:lnTo>
                  <a:lnTo>
                    <a:pt x="23396" y="265086"/>
                  </a:lnTo>
                  <a:lnTo>
                    <a:pt x="50196" y="300767"/>
                  </a:lnTo>
                  <a:lnTo>
                    <a:pt x="84892" y="328342"/>
                  </a:lnTo>
                  <a:lnTo>
                    <a:pt x="125853" y="346123"/>
                  </a:lnTo>
                  <a:lnTo>
                    <a:pt x="171450" y="352425"/>
                  </a:lnTo>
                  <a:lnTo>
                    <a:pt x="217002" y="346123"/>
                  </a:lnTo>
                  <a:lnTo>
                    <a:pt x="257951" y="328342"/>
                  </a:lnTo>
                  <a:lnTo>
                    <a:pt x="292655" y="300767"/>
                  </a:lnTo>
                  <a:lnTo>
                    <a:pt x="319475" y="265086"/>
                  </a:lnTo>
                  <a:lnTo>
                    <a:pt x="336770" y="222984"/>
                  </a:lnTo>
                  <a:lnTo>
                    <a:pt x="342900" y="176149"/>
                  </a:lnTo>
                  <a:lnTo>
                    <a:pt x="336770" y="129322"/>
                  </a:lnTo>
                  <a:lnTo>
                    <a:pt x="319475" y="87244"/>
                  </a:lnTo>
                  <a:lnTo>
                    <a:pt x="292655" y="51593"/>
                  </a:lnTo>
                  <a:lnTo>
                    <a:pt x="257951" y="24050"/>
                  </a:lnTo>
                  <a:lnTo>
                    <a:pt x="217002" y="6292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4801" y="3100451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176149"/>
                  </a:moveTo>
                  <a:lnTo>
                    <a:pt x="6120" y="129322"/>
                  </a:lnTo>
                  <a:lnTo>
                    <a:pt x="23396" y="87244"/>
                  </a:lnTo>
                  <a:lnTo>
                    <a:pt x="50196" y="51593"/>
                  </a:lnTo>
                  <a:lnTo>
                    <a:pt x="84892" y="24050"/>
                  </a:lnTo>
                  <a:lnTo>
                    <a:pt x="125853" y="6292"/>
                  </a:lnTo>
                  <a:lnTo>
                    <a:pt x="171450" y="0"/>
                  </a:lnTo>
                  <a:lnTo>
                    <a:pt x="217002" y="6292"/>
                  </a:lnTo>
                  <a:lnTo>
                    <a:pt x="257951" y="24050"/>
                  </a:lnTo>
                  <a:lnTo>
                    <a:pt x="292655" y="51593"/>
                  </a:lnTo>
                  <a:lnTo>
                    <a:pt x="319475" y="87244"/>
                  </a:lnTo>
                  <a:lnTo>
                    <a:pt x="336770" y="129322"/>
                  </a:lnTo>
                  <a:lnTo>
                    <a:pt x="342900" y="176149"/>
                  </a:lnTo>
                  <a:lnTo>
                    <a:pt x="336770" y="222984"/>
                  </a:lnTo>
                  <a:lnTo>
                    <a:pt x="319475" y="265086"/>
                  </a:lnTo>
                  <a:lnTo>
                    <a:pt x="292655" y="300767"/>
                  </a:lnTo>
                  <a:lnTo>
                    <a:pt x="257951" y="328342"/>
                  </a:lnTo>
                  <a:lnTo>
                    <a:pt x="217002" y="346123"/>
                  </a:lnTo>
                  <a:lnTo>
                    <a:pt x="171450" y="352425"/>
                  </a:lnTo>
                  <a:lnTo>
                    <a:pt x="125853" y="346123"/>
                  </a:lnTo>
                  <a:lnTo>
                    <a:pt x="84892" y="328342"/>
                  </a:lnTo>
                  <a:lnTo>
                    <a:pt x="50196" y="300767"/>
                  </a:lnTo>
                  <a:lnTo>
                    <a:pt x="23396" y="265086"/>
                  </a:lnTo>
                  <a:lnTo>
                    <a:pt x="6120" y="222984"/>
                  </a:lnTo>
                  <a:lnTo>
                    <a:pt x="0" y="1761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92778" y="311689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86263" y="4019613"/>
            <a:ext cx="352425" cy="371475"/>
            <a:chOff x="3886263" y="4019613"/>
            <a:chExt cx="352425" cy="371475"/>
          </a:xfrm>
        </p:grpSpPr>
        <p:sp>
          <p:nvSpPr>
            <p:cNvPr id="28" name="object 28"/>
            <p:cNvSpPr/>
            <p:nvPr/>
          </p:nvSpPr>
          <p:spPr>
            <a:xfrm>
              <a:off x="3891026" y="402437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8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91026" y="402437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8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5124" y="4510870"/>
            <a:ext cx="8303340" cy="1746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88694" algn="ctr"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  <a:p>
            <a:pPr marL="12700"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2400" spc="-45" dirty="0">
                <a:latin typeface="Calibri"/>
                <a:cs typeface="Calibri"/>
              </a:rPr>
              <a:t>However,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capture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degree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neighborhood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overlap:</a:t>
            </a:r>
            <a:endParaRPr sz="2400" dirty="0">
              <a:latin typeface="Calibri"/>
              <a:cs typeface="Calibri"/>
            </a:endParaRPr>
          </a:p>
          <a:p>
            <a:pPr marL="631190" marR="5080" lvl="1">
              <a:spcBef>
                <a:spcPts val="81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Node pair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(B,</a:t>
            </a:r>
            <a:r>
              <a:rPr sz="2000" i="1" spc="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H)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shared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neighboring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nodes, </a:t>
            </a:r>
            <a:r>
              <a:rPr sz="2000" dirty="0">
                <a:latin typeface="Calibri"/>
                <a:cs typeface="Calibri"/>
              </a:rPr>
              <a:t>while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pairs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(B,</a:t>
            </a:r>
            <a:r>
              <a:rPr sz="2000" i="1" spc="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E)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(A,</a:t>
            </a:r>
            <a:r>
              <a:rPr sz="2000" i="1" spc="1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B)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node.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86363" y="2628963"/>
            <a:ext cx="352425" cy="361950"/>
            <a:chOff x="4686363" y="2628963"/>
            <a:chExt cx="352425" cy="361950"/>
          </a:xfrm>
        </p:grpSpPr>
        <p:sp>
          <p:nvSpPr>
            <p:cNvPr id="32" name="object 32"/>
            <p:cNvSpPr/>
            <p:nvPr/>
          </p:nvSpPr>
          <p:spPr>
            <a:xfrm>
              <a:off x="4691126" y="2633726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171450" y="0"/>
                  </a:moveTo>
                  <a:lnTo>
                    <a:pt x="125853" y="6292"/>
                  </a:lnTo>
                  <a:lnTo>
                    <a:pt x="84892" y="24050"/>
                  </a:lnTo>
                  <a:lnTo>
                    <a:pt x="50196" y="51593"/>
                  </a:lnTo>
                  <a:lnTo>
                    <a:pt x="23396" y="87244"/>
                  </a:lnTo>
                  <a:lnTo>
                    <a:pt x="6120" y="129322"/>
                  </a:lnTo>
                  <a:lnTo>
                    <a:pt x="0" y="176149"/>
                  </a:lnTo>
                  <a:lnTo>
                    <a:pt x="6120" y="222984"/>
                  </a:lnTo>
                  <a:lnTo>
                    <a:pt x="23396" y="265086"/>
                  </a:lnTo>
                  <a:lnTo>
                    <a:pt x="50196" y="300767"/>
                  </a:lnTo>
                  <a:lnTo>
                    <a:pt x="84892" y="328342"/>
                  </a:lnTo>
                  <a:lnTo>
                    <a:pt x="125853" y="346123"/>
                  </a:lnTo>
                  <a:lnTo>
                    <a:pt x="171450" y="352425"/>
                  </a:lnTo>
                  <a:lnTo>
                    <a:pt x="217002" y="346123"/>
                  </a:lnTo>
                  <a:lnTo>
                    <a:pt x="257951" y="328342"/>
                  </a:lnTo>
                  <a:lnTo>
                    <a:pt x="292655" y="300767"/>
                  </a:lnTo>
                  <a:lnTo>
                    <a:pt x="319475" y="265086"/>
                  </a:lnTo>
                  <a:lnTo>
                    <a:pt x="336770" y="222984"/>
                  </a:lnTo>
                  <a:lnTo>
                    <a:pt x="342900" y="176149"/>
                  </a:lnTo>
                  <a:lnTo>
                    <a:pt x="336770" y="129322"/>
                  </a:lnTo>
                  <a:lnTo>
                    <a:pt x="319475" y="87244"/>
                  </a:lnTo>
                  <a:lnTo>
                    <a:pt x="292655" y="51593"/>
                  </a:lnTo>
                  <a:lnTo>
                    <a:pt x="257951" y="24050"/>
                  </a:lnTo>
                  <a:lnTo>
                    <a:pt x="217002" y="6292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91126" y="2633726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176149"/>
                  </a:moveTo>
                  <a:lnTo>
                    <a:pt x="6120" y="129322"/>
                  </a:lnTo>
                  <a:lnTo>
                    <a:pt x="23396" y="87244"/>
                  </a:lnTo>
                  <a:lnTo>
                    <a:pt x="50196" y="51593"/>
                  </a:lnTo>
                  <a:lnTo>
                    <a:pt x="84892" y="24050"/>
                  </a:lnTo>
                  <a:lnTo>
                    <a:pt x="125853" y="6292"/>
                  </a:lnTo>
                  <a:lnTo>
                    <a:pt x="171450" y="0"/>
                  </a:lnTo>
                  <a:lnTo>
                    <a:pt x="217002" y="6292"/>
                  </a:lnTo>
                  <a:lnTo>
                    <a:pt x="257951" y="24050"/>
                  </a:lnTo>
                  <a:lnTo>
                    <a:pt x="292655" y="51593"/>
                  </a:lnTo>
                  <a:lnTo>
                    <a:pt x="319475" y="87244"/>
                  </a:lnTo>
                  <a:lnTo>
                    <a:pt x="336770" y="129322"/>
                  </a:lnTo>
                  <a:lnTo>
                    <a:pt x="342900" y="176149"/>
                  </a:lnTo>
                  <a:lnTo>
                    <a:pt x="336770" y="222984"/>
                  </a:lnTo>
                  <a:lnTo>
                    <a:pt x="319475" y="265086"/>
                  </a:lnTo>
                  <a:lnTo>
                    <a:pt x="292655" y="300767"/>
                  </a:lnTo>
                  <a:lnTo>
                    <a:pt x="257951" y="328342"/>
                  </a:lnTo>
                  <a:lnTo>
                    <a:pt x="217002" y="346123"/>
                  </a:lnTo>
                  <a:lnTo>
                    <a:pt x="171450" y="352425"/>
                  </a:lnTo>
                  <a:lnTo>
                    <a:pt x="125853" y="346123"/>
                  </a:lnTo>
                  <a:lnTo>
                    <a:pt x="84892" y="328342"/>
                  </a:lnTo>
                  <a:lnTo>
                    <a:pt x="50196" y="300767"/>
                  </a:lnTo>
                  <a:lnTo>
                    <a:pt x="23396" y="265086"/>
                  </a:lnTo>
                  <a:lnTo>
                    <a:pt x="6120" y="222984"/>
                  </a:lnTo>
                  <a:lnTo>
                    <a:pt x="0" y="1761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77104" y="2647886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48263" y="3457638"/>
            <a:ext cx="352425" cy="371475"/>
            <a:chOff x="4648263" y="3457638"/>
            <a:chExt cx="352425" cy="371475"/>
          </a:xfrm>
        </p:grpSpPr>
        <p:sp>
          <p:nvSpPr>
            <p:cNvPr id="36" name="object 36"/>
            <p:cNvSpPr/>
            <p:nvPr/>
          </p:nvSpPr>
          <p:spPr>
            <a:xfrm>
              <a:off x="4653026" y="346240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9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53026" y="346240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9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717415" y="3482657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81326" y="3891026"/>
            <a:ext cx="1405890" cy="291465"/>
          </a:xfrm>
          <a:custGeom>
            <a:avLst/>
            <a:gdLst/>
            <a:ahLst/>
            <a:cxnLst/>
            <a:rect l="l" t="t" r="r" b="b"/>
            <a:pathLst>
              <a:path w="1405889" h="291464">
                <a:moveTo>
                  <a:pt x="0" y="0"/>
                </a:moveTo>
                <a:lnTo>
                  <a:pt x="1405509" y="29121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00675" y="3156838"/>
            <a:ext cx="22834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85800" algn="l"/>
                <a:tab pos="1687195" algn="l"/>
              </a:tabLst>
            </a:pPr>
            <a:r>
              <a:rPr sz="2750" spc="-25" dirty="0">
                <a:latin typeface="Cambria Math"/>
                <a:cs typeface="Cambria Math"/>
              </a:rPr>
              <a:t>𝑆</a:t>
            </a:r>
            <a:r>
              <a:rPr sz="3000" spc="-37" baseline="-16666" dirty="0">
                <a:latin typeface="Cambria Math"/>
                <a:cs typeface="Cambria Math"/>
              </a:rPr>
              <a:t>𝐵𝐺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85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𝑆</a:t>
            </a:r>
            <a:r>
              <a:rPr sz="3000" spc="-37" baseline="-16666" dirty="0">
                <a:latin typeface="Cambria Math"/>
                <a:cs typeface="Cambria Math"/>
              </a:rPr>
              <a:t>𝐵𝐹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85" dirty="0">
                <a:latin typeface="Cambria Math"/>
                <a:cs typeface="Cambria Math"/>
              </a:rPr>
              <a:t> </a:t>
            </a:r>
            <a:r>
              <a:rPr sz="2750" spc="-50" dirty="0">
                <a:latin typeface="Cambria Math"/>
                <a:cs typeface="Cambria Math"/>
              </a:rPr>
              <a:t>3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44" name="Title 52">
            <a:extLst>
              <a:ext uri="{FF2B5EF4-FFF2-40B4-BE49-F238E27FC236}">
                <a16:creationId xmlns:a16="http://schemas.microsoft.com/office/drawing/2014/main" id="{1A838165-9EBC-580F-D1D6-C833D5758E4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Distance-based Features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60DAB4-5753-07F1-09D2-4E351CF81E1E}"/>
              </a:ext>
            </a:extLst>
          </p:cNvPr>
          <p:cNvSpPr txBox="1"/>
          <p:nvPr/>
        </p:nvSpPr>
        <p:spPr>
          <a:xfrm>
            <a:off x="395536" y="116979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25" dirty="0">
                <a:solidFill>
                  <a:srgbClr val="FF0000"/>
                </a:solidFill>
              </a:rPr>
              <a:t>Shortest-</a:t>
            </a:r>
            <a:r>
              <a:rPr lang="en-US" sz="2800" dirty="0">
                <a:solidFill>
                  <a:srgbClr val="FF0000"/>
                </a:solidFill>
              </a:rPr>
              <a:t>path</a:t>
            </a:r>
            <a:r>
              <a:rPr lang="en-US" sz="2800" spc="-95" dirty="0">
                <a:solidFill>
                  <a:srgbClr val="FF0000"/>
                </a:solidFill>
              </a:rPr>
              <a:t> </a:t>
            </a:r>
            <a:r>
              <a:rPr lang="en-US" sz="2800" spc="-10" dirty="0">
                <a:solidFill>
                  <a:srgbClr val="FF0000"/>
                </a:solidFill>
              </a:rPr>
              <a:t>distance</a:t>
            </a:r>
            <a:r>
              <a:rPr lang="en-US" sz="2800" spc="-15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between</a:t>
            </a:r>
            <a:r>
              <a:rPr lang="en-US" sz="2800" spc="-175" dirty="0"/>
              <a:t> </a:t>
            </a:r>
            <a:r>
              <a:rPr lang="en-US" sz="2800" dirty="0"/>
              <a:t>two</a:t>
            </a:r>
            <a:r>
              <a:rPr lang="en-US" sz="2800" spc="-15" dirty="0"/>
              <a:t> </a:t>
            </a:r>
            <a:r>
              <a:rPr lang="en-US" sz="2800" spc="-10" dirty="0"/>
              <a:t>nodes</a:t>
            </a:r>
            <a:endParaRPr lang="en-US" sz="28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C238327-D887-4256-8B2F-10C4A8FD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53FEB8A4-FE14-4114-9E50-731675349735}"/>
              </a:ext>
            </a:extLst>
          </p:cNvPr>
          <p:cNvSpPr txBox="1"/>
          <p:nvPr/>
        </p:nvSpPr>
        <p:spPr>
          <a:xfrm>
            <a:off x="3966400" y="4078350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98" y="1150325"/>
            <a:ext cx="7936865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l">
              <a:lnSpc>
                <a:spcPct val="100000"/>
              </a:lnSpc>
              <a:spcBef>
                <a:spcPts val="130"/>
              </a:spcBef>
            </a:pPr>
            <a:r>
              <a:rPr lang="en-US" sz="2800" spc="-25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Local Neighborhood Features</a:t>
            </a:r>
            <a:r>
              <a:rPr lang="en-US" sz="2800" spc="-25" dirty="0">
                <a:latin typeface="+mn-lt"/>
                <a:ea typeface="+mn-ea"/>
                <a:cs typeface="+mn-cs"/>
              </a:rPr>
              <a:t>: Captures # neighboring nodes shared between two nodes</a:t>
            </a:r>
            <a:endParaRPr sz="2800" spc="-25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404" y="2697397"/>
            <a:ext cx="5594985" cy="53989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10"/>
              </a:spcBef>
              <a:buClr>
                <a:srgbClr val="EFAC00"/>
              </a:buClr>
              <a:buSzPct val="81818"/>
              <a:tabLst>
                <a:tab pos="387350" algn="l"/>
                <a:tab pos="3905885" algn="l"/>
                <a:tab pos="4401185" algn="l"/>
                <a:tab pos="5031105" algn="l"/>
                <a:tab pos="5459730" algn="l"/>
              </a:tabLst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750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neighbors:</a:t>
            </a:r>
            <a:r>
              <a:rPr sz="27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2400" spc="-25" dirty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10338" y="3638613"/>
            <a:ext cx="2630170" cy="1884045"/>
            <a:chOff x="6010338" y="3638613"/>
            <a:chExt cx="2630170" cy="1884045"/>
          </a:xfrm>
        </p:grpSpPr>
        <p:sp>
          <p:nvSpPr>
            <p:cNvPr id="43" name="object 43"/>
            <p:cNvSpPr/>
            <p:nvPr/>
          </p:nvSpPr>
          <p:spPr>
            <a:xfrm>
              <a:off x="6024626" y="3652901"/>
              <a:ext cx="2260600" cy="1545590"/>
            </a:xfrm>
            <a:custGeom>
              <a:avLst/>
              <a:gdLst/>
              <a:ahLst/>
              <a:cxnLst/>
              <a:rect l="l" t="t" r="r" b="b"/>
              <a:pathLst>
                <a:path w="2260600" h="1545589">
                  <a:moveTo>
                    <a:pt x="0" y="590550"/>
                  </a:moveTo>
                  <a:lnTo>
                    <a:pt x="748283" y="1374140"/>
                  </a:lnTo>
                </a:path>
                <a:path w="2260600" h="1545589">
                  <a:moveTo>
                    <a:pt x="876300" y="1531620"/>
                  </a:moveTo>
                  <a:lnTo>
                    <a:pt x="1135506" y="57150"/>
                  </a:lnTo>
                </a:path>
                <a:path w="2260600" h="1545589">
                  <a:moveTo>
                    <a:pt x="1724025" y="857757"/>
                  </a:moveTo>
                  <a:lnTo>
                    <a:pt x="2260600" y="857250"/>
                  </a:lnTo>
                </a:path>
                <a:path w="2260600" h="1545589">
                  <a:moveTo>
                    <a:pt x="1667002" y="910844"/>
                  </a:moveTo>
                  <a:lnTo>
                    <a:pt x="1143000" y="0"/>
                  </a:lnTo>
                </a:path>
                <a:path w="2260600" h="1545589">
                  <a:moveTo>
                    <a:pt x="876300" y="1545463"/>
                  </a:moveTo>
                  <a:lnTo>
                    <a:pt x="1529333" y="10668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19951" y="4967351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185674" y="0"/>
                  </a:moveTo>
                  <a:lnTo>
                    <a:pt x="143078" y="5783"/>
                  </a:lnTo>
                  <a:lnTo>
                    <a:pt x="103988" y="22260"/>
                  </a:lnTo>
                  <a:lnTo>
                    <a:pt x="69514" y="48115"/>
                  </a:lnTo>
                  <a:lnTo>
                    <a:pt x="40768" y="82038"/>
                  </a:lnTo>
                  <a:lnTo>
                    <a:pt x="18859" y="122714"/>
                  </a:lnTo>
                  <a:lnTo>
                    <a:pt x="4900" y="168830"/>
                  </a:lnTo>
                  <a:lnTo>
                    <a:pt x="0" y="219075"/>
                  </a:lnTo>
                  <a:lnTo>
                    <a:pt x="4900" y="269279"/>
                  </a:lnTo>
                  <a:lnTo>
                    <a:pt x="18859" y="315380"/>
                  </a:lnTo>
                  <a:lnTo>
                    <a:pt x="40768" y="356058"/>
                  </a:lnTo>
                  <a:lnTo>
                    <a:pt x="69514" y="389994"/>
                  </a:lnTo>
                  <a:lnTo>
                    <a:pt x="103988" y="415867"/>
                  </a:lnTo>
                  <a:lnTo>
                    <a:pt x="143078" y="432359"/>
                  </a:lnTo>
                  <a:lnTo>
                    <a:pt x="185674" y="438150"/>
                  </a:lnTo>
                  <a:lnTo>
                    <a:pt x="228276" y="432359"/>
                  </a:lnTo>
                  <a:lnTo>
                    <a:pt x="267384" y="415867"/>
                  </a:lnTo>
                  <a:lnTo>
                    <a:pt x="301883" y="389994"/>
                  </a:lnTo>
                  <a:lnTo>
                    <a:pt x="330656" y="356058"/>
                  </a:lnTo>
                  <a:lnTo>
                    <a:pt x="352590" y="315380"/>
                  </a:lnTo>
                  <a:lnTo>
                    <a:pt x="366567" y="269279"/>
                  </a:lnTo>
                  <a:lnTo>
                    <a:pt x="371475" y="219075"/>
                  </a:lnTo>
                  <a:lnTo>
                    <a:pt x="366567" y="168830"/>
                  </a:lnTo>
                  <a:lnTo>
                    <a:pt x="352590" y="122714"/>
                  </a:lnTo>
                  <a:lnTo>
                    <a:pt x="330656" y="82038"/>
                  </a:lnTo>
                  <a:lnTo>
                    <a:pt x="301883" y="48115"/>
                  </a:lnTo>
                  <a:lnTo>
                    <a:pt x="267384" y="22260"/>
                  </a:lnTo>
                  <a:lnTo>
                    <a:pt x="228276" y="5783"/>
                  </a:lnTo>
                  <a:lnTo>
                    <a:pt x="1856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19951" y="4967351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0" y="219075"/>
                  </a:moveTo>
                  <a:lnTo>
                    <a:pt x="4900" y="168830"/>
                  </a:lnTo>
                  <a:lnTo>
                    <a:pt x="18859" y="122714"/>
                  </a:lnTo>
                  <a:lnTo>
                    <a:pt x="40768" y="82038"/>
                  </a:lnTo>
                  <a:lnTo>
                    <a:pt x="69514" y="48115"/>
                  </a:lnTo>
                  <a:lnTo>
                    <a:pt x="103988" y="22260"/>
                  </a:lnTo>
                  <a:lnTo>
                    <a:pt x="143078" y="5783"/>
                  </a:lnTo>
                  <a:lnTo>
                    <a:pt x="185674" y="0"/>
                  </a:lnTo>
                  <a:lnTo>
                    <a:pt x="228276" y="5783"/>
                  </a:lnTo>
                  <a:lnTo>
                    <a:pt x="267384" y="22260"/>
                  </a:lnTo>
                  <a:lnTo>
                    <a:pt x="301883" y="48115"/>
                  </a:lnTo>
                  <a:lnTo>
                    <a:pt x="330656" y="82038"/>
                  </a:lnTo>
                  <a:lnTo>
                    <a:pt x="352590" y="122714"/>
                  </a:lnTo>
                  <a:lnTo>
                    <a:pt x="366567" y="168830"/>
                  </a:lnTo>
                  <a:lnTo>
                    <a:pt x="371475" y="219075"/>
                  </a:lnTo>
                  <a:lnTo>
                    <a:pt x="366567" y="269279"/>
                  </a:lnTo>
                  <a:lnTo>
                    <a:pt x="352590" y="315380"/>
                  </a:lnTo>
                  <a:lnTo>
                    <a:pt x="330656" y="356058"/>
                  </a:lnTo>
                  <a:lnTo>
                    <a:pt x="301883" y="389994"/>
                  </a:lnTo>
                  <a:lnTo>
                    <a:pt x="267384" y="415867"/>
                  </a:lnTo>
                  <a:lnTo>
                    <a:pt x="228276" y="432359"/>
                  </a:lnTo>
                  <a:lnTo>
                    <a:pt x="185674" y="438150"/>
                  </a:lnTo>
                  <a:lnTo>
                    <a:pt x="143078" y="432359"/>
                  </a:lnTo>
                  <a:lnTo>
                    <a:pt x="103988" y="415867"/>
                  </a:lnTo>
                  <a:lnTo>
                    <a:pt x="69514" y="389994"/>
                  </a:lnTo>
                  <a:lnTo>
                    <a:pt x="40768" y="356058"/>
                  </a:lnTo>
                  <a:lnTo>
                    <a:pt x="18859" y="315380"/>
                  </a:lnTo>
                  <a:lnTo>
                    <a:pt x="4900" y="269279"/>
                  </a:lnTo>
                  <a:lnTo>
                    <a:pt x="0" y="2190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15326" y="4719701"/>
              <a:ext cx="810895" cy="788670"/>
            </a:xfrm>
            <a:custGeom>
              <a:avLst/>
              <a:gdLst/>
              <a:ahLst/>
              <a:cxnLst/>
              <a:rect l="l" t="t" r="r" b="b"/>
              <a:pathLst>
                <a:path w="810895" h="788670">
                  <a:moveTo>
                    <a:pt x="0" y="0"/>
                  </a:moveTo>
                  <a:lnTo>
                    <a:pt x="810641" y="78841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812533" y="5027993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05475" y="3867150"/>
            <a:ext cx="371475" cy="438150"/>
          </a:xfrm>
          <a:custGeom>
            <a:avLst/>
            <a:gdLst/>
            <a:ahLst/>
            <a:cxnLst/>
            <a:rect l="l" t="t" r="r" b="b"/>
            <a:pathLst>
              <a:path w="371475" h="438150">
                <a:moveTo>
                  <a:pt x="185800" y="0"/>
                </a:moveTo>
                <a:lnTo>
                  <a:pt x="143198" y="5783"/>
                </a:lnTo>
                <a:lnTo>
                  <a:pt x="104090" y="22260"/>
                </a:lnTo>
                <a:lnTo>
                  <a:pt x="69591" y="48115"/>
                </a:lnTo>
                <a:lnTo>
                  <a:pt x="40818" y="82038"/>
                </a:lnTo>
                <a:lnTo>
                  <a:pt x="18884" y="122714"/>
                </a:lnTo>
                <a:lnTo>
                  <a:pt x="4907" y="168830"/>
                </a:lnTo>
                <a:lnTo>
                  <a:pt x="0" y="219075"/>
                </a:lnTo>
                <a:lnTo>
                  <a:pt x="4907" y="269319"/>
                </a:lnTo>
                <a:lnTo>
                  <a:pt x="18884" y="315435"/>
                </a:lnTo>
                <a:lnTo>
                  <a:pt x="40818" y="356111"/>
                </a:lnTo>
                <a:lnTo>
                  <a:pt x="69591" y="390034"/>
                </a:lnTo>
                <a:lnTo>
                  <a:pt x="104090" y="415889"/>
                </a:lnTo>
                <a:lnTo>
                  <a:pt x="143198" y="432366"/>
                </a:lnTo>
                <a:lnTo>
                  <a:pt x="185800" y="438150"/>
                </a:lnTo>
                <a:lnTo>
                  <a:pt x="228356" y="432366"/>
                </a:lnTo>
                <a:lnTo>
                  <a:pt x="267431" y="415889"/>
                </a:lnTo>
                <a:lnTo>
                  <a:pt x="301907" y="390034"/>
                </a:lnTo>
                <a:lnTo>
                  <a:pt x="330666" y="356111"/>
                </a:lnTo>
                <a:lnTo>
                  <a:pt x="352593" y="315435"/>
                </a:lnTo>
                <a:lnTo>
                  <a:pt x="366568" y="269319"/>
                </a:lnTo>
                <a:lnTo>
                  <a:pt x="371475" y="219075"/>
                </a:lnTo>
                <a:lnTo>
                  <a:pt x="366568" y="168830"/>
                </a:lnTo>
                <a:lnTo>
                  <a:pt x="352593" y="122714"/>
                </a:lnTo>
                <a:lnTo>
                  <a:pt x="330666" y="82038"/>
                </a:lnTo>
                <a:lnTo>
                  <a:pt x="301907" y="48115"/>
                </a:lnTo>
                <a:lnTo>
                  <a:pt x="267431" y="22260"/>
                </a:lnTo>
                <a:lnTo>
                  <a:pt x="228356" y="5783"/>
                </a:lnTo>
                <a:lnTo>
                  <a:pt x="18580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812790" y="3930586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72300" y="3429000"/>
            <a:ext cx="371475" cy="438150"/>
          </a:xfrm>
          <a:custGeom>
            <a:avLst/>
            <a:gdLst/>
            <a:ahLst/>
            <a:cxnLst/>
            <a:rect l="l" t="t" r="r" b="b"/>
            <a:pathLst>
              <a:path w="371475" h="438150">
                <a:moveTo>
                  <a:pt x="185800" y="0"/>
                </a:moveTo>
                <a:lnTo>
                  <a:pt x="143198" y="5783"/>
                </a:lnTo>
                <a:lnTo>
                  <a:pt x="104090" y="22260"/>
                </a:lnTo>
                <a:lnTo>
                  <a:pt x="69591" y="48115"/>
                </a:lnTo>
                <a:lnTo>
                  <a:pt x="40818" y="82038"/>
                </a:lnTo>
                <a:lnTo>
                  <a:pt x="18884" y="122714"/>
                </a:lnTo>
                <a:lnTo>
                  <a:pt x="4907" y="168830"/>
                </a:lnTo>
                <a:lnTo>
                  <a:pt x="0" y="219075"/>
                </a:lnTo>
                <a:lnTo>
                  <a:pt x="4907" y="269319"/>
                </a:lnTo>
                <a:lnTo>
                  <a:pt x="18884" y="315435"/>
                </a:lnTo>
                <a:lnTo>
                  <a:pt x="40818" y="356111"/>
                </a:lnTo>
                <a:lnTo>
                  <a:pt x="69591" y="390034"/>
                </a:lnTo>
                <a:lnTo>
                  <a:pt x="104090" y="415889"/>
                </a:lnTo>
                <a:lnTo>
                  <a:pt x="143198" y="432366"/>
                </a:lnTo>
                <a:lnTo>
                  <a:pt x="185800" y="438150"/>
                </a:lnTo>
                <a:lnTo>
                  <a:pt x="228356" y="432366"/>
                </a:lnTo>
                <a:lnTo>
                  <a:pt x="267431" y="415889"/>
                </a:lnTo>
                <a:lnTo>
                  <a:pt x="301907" y="390034"/>
                </a:lnTo>
                <a:lnTo>
                  <a:pt x="330666" y="356111"/>
                </a:lnTo>
                <a:lnTo>
                  <a:pt x="352593" y="315435"/>
                </a:lnTo>
                <a:lnTo>
                  <a:pt x="366568" y="269319"/>
                </a:lnTo>
                <a:lnTo>
                  <a:pt x="371475" y="219075"/>
                </a:lnTo>
                <a:lnTo>
                  <a:pt x="366568" y="168830"/>
                </a:lnTo>
                <a:lnTo>
                  <a:pt x="352593" y="122714"/>
                </a:lnTo>
                <a:lnTo>
                  <a:pt x="330666" y="82038"/>
                </a:lnTo>
                <a:lnTo>
                  <a:pt x="301907" y="48115"/>
                </a:lnTo>
                <a:lnTo>
                  <a:pt x="267431" y="22260"/>
                </a:lnTo>
                <a:lnTo>
                  <a:pt x="228356" y="5783"/>
                </a:lnTo>
                <a:lnTo>
                  <a:pt x="1858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072376" y="349535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496238" y="4343463"/>
            <a:ext cx="381000" cy="447675"/>
            <a:chOff x="7496238" y="4343463"/>
            <a:chExt cx="381000" cy="447675"/>
          </a:xfrm>
        </p:grpSpPr>
        <p:sp>
          <p:nvSpPr>
            <p:cNvPr id="53" name="object 53"/>
            <p:cNvSpPr/>
            <p:nvPr/>
          </p:nvSpPr>
          <p:spPr>
            <a:xfrm>
              <a:off x="7501001" y="4348226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185674" y="0"/>
                  </a:moveTo>
                  <a:lnTo>
                    <a:pt x="143078" y="5783"/>
                  </a:lnTo>
                  <a:lnTo>
                    <a:pt x="103988" y="22260"/>
                  </a:lnTo>
                  <a:lnTo>
                    <a:pt x="69514" y="48115"/>
                  </a:lnTo>
                  <a:lnTo>
                    <a:pt x="40768" y="82038"/>
                  </a:lnTo>
                  <a:lnTo>
                    <a:pt x="18859" y="122714"/>
                  </a:lnTo>
                  <a:lnTo>
                    <a:pt x="4900" y="168830"/>
                  </a:lnTo>
                  <a:lnTo>
                    <a:pt x="0" y="219075"/>
                  </a:lnTo>
                  <a:lnTo>
                    <a:pt x="4900" y="269279"/>
                  </a:lnTo>
                  <a:lnTo>
                    <a:pt x="18859" y="315380"/>
                  </a:lnTo>
                  <a:lnTo>
                    <a:pt x="40768" y="356058"/>
                  </a:lnTo>
                  <a:lnTo>
                    <a:pt x="69514" y="389994"/>
                  </a:lnTo>
                  <a:lnTo>
                    <a:pt x="103988" y="415867"/>
                  </a:lnTo>
                  <a:lnTo>
                    <a:pt x="143078" y="432359"/>
                  </a:lnTo>
                  <a:lnTo>
                    <a:pt x="185674" y="438150"/>
                  </a:lnTo>
                  <a:lnTo>
                    <a:pt x="228276" y="432359"/>
                  </a:lnTo>
                  <a:lnTo>
                    <a:pt x="267384" y="415867"/>
                  </a:lnTo>
                  <a:lnTo>
                    <a:pt x="301883" y="389994"/>
                  </a:lnTo>
                  <a:lnTo>
                    <a:pt x="330656" y="356058"/>
                  </a:lnTo>
                  <a:lnTo>
                    <a:pt x="352590" y="315380"/>
                  </a:lnTo>
                  <a:lnTo>
                    <a:pt x="366567" y="269279"/>
                  </a:lnTo>
                  <a:lnTo>
                    <a:pt x="371475" y="219075"/>
                  </a:lnTo>
                  <a:lnTo>
                    <a:pt x="366567" y="168830"/>
                  </a:lnTo>
                  <a:lnTo>
                    <a:pt x="352590" y="122714"/>
                  </a:lnTo>
                  <a:lnTo>
                    <a:pt x="330656" y="82038"/>
                  </a:lnTo>
                  <a:lnTo>
                    <a:pt x="301883" y="48115"/>
                  </a:lnTo>
                  <a:lnTo>
                    <a:pt x="267384" y="22260"/>
                  </a:lnTo>
                  <a:lnTo>
                    <a:pt x="228276" y="5783"/>
                  </a:lnTo>
                  <a:lnTo>
                    <a:pt x="1856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01001" y="4348226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0" y="219075"/>
                  </a:moveTo>
                  <a:lnTo>
                    <a:pt x="4900" y="168830"/>
                  </a:lnTo>
                  <a:lnTo>
                    <a:pt x="18859" y="122714"/>
                  </a:lnTo>
                  <a:lnTo>
                    <a:pt x="40768" y="82038"/>
                  </a:lnTo>
                  <a:lnTo>
                    <a:pt x="69514" y="48115"/>
                  </a:lnTo>
                  <a:lnTo>
                    <a:pt x="103988" y="22260"/>
                  </a:lnTo>
                  <a:lnTo>
                    <a:pt x="143078" y="5783"/>
                  </a:lnTo>
                  <a:lnTo>
                    <a:pt x="185674" y="0"/>
                  </a:lnTo>
                  <a:lnTo>
                    <a:pt x="228276" y="5783"/>
                  </a:lnTo>
                  <a:lnTo>
                    <a:pt x="267384" y="22260"/>
                  </a:lnTo>
                  <a:lnTo>
                    <a:pt x="301883" y="48115"/>
                  </a:lnTo>
                  <a:lnTo>
                    <a:pt x="330656" y="82038"/>
                  </a:lnTo>
                  <a:lnTo>
                    <a:pt x="352590" y="122714"/>
                  </a:lnTo>
                  <a:lnTo>
                    <a:pt x="366567" y="168830"/>
                  </a:lnTo>
                  <a:lnTo>
                    <a:pt x="371475" y="219075"/>
                  </a:lnTo>
                  <a:lnTo>
                    <a:pt x="366567" y="269279"/>
                  </a:lnTo>
                  <a:lnTo>
                    <a:pt x="352590" y="315380"/>
                  </a:lnTo>
                  <a:lnTo>
                    <a:pt x="330656" y="356058"/>
                  </a:lnTo>
                  <a:lnTo>
                    <a:pt x="301883" y="389994"/>
                  </a:lnTo>
                  <a:lnTo>
                    <a:pt x="267384" y="415867"/>
                  </a:lnTo>
                  <a:lnTo>
                    <a:pt x="228276" y="432359"/>
                  </a:lnTo>
                  <a:lnTo>
                    <a:pt x="185674" y="438150"/>
                  </a:lnTo>
                  <a:lnTo>
                    <a:pt x="143078" y="432359"/>
                  </a:lnTo>
                  <a:lnTo>
                    <a:pt x="103988" y="415867"/>
                  </a:lnTo>
                  <a:lnTo>
                    <a:pt x="69514" y="389994"/>
                  </a:lnTo>
                  <a:lnTo>
                    <a:pt x="40768" y="356058"/>
                  </a:lnTo>
                  <a:lnTo>
                    <a:pt x="18859" y="315380"/>
                  </a:lnTo>
                  <a:lnTo>
                    <a:pt x="4900" y="269279"/>
                  </a:lnTo>
                  <a:lnTo>
                    <a:pt x="0" y="2190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596758" y="4407471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277288" y="4286313"/>
            <a:ext cx="381000" cy="457200"/>
            <a:chOff x="8277288" y="4286313"/>
            <a:chExt cx="381000" cy="457200"/>
          </a:xfrm>
        </p:grpSpPr>
        <p:sp>
          <p:nvSpPr>
            <p:cNvPr id="57" name="object 57"/>
            <p:cNvSpPr/>
            <p:nvPr/>
          </p:nvSpPr>
          <p:spPr>
            <a:xfrm>
              <a:off x="8282051" y="4291076"/>
              <a:ext cx="371475" cy="447675"/>
            </a:xfrm>
            <a:custGeom>
              <a:avLst/>
              <a:gdLst/>
              <a:ahLst/>
              <a:cxnLst/>
              <a:rect l="l" t="t" r="r" b="b"/>
              <a:pathLst>
                <a:path w="371475" h="447675">
                  <a:moveTo>
                    <a:pt x="185674" y="0"/>
                  </a:moveTo>
                  <a:lnTo>
                    <a:pt x="143078" y="5910"/>
                  </a:lnTo>
                  <a:lnTo>
                    <a:pt x="103988" y="22747"/>
                  </a:lnTo>
                  <a:lnTo>
                    <a:pt x="69514" y="49165"/>
                  </a:lnTo>
                  <a:lnTo>
                    <a:pt x="40768" y="83821"/>
                  </a:lnTo>
                  <a:lnTo>
                    <a:pt x="18859" y="125370"/>
                  </a:lnTo>
                  <a:lnTo>
                    <a:pt x="4900" y="172469"/>
                  </a:lnTo>
                  <a:lnTo>
                    <a:pt x="0" y="223774"/>
                  </a:lnTo>
                  <a:lnTo>
                    <a:pt x="4900" y="275085"/>
                  </a:lnTo>
                  <a:lnTo>
                    <a:pt x="18859" y="322202"/>
                  </a:lnTo>
                  <a:lnTo>
                    <a:pt x="40768" y="363776"/>
                  </a:lnTo>
                  <a:lnTo>
                    <a:pt x="69514" y="398459"/>
                  </a:lnTo>
                  <a:lnTo>
                    <a:pt x="103988" y="424902"/>
                  </a:lnTo>
                  <a:lnTo>
                    <a:pt x="143078" y="441757"/>
                  </a:lnTo>
                  <a:lnTo>
                    <a:pt x="185674" y="447675"/>
                  </a:lnTo>
                  <a:lnTo>
                    <a:pt x="228276" y="441757"/>
                  </a:lnTo>
                  <a:lnTo>
                    <a:pt x="267384" y="424902"/>
                  </a:lnTo>
                  <a:lnTo>
                    <a:pt x="301883" y="398459"/>
                  </a:lnTo>
                  <a:lnTo>
                    <a:pt x="330656" y="363776"/>
                  </a:lnTo>
                  <a:lnTo>
                    <a:pt x="352590" y="322202"/>
                  </a:lnTo>
                  <a:lnTo>
                    <a:pt x="366567" y="275085"/>
                  </a:lnTo>
                  <a:lnTo>
                    <a:pt x="371475" y="223774"/>
                  </a:lnTo>
                  <a:lnTo>
                    <a:pt x="366567" y="172469"/>
                  </a:lnTo>
                  <a:lnTo>
                    <a:pt x="352590" y="125370"/>
                  </a:lnTo>
                  <a:lnTo>
                    <a:pt x="330656" y="83821"/>
                  </a:lnTo>
                  <a:lnTo>
                    <a:pt x="301883" y="49165"/>
                  </a:lnTo>
                  <a:lnTo>
                    <a:pt x="267384" y="22747"/>
                  </a:lnTo>
                  <a:lnTo>
                    <a:pt x="228276" y="5910"/>
                  </a:lnTo>
                  <a:lnTo>
                    <a:pt x="1856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82051" y="4291076"/>
              <a:ext cx="371475" cy="447675"/>
            </a:xfrm>
            <a:custGeom>
              <a:avLst/>
              <a:gdLst/>
              <a:ahLst/>
              <a:cxnLst/>
              <a:rect l="l" t="t" r="r" b="b"/>
              <a:pathLst>
                <a:path w="371475" h="447675">
                  <a:moveTo>
                    <a:pt x="0" y="223774"/>
                  </a:moveTo>
                  <a:lnTo>
                    <a:pt x="4900" y="172469"/>
                  </a:lnTo>
                  <a:lnTo>
                    <a:pt x="18859" y="125370"/>
                  </a:lnTo>
                  <a:lnTo>
                    <a:pt x="40768" y="83821"/>
                  </a:lnTo>
                  <a:lnTo>
                    <a:pt x="69514" y="49165"/>
                  </a:lnTo>
                  <a:lnTo>
                    <a:pt x="103988" y="22747"/>
                  </a:lnTo>
                  <a:lnTo>
                    <a:pt x="143078" y="5910"/>
                  </a:lnTo>
                  <a:lnTo>
                    <a:pt x="185674" y="0"/>
                  </a:lnTo>
                  <a:lnTo>
                    <a:pt x="228276" y="5910"/>
                  </a:lnTo>
                  <a:lnTo>
                    <a:pt x="267384" y="22747"/>
                  </a:lnTo>
                  <a:lnTo>
                    <a:pt x="301883" y="49165"/>
                  </a:lnTo>
                  <a:lnTo>
                    <a:pt x="330656" y="83821"/>
                  </a:lnTo>
                  <a:lnTo>
                    <a:pt x="352590" y="125370"/>
                  </a:lnTo>
                  <a:lnTo>
                    <a:pt x="366567" y="172469"/>
                  </a:lnTo>
                  <a:lnTo>
                    <a:pt x="371475" y="223774"/>
                  </a:lnTo>
                  <a:lnTo>
                    <a:pt x="366567" y="275085"/>
                  </a:lnTo>
                  <a:lnTo>
                    <a:pt x="352590" y="322202"/>
                  </a:lnTo>
                  <a:lnTo>
                    <a:pt x="330656" y="363776"/>
                  </a:lnTo>
                  <a:lnTo>
                    <a:pt x="301883" y="398459"/>
                  </a:lnTo>
                  <a:lnTo>
                    <a:pt x="267384" y="424902"/>
                  </a:lnTo>
                  <a:lnTo>
                    <a:pt x="228276" y="441757"/>
                  </a:lnTo>
                  <a:lnTo>
                    <a:pt x="185674" y="447675"/>
                  </a:lnTo>
                  <a:lnTo>
                    <a:pt x="143078" y="441757"/>
                  </a:lnTo>
                  <a:lnTo>
                    <a:pt x="103988" y="424902"/>
                  </a:lnTo>
                  <a:lnTo>
                    <a:pt x="69514" y="398459"/>
                  </a:lnTo>
                  <a:lnTo>
                    <a:pt x="40768" y="363776"/>
                  </a:lnTo>
                  <a:lnTo>
                    <a:pt x="18859" y="322202"/>
                  </a:lnTo>
                  <a:lnTo>
                    <a:pt x="4900" y="275085"/>
                  </a:lnTo>
                  <a:lnTo>
                    <a:pt x="0" y="22377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376919" y="435514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572563" y="5438838"/>
            <a:ext cx="371475" cy="457200"/>
            <a:chOff x="8572563" y="5438838"/>
            <a:chExt cx="371475" cy="457200"/>
          </a:xfrm>
        </p:grpSpPr>
        <p:sp>
          <p:nvSpPr>
            <p:cNvPr id="61" name="object 61"/>
            <p:cNvSpPr/>
            <p:nvPr/>
          </p:nvSpPr>
          <p:spPr>
            <a:xfrm>
              <a:off x="8577326" y="5443601"/>
              <a:ext cx="361950" cy="447675"/>
            </a:xfrm>
            <a:custGeom>
              <a:avLst/>
              <a:gdLst/>
              <a:ahLst/>
              <a:cxnLst/>
              <a:rect l="l" t="t" r="r" b="b"/>
              <a:pathLst>
                <a:path w="361950" h="447675">
                  <a:moveTo>
                    <a:pt x="180975" y="0"/>
                  </a:moveTo>
                  <a:lnTo>
                    <a:pt x="139439" y="5910"/>
                  </a:lnTo>
                  <a:lnTo>
                    <a:pt x="101331" y="22747"/>
                  </a:lnTo>
                  <a:lnTo>
                    <a:pt x="67731" y="49165"/>
                  </a:lnTo>
                  <a:lnTo>
                    <a:pt x="39718" y="83821"/>
                  </a:lnTo>
                  <a:lnTo>
                    <a:pt x="18372" y="125370"/>
                  </a:lnTo>
                  <a:lnTo>
                    <a:pt x="4773" y="172469"/>
                  </a:lnTo>
                  <a:lnTo>
                    <a:pt x="0" y="223774"/>
                  </a:lnTo>
                  <a:lnTo>
                    <a:pt x="4773" y="275097"/>
                  </a:lnTo>
                  <a:lnTo>
                    <a:pt x="18372" y="322211"/>
                  </a:lnTo>
                  <a:lnTo>
                    <a:pt x="39718" y="363772"/>
                  </a:lnTo>
                  <a:lnTo>
                    <a:pt x="67731" y="398436"/>
                  </a:lnTo>
                  <a:lnTo>
                    <a:pt x="101331" y="424860"/>
                  </a:lnTo>
                  <a:lnTo>
                    <a:pt x="139439" y="441699"/>
                  </a:lnTo>
                  <a:lnTo>
                    <a:pt x="180975" y="447611"/>
                  </a:lnTo>
                  <a:lnTo>
                    <a:pt x="222470" y="441699"/>
                  </a:lnTo>
                  <a:lnTo>
                    <a:pt x="260562" y="424860"/>
                  </a:lnTo>
                  <a:lnTo>
                    <a:pt x="294165" y="398436"/>
                  </a:lnTo>
                  <a:lnTo>
                    <a:pt x="322191" y="363772"/>
                  </a:lnTo>
                  <a:lnTo>
                    <a:pt x="343555" y="322211"/>
                  </a:lnTo>
                  <a:lnTo>
                    <a:pt x="357170" y="275097"/>
                  </a:lnTo>
                  <a:lnTo>
                    <a:pt x="361950" y="223774"/>
                  </a:lnTo>
                  <a:lnTo>
                    <a:pt x="357170" y="172469"/>
                  </a:lnTo>
                  <a:lnTo>
                    <a:pt x="343555" y="125370"/>
                  </a:lnTo>
                  <a:lnTo>
                    <a:pt x="322191" y="83821"/>
                  </a:lnTo>
                  <a:lnTo>
                    <a:pt x="294165" y="49165"/>
                  </a:lnTo>
                  <a:lnTo>
                    <a:pt x="260562" y="22747"/>
                  </a:lnTo>
                  <a:lnTo>
                    <a:pt x="222470" y="591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77326" y="5443601"/>
              <a:ext cx="361950" cy="447675"/>
            </a:xfrm>
            <a:custGeom>
              <a:avLst/>
              <a:gdLst/>
              <a:ahLst/>
              <a:cxnLst/>
              <a:rect l="l" t="t" r="r" b="b"/>
              <a:pathLst>
                <a:path w="361950" h="447675">
                  <a:moveTo>
                    <a:pt x="0" y="223774"/>
                  </a:moveTo>
                  <a:lnTo>
                    <a:pt x="4773" y="172469"/>
                  </a:lnTo>
                  <a:lnTo>
                    <a:pt x="18372" y="125370"/>
                  </a:lnTo>
                  <a:lnTo>
                    <a:pt x="39718" y="83821"/>
                  </a:lnTo>
                  <a:lnTo>
                    <a:pt x="67731" y="49165"/>
                  </a:lnTo>
                  <a:lnTo>
                    <a:pt x="101331" y="22747"/>
                  </a:lnTo>
                  <a:lnTo>
                    <a:pt x="139439" y="5910"/>
                  </a:lnTo>
                  <a:lnTo>
                    <a:pt x="180975" y="0"/>
                  </a:lnTo>
                  <a:lnTo>
                    <a:pt x="222470" y="5910"/>
                  </a:lnTo>
                  <a:lnTo>
                    <a:pt x="260562" y="22747"/>
                  </a:lnTo>
                  <a:lnTo>
                    <a:pt x="294165" y="49165"/>
                  </a:lnTo>
                  <a:lnTo>
                    <a:pt x="322191" y="83821"/>
                  </a:lnTo>
                  <a:lnTo>
                    <a:pt x="343555" y="125370"/>
                  </a:lnTo>
                  <a:lnTo>
                    <a:pt x="357170" y="172469"/>
                  </a:lnTo>
                  <a:lnTo>
                    <a:pt x="361950" y="223774"/>
                  </a:lnTo>
                  <a:lnTo>
                    <a:pt x="357170" y="275097"/>
                  </a:lnTo>
                  <a:lnTo>
                    <a:pt x="343555" y="322211"/>
                  </a:lnTo>
                  <a:lnTo>
                    <a:pt x="322191" y="363772"/>
                  </a:lnTo>
                  <a:lnTo>
                    <a:pt x="294165" y="398436"/>
                  </a:lnTo>
                  <a:lnTo>
                    <a:pt x="260562" y="424860"/>
                  </a:lnTo>
                  <a:lnTo>
                    <a:pt x="222470" y="441699"/>
                  </a:lnTo>
                  <a:lnTo>
                    <a:pt x="180975" y="447611"/>
                  </a:lnTo>
                  <a:lnTo>
                    <a:pt x="139439" y="441699"/>
                  </a:lnTo>
                  <a:lnTo>
                    <a:pt x="101331" y="424860"/>
                  </a:lnTo>
                  <a:lnTo>
                    <a:pt x="67731" y="398436"/>
                  </a:lnTo>
                  <a:lnTo>
                    <a:pt x="39718" y="363772"/>
                  </a:lnTo>
                  <a:lnTo>
                    <a:pt x="18372" y="322211"/>
                  </a:lnTo>
                  <a:lnTo>
                    <a:pt x="4773" y="275097"/>
                  </a:lnTo>
                  <a:lnTo>
                    <a:pt x="0" y="22377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678291" y="5509895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329568" y="4201229"/>
            <a:ext cx="1776095" cy="1606550"/>
            <a:chOff x="6329568" y="4201229"/>
            <a:chExt cx="1776095" cy="1606550"/>
          </a:xfrm>
        </p:grpSpPr>
        <p:sp>
          <p:nvSpPr>
            <p:cNvPr id="65" name="object 65"/>
            <p:cNvSpPr/>
            <p:nvPr/>
          </p:nvSpPr>
          <p:spPr>
            <a:xfrm>
              <a:off x="6348618" y="4730058"/>
              <a:ext cx="1052830" cy="1058545"/>
            </a:xfrm>
            <a:custGeom>
              <a:avLst/>
              <a:gdLst/>
              <a:ahLst/>
              <a:cxnLst/>
              <a:rect l="l" t="t" r="r" b="b"/>
              <a:pathLst>
                <a:path w="1052829" h="1058545">
                  <a:moveTo>
                    <a:pt x="148955" y="930585"/>
                  </a:moveTo>
                  <a:lnTo>
                    <a:pt x="117092" y="897529"/>
                  </a:lnTo>
                  <a:lnTo>
                    <a:pt x="89067" y="862079"/>
                  </a:lnTo>
                  <a:lnTo>
                    <a:pt x="64874" y="824498"/>
                  </a:lnTo>
                  <a:lnTo>
                    <a:pt x="44511" y="785049"/>
                  </a:lnTo>
                  <a:lnTo>
                    <a:pt x="27973" y="743997"/>
                  </a:lnTo>
                  <a:lnTo>
                    <a:pt x="15257" y="701604"/>
                  </a:lnTo>
                  <a:lnTo>
                    <a:pt x="6358" y="658134"/>
                  </a:lnTo>
                  <a:lnTo>
                    <a:pt x="1274" y="613850"/>
                  </a:lnTo>
                  <a:lnTo>
                    <a:pt x="0" y="569016"/>
                  </a:lnTo>
                  <a:lnTo>
                    <a:pt x="2532" y="523895"/>
                  </a:lnTo>
                  <a:lnTo>
                    <a:pt x="8867" y="478750"/>
                  </a:lnTo>
                  <a:lnTo>
                    <a:pt x="19001" y="433846"/>
                  </a:lnTo>
                  <a:lnTo>
                    <a:pt x="32930" y="389444"/>
                  </a:lnTo>
                  <a:lnTo>
                    <a:pt x="50650" y="345810"/>
                  </a:lnTo>
                  <a:lnTo>
                    <a:pt x="72158" y="303205"/>
                  </a:lnTo>
                  <a:lnTo>
                    <a:pt x="97449" y="261894"/>
                  </a:lnTo>
                  <a:lnTo>
                    <a:pt x="126521" y="222140"/>
                  </a:lnTo>
                  <a:lnTo>
                    <a:pt x="159369" y="184206"/>
                  </a:lnTo>
                  <a:lnTo>
                    <a:pt x="195215" y="149092"/>
                  </a:lnTo>
                  <a:lnTo>
                    <a:pt x="233111" y="117633"/>
                  </a:lnTo>
                  <a:lnTo>
                    <a:pt x="272793" y="89851"/>
                  </a:lnTo>
                  <a:lnTo>
                    <a:pt x="313999" y="65765"/>
                  </a:lnTo>
                  <a:lnTo>
                    <a:pt x="356465" y="45396"/>
                  </a:lnTo>
                  <a:lnTo>
                    <a:pt x="399930" y="28763"/>
                  </a:lnTo>
                  <a:lnTo>
                    <a:pt x="444130" y="15887"/>
                  </a:lnTo>
                  <a:lnTo>
                    <a:pt x="488803" y="6787"/>
                  </a:lnTo>
                  <a:lnTo>
                    <a:pt x="533685" y="1485"/>
                  </a:lnTo>
                  <a:lnTo>
                    <a:pt x="578515" y="0"/>
                  </a:lnTo>
                  <a:lnTo>
                    <a:pt x="623029" y="2351"/>
                  </a:lnTo>
                  <a:lnTo>
                    <a:pt x="666964" y="8560"/>
                  </a:lnTo>
                  <a:lnTo>
                    <a:pt x="710058" y="18647"/>
                  </a:lnTo>
                  <a:lnTo>
                    <a:pt x="752049" y="32631"/>
                  </a:lnTo>
                  <a:lnTo>
                    <a:pt x="792672" y="50533"/>
                  </a:lnTo>
                  <a:lnTo>
                    <a:pt x="831667" y="72372"/>
                  </a:lnTo>
                  <a:lnTo>
                    <a:pt x="868769" y="98170"/>
                  </a:lnTo>
                  <a:lnTo>
                    <a:pt x="903716" y="127945"/>
                  </a:lnTo>
                  <a:lnTo>
                    <a:pt x="935578" y="161001"/>
                  </a:lnTo>
                  <a:lnTo>
                    <a:pt x="963604" y="196451"/>
                  </a:lnTo>
                  <a:lnTo>
                    <a:pt x="987796" y="234033"/>
                  </a:lnTo>
                  <a:lnTo>
                    <a:pt x="1008159" y="273481"/>
                  </a:lnTo>
                  <a:lnTo>
                    <a:pt x="1024697" y="314534"/>
                  </a:lnTo>
                  <a:lnTo>
                    <a:pt x="1037414" y="356927"/>
                  </a:lnTo>
                  <a:lnTo>
                    <a:pt x="1046312" y="400398"/>
                  </a:lnTo>
                  <a:lnTo>
                    <a:pt x="1051397" y="444682"/>
                  </a:lnTo>
                  <a:lnTo>
                    <a:pt x="1052671" y="489517"/>
                  </a:lnTo>
                  <a:lnTo>
                    <a:pt x="1050138" y="534640"/>
                  </a:lnTo>
                  <a:lnTo>
                    <a:pt x="1043803" y="579786"/>
                  </a:lnTo>
                  <a:lnTo>
                    <a:pt x="1033670" y="624692"/>
                  </a:lnTo>
                  <a:lnTo>
                    <a:pt x="1019741" y="669095"/>
                  </a:lnTo>
                  <a:lnTo>
                    <a:pt x="1002020" y="712732"/>
                  </a:lnTo>
                  <a:lnTo>
                    <a:pt x="980512" y="755340"/>
                  </a:lnTo>
                  <a:lnTo>
                    <a:pt x="955221" y="796654"/>
                  </a:lnTo>
                  <a:lnTo>
                    <a:pt x="926149" y="836412"/>
                  </a:lnTo>
                  <a:lnTo>
                    <a:pt x="893302" y="874350"/>
                  </a:lnTo>
                  <a:lnTo>
                    <a:pt x="857455" y="909467"/>
                  </a:lnTo>
                  <a:lnTo>
                    <a:pt x="819559" y="940927"/>
                  </a:lnTo>
                  <a:lnTo>
                    <a:pt x="779877" y="968708"/>
                  </a:lnTo>
                  <a:lnTo>
                    <a:pt x="738671" y="992792"/>
                  </a:lnTo>
                  <a:lnTo>
                    <a:pt x="696205" y="1013158"/>
                  </a:lnTo>
                  <a:lnTo>
                    <a:pt x="652740" y="1029786"/>
                  </a:lnTo>
                  <a:lnTo>
                    <a:pt x="608540" y="1042657"/>
                  </a:lnTo>
                  <a:lnTo>
                    <a:pt x="563867" y="1051751"/>
                  </a:lnTo>
                  <a:lnTo>
                    <a:pt x="518985" y="1057049"/>
                  </a:lnTo>
                  <a:lnTo>
                    <a:pt x="474155" y="1058529"/>
                  </a:lnTo>
                  <a:lnTo>
                    <a:pt x="429642" y="1056172"/>
                  </a:lnTo>
                  <a:lnTo>
                    <a:pt x="385706" y="1049959"/>
                  </a:lnTo>
                  <a:lnTo>
                    <a:pt x="342612" y="1039870"/>
                  </a:lnTo>
                  <a:lnTo>
                    <a:pt x="300622" y="1025885"/>
                  </a:lnTo>
                  <a:lnTo>
                    <a:pt x="259998" y="1007984"/>
                  </a:lnTo>
                  <a:lnTo>
                    <a:pt x="221004" y="986146"/>
                  </a:lnTo>
                  <a:lnTo>
                    <a:pt x="183902" y="960353"/>
                  </a:lnTo>
                  <a:lnTo>
                    <a:pt x="148955" y="93058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66382" y="4220279"/>
              <a:ext cx="1419860" cy="1360805"/>
            </a:xfrm>
            <a:custGeom>
              <a:avLst/>
              <a:gdLst/>
              <a:ahLst/>
              <a:cxnLst/>
              <a:rect l="l" t="t" r="r" b="b"/>
              <a:pathLst>
                <a:path w="1419859" h="1360804">
                  <a:moveTo>
                    <a:pt x="98780" y="1228909"/>
                  </a:moveTo>
                  <a:lnTo>
                    <a:pt x="74515" y="1198809"/>
                  </a:lnTo>
                  <a:lnTo>
                    <a:pt x="53740" y="1166558"/>
                  </a:lnTo>
                  <a:lnTo>
                    <a:pt x="36412" y="1132319"/>
                  </a:lnTo>
                  <a:lnTo>
                    <a:pt x="22489" y="1096253"/>
                  </a:lnTo>
                  <a:lnTo>
                    <a:pt x="11928" y="1058520"/>
                  </a:lnTo>
                  <a:lnTo>
                    <a:pt x="4688" y="1019282"/>
                  </a:lnTo>
                  <a:lnTo>
                    <a:pt x="726" y="978699"/>
                  </a:lnTo>
                  <a:lnTo>
                    <a:pt x="0" y="936934"/>
                  </a:lnTo>
                  <a:lnTo>
                    <a:pt x="2466" y="894145"/>
                  </a:lnTo>
                  <a:lnTo>
                    <a:pt x="8084" y="850496"/>
                  </a:lnTo>
                  <a:lnTo>
                    <a:pt x="16810" y="806146"/>
                  </a:lnTo>
                  <a:lnTo>
                    <a:pt x="28603" y="761257"/>
                  </a:lnTo>
                  <a:lnTo>
                    <a:pt x="43420" y="715989"/>
                  </a:lnTo>
                  <a:lnTo>
                    <a:pt x="61218" y="670505"/>
                  </a:lnTo>
                  <a:lnTo>
                    <a:pt x="81955" y="624964"/>
                  </a:lnTo>
                  <a:lnTo>
                    <a:pt x="105590" y="579527"/>
                  </a:lnTo>
                  <a:lnTo>
                    <a:pt x="132079" y="534357"/>
                  </a:lnTo>
                  <a:lnTo>
                    <a:pt x="161380" y="489613"/>
                  </a:lnTo>
                  <a:lnTo>
                    <a:pt x="193452" y="445458"/>
                  </a:lnTo>
                  <a:lnTo>
                    <a:pt x="228250" y="402051"/>
                  </a:lnTo>
                  <a:lnTo>
                    <a:pt x="265735" y="359554"/>
                  </a:lnTo>
                  <a:lnTo>
                    <a:pt x="305862" y="318128"/>
                  </a:lnTo>
                  <a:lnTo>
                    <a:pt x="348589" y="277933"/>
                  </a:lnTo>
                  <a:lnTo>
                    <a:pt x="393131" y="239776"/>
                  </a:lnTo>
                  <a:lnTo>
                    <a:pt x="438618" y="204335"/>
                  </a:lnTo>
                  <a:lnTo>
                    <a:pt x="484887" y="171636"/>
                  </a:lnTo>
                  <a:lnTo>
                    <a:pt x="531773" y="141704"/>
                  </a:lnTo>
                  <a:lnTo>
                    <a:pt x="579112" y="114563"/>
                  </a:lnTo>
                  <a:lnTo>
                    <a:pt x="626737" y="90238"/>
                  </a:lnTo>
                  <a:lnTo>
                    <a:pt x="674486" y="68754"/>
                  </a:lnTo>
                  <a:lnTo>
                    <a:pt x="722193" y="50136"/>
                  </a:lnTo>
                  <a:lnTo>
                    <a:pt x="769695" y="34409"/>
                  </a:lnTo>
                  <a:lnTo>
                    <a:pt x="816825" y="21597"/>
                  </a:lnTo>
                  <a:lnTo>
                    <a:pt x="863420" y="11725"/>
                  </a:lnTo>
                  <a:lnTo>
                    <a:pt x="909316" y="4819"/>
                  </a:lnTo>
                  <a:lnTo>
                    <a:pt x="954347" y="902"/>
                  </a:lnTo>
                  <a:lnTo>
                    <a:pt x="998349" y="0"/>
                  </a:lnTo>
                  <a:lnTo>
                    <a:pt x="1041157" y="2137"/>
                  </a:lnTo>
                  <a:lnTo>
                    <a:pt x="1082607" y="7338"/>
                  </a:lnTo>
                  <a:lnTo>
                    <a:pt x="1122534" y="15629"/>
                  </a:lnTo>
                  <a:lnTo>
                    <a:pt x="1160774" y="27033"/>
                  </a:lnTo>
                  <a:lnTo>
                    <a:pt x="1197162" y="41576"/>
                  </a:lnTo>
                  <a:lnTo>
                    <a:pt x="1231533" y="59282"/>
                  </a:lnTo>
                  <a:lnTo>
                    <a:pt x="1263723" y="80177"/>
                  </a:lnTo>
                  <a:lnTo>
                    <a:pt x="1293567" y="104284"/>
                  </a:lnTo>
                  <a:lnTo>
                    <a:pt x="1320901" y="131629"/>
                  </a:lnTo>
                  <a:lnTo>
                    <a:pt x="1345151" y="161730"/>
                  </a:lnTo>
                  <a:lnTo>
                    <a:pt x="1365914" y="193981"/>
                  </a:lnTo>
                  <a:lnTo>
                    <a:pt x="1383232" y="228220"/>
                  </a:lnTo>
                  <a:lnTo>
                    <a:pt x="1397147" y="264286"/>
                  </a:lnTo>
                  <a:lnTo>
                    <a:pt x="1407701" y="302019"/>
                  </a:lnTo>
                  <a:lnTo>
                    <a:pt x="1414937" y="341257"/>
                  </a:lnTo>
                  <a:lnTo>
                    <a:pt x="1418896" y="381840"/>
                  </a:lnTo>
                  <a:lnTo>
                    <a:pt x="1419620" y="423605"/>
                  </a:lnTo>
                  <a:lnTo>
                    <a:pt x="1417152" y="466394"/>
                  </a:lnTo>
                  <a:lnTo>
                    <a:pt x="1411534" y="510043"/>
                  </a:lnTo>
                  <a:lnTo>
                    <a:pt x="1402807" y="554393"/>
                  </a:lnTo>
                  <a:lnTo>
                    <a:pt x="1391015" y="599282"/>
                  </a:lnTo>
                  <a:lnTo>
                    <a:pt x="1376198" y="644550"/>
                  </a:lnTo>
                  <a:lnTo>
                    <a:pt x="1358399" y="690034"/>
                  </a:lnTo>
                  <a:lnTo>
                    <a:pt x="1337661" y="735575"/>
                  </a:lnTo>
                  <a:lnTo>
                    <a:pt x="1314024" y="781012"/>
                  </a:lnTo>
                  <a:lnTo>
                    <a:pt x="1287532" y="826182"/>
                  </a:lnTo>
                  <a:lnTo>
                    <a:pt x="1258226" y="870925"/>
                  </a:lnTo>
                  <a:lnTo>
                    <a:pt x="1226149" y="915081"/>
                  </a:lnTo>
                  <a:lnTo>
                    <a:pt x="1191342" y="958488"/>
                  </a:lnTo>
                  <a:lnTo>
                    <a:pt x="1153847" y="1000985"/>
                  </a:lnTo>
                  <a:lnTo>
                    <a:pt x="1113708" y="1042411"/>
                  </a:lnTo>
                  <a:lnTo>
                    <a:pt x="1070965" y="1082605"/>
                  </a:lnTo>
                  <a:lnTo>
                    <a:pt x="1026424" y="1120771"/>
                  </a:lnTo>
                  <a:lnTo>
                    <a:pt x="980939" y="1156219"/>
                  </a:lnTo>
                  <a:lnTo>
                    <a:pt x="934673" y="1188925"/>
                  </a:lnTo>
                  <a:lnTo>
                    <a:pt x="887791" y="1218863"/>
                  </a:lnTo>
                  <a:lnTo>
                    <a:pt x="840458" y="1246009"/>
                  </a:lnTo>
                  <a:lnTo>
                    <a:pt x="792838" y="1270338"/>
                  </a:lnTo>
                  <a:lnTo>
                    <a:pt x="745096" y="1291825"/>
                  </a:lnTo>
                  <a:lnTo>
                    <a:pt x="697396" y="1310446"/>
                  </a:lnTo>
                  <a:lnTo>
                    <a:pt x="649903" y="1326176"/>
                  </a:lnTo>
                  <a:lnTo>
                    <a:pt x="602780" y="1338989"/>
                  </a:lnTo>
                  <a:lnTo>
                    <a:pt x="556193" y="1348861"/>
                  </a:lnTo>
                  <a:lnTo>
                    <a:pt x="510306" y="1355768"/>
                  </a:lnTo>
                  <a:lnTo>
                    <a:pt x="465283" y="1359684"/>
                  </a:lnTo>
                  <a:lnTo>
                    <a:pt x="421290" y="1360585"/>
                  </a:lnTo>
                  <a:lnTo>
                    <a:pt x="378489" y="1358445"/>
                  </a:lnTo>
                  <a:lnTo>
                    <a:pt x="337046" y="1353241"/>
                  </a:lnTo>
                  <a:lnTo>
                    <a:pt x="297126" y="1344947"/>
                  </a:lnTo>
                  <a:lnTo>
                    <a:pt x="258892" y="1333539"/>
                  </a:lnTo>
                  <a:lnTo>
                    <a:pt x="222510" y="1318991"/>
                  </a:lnTo>
                  <a:lnTo>
                    <a:pt x="188143" y="1301279"/>
                  </a:lnTo>
                  <a:lnTo>
                    <a:pt x="155956" y="1280378"/>
                  </a:lnTo>
                  <a:lnTo>
                    <a:pt x="126113" y="1256263"/>
                  </a:lnTo>
                  <a:lnTo>
                    <a:pt x="98780" y="1228909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955029" y="5198808"/>
            <a:ext cx="248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𝑁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26479" y="5351208"/>
            <a:ext cx="17081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50910" y="3785171"/>
            <a:ext cx="248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Cambria Math"/>
                <a:cs typeface="Cambria Math"/>
              </a:rPr>
              <a:t>𝑁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41283" y="3937698"/>
            <a:ext cx="17462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" dirty="0">
                <a:solidFill>
                  <a:srgbClr val="0000FF"/>
                </a:solidFill>
                <a:latin typeface="Cambria Math"/>
                <a:cs typeface="Cambria Math"/>
              </a:rPr>
              <a:t>𝐵</a:t>
            </a:r>
            <a:endParaRPr sz="1700">
              <a:latin typeface="Cambria Math"/>
              <a:cs typeface="Cambria Math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096063" y="3638613"/>
            <a:ext cx="2493010" cy="2040255"/>
            <a:chOff x="6096063" y="3638613"/>
            <a:chExt cx="2493010" cy="2040255"/>
          </a:xfrm>
        </p:grpSpPr>
        <p:sp>
          <p:nvSpPr>
            <p:cNvPr id="72" name="object 72"/>
            <p:cNvSpPr/>
            <p:nvPr/>
          </p:nvSpPr>
          <p:spPr>
            <a:xfrm>
              <a:off x="6110351" y="3652901"/>
              <a:ext cx="871855" cy="350520"/>
            </a:xfrm>
            <a:custGeom>
              <a:avLst/>
              <a:gdLst/>
              <a:ahLst/>
              <a:cxnLst/>
              <a:rect l="l" t="t" r="r" b="b"/>
              <a:pathLst>
                <a:path w="871854" h="350520">
                  <a:moveTo>
                    <a:pt x="0" y="350266"/>
                  </a:moveTo>
                  <a:lnTo>
                    <a:pt x="871854" y="0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34276" y="5338826"/>
              <a:ext cx="1540510" cy="325755"/>
            </a:xfrm>
            <a:custGeom>
              <a:avLst/>
              <a:gdLst/>
              <a:ahLst/>
              <a:cxnLst/>
              <a:rect l="l" t="t" r="r" b="b"/>
              <a:pathLst>
                <a:path w="1540509" h="325754">
                  <a:moveTo>
                    <a:pt x="0" y="0"/>
                  </a:moveTo>
                  <a:lnTo>
                    <a:pt x="1540002" y="325132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Title 52">
            <a:extLst>
              <a:ext uri="{FF2B5EF4-FFF2-40B4-BE49-F238E27FC236}">
                <a16:creationId xmlns:a16="http://schemas.microsoft.com/office/drawing/2014/main" id="{A7969255-959F-BE7B-1B06-02C01B1B749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Local Neighborhood Overlap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532B25-33B1-B4B0-6160-723227876D54}"/>
                  </a:ext>
                </a:extLst>
              </p:cNvPr>
              <p:cNvSpPr txBox="1"/>
              <p:nvPr/>
            </p:nvSpPr>
            <p:spPr>
              <a:xfrm>
                <a:off x="1285594" y="3311647"/>
                <a:ext cx="23642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532B25-33B1-B4B0-6160-72322787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594" y="3311647"/>
                <a:ext cx="236423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bject 12">
            <a:extLst>
              <a:ext uri="{FF2B5EF4-FFF2-40B4-BE49-F238E27FC236}">
                <a16:creationId xmlns:a16="http://schemas.microsoft.com/office/drawing/2014/main" id="{CE87AAD1-EB01-119C-6753-C35AA4621B5A}"/>
              </a:ext>
            </a:extLst>
          </p:cNvPr>
          <p:cNvSpPr txBox="1"/>
          <p:nvPr/>
        </p:nvSpPr>
        <p:spPr>
          <a:xfrm>
            <a:off x="491452" y="4034320"/>
            <a:ext cx="5594985" cy="53989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910"/>
              </a:spcBef>
              <a:buClr>
                <a:srgbClr val="EFAC00"/>
              </a:buClr>
              <a:buSzPct val="81818"/>
              <a:tabLst>
                <a:tab pos="387350" algn="l"/>
                <a:tab pos="3905885" algn="l"/>
                <a:tab pos="4401185" algn="l"/>
                <a:tab pos="5031105" algn="l"/>
                <a:tab pos="5459730" algn="l"/>
              </a:tabLst>
            </a:pPr>
            <a:r>
              <a:rPr lang="en-US" sz="2750" dirty="0">
                <a:solidFill>
                  <a:srgbClr val="FF0000"/>
                </a:solidFill>
                <a:latin typeface="Calibri"/>
                <a:cs typeface="Calibri"/>
              </a:rPr>
              <a:t>Jaccard coefficient:</a:t>
            </a:r>
            <a:endParaRPr lang="en-US" sz="2400" spc="-25" dirty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FDF8B04-2683-AFBC-ADCF-62E941E7ACED}"/>
                  </a:ext>
                </a:extLst>
              </p:cNvPr>
              <p:cNvSpPr txBox="1"/>
              <p:nvPr/>
            </p:nvSpPr>
            <p:spPr>
              <a:xfrm>
                <a:off x="1382069" y="4707826"/>
                <a:ext cx="2154308" cy="90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FDF8B04-2683-AFBC-ADCF-62E941E7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69" y="4707826"/>
                <a:ext cx="2154308" cy="908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F745A8D1-673E-FF6D-DF3B-2CF57F741467}"/>
              </a:ext>
            </a:extLst>
          </p:cNvPr>
          <p:cNvSpPr txBox="1"/>
          <p:nvPr/>
        </p:nvSpPr>
        <p:spPr>
          <a:xfrm>
            <a:off x="4692434" y="244077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FFB1764-8576-842C-FF88-AEEDC8828A92}"/>
                  </a:ext>
                </a:extLst>
              </p:cNvPr>
              <p:cNvSpPr txBox="1"/>
              <p:nvPr/>
            </p:nvSpPr>
            <p:spPr>
              <a:xfrm>
                <a:off x="5787530" y="2778157"/>
                <a:ext cx="751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FFB1764-8576-842C-FF88-AEEDC882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30" y="2778157"/>
                <a:ext cx="751551" cy="276999"/>
              </a:xfrm>
              <a:prstGeom prst="rect">
                <a:avLst/>
              </a:prstGeom>
              <a:blipFill>
                <a:blip r:embed="rId4"/>
                <a:stretch>
                  <a:fillRect l="-4032" t="-4444" r="-1048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9E04F8-08E9-481E-BA26-7ABDF267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182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object 42"/>
          <p:cNvGrpSpPr/>
          <p:nvPr/>
        </p:nvGrpSpPr>
        <p:grpSpPr>
          <a:xfrm>
            <a:off x="4972850" y="3830243"/>
            <a:ext cx="2630170" cy="1884045"/>
            <a:chOff x="6010338" y="3638613"/>
            <a:chExt cx="2630170" cy="1884045"/>
          </a:xfrm>
        </p:grpSpPr>
        <p:sp>
          <p:nvSpPr>
            <p:cNvPr id="43" name="object 43"/>
            <p:cNvSpPr/>
            <p:nvPr/>
          </p:nvSpPr>
          <p:spPr>
            <a:xfrm>
              <a:off x="6024626" y="3652901"/>
              <a:ext cx="2260600" cy="1545590"/>
            </a:xfrm>
            <a:custGeom>
              <a:avLst/>
              <a:gdLst/>
              <a:ahLst/>
              <a:cxnLst/>
              <a:rect l="l" t="t" r="r" b="b"/>
              <a:pathLst>
                <a:path w="2260600" h="1545589">
                  <a:moveTo>
                    <a:pt x="0" y="590550"/>
                  </a:moveTo>
                  <a:lnTo>
                    <a:pt x="748283" y="1374140"/>
                  </a:lnTo>
                </a:path>
                <a:path w="2260600" h="1545589">
                  <a:moveTo>
                    <a:pt x="876300" y="1531620"/>
                  </a:moveTo>
                  <a:lnTo>
                    <a:pt x="1135506" y="57150"/>
                  </a:lnTo>
                </a:path>
                <a:path w="2260600" h="1545589">
                  <a:moveTo>
                    <a:pt x="1724025" y="857757"/>
                  </a:moveTo>
                  <a:lnTo>
                    <a:pt x="2260600" y="857250"/>
                  </a:lnTo>
                </a:path>
                <a:path w="2260600" h="1545589">
                  <a:moveTo>
                    <a:pt x="1667002" y="910844"/>
                  </a:moveTo>
                  <a:lnTo>
                    <a:pt x="1143000" y="0"/>
                  </a:lnTo>
                </a:path>
                <a:path w="2260600" h="1545589">
                  <a:moveTo>
                    <a:pt x="876300" y="1545463"/>
                  </a:moveTo>
                  <a:lnTo>
                    <a:pt x="1529333" y="10668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19951" y="4967351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185674" y="0"/>
                  </a:moveTo>
                  <a:lnTo>
                    <a:pt x="143078" y="5783"/>
                  </a:lnTo>
                  <a:lnTo>
                    <a:pt x="103988" y="22260"/>
                  </a:lnTo>
                  <a:lnTo>
                    <a:pt x="69514" y="48115"/>
                  </a:lnTo>
                  <a:lnTo>
                    <a:pt x="40768" y="82038"/>
                  </a:lnTo>
                  <a:lnTo>
                    <a:pt x="18859" y="122714"/>
                  </a:lnTo>
                  <a:lnTo>
                    <a:pt x="4900" y="168830"/>
                  </a:lnTo>
                  <a:lnTo>
                    <a:pt x="0" y="219075"/>
                  </a:lnTo>
                  <a:lnTo>
                    <a:pt x="4900" y="269279"/>
                  </a:lnTo>
                  <a:lnTo>
                    <a:pt x="18859" y="315380"/>
                  </a:lnTo>
                  <a:lnTo>
                    <a:pt x="40768" y="356058"/>
                  </a:lnTo>
                  <a:lnTo>
                    <a:pt x="69514" y="389994"/>
                  </a:lnTo>
                  <a:lnTo>
                    <a:pt x="103988" y="415867"/>
                  </a:lnTo>
                  <a:lnTo>
                    <a:pt x="143078" y="432359"/>
                  </a:lnTo>
                  <a:lnTo>
                    <a:pt x="185674" y="438150"/>
                  </a:lnTo>
                  <a:lnTo>
                    <a:pt x="228276" y="432359"/>
                  </a:lnTo>
                  <a:lnTo>
                    <a:pt x="267384" y="415867"/>
                  </a:lnTo>
                  <a:lnTo>
                    <a:pt x="301883" y="389994"/>
                  </a:lnTo>
                  <a:lnTo>
                    <a:pt x="330656" y="356058"/>
                  </a:lnTo>
                  <a:lnTo>
                    <a:pt x="352590" y="315380"/>
                  </a:lnTo>
                  <a:lnTo>
                    <a:pt x="366567" y="269279"/>
                  </a:lnTo>
                  <a:lnTo>
                    <a:pt x="371475" y="219075"/>
                  </a:lnTo>
                  <a:lnTo>
                    <a:pt x="366567" y="168830"/>
                  </a:lnTo>
                  <a:lnTo>
                    <a:pt x="352590" y="122714"/>
                  </a:lnTo>
                  <a:lnTo>
                    <a:pt x="330656" y="82038"/>
                  </a:lnTo>
                  <a:lnTo>
                    <a:pt x="301883" y="48115"/>
                  </a:lnTo>
                  <a:lnTo>
                    <a:pt x="267384" y="22260"/>
                  </a:lnTo>
                  <a:lnTo>
                    <a:pt x="228276" y="5783"/>
                  </a:lnTo>
                  <a:lnTo>
                    <a:pt x="1856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19951" y="4967351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0" y="219075"/>
                  </a:moveTo>
                  <a:lnTo>
                    <a:pt x="4900" y="168830"/>
                  </a:lnTo>
                  <a:lnTo>
                    <a:pt x="18859" y="122714"/>
                  </a:lnTo>
                  <a:lnTo>
                    <a:pt x="40768" y="82038"/>
                  </a:lnTo>
                  <a:lnTo>
                    <a:pt x="69514" y="48115"/>
                  </a:lnTo>
                  <a:lnTo>
                    <a:pt x="103988" y="22260"/>
                  </a:lnTo>
                  <a:lnTo>
                    <a:pt x="143078" y="5783"/>
                  </a:lnTo>
                  <a:lnTo>
                    <a:pt x="185674" y="0"/>
                  </a:lnTo>
                  <a:lnTo>
                    <a:pt x="228276" y="5783"/>
                  </a:lnTo>
                  <a:lnTo>
                    <a:pt x="267384" y="22260"/>
                  </a:lnTo>
                  <a:lnTo>
                    <a:pt x="301883" y="48115"/>
                  </a:lnTo>
                  <a:lnTo>
                    <a:pt x="330656" y="82038"/>
                  </a:lnTo>
                  <a:lnTo>
                    <a:pt x="352590" y="122714"/>
                  </a:lnTo>
                  <a:lnTo>
                    <a:pt x="366567" y="168830"/>
                  </a:lnTo>
                  <a:lnTo>
                    <a:pt x="371475" y="219075"/>
                  </a:lnTo>
                  <a:lnTo>
                    <a:pt x="366567" y="269279"/>
                  </a:lnTo>
                  <a:lnTo>
                    <a:pt x="352590" y="315380"/>
                  </a:lnTo>
                  <a:lnTo>
                    <a:pt x="330656" y="356058"/>
                  </a:lnTo>
                  <a:lnTo>
                    <a:pt x="301883" y="389994"/>
                  </a:lnTo>
                  <a:lnTo>
                    <a:pt x="267384" y="415867"/>
                  </a:lnTo>
                  <a:lnTo>
                    <a:pt x="228276" y="432359"/>
                  </a:lnTo>
                  <a:lnTo>
                    <a:pt x="185674" y="438150"/>
                  </a:lnTo>
                  <a:lnTo>
                    <a:pt x="143078" y="432359"/>
                  </a:lnTo>
                  <a:lnTo>
                    <a:pt x="103988" y="415867"/>
                  </a:lnTo>
                  <a:lnTo>
                    <a:pt x="69514" y="389994"/>
                  </a:lnTo>
                  <a:lnTo>
                    <a:pt x="40768" y="356058"/>
                  </a:lnTo>
                  <a:lnTo>
                    <a:pt x="18859" y="315380"/>
                  </a:lnTo>
                  <a:lnTo>
                    <a:pt x="4900" y="269279"/>
                  </a:lnTo>
                  <a:lnTo>
                    <a:pt x="0" y="2190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15326" y="4719701"/>
              <a:ext cx="810895" cy="788670"/>
            </a:xfrm>
            <a:custGeom>
              <a:avLst/>
              <a:gdLst/>
              <a:ahLst/>
              <a:cxnLst/>
              <a:rect l="l" t="t" r="r" b="b"/>
              <a:pathLst>
                <a:path w="810895" h="788670">
                  <a:moveTo>
                    <a:pt x="0" y="0"/>
                  </a:moveTo>
                  <a:lnTo>
                    <a:pt x="810641" y="78841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775045" y="5219623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67987" y="4058780"/>
            <a:ext cx="371475" cy="438150"/>
          </a:xfrm>
          <a:custGeom>
            <a:avLst/>
            <a:gdLst/>
            <a:ahLst/>
            <a:cxnLst/>
            <a:rect l="l" t="t" r="r" b="b"/>
            <a:pathLst>
              <a:path w="371475" h="438150">
                <a:moveTo>
                  <a:pt x="185800" y="0"/>
                </a:moveTo>
                <a:lnTo>
                  <a:pt x="143198" y="5783"/>
                </a:lnTo>
                <a:lnTo>
                  <a:pt x="104090" y="22260"/>
                </a:lnTo>
                <a:lnTo>
                  <a:pt x="69591" y="48115"/>
                </a:lnTo>
                <a:lnTo>
                  <a:pt x="40818" y="82038"/>
                </a:lnTo>
                <a:lnTo>
                  <a:pt x="18884" y="122714"/>
                </a:lnTo>
                <a:lnTo>
                  <a:pt x="4907" y="168830"/>
                </a:lnTo>
                <a:lnTo>
                  <a:pt x="0" y="219075"/>
                </a:lnTo>
                <a:lnTo>
                  <a:pt x="4907" y="269319"/>
                </a:lnTo>
                <a:lnTo>
                  <a:pt x="18884" y="315435"/>
                </a:lnTo>
                <a:lnTo>
                  <a:pt x="40818" y="356111"/>
                </a:lnTo>
                <a:lnTo>
                  <a:pt x="69591" y="390034"/>
                </a:lnTo>
                <a:lnTo>
                  <a:pt x="104090" y="415889"/>
                </a:lnTo>
                <a:lnTo>
                  <a:pt x="143198" y="432366"/>
                </a:lnTo>
                <a:lnTo>
                  <a:pt x="185800" y="438150"/>
                </a:lnTo>
                <a:lnTo>
                  <a:pt x="228356" y="432366"/>
                </a:lnTo>
                <a:lnTo>
                  <a:pt x="267431" y="415889"/>
                </a:lnTo>
                <a:lnTo>
                  <a:pt x="301907" y="390034"/>
                </a:lnTo>
                <a:lnTo>
                  <a:pt x="330666" y="356111"/>
                </a:lnTo>
                <a:lnTo>
                  <a:pt x="352593" y="315435"/>
                </a:lnTo>
                <a:lnTo>
                  <a:pt x="366568" y="269319"/>
                </a:lnTo>
                <a:lnTo>
                  <a:pt x="371475" y="219075"/>
                </a:lnTo>
                <a:lnTo>
                  <a:pt x="366568" y="168830"/>
                </a:lnTo>
                <a:lnTo>
                  <a:pt x="352593" y="122714"/>
                </a:lnTo>
                <a:lnTo>
                  <a:pt x="330666" y="82038"/>
                </a:lnTo>
                <a:lnTo>
                  <a:pt x="301907" y="48115"/>
                </a:lnTo>
                <a:lnTo>
                  <a:pt x="267431" y="22260"/>
                </a:lnTo>
                <a:lnTo>
                  <a:pt x="228356" y="5783"/>
                </a:lnTo>
                <a:lnTo>
                  <a:pt x="18580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75302" y="4122216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934812" y="3620630"/>
            <a:ext cx="371475" cy="438150"/>
          </a:xfrm>
          <a:custGeom>
            <a:avLst/>
            <a:gdLst/>
            <a:ahLst/>
            <a:cxnLst/>
            <a:rect l="l" t="t" r="r" b="b"/>
            <a:pathLst>
              <a:path w="371475" h="438150">
                <a:moveTo>
                  <a:pt x="185800" y="0"/>
                </a:moveTo>
                <a:lnTo>
                  <a:pt x="143198" y="5783"/>
                </a:lnTo>
                <a:lnTo>
                  <a:pt x="104090" y="22260"/>
                </a:lnTo>
                <a:lnTo>
                  <a:pt x="69591" y="48115"/>
                </a:lnTo>
                <a:lnTo>
                  <a:pt x="40818" y="82038"/>
                </a:lnTo>
                <a:lnTo>
                  <a:pt x="18884" y="122714"/>
                </a:lnTo>
                <a:lnTo>
                  <a:pt x="4907" y="168830"/>
                </a:lnTo>
                <a:lnTo>
                  <a:pt x="0" y="219075"/>
                </a:lnTo>
                <a:lnTo>
                  <a:pt x="4907" y="269319"/>
                </a:lnTo>
                <a:lnTo>
                  <a:pt x="18884" y="315435"/>
                </a:lnTo>
                <a:lnTo>
                  <a:pt x="40818" y="356111"/>
                </a:lnTo>
                <a:lnTo>
                  <a:pt x="69591" y="390034"/>
                </a:lnTo>
                <a:lnTo>
                  <a:pt x="104090" y="415889"/>
                </a:lnTo>
                <a:lnTo>
                  <a:pt x="143198" y="432366"/>
                </a:lnTo>
                <a:lnTo>
                  <a:pt x="185800" y="438150"/>
                </a:lnTo>
                <a:lnTo>
                  <a:pt x="228356" y="432366"/>
                </a:lnTo>
                <a:lnTo>
                  <a:pt x="267431" y="415889"/>
                </a:lnTo>
                <a:lnTo>
                  <a:pt x="301907" y="390034"/>
                </a:lnTo>
                <a:lnTo>
                  <a:pt x="330666" y="356111"/>
                </a:lnTo>
                <a:lnTo>
                  <a:pt x="352593" y="315435"/>
                </a:lnTo>
                <a:lnTo>
                  <a:pt x="366568" y="269319"/>
                </a:lnTo>
                <a:lnTo>
                  <a:pt x="371475" y="219075"/>
                </a:lnTo>
                <a:lnTo>
                  <a:pt x="366568" y="168830"/>
                </a:lnTo>
                <a:lnTo>
                  <a:pt x="352593" y="122714"/>
                </a:lnTo>
                <a:lnTo>
                  <a:pt x="330666" y="82038"/>
                </a:lnTo>
                <a:lnTo>
                  <a:pt x="301907" y="48115"/>
                </a:lnTo>
                <a:lnTo>
                  <a:pt x="267431" y="22260"/>
                </a:lnTo>
                <a:lnTo>
                  <a:pt x="228356" y="5783"/>
                </a:lnTo>
                <a:lnTo>
                  <a:pt x="1858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034888" y="368698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458750" y="4535093"/>
            <a:ext cx="381000" cy="447675"/>
            <a:chOff x="7496238" y="4343463"/>
            <a:chExt cx="381000" cy="447675"/>
          </a:xfrm>
        </p:grpSpPr>
        <p:sp>
          <p:nvSpPr>
            <p:cNvPr id="53" name="object 53"/>
            <p:cNvSpPr/>
            <p:nvPr/>
          </p:nvSpPr>
          <p:spPr>
            <a:xfrm>
              <a:off x="7501001" y="4348226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185674" y="0"/>
                  </a:moveTo>
                  <a:lnTo>
                    <a:pt x="143078" y="5783"/>
                  </a:lnTo>
                  <a:lnTo>
                    <a:pt x="103988" y="22260"/>
                  </a:lnTo>
                  <a:lnTo>
                    <a:pt x="69514" y="48115"/>
                  </a:lnTo>
                  <a:lnTo>
                    <a:pt x="40768" y="82038"/>
                  </a:lnTo>
                  <a:lnTo>
                    <a:pt x="18859" y="122714"/>
                  </a:lnTo>
                  <a:lnTo>
                    <a:pt x="4900" y="168830"/>
                  </a:lnTo>
                  <a:lnTo>
                    <a:pt x="0" y="219075"/>
                  </a:lnTo>
                  <a:lnTo>
                    <a:pt x="4900" y="269279"/>
                  </a:lnTo>
                  <a:lnTo>
                    <a:pt x="18859" y="315380"/>
                  </a:lnTo>
                  <a:lnTo>
                    <a:pt x="40768" y="356058"/>
                  </a:lnTo>
                  <a:lnTo>
                    <a:pt x="69514" y="389994"/>
                  </a:lnTo>
                  <a:lnTo>
                    <a:pt x="103988" y="415867"/>
                  </a:lnTo>
                  <a:lnTo>
                    <a:pt x="143078" y="432359"/>
                  </a:lnTo>
                  <a:lnTo>
                    <a:pt x="185674" y="438150"/>
                  </a:lnTo>
                  <a:lnTo>
                    <a:pt x="228276" y="432359"/>
                  </a:lnTo>
                  <a:lnTo>
                    <a:pt x="267384" y="415867"/>
                  </a:lnTo>
                  <a:lnTo>
                    <a:pt x="301883" y="389994"/>
                  </a:lnTo>
                  <a:lnTo>
                    <a:pt x="330656" y="356058"/>
                  </a:lnTo>
                  <a:lnTo>
                    <a:pt x="352590" y="315380"/>
                  </a:lnTo>
                  <a:lnTo>
                    <a:pt x="366567" y="269279"/>
                  </a:lnTo>
                  <a:lnTo>
                    <a:pt x="371475" y="219075"/>
                  </a:lnTo>
                  <a:lnTo>
                    <a:pt x="366567" y="168830"/>
                  </a:lnTo>
                  <a:lnTo>
                    <a:pt x="352590" y="122714"/>
                  </a:lnTo>
                  <a:lnTo>
                    <a:pt x="330656" y="82038"/>
                  </a:lnTo>
                  <a:lnTo>
                    <a:pt x="301883" y="48115"/>
                  </a:lnTo>
                  <a:lnTo>
                    <a:pt x="267384" y="22260"/>
                  </a:lnTo>
                  <a:lnTo>
                    <a:pt x="228276" y="5783"/>
                  </a:lnTo>
                  <a:lnTo>
                    <a:pt x="1856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01001" y="4348226"/>
              <a:ext cx="371475" cy="438150"/>
            </a:xfrm>
            <a:custGeom>
              <a:avLst/>
              <a:gdLst/>
              <a:ahLst/>
              <a:cxnLst/>
              <a:rect l="l" t="t" r="r" b="b"/>
              <a:pathLst>
                <a:path w="371475" h="438150">
                  <a:moveTo>
                    <a:pt x="0" y="219075"/>
                  </a:moveTo>
                  <a:lnTo>
                    <a:pt x="4900" y="168830"/>
                  </a:lnTo>
                  <a:lnTo>
                    <a:pt x="18859" y="122714"/>
                  </a:lnTo>
                  <a:lnTo>
                    <a:pt x="40768" y="82038"/>
                  </a:lnTo>
                  <a:lnTo>
                    <a:pt x="69514" y="48115"/>
                  </a:lnTo>
                  <a:lnTo>
                    <a:pt x="103988" y="22260"/>
                  </a:lnTo>
                  <a:lnTo>
                    <a:pt x="143078" y="5783"/>
                  </a:lnTo>
                  <a:lnTo>
                    <a:pt x="185674" y="0"/>
                  </a:lnTo>
                  <a:lnTo>
                    <a:pt x="228276" y="5783"/>
                  </a:lnTo>
                  <a:lnTo>
                    <a:pt x="267384" y="22260"/>
                  </a:lnTo>
                  <a:lnTo>
                    <a:pt x="301883" y="48115"/>
                  </a:lnTo>
                  <a:lnTo>
                    <a:pt x="330656" y="82038"/>
                  </a:lnTo>
                  <a:lnTo>
                    <a:pt x="352590" y="122714"/>
                  </a:lnTo>
                  <a:lnTo>
                    <a:pt x="366567" y="168830"/>
                  </a:lnTo>
                  <a:lnTo>
                    <a:pt x="371475" y="219075"/>
                  </a:lnTo>
                  <a:lnTo>
                    <a:pt x="366567" y="269279"/>
                  </a:lnTo>
                  <a:lnTo>
                    <a:pt x="352590" y="315380"/>
                  </a:lnTo>
                  <a:lnTo>
                    <a:pt x="330656" y="356058"/>
                  </a:lnTo>
                  <a:lnTo>
                    <a:pt x="301883" y="389994"/>
                  </a:lnTo>
                  <a:lnTo>
                    <a:pt x="267384" y="415867"/>
                  </a:lnTo>
                  <a:lnTo>
                    <a:pt x="228276" y="432359"/>
                  </a:lnTo>
                  <a:lnTo>
                    <a:pt x="185674" y="438150"/>
                  </a:lnTo>
                  <a:lnTo>
                    <a:pt x="143078" y="432359"/>
                  </a:lnTo>
                  <a:lnTo>
                    <a:pt x="103988" y="415867"/>
                  </a:lnTo>
                  <a:lnTo>
                    <a:pt x="69514" y="389994"/>
                  </a:lnTo>
                  <a:lnTo>
                    <a:pt x="40768" y="356058"/>
                  </a:lnTo>
                  <a:lnTo>
                    <a:pt x="18859" y="315380"/>
                  </a:lnTo>
                  <a:lnTo>
                    <a:pt x="4900" y="269279"/>
                  </a:lnTo>
                  <a:lnTo>
                    <a:pt x="0" y="2190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559270" y="4599101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239800" y="4477943"/>
            <a:ext cx="381000" cy="457200"/>
            <a:chOff x="8277288" y="4286313"/>
            <a:chExt cx="381000" cy="457200"/>
          </a:xfrm>
        </p:grpSpPr>
        <p:sp>
          <p:nvSpPr>
            <p:cNvPr id="57" name="object 57"/>
            <p:cNvSpPr/>
            <p:nvPr/>
          </p:nvSpPr>
          <p:spPr>
            <a:xfrm>
              <a:off x="8282051" y="4291076"/>
              <a:ext cx="371475" cy="447675"/>
            </a:xfrm>
            <a:custGeom>
              <a:avLst/>
              <a:gdLst/>
              <a:ahLst/>
              <a:cxnLst/>
              <a:rect l="l" t="t" r="r" b="b"/>
              <a:pathLst>
                <a:path w="371475" h="447675">
                  <a:moveTo>
                    <a:pt x="185674" y="0"/>
                  </a:moveTo>
                  <a:lnTo>
                    <a:pt x="143078" y="5910"/>
                  </a:lnTo>
                  <a:lnTo>
                    <a:pt x="103988" y="22747"/>
                  </a:lnTo>
                  <a:lnTo>
                    <a:pt x="69514" y="49165"/>
                  </a:lnTo>
                  <a:lnTo>
                    <a:pt x="40768" y="83821"/>
                  </a:lnTo>
                  <a:lnTo>
                    <a:pt x="18859" y="125370"/>
                  </a:lnTo>
                  <a:lnTo>
                    <a:pt x="4900" y="172469"/>
                  </a:lnTo>
                  <a:lnTo>
                    <a:pt x="0" y="223774"/>
                  </a:lnTo>
                  <a:lnTo>
                    <a:pt x="4900" y="275085"/>
                  </a:lnTo>
                  <a:lnTo>
                    <a:pt x="18859" y="322202"/>
                  </a:lnTo>
                  <a:lnTo>
                    <a:pt x="40768" y="363776"/>
                  </a:lnTo>
                  <a:lnTo>
                    <a:pt x="69514" y="398459"/>
                  </a:lnTo>
                  <a:lnTo>
                    <a:pt x="103988" y="424902"/>
                  </a:lnTo>
                  <a:lnTo>
                    <a:pt x="143078" y="441757"/>
                  </a:lnTo>
                  <a:lnTo>
                    <a:pt x="185674" y="447675"/>
                  </a:lnTo>
                  <a:lnTo>
                    <a:pt x="228276" y="441757"/>
                  </a:lnTo>
                  <a:lnTo>
                    <a:pt x="267384" y="424902"/>
                  </a:lnTo>
                  <a:lnTo>
                    <a:pt x="301883" y="398459"/>
                  </a:lnTo>
                  <a:lnTo>
                    <a:pt x="330656" y="363776"/>
                  </a:lnTo>
                  <a:lnTo>
                    <a:pt x="352590" y="322202"/>
                  </a:lnTo>
                  <a:lnTo>
                    <a:pt x="366567" y="275085"/>
                  </a:lnTo>
                  <a:lnTo>
                    <a:pt x="371475" y="223774"/>
                  </a:lnTo>
                  <a:lnTo>
                    <a:pt x="366567" y="172469"/>
                  </a:lnTo>
                  <a:lnTo>
                    <a:pt x="352590" y="125370"/>
                  </a:lnTo>
                  <a:lnTo>
                    <a:pt x="330656" y="83821"/>
                  </a:lnTo>
                  <a:lnTo>
                    <a:pt x="301883" y="49165"/>
                  </a:lnTo>
                  <a:lnTo>
                    <a:pt x="267384" y="22747"/>
                  </a:lnTo>
                  <a:lnTo>
                    <a:pt x="228276" y="5910"/>
                  </a:lnTo>
                  <a:lnTo>
                    <a:pt x="1856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82051" y="4291076"/>
              <a:ext cx="371475" cy="447675"/>
            </a:xfrm>
            <a:custGeom>
              <a:avLst/>
              <a:gdLst/>
              <a:ahLst/>
              <a:cxnLst/>
              <a:rect l="l" t="t" r="r" b="b"/>
              <a:pathLst>
                <a:path w="371475" h="447675">
                  <a:moveTo>
                    <a:pt x="0" y="223774"/>
                  </a:moveTo>
                  <a:lnTo>
                    <a:pt x="4900" y="172469"/>
                  </a:lnTo>
                  <a:lnTo>
                    <a:pt x="18859" y="125370"/>
                  </a:lnTo>
                  <a:lnTo>
                    <a:pt x="40768" y="83821"/>
                  </a:lnTo>
                  <a:lnTo>
                    <a:pt x="69514" y="49165"/>
                  </a:lnTo>
                  <a:lnTo>
                    <a:pt x="103988" y="22747"/>
                  </a:lnTo>
                  <a:lnTo>
                    <a:pt x="143078" y="5910"/>
                  </a:lnTo>
                  <a:lnTo>
                    <a:pt x="185674" y="0"/>
                  </a:lnTo>
                  <a:lnTo>
                    <a:pt x="228276" y="5910"/>
                  </a:lnTo>
                  <a:lnTo>
                    <a:pt x="267384" y="22747"/>
                  </a:lnTo>
                  <a:lnTo>
                    <a:pt x="301883" y="49165"/>
                  </a:lnTo>
                  <a:lnTo>
                    <a:pt x="330656" y="83821"/>
                  </a:lnTo>
                  <a:lnTo>
                    <a:pt x="352590" y="125370"/>
                  </a:lnTo>
                  <a:lnTo>
                    <a:pt x="366567" y="172469"/>
                  </a:lnTo>
                  <a:lnTo>
                    <a:pt x="371475" y="223774"/>
                  </a:lnTo>
                  <a:lnTo>
                    <a:pt x="366567" y="275085"/>
                  </a:lnTo>
                  <a:lnTo>
                    <a:pt x="352590" y="322202"/>
                  </a:lnTo>
                  <a:lnTo>
                    <a:pt x="330656" y="363776"/>
                  </a:lnTo>
                  <a:lnTo>
                    <a:pt x="301883" y="398459"/>
                  </a:lnTo>
                  <a:lnTo>
                    <a:pt x="267384" y="424902"/>
                  </a:lnTo>
                  <a:lnTo>
                    <a:pt x="228276" y="441757"/>
                  </a:lnTo>
                  <a:lnTo>
                    <a:pt x="185674" y="447675"/>
                  </a:lnTo>
                  <a:lnTo>
                    <a:pt x="143078" y="441757"/>
                  </a:lnTo>
                  <a:lnTo>
                    <a:pt x="103988" y="424902"/>
                  </a:lnTo>
                  <a:lnTo>
                    <a:pt x="69514" y="398459"/>
                  </a:lnTo>
                  <a:lnTo>
                    <a:pt x="40768" y="363776"/>
                  </a:lnTo>
                  <a:lnTo>
                    <a:pt x="18859" y="322202"/>
                  </a:lnTo>
                  <a:lnTo>
                    <a:pt x="4900" y="275085"/>
                  </a:lnTo>
                  <a:lnTo>
                    <a:pt x="0" y="22377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339431" y="454677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535075" y="5630468"/>
            <a:ext cx="371475" cy="457200"/>
            <a:chOff x="8572563" y="5438838"/>
            <a:chExt cx="371475" cy="457200"/>
          </a:xfrm>
        </p:grpSpPr>
        <p:sp>
          <p:nvSpPr>
            <p:cNvPr id="61" name="object 61"/>
            <p:cNvSpPr/>
            <p:nvPr/>
          </p:nvSpPr>
          <p:spPr>
            <a:xfrm>
              <a:off x="8577326" y="5443601"/>
              <a:ext cx="361950" cy="447675"/>
            </a:xfrm>
            <a:custGeom>
              <a:avLst/>
              <a:gdLst/>
              <a:ahLst/>
              <a:cxnLst/>
              <a:rect l="l" t="t" r="r" b="b"/>
              <a:pathLst>
                <a:path w="361950" h="447675">
                  <a:moveTo>
                    <a:pt x="180975" y="0"/>
                  </a:moveTo>
                  <a:lnTo>
                    <a:pt x="139439" y="5910"/>
                  </a:lnTo>
                  <a:lnTo>
                    <a:pt x="101331" y="22747"/>
                  </a:lnTo>
                  <a:lnTo>
                    <a:pt x="67731" y="49165"/>
                  </a:lnTo>
                  <a:lnTo>
                    <a:pt x="39718" y="83821"/>
                  </a:lnTo>
                  <a:lnTo>
                    <a:pt x="18372" y="125370"/>
                  </a:lnTo>
                  <a:lnTo>
                    <a:pt x="4773" y="172469"/>
                  </a:lnTo>
                  <a:lnTo>
                    <a:pt x="0" y="223774"/>
                  </a:lnTo>
                  <a:lnTo>
                    <a:pt x="4773" y="275097"/>
                  </a:lnTo>
                  <a:lnTo>
                    <a:pt x="18372" y="322211"/>
                  </a:lnTo>
                  <a:lnTo>
                    <a:pt x="39718" y="363772"/>
                  </a:lnTo>
                  <a:lnTo>
                    <a:pt x="67731" y="398436"/>
                  </a:lnTo>
                  <a:lnTo>
                    <a:pt x="101331" y="424860"/>
                  </a:lnTo>
                  <a:lnTo>
                    <a:pt x="139439" y="441699"/>
                  </a:lnTo>
                  <a:lnTo>
                    <a:pt x="180975" y="447611"/>
                  </a:lnTo>
                  <a:lnTo>
                    <a:pt x="222470" y="441699"/>
                  </a:lnTo>
                  <a:lnTo>
                    <a:pt x="260562" y="424860"/>
                  </a:lnTo>
                  <a:lnTo>
                    <a:pt x="294165" y="398436"/>
                  </a:lnTo>
                  <a:lnTo>
                    <a:pt x="322191" y="363772"/>
                  </a:lnTo>
                  <a:lnTo>
                    <a:pt x="343555" y="322211"/>
                  </a:lnTo>
                  <a:lnTo>
                    <a:pt x="357170" y="275097"/>
                  </a:lnTo>
                  <a:lnTo>
                    <a:pt x="361950" y="223774"/>
                  </a:lnTo>
                  <a:lnTo>
                    <a:pt x="357170" y="172469"/>
                  </a:lnTo>
                  <a:lnTo>
                    <a:pt x="343555" y="125370"/>
                  </a:lnTo>
                  <a:lnTo>
                    <a:pt x="322191" y="83821"/>
                  </a:lnTo>
                  <a:lnTo>
                    <a:pt x="294165" y="49165"/>
                  </a:lnTo>
                  <a:lnTo>
                    <a:pt x="260562" y="22747"/>
                  </a:lnTo>
                  <a:lnTo>
                    <a:pt x="222470" y="591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77326" y="5443601"/>
              <a:ext cx="361950" cy="447675"/>
            </a:xfrm>
            <a:custGeom>
              <a:avLst/>
              <a:gdLst/>
              <a:ahLst/>
              <a:cxnLst/>
              <a:rect l="l" t="t" r="r" b="b"/>
              <a:pathLst>
                <a:path w="361950" h="447675">
                  <a:moveTo>
                    <a:pt x="0" y="223774"/>
                  </a:moveTo>
                  <a:lnTo>
                    <a:pt x="4773" y="172469"/>
                  </a:lnTo>
                  <a:lnTo>
                    <a:pt x="18372" y="125370"/>
                  </a:lnTo>
                  <a:lnTo>
                    <a:pt x="39718" y="83821"/>
                  </a:lnTo>
                  <a:lnTo>
                    <a:pt x="67731" y="49165"/>
                  </a:lnTo>
                  <a:lnTo>
                    <a:pt x="101331" y="22747"/>
                  </a:lnTo>
                  <a:lnTo>
                    <a:pt x="139439" y="5910"/>
                  </a:lnTo>
                  <a:lnTo>
                    <a:pt x="180975" y="0"/>
                  </a:lnTo>
                  <a:lnTo>
                    <a:pt x="222470" y="5910"/>
                  </a:lnTo>
                  <a:lnTo>
                    <a:pt x="260562" y="22747"/>
                  </a:lnTo>
                  <a:lnTo>
                    <a:pt x="294165" y="49165"/>
                  </a:lnTo>
                  <a:lnTo>
                    <a:pt x="322191" y="83821"/>
                  </a:lnTo>
                  <a:lnTo>
                    <a:pt x="343555" y="125370"/>
                  </a:lnTo>
                  <a:lnTo>
                    <a:pt x="357170" y="172469"/>
                  </a:lnTo>
                  <a:lnTo>
                    <a:pt x="361950" y="223774"/>
                  </a:lnTo>
                  <a:lnTo>
                    <a:pt x="357170" y="275097"/>
                  </a:lnTo>
                  <a:lnTo>
                    <a:pt x="343555" y="322211"/>
                  </a:lnTo>
                  <a:lnTo>
                    <a:pt x="322191" y="363772"/>
                  </a:lnTo>
                  <a:lnTo>
                    <a:pt x="294165" y="398436"/>
                  </a:lnTo>
                  <a:lnTo>
                    <a:pt x="260562" y="424860"/>
                  </a:lnTo>
                  <a:lnTo>
                    <a:pt x="222470" y="441699"/>
                  </a:lnTo>
                  <a:lnTo>
                    <a:pt x="180975" y="447611"/>
                  </a:lnTo>
                  <a:lnTo>
                    <a:pt x="139439" y="441699"/>
                  </a:lnTo>
                  <a:lnTo>
                    <a:pt x="101331" y="424860"/>
                  </a:lnTo>
                  <a:lnTo>
                    <a:pt x="67731" y="398436"/>
                  </a:lnTo>
                  <a:lnTo>
                    <a:pt x="39718" y="363772"/>
                  </a:lnTo>
                  <a:lnTo>
                    <a:pt x="18372" y="322211"/>
                  </a:lnTo>
                  <a:lnTo>
                    <a:pt x="4773" y="275097"/>
                  </a:lnTo>
                  <a:lnTo>
                    <a:pt x="0" y="22377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640803" y="5701525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292080" y="4392859"/>
            <a:ext cx="1776095" cy="1606550"/>
            <a:chOff x="6329568" y="4201229"/>
            <a:chExt cx="1776095" cy="1606550"/>
          </a:xfrm>
        </p:grpSpPr>
        <p:sp>
          <p:nvSpPr>
            <p:cNvPr id="65" name="object 65"/>
            <p:cNvSpPr/>
            <p:nvPr/>
          </p:nvSpPr>
          <p:spPr>
            <a:xfrm>
              <a:off x="6348618" y="4730058"/>
              <a:ext cx="1052830" cy="1058545"/>
            </a:xfrm>
            <a:custGeom>
              <a:avLst/>
              <a:gdLst/>
              <a:ahLst/>
              <a:cxnLst/>
              <a:rect l="l" t="t" r="r" b="b"/>
              <a:pathLst>
                <a:path w="1052829" h="1058545">
                  <a:moveTo>
                    <a:pt x="148955" y="930585"/>
                  </a:moveTo>
                  <a:lnTo>
                    <a:pt x="117092" y="897529"/>
                  </a:lnTo>
                  <a:lnTo>
                    <a:pt x="89067" y="862079"/>
                  </a:lnTo>
                  <a:lnTo>
                    <a:pt x="64874" y="824498"/>
                  </a:lnTo>
                  <a:lnTo>
                    <a:pt x="44511" y="785049"/>
                  </a:lnTo>
                  <a:lnTo>
                    <a:pt x="27973" y="743997"/>
                  </a:lnTo>
                  <a:lnTo>
                    <a:pt x="15257" y="701604"/>
                  </a:lnTo>
                  <a:lnTo>
                    <a:pt x="6358" y="658134"/>
                  </a:lnTo>
                  <a:lnTo>
                    <a:pt x="1274" y="613850"/>
                  </a:lnTo>
                  <a:lnTo>
                    <a:pt x="0" y="569016"/>
                  </a:lnTo>
                  <a:lnTo>
                    <a:pt x="2532" y="523895"/>
                  </a:lnTo>
                  <a:lnTo>
                    <a:pt x="8867" y="478750"/>
                  </a:lnTo>
                  <a:lnTo>
                    <a:pt x="19001" y="433846"/>
                  </a:lnTo>
                  <a:lnTo>
                    <a:pt x="32930" y="389444"/>
                  </a:lnTo>
                  <a:lnTo>
                    <a:pt x="50650" y="345810"/>
                  </a:lnTo>
                  <a:lnTo>
                    <a:pt x="72158" y="303205"/>
                  </a:lnTo>
                  <a:lnTo>
                    <a:pt x="97449" y="261894"/>
                  </a:lnTo>
                  <a:lnTo>
                    <a:pt x="126521" y="222140"/>
                  </a:lnTo>
                  <a:lnTo>
                    <a:pt x="159369" y="184206"/>
                  </a:lnTo>
                  <a:lnTo>
                    <a:pt x="195215" y="149092"/>
                  </a:lnTo>
                  <a:lnTo>
                    <a:pt x="233111" y="117633"/>
                  </a:lnTo>
                  <a:lnTo>
                    <a:pt x="272793" y="89851"/>
                  </a:lnTo>
                  <a:lnTo>
                    <a:pt x="313999" y="65765"/>
                  </a:lnTo>
                  <a:lnTo>
                    <a:pt x="356465" y="45396"/>
                  </a:lnTo>
                  <a:lnTo>
                    <a:pt x="399930" y="28763"/>
                  </a:lnTo>
                  <a:lnTo>
                    <a:pt x="444130" y="15887"/>
                  </a:lnTo>
                  <a:lnTo>
                    <a:pt x="488803" y="6787"/>
                  </a:lnTo>
                  <a:lnTo>
                    <a:pt x="533685" y="1485"/>
                  </a:lnTo>
                  <a:lnTo>
                    <a:pt x="578515" y="0"/>
                  </a:lnTo>
                  <a:lnTo>
                    <a:pt x="623029" y="2351"/>
                  </a:lnTo>
                  <a:lnTo>
                    <a:pt x="666964" y="8560"/>
                  </a:lnTo>
                  <a:lnTo>
                    <a:pt x="710058" y="18647"/>
                  </a:lnTo>
                  <a:lnTo>
                    <a:pt x="752049" y="32631"/>
                  </a:lnTo>
                  <a:lnTo>
                    <a:pt x="792672" y="50533"/>
                  </a:lnTo>
                  <a:lnTo>
                    <a:pt x="831667" y="72372"/>
                  </a:lnTo>
                  <a:lnTo>
                    <a:pt x="868769" y="98170"/>
                  </a:lnTo>
                  <a:lnTo>
                    <a:pt x="903716" y="127945"/>
                  </a:lnTo>
                  <a:lnTo>
                    <a:pt x="935578" y="161001"/>
                  </a:lnTo>
                  <a:lnTo>
                    <a:pt x="963604" y="196451"/>
                  </a:lnTo>
                  <a:lnTo>
                    <a:pt x="987796" y="234033"/>
                  </a:lnTo>
                  <a:lnTo>
                    <a:pt x="1008159" y="273481"/>
                  </a:lnTo>
                  <a:lnTo>
                    <a:pt x="1024697" y="314534"/>
                  </a:lnTo>
                  <a:lnTo>
                    <a:pt x="1037414" y="356927"/>
                  </a:lnTo>
                  <a:lnTo>
                    <a:pt x="1046312" y="400398"/>
                  </a:lnTo>
                  <a:lnTo>
                    <a:pt x="1051397" y="444682"/>
                  </a:lnTo>
                  <a:lnTo>
                    <a:pt x="1052671" y="489517"/>
                  </a:lnTo>
                  <a:lnTo>
                    <a:pt x="1050138" y="534640"/>
                  </a:lnTo>
                  <a:lnTo>
                    <a:pt x="1043803" y="579786"/>
                  </a:lnTo>
                  <a:lnTo>
                    <a:pt x="1033670" y="624692"/>
                  </a:lnTo>
                  <a:lnTo>
                    <a:pt x="1019741" y="669095"/>
                  </a:lnTo>
                  <a:lnTo>
                    <a:pt x="1002020" y="712732"/>
                  </a:lnTo>
                  <a:lnTo>
                    <a:pt x="980512" y="755340"/>
                  </a:lnTo>
                  <a:lnTo>
                    <a:pt x="955221" y="796654"/>
                  </a:lnTo>
                  <a:lnTo>
                    <a:pt x="926149" y="836412"/>
                  </a:lnTo>
                  <a:lnTo>
                    <a:pt x="893302" y="874350"/>
                  </a:lnTo>
                  <a:lnTo>
                    <a:pt x="857455" y="909467"/>
                  </a:lnTo>
                  <a:lnTo>
                    <a:pt x="819559" y="940927"/>
                  </a:lnTo>
                  <a:lnTo>
                    <a:pt x="779877" y="968708"/>
                  </a:lnTo>
                  <a:lnTo>
                    <a:pt x="738671" y="992792"/>
                  </a:lnTo>
                  <a:lnTo>
                    <a:pt x="696205" y="1013158"/>
                  </a:lnTo>
                  <a:lnTo>
                    <a:pt x="652740" y="1029786"/>
                  </a:lnTo>
                  <a:lnTo>
                    <a:pt x="608540" y="1042657"/>
                  </a:lnTo>
                  <a:lnTo>
                    <a:pt x="563867" y="1051751"/>
                  </a:lnTo>
                  <a:lnTo>
                    <a:pt x="518985" y="1057049"/>
                  </a:lnTo>
                  <a:lnTo>
                    <a:pt x="474155" y="1058529"/>
                  </a:lnTo>
                  <a:lnTo>
                    <a:pt x="429642" y="1056172"/>
                  </a:lnTo>
                  <a:lnTo>
                    <a:pt x="385706" y="1049959"/>
                  </a:lnTo>
                  <a:lnTo>
                    <a:pt x="342612" y="1039870"/>
                  </a:lnTo>
                  <a:lnTo>
                    <a:pt x="300622" y="1025885"/>
                  </a:lnTo>
                  <a:lnTo>
                    <a:pt x="259998" y="1007984"/>
                  </a:lnTo>
                  <a:lnTo>
                    <a:pt x="221004" y="986146"/>
                  </a:lnTo>
                  <a:lnTo>
                    <a:pt x="183902" y="960353"/>
                  </a:lnTo>
                  <a:lnTo>
                    <a:pt x="148955" y="93058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66382" y="4220279"/>
              <a:ext cx="1419860" cy="1360805"/>
            </a:xfrm>
            <a:custGeom>
              <a:avLst/>
              <a:gdLst/>
              <a:ahLst/>
              <a:cxnLst/>
              <a:rect l="l" t="t" r="r" b="b"/>
              <a:pathLst>
                <a:path w="1419859" h="1360804">
                  <a:moveTo>
                    <a:pt x="98780" y="1228909"/>
                  </a:moveTo>
                  <a:lnTo>
                    <a:pt x="74515" y="1198809"/>
                  </a:lnTo>
                  <a:lnTo>
                    <a:pt x="53740" y="1166558"/>
                  </a:lnTo>
                  <a:lnTo>
                    <a:pt x="36412" y="1132319"/>
                  </a:lnTo>
                  <a:lnTo>
                    <a:pt x="22489" y="1096253"/>
                  </a:lnTo>
                  <a:lnTo>
                    <a:pt x="11928" y="1058520"/>
                  </a:lnTo>
                  <a:lnTo>
                    <a:pt x="4688" y="1019282"/>
                  </a:lnTo>
                  <a:lnTo>
                    <a:pt x="726" y="978699"/>
                  </a:lnTo>
                  <a:lnTo>
                    <a:pt x="0" y="936934"/>
                  </a:lnTo>
                  <a:lnTo>
                    <a:pt x="2466" y="894145"/>
                  </a:lnTo>
                  <a:lnTo>
                    <a:pt x="8084" y="850496"/>
                  </a:lnTo>
                  <a:lnTo>
                    <a:pt x="16810" y="806146"/>
                  </a:lnTo>
                  <a:lnTo>
                    <a:pt x="28603" y="761257"/>
                  </a:lnTo>
                  <a:lnTo>
                    <a:pt x="43420" y="715989"/>
                  </a:lnTo>
                  <a:lnTo>
                    <a:pt x="61218" y="670505"/>
                  </a:lnTo>
                  <a:lnTo>
                    <a:pt x="81955" y="624964"/>
                  </a:lnTo>
                  <a:lnTo>
                    <a:pt x="105590" y="579527"/>
                  </a:lnTo>
                  <a:lnTo>
                    <a:pt x="132079" y="534357"/>
                  </a:lnTo>
                  <a:lnTo>
                    <a:pt x="161380" y="489613"/>
                  </a:lnTo>
                  <a:lnTo>
                    <a:pt x="193452" y="445458"/>
                  </a:lnTo>
                  <a:lnTo>
                    <a:pt x="228250" y="402051"/>
                  </a:lnTo>
                  <a:lnTo>
                    <a:pt x="265735" y="359554"/>
                  </a:lnTo>
                  <a:lnTo>
                    <a:pt x="305862" y="318128"/>
                  </a:lnTo>
                  <a:lnTo>
                    <a:pt x="348589" y="277933"/>
                  </a:lnTo>
                  <a:lnTo>
                    <a:pt x="393131" y="239776"/>
                  </a:lnTo>
                  <a:lnTo>
                    <a:pt x="438618" y="204335"/>
                  </a:lnTo>
                  <a:lnTo>
                    <a:pt x="484887" y="171636"/>
                  </a:lnTo>
                  <a:lnTo>
                    <a:pt x="531773" y="141704"/>
                  </a:lnTo>
                  <a:lnTo>
                    <a:pt x="579112" y="114563"/>
                  </a:lnTo>
                  <a:lnTo>
                    <a:pt x="626737" y="90238"/>
                  </a:lnTo>
                  <a:lnTo>
                    <a:pt x="674486" y="68754"/>
                  </a:lnTo>
                  <a:lnTo>
                    <a:pt x="722193" y="50136"/>
                  </a:lnTo>
                  <a:lnTo>
                    <a:pt x="769695" y="34409"/>
                  </a:lnTo>
                  <a:lnTo>
                    <a:pt x="816825" y="21597"/>
                  </a:lnTo>
                  <a:lnTo>
                    <a:pt x="863420" y="11725"/>
                  </a:lnTo>
                  <a:lnTo>
                    <a:pt x="909316" y="4819"/>
                  </a:lnTo>
                  <a:lnTo>
                    <a:pt x="954347" y="902"/>
                  </a:lnTo>
                  <a:lnTo>
                    <a:pt x="998349" y="0"/>
                  </a:lnTo>
                  <a:lnTo>
                    <a:pt x="1041157" y="2137"/>
                  </a:lnTo>
                  <a:lnTo>
                    <a:pt x="1082607" y="7338"/>
                  </a:lnTo>
                  <a:lnTo>
                    <a:pt x="1122534" y="15629"/>
                  </a:lnTo>
                  <a:lnTo>
                    <a:pt x="1160774" y="27033"/>
                  </a:lnTo>
                  <a:lnTo>
                    <a:pt x="1197162" y="41576"/>
                  </a:lnTo>
                  <a:lnTo>
                    <a:pt x="1231533" y="59282"/>
                  </a:lnTo>
                  <a:lnTo>
                    <a:pt x="1263723" y="80177"/>
                  </a:lnTo>
                  <a:lnTo>
                    <a:pt x="1293567" y="104284"/>
                  </a:lnTo>
                  <a:lnTo>
                    <a:pt x="1320901" y="131629"/>
                  </a:lnTo>
                  <a:lnTo>
                    <a:pt x="1345151" y="161730"/>
                  </a:lnTo>
                  <a:lnTo>
                    <a:pt x="1365914" y="193981"/>
                  </a:lnTo>
                  <a:lnTo>
                    <a:pt x="1383232" y="228220"/>
                  </a:lnTo>
                  <a:lnTo>
                    <a:pt x="1397147" y="264286"/>
                  </a:lnTo>
                  <a:lnTo>
                    <a:pt x="1407701" y="302019"/>
                  </a:lnTo>
                  <a:lnTo>
                    <a:pt x="1414937" y="341257"/>
                  </a:lnTo>
                  <a:lnTo>
                    <a:pt x="1418896" y="381840"/>
                  </a:lnTo>
                  <a:lnTo>
                    <a:pt x="1419620" y="423605"/>
                  </a:lnTo>
                  <a:lnTo>
                    <a:pt x="1417152" y="466394"/>
                  </a:lnTo>
                  <a:lnTo>
                    <a:pt x="1411534" y="510043"/>
                  </a:lnTo>
                  <a:lnTo>
                    <a:pt x="1402807" y="554393"/>
                  </a:lnTo>
                  <a:lnTo>
                    <a:pt x="1391015" y="599282"/>
                  </a:lnTo>
                  <a:lnTo>
                    <a:pt x="1376198" y="644550"/>
                  </a:lnTo>
                  <a:lnTo>
                    <a:pt x="1358399" y="690034"/>
                  </a:lnTo>
                  <a:lnTo>
                    <a:pt x="1337661" y="735575"/>
                  </a:lnTo>
                  <a:lnTo>
                    <a:pt x="1314024" y="781012"/>
                  </a:lnTo>
                  <a:lnTo>
                    <a:pt x="1287532" y="826182"/>
                  </a:lnTo>
                  <a:lnTo>
                    <a:pt x="1258226" y="870925"/>
                  </a:lnTo>
                  <a:lnTo>
                    <a:pt x="1226149" y="915081"/>
                  </a:lnTo>
                  <a:lnTo>
                    <a:pt x="1191342" y="958488"/>
                  </a:lnTo>
                  <a:lnTo>
                    <a:pt x="1153847" y="1000985"/>
                  </a:lnTo>
                  <a:lnTo>
                    <a:pt x="1113708" y="1042411"/>
                  </a:lnTo>
                  <a:lnTo>
                    <a:pt x="1070965" y="1082605"/>
                  </a:lnTo>
                  <a:lnTo>
                    <a:pt x="1026424" y="1120771"/>
                  </a:lnTo>
                  <a:lnTo>
                    <a:pt x="980939" y="1156219"/>
                  </a:lnTo>
                  <a:lnTo>
                    <a:pt x="934673" y="1188925"/>
                  </a:lnTo>
                  <a:lnTo>
                    <a:pt x="887791" y="1218863"/>
                  </a:lnTo>
                  <a:lnTo>
                    <a:pt x="840458" y="1246009"/>
                  </a:lnTo>
                  <a:lnTo>
                    <a:pt x="792838" y="1270338"/>
                  </a:lnTo>
                  <a:lnTo>
                    <a:pt x="745096" y="1291825"/>
                  </a:lnTo>
                  <a:lnTo>
                    <a:pt x="697396" y="1310446"/>
                  </a:lnTo>
                  <a:lnTo>
                    <a:pt x="649903" y="1326176"/>
                  </a:lnTo>
                  <a:lnTo>
                    <a:pt x="602780" y="1338989"/>
                  </a:lnTo>
                  <a:lnTo>
                    <a:pt x="556193" y="1348861"/>
                  </a:lnTo>
                  <a:lnTo>
                    <a:pt x="510306" y="1355768"/>
                  </a:lnTo>
                  <a:lnTo>
                    <a:pt x="465283" y="1359684"/>
                  </a:lnTo>
                  <a:lnTo>
                    <a:pt x="421290" y="1360585"/>
                  </a:lnTo>
                  <a:lnTo>
                    <a:pt x="378489" y="1358445"/>
                  </a:lnTo>
                  <a:lnTo>
                    <a:pt x="337046" y="1353241"/>
                  </a:lnTo>
                  <a:lnTo>
                    <a:pt x="297126" y="1344947"/>
                  </a:lnTo>
                  <a:lnTo>
                    <a:pt x="258892" y="1333539"/>
                  </a:lnTo>
                  <a:lnTo>
                    <a:pt x="222510" y="1318991"/>
                  </a:lnTo>
                  <a:lnTo>
                    <a:pt x="188143" y="1301279"/>
                  </a:lnTo>
                  <a:lnTo>
                    <a:pt x="155956" y="1280378"/>
                  </a:lnTo>
                  <a:lnTo>
                    <a:pt x="126113" y="1256263"/>
                  </a:lnTo>
                  <a:lnTo>
                    <a:pt x="98780" y="1228909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917541" y="5390438"/>
            <a:ext cx="248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𝑁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88991" y="5542838"/>
            <a:ext cx="17081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13422" y="3976801"/>
            <a:ext cx="248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Cambria Math"/>
                <a:cs typeface="Cambria Math"/>
              </a:rPr>
              <a:t>𝑁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203795" y="4129328"/>
            <a:ext cx="17462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" dirty="0">
                <a:solidFill>
                  <a:srgbClr val="0000FF"/>
                </a:solidFill>
                <a:latin typeface="Cambria Math"/>
                <a:cs typeface="Cambria Math"/>
              </a:rPr>
              <a:t>𝐵</a:t>
            </a:r>
            <a:endParaRPr sz="1700">
              <a:latin typeface="Cambria Math"/>
              <a:cs typeface="Cambria Math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058575" y="3830243"/>
            <a:ext cx="2493010" cy="2040255"/>
            <a:chOff x="6096063" y="3638613"/>
            <a:chExt cx="2493010" cy="2040255"/>
          </a:xfrm>
        </p:grpSpPr>
        <p:sp>
          <p:nvSpPr>
            <p:cNvPr id="72" name="object 72"/>
            <p:cNvSpPr/>
            <p:nvPr/>
          </p:nvSpPr>
          <p:spPr>
            <a:xfrm>
              <a:off x="6110351" y="3652901"/>
              <a:ext cx="871855" cy="350520"/>
            </a:xfrm>
            <a:custGeom>
              <a:avLst/>
              <a:gdLst/>
              <a:ahLst/>
              <a:cxnLst/>
              <a:rect l="l" t="t" r="r" b="b"/>
              <a:pathLst>
                <a:path w="871854" h="350520">
                  <a:moveTo>
                    <a:pt x="0" y="350266"/>
                  </a:moveTo>
                  <a:lnTo>
                    <a:pt x="871854" y="0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34276" y="5338826"/>
              <a:ext cx="1540510" cy="325755"/>
            </a:xfrm>
            <a:custGeom>
              <a:avLst/>
              <a:gdLst/>
              <a:ahLst/>
              <a:cxnLst/>
              <a:rect l="l" t="t" r="r" b="b"/>
              <a:pathLst>
                <a:path w="1540509" h="325754">
                  <a:moveTo>
                    <a:pt x="0" y="0"/>
                  </a:moveTo>
                  <a:lnTo>
                    <a:pt x="1540002" y="325132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38765FE-E728-F74D-6695-BF7799612D86}"/>
                  </a:ext>
                </a:extLst>
              </p:cNvPr>
              <p:cNvSpPr txBox="1"/>
              <p:nvPr/>
            </p:nvSpPr>
            <p:spPr>
              <a:xfrm>
                <a:off x="1071880" y="2545647"/>
                <a:ext cx="3385542" cy="1103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38765FE-E728-F74D-6695-BF7799612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" y="2545647"/>
                <a:ext cx="3385542" cy="1103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bject 12">
            <a:extLst>
              <a:ext uri="{FF2B5EF4-FFF2-40B4-BE49-F238E27FC236}">
                <a16:creationId xmlns:a16="http://schemas.microsoft.com/office/drawing/2014/main" id="{EBD5AFD0-E7CE-9AB7-4358-59B77DAFF8BA}"/>
              </a:ext>
            </a:extLst>
          </p:cNvPr>
          <p:cNvSpPr txBox="1"/>
          <p:nvPr/>
        </p:nvSpPr>
        <p:spPr>
          <a:xfrm>
            <a:off x="457200" y="1581544"/>
            <a:ext cx="5594985" cy="53989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10"/>
              </a:spcBef>
              <a:buClr>
                <a:srgbClr val="EFAC00"/>
              </a:buClr>
              <a:buSzPct val="81818"/>
              <a:tabLst>
                <a:tab pos="387350" algn="l"/>
                <a:tab pos="3905885" algn="l"/>
                <a:tab pos="4401185" algn="l"/>
                <a:tab pos="5031105" algn="l"/>
                <a:tab pos="5459730" algn="l"/>
              </a:tabLst>
            </a:pPr>
            <a:r>
              <a:rPr lang="en-US" sz="2750" dirty="0">
                <a:solidFill>
                  <a:srgbClr val="FF0000"/>
                </a:solidFill>
                <a:latin typeface="Calibri"/>
                <a:cs typeface="Calibri"/>
              </a:rPr>
              <a:t>Adamic-Adar index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7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2400" spc="-25" dirty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sp>
        <p:nvSpPr>
          <p:cNvPr id="83" name="Title 52">
            <a:extLst>
              <a:ext uri="{FF2B5EF4-FFF2-40B4-BE49-F238E27FC236}">
                <a16:creationId xmlns:a16="http://schemas.microsoft.com/office/drawing/2014/main" id="{88588231-58E1-FDF2-3874-5E019014D5D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Local Neighborhood Overlap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A4D46A9-8C72-4657-9197-1EB41570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740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4886959"/>
            <a:ext cx="8856984" cy="173444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1190" marR="462280" indent="-275590">
              <a:lnSpc>
                <a:spcPct val="102400"/>
              </a:lnSpc>
              <a:spcBef>
                <a:spcPts val="5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400" spc="-10" dirty="0">
                <a:latin typeface="Calibri"/>
                <a:cs typeface="Calibri"/>
              </a:rPr>
              <a:t>However,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nodes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still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potentially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connect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future.</a:t>
            </a:r>
            <a:endParaRPr sz="2400" dirty="0">
              <a:latin typeface="Calibri"/>
              <a:cs typeface="Calibri"/>
            </a:endParaRPr>
          </a:p>
          <a:p>
            <a:pPr marL="12065" marR="5080">
              <a:lnSpc>
                <a:spcPts val="3829"/>
              </a:lnSpc>
              <a:spcBef>
                <a:spcPts val="45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Global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neighborhood</a:t>
            </a:r>
            <a:r>
              <a:rPr sz="28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overlap</a:t>
            </a:r>
            <a:r>
              <a:rPr sz="2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metrics </a:t>
            </a:r>
            <a:r>
              <a:rPr sz="2800" spc="-10" dirty="0">
                <a:latin typeface="Calibri"/>
                <a:cs typeface="Calibri"/>
              </a:rPr>
              <a:t>resolve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limitation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considering</a:t>
            </a:r>
            <a:r>
              <a:rPr sz="2800" spc="-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entire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graph.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9672" y="2924944"/>
            <a:ext cx="2450465" cy="1520825"/>
            <a:chOff x="1657413" y="3047936"/>
            <a:chExt cx="2450465" cy="1520825"/>
          </a:xfrm>
        </p:grpSpPr>
        <p:sp>
          <p:nvSpPr>
            <p:cNvPr id="5" name="object 5"/>
            <p:cNvSpPr/>
            <p:nvPr/>
          </p:nvSpPr>
          <p:spPr>
            <a:xfrm>
              <a:off x="1671701" y="3062223"/>
              <a:ext cx="2099945" cy="1242695"/>
            </a:xfrm>
            <a:custGeom>
              <a:avLst/>
              <a:gdLst/>
              <a:ahLst/>
              <a:cxnLst/>
              <a:rect l="l" t="t" r="r" b="b"/>
              <a:pathLst>
                <a:path w="2099945" h="1242695">
                  <a:moveTo>
                    <a:pt x="0" y="476376"/>
                  </a:moveTo>
                  <a:lnTo>
                    <a:pt x="696594" y="1106932"/>
                  </a:lnTo>
                </a:path>
                <a:path w="2099945" h="1242695">
                  <a:moveTo>
                    <a:pt x="819150" y="1234186"/>
                  </a:moveTo>
                  <a:lnTo>
                    <a:pt x="1060450" y="47751"/>
                  </a:lnTo>
                </a:path>
                <a:path w="2099945" h="1242695">
                  <a:moveTo>
                    <a:pt x="1600200" y="695832"/>
                  </a:moveTo>
                  <a:lnTo>
                    <a:pt x="2099818" y="695451"/>
                  </a:lnTo>
                </a:path>
                <a:path w="2099945" h="1242695">
                  <a:moveTo>
                    <a:pt x="1545209" y="733170"/>
                  </a:moveTo>
                  <a:lnTo>
                    <a:pt x="1057275" y="0"/>
                  </a:lnTo>
                </a:path>
                <a:path w="2099945" h="1242695">
                  <a:moveTo>
                    <a:pt x="819150" y="1242568"/>
                  </a:moveTo>
                  <a:lnTo>
                    <a:pt x="1427226" y="85737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9401" y="4119625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171450" y="0"/>
                  </a:moveTo>
                  <a:lnTo>
                    <a:pt x="125853" y="6292"/>
                  </a:lnTo>
                  <a:lnTo>
                    <a:pt x="84892" y="24050"/>
                  </a:lnTo>
                  <a:lnTo>
                    <a:pt x="50196" y="51593"/>
                  </a:lnTo>
                  <a:lnTo>
                    <a:pt x="23396" y="87244"/>
                  </a:lnTo>
                  <a:lnTo>
                    <a:pt x="6120" y="129322"/>
                  </a:lnTo>
                  <a:lnTo>
                    <a:pt x="0" y="176149"/>
                  </a:lnTo>
                  <a:lnTo>
                    <a:pt x="6120" y="222984"/>
                  </a:lnTo>
                  <a:lnTo>
                    <a:pt x="23396" y="265086"/>
                  </a:lnTo>
                  <a:lnTo>
                    <a:pt x="50196" y="300767"/>
                  </a:lnTo>
                  <a:lnTo>
                    <a:pt x="84892" y="328342"/>
                  </a:lnTo>
                  <a:lnTo>
                    <a:pt x="125853" y="346123"/>
                  </a:lnTo>
                  <a:lnTo>
                    <a:pt x="171450" y="352425"/>
                  </a:lnTo>
                  <a:lnTo>
                    <a:pt x="217002" y="346123"/>
                  </a:lnTo>
                  <a:lnTo>
                    <a:pt x="257951" y="328342"/>
                  </a:lnTo>
                  <a:lnTo>
                    <a:pt x="292655" y="300767"/>
                  </a:lnTo>
                  <a:lnTo>
                    <a:pt x="319475" y="265086"/>
                  </a:lnTo>
                  <a:lnTo>
                    <a:pt x="336770" y="222984"/>
                  </a:lnTo>
                  <a:lnTo>
                    <a:pt x="342900" y="176149"/>
                  </a:lnTo>
                  <a:lnTo>
                    <a:pt x="336770" y="129322"/>
                  </a:lnTo>
                  <a:lnTo>
                    <a:pt x="319475" y="87244"/>
                  </a:lnTo>
                  <a:lnTo>
                    <a:pt x="292655" y="51593"/>
                  </a:lnTo>
                  <a:lnTo>
                    <a:pt x="257951" y="24050"/>
                  </a:lnTo>
                  <a:lnTo>
                    <a:pt x="217002" y="6292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9401" y="4119625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176149"/>
                  </a:moveTo>
                  <a:lnTo>
                    <a:pt x="6120" y="129322"/>
                  </a:lnTo>
                  <a:lnTo>
                    <a:pt x="23396" y="87244"/>
                  </a:lnTo>
                  <a:lnTo>
                    <a:pt x="50196" y="51593"/>
                  </a:lnTo>
                  <a:lnTo>
                    <a:pt x="84892" y="24050"/>
                  </a:lnTo>
                  <a:lnTo>
                    <a:pt x="125853" y="6292"/>
                  </a:lnTo>
                  <a:lnTo>
                    <a:pt x="171450" y="0"/>
                  </a:lnTo>
                  <a:lnTo>
                    <a:pt x="217002" y="6292"/>
                  </a:lnTo>
                  <a:lnTo>
                    <a:pt x="257951" y="24050"/>
                  </a:lnTo>
                  <a:lnTo>
                    <a:pt x="292655" y="51593"/>
                  </a:lnTo>
                  <a:lnTo>
                    <a:pt x="319475" y="87244"/>
                  </a:lnTo>
                  <a:lnTo>
                    <a:pt x="336770" y="129322"/>
                  </a:lnTo>
                  <a:lnTo>
                    <a:pt x="342900" y="176149"/>
                  </a:lnTo>
                  <a:lnTo>
                    <a:pt x="336770" y="222984"/>
                  </a:lnTo>
                  <a:lnTo>
                    <a:pt x="319475" y="265086"/>
                  </a:lnTo>
                  <a:lnTo>
                    <a:pt x="292655" y="300767"/>
                  </a:lnTo>
                  <a:lnTo>
                    <a:pt x="257951" y="328342"/>
                  </a:lnTo>
                  <a:lnTo>
                    <a:pt x="217002" y="346123"/>
                  </a:lnTo>
                  <a:lnTo>
                    <a:pt x="171450" y="352425"/>
                  </a:lnTo>
                  <a:lnTo>
                    <a:pt x="125853" y="346123"/>
                  </a:lnTo>
                  <a:lnTo>
                    <a:pt x="84892" y="328342"/>
                  </a:lnTo>
                  <a:lnTo>
                    <a:pt x="50196" y="300767"/>
                  </a:lnTo>
                  <a:lnTo>
                    <a:pt x="23396" y="265086"/>
                  </a:lnTo>
                  <a:lnTo>
                    <a:pt x="6120" y="222984"/>
                  </a:lnTo>
                  <a:lnTo>
                    <a:pt x="0" y="1761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8576" y="3919600"/>
              <a:ext cx="755015" cy="635000"/>
            </a:xfrm>
            <a:custGeom>
              <a:avLst/>
              <a:gdLst/>
              <a:ahLst/>
              <a:cxnLst/>
              <a:rect l="l" t="t" r="r" b="b"/>
              <a:pathLst>
                <a:path w="755014" h="635000">
                  <a:moveTo>
                    <a:pt x="0" y="0"/>
                  </a:moveTo>
                  <a:lnTo>
                    <a:pt x="754761" y="63449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1510" y="4014096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33922" y="3106046"/>
            <a:ext cx="352425" cy="371475"/>
            <a:chOff x="1371663" y="3229038"/>
            <a:chExt cx="352425" cy="371475"/>
          </a:xfrm>
        </p:grpSpPr>
        <p:sp>
          <p:nvSpPr>
            <p:cNvPr id="11" name="object 11"/>
            <p:cNvSpPr/>
            <p:nvPr/>
          </p:nvSpPr>
          <p:spPr>
            <a:xfrm>
              <a:off x="1376425" y="323380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9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6425" y="323380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9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20853" y="3131065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15022" y="2753621"/>
            <a:ext cx="352425" cy="371475"/>
            <a:chOff x="2552763" y="2876613"/>
            <a:chExt cx="352425" cy="371475"/>
          </a:xfrm>
        </p:grpSpPr>
        <p:sp>
          <p:nvSpPr>
            <p:cNvPr id="15" name="object 15"/>
            <p:cNvSpPr/>
            <p:nvPr/>
          </p:nvSpPr>
          <p:spPr>
            <a:xfrm>
              <a:off x="2557526" y="288137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9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7526" y="288137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9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4362" y="1206653"/>
            <a:ext cx="7858759" cy="1900519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Limitation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local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neighborhood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features:</a:t>
            </a:r>
            <a:endParaRPr sz="3200" dirty="0">
              <a:latin typeface="Calibri"/>
              <a:cs typeface="Calibri"/>
            </a:endParaRPr>
          </a:p>
          <a:p>
            <a:pPr marL="631190" marR="5080" lvl="1" indent="-275590">
              <a:lnSpc>
                <a:spcPct val="102499"/>
              </a:lnSpc>
              <a:spcBef>
                <a:spcPts val="65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400" dirty="0">
                <a:latin typeface="Calibri"/>
                <a:cs typeface="Calibri"/>
              </a:rPr>
              <a:t>Metric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always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zero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 the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nodes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neighbors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common.</a:t>
            </a:r>
            <a:endParaRPr sz="2400" dirty="0">
              <a:latin typeface="Calibri"/>
              <a:cs typeface="Calibri"/>
            </a:endParaRPr>
          </a:p>
          <a:p>
            <a:pPr marL="2028825">
              <a:lnSpc>
                <a:spcPct val="100000"/>
              </a:lnSpc>
              <a:spcBef>
                <a:spcPts val="126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00797" y="3487046"/>
            <a:ext cx="352425" cy="371475"/>
            <a:chOff x="3038538" y="3610038"/>
            <a:chExt cx="352425" cy="371475"/>
          </a:xfrm>
        </p:grpSpPr>
        <p:sp>
          <p:nvSpPr>
            <p:cNvPr id="19" name="object 19"/>
            <p:cNvSpPr/>
            <p:nvPr/>
          </p:nvSpPr>
          <p:spPr>
            <a:xfrm>
              <a:off x="3043301" y="361480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8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3301" y="3614801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8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81379" y="35146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24697" y="3448946"/>
            <a:ext cx="352425" cy="361950"/>
            <a:chOff x="3762438" y="3571938"/>
            <a:chExt cx="352425" cy="361950"/>
          </a:xfrm>
        </p:grpSpPr>
        <p:sp>
          <p:nvSpPr>
            <p:cNvPr id="23" name="object 23"/>
            <p:cNvSpPr/>
            <p:nvPr/>
          </p:nvSpPr>
          <p:spPr>
            <a:xfrm>
              <a:off x="3767201" y="3576701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171450" y="0"/>
                  </a:moveTo>
                  <a:lnTo>
                    <a:pt x="125853" y="6292"/>
                  </a:lnTo>
                  <a:lnTo>
                    <a:pt x="84892" y="24050"/>
                  </a:lnTo>
                  <a:lnTo>
                    <a:pt x="50196" y="51593"/>
                  </a:lnTo>
                  <a:lnTo>
                    <a:pt x="23396" y="87244"/>
                  </a:lnTo>
                  <a:lnTo>
                    <a:pt x="6120" y="129322"/>
                  </a:lnTo>
                  <a:lnTo>
                    <a:pt x="0" y="176149"/>
                  </a:lnTo>
                  <a:lnTo>
                    <a:pt x="6120" y="222984"/>
                  </a:lnTo>
                  <a:lnTo>
                    <a:pt x="23396" y="265086"/>
                  </a:lnTo>
                  <a:lnTo>
                    <a:pt x="50196" y="300767"/>
                  </a:lnTo>
                  <a:lnTo>
                    <a:pt x="84892" y="328342"/>
                  </a:lnTo>
                  <a:lnTo>
                    <a:pt x="125853" y="346123"/>
                  </a:lnTo>
                  <a:lnTo>
                    <a:pt x="171450" y="352425"/>
                  </a:lnTo>
                  <a:lnTo>
                    <a:pt x="217002" y="346123"/>
                  </a:lnTo>
                  <a:lnTo>
                    <a:pt x="257951" y="328342"/>
                  </a:lnTo>
                  <a:lnTo>
                    <a:pt x="292655" y="300767"/>
                  </a:lnTo>
                  <a:lnTo>
                    <a:pt x="319475" y="265086"/>
                  </a:lnTo>
                  <a:lnTo>
                    <a:pt x="336770" y="222984"/>
                  </a:lnTo>
                  <a:lnTo>
                    <a:pt x="342900" y="176149"/>
                  </a:lnTo>
                  <a:lnTo>
                    <a:pt x="336770" y="129322"/>
                  </a:lnTo>
                  <a:lnTo>
                    <a:pt x="319475" y="87244"/>
                  </a:lnTo>
                  <a:lnTo>
                    <a:pt x="292655" y="51593"/>
                  </a:lnTo>
                  <a:lnTo>
                    <a:pt x="257951" y="24050"/>
                  </a:lnTo>
                  <a:lnTo>
                    <a:pt x="217002" y="6292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67201" y="3576701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176149"/>
                  </a:moveTo>
                  <a:lnTo>
                    <a:pt x="6120" y="129322"/>
                  </a:lnTo>
                  <a:lnTo>
                    <a:pt x="23396" y="87244"/>
                  </a:lnTo>
                  <a:lnTo>
                    <a:pt x="50196" y="51593"/>
                  </a:lnTo>
                  <a:lnTo>
                    <a:pt x="84892" y="24050"/>
                  </a:lnTo>
                  <a:lnTo>
                    <a:pt x="125853" y="6292"/>
                  </a:lnTo>
                  <a:lnTo>
                    <a:pt x="171450" y="0"/>
                  </a:lnTo>
                  <a:lnTo>
                    <a:pt x="217002" y="6292"/>
                  </a:lnTo>
                  <a:lnTo>
                    <a:pt x="257951" y="24050"/>
                  </a:lnTo>
                  <a:lnTo>
                    <a:pt x="292655" y="51593"/>
                  </a:lnTo>
                  <a:lnTo>
                    <a:pt x="319475" y="87244"/>
                  </a:lnTo>
                  <a:lnTo>
                    <a:pt x="336770" y="129322"/>
                  </a:lnTo>
                  <a:lnTo>
                    <a:pt x="342900" y="176149"/>
                  </a:lnTo>
                  <a:lnTo>
                    <a:pt x="336770" y="222984"/>
                  </a:lnTo>
                  <a:lnTo>
                    <a:pt x="319475" y="265086"/>
                  </a:lnTo>
                  <a:lnTo>
                    <a:pt x="292655" y="300767"/>
                  </a:lnTo>
                  <a:lnTo>
                    <a:pt x="257951" y="328342"/>
                  </a:lnTo>
                  <a:lnTo>
                    <a:pt x="217002" y="346123"/>
                  </a:lnTo>
                  <a:lnTo>
                    <a:pt x="171450" y="352425"/>
                  </a:lnTo>
                  <a:lnTo>
                    <a:pt x="125853" y="346123"/>
                  </a:lnTo>
                  <a:lnTo>
                    <a:pt x="84892" y="328342"/>
                  </a:lnTo>
                  <a:lnTo>
                    <a:pt x="50196" y="300767"/>
                  </a:lnTo>
                  <a:lnTo>
                    <a:pt x="23396" y="265086"/>
                  </a:lnTo>
                  <a:lnTo>
                    <a:pt x="6120" y="222984"/>
                  </a:lnTo>
                  <a:lnTo>
                    <a:pt x="0" y="176149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07437" y="3472314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00922" y="4372871"/>
            <a:ext cx="352425" cy="371475"/>
            <a:chOff x="4038663" y="4495863"/>
            <a:chExt cx="352425" cy="371475"/>
          </a:xfrm>
        </p:grpSpPr>
        <p:sp>
          <p:nvSpPr>
            <p:cNvPr id="27" name="object 27"/>
            <p:cNvSpPr/>
            <p:nvPr/>
          </p:nvSpPr>
          <p:spPr>
            <a:xfrm>
              <a:off x="4043426" y="450062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171450" y="0"/>
                  </a:moveTo>
                  <a:lnTo>
                    <a:pt x="125853" y="6455"/>
                  </a:lnTo>
                  <a:lnTo>
                    <a:pt x="84892" y="24680"/>
                  </a:lnTo>
                  <a:lnTo>
                    <a:pt x="50196" y="52959"/>
                  </a:lnTo>
                  <a:lnTo>
                    <a:pt x="23396" y="89577"/>
                  </a:lnTo>
                  <a:lnTo>
                    <a:pt x="6120" y="132820"/>
                  </a:lnTo>
                  <a:lnTo>
                    <a:pt x="0" y="180975"/>
                  </a:lnTo>
                  <a:lnTo>
                    <a:pt x="6120" y="229085"/>
                  </a:lnTo>
                  <a:lnTo>
                    <a:pt x="23396" y="272316"/>
                  </a:lnTo>
                  <a:lnTo>
                    <a:pt x="50196" y="308943"/>
                  </a:lnTo>
                  <a:lnTo>
                    <a:pt x="84892" y="337241"/>
                  </a:lnTo>
                  <a:lnTo>
                    <a:pt x="125853" y="355485"/>
                  </a:lnTo>
                  <a:lnTo>
                    <a:pt x="171450" y="361950"/>
                  </a:lnTo>
                  <a:lnTo>
                    <a:pt x="217002" y="355485"/>
                  </a:lnTo>
                  <a:lnTo>
                    <a:pt x="257951" y="337241"/>
                  </a:lnTo>
                  <a:lnTo>
                    <a:pt x="292655" y="308943"/>
                  </a:lnTo>
                  <a:lnTo>
                    <a:pt x="319475" y="272316"/>
                  </a:lnTo>
                  <a:lnTo>
                    <a:pt x="336770" y="229085"/>
                  </a:lnTo>
                  <a:lnTo>
                    <a:pt x="342900" y="180975"/>
                  </a:lnTo>
                  <a:lnTo>
                    <a:pt x="336770" y="132820"/>
                  </a:lnTo>
                  <a:lnTo>
                    <a:pt x="319475" y="89577"/>
                  </a:lnTo>
                  <a:lnTo>
                    <a:pt x="292655" y="52958"/>
                  </a:lnTo>
                  <a:lnTo>
                    <a:pt x="257951" y="24680"/>
                  </a:lnTo>
                  <a:lnTo>
                    <a:pt x="217002" y="645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43426" y="4500626"/>
              <a:ext cx="342900" cy="361950"/>
            </a:xfrm>
            <a:custGeom>
              <a:avLst/>
              <a:gdLst/>
              <a:ahLst/>
              <a:cxnLst/>
              <a:rect l="l" t="t" r="r" b="b"/>
              <a:pathLst>
                <a:path w="342900" h="361950">
                  <a:moveTo>
                    <a:pt x="0" y="180975"/>
                  </a:moveTo>
                  <a:lnTo>
                    <a:pt x="6120" y="132820"/>
                  </a:lnTo>
                  <a:lnTo>
                    <a:pt x="23396" y="89577"/>
                  </a:lnTo>
                  <a:lnTo>
                    <a:pt x="50196" y="52959"/>
                  </a:lnTo>
                  <a:lnTo>
                    <a:pt x="84892" y="24680"/>
                  </a:lnTo>
                  <a:lnTo>
                    <a:pt x="125853" y="6455"/>
                  </a:lnTo>
                  <a:lnTo>
                    <a:pt x="171450" y="0"/>
                  </a:lnTo>
                  <a:lnTo>
                    <a:pt x="217002" y="6455"/>
                  </a:lnTo>
                  <a:lnTo>
                    <a:pt x="257951" y="24680"/>
                  </a:lnTo>
                  <a:lnTo>
                    <a:pt x="292655" y="52958"/>
                  </a:lnTo>
                  <a:lnTo>
                    <a:pt x="319475" y="89577"/>
                  </a:lnTo>
                  <a:lnTo>
                    <a:pt x="336770" y="132820"/>
                  </a:lnTo>
                  <a:lnTo>
                    <a:pt x="342900" y="180975"/>
                  </a:lnTo>
                  <a:lnTo>
                    <a:pt x="336770" y="229085"/>
                  </a:lnTo>
                  <a:lnTo>
                    <a:pt x="319475" y="272316"/>
                  </a:lnTo>
                  <a:lnTo>
                    <a:pt x="292655" y="308943"/>
                  </a:lnTo>
                  <a:lnTo>
                    <a:pt x="257951" y="337241"/>
                  </a:lnTo>
                  <a:lnTo>
                    <a:pt x="217002" y="355485"/>
                  </a:lnTo>
                  <a:lnTo>
                    <a:pt x="171450" y="361950"/>
                  </a:lnTo>
                  <a:lnTo>
                    <a:pt x="125853" y="355485"/>
                  </a:lnTo>
                  <a:lnTo>
                    <a:pt x="84892" y="337241"/>
                  </a:lnTo>
                  <a:lnTo>
                    <a:pt x="50196" y="308943"/>
                  </a:lnTo>
                  <a:lnTo>
                    <a:pt x="23396" y="272316"/>
                  </a:lnTo>
                  <a:lnTo>
                    <a:pt x="6120" y="229085"/>
                  </a:lnTo>
                  <a:lnTo>
                    <a:pt x="0" y="1809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89124" y="4401700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30425" y="3760621"/>
            <a:ext cx="871855" cy="875030"/>
          </a:xfrm>
          <a:custGeom>
            <a:avLst/>
            <a:gdLst/>
            <a:ahLst/>
            <a:cxnLst/>
            <a:rect l="l" t="t" r="r" b="b"/>
            <a:pathLst>
              <a:path w="871855" h="875029">
                <a:moveTo>
                  <a:pt x="131092" y="761411"/>
                </a:moveTo>
                <a:lnTo>
                  <a:pt x="98879" y="727538"/>
                </a:lnTo>
                <a:lnTo>
                  <a:pt x="71178" y="690990"/>
                </a:lnTo>
                <a:lnTo>
                  <a:pt x="47995" y="652144"/>
                </a:lnTo>
                <a:lnTo>
                  <a:pt x="29333" y="611376"/>
                </a:lnTo>
                <a:lnTo>
                  <a:pt x="15198" y="569063"/>
                </a:lnTo>
                <a:lnTo>
                  <a:pt x="5594" y="525581"/>
                </a:lnTo>
                <a:lnTo>
                  <a:pt x="526" y="481308"/>
                </a:lnTo>
                <a:lnTo>
                  <a:pt x="0" y="436620"/>
                </a:lnTo>
                <a:lnTo>
                  <a:pt x="4018" y="391893"/>
                </a:lnTo>
                <a:lnTo>
                  <a:pt x="12587" y="347504"/>
                </a:lnTo>
                <a:lnTo>
                  <a:pt x="25711" y="303830"/>
                </a:lnTo>
                <a:lnTo>
                  <a:pt x="43395" y="261247"/>
                </a:lnTo>
                <a:lnTo>
                  <a:pt x="65644" y="220131"/>
                </a:lnTo>
                <a:lnTo>
                  <a:pt x="92462" y="180860"/>
                </a:lnTo>
                <a:lnTo>
                  <a:pt x="123853" y="143810"/>
                </a:lnTo>
                <a:lnTo>
                  <a:pt x="158885" y="110204"/>
                </a:lnTo>
                <a:lnTo>
                  <a:pt x="196419" y="81026"/>
                </a:lnTo>
                <a:lnTo>
                  <a:pt x="236078" y="56295"/>
                </a:lnTo>
                <a:lnTo>
                  <a:pt x="277486" y="36030"/>
                </a:lnTo>
                <a:lnTo>
                  <a:pt x="320266" y="20249"/>
                </a:lnTo>
                <a:lnTo>
                  <a:pt x="364042" y="8971"/>
                </a:lnTo>
                <a:lnTo>
                  <a:pt x="408437" y="2215"/>
                </a:lnTo>
                <a:lnTo>
                  <a:pt x="453074" y="0"/>
                </a:lnTo>
                <a:lnTo>
                  <a:pt x="497578" y="2343"/>
                </a:lnTo>
                <a:lnTo>
                  <a:pt x="541571" y="9266"/>
                </a:lnTo>
                <a:lnTo>
                  <a:pt x="584676" y="20784"/>
                </a:lnTo>
                <a:lnTo>
                  <a:pt x="626517" y="36919"/>
                </a:lnTo>
                <a:lnTo>
                  <a:pt x="666718" y="57688"/>
                </a:lnTo>
                <a:lnTo>
                  <a:pt x="704902" y="83110"/>
                </a:lnTo>
                <a:lnTo>
                  <a:pt x="740692" y="113203"/>
                </a:lnTo>
                <a:lnTo>
                  <a:pt x="772928" y="147078"/>
                </a:lnTo>
                <a:lnTo>
                  <a:pt x="800645" y="183631"/>
                </a:lnTo>
                <a:lnTo>
                  <a:pt x="823840" y="222483"/>
                </a:lnTo>
                <a:lnTo>
                  <a:pt x="842509" y="263259"/>
                </a:lnTo>
                <a:lnTo>
                  <a:pt x="856648" y="305580"/>
                </a:lnTo>
                <a:lnTo>
                  <a:pt x="866254" y="349070"/>
                </a:lnTo>
                <a:lnTo>
                  <a:pt x="871322" y="393351"/>
                </a:lnTo>
                <a:lnTo>
                  <a:pt x="871849" y="438045"/>
                </a:lnTo>
                <a:lnTo>
                  <a:pt x="867831" y="482776"/>
                </a:lnTo>
                <a:lnTo>
                  <a:pt x="859263" y="527167"/>
                </a:lnTo>
                <a:lnTo>
                  <a:pt x="846143" y="570839"/>
                </a:lnTo>
                <a:lnTo>
                  <a:pt x="828467" y="613417"/>
                </a:lnTo>
                <a:lnTo>
                  <a:pt x="806230" y="654521"/>
                </a:lnTo>
                <a:lnTo>
                  <a:pt x="779428" y="693776"/>
                </a:lnTo>
                <a:lnTo>
                  <a:pt x="748058" y="730804"/>
                </a:lnTo>
                <a:lnTo>
                  <a:pt x="713003" y="764410"/>
                </a:lnTo>
                <a:lnTo>
                  <a:pt x="675449" y="793588"/>
                </a:lnTo>
                <a:lnTo>
                  <a:pt x="635772" y="818320"/>
                </a:lnTo>
                <a:lnTo>
                  <a:pt x="594349" y="838585"/>
                </a:lnTo>
                <a:lnTo>
                  <a:pt x="551556" y="854366"/>
                </a:lnTo>
                <a:lnTo>
                  <a:pt x="507770" y="865644"/>
                </a:lnTo>
                <a:lnTo>
                  <a:pt x="463367" y="872400"/>
                </a:lnTo>
                <a:lnTo>
                  <a:pt x="418723" y="874615"/>
                </a:lnTo>
                <a:lnTo>
                  <a:pt x="374215" y="872271"/>
                </a:lnTo>
                <a:lnTo>
                  <a:pt x="330219" y="865349"/>
                </a:lnTo>
                <a:lnTo>
                  <a:pt x="287111" y="853830"/>
                </a:lnTo>
                <a:lnTo>
                  <a:pt x="245268" y="837696"/>
                </a:lnTo>
                <a:lnTo>
                  <a:pt x="205067" y="816927"/>
                </a:lnTo>
                <a:lnTo>
                  <a:pt x="166883" y="791505"/>
                </a:lnTo>
                <a:lnTo>
                  <a:pt x="131092" y="761411"/>
                </a:lnTo>
                <a:close/>
              </a:path>
            </a:pathLst>
          </a:custGeom>
          <a:ln w="38099">
            <a:solidFill>
              <a:srgbClr val="008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48819" y="4197230"/>
            <a:ext cx="402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8000"/>
                </a:solidFill>
                <a:latin typeface="Cambria Math"/>
                <a:cs typeface="Cambria Math"/>
              </a:rPr>
              <a:t>𝑁</a:t>
            </a:r>
            <a:r>
              <a:rPr sz="2550" spc="-37" baseline="-17973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16017" y="3312815"/>
            <a:ext cx="777240" cy="779780"/>
          </a:xfrm>
          <a:custGeom>
            <a:avLst/>
            <a:gdLst/>
            <a:ahLst/>
            <a:cxnLst/>
            <a:rect l="l" t="t" r="r" b="b"/>
            <a:pathLst>
              <a:path w="777239" h="779779">
                <a:moveTo>
                  <a:pt x="115882" y="679627"/>
                </a:moveTo>
                <a:lnTo>
                  <a:pt x="83216" y="644631"/>
                </a:lnTo>
                <a:lnTo>
                  <a:pt x="55912" y="606518"/>
                </a:lnTo>
                <a:lnTo>
                  <a:pt x="33975" y="565801"/>
                </a:lnTo>
                <a:lnTo>
                  <a:pt x="17410" y="522998"/>
                </a:lnTo>
                <a:lnTo>
                  <a:pt x="6222" y="478623"/>
                </a:lnTo>
                <a:lnTo>
                  <a:pt x="417" y="433193"/>
                </a:lnTo>
                <a:lnTo>
                  <a:pt x="0" y="387224"/>
                </a:lnTo>
                <a:lnTo>
                  <a:pt x="4975" y="341230"/>
                </a:lnTo>
                <a:lnTo>
                  <a:pt x="15349" y="295729"/>
                </a:lnTo>
                <a:lnTo>
                  <a:pt x="31126" y="251234"/>
                </a:lnTo>
                <a:lnTo>
                  <a:pt x="52311" y="208263"/>
                </a:lnTo>
                <a:lnTo>
                  <a:pt x="78911" y="167332"/>
                </a:lnTo>
                <a:lnTo>
                  <a:pt x="110929" y="128955"/>
                </a:lnTo>
                <a:lnTo>
                  <a:pt x="147271" y="94644"/>
                </a:lnTo>
                <a:lnTo>
                  <a:pt x="186493" y="65586"/>
                </a:lnTo>
                <a:lnTo>
                  <a:pt x="228080" y="41806"/>
                </a:lnTo>
                <a:lnTo>
                  <a:pt x="271519" y="23331"/>
                </a:lnTo>
                <a:lnTo>
                  <a:pt x="316294" y="10188"/>
                </a:lnTo>
                <a:lnTo>
                  <a:pt x="361891" y="2402"/>
                </a:lnTo>
                <a:lnTo>
                  <a:pt x="407795" y="0"/>
                </a:lnTo>
                <a:lnTo>
                  <a:pt x="453491" y="3008"/>
                </a:lnTo>
                <a:lnTo>
                  <a:pt x="498464" y="11453"/>
                </a:lnTo>
                <a:lnTo>
                  <a:pt x="542200" y="25360"/>
                </a:lnTo>
                <a:lnTo>
                  <a:pt x="584185" y="44758"/>
                </a:lnTo>
                <a:lnTo>
                  <a:pt x="623903" y="69671"/>
                </a:lnTo>
                <a:lnTo>
                  <a:pt x="660839" y="100126"/>
                </a:lnTo>
                <a:lnTo>
                  <a:pt x="693503" y="135094"/>
                </a:lnTo>
                <a:lnTo>
                  <a:pt x="720801" y="173185"/>
                </a:lnTo>
                <a:lnTo>
                  <a:pt x="742729" y="213882"/>
                </a:lnTo>
                <a:lnTo>
                  <a:pt x="759283" y="256670"/>
                </a:lnTo>
                <a:lnTo>
                  <a:pt x="770458" y="301032"/>
                </a:lnTo>
                <a:lnTo>
                  <a:pt x="776248" y="346452"/>
                </a:lnTo>
                <a:lnTo>
                  <a:pt x="776651" y="392414"/>
                </a:lnTo>
                <a:lnTo>
                  <a:pt x="771661" y="438402"/>
                </a:lnTo>
                <a:lnTo>
                  <a:pt x="761274" y="483901"/>
                </a:lnTo>
                <a:lnTo>
                  <a:pt x="745486" y="528393"/>
                </a:lnTo>
                <a:lnTo>
                  <a:pt x="724291" y="571362"/>
                </a:lnTo>
                <a:lnTo>
                  <a:pt x="697686" y="612294"/>
                </a:lnTo>
                <a:lnTo>
                  <a:pt x="665665" y="650671"/>
                </a:lnTo>
                <a:lnTo>
                  <a:pt x="629349" y="684983"/>
                </a:lnTo>
                <a:lnTo>
                  <a:pt x="590144" y="714047"/>
                </a:lnTo>
                <a:lnTo>
                  <a:pt x="548568" y="737836"/>
                </a:lnTo>
                <a:lnTo>
                  <a:pt x="505135" y="756323"/>
                </a:lnTo>
                <a:lnTo>
                  <a:pt x="460363" y="769480"/>
                </a:lnTo>
                <a:lnTo>
                  <a:pt x="414767" y="777280"/>
                </a:lnTo>
                <a:lnTo>
                  <a:pt x="368864" y="779697"/>
                </a:lnTo>
                <a:lnTo>
                  <a:pt x="323168" y="776703"/>
                </a:lnTo>
                <a:lnTo>
                  <a:pt x="278198" y="768271"/>
                </a:lnTo>
                <a:lnTo>
                  <a:pt x="234468" y="754375"/>
                </a:lnTo>
                <a:lnTo>
                  <a:pt x="192494" y="734987"/>
                </a:lnTo>
                <a:lnTo>
                  <a:pt x="152794" y="710080"/>
                </a:lnTo>
                <a:lnTo>
                  <a:pt x="115882" y="679627"/>
                </a:lnTo>
                <a:close/>
              </a:path>
            </a:pathLst>
          </a:custGeom>
          <a:ln w="38100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47443" y="2901449"/>
            <a:ext cx="4070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00FF"/>
                </a:solidFill>
                <a:latin typeface="Cambria Math"/>
                <a:cs typeface="Cambria Math"/>
              </a:rPr>
              <a:t>𝑁</a:t>
            </a:r>
            <a:r>
              <a:rPr sz="2550" spc="-37" baseline="-17973" dirty="0">
                <a:solidFill>
                  <a:srgbClr val="0000FF"/>
                </a:solidFill>
                <a:latin typeface="Cambria Math"/>
                <a:cs typeface="Cambria Math"/>
              </a:rPr>
              <a:t>𝐸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76268" y="3397702"/>
            <a:ext cx="2188845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30"/>
              </a:spcBef>
              <a:tabLst>
                <a:tab pos="1449070" algn="l"/>
              </a:tabLst>
            </a:pPr>
            <a:r>
              <a:rPr sz="2750" spc="-10" dirty="0">
                <a:solidFill>
                  <a:srgbClr val="008000"/>
                </a:solidFill>
                <a:latin typeface="Cambria Math"/>
                <a:cs typeface="Cambria Math"/>
              </a:rPr>
              <a:t>𝑁</a:t>
            </a:r>
            <a:r>
              <a:rPr sz="3000" spc="-15" baseline="-16666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r>
              <a:rPr sz="3000" spc="345" baseline="-16666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∩</a:t>
            </a:r>
            <a:r>
              <a:rPr sz="2750" spc="-135" dirty="0">
                <a:latin typeface="Cambria Math"/>
                <a:cs typeface="Cambria Math"/>
              </a:rPr>
              <a:t> </a:t>
            </a:r>
            <a:r>
              <a:rPr sz="2750" spc="-25" dirty="0">
                <a:solidFill>
                  <a:srgbClr val="0000FF"/>
                </a:solidFill>
                <a:latin typeface="Cambria Math"/>
                <a:cs typeface="Cambria Math"/>
              </a:rPr>
              <a:t>𝑁</a:t>
            </a:r>
            <a:r>
              <a:rPr sz="3000" spc="-37" baseline="-16666" dirty="0">
                <a:solidFill>
                  <a:srgbClr val="0000FF"/>
                </a:solidFill>
                <a:latin typeface="Cambria Math"/>
                <a:cs typeface="Cambria Math"/>
              </a:rPr>
              <a:t>𝐸</a:t>
            </a:r>
            <a:r>
              <a:rPr sz="3000" baseline="-16666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90" dirty="0">
                <a:latin typeface="Cambria Math"/>
                <a:cs typeface="Cambria Math"/>
              </a:rPr>
              <a:t> </a:t>
            </a:r>
            <a:r>
              <a:rPr sz="2750" spc="-50" dirty="0">
                <a:latin typeface="Cambria Math"/>
                <a:cs typeface="Cambria Math"/>
              </a:rPr>
              <a:t>𝜙</a:t>
            </a:r>
            <a:endParaRPr sz="27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2750" spc="-10" dirty="0">
                <a:latin typeface="Cambria Math"/>
                <a:cs typeface="Cambria Math"/>
              </a:rPr>
              <a:t>|</a:t>
            </a:r>
            <a:r>
              <a:rPr sz="2750" spc="-10" dirty="0">
                <a:solidFill>
                  <a:srgbClr val="008000"/>
                </a:solidFill>
                <a:latin typeface="Cambria Math"/>
                <a:cs typeface="Cambria Math"/>
              </a:rPr>
              <a:t>𝑁</a:t>
            </a:r>
            <a:r>
              <a:rPr sz="3000" spc="-15" baseline="-16666" dirty="0">
                <a:solidFill>
                  <a:srgbClr val="008000"/>
                </a:solidFill>
                <a:latin typeface="Cambria Math"/>
                <a:cs typeface="Cambria Math"/>
              </a:rPr>
              <a:t>𝐴</a:t>
            </a:r>
            <a:r>
              <a:rPr sz="3000" spc="382" baseline="-16666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∩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spc="-95" dirty="0">
                <a:solidFill>
                  <a:srgbClr val="0000FF"/>
                </a:solidFill>
                <a:latin typeface="Cambria Math"/>
                <a:cs typeface="Cambria Math"/>
              </a:rPr>
              <a:t>𝑁</a:t>
            </a:r>
            <a:r>
              <a:rPr sz="3000" spc="-142" baseline="-16666" dirty="0">
                <a:solidFill>
                  <a:srgbClr val="0000FF"/>
                </a:solidFill>
                <a:latin typeface="Cambria Math"/>
                <a:cs typeface="Cambria Math"/>
              </a:rPr>
              <a:t>𝐸</a:t>
            </a:r>
            <a:r>
              <a:rPr sz="3000" spc="-254" baseline="-16666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|</a:t>
            </a:r>
            <a:r>
              <a:rPr sz="2750" spc="1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30" dirty="0">
                <a:latin typeface="Cambria Math"/>
                <a:cs typeface="Cambria Math"/>
              </a:rPr>
              <a:t> </a:t>
            </a:r>
            <a:r>
              <a:rPr sz="2750" spc="-50" dirty="0">
                <a:latin typeface="Cambria Math"/>
                <a:cs typeface="Cambria Math"/>
              </a:rPr>
              <a:t>0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95985" y="4206184"/>
            <a:ext cx="1405890" cy="291465"/>
          </a:xfrm>
          <a:custGeom>
            <a:avLst/>
            <a:gdLst/>
            <a:ahLst/>
            <a:cxnLst/>
            <a:rect l="l" t="t" r="r" b="b"/>
            <a:pathLst>
              <a:path w="1405889" h="291464">
                <a:moveTo>
                  <a:pt x="0" y="0"/>
                </a:moveTo>
                <a:lnTo>
                  <a:pt x="1405509" y="29121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itle 52">
            <a:extLst>
              <a:ext uri="{FF2B5EF4-FFF2-40B4-BE49-F238E27FC236}">
                <a16:creationId xmlns:a16="http://schemas.microsoft.com/office/drawing/2014/main" id="{B5BC856B-B977-FDF8-739C-3C8E835AA9C4}"/>
              </a:ext>
            </a:extLst>
          </p:cNvPr>
          <p:cNvSpPr txBox="1">
            <a:spLocks/>
          </p:cNvSpPr>
          <p:nvPr/>
        </p:nvSpPr>
        <p:spPr>
          <a:xfrm>
            <a:off x="318356" y="253932"/>
            <a:ext cx="8579296" cy="726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Neighborhood Overlap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B2DC99B-09CD-4976-A1EB-01E73895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52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36" y="1772816"/>
            <a:ext cx="8134102" cy="3181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Katz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index: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count</a:t>
            </a:r>
            <a:r>
              <a:rPr lang="en-US" sz="3200" dirty="0">
                <a:latin typeface="Calibri"/>
                <a:cs typeface="Calibri"/>
              </a:rPr>
              <a:t>s</a:t>
            </a:r>
            <a:r>
              <a:rPr sz="3200" spc="-2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walks</a:t>
            </a:r>
            <a:r>
              <a:rPr sz="3200" spc="-25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all </a:t>
            </a:r>
            <a:r>
              <a:rPr sz="3200" dirty="0">
                <a:latin typeface="Calibri"/>
                <a:cs typeface="Calibri"/>
              </a:rPr>
              <a:t>lengths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pair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FAC00"/>
              </a:buClr>
              <a:buFont typeface="Wingdings 2"/>
              <a:buChar char=""/>
            </a:pPr>
            <a:endParaRPr lang="en-US" sz="3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FAC00"/>
              </a:buClr>
              <a:buFont typeface="Wingdings 2"/>
              <a:buChar char=""/>
            </a:pPr>
            <a:endParaRPr sz="3150" dirty="0">
              <a:latin typeface="Calibri"/>
              <a:cs typeface="Calibri"/>
            </a:endParaRPr>
          </a:p>
          <a:p>
            <a:pPr marL="12065" marR="38608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i="1" dirty="0">
                <a:latin typeface="Calibri"/>
                <a:cs typeface="Calibri"/>
              </a:rPr>
              <a:t>How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to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compute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#walks</a:t>
            </a:r>
            <a:r>
              <a:rPr sz="3200" i="1" spc="-1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between</a:t>
            </a:r>
            <a:r>
              <a:rPr sz="3200" i="1" spc="-21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two </a:t>
            </a:r>
            <a:r>
              <a:rPr sz="3200" i="1" spc="-10" dirty="0">
                <a:latin typeface="Calibri"/>
                <a:cs typeface="Calibri"/>
              </a:rPr>
              <a:t>nodes?</a:t>
            </a:r>
            <a:endParaRPr lang="en-US" sz="3200" i="1" spc="-10" dirty="0">
              <a:latin typeface="Calibri"/>
              <a:cs typeface="Calibri"/>
            </a:endParaRPr>
          </a:p>
          <a:p>
            <a:pPr marL="12065" marR="38608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endParaRPr sz="1500" dirty="0">
              <a:latin typeface="Calibri"/>
              <a:cs typeface="Calibri"/>
            </a:endParaRPr>
          </a:p>
          <a:p>
            <a:pPr marL="469900" indent="-457200">
              <a:lnSpc>
                <a:spcPts val="3820"/>
              </a:lnSpc>
              <a:buClr>
                <a:schemeClr val="tx2">
                  <a:lumMod val="60000"/>
                  <a:lumOff val="40000"/>
                </a:schemeClr>
              </a:buClr>
              <a:buSzPct val="79687"/>
              <a:buFont typeface="Wingdings" panose="05000000000000000000" pitchFamily="2" charset="2"/>
              <a:buChar char="§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powers</a:t>
            </a:r>
            <a:r>
              <a:rPr sz="3200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</a:t>
            </a:r>
            <a:r>
              <a:rPr sz="3200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</a:t>
            </a:r>
            <a:r>
              <a:rPr sz="3200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adjacency</a:t>
            </a:r>
            <a:r>
              <a:rPr sz="3200" spc="-17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matrix!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itle 52">
            <a:extLst>
              <a:ext uri="{FF2B5EF4-FFF2-40B4-BE49-F238E27FC236}">
                <a16:creationId xmlns:a16="http://schemas.microsoft.com/office/drawing/2014/main" id="{6DE7CBB4-81DC-155E-F15E-E18E1840DEE4}"/>
              </a:ext>
            </a:extLst>
          </p:cNvPr>
          <p:cNvSpPr txBox="1">
            <a:spLocks/>
          </p:cNvSpPr>
          <p:nvPr/>
        </p:nvSpPr>
        <p:spPr>
          <a:xfrm>
            <a:off x="318356" y="253932"/>
            <a:ext cx="8579296" cy="726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Neighborhood Overlap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CC43435-548C-4898-BA1C-39EA7F9F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870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962" y="1243589"/>
            <a:ext cx="6958965" cy="113474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tabLst>
                <a:tab pos="361950" algn="l"/>
              </a:tabLst>
            </a:pP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Computing</a:t>
            </a:r>
            <a:r>
              <a:rPr sz="320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#walks</a:t>
            </a:r>
            <a:r>
              <a:rPr sz="3200" spc="-1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between</a:t>
            </a:r>
            <a:r>
              <a:rPr sz="3200" spc="-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two</a:t>
            </a:r>
            <a:r>
              <a:rPr sz="3200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nodes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656590" lvl="1" indent="-275590">
              <a:lnSpc>
                <a:spcPct val="100000"/>
              </a:lnSpc>
              <a:spcBef>
                <a:spcPts val="740"/>
              </a:spcBef>
              <a:buClr>
                <a:srgbClr val="5FB5CC"/>
              </a:buClr>
              <a:buFont typeface="Wingdings"/>
              <a:buChar char=""/>
              <a:tabLst>
                <a:tab pos="656590" algn="l"/>
              </a:tabLst>
            </a:pPr>
            <a:r>
              <a:rPr sz="2750" b="1" dirty="0">
                <a:latin typeface="Calibri"/>
                <a:cs typeface="Calibri"/>
              </a:rPr>
              <a:t>Recall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65" dirty="0">
                <a:latin typeface="Cambria Math"/>
                <a:cs typeface="Cambria Math"/>
              </a:rPr>
              <a:t>𝑨</a:t>
            </a:r>
            <a:r>
              <a:rPr sz="3000" spc="97" baseline="-16666" dirty="0">
                <a:latin typeface="Cambria Math"/>
                <a:cs typeface="Cambria Math"/>
              </a:rPr>
              <a:t>𝑢𝑣</a:t>
            </a:r>
            <a:r>
              <a:rPr sz="3000" spc="727" baseline="-166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6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1</a:t>
            </a:r>
            <a:r>
              <a:rPr sz="2750" spc="175" dirty="0">
                <a:latin typeface="Cambria Math"/>
                <a:cs typeface="Cambria Math"/>
              </a:rPr>
              <a:t> </a:t>
            </a:r>
            <a:r>
              <a:rPr sz="2750" dirty="0">
                <a:latin typeface="Arial"/>
                <a:cs typeface="Arial"/>
              </a:rPr>
              <a:t>if</a:t>
            </a:r>
            <a:r>
              <a:rPr sz="2750" spc="105" dirty="0">
                <a:latin typeface="Arial"/>
                <a:cs typeface="Arial"/>
              </a:rPr>
              <a:t> </a:t>
            </a:r>
            <a:r>
              <a:rPr sz="2750" dirty="0">
                <a:latin typeface="Cambria Math"/>
                <a:cs typeface="Cambria Math"/>
              </a:rPr>
              <a:t>𝑢</a:t>
            </a:r>
            <a:r>
              <a:rPr sz="2750" spc="27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∈</a:t>
            </a:r>
            <a:r>
              <a:rPr sz="2750" spc="200" dirty="0">
                <a:latin typeface="Cambria Math"/>
                <a:cs typeface="Cambria Math"/>
              </a:rPr>
              <a:t> </a:t>
            </a:r>
            <a:r>
              <a:rPr sz="2750" spc="35" dirty="0">
                <a:latin typeface="Cambria Math"/>
                <a:cs typeface="Cambria Math"/>
              </a:rPr>
              <a:t>𝑁(𝑣)</a:t>
            </a:r>
            <a:endParaRPr sz="275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2549461"/>
            <a:ext cx="72866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3690" indent="-275590">
              <a:lnSpc>
                <a:spcPct val="100000"/>
              </a:lnSpc>
              <a:spcBef>
                <a:spcPts val="125"/>
              </a:spcBef>
              <a:buClr>
                <a:srgbClr val="5FB5CC"/>
              </a:buClr>
              <a:buFont typeface="Wingdings"/>
              <a:buChar char=""/>
              <a:tabLst>
                <a:tab pos="313690" algn="l"/>
              </a:tabLst>
            </a:pPr>
            <a:r>
              <a:rPr sz="2750" dirty="0">
                <a:latin typeface="Calibri"/>
                <a:cs typeface="Calibri"/>
              </a:rPr>
              <a:t>Let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𝑷</a:t>
            </a:r>
            <a:r>
              <a:rPr sz="3000" baseline="41666" dirty="0">
                <a:latin typeface="Cambria Math"/>
                <a:cs typeface="Cambria Math"/>
              </a:rPr>
              <a:t>(𝑲)</a:t>
            </a:r>
            <a:r>
              <a:rPr sz="3000" spc="652" baseline="416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#walks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𝑲</a:t>
            </a:r>
            <a:r>
              <a:rPr sz="2750" spc="114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𝒖</a:t>
            </a:r>
            <a:r>
              <a:rPr sz="2750" spc="-5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0" dirty="0">
                <a:latin typeface="Cambria Math"/>
                <a:cs typeface="Cambria Math"/>
              </a:rPr>
              <a:t>𝒗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180" y="2691488"/>
            <a:ext cx="3867150" cy="8509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76960">
              <a:lnSpc>
                <a:spcPct val="100000"/>
              </a:lnSpc>
              <a:spcBef>
                <a:spcPts val="434"/>
              </a:spcBef>
            </a:pPr>
            <a:r>
              <a:rPr sz="2000" spc="-25" dirty="0">
                <a:latin typeface="Cambria Math"/>
                <a:cs typeface="Cambria Math"/>
              </a:rPr>
              <a:t>𝒖𝒗</a:t>
            </a:r>
            <a:endParaRPr sz="2000">
              <a:latin typeface="Cambria Math"/>
              <a:cs typeface="Cambria Math"/>
            </a:endParaRPr>
          </a:p>
          <a:p>
            <a:pPr marL="313690" indent="-275590">
              <a:lnSpc>
                <a:spcPct val="100000"/>
              </a:lnSpc>
              <a:spcBef>
                <a:spcPts val="455"/>
              </a:spcBef>
              <a:buClr>
                <a:srgbClr val="5FB5CC"/>
              </a:buClr>
              <a:buFont typeface="Wingdings"/>
              <a:buChar char=""/>
              <a:tabLst>
                <a:tab pos="313690" algn="l"/>
              </a:tabLst>
            </a:pPr>
            <a:r>
              <a:rPr sz="2750" dirty="0">
                <a:latin typeface="Calibri"/>
                <a:cs typeface="Calibri"/>
              </a:rPr>
              <a:t>We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mbria Math"/>
                <a:cs typeface="Cambria Math"/>
              </a:rPr>
              <a:t>𝑷</a:t>
            </a:r>
            <a:r>
              <a:rPr sz="3000" baseline="29166" dirty="0">
                <a:solidFill>
                  <a:srgbClr val="C00000"/>
                </a:solidFill>
                <a:latin typeface="Cambria Math"/>
                <a:cs typeface="Cambria Math"/>
              </a:rPr>
              <a:t>(𝑲)</a:t>
            </a:r>
            <a:r>
              <a:rPr sz="3000" spc="660" baseline="29166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C00000"/>
                </a:solidFill>
                <a:latin typeface="Cambria Math"/>
                <a:cs typeface="Cambria Math"/>
              </a:rPr>
              <a:t>=</a:t>
            </a:r>
            <a:r>
              <a:rPr sz="2750" spc="24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750" spc="-25" dirty="0">
                <a:solidFill>
                  <a:srgbClr val="C00000"/>
                </a:solidFill>
                <a:latin typeface="Cambria Math"/>
                <a:cs typeface="Cambria Math"/>
              </a:rPr>
              <a:t>𝑨</a:t>
            </a:r>
            <a:r>
              <a:rPr sz="3000" spc="-37" baseline="29166" dirty="0">
                <a:solidFill>
                  <a:srgbClr val="C00000"/>
                </a:solidFill>
                <a:latin typeface="Cambria Math"/>
                <a:cs typeface="Cambria Math"/>
              </a:rPr>
              <a:t>𝒌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2564" y="3884612"/>
            <a:ext cx="3378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latin typeface="Cambria Math"/>
                <a:cs typeface="Cambria Math"/>
              </a:rPr>
              <a:t>𝒖𝒗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180" y="3703637"/>
            <a:ext cx="72707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3690" indent="-275590">
              <a:lnSpc>
                <a:spcPct val="100000"/>
              </a:lnSpc>
              <a:spcBef>
                <a:spcPts val="125"/>
              </a:spcBef>
              <a:buClr>
                <a:srgbClr val="5FB5CC"/>
              </a:buClr>
              <a:buFont typeface="Wingdings"/>
              <a:buChar char=""/>
              <a:tabLst>
                <a:tab pos="313690" algn="l"/>
              </a:tabLst>
            </a:pPr>
            <a:r>
              <a:rPr sz="2750" dirty="0">
                <a:latin typeface="Cambria Math"/>
                <a:cs typeface="Cambria Math"/>
              </a:rPr>
              <a:t>𝑷</a:t>
            </a:r>
            <a:r>
              <a:rPr sz="3000" baseline="41666" dirty="0">
                <a:latin typeface="Cambria Math"/>
                <a:cs typeface="Cambria Math"/>
              </a:rPr>
              <a:t>(𝟏)</a:t>
            </a:r>
            <a:r>
              <a:rPr sz="3000" spc="652" baseline="416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9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#walks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(direct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neighborhood)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8722" y="4132897"/>
            <a:ext cx="35445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𝑢</a:t>
            </a:r>
            <a:r>
              <a:rPr sz="2750" spc="45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𝑣</a:t>
            </a:r>
            <a:r>
              <a:rPr sz="2750" spc="12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235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𝑨</a:t>
            </a:r>
            <a:r>
              <a:rPr sz="3000" spc="-37" baseline="-16666" dirty="0">
                <a:latin typeface="Cambria Math"/>
                <a:cs typeface="Cambria Math"/>
              </a:rPr>
              <a:t>𝒖𝒗</a:t>
            </a:r>
            <a:endParaRPr sz="3000" baseline="-16666">
              <a:latin typeface="Cambria Math"/>
              <a:cs typeface="Cambria Ma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14450" y="5067363"/>
            <a:ext cx="2281555" cy="1433830"/>
            <a:chOff x="1314450" y="5067363"/>
            <a:chExt cx="2281555" cy="1433830"/>
          </a:xfrm>
        </p:grpSpPr>
        <p:sp>
          <p:nvSpPr>
            <p:cNvPr id="10" name="object 10"/>
            <p:cNvSpPr/>
            <p:nvPr/>
          </p:nvSpPr>
          <p:spPr>
            <a:xfrm>
              <a:off x="1557400" y="5291201"/>
              <a:ext cx="241300" cy="990600"/>
            </a:xfrm>
            <a:custGeom>
              <a:avLst/>
              <a:gdLst/>
              <a:ahLst/>
              <a:cxnLst/>
              <a:rect l="l" t="t" r="r" b="b"/>
              <a:pathLst>
                <a:path w="241300" h="990600">
                  <a:moveTo>
                    <a:pt x="241046" y="0"/>
                  </a:moveTo>
                  <a:lnTo>
                    <a:pt x="0" y="99053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7400" y="5262626"/>
              <a:ext cx="2024380" cy="1019175"/>
            </a:xfrm>
            <a:custGeom>
              <a:avLst/>
              <a:gdLst/>
              <a:ahLst/>
              <a:cxnLst/>
              <a:rect l="l" t="t" r="r" b="b"/>
              <a:pathLst>
                <a:path w="2024379" h="1019175">
                  <a:moveTo>
                    <a:pt x="276225" y="28575"/>
                  </a:moveTo>
                  <a:lnTo>
                    <a:pt x="1069975" y="714311"/>
                  </a:lnTo>
                </a:path>
                <a:path w="2024379" h="1019175">
                  <a:moveTo>
                    <a:pt x="0" y="1019124"/>
                  </a:moveTo>
                  <a:lnTo>
                    <a:pt x="1034923" y="714311"/>
                  </a:lnTo>
                </a:path>
                <a:path w="2024379" h="1019175">
                  <a:moveTo>
                    <a:pt x="2023872" y="376123"/>
                  </a:moveTo>
                  <a:lnTo>
                    <a:pt x="28575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450" y="6067425"/>
              <a:ext cx="433387" cy="4333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6426" y="6100762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99" y="0"/>
                  </a:moveTo>
                  <a:lnTo>
                    <a:pt x="107452" y="8011"/>
                  </a:lnTo>
                  <a:lnTo>
                    <a:pt x="64328" y="30321"/>
                  </a:lnTo>
                  <a:lnTo>
                    <a:pt x="30317" y="64341"/>
                  </a:lnTo>
                  <a:lnTo>
                    <a:pt x="8011" y="107484"/>
                  </a:lnTo>
                  <a:lnTo>
                    <a:pt x="0" y="157162"/>
                  </a:lnTo>
                  <a:lnTo>
                    <a:pt x="8011" y="206840"/>
                  </a:lnTo>
                  <a:lnTo>
                    <a:pt x="30317" y="249983"/>
                  </a:lnTo>
                  <a:lnTo>
                    <a:pt x="64328" y="284003"/>
                  </a:lnTo>
                  <a:lnTo>
                    <a:pt x="107452" y="306313"/>
                  </a:lnTo>
                  <a:lnTo>
                    <a:pt x="157099" y="314325"/>
                  </a:lnTo>
                  <a:lnTo>
                    <a:pt x="206759" y="306313"/>
                  </a:lnTo>
                  <a:lnTo>
                    <a:pt x="249914" y="284003"/>
                  </a:lnTo>
                  <a:lnTo>
                    <a:pt x="283962" y="249983"/>
                  </a:lnTo>
                  <a:lnTo>
                    <a:pt x="306300" y="206840"/>
                  </a:lnTo>
                  <a:lnTo>
                    <a:pt x="314325" y="157162"/>
                  </a:lnTo>
                  <a:lnTo>
                    <a:pt x="306300" y="107484"/>
                  </a:lnTo>
                  <a:lnTo>
                    <a:pt x="283962" y="64341"/>
                  </a:lnTo>
                  <a:lnTo>
                    <a:pt x="249914" y="30321"/>
                  </a:lnTo>
                  <a:lnTo>
                    <a:pt x="206759" y="8011"/>
                  </a:lnTo>
                  <a:lnTo>
                    <a:pt x="1570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6426" y="6100762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162"/>
                  </a:moveTo>
                  <a:lnTo>
                    <a:pt x="8011" y="107484"/>
                  </a:lnTo>
                  <a:lnTo>
                    <a:pt x="30317" y="64341"/>
                  </a:lnTo>
                  <a:lnTo>
                    <a:pt x="64328" y="30321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206759" y="8011"/>
                  </a:lnTo>
                  <a:lnTo>
                    <a:pt x="249914" y="30321"/>
                  </a:lnTo>
                  <a:lnTo>
                    <a:pt x="283962" y="64341"/>
                  </a:lnTo>
                  <a:lnTo>
                    <a:pt x="306300" y="107484"/>
                  </a:lnTo>
                  <a:lnTo>
                    <a:pt x="314325" y="157162"/>
                  </a:lnTo>
                  <a:lnTo>
                    <a:pt x="306300" y="206840"/>
                  </a:lnTo>
                  <a:lnTo>
                    <a:pt x="283962" y="249983"/>
                  </a:lnTo>
                  <a:lnTo>
                    <a:pt x="249914" y="284003"/>
                  </a:lnTo>
                  <a:lnTo>
                    <a:pt x="206759" y="306313"/>
                  </a:lnTo>
                  <a:lnTo>
                    <a:pt x="157099" y="314325"/>
                  </a:lnTo>
                  <a:lnTo>
                    <a:pt x="107452" y="306313"/>
                  </a:lnTo>
                  <a:lnTo>
                    <a:pt x="64328" y="284003"/>
                  </a:lnTo>
                  <a:lnTo>
                    <a:pt x="30317" y="249983"/>
                  </a:lnTo>
                  <a:lnTo>
                    <a:pt x="8011" y="206840"/>
                  </a:lnTo>
                  <a:lnTo>
                    <a:pt x="0" y="157162"/>
                  </a:lnTo>
                  <a:close/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25" y="5067363"/>
              <a:ext cx="442912" cy="4333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33600" y="5100701"/>
              <a:ext cx="323850" cy="314325"/>
            </a:xfrm>
            <a:custGeom>
              <a:avLst/>
              <a:gdLst/>
              <a:ahLst/>
              <a:cxnLst/>
              <a:rect l="l" t="t" r="r" b="b"/>
              <a:pathLst>
                <a:path w="323850" h="314325">
                  <a:moveTo>
                    <a:pt x="161925" y="0"/>
                  </a:moveTo>
                  <a:lnTo>
                    <a:pt x="110703" y="8011"/>
                  </a:lnTo>
                  <a:lnTo>
                    <a:pt x="66248" y="30317"/>
                  </a:lnTo>
                  <a:lnTo>
                    <a:pt x="31211" y="64328"/>
                  </a:lnTo>
                  <a:lnTo>
                    <a:pt x="8244" y="107452"/>
                  </a:lnTo>
                  <a:lnTo>
                    <a:pt x="0" y="157099"/>
                  </a:lnTo>
                  <a:lnTo>
                    <a:pt x="8244" y="206759"/>
                  </a:lnTo>
                  <a:lnTo>
                    <a:pt x="31211" y="249914"/>
                  </a:lnTo>
                  <a:lnTo>
                    <a:pt x="66248" y="283962"/>
                  </a:lnTo>
                  <a:lnTo>
                    <a:pt x="110703" y="306300"/>
                  </a:lnTo>
                  <a:lnTo>
                    <a:pt x="161925" y="314325"/>
                  </a:lnTo>
                  <a:lnTo>
                    <a:pt x="213097" y="306300"/>
                  </a:lnTo>
                  <a:lnTo>
                    <a:pt x="257546" y="283962"/>
                  </a:lnTo>
                  <a:lnTo>
                    <a:pt x="292601" y="249914"/>
                  </a:lnTo>
                  <a:lnTo>
                    <a:pt x="315592" y="206759"/>
                  </a:lnTo>
                  <a:lnTo>
                    <a:pt x="323850" y="157099"/>
                  </a:lnTo>
                  <a:lnTo>
                    <a:pt x="315592" y="107452"/>
                  </a:lnTo>
                  <a:lnTo>
                    <a:pt x="292601" y="64328"/>
                  </a:lnTo>
                  <a:lnTo>
                    <a:pt x="257546" y="30317"/>
                  </a:lnTo>
                  <a:lnTo>
                    <a:pt x="213097" y="8011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3600" y="5100701"/>
              <a:ext cx="323850" cy="314325"/>
            </a:xfrm>
            <a:custGeom>
              <a:avLst/>
              <a:gdLst/>
              <a:ahLst/>
              <a:cxnLst/>
              <a:rect l="l" t="t" r="r" b="b"/>
              <a:pathLst>
                <a:path w="323850" h="314325">
                  <a:moveTo>
                    <a:pt x="0" y="157099"/>
                  </a:moveTo>
                  <a:lnTo>
                    <a:pt x="8244" y="107452"/>
                  </a:lnTo>
                  <a:lnTo>
                    <a:pt x="31211" y="64328"/>
                  </a:lnTo>
                  <a:lnTo>
                    <a:pt x="66248" y="30317"/>
                  </a:lnTo>
                  <a:lnTo>
                    <a:pt x="110703" y="8011"/>
                  </a:lnTo>
                  <a:lnTo>
                    <a:pt x="161925" y="0"/>
                  </a:lnTo>
                  <a:lnTo>
                    <a:pt x="213097" y="8011"/>
                  </a:lnTo>
                  <a:lnTo>
                    <a:pt x="257546" y="30317"/>
                  </a:lnTo>
                  <a:lnTo>
                    <a:pt x="292601" y="64328"/>
                  </a:lnTo>
                  <a:lnTo>
                    <a:pt x="315592" y="107452"/>
                  </a:lnTo>
                  <a:lnTo>
                    <a:pt x="323850" y="157099"/>
                  </a:lnTo>
                  <a:lnTo>
                    <a:pt x="315592" y="206759"/>
                  </a:lnTo>
                  <a:lnTo>
                    <a:pt x="292601" y="249914"/>
                  </a:lnTo>
                  <a:lnTo>
                    <a:pt x="257546" y="283962"/>
                  </a:lnTo>
                  <a:lnTo>
                    <a:pt x="213097" y="306300"/>
                  </a:lnTo>
                  <a:lnTo>
                    <a:pt x="161925" y="314325"/>
                  </a:lnTo>
                  <a:lnTo>
                    <a:pt x="110703" y="306300"/>
                  </a:lnTo>
                  <a:lnTo>
                    <a:pt x="66248" y="283962"/>
                  </a:lnTo>
                  <a:lnTo>
                    <a:pt x="31211" y="249914"/>
                  </a:lnTo>
                  <a:lnTo>
                    <a:pt x="8244" y="206759"/>
                  </a:lnTo>
                  <a:lnTo>
                    <a:pt x="0" y="157099"/>
                  </a:lnTo>
                  <a:close/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03070" y="5105082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81250" y="5448300"/>
            <a:ext cx="1462405" cy="776605"/>
            <a:chOff x="2381250" y="5448300"/>
            <a:chExt cx="1462405" cy="77660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0425" y="5448300"/>
              <a:ext cx="442912" cy="4429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62400" y="5481701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42" y="5776"/>
                  </a:lnTo>
                  <a:lnTo>
                    <a:pt x="80151" y="22081"/>
                  </a:lnTo>
                  <a:lnTo>
                    <a:pt x="47386" y="47378"/>
                  </a:lnTo>
                  <a:lnTo>
                    <a:pt x="22083" y="80132"/>
                  </a:lnTo>
                  <a:lnTo>
                    <a:pt x="5776" y="118805"/>
                  </a:lnTo>
                  <a:lnTo>
                    <a:pt x="0" y="161861"/>
                  </a:lnTo>
                  <a:lnTo>
                    <a:pt x="5776" y="204909"/>
                  </a:lnTo>
                  <a:lnTo>
                    <a:pt x="22083" y="243590"/>
                  </a:lnTo>
                  <a:lnTo>
                    <a:pt x="47386" y="276361"/>
                  </a:lnTo>
                  <a:lnTo>
                    <a:pt x="80151" y="301680"/>
                  </a:lnTo>
                  <a:lnTo>
                    <a:pt x="118842" y="318002"/>
                  </a:lnTo>
                  <a:lnTo>
                    <a:pt x="161925" y="323786"/>
                  </a:lnTo>
                  <a:lnTo>
                    <a:pt x="204963" y="318002"/>
                  </a:lnTo>
                  <a:lnTo>
                    <a:pt x="243642" y="301680"/>
                  </a:lnTo>
                  <a:lnTo>
                    <a:pt x="276415" y="276361"/>
                  </a:lnTo>
                  <a:lnTo>
                    <a:pt x="301737" y="243590"/>
                  </a:lnTo>
                  <a:lnTo>
                    <a:pt x="318064" y="204909"/>
                  </a:lnTo>
                  <a:lnTo>
                    <a:pt x="323850" y="161861"/>
                  </a:lnTo>
                  <a:lnTo>
                    <a:pt x="318064" y="118805"/>
                  </a:lnTo>
                  <a:lnTo>
                    <a:pt x="301737" y="80132"/>
                  </a:lnTo>
                  <a:lnTo>
                    <a:pt x="276415" y="47378"/>
                  </a:lnTo>
                  <a:lnTo>
                    <a:pt x="243642" y="22081"/>
                  </a:lnTo>
                  <a:lnTo>
                    <a:pt x="204963" y="5776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2400" y="5481701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861"/>
                  </a:moveTo>
                  <a:lnTo>
                    <a:pt x="5776" y="118805"/>
                  </a:lnTo>
                  <a:lnTo>
                    <a:pt x="22083" y="80132"/>
                  </a:lnTo>
                  <a:lnTo>
                    <a:pt x="47386" y="47378"/>
                  </a:lnTo>
                  <a:lnTo>
                    <a:pt x="80151" y="22081"/>
                  </a:lnTo>
                  <a:lnTo>
                    <a:pt x="118842" y="5776"/>
                  </a:lnTo>
                  <a:lnTo>
                    <a:pt x="161925" y="0"/>
                  </a:lnTo>
                  <a:lnTo>
                    <a:pt x="204963" y="5776"/>
                  </a:lnTo>
                  <a:lnTo>
                    <a:pt x="243642" y="22081"/>
                  </a:lnTo>
                  <a:lnTo>
                    <a:pt x="276415" y="47378"/>
                  </a:lnTo>
                  <a:lnTo>
                    <a:pt x="301737" y="80132"/>
                  </a:lnTo>
                  <a:lnTo>
                    <a:pt x="318064" y="118805"/>
                  </a:lnTo>
                  <a:lnTo>
                    <a:pt x="323850" y="161861"/>
                  </a:lnTo>
                  <a:lnTo>
                    <a:pt x="318064" y="204909"/>
                  </a:lnTo>
                  <a:lnTo>
                    <a:pt x="301737" y="243590"/>
                  </a:lnTo>
                  <a:lnTo>
                    <a:pt x="276415" y="276361"/>
                  </a:lnTo>
                  <a:lnTo>
                    <a:pt x="243642" y="301680"/>
                  </a:lnTo>
                  <a:lnTo>
                    <a:pt x="204963" y="318002"/>
                  </a:lnTo>
                  <a:lnTo>
                    <a:pt x="161925" y="323786"/>
                  </a:lnTo>
                  <a:lnTo>
                    <a:pt x="118842" y="318002"/>
                  </a:lnTo>
                  <a:lnTo>
                    <a:pt x="80151" y="301680"/>
                  </a:lnTo>
                  <a:lnTo>
                    <a:pt x="47386" y="276361"/>
                  </a:lnTo>
                  <a:lnTo>
                    <a:pt x="22083" y="243590"/>
                  </a:lnTo>
                  <a:lnTo>
                    <a:pt x="5776" y="204909"/>
                  </a:lnTo>
                  <a:lnTo>
                    <a:pt x="0" y="161861"/>
                  </a:lnTo>
                  <a:close/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250" y="5781675"/>
              <a:ext cx="442912" cy="4429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43226" y="5815012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42" y="5783"/>
                  </a:lnTo>
                  <a:lnTo>
                    <a:pt x="80151" y="22106"/>
                  </a:lnTo>
                  <a:lnTo>
                    <a:pt x="47386" y="47424"/>
                  </a:lnTo>
                  <a:lnTo>
                    <a:pt x="22083" y="80196"/>
                  </a:lnTo>
                  <a:lnTo>
                    <a:pt x="5776" y="118877"/>
                  </a:lnTo>
                  <a:lnTo>
                    <a:pt x="0" y="161925"/>
                  </a:lnTo>
                  <a:lnTo>
                    <a:pt x="5776" y="204972"/>
                  </a:lnTo>
                  <a:lnTo>
                    <a:pt x="22083" y="243653"/>
                  </a:lnTo>
                  <a:lnTo>
                    <a:pt x="47386" y="276425"/>
                  </a:lnTo>
                  <a:lnTo>
                    <a:pt x="80151" y="301743"/>
                  </a:lnTo>
                  <a:lnTo>
                    <a:pt x="118842" y="318066"/>
                  </a:lnTo>
                  <a:lnTo>
                    <a:pt x="161925" y="323850"/>
                  </a:lnTo>
                  <a:lnTo>
                    <a:pt x="204963" y="318066"/>
                  </a:lnTo>
                  <a:lnTo>
                    <a:pt x="243642" y="301743"/>
                  </a:lnTo>
                  <a:lnTo>
                    <a:pt x="276415" y="276425"/>
                  </a:lnTo>
                  <a:lnTo>
                    <a:pt x="301737" y="243653"/>
                  </a:lnTo>
                  <a:lnTo>
                    <a:pt x="318064" y="204972"/>
                  </a:lnTo>
                  <a:lnTo>
                    <a:pt x="323850" y="161925"/>
                  </a:lnTo>
                  <a:lnTo>
                    <a:pt x="318064" y="118877"/>
                  </a:lnTo>
                  <a:lnTo>
                    <a:pt x="301737" y="80196"/>
                  </a:lnTo>
                  <a:lnTo>
                    <a:pt x="276415" y="47424"/>
                  </a:lnTo>
                  <a:lnTo>
                    <a:pt x="243642" y="22106"/>
                  </a:lnTo>
                  <a:lnTo>
                    <a:pt x="204963" y="5783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43226" y="5815012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925"/>
                  </a:moveTo>
                  <a:lnTo>
                    <a:pt x="5776" y="118877"/>
                  </a:lnTo>
                  <a:lnTo>
                    <a:pt x="22083" y="80196"/>
                  </a:lnTo>
                  <a:lnTo>
                    <a:pt x="47386" y="47424"/>
                  </a:lnTo>
                  <a:lnTo>
                    <a:pt x="80151" y="22106"/>
                  </a:lnTo>
                  <a:lnTo>
                    <a:pt x="118842" y="5783"/>
                  </a:lnTo>
                  <a:lnTo>
                    <a:pt x="161925" y="0"/>
                  </a:lnTo>
                  <a:lnTo>
                    <a:pt x="204963" y="5783"/>
                  </a:lnTo>
                  <a:lnTo>
                    <a:pt x="243642" y="22106"/>
                  </a:lnTo>
                  <a:lnTo>
                    <a:pt x="276415" y="47424"/>
                  </a:lnTo>
                  <a:lnTo>
                    <a:pt x="301737" y="80196"/>
                  </a:lnTo>
                  <a:lnTo>
                    <a:pt x="318064" y="118877"/>
                  </a:lnTo>
                  <a:lnTo>
                    <a:pt x="323850" y="161925"/>
                  </a:lnTo>
                  <a:lnTo>
                    <a:pt x="318064" y="204972"/>
                  </a:lnTo>
                  <a:lnTo>
                    <a:pt x="301737" y="243653"/>
                  </a:lnTo>
                  <a:lnTo>
                    <a:pt x="276415" y="276425"/>
                  </a:lnTo>
                  <a:lnTo>
                    <a:pt x="243642" y="301743"/>
                  </a:lnTo>
                  <a:lnTo>
                    <a:pt x="204963" y="318066"/>
                  </a:lnTo>
                  <a:lnTo>
                    <a:pt x="161925" y="323850"/>
                  </a:lnTo>
                  <a:lnTo>
                    <a:pt x="118842" y="318066"/>
                  </a:lnTo>
                  <a:lnTo>
                    <a:pt x="80151" y="301743"/>
                  </a:lnTo>
                  <a:lnTo>
                    <a:pt x="47386" y="276425"/>
                  </a:lnTo>
                  <a:lnTo>
                    <a:pt x="22083" y="243653"/>
                  </a:lnTo>
                  <a:lnTo>
                    <a:pt x="5776" y="204972"/>
                  </a:lnTo>
                  <a:lnTo>
                    <a:pt x="0" y="161925"/>
                  </a:lnTo>
                  <a:close/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45894" y="5390260"/>
            <a:ext cx="2254885" cy="10121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114550">
              <a:lnSpc>
                <a:spcPct val="100000"/>
              </a:lnSpc>
              <a:spcBef>
                <a:spcPts val="8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092835">
              <a:lnSpc>
                <a:spcPts val="2090"/>
              </a:lnSpc>
              <a:spcBef>
                <a:spcPts val="72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48441" y="4868926"/>
            <a:ext cx="2821940" cy="1604010"/>
            <a:chOff x="4748441" y="4868926"/>
            <a:chExt cx="2821940" cy="160401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8441" y="4879316"/>
              <a:ext cx="2821922" cy="15931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81776" y="4881626"/>
              <a:ext cx="457200" cy="409575"/>
            </a:xfrm>
            <a:custGeom>
              <a:avLst/>
              <a:gdLst/>
              <a:ahLst/>
              <a:cxnLst/>
              <a:rect l="l" t="t" r="r" b="b"/>
              <a:pathLst>
                <a:path w="457200" h="409575">
                  <a:moveTo>
                    <a:pt x="0" y="409575"/>
                  </a:moveTo>
                  <a:lnTo>
                    <a:pt x="457200" y="409575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957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03265" y="4498657"/>
            <a:ext cx="2927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solidFill>
                  <a:srgbClr val="C00000"/>
                </a:solidFill>
                <a:latin typeface="Cambria Math"/>
                <a:cs typeface="Cambria Math"/>
              </a:rPr>
              <a:t>𝟏𝟐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47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5567934" y="4145534"/>
            <a:ext cx="12128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600" baseline="-30092" dirty="0">
                <a:solidFill>
                  <a:srgbClr val="C00000"/>
                </a:solidFill>
                <a:latin typeface="Cambria Math"/>
                <a:cs typeface="Cambria Math"/>
              </a:rPr>
              <a:t>𝑷</a:t>
            </a:r>
            <a:r>
              <a:rPr sz="1700" dirty="0">
                <a:solidFill>
                  <a:srgbClr val="C00000"/>
                </a:solidFill>
                <a:latin typeface="Cambria Math"/>
                <a:cs typeface="Cambria Math"/>
              </a:rPr>
              <a:t>(𝟏)</a:t>
            </a:r>
            <a:r>
              <a:rPr sz="1700" spc="44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3600" baseline="-30092" dirty="0">
                <a:solidFill>
                  <a:srgbClr val="C00000"/>
                </a:solidFill>
                <a:latin typeface="Cambria Math"/>
                <a:cs typeface="Cambria Math"/>
              </a:rPr>
              <a:t>=</a:t>
            </a:r>
            <a:r>
              <a:rPr sz="3600" spc="157" baseline="-30092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3600" spc="-75" baseline="-30092" dirty="0">
                <a:solidFill>
                  <a:srgbClr val="C00000"/>
                </a:solidFill>
                <a:latin typeface="Cambria Math"/>
                <a:cs typeface="Cambria Math"/>
              </a:rPr>
              <a:t>𝑨</a:t>
            </a:r>
            <a:endParaRPr sz="3600" baseline="-30092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28079" y="4460557"/>
            <a:ext cx="2927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solidFill>
                  <a:srgbClr val="C00000"/>
                </a:solidFill>
                <a:latin typeface="Cambria Math"/>
                <a:cs typeface="Cambria Math"/>
              </a:rPr>
              <a:t>𝟏𝟐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36" name="Title 52">
            <a:extLst>
              <a:ext uri="{FF2B5EF4-FFF2-40B4-BE49-F238E27FC236}">
                <a16:creationId xmlns:a16="http://schemas.microsoft.com/office/drawing/2014/main" id="{DFE4D001-517C-E926-B032-FDFAD278409B}"/>
              </a:ext>
            </a:extLst>
          </p:cNvPr>
          <p:cNvSpPr txBox="1">
            <a:spLocks/>
          </p:cNvSpPr>
          <p:nvPr/>
        </p:nvSpPr>
        <p:spPr>
          <a:xfrm>
            <a:off x="318356" y="253932"/>
            <a:ext cx="8579296" cy="726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Neighborhood Overlap Features</a:t>
            </a:r>
          </a:p>
        </p:txBody>
      </p:sp>
    </p:spTree>
    <p:extLst>
      <p:ext uri="{BB962C8B-B14F-4D97-AF65-F5344CB8AC3E}">
        <p14:creationId xmlns:p14="http://schemas.microsoft.com/office/powerpoint/2010/main" val="3039800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866769" y="1445260"/>
            <a:ext cx="676275" cy="534670"/>
            <a:chOff x="3866769" y="1445260"/>
            <a:chExt cx="676275" cy="534670"/>
          </a:xfrm>
        </p:grpSpPr>
        <p:sp>
          <p:nvSpPr>
            <p:cNvPr id="4" name="object 4"/>
            <p:cNvSpPr/>
            <p:nvPr/>
          </p:nvSpPr>
          <p:spPr>
            <a:xfrm>
              <a:off x="3866769" y="1445259"/>
              <a:ext cx="635635" cy="534670"/>
            </a:xfrm>
            <a:custGeom>
              <a:avLst/>
              <a:gdLst/>
              <a:ahLst/>
              <a:cxnLst/>
              <a:rect l="l" t="t" r="r" b="b"/>
              <a:pathLst>
                <a:path w="635635" h="534669">
                  <a:moveTo>
                    <a:pt x="251968" y="208280"/>
                  </a:moveTo>
                  <a:lnTo>
                    <a:pt x="250444" y="199898"/>
                  </a:lnTo>
                  <a:lnTo>
                    <a:pt x="244602" y="185420"/>
                  </a:lnTo>
                  <a:lnTo>
                    <a:pt x="240411" y="179197"/>
                  </a:lnTo>
                  <a:lnTo>
                    <a:pt x="238836" y="177800"/>
                  </a:lnTo>
                  <a:lnTo>
                    <a:pt x="234696" y="174117"/>
                  </a:lnTo>
                  <a:lnTo>
                    <a:pt x="195224" y="156565"/>
                  </a:lnTo>
                  <a:lnTo>
                    <a:pt x="190754" y="155981"/>
                  </a:lnTo>
                  <a:lnTo>
                    <a:pt x="190754" y="217932"/>
                  </a:lnTo>
                  <a:lnTo>
                    <a:pt x="190258" y="228485"/>
                  </a:lnTo>
                  <a:lnTo>
                    <a:pt x="173418" y="271449"/>
                  </a:lnTo>
                  <a:lnTo>
                    <a:pt x="131038" y="290182"/>
                  </a:lnTo>
                  <a:lnTo>
                    <a:pt x="118110" y="290703"/>
                  </a:lnTo>
                  <a:lnTo>
                    <a:pt x="107823" y="290703"/>
                  </a:lnTo>
                  <a:lnTo>
                    <a:pt x="132334" y="178181"/>
                  </a:lnTo>
                  <a:lnTo>
                    <a:pt x="137795" y="177927"/>
                  </a:lnTo>
                  <a:lnTo>
                    <a:pt x="144272" y="177800"/>
                  </a:lnTo>
                  <a:lnTo>
                    <a:pt x="151765" y="177800"/>
                  </a:lnTo>
                  <a:lnTo>
                    <a:pt x="188366" y="200317"/>
                  </a:lnTo>
                  <a:lnTo>
                    <a:pt x="190754" y="217932"/>
                  </a:lnTo>
                  <a:lnTo>
                    <a:pt x="190754" y="155981"/>
                  </a:lnTo>
                  <a:lnTo>
                    <a:pt x="154813" y="154432"/>
                  </a:lnTo>
                  <a:lnTo>
                    <a:pt x="54991" y="154432"/>
                  </a:lnTo>
                  <a:lnTo>
                    <a:pt x="52197" y="167513"/>
                  </a:lnTo>
                  <a:lnTo>
                    <a:pt x="58039" y="168402"/>
                  </a:lnTo>
                  <a:lnTo>
                    <a:pt x="62230" y="170053"/>
                  </a:lnTo>
                  <a:lnTo>
                    <a:pt x="67437" y="175260"/>
                  </a:lnTo>
                  <a:lnTo>
                    <a:pt x="68656" y="179197"/>
                  </a:lnTo>
                  <a:lnTo>
                    <a:pt x="68630" y="193433"/>
                  </a:lnTo>
                  <a:lnTo>
                    <a:pt x="67945" y="200533"/>
                  </a:lnTo>
                  <a:lnTo>
                    <a:pt x="66141" y="208483"/>
                  </a:lnTo>
                  <a:lnTo>
                    <a:pt x="29718" y="373380"/>
                  </a:lnTo>
                  <a:lnTo>
                    <a:pt x="10414" y="411988"/>
                  </a:lnTo>
                  <a:lnTo>
                    <a:pt x="2794" y="414147"/>
                  </a:lnTo>
                  <a:lnTo>
                    <a:pt x="0" y="427355"/>
                  </a:lnTo>
                  <a:lnTo>
                    <a:pt x="103378" y="427355"/>
                  </a:lnTo>
                  <a:lnTo>
                    <a:pt x="106172" y="414147"/>
                  </a:lnTo>
                  <a:lnTo>
                    <a:pt x="99441" y="413766"/>
                  </a:lnTo>
                  <a:lnTo>
                    <a:pt x="94615" y="412242"/>
                  </a:lnTo>
                  <a:lnTo>
                    <a:pt x="91440" y="409702"/>
                  </a:lnTo>
                  <a:lnTo>
                    <a:pt x="88392" y="407162"/>
                  </a:lnTo>
                  <a:lnTo>
                    <a:pt x="86779" y="402971"/>
                  </a:lnTo>
                  <a:lnTo>
                    <a:pt x="86741" y="391566"/>
                  </a:lnTo>
                  <a:lnTo>
                    <a:pt x="86995" y="387604"/>
                  </a:lnTo>
                  <a:lnTo>
                    <a:pt x="87757" y="381381"/>
                  </a:lnTo>
                  <a:lnTo>
                    <a:pt x="88392" y="377571"/>
                  </a:lnTo>
                  <a:lnTo>
                    <a:pt x="89408" y="373380"/>
                  </a:lnTo>
                  <a:lnTo>
                    <a:pt x="102743" y="312928"/>
                  </a:lnTo>
                  <a:lnTo>
                    <a:pt x="108204" y="313690"/>
                  </a:lnTo>
                  <a:lnTo>
                    <a:pt x="115062" y="313944"/>
                  </a:lnTo>
                  <a:lnTo>
                    <a:pt x="128905" y="313944"/>
                  </a:lnTo>
                  <a:lnTo>
                    <a:pt x="143090" y="313550"/>
                  </a:lnTo>
                  <a:lnTo>
                    <a:pt x="149872" y="312928"/>
                  </a:lnTo>
                  <a:lnTo>
                    <a:pt x="156565" y="312331"/>
                  </a:lnTo>
                  <a:lnTo>
                    <a:pt x="202895" y="299389"/>
                  </a:lnTo>
                  <a:lnTo>
                    <a:pt x="216763" y="290703"/>
                  </a:lnTo>
                  <a:lnTo>
                    <a:pt x="220218" y="288163"/>
                  </a:lnTo>
                  <a:lnTo>
                    <a:pt x="243713" y="257683"/>
                  </a:lnTo>
                  <a:lnTo>
                    <a:pt x="251942" y="217932"/>
                  </a:lnTo>
                  <a:lnTo>
                    <a:pt x="251968" y="208280"/>
                  </a:lnTo>
                  <a:close/>
                </a:path>
                <a:path w="635635" h="534669">
                  <a:moveTo>
                    <a:pt x="391414" y="11049"/>
                  </a:moveTo>
                  <a:lnTo>
                    <a:pt x="387477" y="0"/>
                  </a:lnTo>
                  <a:lnTo>
                    <a:pt x="367639" y="7150"/>
                  </a:lnTo>
                  <a:lnTo>
                    <a:pt x="350240" y="17513"/>
                  </a:lnTo>
                  <a:lnTo>
                    <a:pt x="322834" y="47879"/>
                  </a:lnTo>
                  <a:lnTo>
                    <a:pt x="305904" y="88519"/>
                  </a:lnTo>
                  <a:lnTo>
                    <a:pt x="300228" y="136779"/>
                  </a:lnTo>
                  <a:lnTo>
                    <a:pt x="301625" y="161912"/>
                  </a:lnTo>
                  <a:lnTo>
                    <a:pt x="312864" y="206349"/>
                  </a:lnTo>
                  <a:lnTo>
                    <a:pt x="335229" y="242392"/>
                  </a:lnTo>
                  <a:lnTo>
                    <a:pt x="367576" y="266293"/>
                  </a:lnTo>
                  <a:lnTo>
                    <a:pt x="387477" y="273431"/>
                  </a:lnTo>
                  <a:lnTo>
                    <a:pt x="390906" y="262382"/>
                  </a:lnTo>
                  <a:lnTo>
                    <a:pt x="375373" y="255435"/>
                  </a:lnTo>
                  <a:lnTo>
                    <a:pt x="361937" y="245808"/>
                  </a:lnTo>
                  <a:lnTo>
                    <a:pt x="334289" y="201079"/>
                  </a:lnTo>
                  <a:lnTo>
                    <a:pt x="326237" y="159461"/>
                  </a:lnTo>
                  <a:lnTo>
                    <a:pt x="325247" y="135382"/>
                  </a:lnTo>
                  <a:lnTo>
                    <a:pt x="326237" y="112026"/>
                  </a:lnTo>
                  <a:lnTo>
                    <a:pt x="334289" y="71501"/>
                  </a:lnTo>
                  <a:lnTo>
                    <a:pt x="362051" y="27419"/>
                  </a:lnTo>
                  <a:lnTo>
                    <a:pt x="375640" y="17907"/>
                  </a:lnTo>
                  <a:lnTo>
                    <a:pt x="391414" y="11049"/>
                  </a:lnTo>
                  <a:close/>
                </a:path>
                <a:path w="635635" h="534669">
                  <a:moveTo>
                    <a:pt x="461518" y="507873"/>
                  </a:moveTo>
                  <a:lnTo>
                    <a:pt x="451104" y="497586"/>
                  </a:lnTo>
                  <a:lnTo>
                    <a:pt x="446405" y="502793"/>
                  </a:lnTo>
                  <a:lnTo>
                    <a:pt x="442468" y="506857"/>
                  </a:lnTo>
                  <a:lnTo>
                    <a:pt x="438912" y="509524"/>
                  </a:lnTo>
                  <a:lnTo>
                    <a:pt x="435483" y="512191"/>
                  </a:lnTo>
                  <a:lnTo>
                    <a:pt x="432308" y="513588"/>
                  </a:lnTo>
                  <a:lnTo>
                    <a:pt x="426720" y="513588"/>
                  </a:lnTo>
                  <a:lnTo>
                    <a:pt x="424942" y="512699"/>
                  </a:lnTo>
                  <a:lnTo>
                    <a:pt x="423799" y="510921"/>
                  </a:lnTo>
                  <a:lnTo>
                    <a:pt x="422783" y="509270"/>
                  </a:lnTo>
                  <a:lnTo>
                    <a:pt x="422300" y="506857"/>
                  </a:lnTo>
                  <a:lnTo>
                    <a:pt x="422275" y="502031"/>
                  </a:lnTo>
                  <a:lnTo>
                    <a:pt x="422389" y="497586"/>
                  </a:lnTo>
                  <a:lnTo>
                    <a:pt x="422783" y="493903"/>
                  </a:lnTo>
                  <a:lnTo>
                    <a:pt x="447421" y="389128"/>
                  </a:lnTo>
                  <a:lnTo>
                    <a:pt x="406273" y="389128"/>
                  </a:lnTo>
                  <a:lnTo>
                    <a:pt x="390144" y="463042"/>
                  </a:lnTo>
                  <a:lnTo>
                    <a:pt x="388366" y="470916"/>
                  </a:lnTo>
                  <a:lnTo>
                    <a:pt x="386080" y="477774"/>
                  </a:lnTo>
                  <a:lnTo>
                    <a:pt x="383286" y="483489"/>
                  </a:lnTo>
                  <a:lnTo>
                    <a:pt x="380492" y="489331"/>
                  </a:lnTo>
                  <a:lnTo>
                    <a:pt x="353822" y="513334"/>
                  </a:lnTo>
                  <a:lnTo>
                    <a:pt x="344043" y="513334"/>
                  </a:lnTo>
                  <a:lnTo>
                    <a:pt x="340715" y="509270"/>
                  </a:lnTo>
                  <a:lnTo>
                    <a:pt x="340791" y="497586"/>
                  </a:lnTo>
                  <a:lnTo>
                    <a:pt x="352933" y="443357"/>
                  </a:lnTo>
                  <a:lnTo>
                    <a:pt x="354761" y="435483"/>
                  </a:lnTo>
                  <a:lnTo>
                    <a:pt x="356069" y="428409"/>
                  </a:lnTo>
                  <a:lnTo>
                    <a:pt x="356857" y="422148"/>
                  </a:lnTo>
                  <a:lnTo>
                    <a:pt x="357035" y="418338"/>
                  </a:lnTo>
                  <a:lnTo>
                    <a:pt x="357124" y="407670"/>
                  </a:lnTo>
                  <a:lnTo>
                    <a:pt x="357124" y="406908"/>
                  </a:lnTo>
                  <a:lnTo>
                    <a:pt x="354711" y="399542"/>
                  </a:lnTo>
                  <a:lnTo>
                    <a:pt x="349885" y="394462"/>
                  </a:lnTo>
                  <a:lnTo>
                    <a:pt x="345186" y="389382"/>
                  </a:lnTo>
                  <a:lnTo>
                    <a:pt x="337820" y="386842"/>
                  </a:lnTo>
                  <a:lnTo>
                    <a:pt x="318897" y="386842"/>
                  </a:lnTo>
                  <a:lnTo>
                    <a:pt x="284937" y="406514"/>
                  </a:lnTo>
                  <a:lnTo>
                    <a:pt x="277749" y="413385"/>
                  </a:lnTo>
                  <a:lnTo>
                    <a:pt x="288163" y="423672"/>
                  </a:lnTo>
                  <a:lnTo>
                    <a:pt x="292989" y="418338"/>
                  </a:lnTo>
                  <a:lnTo>
                    <a:pt x="297053" y="414274"/>
                  </a:lnTo>
                  <a:lnTo>
                    <a:pt x="300482" y="411734"/>
                  </a:lnTo>
                  <a:lnTo>
                    <a:pt x="303911" y="409067"/>
                  </a:lnTo>
                  <a:lnTo>
                    <a:pt x="306959" y="407670"/>
                  </a:lnTo>
                  <a:lnTo>
                    <a:pt x="312039" y="407670"/>
                  </a:lnTo>
                  <a:lnTo>
                    <a:pt x="313817" y="408432"/>
                  </a:lnTo>
                  <a:lnTo>
                    <a:pt x="315087" y="409829"/>
                  </a:lnTo>
                  <a:lnTo>
                    <a:pt x="316357" y="411353"/>
                  </a:lnTo>
                  <a:lnTo>
                    <a:pt x="316865" y="413385"/>
                  </a:lnTo>
                  <a:lnTo>
                    <a:pt x="316992" y="422402"/>
                  </a:lnTo>
                  <a:lnTo>
                    <a:pt x="316230" y="428117"/>
                  </a:lnTo>
                  <a:lnTo>
                    <a:pt x="314579" y="434467"/>
                  </a:lnTo>
                  <a:lnTo>
                    <a:pt x="302260" y="483108"/>
                  </a:lnTo>
                  <a:lnTo>
                    <a:pt x="299974" y="512953"/>
                  </a:lnTo>
                  <a:lnTo>
                    <a:pt x="302768" y="520446"/>
                  </a:lnTo>
                  <a:lnTo>
                    <a:pt x="308229" y="526034"/>
                  </a:lnTo>
                  <a:lnTo>
                    <a:pt x="313817" y="531622"/>
                  </a:lnTo>
                  <a:lnTo>
                    <a:pt x="321437" y="534416"/>
                  </a:lnTo>
                  <a:lnTo>
                    <a:pt x="331216" y="534416"/>
                  </a:lnTo>
                  <a:lnTo>
                    <a:pt x="372325" y="516432"/>
                  </a:lnTo>
                  <a:lnTo>
                    <a:pt x="375348" y="513334"/>
                  </a:lnTo>
                  <a:lnTo>
                    <a:pt x="378828" y="509778"/>
                  </a:lnTo>
                  <a:lnTo>
                    <a:pt x="385445" y="502031"/>
                  </a:lnTo>
                  <a:lnTo>
                    <a:pt x="386969" y="503174"/>
                  </a:lnTo>
                  <a:lnTo>
                    <a:pt x="386334" y="505333"/>
                  </a:lnTo>
                  <a:lnTo>
                    <a:pt x="386168" y="506730"/>
                  </a:lnTo>
                  <a:lnTo>
                    <a:pt x="386080" y="517398"/>
                  </a:lnTo>
                  <a:lnTo>
                    <a:pt x="388366" y="523240"/>
                  </a:lnTo>
                  <a:lnTo>
                    <a:pt x="397891" y="532257"/>
                  </a:lnTo>
                  <a:lnTo>
                    <a:pt x="404241" y="534416"/>
                  </a:lnTo>
                  <a:lnTo>
                    <a:pt x="420370" y="534416"/>
                  </a:lnTo>
                  <a:lnTo>
                    <a:pt x="454177" y="514883"/>
                  </a:lnTo>
                  <a:lnTo>
                    <a:pt x="455523" y="513588"/>
                  </a:lnTo>
                  <a:lnTo>
                    <a:pt x="461518" y="507873"/>
                  </a:lnTo>
                  <a:close/>
                </a:path>
                <a:path w="635635" h="534669">
                  <a:moveTo>
                    <a:pt x="635254" y="406654"/>
                  </a:moveTo>
                  <a:lnTo>
                    <a:pt x="635190" y="404456"/>
                  </a:lnTo>
                  <a:lnTo>
                    <a:pt x="633349" y="398399"/>
                  </a:lnTo>
                  <a:lnTo>
                    <a:pt x="625856" y="389128"/>
                  </a:lnTo>
                  <a:lnTo>
                    <a:pt x="619506" y="386842"/>
                  </a:lnTo>
                  <a:lnTo>
                    <a:pt x="610489" y="386842"/>
                  </a:lnTo>
                  <a:lnTo>
                    <a:pt x="574903" y="402043"/>
                  </a:lnTo>
                  <a:lnTo>
                    <a:pt x="565277" y="413131"/>
                  </a:lnTo>
                  <a:lnTo>
                    <a:pt x="575437" y="421259"/>
                  </a:lnTo>
                  <a:lnTo>
                    <a:pt x="578612" y="416814"/>
                  </a:lnTo>
                  <a:lnTo>
                    <a:pt x="581660" y="413258"/>
                  </a:lnTo>
                  <a:lnTo>
                    <a:pt x="584708" y="410718"/>
                  </a:lnTo>
                  <a:lnTo>
                    <a:pt x="587756" y="408051"/>
                  </a:lnTo>
                  <a:lnTo>
                    <a:pt x="591058" y="406654"/>
                  </a:lnTo>
                  <a:lnTo>
                    <a:pt x="597789" y="406654"/>
                  </a:lnTo>
                  <a:lnTo>
                    <a:pt x="600075" y="407797"/>
                  </a:lnTo>
                  <a:lnTo>
                    <a:pt x="601599" y="409829"/>
                  </a:lnTo>
                  <a:lnTo>
                    <a:pt x="603123" y="411988"/>
                  </a:lnTo>
                  <a:lnTo>
                    <a:pt x="603669" y="414528"/>
                  </a:lnTo>
                  <a:lnTo>
                    <a:pt x="603758" y="426720"/>
                  </a:lnTo>
                  <a:lnTo>
                    <a:pt x="602615" y="434467"/>
                  </a:lnTo>
                  <a:lnTo>
                    <a:pt x="600075" y="442214"/>
                  </a:lnTo>
                  <a:lnTo>
                    <a:pt x="597662" y="449961"/>
                  </a:lnTo>
                  <a:lnTo>
                    <a:pt x="594487" y="457327"/>
                  </a:lnTo>
                  <a:lnTo>
                    <a:pt x="590423" y="464185"/>
                  </a:lnTo>
                  <a:lnTo>
                    <a:pt x="586486" y="471170"/>
                  </a:lnTo>
                  <a:lnTo>
                    <a:pt x="582041" y="477647"/>
                  </a:lnTo>
                  <a:lnTo>
                    <a:pt x="577088" y="483489"/>
                  </a:lnTo>
                  <a:lnTo>
                    <a:pt x="572135" y="489458"/>
                  </a:lnTo>
                  <a:lnTo>
                    <a:pt x="540639" y="513207"/>
                  </a:lnTo>
                  <a:lnTo>
                    <a:pt x="537210" y="513207"/>
                  </a:lnTo>
                  <a:lnTo>
                    <a:pt x="536575" y="512064"/>
                  </a:lnTo>
                  <a:lnTo>
                    <a:pt x="535559" y="507492"/>
                  </a:lnTo>
                  <a:lnTo>
                    <a:pt x="535305" y="504444"/>
                  </a:lnTo>
                  <a:lnTo>
                    <a:pt x="535432" y="494919"/>
                  </a:lnTo>
                  <a:lnTo>
                    <a:pt x="535559" y="492760"/>
                  </a:lnTo>
                  <a:lnTo>
                    <a:pt x="536194" y="488061"/>
                  </a:lnTo>
                  <a:lnTo>
                    <a:pt x="536702" y="483235"/>
                  </a:lnTo>
                  <a:lnTo>
                    <a:pt x="537565" y="477647"/>
                  </a:lnTo>
                  <a:lnTo>
                    <a:pt x="538353" y="473202"/>
                  </a:lnTo>
                  <a:lnTo>
                    <a:pt x="547751" y="429133"/>
                  </a:lnTo>
                  <a:lnTo>
                    <a:pt x="548767" y="424053"/>
                  </a:lnTo>
                  <a:lnTo>
                    <a:pt x="549148" y="420243"/>
                  </a:lnTo>
                  <a:lnTo>
                    <a:pt x="549275" y="408051"/>
                  </a:lnTo>
                  <a:lnTo>
                    <a:pt x="549275" y="406273"/>
                  </a:lnTo>
                  <a:lnTo>
                    <a:pt x="546735" y="399796"/>
                  </a:lnTo>
                  <a:lnTo>
                    <a:pt x="541655" y="394589"/>
                  </a:lnTo>
                  <a:lnTo>
                    <a:pt x="536448" y="389382"/>
                  </a:lnTo>
                  <a:lnTo>
                    <a:pt x="529209" y="386842"/>
                  </a:lnTo>
                  <a:lnTo>
                    <a:pt x="519811" y="386842"/>
                  </a:lnTo>
                  <a:lnTo>
                    <a:pt x="483501" y="400062"/>
                  </a:lnTo>
                  <a:lnTo>
                    <a:pt x="469519" y="413004"/>
                  </a:lnTo>
                  <a:lnTo>
                    <a:pt x="478536" y="423164"/>
                  </a:lnTo>
                  <a:lnTo>
                    <a:pt x="486333" y="416521"/>
                  </a:lnTo>
                  <a:lnTo>
                    <a:pt x="493191" y="411797"/>
                  </a:lnTo>
                  <a:lnTo>
                    <a:pt x="499110" y="408990"/>
                  </a:lnTo>
                  <a:lnTo>
                    <a:pt x="504063" y="408051"/>
                  </a:lnTo>
                  <a:lnTo>
                    <a:pt x="507746" y="408051"/>
                  </a:lnTo>
                  <a:lnTo>
                    <a:pt x="510286" y="408813"/>
                  </a:lnTo>
                  <a:lnTo>
                    <a:pt x="511429" y="410464"/>
                  </a:lnTo>
                  <a:lnTo>
                    <a:pt x="512699" y="412242"/>
                  </a:lnTo>
                  <a:lnTo>
                    <a:pt x="513207" y="414528"/>
                  </a:lnTo>
                  <a:lnTo>
                    <a:pt x="513080" y="420243"/>
                  </a:lnTo>
                  <a:lnTo>
                    <a:pt x="512318" y="424434"/>
                  </a:lnTo>
                  <a:lnTo>
                    <a:pt x="502412" y="470027"/>
                  </a:lnTo>
                  <a:lnTo>
                    <a:pt x="501396" y="476250"/>
                  </a:lnTo>
                  <a:lnTo>
                    <a:pt x="500507" y="482473"/>
                  </a:lnTo>
                  <a:lnTo>
                    <a:pt x="499237" y="494919"/>
                  </a:lnTo>
                  <a:lnTo>
                    <a:pt x="498919" y="499745"/>
                  </a:lnTo>
                  <a:lnTo>
                    <a:pt x="498957" y="511937"/>
                  </a:lnTo>
                  <a:lnTo>
                    <a:pt x="499110" y="514096"/>
                  </a:lnTo>
                  <a:lnTo>
                    <a:pt x="499618" y="517525"/>
                  </a:lnTo>
                  <a:lnTo>
                    <a:pt x="499999" y="520954"/>
                  </a:lnTo>
                  <a:lnTo>
                    <a:pt x="517144" y="534416"/>
                  </a:lnTo>
                  <a:lnTo>
                    <a:pt x="529082" y="534416"/>
                  </a:lnTo>
                  <a:lnTo>
                    <a:pt x="569214" y="516255"/>
                  </a:lnTo>
                  <a:lnTo>
                    <a:pt x="573024" y="513207"/>
                  </a:lnTo>
                  <a:lnTo>
                    <a:pt x="575564" y="511175"/>
                  </a:lnTo>
                  <a:lnTo>
                    <a:pt x="604266" y="480568"/>
                  </a:lnTo>
                  <a:lnTo>
                    <a:pt x="625094" y="446786"/>
                  </a:lnTo>
                  <a:lnTo>
                    <a:pt x="628396" y="440182"/>
                  </a:lnTo>
                  <a:lnTo>
                    <a:pt x="630936" y="433959"/>
                  </a:lnTo>
                  <a:lnTo>
                    <a:pt x="632587" y="428117"/>
                  </a:lnTo>
                  <a:lnTo>
                    <a:pt x="634365" y="422148"/>
                  </a:lnTo>
                  <a:lnTo>
                    <a:pt x="635254" y="416941"/>
                  </a:lnTo>
                  <a:lnTo>
                    <a:pt x="635254" y="406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1297" y="1454404"/>
              <a:ext cx="135381" cy="199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51350" y="1445260"/>
              <a:ext cx="91440" cy="273685"/>
            </a:xfrm>
            <a:custGeom>
              <a:avLst/>
              <a:gdLst/>
              <a:ahLst/>
              <a:cxnLst/>
              <a:rect l="l" t="t" r="r" b="b"/>
              <a:pathLst>
                <a:path w="91439" h="273685">
                  <a:moveTo>
                    <a:pt x="3937" y="0"/>
                  </a:moveTo>
                  <a:lnTo>
                    <a:pt x="0" y="11049"/>
                  </a:lnTo>
                  <a:lnTo>
                    <a:pt x="15837" y="17905"/>
                  </a:lnTo>
                  <a:lnTo>
                    <a:pt x="29448" y="27416"/>
                  </a:lnTo>
                  <a:lnTo>
                    <a:pt x="57112" y="71499"/>
                  </a:lnTo>
                  <a:lnTo>
                    <a:pt x="65164" y="112023"/>
                  </a:lnTo>
                  <a:lnTo>
                    <a:pt x="66166" y="135381"/>
                  </a:lnTo>
                  <a:lnTo>
                    <a:pt x="65164" y="159452"/>
                  </a:lnTo>
                  <a:lnTo>
                    <a:pt x="57112" y="201068"/>
                  </a:lnTo>
                  <a:lnTo>
                    <a:pt x="29463" y="245808"/>
                  </a:lnTo>
                  <a:lnTo>
                    <a:pt x="508" y="262381"/>
                  </a:lnTo>
                  <a:lnTo>
                    <a:pt x="3937" y="273430"/>
                  </a:lnTo>
                  <a:lnTo>
                    <a:pt x="41227" y="255936"/>
                  </a:lnTo>
                  <a:lnTo>
                    <a:pt x="68707" y="225678"/>
                  </a:lnTo>
                  <a:lnTo>
                    <a:pt x="85566" y="185086"/>
                  </a:lnTo>
                  <a:lnTo>
                    <a:pt x="91186" y="136778"/>
                  </a:lnTo>
                  <a:lnTo>
                    <a:pt x="89761" y="111708"/>
                  </a:lnTo>
                  <a:lnTo>
                    <a:pt x="78434" y="67234"/>
                  </a:lnTo>
                  <a:lnTo>
                    <a:pt x="56104" y="31093"/>
                  </a:lnTo>
                  <a:lnTo>
                    <a:pt x="23770" y="7141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4362" y="1348364"/>
            <a:ext cx="7944484" cy="207962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44"/>
              </a:spcBef>
              <a:buClr>
                <a:schemeClr val="tx2">
                  <a:lumMod val="60000"/>
                  <a:lumOff val="40000"/>
                </a:schemeClr>
              </a:buClr>
              <a:buSzPct val="79687"/>
              <a:buFont typeface="Wingdings" panose="05000000000000000000" pitchFamily="2" charset="2"/>
              <a:buChar char="§"/>
              <a:tabLst>
                <a:tab pos="336550" algn="l"/>
                <a:tab pos="4083685" algn="l"/>
              </a:tabLst>
            </a:pPr>
            <a:r>
              <a:rPr sz="3200" dirty="0">
                <a:latin typeface="Calibri"/>
                <a:cs typeface="Calibri"/>
              </a:rPr>
              <a:t>How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50" dirty="0"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812800" marR="5080" lvl="1" indent="-457200">
              <a:lnSpc>
                <a:spcPct val="102400"/>
              </a:lnSpc>
              <a:spcBef>
                <a:spcPts val="66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632460" algn="l"/>
              </a:tabLst>
            </a:pPr>
            <a:r>
              <a:rPr sz="2750" b="1" dirty="0">
                <a:latin typeface="Calibri"/>
                <a:cs typeface="Calibri"/>
              </a:rPr>
              <a:t>Step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1: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Compute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#walks</a:t>
            </a:r>
            <a:r>
              <a:rPr sz="2750" b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3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sz="275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C00000"/>
                </a:solidFill>
                <a:latin typeface="Calibri"/>
                <a:cs typeface="Calibri"/>
              </a:rPr>
              <a:t>each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75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mbria Math"/>
                <a:cs typeface="Cambria Math"/>
              </a:rPr>
              <a:t>𝒖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’s</a:t>
            </a:r>
            <a:r>
              <a:rPr sz="275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neighbor</a:t>
            </a:r>
            <a:r>
              <a:rPr sz="275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750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spc="-50" dirty="0">
                <a:solidFill>
                  <a:srgbClr val="C00000"/>
                </a:solidFill>
                <a:latin typeface="Cambria Math"/>
                <a:cs typeface="Cambria Math"/>
              </a:rPr>
              <a:t>𝒗</a:t>
            </a:r>
            <a:endParaRPr sz="2750" dirty="0">
              <a:latin typeface="Cambria Math"/>
              <a:cs typeface="Cambria Math"/>
            </a:endParaRPr>
          </a:p>
          <a:p>
            <a:pPr marL="812800" lvl="1" indent="-457200">
              <a:lnSpc>
                <a:spcPct val="100000"/>
              </a:lnSpc>
              <a:spcBef>
                <a:spcPts val="76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b="1" dirty="0">
                <a:latin typeface="Calibri"/>
                <a:cs typeface="Calibri"/>
              </a:rPr>
              <a:t>Step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2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Sum</a:t>
            </a:r>
            <a:r>
              <a:rPr sz="275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up</a:t>
            </a:r>
            <a:r>
              <a:rPr sz="275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these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#walks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across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u’s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neighbors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8001" y="3808412"/>
            <a:ext cx="2755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latin typeface="Cambria Math"/>
                <a:cs typeface="Cambria Math"/>
              </a:rPr>
              <a:t>𝒊𝒗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2564" y="3779837"/>
            <a:ext cx="49568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18235" algn="l"/>
                <a:tab pos="1499870" algn="l"/>
                <a:tab pos="3463925" algn="l"/>
                <a:tab pos="3854450" algn="l"/>
                <a:tab pos="4693920" algn="l"/>
              </a:tabLst>
            </a:pPr>
            <a:r>
              <a:rPr sz="2000" spc="-25" dirty="0">
                <a:latin typeface="Cambria Math"/>
                <a:cs typeface="Cambria Math"/>
              </a:rPr>
              <a:t>𝒖𝒗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𝒊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3000" spc="-37" baseline="1388" dirty="0">
                <a:latin typeface="Cambria Math"/>
                <a:cs typeface="Cambria Math"/>
              </a:rPr>
              <a:t>𝒖𝒊</a:t>
            </a:r>
            <a:r>
              <a:rPr sz="3000" baseline="1388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𝒊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3000" spc="-37" baseline="1388" dirty="0">
                <a:latin typeface="Cambria Math"/>
                <a:cs typeface="Cambria Math"/>
              </a:rPr>
              <a:t>𝒖𝒊</a:t>
            </a:r>
            <a:r>
              <a:rPr sz="3000" baseline="1388" dirty="0">
                <a:latin typeface="Cambria Math"/>
                <a:cs typeface="Cambria Math"/>
              </a:rPr>
              <a:t>	</a:t>
            </a:r>
            <a:r>
              <a:rPr sz="3000" spc="-37" baseline="1388" dirty="0">
                <a:latin typeface="Cambria Math"/>
                <a:cs typeface="Cambria Math"/>
              </a:rPr>
              <a:t>𝒊𝒗</a:t>
            </a:r>
            <a:endParaRPr sz="3000" baseline="1388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6605" y="3770312"/>
            <a:ext cx="33845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latin typeface="Cambria Math"/>
                <a:cs typeface="Cambria Math"/>
              </a:rPr>
              <a:t>𝒖𝒗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780" y="3598164"/>
            <a:ext cx="6450330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9090" indent="-275590">
              <a:lnSpc>
                <a:spcPct val="100000"/>
              </a:lnSpc>
              <a:spcBef>
                <a:spcPts val="130"/>
              </a:spcBef>
              <a:buClr>
                <a:schemeClr val="tx2">
                  <a:lumMod val="60000"/>
                  <a:lumOff val="40000"/>
                </a:schemeClr>
              </a:buClr>
              <a:buFont typeface="Wingdings"/>
              <a:buChar char=""/>
              <a:tabLst>
                <a:tab pos="339090" algn="l"/>
                <a:tab pos="1836420" algn="l"/>
                <a:tab pos="2437130" algn="l"/>
                <a:tab pos="4191635" algn="l"/>
                <a:tab pos="4782820" algn="l"/>
                <a:tab pos="5631180" algn="l"/>
              </a:tabLst>
            </a:pPr>
            <a:r>
              <a:rPr sz="2750" dirty="0">
                <a:latin typeface="Cambria Math"/>
                <a:cs typeface="Cambria Math"/>
              </a:rPr>
              <a:t>𝑷</a:t>
            </a:r>
            <a:r>
              <a:rPr sz="3000" baseline="41666" dirty="0">
                <a:latin typeface="Cambria Math"/>
                <a:cs typeface="Cambria Math"/>
              </a:rPr>
              <a:t>(</a:t>
            </a:r>
            <a:r>
              <a:rPr sz="3000" baseline="41666" dirty="0">
                <a:solidFill>
                  <a:srgbClr val="C00000"/>
                </a:solidFill>
                <a:latin typeface="Cambria Math"/>
                <a:cs typeface="Cambria Math"/>
              </a:rPr>
              <a:t>𝟐</a:t>
            </a:r>
            <a:r>
              <a:rPr sz="3000" baseline="41666" dirty="0">
                <a:latin typeface="Cambria Math"/>
                <a:cs typeface="Cambria Math"/>
              </a:rPr>
              <a:t>)</a:t>
            </a:r>
            <a:r>
              <a:rPr sz="3000" spc="712" baseline="416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275" dirty="0">
                <a:latin typeface="Cambria Math"/>
                <a:cs typeface="Cambria Math"/>
              </a:rPr>
              <a:t> </a:t>
            </a:r>
            <a:r>
              <a:rPr lang="el-GR" sz="4125" spc="494" baseline="1010" dirty="0">
                <a:latin typeface="Cambria Math"/>
                <a:cs typeface="Cambria Math"/>
              </a:rPr>
              <a:t>Σ</a:t>
            </a:r>
            <a:r>
              <a:rPr sz="4125" baseline="1010" dirty="0">
                <a:latin typeface="Cambria Math"/>
                <a:cs typeface="Cambria Math"/>
              </a:rPr>
              <a:t>	</a:t>
            </a:r>
            <a:r>
              <a:rPr sz="2750" spc="-50" dirty="0">
                <a:latin typeface="Cambria Math"/>
                <a:cs typeface="Cambria Math"/>
              </a:rPr>
              <a:t>𝑨</a:t>
            </a:r>
            <a:r>
              <a:rPr sz="2750" dirty="0">
                <a:latin typeface="Cambria Math"/>
                <a:cs typeface="Cambria Math"/>
              </a:rPr>
              <a:t>	∗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𝑷</a:t>
            </a:r>
            <a:r>
              <a:rPr sz="3000" baseline="41666" dirty="0">
                <a:latin typeface="Cambria Math"/>
                <a:cs typeface="Cambria Math"/>
              </a:rPr>
              <a:t>(𝟏)</a:t>
            </a:r>
            <a:r>
              <a:rPr sz="3000" spc="82" baseline="41666" dirty="0">
                <a:latin typeface="Cambria Math"/>
                <a:cs typeface="Cambria Math"/>
              </a:rPr>
              <a:t> 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95" dirty="0">
                <a:latin typeface="Cambria Math"/>
                <a:cs typeface="Cambria Math"/>
              </a:rPr>
              <a:t> </a:t>
            </a:r>
            <a:r>
              <a:rPr lang="el-GR" sz="2750" spc="195" dirty="0">
                <a:latin typeface="Cambria Math"/>
                <a:cs typeface="Cambria Math"/>
              </a:rPr>
              <a:t>Σ</a:t>
            </a:r>
            <a:r>
              <a:rPr sz="4125" baseline="1010" dirty="0">
                <a:latin typeface="Cambria Math"/>
                <a:cs typeface="Cambria Math"/>
              </a:rPr>
              <a:t>	</a:t>
            </a:r>
            <a:r>
              <a:rPr sz="2750" spc="-50" dirty="0">
                <a:latin typeface="Cambria Math"/>
                <a:cs typeface="Cambria Math"/>
              </a:rPr>
              <a:t>𝑨</a:t>
            </a:r>
            <a:r>
              <a:rPr sz="2750" dirty="0">
                <a:latin typeface="Cambria Math"/>
                <a:cs typeface="Cambria Math"/>
              </a:rPr>
              <a:t>	∗</a:t>
            </a:r>
            <a:r>
              <a:rPr sz="2750" spc="5" dirty="0">
                <a:latin typeface="Cambria Math"/>
                <a:cs typeface="Cambria Math"/>
              </a:rPr>
              <a:t> </a:t>
            </a:r>
            <a:r>
              <a:rPr sz="2750" spc="-50" dirty="0">
                <a:latin typeface="Cambria Math"/>
                <a:cs typeface="Cambria Math"/>
              </a:rPr>
              <a:t>𝑨</a:t>
            </a:r>
            <a:r>
              <a:rPr sz="2750" dirty="0">
                <a:latin typeface="Cambria Math"/>
                <a:cs typeface="Cambria Math"/>
              </a:rPr>
              <a:t>	=</a:t>
            </a:r>
            <a:r>
              <a:rPr sz="2750" spc="265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𝑨</a:t>
            </a:r>
            <a:r>
              <a:rPr sz="3000" spc="-37" baseline="29166" dirty="0">
                <a:solidFill>
                  <a:srgbClr val="C00000"/>
                </a:solidFill>
                <a:latin typeface="Cambria Math"/>
                <a:cs typeface="Cambria Math"/>
              </a:rPr>
              <a:t>𝟐</a:t>
            </a:r>
            <a:endParaRPr sz="3000" baseline="29166" dirty="0">
              <a:latin typeface="Cambria Math"/>
              <a:cs typeface="Cambria Math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6556" y="4981575"/>
            <a:ext cx="7893684" cy="1637664"/>
            <a:chOff x="526556" y="4981575"/>
            <a:chExt cx="7893684" cy="163766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556" y="5102105"/>
              <a:ext cx="7893511" cy="15171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10075" y="5391150"/>
              <a:ext cx="485775" cy="428625"/>
            </a:xfrm>
            <a:custGeom>
              <a:avLst/>
              <a:gdLst/>
              <a:ahLst/>
              <a:cxnLst/>
              <a:rect l="l" t="t" r="r" b="b"/>
              <a:pathLst>
                <a:path w="485775" h="428625">
                  <a:moveTo>
                    <a:pt x="0" y="428625"/>
                  </a:moveTo>
                  <a:lnTo>
                    <a:pt x="485775" y="428625"/>
                  </a:lnTo>
                  <a:lnTo>
                    <a:pt x="485775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57150">
              <a:solidFill>
                <a:srgbClr val="6BB76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575" y="5029200"/>
              <a:ext cx="419100" cy="428625"/>
            </a:xfrm>
            <a:custGeom>
              <a:avLst/>
              <a:gdLst/>
              <a:ahLst/>
              <a:cxnLst/>
              <a:rect l="l" t="t" r="r" b="b"/>
              <a:pathLst>
                <a:path w="419100" h="428625">
                  <a:moveTo>
                    <a:pt x="0" y="428625"/>
                  </a:moveTo>
                  <a:lnTo>
                    <a:pt x="419100" y="42862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57150">
              <a:solidFill>
                <a:srgbClr val="5FB5C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91350" y="5010150"/>
              <a:ext cx="447675" cy="438150"/>
            </a:xfrm>
            <a:custGeom>
              <a:avLst/>
              <a:gdLst/>
              <a:ahLst/>
              <a:cxnLst/>
              <a:rect l="l" t="t" r="r" b="b"/>
              <a:pathLst>
                <a:path w="447675" h="438150">
                  <a:moveTo>
                    <a:pt x="0" y="438150"/>
                  </a:moveTo>
                  <a:lnTo>
                    <a:pt x="447675" y="438150"/>
                  </a:lnTo>
                  <a:lnTo>
                    <a:pt x="447675" y="0"/>
                  </a:lnTo>
                  <a:lnTo>
                    <a:pt x="0" y="0"/>
                  </a:lnTo>
                  <a:lnTo>
                    <a:pt x="0" y="438150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87132" y="4607877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FB5CC"/>
                </a:solidFill>
                <a:latin typeface="Arial"/>
                <a:cs typeface="Arial"/>
              </a:rPr>
              <a:t>Node</a:t>
            </a:r>
            <a:r>
              <a:rPr sz="1800" spc="-40" dirty="0">
                <a:solidFill>
                  <a:srgbClr val="5FB5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B5CC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5FB5CC"/>
                </a:solidFill>
                <a:latin typeface="Arial"/>
                <a:cs typeface="Arial"/>
              </a:rPr>
              <a:t>’s</a:t>
            </a:r>
            <a:r>
              <a:rPr sz="1800" spc="-10" dirty="0">
                <a:solidFill>
                  <a:srgbClr val="5FB5CC"/>
                </a:solidFill>
                <a:latin typeface="Arial"/>
                <a:cs typeface="Arial"/>
              </a:rPr>
              <a:t> neighbors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3925" y="4342828"/>
            <a:ext cx="3242310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#walks</a:t>
            </a:r>
            <a:r>
              <a:rPr sz="1800" spc="30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of</a:t>
            </a:r>
            <a:r>
              <a:rPr sz="1800" spc="55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length</a:t>
            </a:r>
            <a:r>
              <a:rPr sz="1800" spc="-145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1</a:t>
            </a:r>
            <a:r>
              <a:rPr sz="1800" spc="10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BB76C"/>
                </a:solidFill>
                <a:latin typeface="Arial"/>
                <a:cs typeface="Arial"/>
              </a:rPr>
              <a:t>between 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Node</a:t>
            </a:r>
            <a:r>
              <a:rPr sz="1800" spc="-10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BB76C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’s</a:t>
            </a:r>
            <a:r>
              <a:rPr sz="1800" spc="25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neighbors</a:t>
            </a:r>
            <a:r>
              <a:rPr sz="1800" spc="-120" dirty="0">
                <a:solidFill>
                  <a:srgbClr val="6BB7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BB76C"/>
                </a:solidFill>
                <a:latin typeface="Arial"/>
                <a:cs typeface="Arial"/>
              </a:rPr>
              <a:t>and Node </a:t>
            </a:r>
            <a:r>
              <a:rPr sz="1800" b="1" spc="-50" dirty="0">
                <a:solidFill>
                  <a:srgbClr val="6BB76C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4456" y="4668202"/>
            <a:ext cx="29337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solidFill>
                  <a:srgbClr val="C00000"/>
                </a:solidFill>
                <a:latin typeface="Cambria Math"/>
                <a:cs typeface="Cambria Math"/>
              </a:rPr>
              <a:t>𝟏𝟐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9269" y="4639627"/>
            <a:ext cx="27368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solidFill>
                  <a:srgbClr val="C00000"/>
                </a:solidFill>
                <a:latin typeface="Cambria Math"/>
                <a:cs typeface="Cambria Math"/>
              </a:rPr>
              <a:t>12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9125" y="4315079"/>
            <a:ext cx="134747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600" baseline="-30092" dirty="0">
                <a:solidFill>
                  <a:srgbClr val="C00000"/>
                </a:solidFill>
                <a:latin typeface="Cambria Math"/>
                <a:cs typeface="Cambria Math"/>
              </a:rPr>
              <a:t>𝑷</a:t>
            </a:r>
            <a:r>
              <a:rPr sz="1700" dirty="0">
                <a:solidFill>
                  <a:srgbClr val="C00000"/>
                </a:solidFill>
                <a:latin typeface="Cambria Math"/>
                <a:cs typeface="Cambria Math"/>
              </a:rPr>
              <a:t>(𝟐)</a:t>
            </a:r>
            <a:r>
              <a:rPr sz="1700" spc="44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3600" baseline="-30092" dirty="0">
                <a:solidFill>
                  <a:srgbClr val="C00000"/>
                </a:solidFill>
                <a:latin typeface="Cambria Math"/>
                <a:cs typeface="Cambria Math"/>
              </a:rPr>
              <a:t>=</a:t>
            </a:r>
            <a:r>
              <a:rPr sz="3600" spc="270" baseline="-30092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3600" spc="-37" baseline="-30092" dirty="0">
                <a:solidFill>
                  <a:srgbClr val="C00000"/>
                </a:solidFill>
                <a:latin typeface="Cambria Math"/>
                <a:cs typeface="Cambria Math"/>
              </a:rPr>
              <a:t>𝑨</a:t>
            </a:r>
            <a:r>
              <a:rPr sz="2550" spc="-37" baseline="-13071" dirty="0">
                <a:solidFill>
                  <a:srgbClr val="C00000"/>
                </a:solidFill>
                <a:latin typeface="Cambria Math"/>
                <a:cs typeface="Cambria Math"/>
              </a:rPr>
              <a:t>2</a:t>
            </a:r>
            <a:endParaRPr sz="2550" baseline="-13071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142" y="5997575"/>
            <a:ext cx="1123950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b="1" dirty="0">
                <a:solidFill>
                  <a:srgbClr val="C54746"/>
                </a:solidFill>
                <a:latin typeface="Arial"/>
                <a:cs typeface="Arial"/>
              </a:rPr>
              <a:t>Power</a:t>
            </a:r>
            <a:r>
              <a:rPr sz="1800" b="1" spc="5" dirty="0">
                <a:solidFill>
                  <a:srgbClr val="C54746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54746"/>
                </a:solidFill>
                <a:latin typeface="Arial"/>
                <a:cs typeface="Arial"/>
              </a:rPr>
              <a:t>of </a:t>
            </a:r>
            <a:r>
              <a:rPr sz="1800" b="1" spc="-20" dirty="0">
                <a:solidFill>
                  <a:srgbClr val="C54746"/>
                </a:solidFill>
                <a:latin typeface="Arial"/>
                <a:cs typeface="Arial"/>
              </a:rPr>
              <a:t>adjacency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28925" y="5019675"/>
            <a:ext cx="2095500" cy="1600200"/>
            <a:chOff x="2828925" y="5019675"/>
            <a:chExt cx="2095500" cy="1600200"/>
          </a:xfrm>
        </p:grpSpPr>
        <p:sp>
          <p:nvSpPr>
            <p:cNvPr id="24" name="object 24"/>
            <p:cNvSpPr/>
            <p:nvPr/>
          </p:nvSpPr>
          <p:spPr>
            <a:xfrm>
              <a:off x="2857500" y="5048250"/>
              <a:ext cx="457200" cy="428625"/>
            </a:xfrm>
            <a:custGeom>
              <a:avLst/>
              <a:gdLst/>
              <a:ahLst/>
              <a:cxnLst/>
              <a:rect l="l" t="t" r="r" b="b"/>
              <a:pathLst>
                <a:path w="457200" h="428625">
                  <a:moveTo>
                    <a:pt x="0" y="428625"/>
                  </a:moveTo>
                  <a:lnTo>
                    <a:pt x="457200" y="428625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57150">
              <a:solidFill>
                <a:srgbClr val="5FB5C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10075" y="6162675"/>
              <a:ext cx="485775" cy="428625"/>
            </a:xfrm>
            <a:custGeom>
              <a:avLst/>
              <a:gdLst/>
              <a:ahLst/>
              <a:cxnLst/>
              <a:rect l="l" t="t" r="r" b="b"/>
              <a:pathLst>
                <a:path w="485775" h="428625">
                  <a:moveTo>
                    <a:pt x="0" y="428625"/>
                  </a:moveTo>
                  <a:lnTo>
                    <a:pt x="485775" y="428625"/>
                  </a:lnTo>
                  <a:lnTo>
                    <a:pt x="485775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57150">
              <a:solidFill>
                <a:srgbClr val="6BB76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itle 52">
            <a:extLst>
              <a:ext uri="{FF2B5EF4-FFF2-40B4-BE49-F238E27FC236}">
                <a16:creationId xmlns:a16="http://schemas.microsoft.com/office/drawing/2014/main" id="{55F3B873-7B2B-701B-8C59-660E1557037B}"/>
              </a:ext>
            </a:extLst>
          </p:cNvPr>
          <p:cNvSpPr txBox="1">
            <a:spLocks/>
          </p:cNvSpPr>
          <p:nvPr/>
        </p:nvSpPr>
        <p:spPr>
          <a:xfrm>
            <a:off x="183663" y="209269"/>
            <a:ext cx="8579296" cy="726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Neighborhood Overlap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2713919-4C7D-4167-86EF-A36D6625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391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6262" y="1347469"/>
            <a:ext cx="7969884" cy="29014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3835"/>
              </a:lnSpc>
              <a:spcBef>
                <a:spcPts val="5"/>
              </a:spcBef>
              <a:buClr>
                <a:srgbClr val="EFAC00"/>
              </a:buClr>
              <a:buSzPct val="79687"/>
              <a:tabLst>
                <a:tab pos="374650" algn="l"/>
              </a:tabLst>
            </a:pPr>
            <a:r>
              <a:rPr sz="3200" dirty="0">
                <a:latin typeface="Calibri"/>
                <a:cs typeface="Calibri"/>
              </a:rPr>
              <a:t>How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compute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#walks</a:t>
            </a:r>
            <a:r>
              <a:rPr sz="3200" spc="-1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two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nodes?</a:t>
            </a:r>
            <a:endParaRPr sz="3200" dirty="0">
              <a:latin typeface="Calibri"/>
              <a:cs typeface="Calibri"/>
            </a:endParaRPr>
          </a:p>
          <a:p>
            <a:pPr marL="50800">
              <a:lnSpc>
                <a:spcPts val="3835"/>
              </a:lnSpc>
              <a:buClr>
                <a:srgbClr val="EFAC00"/>
              </a:buClr>
              <a:buSzPct val="79687"/>
              <a:tabLst>
                <a:tab pos="374650" algn="l"/>
              </a:tabLst>
            </a:pPr>
            <a:endParaRPr lang="en-US" sz="3200" dirty="0">
              <a:latin typeface="Calibri"/>
              <a:cs typeface="Calibri"/>
            </a:endParaRPr>
          </a:p>
          <a:p>
            <a:pPr marL="50800">
              <a:lnSpc>
                <a:spcPts val="3835"/>
              </a:lnSpc>
              <a:buClr>
                <a:srgbClr val="EFAC00"/>
              </a:buClr>
              <a:buSzPct val="79687"/>
              <a:tabLst>
                <a:tab pos="37465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adjacency</a:t>
            </a:r>
            <a:r>
              <a:rPr sz="3200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matrix</a:t>
            </a:r>
            <a:r>
              <a:rPr sz="3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powers</a:t>
            </a:r>
            <a:endParaRPr lang="en-US" sz="3200" spc="-1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50800">
              <a:lnSpc>
                <a:spcPts val="3835"/>
              </a:lnSpc>
              <a:buClr>
                <a:srgbClr val="EFAC00"/>
              </a:buClr>
              <a:buSzPct val="79687"/>
              <a:tabLst>
                <a:tab pos="374650" algn="l"/>
              </a:tabLst>
            </a:pPr>
            <a:endParaRPr sz="1000" dirty="0">
              <a:latin typeface="Calibri"/>
              <a:cs typeface="Calibri"/>
            </a:endParaRPr>
          </a:p>
          <a:p>
            <a:pPr marL="669290" marR="170307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70560" algn="l"/>
              </a:tabLst>
            </a:pPr>
            <a:r>
              <a:rPr sz="2750" spc="65" dirty="0">
                <a:latin typeface="Cambria Math"/>
                <a:cs typeface="Cambria Math"/>
              </a:rPr>
              <a:t>𝑨</a:t>
            </a:r>
            <a:r>
              <a:rPr sz="3000" spc="97" baseline="-16666" dirty="0">
                <a:latin typeface="Cambria Math"/>
                <a:cs typeface="Cambria Math"/>
              </a:rPr>
              <a:t>𝑢𝑣</a:t>
            </a:r>
            <a:r>
              <a:rPr sz="3000" spc="450" baseline="-16666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specifies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#walks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b="1" spc="-20" dirty="0">
                <a:solidFill>
                  <a:srgbClr val="C00000"/>
                </a:solidFill>
                <a:latin typeface="Calibri"/>
                <a:cs typeface="Calibri"/>
              </a:rPr>
              <a:t>length 1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(direct 	</a:t>
            </a:r>
            <a:r>
              <a:rPr sz="2750" dirty="0">
                <a:latin typeface="Calibri"/>
                <a:cs typeface="Calibri"/>
              </a:rPr>
              <a:t>neighborhood)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𝑢</a:t>
            </a:r>
            <a:r>
              <a:rPr sz="2750" spc="3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𝑣</a:t>
            </a:r>
            <a:r>
              <a:rPr sz="2750" spc="-25" dirty="0"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04B98B-83BA-8569-29AF-84DDB1F1BE48}"/>
              </a:ext>
            </a:extLst>
          </p:cNvPr>
          <p:cNvGrpSpPr/>
          <p:nvPr/>
        </p:nvGrpSpPr>
        <p:grpSpPr>
          <a:xfrm>
            <a:off x="899592" y="4248904"/>
            <a:ext cx="6830059" cy="1469454"/>
            <a:chOff x="971600" y="3274279"/>
            <a:chExt cx="6830059" cy="1469454"/>
          </a:xfrm>
        </p:grpSpPr>
        <p:sp>
          <p:nvSpPr>
            <p:cNvPr id="4" name="object 4"/>
            <p:cNvSpPr txBox="1"/>
            <p:nvPr/>
          </p:nvSpPr>
          <p:spPr>
            <a:xfrm>
              <a:off x="971600" y="3274279"/>
              <a:ext cx="6830059" cy="4489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313690" indent="-275590">
                <a:lnSpc>
                  <a:spcPct val="100000"/>
                </a:lnSpc>
                <a:spcBef>
                  <a:spcPts val="125"/>
                </a:spcBef>
                <a:buClr>
                  <a:srgbClr val="5FB5CC"/>
                </a:buClr>
                <a:buFont typeface="Wingdings"/>
                <a:buChar char=""/>
                <a:tabLst>
                  <a:tab pos="313690" algn="l"/>
                  <a:tab pos="962660" algn="l"/>
                </a:tabLst>
              </a:pPr>
              <a:r>
                <a:rPr sz="2750" spc="-25" dirty="0">
                  <a:latin typeface="Cambria Math"/>
                  <a:cs typeface="Cambria Math"/>
                </a:rPr>
                <a:t>𝑨</a:t>
              </a:r>
              <a:r>
                <a:rPr sz="3000" spc="-37" baseline="29166" dirty="0">
                  <a:solidFill>
                    <a:srgbClr val="C00000"/>
                  </a:solidFill>
                  <a:latin typeface="Cambria Math"/>
                  <a:cs typeface="Cambria Math"/>
                </a:rPr>
                <a:t>𝟐</a:t>
              </a:r>
              <a:r>
                <a:rPr sz="3000" baseline="29166" dirty="0">
                  <a:solidFill>
                    <a:srgbClr val="C00000"/>
                  </a:solidFill>
                  <a:latin typeface="Cambria Math"/>
                  <a:cs typeface="Cambria Math"/>
                </a:rPr>
                <a:t>	</a:t>
              </a:r>
              <a:r>
                <a:rPr sz="2750" dirty="0">
                  <a:latin typeface="Calibri"/>
                  <a:cs typeface="Calibri"/>
                </a:rPr>
                <a:t>specifies</a:t>
              </a:r>
              <a:r>
                <a:rPr sz="2750" spc="30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#walks</a:t>
              </a:r>
              <a:r>
                <a:rPr sz="2750" spc="8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of</a:t>
              </a:r>
              <a:r>
                <a:rPr sz="2750" spc="-30" dirty="0">
                  <a:latin typeface="Calibri"/>
                  <a:cs typeface="Calibri"/>
                </a:rPr>
                <a:t> </a:t>
              </a:r>
              <a:r>
                <a:rPr sz="2750" b="1" dirty="0">
                  <a:solidFill>
                    <a:srgbClr val="C00000"/>
                  </a:solidFill>
                  <a:latin typeface="Calibri"/>
                  <a:cs typeface="Calibri"/>
                </a:rPr>
                <a:t>length</a:t>
              </a:r>
              <a:r>
                <a:rPr sz="2750" b="1" spc="-2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b="1" dirty="0">
                  <a:solidFill>
                    <a:srgbClr val="C00000"/>
                  </a:solidFill>
                  <a:latin typeface="Calibri"/>
                  <a:cs typeface="Calibri"/>
                </a:rPr>
                <a:t>2</a:t>
              </a:r>
              <a:r>
                <a:rPr sz="2750" b="1" spc="85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(neighbor</a:t>
              </a:r>
              <a:r>
                <a:rPr sz="2750" spc="280" dirty="0">
                  <a:latin typeface="Calibri"/>
                  <a:cs typeface="Calibri"/>
                </a:rPr>
                <a:t> </a:t>
              </a:r>
              <a:r>
                <a:rPr sz="2750" spc="-25" dirty="0">
                  <a:latin typeface="Calibri"/>
                  <a:cs typeface="Calibri"/>
                </a:rPr>
                <a:t>of</a:t>
              </a:r>
              <a:endParaRPr sz="2750" dirty="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273542" y="3445856"/>
              <a:ext cx="4071620" cy="70675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241300">
                <a:lnSpc>
                  <a:spcPts val="2215"/>
                </a:lnSpc>
                <a:spcBef>
                  <a:spcPts val="125"/>
                </a:spcBef>
              </a:pPr>
              <a:r>
                <a:rPr sz="2000" spc="95" dirty="0">
                  <a:latin typeface="Cambria Math"/>
                  <a:cs typeface="Cambria Math"/>
                </a:rPr>
                <a:t>𝑢𝑣</a:t>
              </a:r>
              <a:endParaRPr sz="2000" dirty="0">
                <a:latin typeface="Cambria Math"/>
                <a:cs typeface="Cambria Math"/>
              </a:endParaRPr>
            </a:p>
            <a:p>
              <a:pPr marL="12700">
                <a:lnSpc>
                  <a:spcPts val="3115"/>
                </a:lnSpc>
              </a:pPr>
              <a:r>
                <a:rPr sz="2750" dirty="0">
                  <a:latin typeface="Calibri"/>
                  <a:cs typeface="Calibri"/>
                </a:rPr>
                <a:t>neighbor)</a:t>
              </a:r>
              <a:r>
                <a:rPr sz="2750" spc="22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between</a:t>
              </a:r>
              <a:r>
                <a:rPr sz="2750" spc="22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mbria Math"/>
                  <a:cs typeface="Cambria Math"/>
                </a:rPr>
                <a:t>𝑢</a:t>
              </a:r>
              <a:r>
                <a:rPr sz="2750" spc="20" dirty="0">
                  <a:latin typeface="Cambria Math"/>
                  <a:cs typeface="Cambria Math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and</a:t>
              </a:r>
              <a:r>
                <a:rPr sz="2750" spc="60" dirty="0">
                  <a:latin typeface="Calibri"/>
                  <a:cs typeface="Calibri"/>
                </a:rPr>
                <a:t> </a:t>
              </a:r>
              <a:r>
                <a:rPr sz="2750" spc="-25" dirty="0">
                  <a:latin typeface="Cambria Math"/>
                  <a:cs typeface="Cambria Math"/>
                </a:rPr>
                <a:t>𝑣</a:t>
              </a:r>
              <a:r>
                <a:rPr sz="2750" spc="-25" dirty="0">
                  <a:latin typeface="Calibri"/>
                  <a:cs typeface="Calibri"/>
                </a:rPr>
                <a:t>.</a:t>
              </a:r>
              <a:endParaRPr sz="275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255570" y="4409088"/>
              <a:ext cx="347345" cy="3346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2000" spc="95" dirty="0">
                  <a:latin typeface="Cambria Math"/>
                  <a:cs typeface="Cambria Math"/>
                </a:rPr>
                <a:t>𝑢𝑣</a:t>
              </a:r>
              <a:endParaRPr sz="2000">
                <a:latin typeface="Cambria Math"/>
                <a:cs typeface="Cambria Math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971600" y="4237638"/>
              <a:ext cx="1430655" cy="4489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313690" indent="-275590">
                <a:lnSpc>
                  <a:spcPct val="100000"/>
                </a:lnSpc>
                <a:spcBef>
                  <a:spcPts val="125"/>
                </a:spcBef>
                <a:buClr>
                  <a:srgbClr val="5FB5CC"/>
                </a:buClr>
                <a:buFont typeface="Wingdings"/>
                <a:buChar char=""/>
                <a:tabLst>
                  <a:tab pos="313690" algn="l"/>
                </a:tabLst>
              </a:pPr>
              <a:r>
                <a:rPr sz="2750" dirty="0">
                  <a:latin typeface="Calibri"/>
                  <a:cs typeface="Calibri"/>
                </a:rPr>
                <a:t>And,</a:t>
              </a:r>
              <a:r>
                <a:rPr sz="2750" spc="135" dirty="0">
                  <a:latin typeface="Calibri"/>
                  <a:cs typeface="Calibri"/>
                </a:rPr>
                <a:t> </a:t>
              </a:r>
              <a:r>
                <a:rPr sz="2750" spc="-25" dirty="0">
                  <a:latin typeface="Cambria Math"/>
                  <a:cs typeface="Cambria Math"/>
                </a:rPr>
                <a:t>𝑨</a:t>
              </a:r>
              <a:r>
                <a:rPr sz="3000" spc="-37" baseline="29166" dirty="0">
                  <a:solidFill>
                    <a:srgbClr val="C00000"/>
                  </a:solidFill>
                  <a:latin typeface="Cambria Math"/>
                  <a:cs typeface="Cambria Math"/>
                </a:rPr>
                <a:t>𝒍</a:t>
              </a:r>
              <a:endParaRPr sz="3000" baseline="29166">
                <a:latin typeface="Cambria Math"/>
                <a:cs typeface="Cambria Math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675050" y="4237638"/>
              <a:ext cx="4023995" cy="4489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2750" dirty="0">
                  <a:latin typeface="Calibri"/>
                  <a:cs typeface="Calibri"/>
                </a:rPr>
                <a:t>specifies</a:t>
              </a:r>
              <a:r>
                <a:rPr sz="2750" spc="254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#walks</a:t>
              </a:r>
              <a:r>
                <a:rPr sz="2750" spc="19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of</a:t>
              </a:r>
              <a:r>
                <a:rPr sz="2750" spc="-40" dirty="0">
                  <a:latin typeface="Calibri"/>
                  <a:cs typeface="Calibri"/>
                </a:rPr>
                <a:t> </a:t>
              </a:r>
              <a:r>
                <a:rPr sz="2750" b="1" dirty="0">
                  <a:solidFill>
                    <a:srgbClr val="C00000"/>
                  </a:solidFill>
                  <a:latin typeface="Calibri"/>
                  <a:cs typeface="Calibri"/>
                </a:rPr>
                <a:t>length</a:t>
              </a:r>
              <a:r>
                <a:rPr sz="2750" b="1" spc="2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spc="-25" dirty="0">
                  <a:solidFill>
                    <a:srgbClr val="C00000"/>
                  </a:solidFill>
                  <a:latin typeface="Cambria Math"/>
                  <a:cs typeface="Cambria Math"/>
                </a:rPr>
                <a:t>𝒍</a:t>
              </a:r>
              <a:r>
                <a:rPr sz="2750" spc="-25" dirty="0">
                  <a:latin typeface="Calibri"/>
                  <a:cs typeface="Calibri"/>
                </a:rPr>
                <a:t>.</a:t>
              </a:r>
              <a:endParaRPr sz="2750" dirty="0">
                <a:latin typeface="Calibri"/>
                <a:cs typeface="Calibri"/>
              </a:endParaRPr>
            </a:p>
          </p:txBody>
        </p:sp>
      </p:grpSp>
      <p:sp>
        <p:nvSpPr>
          <p:cNvPr id="12" name="Title 52">
            <a:extLst>
              <a:ext uri="{FF2B5EF4-FFF2-40B4-BE49-F238E27FC236}">
                <a16:creationId xmlns:a16="http://schemas.microsoft.com/office/drawing/2014/main" id="{0D06341A-6F3B-56EB-F527-5A1BB2ACDA2B}"/>
              </a:ext>
            </a:extLst>
          </p:cNvPr>
          <p:cNvSpPr txBox="1">
            <a:spLocks/>
          </p:cNvSpPr>
          <p:nvPr/>
        </p:nvSpPr>
        <p:spPr>
          <a:xfrm>
            <a:off x="318356" y="253932"/>
            <a:ext cx="8579296" cy="726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Neighborhood Overlap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4C7E621-02B5-4FD1-9FE0-D326CE62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02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E795-9A82-D5A6-B53F-E012A44C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/>
          <a:lstStyle/>
          <a:p>
            <a:r>
              <a:rPr lang="en-US" dirty="0"/>
              <a:t>Types of ML tasks in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BF76A-154C-4AE5-BAA8-E127255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512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76247" y="2767964"/>
            <a:ext cx="683260" cy="371475"/>
            <a:chOff x="1476247" y="2767964"/>
            <a:chExt cx="683260" cy="371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6247" y="2767964"/>
              <a:ext cx="411353" cy="370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605" y="2953638"/>
              <a:ext cx="231520" cy="185293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337435" y="2929254"/>
            <a:ext cx="212090" cy="22860"/>
          </a:xfrm>
          <a:custGeom>
            <a:avLst/>
            <a:gdLst/>
            <a:ahLst/>
            <a:cxnLst/>
            <a:rect l="l" t="t" r="r" b="b"/>
            <a:pathLst>
              <a:path w="212089" h="22860">
                <a:moveTo>
                  <a:pt x="212089" y="0"/>
                </a:moveTo>
                <a:lnTo>
                  <a:pt x="0" y="0"/>
                </a:lnTo>
                <a:lnTo>
                  <a:pt x="0" y="22860"/>
                </a:lnTo>
                <a:lnTo>
                  <a:pt x="212089" y="22860"/>
                </a:lnTo>
                <a:lnTo>
                  <a:pt x="212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7435" y="2857754"/>
            <a:ext cx="212090" cy="23495"/>
          </a:xfrm>
          <a:custGeom>
            <a:avLst/>
            <a:gdLst/>
            <a:ahLst/>
            <a:cxnLst/>
            <a:rect l="l" t="t" r="r" b="b"/>
            <a:pathLst>
              <a:path w="212089" h="23494">
                <a:moveTo>
                  <a:pt x="212089" y="0"/>
                </a:moveTo>
                <a:lnTo>
                  <a:pt x="0" y="0"/>
                </a:lnTo>
                <a:lnTo>
                  <a:pt x="0" y="22987"/>
                </a:lnTo>
                <a:lnTo>
                  <a:pt x="212089" y="22987"/>
                </a:lnTo>
                <a:lnTo>
                  <a:pt x="212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78302" y="2578100"/>
            <a:ext cx="884555" cy="887094"/>
            <a:chOff x="2678302" y="2578100"/>
            <a:chExt cx="884555" cy="887094"/>
          </a:xfrm>
        </p:grpSpPr>
        <p:sp>
          <p:nvSpPr>
            <p:cNvPr id="9" name="object 9"/>
            <p:cNvSpPr/>
            <p:nvPr/>
          </p:nvSpPr>
          <p:spPr>
            <a:xfrm>
              <a:off x="2678303" y="2578099"/>
              <a:ext cx="432434" cy="887094"/>
            </a:xfrm>
            <a:custGeom>
              <a:avLst/>
              <a:gdLst/>
              <a:ahLst/>
              <a:cxnLst/>
              <a:rect l="l" t="t" r="r" b="b"/>
              <a:pathLst>
                <a:path w="432435" h="887095">
                  <a:moveTo>
                    <a:pt x="87249" y="862838"/>
                  </a:moveTo>
                  <a:lnTo>
                    <a:pt x="79121" y="854583"/>
                  </a:lnTo>
                  <a:lnTo>
                    <a:pt x="76581" y="857377"/>
                  </a:lnTo>
                  <a:lnTo>
                    <a:pt x="70104" y="863600"/>
                  </a:lnTo>
                  <a:lnTo>
                    <a:pt x="64897" y="867791"/>
                  </a:lnTo>
                  <a:lnTo>
                    <a:pt x="61849" y="869315"/>
                  </a:lnTo>
                  <a:lnTo>
                    <a:pt x="58801" y="870204"/>
                  </a:lnTo>
                  <a:lnTo>
                    <a:pt x="54610" y="870204"/>
                  </a:lnTo>
                  <a:lnTo>
                    <a:pt x="52578" y="869442"/>
                  </a:lnTo>
                  <a:lnTo>
                    <a:pt x="50038" y="866648"/>
                  </a:lnTo>
                  <a:lnTo>
                    <a:pt x="49403" y="864362"/>
                  </a:lnTo>
                  <a:lnTo>
                    <a:pt x="49657" y="856107"/>
                  </a:lnTo>
                  <a:lnTo>
                    <a:pt x="50673" y="850392"/>
                  </a:lnTo>
                  <a:lnTo>
                    <a:pt x="81026" y="713359"/>
                  </a:lnTo>
                  <a:lnTo>
                    <a:pt x="72009" y="713359"/>
                  </a:lnTo>
                  <a:lnTo>
                    <a:pt x="37465" y="714883"/>
                  </a:lnTo>
                  <a:lnTo>
                    <a:pt x="35687" y="723392"/>
                  </a:lnTo>
                  <a:lnTo>
                    <a:pt x="38989" y="723519"/>
                  </a:lnTo>
                  <a:lnTo>
                    <a:pt x="45974" y="724408"/>
                  </a:lnTo>
                  <a:lnTo>
                    <a:pt x="51943" y="736346"/>
                  </a:lnTo>
                  <a:lnTo>
                    <a:pt x="50927" y="742569"/>
                  </a:lnTo>
                  <a:lnTo>
                    <a:pt x="49022" y="751713"/>
                  </a:lnTo>
                  <a:lnTo>
                    <a:pt x="45110" y="767372"/>
                  </a:lnTo>
                  <a:lnTo>
                    <a:pt x="27178" y="847598"/>
                  </a:lnTo>
                  <a:lnTo>
                    <a:pt x="25908" y="856742"/>
                  </a:lnTo>
                  <a:lnTo>
                    <a:pt x="25654" y="860552"/>
                  </a:lnTo>
                  <a:lnTo>
                    <a:pt x="25654" y="867029"/>
                  </a:lnTo>
                  <a:lnTo>
                    <a:pt x="43434" y="886968"/>
                  </a:lnTo>
                  <a:lnTo>
                    <a:pt x="50165" y="886968"/>
                  </a:lnTo>
                  <a:lnTo>
                    <a:pt x="83058" y="867283"/>
                  </a:lnTo>
                  <a:lnTo>
                    <a:pt x="87249" y="862838"/>
                  </a:lnTo>
                  <a:close/>
                </a:path>
                <a:path w="432435" h="887095">
                  <a:moveTo>
                    <a:pt x="275717" y="828929"/>
                  </a:moveTo>
                  <a:lnTo>
                    <a:pt x="131064" y="828929"/>
                  </a:lnTo>
                  <a:lnTo>
                    <a:pt x="131064" y="848233"/>
                  </a:lnTo>
                  <a:lnTo>
                    <a:pt x="275717" y="848233"/>
                  </a:lnTo>
                  <a:lnTo>
                    <a:pt x="275717" y="828929"/>
                  </a:lnTo>
                  <a:close/>
                </a:path>
                <a:path w="432435" h="887095">
                  <a:moveTo>
                    <a:pt x="275717" y="774319"/>
                  </a:moveTo>
                  <a:lnTo>
                    <a:pt x="131064" y="774319"/>
                  </a:lnTo>
                  <a:lnTo>
                    <a:pt x="131064" y="793623"/>
                  </a:lnTo>
                  <a:lnTo>
                    <a:pt x="275717" y="793623"/>
                  </a:lnTo>
                  <a:lnTo>
                    <a:pt x="275717" y="774319"/>
                  </a:lnTo>
                  <a:close/>
                </a:path>
                <a:path w="432435" h="887095">
                  <a:moveTo>
                    <a:pt x="431927" y="546608"/>
                  </a:moveTo>
                  <a:lnTo>
                    <a:pt x="406400" y="546608"/>
                  </a:lnTo>
                  <a:lnTo>
                    <a:pt x="402463" y="568667"/>
                  </a:lnTo>
                  <a:lnTo>
                    <a:pt x="398145" y="586409"/>
                  </a:lnTo>
                  <a:lnTo>
                    <a:pt x="375539" y="619429"/>
                  </a:lnTo>
                  <a:lnTo>
                    <a:pt x="358140" y="622935"/>
                  </a:lnTo>
                  <a:lnTo>
                    <a:pt x="59563" y="622935"/>
                  </a:lnTo>
                  <a:lnTo>
                    <a:pt x="281178" y="322072"/>
                  </a:lnTo>
                  <a:lnTo>
                    <a:pt x="281178" y="301244"/>
                  </a:lnTo>
                  <a:lnTo>
                    <a:pt x="75819" y="22479"/>
                  </a:lnTo>
                  <a:lnTo>
                    <a:pt x="347472" y="22479"/>
                  </a:lnTo>
                  <a:lnTo>
                    <a:pt x="383921" y="43815"/>
                  </a:lnTo>
                  <a:lnTo>
                    <a:pt x="397421" y="84455"/>
                  </a:lnTo>
                  <a:lnTo>
                    <a:pt x="399923" y="101854"/>
                  </a:lnTo>
                  <a:lnTo>
                    <a:pt x="422656" y="101854"/>
                  </a:lnTo>
                  <a:lnTo>
                    <a:pt x="422656" y="0"/>
                  </a:lnTo>
                  <a:lnTo>
                    <a:pt x="6985" y="0"/>
                  </a:lnTo>
                  <a:lnTo>
                    <a:pt x="6985" y="16256"/>
                  </a:lnTo>
                  <a:lnTo>
                    <a:pt x="241046" y="328930"/>
                  </a:lnTo>
                  <a:lnTo>
                    <a:pt x="0" y="655828"/>
                  </a:lnTo>
                  <a:lnTo>
                    <a:pt x="0" y="672846"/>
                  </a:lnTo>
                  <a:lnTo>
                    <a:pt x="423164" y="672846"/>
                  </a:lnTo>
                  <a:lnTo>
                    <a:pt x="431927" y="546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1644" y="3301111"/>
              <a:ext cx="106425" cy="1616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09798" y="2700908"/>
              <a:ext cx="299085" cy="379095"/>
            </a:xfrm>
            <a:custGeom>
              <a:avLst/>
              <a:gdLst/>
              <a:ahLst/>
              <a:cxnLst/>
              <a:rect l="l" t="t" r="r" b="b"/>
              <a:pathLst>
                <a:path w="299085" h="379094">
                  <a:moveTo>
                    <a:pt x="195453" y="103759"/>
                  </a:moveTo>
                  <a:lnTo>
                    <a:pt x="194538" y="93522"/>
                  </a:lnTo>
                  <a:lnTo>
                    <a:pt x="191820" y="84518"/>
                  </a:lnTo>
                  <a:lnTo>
                    <a:pt x="187299" y="76758"/>
                  </a:lnTo>
                  <a:lnTo>
                    <a:pt x="182689" y="72009"/>
                  </a:lnTo>
                  <a:lnTo>
                    <a:pt x="180975" y="70231"/>
                  </a:lnTo>
                  <a:lnTo>
                    <a:pt x="172986" y="65074"/>
                  </a:lnTo>
                  <a:lnTo>
                    <a:pt x="166751" y="62649"/>
                  </a:lnTo>
                  <a:lnTo>
                    <a:pt x="166751" y="91948"/>
                  </a:lnTo>
                  <a:lnTo>
                    <a:pt x="166751" y="101473"/>
                  </a:lnTo>
                  <a:lnTo>
                    <a:pt x="153543" y="141668"/>
                  </a:lnTo>
                  <a:lnTo>
                    <a:pt x="118833" y="166090"/>
                  </a:lnTo>
                  <a:lnTo>
                    <a:pt x="101206" y="169418"/>
                  </a:lnTo>
                  <a:lnTo>
                    <a:pt x="98793" y="181737"/>
                  </a:lnTo>
                  <a:lnTo>
                    <a:pt x="134200" y="200240"/>
                  </a:lnTo>
                  <a:lnTo>
                    <a:pt x="140208" y="224663"/>
                  </a:lnTo>
                  <a:lnTo>
                    <a:pt x="139801" y="234569"/>
                  </a:lnTo>
                  <a:lnTo>
                    <a:pt x="125895" y="274866"/>
                  </a:lnTo>
                  <a:lnTo>
                    <a:pt x="90297" y="293878"/>
                  </a:lnTo>
                  <a:lnTo>
                    <a:pt x="83439" y="293878"/>
                  </a:lnTo>
                  <a:lnTo>
                    <a:pt x="77724" y="293116"/>
                  </a:lnTo>
                  <a:lnTo>
                    <a:pt x="68834" y="290068"/>
                  </a:lnTo>
                  <a:lnTo>
                    <a:pt x="65151" y="288163"/>
                  </a:lnTo>
                  <a:lnTo>
                    <a:pt x="62344" y="286004"/>
                  </a:lnTo>
                  <a:lnTo>
                    <a:pt x="59563" y="283972"/>
                  </a:lnTo>
                  <a:lnTo>
                    <a:pt x="57404" y="281813"/>
                  </a:lnTo>
                  <a:lnTo>
                    <a:pt x="55994" y="279654"/>
                  </a:lnTo>
                  <a:lnTo>
                    <a:pt x="54610" y="277368"/>
                  </a:lnTo>
                  <a:lnTo>
                    <a:pt x="53848" y="274866"/>
                  </a:lnTo>
                  <a:lnTo>
                    <a:pt x="53936" y="268986"/>
                  </a:lnTo>
                  <a:lnTo>
                    <a:pt x="54102" y="267589"/>
                  </a:lnTo>
                  <a:lnTo>
                    <a:pt x="54737" y="264922"/>
                  </a:lnTo>
                  <a:lnTo>
                    <a:pt x="78028" y="156883"/>
                  </a:lnTo>
                  <a:lnTo>
                    <a:pt x="88569" y="119672"/>
                  </a:lnTo>
                  <a:lnTo>
                    <a:pt x="109626" y="83908"/>
                  </a:lnTo>
                  <a:lnTo>
                    <a:pt x="138303" y="72009"/>
                  </a:lnTo>
                  <a:lnTo>
                    <a:pt x="147701" y="72009"/>
                  </a:lnTo>
                  <a:lnTo>
                    <a:pt x="154813" y="74549"/>
                  </a:lnTo>
                  <a:lnTo>
                    <a:pt x="159639" y="79629"/>
                  </a:lnTo>
                  <a:lnTo>
                    <a:pt x="164338" y="84709"/>
                  </a:lnTo>
                  <a:lnTo>
                    <a:pt x="166751" y="91948"/>
                  </a:lnTo>
                  <a:lnTo>
                    <a:pt x="166751" y="62649"/>
                  </a:lnTo>
                  <a:lnTo>
                    <a:pt x="163525" y="61379"/>
                  </a:lnTo>
                  <a:lnTo>
                    <a:pt x="152552" y="59169"/>
                  </a:lnTo>
                  <a:lnTo>
                    <a:pt x="140081" y="58420"/>
                  </a:lnTo>
                  <a:lnTo>
                    <a:pt x="128574" y="59118"/>
                  </a:lnTo>
                  <a:lnTo>
                    <a:pt x="90398" y="75425"/>
                  </a:lnTo>
                  <a:lnTo>
                    <a:pt x="63944" y="111201"/>
                  </a:lnTo>
                  <a:lnTo>
                    <a:pt x="50927" y="151257"/>
                  </a:lnTo>
                  <a:lnTo>
                    <a:pt x="0" y="378714"/>
                  </a:lnTo>
                  <a:lnTo>
                    <a:pt x="28067" y="378714"/>
                  </a:lnTo>
                  <a:lnTo>
                    <a:pt x="46469" y="297180"/>
                  </a:lnTo>
                  <a:lnTo>
                    <a:pt x="54343" y="300990"/>
                  </a:lnTo>
                  <a:lnTo>
                    <a:pt x="95123" y="307467"/>
                  </a:lnTo>
                  <a:lnTo>
                    <a:pt x="106133" y="306832"/>
                  </a:lnTo>
                  <a:lnTo>
                    <a:pt x="116535" y="304888"/>
                  </a:lnTo>
                  <a:lnTo>
                    <a:pt x="126276" y="301637"/>
                  </a:lnTo>
                  <a:lnTo>
                    <a:pt x="135128" y="297180"/>
                  </a:lnTo>
                  <a:lnTo>
                    <a:pt x="135382" y="297053"/>
                  </a:lnTo>
                  <a:lnTo>
                    <a:pt x="139941" y="293878"/>
                  </a:lnTo>
                  <a:lnTo>
                    <a:pt x="143535" y="291388"/>
                  </a:lnTo>
                  <a:lnTo>
                    <a:pt x="150685" y="284835"/>
                  </a:lnTo>
                  <a:lnTo>
                    <a:pt x="168592" y="250558"/>
                  </a:lnTo>
                  <a:lnTo>
                    <a:pt x="170815" y="230886"/>
                  </a:lnTo>
                  <a:lnTo>
                    <a:pt x="168262" y="212750"/>
                  </a:lnTo>
                  <a:lnTo>
                    <a:pt x="160604" y="197726"/>
                  </a:lnTo>
                  <a:lnTo>
                    <a:pt x="147828" y="185839"/>
                  </a:lnTo>
                  <a:lnTo>
                    <a:pt x="129921" y="177038"/>
                  </a:lnTo>
                  <a:lnTo>
                    <a:pt x="130302" y="175641"/>
                  </a:lnTo>
                  <a:lnTo>
                    <a:pt x="168770" y="156883"/>
                  </a:lnTo>
                  <a:lnTo>
                    <a:pt x="193040" y="122682"/>
                  </a:lnTo>
                  <a:lnTo>
                    <a:pt x="195364" y="110261"/>
                  </a:lnTo>
                  <a:lnTo>
                    <a:pt x="195453" y="103759"/>
                  </a:lnTo>
                  <a:close/>
                </a:path>
                <a:path w="299085" h="379094">
                  <a:moveTo>
                    <a:pt x="298704" y="149479"/>
                  </a:moveTo>
                  <a:lnTo>
                    <a:pt x="290576" y="141224"/>
                  </a:lnTo>
                  <a:lnTo>
                    <a:pt x="288036" y="144018"/>
                  </a:lnTo>
                  <a:lnTo>
                    <a:pt x="281559" y="150241"/>
                  </a:lnTo>
                  <a:lnTo>
                    <a:pt x="276352" y="154432"/>
                  </a:lnTo>
                  <a:lnTo>
                    <a:pt x="273304" y="155956"/>
                  </a:lnTo>
                  <a:lnTo>
                    <a:pt x="270256" y="156845"/>
                  </a:lnTo>
                  <a:lnTo>
                    <a:pt x="266065" y="156845"/>
                  </a:lnTo>
                  <a:lnTo>
                    <a:pt x="264033" y="156083"/>
                  </a:lnTo>
                  <a:lnTo>
                    <a:pt x="261493" y="153289"/>
                  </a:lnTo>
                  <a:lnTo>
                    <a:pt x="260858" y="151003"/>
                  </a:lnTo>
                  <a:lnTo>
                    <a:pt x="261112" y="142748"/>
                  </a:lnTo>
                  <a:lnTo>
                    <a:pt x="262128" y="137033"/>
                  </a:lnTo>
                  <a:lnTo>
                    <a:pt x="292481" y="0"/>
                  </a:lnTo>
                  <a:lnTo>
                    <a:pt x="283464" y="0"/>
                  </a:lnTo>
                  <a:lnTo>
                    <a:pt x="248920" y="1524"/>
                  </a:lnTo>
                  <a:lnTo>
                    <a:pt x="247142" y="10033"/>
                  </a:lnTo>
                  <a:lnTo>
                    <a:pt x="250444" y="10160"/>
                  </a:lnTo>
                  <a:lnTo>
                    <a:pt x="257429" y="11049"/>
                  </a:lnTo>
                  <a:lnTo>
                    <a:pt x="263398" y="22987"/>
                  </a:lnTo>
                  <a:lnTo>
                    <a:pt x="262382" y="29210"/>
                  </a:lnTo>
                  <a:lnTo>
                    <a:pt x="260477" y="38354"/>
                  </a:lnTo>
                  <a:lnTo>
                    <a:pt x="256565" y="54013"/>
                  </a:lnTo>
                  <a:lnTo>
                    <a:pt x="238633" y="134239"/>
                  </a:lnTo>
                  <a:lnTo>
                    <a:pt x="237363" y="143383"/>
                  </a:lnTo>
                  <a:lnTo>
                    <a:pt x="237109" y="147193"/>
                  </a:lnTo>
                  <a:lnTo>
                    <a:pt x="237109" y="153670"/>
                  </a:lnTo>
                  <a:lnTo>
                    <a:pt x="254889" y="173609"/>
                  </a:lnTo>
                  <a:lnTo>
                    <a:pt x="261620" y="173609"/>
                  </a:lnTo>
                  <a:lnTo>
                    <a:pt x="294513" y="153924"/>
                  </a:lnTo>
                  <a:lnTo>
                    <a:pt x="298704" y="149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2300" y="2600325"/>
              <a:ext cx="381000" cy="581025"/>
            </a:xfrm>
            <a:custGeom>
              <a:avLst/>
              <a:gdLst/>
              <a:ahLst/>
              <a:cxnLst/>
              <a:rect l="l" t="t" r="r" b="b"/>
              <a:pathLst>
                <a:path w="381000" h="581025">
                  <a:moveTo>
                    <a:pt x="0" y="581025"/>
                  </a:moveTo>
                  <a:lnTo>
                    <a:pt x="381000" y="581025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9748" y="2354960"/>
            <a:ext cx="195452" cy="10617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648075" y="2590800"/>
            <a:ext cx="895350" cy="619125"/>
            <a:chOff x="3648075" y="2590800"/>
            <a:chExt cx="895350" cy="6191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0272" y="2769488"/>
              <a:ext cx="216153" cy="2360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6906" y="2953638"/>
              <a:ext cx="236220" cy="1852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130" y="2953638"/>
              <a:ext cx="231521" cy="1852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51731" y="2700909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55371" y="0"/>
                  </a:moveTo>
                  <a:lnTo>
                    <a:pt x="46354" y="0"/>
                  </a:lnTo>
                  <a:lnTo>
                    <a:pt x="11810" y="1524"/>
                  </a:lnTo>
                  <a:lnTo>
                    <a:pt x="10032" y="10032"/>
                  </a:lnTo>
                  <a:lnTo>
                    <a:pt x="13334" y="10160"/>
                  </a:lnTo>
                  <a:lnTo>
                    <a:pt x="20319" y="11049"/>
                  </a:lnTo>
                  <a:lnTo>
                    <a:pt x="26288" y="22987"/>
                  </a:lnTo>
                  <a:lnTo>
                    <a:pt x="25272" y="29210"/>
                  </a:lnTo>
                  <a:lnTo>
                    <a:pt x="23367" y="38353"/>
                  </a:lnTo>
                  <a:lnTo>
                    <a:pt x="19462" y="54006"/>
                  </a:lnTo>
                  <a:lnTo>
                    <a:pt x="1523" y="134238"/>
                  </a:lnTo>
                  <a:lnTo>
                    <a:pt x="253" y="143382"/>
                  </a:lnTo>
                  <a:lnTo>
                    <a:pt x="0" y="147192"/>
                  </a:lnTo>
                  <a:lnTo>
                    <a:pt x="0" y="153669"/>
                  </a:lnTo>
                  <a:lnTo>
                    <a:pt x="17779" y="173608"/>
                  </a:lnTo>
                  <a:lnTo>
                    <a:pt x="24510" y="173608"/>
                  </a:lnTo>
                  <a:lnTo>
                    <a:pt x="57403" y="153924"/>
                  </a:lnTo>
                  <a:lnTo>
                    <a:pt x="61594" y="149478"/>
                  </a:lnTo>
                  <a:lnTo>
                    <a:pt x="53466" y="141224"/>
                  </a:lnTo>
                  <a:lnTo>
                    <a:pt x="50926" y="144017"/>
                  </a:lnTo>
                  <a:lnTo>
                    <a:pt x="44450" y="150240"/>
                  </a:lnTo>
                  <a:lnTo>
                    <a:pt x="39242" y="154431"/>
                  </a:lnTo>
                  <a:lnTo>
                    <a:pt x="36194" y="155955"/>
                  </a:lnTo>
                  <a:lnTo>
                    <a:pt x="33146" y="156844"/>
                  </a:lnTo>
                  <a:lnTo>
                    <a:pt x="28955" y="156844"/>
                  </a:lnTo>
                  <a:lnTo>
                    <a:pt x="26923" y="156082"/>
                  </a:lnTo>
                  <a:lnTo>
                    <a:pt x="24383" y="153288"/>
                  </a:lnTo>
                  <a:lnTo>
                    <a:pt x="23748" y="151002"/>
                  </a:lnTo>
                  <a:lnTo>
                    <a:pt x="24002" y="142748"/>
                  </a:lnTo>
                  <a:lnTo>
                    <a:pt x="25018" y="137032"/>
                  </a:lnTo>
                  <a:lnTo>
                    <a:pt x="553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7125" y="2609850"/>
              <a:ext cx="857250" cy="581025"/>
            </a:xfrm>
            <a:custGeom>
              <a:avLst/>
              <a:gdLst/>
              <a:ahLst/>
              <a:cxnLst/>
              <a:rect l="l" t="t" r="r" b="b"/>
              <a:pathLst>
                <a:path w="857250" h="581025">
                  <a:moveTo>
                    <a:pt x="0" y="581025"/>
                  </a:moveTo>
                  <a:lnTo>
                    <a:pt x="857250" y="581025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3562" y="1232508"/>
            <a:ext cx="8009255" cy="307467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35"/>
              </a:spcBef>
              <a:buClr>
                <a:srgbClr val="EFAC00"/>
              </a:buClr>
              <a:buSzPct val="79687"/>
              <a:tabLst>
                <a:tab pos="3873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Katz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index</a:t>
            </a:r>
            <a:r>
              <a:rPr sz="32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𝑣</a:t>
            </a:r>
            <a:r>
              <a:rPr sz="3450" baseline="-16908" dirty="0">
                <a:latin typeface="Cambria Math"/>
                <a:cs typeface="Cambria Math"/>
              </a:rPr>
              <a:t>1</a:t>
            </a:r>
            <a:r>
              <a:rPr sz="3450" spc="547" baseline="-16908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𝑣</a:t>
            </a:r>
            <a:r>
              <a:rPr sz="3450" baseline="-16908" dirty="0">
                <a:latin typeface="Cambria Math"/>
                <a:cs typeface="Cambria Math"/>
              </a:rPr>
              <a:t>2</a:t>
            </a:r>
            <a:r>
              <a:rPr sz="3450" spc="547" baseline="-16908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calculated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  <a:p>
            <a:pPr marL="1195070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latin typeface="Arial"/>
                <a:cs typeface="Arial"/>
              </a:rPr>
              <a:t>Sum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all</a:t>
            </a:r>
            <a:r>
              <a:rPr sz="2400" i="1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walk</a:t>
            </a:r>
            <a:r>
              <a:rPr sz="2400" i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lengths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199890">
              <a:lnSpc>
                <a:spcPts val="2865"/>
              </a:lnSpc>
              <a:spcBef>
                <a:spcPts val="735"/>
              </a:spcBef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#walks</a:t>
            </a:r>
            <a:r>
              <a:rPr sz="2400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400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length</a:t>
            </a:r>
            <a:r>
              <a:rPr sz="2400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8000"/>
                </a:solidFill>
                <a:latin typeface="Cambria Math"/>
                <a:cs typeface="Cambria Math"/>
              </a:rPr>
              <a:t>𝑙</a:t>
            </a:r>
            <a:endParaRPr sz="2400" dirty="0">
              <a:latin typeface="Cambria Math"/>
              <a:cs typeface="Cambria Math"/>
            </a:endParaRPr>
          </a:p>
          <a:p>
            <a:pPr marL="4199890">
              <a:lnSpc>
                <a:spcPts val="2865"/>
              </a:lnSpc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between</a:t>
            </a:r>
            <a:r>
              <a:rPr sz="2400" spc="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𝑣</a:t>
            </a:r>
            <a:r>
              <a:rPr sz="2550" baseline="-17973" dirty="0">
                <a:solidFill>
                  <a:srgbClr val="008000"/>
                </a:solidFill>
                <a:latin typeface="Cambria Math"/>
                <a:cs typeface="Cambria Math"/>
              </a:rPr>
              <a:t>1</a:t>
            </a:r>
            <a:r>
              <a:rPr sz="2550" spc="165" baseline="-17973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8000"/>
                </a:solidFill>
                <a:latin typeface="Corbel"/>
                <a:cs typeface="Corbel"/>
              </a:rPr>
              <a:t>and</a:t>
            </a:r>
            <a:r>
              <a:rPr sz="2400" spc="-110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8000"/>
                </a:solidFill>
                <a:latin typeface="Cambria Math"/>
                <a:cs typeface="Cambria Math"/>
              </a:rPr>
              <a:t>𝑣</a:t>
            </a:r>
            <a:r>
              <a:rPr sz="2550" spc="-37" baseline="-17973" dirty="0">
                <a:solidFill>
                  <a:srgbClr val="008000"/>
                </a:solidFill>
                <a:latin typeface="Cambria Math"/>
                <a:cs typeface="Cambria Math"/>
              </a:rPr>
              <a:t>2</a:t>
            </a:r>
            <a:endParaRPr sz="2550" baseline="-17973" dirty="0">
              <a:latin typeface="Cambria Math"/>
              <a:cs typeface="Cambria Math"/>
            </a:endParaRPr>
          </a:p>
          <a:p>
            <a:pPr marL="2694940">
              <a:lnSpc>
                <a:spcPct val="100000"/>
              </a:lnSpc>
              <a:spcBef>
                <a:spcPts val="1390"/>
              </a:spcBef>
            </a:pPr>
            <a:r>
              <a:rPr sz="2400" dirty="0">
                <a:solidFill>
                  <a:srgbClr val="C00000"/>
                </a:solidFill>
                <a:latin typeface="Cambria Math"/>
                <a:cs typeface="Cambria Math"/>
              </a:rPr>
              <a:t>0</a:t>
            </a:r>
            <a:r>
              <a:rPr sz="2400" spc="13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 Math"/>
                <a:cs typeface="Cambria Math"/>
              </a:rPr>
              <a:t>&lt;</a:t>
            </a:r>
            <a:r>
              <a:rPr sz="2400" spc="4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 Math"/>
                <a:cs typeface="Cambria Math"/>
              </a:rPr>
              <a:t>𝛽</a:t>
            </a:r>
            <a:r>
              <a:rPr sz="2400" spc="229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 Math"/>
                <a:cs typeface="Cambria Math"/>
              </a:rPr>
              <a:t>&lt;</a:t>
            </a:r>
            <a:r>
              <a:rPr sz="2400" spc="12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discount</a:t>
            </a:r>
            <a:r>
              <a:rPr sz="2400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factor</a:t>
            </a:r>
            <a:endParaRPr sz="2400" dirty="0">
              <a:latin typeface="Arial"/>
              <a:cs typeface="Arial"/>
            </a:endParaRPr>
          </a:p>
          <a:p>
            <a:pPr marL="387350" indent="-323850">
              <a:lnSpc>
                <a:spcPct val="100000"/>
              </a:lnSpc>
              <a:spcBef>
                <a:spcPts val="108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87350" algn="l"/>
              </a:tabLst>
            </a:pPr>
            <a:r>
              <a:rPr sz="3200" dirty="0">
                <a:latin typeface="Calibri"/>
                <a:cs typeface="Calibri"/>
              </a:rPr>
              <a:t>Katz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index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matrix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closed-</a:t>
            </a:r>
            <a:r>
              <a:rPr sz="3200" spc="-10" dirty="0">
                <a:latin typeface="Calibri"/>
                <a:cs typeface="Calibri"/>
              </a:rPr>
              <a:t>form: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9403" y="4768596"/>
            <a:ext cx="192201" cy="2404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537716" y="4929885"/>
            <a:ext cx="212090" cy="22860"/>
          </a:xfrm>
          <a:custGeom>
            <a:avLst/>
            <a:gdLst/>
            <a:ahLst/>
            <a:cxnLst/>
            <a:rect l="l" t="t" r="r" b="b"/>
            <a:pathLst>
              <a:path w="212089" h="22860">
                <a:moveTo>
                  <a:pt x="212090" y="0"/>
                </a:moveTo>
                <a:lnTo>
                  <a:pt x="0" y="0"/>
                </a:lnTo>
                <a:lnTo>
                  <a:pt x="0" y="22859"/>
                </a:lnTo>
                <a:lnTo>
                  <a:pt x="212090" y="22859"/>
                </a:lnTo>
                <a:lnTo>
                  <a:pt x="212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7716" y="4858384"/>
            <a:ext cx="212090" cy="23495"/>
          </a:xfrm>
          <a:custGeom>
            <a:avLst/>
            <a:gdLst/>
            <a:ahLst/>
            <a:cxnLst/>
            <a:rect l="l" t="t" r="r" b="b"/>
            <a:pathLst>
              <a:path w="212089" h="23495">
                <a:moveTo>
                  <a:pt x="212090" y="0"/>
                </a:moveTo>
                <a:lnTo>
                  <a:pt x="0" y="0"/>
                </a:lnTo>
                <a:lnTo>
                  <a:pt x="0" y="22987"/>
                </a:lnTo>
                <a:lnTo>
                  <a:pt x="212090" y="22987"/>
                </a:lnTo>
                <a:lnTo>
                  <a:pt x="212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78583" y="4578730"/>
            <a:ext cx="432434" cy="887094"/>
            <a:chOff x="1878583" y="4578730"/>
            <a:chExt cx="432434" cy="887094"/>
          </a:xfrm>
        </p:grpSpPr>
        <p:sp>
          <p:nvSpPr>
            <p:cNvPr id="25" name="object 25"/>
            <p:cNvSpPr/>
            <p:nvPr/>
          </p:nvSpPr>
          <p:spPr>
            <a:xfrm>
              <a:off x="1878584" y="4578730"/>
              <a:ext cx="432434" cy="887094"/>
            </a:xfrm>
            <a:custGeom>
              <a:avLst/>
              <a:gdLst/>
              <a:ahLst/>
              <a:cxnLst/>
              <a:rect l="l" t="t" r="r" b="b"/>
              <a:pathLst>
                <a:path w="432435" h="887095">
                  <a:moveTo>
                    <a:pt x="83058" y="707136"/>
                  </a:moveTo>
                  <a:lnTo>
                    <a:pt x="58039" y="707136"/>
                  </a:lnTo>
                  <a:lnTo>
                    <a:pt x="52070" y="734187"/>
                  </a:lnTo>
                  <a:lnTo>
                    <a:pt x="76962" y="734187"/>
                  </a:lnTo>
                  <a:lnTo>
                    <a:pt x="83058" y="707136"/>
                  </a:lnTo>
                  <a:close/>
                </a:path>
                <a:path w="432435" h="887095">
                  <a:moveTo>
                    <a:pt x="87884" y="862838"/>
                  </a:moveTo>
                  <a:lnTo>
                    <a:pt x="79375" y="854583"/>
                  </a:lnTo>
                  <a:lnTo>
                    <a:pt x="76835" y="857377"/>
                  </a:lnTo>
                  <a:lnTo>
                    <a:pt x="72517" y="861695"/>
                  </a:lnTo>
                  <a:lnTo>
                    <a:pt x="70485" y="863600"/>
                  </a:lnTo>
                  <a:lnTo>
                    <a:pt x="68580" y="865251"/>
                  </a:lnTo>
                  <a:lnTo>
                    <a:pt x="66802" y="866521"/>
                  </a:lnTo>
                  <a:lnTo>
                    <a:pt x="65151" y="867791"/>
                  </a:lnTo>
                  <a:lnTo>
                    <a:pt x="63500" y="868680"/>
                  </a:lnTo>
                  <a:lnTo>
                    <a:pt x="61976" y="869315"/>
                  </a:lnTo>
                  <a:lnTo>
                    <a:pt x="60452" y="869823"/>
                  </a:lnTo>
                  <a:lnTo>
                    <a:pt x="58928" y="870204"/>
                  </a:lnTo>
                  <a:lnTo>
                    <a:pt x="54864" y="870204"/>
                  </a:lnTo>
                  <a:lnTo>
                    <a:pt x="52959" y="869442"/>
                  </a:lnTo>
                  <a:lnTo>
                    <a:pt x="51689" y="868045"/>
                  </a:lnTo>
                  <a:lnTo>
                    <a:pt x="50292" y="866648"/>
                  </a:lnTo>
                  <a:lnTo>
                    <a:pt x="49657" y="864235"/>
                  </a:lnTo>
                  <a:lnTo>
                    <a:pt x="49657" y="858774"/>
                  </a:lnTo>
                  <a:lnTo>
                    <a:pt x="49911" y="856107"/>
                  </a:lnTo>
                  <a:lnTo>
                    <a:pt x="50419" y="853186"/>
                  </a:lnTo>
                  <a:lnTo>
                    <a:pt x="50800" y="850265"/>
                  </a:lnTo>
                  <a:lnTo>
                    <a:pt x="52832" y="841375"/>
                  </a:lnTo>
                  <a:lnTo>
                    <a:pt x="71374" y="757809"/>
                  </a:lnTo>
                  <a:lnTo>
                    <a:pt x="65278" y="757809"/>
                  </a:lnTo>
                  <a:lnTo>
                    <a:pt x="28829" y="759206"/>
                  </a:lnTo>
                  <a:lnTo>
                    <a:pt x="27305" y="767715"/>
                  </a:lnTo>
                  <a:lnTo>
                    <a:pt x="32766" y="767842"/>
                  </a:lnTo>
                  <a:lnTo>
                    <a:pt x="36576" y="768731"/>
                  </a:lnTo>
                  <a:lnTo>
                    <a:pt x="38735" y="770255"/>
                  </a:lnTo>
                  <a:lnTo>
                    <a:pt x="40894" y="771652"/>
                  </a:lnTo>
                  <a:lnTo>
                    <a:pt x="42037" y="774065"/>
                  </a:lnTo>
                  <a:lnTo>
                    <a:pt x="42164" y="777367"/>
                  </a:lnTo>
                  <a:lnTo>
                    <a:pt x="42164" y="779653"/>
                  </a:lnTo>
                  <a:lnTo>
                    <a:pt x="41910" y="781050"/>
                  </a:lnTo>
                  <a:lnTo>
                    <a:pt x="41529" y="784987"/>
                  </a:lnTo>
                  <a:lnTo>
                    <a:pt x="40767" y="789305"/>
                  </a:lnTo>
                  <a:lnTo>
                    <a:pt x="39878" y="794131"/>
                  </a:lnTo>
                  <a:lnTo>
                    <a:pt x="38862" y="798957"/>
                  </a:lnTo>
                  <a:lnTo>
                    <a:pt x="37846" y="803910"/>
                  </a:lnTo>
                  <a:lnTo>
                    <a:pt x="35306" y="814324"/>
                  </a:lnTo>
                  <a:lnTo>
                    <a:pt x="34163" y="819531"/>
                  </a:lnTo>
                  <a:lnTo>
                    <a:pt x="32893" y="824865"/>
                  </a:lnTo>
                  <a:lnTo>
                    <a:pt x="31623" y="830072"/>
                  </a:lnTo>
                  <a:lnTo>
                    <a:pt x="30480" y="835152"/>
                  </a:lnTo>
                  <a:lnTo>
                    <a:pt x="29464" y="839978"/>
                  </a:lnTo>
                  <a:lnTo>
                    <a:pt x="28321" y="844804"/>
                  </a:lnTo>
                  <a:lnTo>
                    <a:pt x="27559" y="849249"/>
                  </a:lnTo>
                  <a:lnTo>
                    <a:pt x="26797" y="853313"/>
                  </a:lnTo>
                  <a:lnTo>
                    <a:pt x="26162" y="857377"/>
                  </a:lnTo>
                  <a:lnTo>
                    <a:pt x="25781" y="860806"/>
                  </a:lnTo>
                  <a:lnTo>
                    <a:pt x="25819" y="867283"/>
                  </a:lnTo>
                  <a:lnTo>
                    <a:pt x="26289" y="870204"/>
                  </a:lnTo>
                  <a:lnTo>
                    <a:pt x="27305" y="872998"/>
                  </a:lnTo>
                  <a:lnTo>
                    <a:pt x="28321" y="875919"/>
                  </a:lnTo>
                  <a:lnTo>
                    <a:pt x="29718" y="878332"/>
                  </a:lnTo>
                  <a:lnTo>
                    <a:pt x="31623" y="880364"/>
                  </a:lnTo>
                  <a:lnTo>
                    <a:pt x="33401" y="882396"/>
                  </a:lnTo>
                  <a:lnTo>
                    <a:pt x="35687" y="884047"/>
                  </a:lnTo>
                  <a:lnTo>
                    <a:pt x="40767" y="886333"/>
                  </a:lnTo>
                  <a:lnTo>
                    <a:pt x="43561" y="886968"/>
                  </a:lnTo>
                  <a:lnTo>
                    <a:pt x="50292" y="886968"/>
                  </a:lnTo>
                  <a:lnTo>
                    <a:pt x="53467" y="886587"/>
                  </a:lnTo>
                  <a:lnTo>
                    <a:pt x="56515" y="885698"/>
                  </a:lnTo>
                  <a:lnTo>
                    <a:pt x="59563" y="884936"/>
                  </a:lnTo>
                  <a:lnTo>
                    <a:pt x="80441" y="870204"/>
                  </a:lnTo>
                  <a:lnTo>
                    <a:pt x="83566" y="867283"/>
                  </a:lnTo>
                  <a:lnTo>
                    <a:pt x="87884" y="862838"/>
                  </a:lnTo>
                  <a:close/>
                </a:path>
                <a:path w="432435" h="887095">
                  <a:moveTo>
                    <a:pt x="275590" y="828929"/>
                  </a:moveTo>
                  <a:lnTo>
                    <a:pt x="130937" y="828929"/>
                  </a:lnTo>
                  <a:lnTo>
                    <a:pt x="130937" y="848233"/>
                  </a:lnTo>
                  <a:lnTo>
                    <a:pt x="275590" y="848233"/>
                  </a:lnTo>
                  <a:lnTo>
                    <a:pt x="275590" y="828929"/>
                  </a:lnTo>
                  <a:close/>
                </a:path>
                <a:path w="432435" h="887095">
                  <a:moveTo>
                    <a:pt x="275590" y="774319"/>
                  </a:moveTo>
                  <a:lnTo>
                    <a:pt x="130937" y="774319"/>
                  </a:lnTo>
                  <a:lnTo>
                    <a:pt x="130937" y="793496"/>
                  </a:lnTo>
                  <a:lnTo>
                    <a:pt x="275590" y="793496"/>
                  </a:lnTo>
                  <a:lnTo>
                    <a:pt x="275590" y="774319"/>
                  </a:lnTo>
                  <a:close/>
                </a:path>
                <a:path w="432435" h="887095">
                  <a:moveTo>
                    <a:pt x="431927" y="546608"/>
                  </a:moveTo>
                  <a:lnTo>
                    <a:pt x="406400" y="546608"/>
                  </a:lnTo>
                  <a:lnTo>
                    <a:pt x="402412" y="568667"/>
                  </a:lnTo>
                  <a:lnTo>
                    <a:pt x="398094" y="586409"/>
                  </a:lnTo>
                  <a:lnTo>
                    <a:pt x="375513" y="619429"/>
                  </a:lnTo>
                  <a:lnTo>
                    <a:pt x="358013" y="622947"/>
                  </a:lnTo>
                  <a:lnTo>
                    <a:pt x="59436" y="622947"/>
                  </a:lnTo>
                  <a:lnTo>
                    <a:pt x="281178" y="322072"/>
                  </a:lnTo>
                  <a:lnTo>
                    <a:pt x="281178" y="301244"/>
                  </a:lnTo>
                  <a:lnTo>
                    <a:pt x="75819" y="22479"/>
                  </a:lnTo>
                  <a:lnTo>
                    <a:pt x="347345" y="22479"/>
                  </a:lnTo>
                  <a:lnTo>
                    <a:pt x="383794" y="43815"/>
                  </a:lnTo>
                  <a:lnTo>
                    <a:pt x="397357" y="84455"/>
                  </a:lnTo>
                  <a:lnTo>
                    <a:pt x="399796" y="101854"/>
                  </a:lnTo>
                  <a:lnTo>
                    <a:pt x="422529" y="101854"/>
                  </a:lnTo>
                  <a:lnTo>
                    <a:pt x="422529" y="0"/>
                  </a:lnTo>
                  <a:lnTo>
                    <a:pt x="6985" y="0"/>
                  </a:lnTo>
                  <a:lnTo>
                    <a:pt x="6985" y="16256"/>
                  </a:lnTo>
                  <a:lnTo>
                    <a:pt x="241046" y="328930"/>
                  </a:lnTo>
                  <a:lnTo>
                    <a:pt x="0" y="655701"/>
                  </a:lnTo>
                  <a:lnTo>
                    <a:pt x="0" y="672846"/>
                  </a:lnTo>
                  <a:lnTo>
                    <a:pt x="423037" y="672846"/>
                  </a:lnTo>
                  <a:lnTo>
                    <a:pt x="431927" y="546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1798" y="5301741"/>
              <a:ext cx="106552" cy="16167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9901" y="4355591"/>
            <a:ext cx="195580" cy="10617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410079" y="4695316"/>
            <a:ext cx="652145" cy="385445"/>
            <a:chOff x="2410079" y="4695316"/>
            <a:chExt cx="652145" cy="385445"/>
          </a:xfrm>
        </p:grpSpPr>
        <p:sp>
          <p:nvSpPr>
            <p:cNvPr id="29" name="object 29"/>
            <p:cNvSpPr/>
            <p:nvPr/>
          </p:nvSpPr>
          <p:spPr>
            <a:xfrm>
              <a:off x="2410079" y="4695316"/>
              <a:ext cx="299720" cy="385445"/>
            </a:xfrm>
            <a:custGeom>
              <a:avLst/>
              <a:gdLst/>
              <a:ahLst/>
              <a:cxnLst/>
              <a:rect l="l" t="t" r="r" b="b"/>
              <a:pathLst>
                <a:path w="299719" h="385445">
                  <a:moveTo>
                    <a:pt x="195453" y="109982"/>
                  </a:moveTo>
                  <a:lnTo>
                    <a:pt x="194538" y="99745"/>
                  </a:lnTo>
                  <a:lnTo>
                    <a:pt x="191833" y="90754"/>
                  </a:lnTo>
                  <a:lnTo>
                    <a:pt x="187299" y="82981"/>
                  </a:lnTo>
                  <a:lnTo>
                    <a:pt x="182689" y="78232"/>
                  </a:lnTo>
                  <a:lnTo>
                    <a:pt x="180975" y="76454"/>
                  </a:lnTo>
                  <a:lnTo>
                    <a:pt x="172986" y="71297"/>
                  </a:lnTo>
                  <a:lnTo>
                    <a:pt x="166751" y="68872"/>
                  </a:lnTo>
                  <a:lnTo>
                    <a:pt x="166751" y="98171"/>
                  </a:lnTo>
                  <a:lnTo>
                    <a:pt x="166751" y="107696"/>
                  </a:lnTo>
                  <a:lnTo>
                    <a:pt x="153543" y="147866"/>
                  </a:lnTo>
                  <a:lnTo>
                    <a:pt x="118821" y="172313"/>
                  </a:lnTo>
                  <a:lnTo>
                    <a:pt x="101092" y="175641"/>
                  </a:lnTo>
                  <a:lnTo>
                    <a:pt x="98679" y="187833"/>
                  </a:lnTo>
                  <a:lnTo>
                    <a:pt x="134150" y="206463"/>
                  </a:lnTo>
                  <a:lnTo>
                    <a:pt x="140208" y="230886"/>
                  </a:lnTo>
                  <a:lnTo>
                    <a:pt x="139788" y="240792"/>
                  </a:lnTo>
                  <a:lnTo>
                    <a:pt x="125882" y="281089"/>
                  </a:lnTo>
                  <a:lnTo>
                    <a:pt x="90297" y="300101"/>
                  </a:lnTo>
                  <a:lnTo>
                    <a:pt x="83439" y="300101"/>
                  </a:lnTo>
                  <a:lnTo>
                    <a:pt x="62357" y="292227"/>
                  </a:lnTo>
                  <a:lnTo>
                    <a:pt x="59563" y="290195"/>
                  </a:lnTo>
                  <a:lnTo>
                    <a:pt x="57404" y="288036"/>
                  </a:lnTo>
                  <a:lnTo>
                    <a:pt x="56007" y="285750"/>
                  </a:lnTo>
                  <a:lnTo>
                    <a:pt x="54483" y="283591"/>
                  </a:lnTo>
                  <a:lnTo>
                    <a:pt x="53848" y="281089"/>
                  </a:lnTo>
                  <a:lnTo>
                    <a:pt x="53949" y="275082"/>
                  </a:lnTo>
                  <a:lnTo>
                    <a:pt x="54102" y="273812"/>
                  </a:lnTo>
                  <a:lnTo>
                    <a:pt x="77901" y="163106"/>
                  </a:lnTo>
                  <a:lnTo>
                    <a:pt x="88519" y="125895"/>
                  </a:lnTo>
                  <a:lnTo>
                    <a:pt x="109613" y="90131"/>
                  </a:lnTo>
                  <a:lnTo>
                    <a:pt x="138303" y="78232"/>
                  </a:lnTo>
                  <a:lnTo>
                    <a:pt x="147701" y="78232"/>
                  </a:lnTo>
                  <a:lnTo>
                    <a:pt x="154813" y="80772"/>
                  </a:lnTo>
                  <a:lnTo>
                    <a:pt x="159512" y="85852"/>
                  </a:lnTo>
                  <a:lnTo>
                    <a:pt x="164338" y="90932"/>
                  </a:lnTo>
                  <a:lnTo>
                    <a:pt x="166751" y="98171"/>
                  </a:lnTo>
                  <a:lnTo>
                    <a:pt x="166751" y="68872"/>
                  </a:lnTo>
                  <a:lnTo>
                    <a:pt x="163525" y="67602"/>
                  </a:lnTo>
                  <a:lnTo>
                    <a:pt x="152552" y="65392"/>
                  </a:lnTo>
                  <a:lnTo>
                    <a:pt x="140081" y="64643"/>
                  </a:lnTo>
                  <a:lnTo>
                    <a:pt x="128549" y="65341"/>
                  </a:lnTo>
                  <a:lnTo>
                    <a:pt x="90271" y="81648"/>
                  </a:lnTo>
                  <a:lnTo>
                    <a:pt x="63944" y="117424"/>
                  </a:lnTo>
                  <a:lnTo>
                    <a:pt x="50927" y="157480"/>
                  </a:lnTo>
                  <a:lnTo>
                    <a:pt x="0" y="384937"/>
                  </a:lnTo>
                  <a:lnTo>
                    <a:pt x="27940" y="384937"/>
                  </a:lnTo>
                  <a:lnTo>
                    <a:pt x="46355" y="303403"/>
                  </a:lnTo>
                  <a:lnTo>
                    <a:pt x="54356" y="307086"/>
                  </a:lnTo>
                  <a:lnTo>
                    <a:pt x="95123" y="313690"/>
                  </a:lnTo>
                  <a:lnTo>
                    <a:pt x="106133" y="313055"/>
                  </a:lnTo>
                  <a:lnTo>
                    <a:pt x="116522" y="311111"/>
                  </a:lnTo>
                  <a:lnTo>
                    <a:pt x="126225" y="307860"/>
                  </a:lnTo>
                  <a:lnTo>
                    <a:pt x="135001" y="303403"/>
                  </a:lnTo>
                  <a:lnTo>
                    <a:pt x="135255" y="303276"/>
                  </a:lnTo>
                  <a:lnTo>
                    <a:pt x="139852" y="300101"/>
                  </a:lnTo>
                  <a:lnTo>
                    <a:pt x="143484" y="297611"/>
                  </a:lnTo>
                  <a:lnTo>
                    <a:pt x="150660" y="291045"/>
                  </a:lnTo>
                  <a:lnTo>
                    <a:pt x="168541" y="256768"/>
                  </a:lnTo>
                  <a:lnTo>
                    <a:pt x="170815" y="237109"/>
                  </a:lnTo>
                  <a:lnTo>
                    <a:pt x="168262" y="218973"/>
                  </a:lnTo>
                  <a:lnTo>
                    <a:pt x="160604" y="203949"/>
                  </a:lnTo>
                  <a:lnTo>
                    <a:pt x="147828" y="192062"/>
                  </a:lnTo>
                  <a:lnTo>
                    <a:pt x="129921" y="183261"/>
                  </a:lnTo>
                  <a:lnTo>
                    <a:pt x="130175" y="181864"/>
                  </a:lnTo>
                  <a:lnTo>
                    <a:pt x="168643" y="163106"/>
                  </a:lnTo>
                  <a:lnTo>
                    <a:pt x="192913" y="128905"/>
                  </a:lnTo>
                  <a:lnTo>
                    <a:pt x="194564" y="122174"/>
                  </a:lnTo>
                  <a:lnTo>
                    <a:pt x="195351" y="116484"/>
                  </a:lnTo>
                  <a:lnTo>
                    <a:pt x="195453" y="109982"/>
                  </a:lnTo>
                  <a:close/>
                </a:path>
                <a:path w="299719" h="385445">
                  <a:moveTo>
                    <a:pt x="294513" y="0"/>
                  </a:moveTo>
                  <a:lnTo>
                    <a:pt x="269494" y="0"/>
                  </a:lnTo>
                  <a:lnTo>
                    <a:pt x="263525" y="27051"/>
                  </a:lnTo>
                  <a:lnTo>
                    <a:pt x="288417" y="27051"/>
                  </a:lnTo>
                  <a:lnTo>
                    <a:pt x="294513" y="0"/>
                  </a:lnTo>
                  <a:close/>
                </a:path>
                <a:path w="299719" h="385445">
                  <a:moveTo>
                    <a:pt x="299339" y="155702"/>
                  </a:moveTo>
                  <a:lnTo>
                    <a:pt x="290830" y="147447"/>
                  </a:lnTo>
                  <a:lnTo>
                    <a:pt x="288290" y="150241"/>
                  </a:lnTo>
                  <a:lnTo>
                    <a:pt x="283972" y="154559"/>
                  </a:lnTo>
                  <a:lnTo>
                    <a:pt x="281940" y="156464"/>
                  </a:lnTo>
                  <a:lnTo>
                    <a:pt x="280035" y="158115"/>
                  </a:lnTo>
                  <a:lnTo>
                    <a:pt x="278257" y="159385"/>
                  </a:lnTo>
                  <a:lnTo>
                    <a:pt x="276606" y="160655"/>
                  </a:lnTo>
                  <a:lnTo>
                    <a:pt x="274955" y="161544"/>
                  </a:lnTo>
                  <a:lnTo>
                    <a:pt x="273431" y="162179"/>
                  </a:lnTo>
                  <a:lnTo>
                    <a:pt x="271907" y="162687"/>
                  </a:lnTo>
                  <a:lnTo>
                    <a:pt x="270383" y="163068"/>
                  </a:lnTo>
                  <a:lnTo>
                    <a:pt x="266319" y="163068"/>
                  </a:lnTo>
                  <a:lnTo>
                    <a:pt x="264414" y="162306"/>
                  </a:lnTo>
                  <a:lnTo>
                    <a:pt x="263144" y="160909"/>
                  </a:lnTo>
                  <a:lnTo>
                    <a:pt x="261747" y="159512"/>
                  </a:lnTo>
                  <a:lnTo>
                    <a:pt x="261112" y="157099"/>
                  </a:lnTo>
                  <a:lnTo>
                    <a:pt x="261112" y="151638"/>
                  </a:lnTo>
                  <a:lnTo>
                    <a:pt x="261366" y="148971"/>
                  </a:lnTo>
                  <a:lnTo>
                    <a:pt x="261874" y="146050"/>
                  </a:lnTo>
                  <a:lnTo>
                    <a:pt x="262255" y="143129"/>
                  </a:lnTo>
                  <a:lnTo>
                    <a:pt x="264287" y="134239"/>
                  </a:lnTo>
                  <a:lnTo>
                    <a:pt x="282829" y="50673"/>
                  </a:lnTo>
                  <a:lnTo>
                    <a:pt x="276733" y="50673"/>
                  </a:lnTo>
                  <a:lnTo>
                    <a:pt x="240284" y="52070"/>
                  </a:lnTo>
                  <a:lnTo>
                    <a:pt x="238760" y="60579"/>
                  </a:lnTo>
                  <a:lnTo>
                    <a:pt x="244221" y="60706"/>
                  </a:lnTo>
                  <a:lnTo>
                    <a:pt x="248031" y="61595"/>
                  </a:lnTo>
                  <a:lnTo>
                    <a:pt x="250190" y="63119"/>
                  </a:lnTo>
                  <a:lnTo>
                    <a:pt x="252349" y="64516"/>
                  </a:lnTo>
                  <a:lnTo>
                    <a:pt x="253492" y="66929"/>
                  </a:lnTo>
                  <a:lnTo>
                    <a:pt x="253619" y="70231"/>
                  </a:lnTo>
                  <a:lnTo>
                    <a:pt x="253619" y="72517"/>
                  </a:lnTo>
                  <a:lnTo>
                    <a:pt x="253365" y="73914"/>
                  </a:lnTo>
                  <a:lnTo>
                    <a:pt x="252984" y="77851"/>
                  </a:lnTo>
                  <a:lnTo>
                    <a:pt x="252222" y="82169"/>
                  </a:lnTo>
                  <a:lnTo>
                    <a:pt x="251333" y="86995"/>
                  </a:lnTo>
                  <a:lnTo>
                    <a:pt x="250317" y="91821"/>
                  </a:lnTo>
                  <a:lnTo>
                    <a:pt x="249301" y="96774"/>
                  </a:lnTo>
                  <a:lnTo>
                    <a:pt x="246761" y="107188"/>
                  </a:lnTo>
                  <a:lnTo>
                    <a:pt x="245618" y="112395"/>
                  </a:lnTo>
                  <a:lnTo>
                    <a:pt x="244348" y="117729"/>
                  </a:lnTo>
                  <a:lnTo>
                    <a:pt x="243078" y="122936"/>
                  </a:lnTo>
                  <a:lnTo>
                    <a:pt x="241935" y="128016"/>
                  </a:lnTo>
                  <a:lnTo>
                    <a:pt x="240919" y="132842"/>
                  </a:lnTo>
                  <a:lnTo>
                    <a:pt x="239776" y="137668"/>
                  </a:lnTo>
                  <a:lnTo>
                    <a:pt x="239014" y="142113"/>
                  </a:lnTo>
                  <a:lnTo>
                    <a:pt x="238252" y="146177"/>
                  </a:lnTo>
                  <a:lnTo>
                    <a:pt x="237617" y="150241"/>
                  </a:lnTo>
                  <a:lnTo>
                    <a:pt x="237236" y="153670"/>
                  </a:lnTo>
                  <a:lnTo>
                    <a:pt x="237274" y="160147"/>
                  </a:lnTo>
                  <a:lnTo>
                    <a:pt x="237744" y="163068"/>
                  </a:lnTo>
                  <a:lnTo>
                    <a:pt x="238760" y="165862"/>
                  </a:lnTo>
                  <a:lnTo>
                    <a:pt x="239776" y="168783"/>
                  </a:lnTo>
                  <a:lnTo>
                    <a:pt x="241173" y="171196"/>
                  </a:lnTo>
                  <a:lnTo>
                    <a:pt x="243078" y="173228"/>
                  </a:lnTo>
                  <a:lnTo>
                    <a:pt x="244856" y="175260"/>
                  </a:lnTo>
                  <a:lnTo>
                    <a:pt x="247142" y="176911"/>
                  </a:lnTo>
                  <a:lnTo>
                    <a:pt x="252222" y="179197"/>
                  </a:lnTo>
                  <a:lnTo>
                    <a:pt x="255016" y="179832"/>
                  </a:lnTo>
                  <a:lnTo>
                    <a:pt x="261747" y="179832"/>
                  </a:lnTo>
                  <a:lnTo>
                    <a:pt x="264922" y="179451"/>
                  </a:lnTo>
                  <a:lnTo>
                    <a:pt x="267970" y="178562"/>
                  </a:lnTo>
                  <a:lnTo>
                    <a:pt x="271018" y="177800"/>
                  </a:lnTo>
                  <a:lnTo>
                    <a:pt x="291896" y="163068"/>
                  </a:lnTo>
                  <a:lnTo>
                    <a:pt x="295021" y="160147"/>
                  </a:lnTo>
                  <a:lnTo>
                    <a:pt x="299339" y="155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8153" y="4770119"/>
              <a:ext cx="216154" cy="23609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99740" y="4695316"/>
              <a:ext cx="62230" cy="180340"/>
            </a:xfrm>
            <a:custGeom>
              <a:avLst/>
              <a:gdLst/>
              <a:ahLst/>
              <a:cxnLst/>
              <a:rect l="l" t="t" r="r" b="b"/>
              <a:pathLst>
                <a:path w="62230" h="180339">
                  <a:moveTo>
                    <a:pt x="45593" y="50672"/>
                  </a:moveTo>
                  <a:lnTo>
                    <a:pt x="39497" y="50672"/>
                  </a:lnTo>
                  <a:lnTo>
                    <a:pt x="3048" y="52069"/>
                  </a:lnTo>
                  <a:lnTo>
                    <a:pt x="1524" y="60578"/>
                  </a:lnTo>
                  <a:lnTo>
                    <a:pt x="6985" y="60705"/>
                  </a:lnTo>
                  <a:lnTo>
                    <a:pt x="10795" y="61594"/>
                  </a:lnTo>
                  <a:lnTo>
                    <a:pt x="12954" y="63118"/>
                  </a:lnTo>
                  <a:lnTo>
                    <a:pt x="15112" y="64515"/>
                  </a:lnTo>
                  <a:lnTo>
                    <a:pt x="16256" y="66928"/>
                  </a:lnTo>
                  <a:lnTo>
                    <a:pt x="16383" y="70230"/>
                  </a:lnTo>
                  <a:lnTo>
                    <a:pt x="16383" y="72516"/>
                  </a:lnTo>
                  <a:lnTo>
                    <a:pt x="16129" y="73913"/>
                  </a:lnTo>
                  <a:lnTo>
                    <a:pt x="15748" y="77850"/>
                  </a:lnTo>
                  <a:lnTo>
                    <a:pt x="14986" y="82168"/>
                  </a:lnTo>
                  <a:lnTo>
                    <a:pt x="14097" y="86994"/>
                  </a:lnTo>
                  <a:lnTo>
                    <a:pt x="13081" y="91820"/>
                  </a:lnTo>
                  <a:lnTo>
                    <a:pt x="12065" y="96773"/>
                  </a:lnTo>
                  <a:lnTo>
                    <a:pt x="9525" y="107187"/>
                  </a:lnTo>
                  <a:lnTo>
                    <a:pt x="8382" y="112394"/>
                  </a:lnTo>
                  <a:lnTo>
                    <a:pt x="7112" y="117728"/>
                  </a:lnTo>
                  <a:lnTo>
                    <a:pt x="5842" y="122935"/>
                  </a:lnTo>
                  <a:lnTo>
                    <a:pt x="4699" y="128015"/>
                  </a:lnTo>
                  <a:lnTo>
                    <a:pt x="3683" y="132841"/>
                  </a:lnTo>
                  <a:lnTo>
                    <a:pt x="2540" y="137667"/>
                  </a:lnTo>
                  <a:lnTo>
                    <a:pt x="1778" y="142112"/>
                  </a:lnTo>
                  <a:lnTo>
                    <a:pt x="1016" y="146176"/>
                  </a:lnTo>
                  <a:lnTo>
                    <a:pt x="381" y="150240"/>
                  </a:lnTo>
                  <a:lnTo>
                    <a:pt x="0" y="153669"/>
                  </a:lnTo>
                  <a:lnTo>
                    <a:pt x="40" y="160146"/>
                  </a:lnTo>
                  <a:lnTo>
                    <a:pt x="508" y="163067"/>
                  </a:lnTo>
                  <a:lnTo>
                    <a:pt x="1524" y="165861"/>
                  </a:lnTo>
                  <a:lnTo>
                    <a:pt x="2540" y="168782"/>
                  </a:lnTo>
                  <a:lnTo>
                    <a:pt x="3937" y="171195"/>
                  </a:lnTo>
                  <a:lnTo>
                    <a:pt x="5842" y="173227"/>
                  </a:lnTo>
                  <a:lnTo>
                    <a:pt x="7620" y="175259"/>
                  </a:lnTo>
                  <a:lnTo>
                    <a:pt x="9906" y="176910"/>
                  </a:lnTo>
                  <a:lnTo>
                    <a:pt x="14986" y="179196"/>
                  </a:lnTo>
                  <a:lnTo>
                    <a:pt x="17780" y="179831"/>
                  </a:lnTo>
                  <a:lnTo>
                    <a:pt x="24511" y="179831"/>
                  </a:lnTo>
                  <a:lnTo>
                    <a:pt x="27686" y="179450"/>
                  </a:lnTo>
                  <a:lnTo>
                    <a:pt x="30734" y="178561"/>
                  </a:lnTo>
                  <a:lnTo>
                    <a:pt x="33782" y="177799"/>
                  </a:lnTo>
                  <a:lnTo>
                    <a:pt x="54669" y="163067"/>
                  </a:lnTo>
                  <a:lnTo>
                    <a:pt x="29083" y="163067"/>
                  </a:lnTo>
                  <a:lnTo>
                    <a:pt x="27178" y="162305"/>
                  </a:lnTo>
                  <a:lnTo>
                    <a:pt x="25908" y="160908"/>
                  </a:lnTo>
                  <a:lnTo>
                    <a:pt x="24511" y="159511"/>
                  </a:lnTo>
                  <a:lnTo>
                    <a:pt x="23876" y="157098"/>
                  </a:lnTo>
                  <a:lnTo>
                    <a:pt x="23876" y="151637"/>
                  </a:lnTo>
                  <a:lnTo>
                    <a:pt x="24130" y="148970"/>
                  </a:lnTo>
                  <a:lnTo>
                    <a:pt x="24637" y="146049"/>
                  </a:lnTo>
                  <a:lnTo>
                    <a:pt x="25018" y="143128"/>
                  </a:lnTo>
                  <a:lnTo>
                    <a:pt x="27051" y="134238"/>
                  </a:lnTo>
                  <a:lnTo>
                    <a:pt x="45593" y="50672"/>
                  </a:lnTo>
                  <a:close/>
                </a:path>
                <a:path w="62230" h="180339">
                  <a:moveTo>
                    <a:pt x="53593" y="147446"/>
                  </a:moveTo>
                  <a:lnTo>
                    <a:pt x="41021" y="159384"/>
                  </a:lnTo>
                  <a:lnTo>
                    <a:pt x="39370" y="160654"/>
                  </a:lnTo>
                  <a:lnTo>
                    <a:pt x="37718" y="161543"/>
                  </a:lnTo>
                  <a:lnTo>
                    <a:pt x="36195" y="162178"/>
                  </a:lnTo>
                  <a:lnTo>
                    <a:pt x="34671" y="162686"/>
                  </a:lnTo>
                  <a:lnTo>
                    <a:pt x="33147" y="163067"/>
                  </a:lnTo>
                  <a:lnTo>
                    <a:pt x="54669" y="163067"/>
                  </a:lnTo>
                  <a:lnTo>
                    <a:pt x="57785" y="160146"/>
                  </a:lnTo>
                  <a:lnTo>
                    <a:pt x="62103" y="155701"/>
                  </a:lnTo>
                  <a:lnTo>
                    <a:pt x="53593" y="147446"/>
                  </a:lnTo>
                  <a:close/>
                </a:path>
                <a:path w="62230" h="180339">
                  <a:moveTo>
                    <a:pt x="57277" y="0"/>
                  </a:moveTo>
                  <a:lnTo>
                    <a:pt x="32258" y="0"/>
                  </a:lnTo>
                  <a:lnTo>
                    <a:pt x="26289" y="27050"/>
                  </a:lnTo>
                  <a:lnTo>
                    <a:pt x="51181" y="27050"/>
                  </a:lnTo>
                  <a:lnTo>
                    <a:pt x="572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3223641" y="4929885"/>
            <a:ext cx="212090" cy="22860"/>
          </a:xfrm>
          <a:custGeom>
            <a:avLst/>
            <a:gdLst/>
            <a:ahLst/>
            <a:cxnLst/>
            <a:rect l="l" t="t" r="r" b="b"/>
            <a:pathLst>
              <a:path w="212089" h="22860">
                <a:moveTo>
                  <a:pt x="212089" y="0"/>
                </a:moveTo>
                <a:lnTo>
                  <a:pt x="0" y="0"/>
                </a:lnTo>
                <a:lnTo>
                  <a:pt x="0" y="22859"/>
                </a:lnTo>
                <a:lnTo>
                  <a:pt x="212089" y="22859"/>
                </a:lnTo>
                <a:lnTo>
                  <a:pt x="212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3641" y="4858384"/>
            <a:ext cx="212090" cy="23495"/>
          </a:xfrm>
          <a:custGeom>
            <a:avLst/>
            <a:gdLst/>
            <a:ahLst/>
            <a:cxnLst/>
            <a:rect l="l" t="t" r="r" b="b"/>
            <a:pathLst>
              <a:path w="212089" h="23495">
                <a:moveTo>
                  <a:pt x="212089" y="0"/>
                </a:moveTo>
                <a:lnTo>
                  <a:pt x="0" y="0"/>
                </a:lnTo>
                <a:lnTo>
                  <a:pt x="0" y="22987"/>
                </a:lnTo>
                <a:lnTo>
                  <a:pt x="212089" y="22987"/>
                </a:lnTo>
                <a:lnTo>
                  <a:pt x="212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590925" y="4748021"/>
            <a:ext cx="1256030" cy="332740"/>
            <a:chOff x="3590925" y="4748021"/>
            <a:chExt cx="1256030" cy="332740"/>
          </a:xfrm>
        </p:grpSpPr>
        <p:sp>
          <p:nvSpPr>
            <p:cNvPr id="35" name="object 35"/>
            <p:cNvSpPr/>
            <p:nvPr/>
          </p:nvSpPr>
          <p:spPr>
            <a:xfrm>
              <a:off x="3590925" y="4748021"/>
              <a:ext cx="1256030" cy="327025"/>
            </a:xfrm>
            <a:custGeom>
              <a:avLst/>
              <a:gdLst/>
              <a:ahLst/>
              <a:cxnLst/>
              <a:rect l="l" t="t" r="r" b="b"/>
              <a:pathLst>
                <a:path w="1256029" h="327025">
                  <a:moveTo>
                    <a:pt x="1151763" y="0"/>
                  </a:moveTo>
                  <a:lnTo>
                    <a:pt x="1147190" y="13334"/>
                  </a:lnTo>
                  <a:lnTo>
                    <a:pt x="1166072" y="21500"/>
                  </a:lnTo>
                  <a:lnTo>
                    <a:pt x="1182322" y="32845"/>
                  </a:lnTo>
                  <a:lnTo>
                    <a:pt x="1206880" y="65023"/>
                  </a:lnTo>
                  <a:lnTo>
                    <a:pt x="1221343" y="108394"/>
                  </a:lnTo>
                  <a:lnTo>
                    <a:pt x="1226185" y="161670"/>
                  </a:lnTo>
                  <a:lnTo>
                    <a:pt x="1224970" y="190440"/>
                  </a:lnTo>
                  <a:lnTo>
                    <a:pt x="1215255" y="240073"/>
                  </a:lnTo>
                  <a:lnTo>
                    <a:pt x="1195830" y="278891"/>
                  </a:lnTo>
                  <a:lnTo>
                    <a:pt x="1166266" y="304990"/>
                  </a:lnTo>
                  <a:lnTo>
                    <a:pt x="1147699" y="313181"/>
                  </a:lnTo>
                  <a:lnTo>
                    <a:pt x="1151763" y="326516"/>
                  </a:lnTo>
                  <a:lnTo>
                    <a:pt x="1196339" y="305577"/>
                  </a:lnTo>
                  <a:lnTo>
                    <a:pt x="1229105" y="269494"/>
                  </a:lnTo>
                  <a:lnTo>
                    <a:pt x="1249219" y="221027"/>
                  </a:lnTo>
                  <a:lnTo>
                    <a:pt x="1255902" y="163321"/>
                  </a:lnTo>
                  <a:lnTo>
                    <a:pt x="1254214" y="133411"/>
                  </a:lnTo>
                  <a:lnTo>
                    <a:pt x="1240740" y="80400"/>
                  </a:lnTo>
                  <a:lnTo>
                    <a:pt x="1214074" y="37201"/>
                  </a:lnTo>
                  <a:lnTo>
                    <a:pt x="1175454" y="8574"/>
                  </a:lnTo>
                  <a:lnTo>
                    <a:pt x="1151763" y="0"/>
                  </a:lnTo>
                  <a:close/>
                </a:path>
                <a:path w="1256029" h="327025">
                  <a:moveTo>
                    <a:pt x="104139" y="0"/>
                  </a:moveTo>
                  <a:lnTo>
                    <a:pt x="59721" y="20970"/>
                  </a:lnTo>
                  <a:lnTo>
                    <a:pt x="26924" y="57276"/>
                  </a:lnTo>
                  <a:lnTo>
                    <a:pt x="6746" y="105775"/>
                  </a:lnTo>
                  <a:lnTo>
                    <a:pt x="0" y="163321"/>
                  </a:lnTo>
                  <a:lnTo>
                    <a:pt x="1688" y="193323"/>
                  </a:lnTo>
                  <a:lnTo>
                    <a:pt x="15162" y="246421"/>
                  </a:lnTo>
                  <a:lnTo>
                    <a:pt x="41757" y="289423"/>
                  </a:lnTo>
                  <a:lnTo>
                    <a:pt x="80377" y="317946"/>
                  </a:lnTo>
                  <a:lnTo>
                    <a:pt x="104139" y="326516"/>
                  </a:lnTo>
                  <a:lnTo>
                    <a:pt x="108203" y="313181"/>
                  </a:lnTo>
                  <a:lnTo>
                    <a:pt x="89654" y="304990"/>
                  </a:lnTo>
                  <a:lnTo>
                    <a:pt x="73628" y="293560"/>
                  </a:lnTo>
                  <a:lnTo>
                    <a:pt x="49149" y="260984"/>
                  </a:lnTo>
                  <a:lnTo>
                    <a:pt x="34639" y="216566"/>
                  </a:lnTo>
                  <a:lnTo>
                    <a:pt x="29845" y="161670"/>
                  </a:lnTo>
                  <a:lnTo>
                    <a:pt x="31039" y="133782"/>
                  </a:lnTo>
                  <a:lnTo>
                    <a:pt x="40667" y="85482"/>
                  </a:lnTo>
                  <a:lnTo>
                    <a:pt x="60154" y="47357"/>
                  </a:lnTo>
                  <a:lnTo>
                    <a:pt x="89975" y="21500"/>
                  </a:lnTo>
                  <a:lnTo>
                    <a:pt x="108838" y="13334"/>
                  </a:lnTo>
                  <a:lnTo>
                    <a:pt x="104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12718" y="4771389"/>
              <a:ext cx="133858" cy="23482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966591" y="4759959"/>
              <a:ext cx="515620" cy="320675"/>
            </a:xfrm>
            <a:custGeom>
              <a:avLst/>
              <a:gdLst/>
              <a:ahLst/>
              <a:cxnLst/>
              <a:rect l="l" t="t" r="r" b="b"/>
              <a:pathLst>
                <a:path w="515620" h="320675">
                  <a:moveTo>
                    <a:pt x="211988" y="134086"/>
                  </a:moveTo>
                  <a:lnTo>
                    <a:pt x="0" y="134086"/>
                  </a:lnTo>
                  <a:lnTo>
                    <a:pt x="0" y="156972"/>
                  </a:lnTo>
                  <a:lnTo>
                    <a:pt x="211988" y="156972"/>
                  </a:lnTo>
                  <a:lnTo>
                    <a:pt x="211988" y="134086"/>
                  </a:lnTo>
                  <a:close/>
                </a:path>
                <a:path w="515620" h="320675">
                  <a:moveTo>
                    <a:pt x="515366" y="45339"/>
                  </a:moveTo>
                  <a:lnTo>
                    <a:pt x="514451" y="35102"/>
                  </a:lnTo>
                  <a:lnTo>
                    <a:pt x="511746" y="26111"/>
                  </a:lnTo>
                  <a:lnTo>
                    <a:pt x="507212" y="18338"/>
                  </a:lnTo>
                  <a:lnTo>
                    <a:pt x="502602" y="13589"/>
                  </a:lnTo>
                  <a:lnTo>
                    <a:pt x="500888" y="11811"/>
                  </a:lnTo>
                  <a:lnTo>
                    <a:pt x="492899" y="6654"/>
                  </a:lnTo>
                  <a:lnTo>
                    <a:pt x="486664" y="4229"/>
                  </a:lnTo>
                  <a:lnTo>
                    <a:pt x="486664" y="33528"/>
                  </a:lnTo>
                  <a:lnTo>
                    <a:pt x="486664" y="43053"/>
                  </a:lnTo>
                  <a:lnTo>
                    <a:pt x="473456" y="83223"/>
                  </a:lnTo>
                  <a:lnTo>
                    <a:pt x="438734" y="107670"/>
                  </a:lnTo>
                  <a:lnTo>
                    <a:pt x="421005" y="110998"/>
                  </a:lnTo>
                  <a:lnTo>
                    <a:pt x="418592" y="123190"/>
                  </a:lnTo>
                  <a:lnTo>
                    <a:pt x="454063" y="141820"/>
                  </a:lnTo>
                  <a:lnTo>
                    <a:pt x="460121" y="166243"/>
                  </a:lnTo>
                  <a:lnTo>
                    <a:pt x="459701" y="176149"/>
                  </a:lnTo>
                  <a:lnTo>
                    <a:pt x="445795" y="216446"/>
                  </a:lnTo>
                  <a:lnTo>
                    <a:pt x="410210" y="235458"/>
                  </a:lnTo>
                  <a:lnTo>
                    <a:pt x="403352" y="235458"/>
                  </a:lnTo>
                  <a:lnTo>
                    <a:pt x="382270" y="227584"/>
                  </a:lnTo>
                  <a:lnTo>
                    <a:pt x="379476" y="225552"/>
                  </a:lnTo>
                  <a:lnTo>
                    <a:pt x="377317" y="223393"/>
                  </a:lnTo>
                  <a:lnTo>
                    <a:pt x="375920" y="221107"/>
                  </a:lnTo>
                  <a:lnTo>
                    <a:pt x="374396" y="218948"/>
                  </a:lnTo>
                  <a:lnTo>
                    <a:pt x="373761" y="216446"/>
                  </a:lnTo>
                  <a:lnTo>
                    <a:pt x="373862" y="210439"/>
                  </a:lnTo>
                  <a:lnTo>
                    <a:pt x="374015" y="209169"/>
                  </a:lnTo>
                  <a:lnTo>
                    <a:pt x="397814" y="98463"/>
                  </a:lnTo>
                  <a:lnTo>
                    <a:pt x="408419" y="61252"/>
                  </a:lnTo>
                  <a:lnTo>
                    <a:pt x="429526" y="25488"/>
                  </a:lnTo>
                  <a:lnTo>
                    <a:pt x="458216" y="13589"/>
                  </a:lnTo>
                  <a:lnTo>
                    <a:pt x="467614" y="13589"/>
                  </a:lnTo>
                  <a:lnTo>
                    <a:pt x="474726" y="16129"/>
                  </a:lnTo>
                  <a:lnTo>
                    <a:pt x="479425" y="21209"/>
                  </a:lnTo>
                  <a:lnTo>
                    <a:pt x="484251" y="26289"/>
                  </a:lnTo>
                  <a:lnTo>
                    <a:pt x="486664" y="33528"/>
                  </a:lnTo>
                  <a:lnTo>
                    <a:pt x="486664" y="4229"/>
                  </a:lnTo>
                  <a:lnTo>
                    <a:pt x="483438" y="2959"/>
                  </a:lnTo>
                  <a:lnTo>
                    <a:pt x="472465" y="749"/>
                  </a:lnTo>
                  <a:lnTo>
                    <a:pt x="459994" y="0"/>
                  </a:lnTo>
                  <a:lnTo>
                    <a:pt x="448462" y="698"/>
                  </a:lnTo>
                  <a:lnTo>
                    <a:pt x="410184" y="17005"/>
                  </a:lnTo>
                  <a:lnTo>
                    <a:pt x="383857" y="52781"/>
                  </a:lnTo>
                  <a:lnTo>
                    <a:pt x="370840" y="92837"/>
                  </a:lnTo>
                  <a:lnTo>
                    <a:pt x="319913" y="320294"/>
                  </a:lnTo>
                  <a:lnTo>
                    <a:pt x="347853" y="320294"/>
                  </a:lnTo>
                  <a:lnTo>
                    <a:pt x="366268" y="238760"/>
                  </a:lnTo>
                  <a:lnTo>
                    <a:pt x="374269" y="242443"/>
                  </a:lnTo>
                  <a:lnTo>
                    <a:pt x="415036" y="249047"/>
                  </a:lnTo>
                  <a:lnTo>
                    <a:pt x="426046" y="248412"/>
                  </a:lnTo>
                  <a:lnTo>
                    <a:pt x="436422" y="246468"/>
                  </a:lnTo>
                  <a:lnTo>
                    <a:pt x="446138" y="243217"/>
                  </a:lnTo>
                  <a:lnTo>
                    <a:pt x="454914" y="238760"/>
                  </a:lnTo>
                  <a:lnTo>
                    <a:pt x="455168" y="238633"/>
                  </a:lnTo>
                  <a:lnTo>
                    <a:pt x="459765" y="235458"/>
                  </a:lnTo>
                  <a:lnTo>
                    <a:pt x="463397" y="232968"/>
                  </a:lnTo>
                  <a:lnTo>
                    <a:pt x="470573" y="226402"/>
                  </a:lnTo>
                  <a:lnTo>
                    <a:pt x="488454" y="192125"/>
                  </a:lnTo>
                  <a:lnTo>
                    <a:pt x="490728" y="172466"/>
                  </a:lnTo>
                  <a:lnTo>
                    <a:pt x="488175" y="154330"/>
                  </a:lnTo>
                  <a:lnTo>
                    <a:pt x="480517" y="139306"/>
                  </a:lnTo>
                  <a:lnTo>
                    <a:pt x="467741" y="127419"/>
                  </a:lnTo>
                  <a:lnTo>
                    <a:pt x="449834" y="118618"/>
                  </a:lnTo>
                  <a:lnTo>
                    <a:pt x="450088" y="117221"/>
                  </a:lnTo>
                  <a:lnTo>
                    <a:pt x="488556" y="98463"/>
                  </a:lnTo>
                  <a:lnTo>
                    <a:pt x="512826" y="64262"/>
                  </a:lnTo>
                  <a:lnTo>
                    <a:pt x="514477" y="57531"/>
                  </a:lnTo>
                  <a:lnTo>
                    <a:pt x="515264" y="51841"/>
                  </a:lnTo>
                  <a:lnTo>
                    <a:pt x="515366" y="45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1227" y="4770119"/>
              <a:ext cx="216154" cy="236093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4905121" y="4789769"/>
            <a:ext cx="144780" cy="19685"/>
          </a:xfrm>
          <a:custGeom>
            <a:avLst/>
            <a:gdLst/>
            <a:ahLst/>
            <a:cxnLst/>
            <a:rect l="l" t="t" r="r" b="b"/>
            <a:pathLst>
              <a:path w="144779" h="19685">
                <a:moveTo>
                  <a:pt x="144665" y="0"/>
                </a:moveTo>
                <a:lnTo>
                  <a:pt x="0" y="0"/>
                </a:lnTo>
                <a:lnTo>
                  <a:pt x="0" y="19212"/>
                </a:lnTo>
                <a:lnTo>
                  <a:pt x="144665" y="19212"/>
                </a:lnTo>
                <a:lnTo>
                  <a:pt x="144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7398" y="4711191"/>
            <a:ext cx="106552" cy="16167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5423915" y="4894045"/>
            <a:ext cx="212090" cy="23495"/>
          </a:xfrm>
          <a:custGeom>
            <a:avLst/>
            <a:gdLst/>
            <a:ahLst/>
            <a:cxnLst/>
            <a:rect l="l" t="t" r="r" b="b"/>
            <a:pathLst>
              <a:path w="212089" h="23495">
                <a:moveTo>
                  <a:pt x="212001" y="0"/>
                </a:moveTo>
                <a:lnTo>
                  <a:pt x="0" y="0"/>
                </a:lnTo>
                <a:lnTo>
                  <a:pt x="0" y="22886"/>
                </a:lnTo>
                <a:lnTo>
                  <a:pt x="212001" y="22886"/>
                </a:lnTo>
                <a:lnTo>
                  <a:pt x="212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51067" y="4771390"/>
            <a:ext cx="198120" cy="28232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595751" y="5176773"/>
            <a:ext cx="1438275" cy="381635"/>
          </a:xfrm>
          <a:custGeom>
            <a:avLst/>
            <a:gdLst/>
            <a:ahLst/>
            <a:cxnLst/>
            <a:rect l="l" t="t" r="r" b="b"/>
            <a:pathLst>
              <a:path w="1438275" h="381635">
                <a:moveTo>
                  <a:pt x="1438275" y="126"/>
                </a:moveTo>
                <a:lnTo>
                  <a:pt x="1433229" y="50750"/>
                </a:lnTo>
                <a:lnTo>
                  <a:pt x="1418994" y="96251"/>
                </a:lnTo>
                <a:lnTo>
                  <a:pt x="1396920" y="134810"/>
                </a:lnTo>
                <a:lnTo>
                  <a:pt x="1368359" y="164606"/>
                </a:lnTo>
                <a:lnTo>
                  <a:pt x="1334661" y="183818"/>
                </a:lnTo>
                <a:lnTo>
                  <a:pt x="1297177" y="190626"/>
                </a:lnTo>
                <a:lnTo>
                  <a:pt x="860044" y="190626"/>
                </a:lnTo>
                <a:lnTo>
                  <a:pt x="822570" y="197426"/>
                </a:lnTo>
                <a:lnTo>
                  <a:pt x="788895" y="216619"/>
                </a:lnTo>
                <a:lnTo>
                  <a:pt x="760364" y="246395"/>
                </a:lnTo>
                <a:lnTo>
                  <a:pt x="738321" y="284945"/>
                </a:lnTo>
                <a:lnTo>
                  <a:pt x="724109" y="330459"/>
                </a:lnTo>
                <a:lnTo>
                  <a:pt x="719074" y="381126"/>
                </a:lnTo>
                <a:lnTo>
                  <a:pt x="714038" y="330459"/>
                </a:lnTo>
                <a:lnTo>
                  <a:pt x="699826" y="284945"/>
                </a:lnTo>
                <a:lnTo>
                  <a:pt x="677783" y="246395"/>
                </a:lnTo>
                <a:lnTo>
                  <a:pt x="649252" y="216619"/>
                </a:lnTo>
                <a:lnTo>
                  <a:pt x="615577" y="197426"/>
                </a:lnTo>
                <a:lnTo>
                  <a:pt x="578103" y="190626"/>
                </a:lnTo>
                <a:lnTo>
                  <a:pt x="140970" y="190626"/>
                </a:lnTo>
                <a:lnTo>
                  <a:pt x="103496" y="183817"/>
                </a:lnTo>
                <a:lnTo>
                  <a:pt x="69821" y="164601"/>
                </a:lnTo>
                <a:lnTo>
                  <a:pt x="41290" y="134794"/>
                </a:lnTo>
                <a:lnTo>
                  <a:pt x="19247" y="96214"/>
                </a:lnTo>
                <a:lnTo>
                  <a:pt x="5035" y="50677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734559" y="5778817"/>
            <a:ext cx="39116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solidFill>
                  <a:srgbClr val="008000"/>
                </a:solidFill>
                <a:latin typeface="Cambria Math"/>
                <a:cs typeface="Cambria Math"/>
              </a:rPr>
              <a:t>𝑖=0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50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4175125" y="5616892"/>
            <a:ext cx="813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000"/>
                </a:solidFill>
                <a:latin typeface="Cambria Math"/>
                <a:cs typeface="Cambria Math"/>
              </a:rPr>
              <a:t>=</a:t>
            </a:r>
            <a:r>
              <a:rPr sz="2400" spc="15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3600" spc="330" baseline="1157" dirty="0">
                <a:solidFill>
                  <a:srgbClr val="008000"/>
                </a:solidFill>
                <a:latin typeface="Cambria Math"/>
                <a:cs typeface="Cambria Math"/>
              </a:rPr>
              <a:t>σ</a:t>
            </a:r>
            <a:r>
              <a:rPr sz="2550" spc="330" baseline="32679" dirty="0">
                <a:solidFill>
                  <a:srgbClr val="008000"/>
                </a:solidFill>
                <a:latin typeface="Cambria Math"/>
                <a:cs typeface="Cambria Math"/>
              </a:rPr>
              <a:t>∞</a:t>
            </a:r>
            <a:endParaRPr sz="2550" baseline="32679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28640" y="5502275"/>
            <a:ext cx="649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75" baseline="-20833" dirty="0">
                <a:solidFill>
                  <a:srgbClr val="008000"/>
                </a:solidFill>
                <a:latin typeface="Cambria Math"/>
                <a:cs typeface="Cambria Math"/>
              </a:rPr>
              <a:t>𝛽</a:t>
            </a:r>
            <a:r>
              <a:rPr sz="1700" spc="50" dirty="0">
                <a:solidFill>
                  <a:srgbClr val="008000"/>
                </a:solidFill>
                <a:latin typeface="Cambria Math"/>
                <a:cs typeface="Cambria Math"/>
              </a:rPr>
              <a:t>𝑖</a:t>
            </a:r>
            <a:r>
              <a:rPr sz="1700" spc="-150" dirty="0">
                <a:solidFill>
                  <a:srgbClr val="008000"/>
                </a:solidFill>
                <a:latin typeface="Cambria Math"/>
                <a:cs typeface="Cambria Math"/>
              </a:rPr>
              <a:t> </a:t>
            </a:r>
            <a:r>
              <a:rPr sz="3600" spc="-37" baseline="-20833" dirty="0">
                <a:solidFill>
                  <a:srgbClr val="008000"/>
                </a:solidFill>
                <a:latin typeface="Cambria Math"/>
                <a:cs typeface="Cambria Math"/>
              </a:rPr>
              <a:t>𝑨</a:t>
            </a:r>
            <a:r>
              <a:rPr sz="1700" spc="-25" dirty="0">
                <a:solidFill>
                  <a:srgbClr val="008000"/>
                </a:solidFill>
                <a:latin typeface="Cambria Math"/>
                <a:cs typeface="Cambria Math"/>
              </a:rPr>
              <a:t>𝑖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00525" y="5988367"/>
            <a:ext cx="42379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by</a:t>
            </a:r>
            <a:r>
              <a:rPr sz="2400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geometric</a:t>
            </a:r>
            <a:r>
              <a:rPr sz="2400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series</a:t>
            </a:r>
            <a:r>
              <a:rPr sz="2400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matrices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Title 52">
            <a:extLst>
              <a:ext uri="{FF2B5EF4-FFF2-40B4-BE49-F238E27FC236}">
                <a16:creationId xmlns:a16="http://schemas.microsoft.com/office/drawing/2014/main" id="{72D08EF1-0983-8FAD-5854-3319B6C178E3}"/>
              </a:ext>
            </a:extLst>
          </p:cNvPr>
          <p:cNvSpPr txBox="1">
            <a:spLocks/>
          </p:cNvSpPr>
          <p:nvPr/>
        </p:nvSpPr>
        <p:spPr>
          <a:xfrm>
            <a:off x="318356" y="253932"/>
            <a:ext cx="8579296" cy="726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Neighborhood Overlap Features</a:t>
            </a:r>
          </a:p>
        </p:txBody>
      </p:sp>
    </p:spTree>
    <p:extLst>
      <p:ext uri="{BB962C8B-B14F-4D97-AF65-F5344CB8AC3E}">
        <p14:creationId xmlns:p14="http://schemas.microsoft.com/office/powerpoint/2010/main" val="4036470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980728"/>
            <a:ext cx="8496944" cy="546886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buClr>
                <a:schemeClr val="tx1"/>
              </a:buClr>
              <a:buSzPct val="79687"/>
              <a:tabLst>
                <a:tab pos="33655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Distance-based</a:t>
            </a:r>
            <a:r>
              <a:rPr sz="3200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features: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812800" marR="234315" lvl="1" indent="-457200">
              <a:lnSpc>
                <a:spcPct val="102400"/>
              </a:lnSpc>
              <a:spcBef>
                <a:spcPts val="66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Uses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shortest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 	</a:t>
            </a:r>
            <a:r>
              <a:rPr sz="2750" dirty="0">
                <a:latin typeface="Calibri"/>
                <a:cs typeface="Calibri"/>
              </a:rPr>
              <a:t>but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does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capture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how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neighborhood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overlaps.</a:t>
            </a: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SzPct val="79687"/>
              <a:tabLst>
                <a:tab pos="3365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neighborhood</a:t>
            </a:r>
            <a:r>
              <a:rPr sz="32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overlap: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812800" marR="239395" lvl="1" indent="-457200">
              <a:lnSpc>
                <a:spcPct val="102400"/>
              </a:lnSpc>
              <a:spcBef>
                <a:spcPts val="66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Captures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how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many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neighboring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shared 	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nodes.</a:t>
            </a:r>
            <a:endParaRPr sz="2750" dirty="0"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68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Becomes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zero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when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neighbor</a:t>
            </a:r>
            <a:r>
              <a:rPr sz="2750" spc="2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nodes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shared.</a:t>
            </a: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SzPct val="79687"/>
              <a:tabLst>
                <a:tab pos="3365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Global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neighborhood</a:t>
            </a:r>
            <a:r>
              <a:rPr sz="32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overlap: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74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Uses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global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structure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 score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nodes.</a:t>
            </a:r>
            <a:endParaRPr sz="2750" dirty="0">
              <a:latin typeface="Calibri"/>
              <a:cs typeface="Calibri"/>
            </a:endParaRPr>
          </a:p>
          <a:p>
            <a:pPr marL="812800" marR="5080" lvl="1" indent="-457200">
              <a:lnSpc>
                <a:spcPct val="102400"/>
              </a:lnSpc>
              <a:spcBef>
                <a:spcPts val="6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Katz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index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counts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#walks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all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two 	</a:t>
            </a:r>
            <a:r>
              <a:rPr sz="2750" spc="-10" dirty="0">
                <a:latin typeface="Calibri"/>
                <a:cs typeface="Calibri"/>
              </a:rPr>
              <a:t>nodes.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7" name="Title 52">
            <a:extLst>
              <a:ext uri="{FF2B5EF4-FFF2-40B4-BE49-F238E27FC236}">
                <a16:creationId xmlns:a16="http://schemas.microsoft.com/office/drawing/2014/main" id="{85CB3980-3A08-50D4-5ECB-2D899DA4B06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Link Level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DAB1B69-19D2-41AA-A0C6-05B26CC1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512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64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Classification for Link Prediction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0422" y="1700808"/>
                <a:ext cx="8064896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Predict link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b="1" dirty="0"/>
              </a:p>
              <a:p>
                <a:r>
                  <a:rPr lang="en-US" sz="2800" b="1" dirty="0"/>
                  <a:t>Input</a:t>
                </a:r>
              </a:p>
              <a:p>
                <a:r>
                  <a:rPr lang="en-US" sz="2800" dirty="0"/>
                  <a:t>Features describing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sz="2800" b="1" dirty="0"/>
              </a:p>
              <a:p>
                <a:r>
                  <a:rPr lang="en-US" sz="2800" b="1" dirty="0"/>
                  <a:t>Output</a:t>
                </a:r>
                <a:endParaRPr lang="en-US" sz="2800" dirty="0"/>
              </a:p>
              <a:p>
                <a:r>
                  <a:rPr lang="en-US" sz="2800" dirty="0"/>
                  <a:t>Prediction </a:t>
                </a:r>
              </a:p>
              <a:p>
                <a:r>
                  <a:rPr lang="en-US" sz="2800" dirty="0"/>
                  <a:t>        </a:t>
                </a:r>
                <a:r>
                  <a:rPr lang="en-US" dirty="0"/>
                  <a:t>positive class: link</a:t>
                </a:r>
              </a:p>
              <a:p>
                <a:r>
                  <a:rPr lang="en-US" dirty="0"/>
                  <a:t>            negative class: no-link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2" y="1700808"/>
                <a:ext cx="8064896" cy="3816429"/>
              </a:xfrm>
              <a:prstGeom prst="rect">
                <a:avLst/>
              </a:prstGeom>
              <a:blipFill>
                <a:blip r:embed="rId3"/>
                <a:stretch>
                  <a:fillRect l="-1512" t="-1438" b="-1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287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19697" y="6694423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3F3F3F"/>
                </a:solidFill>
                <a:latin typeface="Corbel"/>
                <a:cs typeface="Corbel"/>
              </a:rPr>
              <a:t>52</a:t>
            </a:r>
            <a:endParaRPr sz="9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9100" y="5967476"/>
            <a:ext cx="77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Items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6253" y="4254500"/>
            <a:ext cx="758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FF"/>
                </a:solidFill>
                <a:latin typeface="Corbel"/>
                <a:cs typeface="Corbel"/>
              </a:rPr>
              <a:t>Users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22788" y="4716442"/>
            <a:ext cx="1043305" cy="1175385"/>
            <a:chOff x="2922788" y="4716442"/>
            <a:chExt cx="1043305" cy="1175385"/>
          </a:xfrm>
        </p:grpSpPr>
        <p:sp>
          <p:nvSpPr>
            <p:cNvPr id="8" name="object 8"/>
            <p:cNvSpPr/>
            <p:nvPr/>
          </p:nvSpPr>
          <p:spPr>
            <a:xfrm>
              <a:off x="2979889" y="4716551"/>
              <a:ext cx="922655" cy="1175385"/>
            </a:xfrm>
            <a:custGeom>
              <a:avLst/>
              <a:gdLst/>
              <a:ahLst/>
              <a:cxnLst/>
              <a:rect l="l" t="t" r="r" b="b"/>
              <a:pathLst>
                <a:path w="922654" h="1175385">
                  <a:moveTo>
                    <a:pt x="922286" y="16649"/>
                  </a:moveTo>
                  <a:lnTo>
                    <a:pt x="920038" y="9702"/>
                  </a:lnTo>
                  <a:lnTo>
                    <a:pt x="915123" y="3949"/>
                  </a:lnTo>
                  <a:lnTo>
                    <a:pt x="908354" y="558"/>
                  </a:lnTo>
                  <a:lnTo>
                    <a:pt x="901077" y="38"/>
                  </a:lnTo>
                  <a:lnTo>
                    <a:pt x="894130" y="2286"/>
                  </a:lnTo>
                  <a:lnTo>
                    <a:pt x="888377" y="7200"/>
                  </a:lnTo>
                  <a:lnTo>
                    <a:pt x="586981" y="391922"/>
                  </a:lnTo>
                  <a:lnTo>
                    <a:pt x="472389" y="13423"/>
                  </a:lnTo>
                  <a:lnTo>
                    <a:pt x="468807" y="6769"/>
                  </a:lnTo>
                  <a:lnTo>
                    <a:pt x="463143" y="2146"/>
                  </a:lnTo>
                  <a:lnTo>
                    <a:pt x="456171" y="0"/>
                  </a:lnTo>
                  <a:lnTo>
                    <a:pt x="448640" y="711"/>
                  </a:lnTo>
                  <a:lnTo>
                    <a:pt x="441972" y="4292"/>
                  </a:lnTo>
                  <a:lnTo>
                    <a:pt x="437362" y="9956"/>
                  </a:lnTo>
                  <a:lnTo>
                    <a:pt x="435203" y="16941"/>
                  </a:lnTo>
                  <a:lnTo>
                    <a:pt x="435927" y="24472"/>
                  </a:lnTo>
                  <a:lnTo>
                    <a:pt x="558266" y="428574"/>
                  </a:lnTo>
                  <a:lnTo>
                    <a:pt x="55486" y="1070368"/>
                  </a:lnTo>
                  <a:lnTo>
                    <a:pt x="25501" y="1046873"/>
                  </a:lnTo>
                  <a:lnTo>
                    <a:pt x="0" y="1172095"/>
                  </a:lnTo>
                  <a:lnTo>
                    <a:pt x="115481" y="1117358"/>
                  </a:lnTo>
                  <a:lnTo>
                    <a:pt x="113766" y="1116025"/>
                  </a:lnTo>
                  <a:lnTo>
                    <a:pt x="85483" y="1093863"/>
                  </a:lnTo>
                  <a:lnTo>
                    <a:pt x="571766" y="473125"/>
                  </a:lnTo>
                  <a:lnTo>
                    <a:pt x="752830" y="1071118"/>
                  </a:lnTo>
                  <a:lnTo>
                    <a:pt x="716356" y="1082154"/>
                  </a:lnTo>
                  <a:lnTo>
                    <a:pt x="804176" y="1174991"/>
                  </a:lnTo>
                  <a:lnTo>
                    <a:pt x="816546" y="1102779"/>
                  </a:lnTo>
                  <a:lnTo>
                    <a:pt x="825754" y="1049032"/>
                  </a:lnTo>
                  <a:lnTo>
                    <a:pt x="789292" y="1060081"/>
                  </a:lnTo>
                  <a:lnTo>
                    <a:pt x="600468" y="436486"/>
                  </a:lnTo>
                  <a:lnTo>
                    <a:pt x="918362" y="30695"/>
                  </a:lnTo>
                  <a:lnTo>
                    <a:pt x="921766" y="23939"/>
                  </a:lnTo>
                  <a:lnTo>
                    <a:pt x="922286" y="16649"/>
                  </a:lnTo>
                  <a:close/>
                </a:path>
              </a:pathLst>
            </a:custGeom>
            <a:solidFill>
              <a:srgbClr val="F0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1055" y="4727441"/>
              <a:ext cx="144780" cy="1151255"/>
            </a:xfrm>
            <a:custGeom>
              <a:avLst/>
              <a:gdLst/>
              <a:ahLst/>
              <a:cxnLst/>
              <a:rect l="l" t="t" r="r" b="b"/>
              <a:pathLst>
                <a:path w="144779" h="1151254">
                  <a:moveTo>
                    <a:pt x="126839" y="0"/>
                  </a:moveTo>
                  <a:lnTo>
                    <a:pt x="98872" y="131767"/>
                  </a:lnTo>
                  <a:lnTo>
                    <a:pt x="99867" y="139266"/>
                  </a:lnTo>
                  <a:lnTo>
                    <a:pt x="103533" y="145582"/>
                  </a:lnTo>
                  <a:lnTo>
                    <a:pt x="109300" y="150063"/>
                  </a:lnTo>
                  <a:lnTo>
                    <a:pt x="116598" y="152054"/>
                  </a:lnTo>
                  <a:lnTo>
                    <a:pt x="124097" y="151059"/>
                  </a:lnTo>
                  <a:lnTo>
                    <a:pt x="130413" y="147393"/>
                  </a:lnTo>
                  <a:lnTo>
                    <a:pt x="134893" y="141625"/>
                  </a:lnTo>
                  <a:lnTo>
                    <a:pt x="136885" y="134327"/>
                  </a:lnTo>
                  <a:lnTo>
                    <a:pt x="144566" y="20286"/>
                  </a:lnTo>
                  <a:lnTo>
                    <a:pt x="143571" y="12787"/>
                  </a:lnTo>
                  <a:lnTo>
                    <a:pt x="139904" y="6471"/>
                  </a:lnTo>
                  <a:lnTo>
                    <a:pt x="134137" y="1991"/>
                  </a:lnTo>
                  <a:lnTo>
                    <a:pt x="126839" y="0"/>
                  </a:lnTo>
                  <a:close/>
                </a:path>
                <a:path w="144779" h="1151254">
                  <a:moveTo>
                    <a:pt x="108917" y="266096"/>
                  </a:moveTo>
                  <a:lnTo>
                    <a:pt x="80949" y="397865"/>
                  </a:lnTo>
                  <a:lnTo>
                    <a:pt x="81945" y="405364"/>
                  </a:lnTo>
                  <a:lnTo>
                    <a:pt x="85611" y="411680"/>
                  </a:lnTo>
                  <a:lnTo>
                    <a:pt x="91378" y="416160"/>
                  </a:lnTo>
                  <a:lnTo>
                    <a:pt x="98676" y="418152"/>
                  </a:lnTo>
                  <a:lnTo>
                    <a:pt x="106175" y="417156"/>
                  </a:lnTo>
                  <a:lnTo>
                    <a:pt x="112491" y="413490"/>
                  </a:lnTo>
                  <a:lnTo>
                    <a:pt x="116971" y="407723"/>
                  </a:lnTo>
                  <a:lnTo>
                    <a:pt x="118963" y="400425"/>
                  </a:lnTo>
                  <a:lnTo>
                    <a:pt x="126644" y="286383"/>
                  </a:lnTo>
                  <a:lnTo>
                    <a:pt x="125649" y="278884"/>
                  </a:lnTo>
                  <a:lnTo>
                    <a:pt x="121983" y="272568"/>
                  </a:lnTo>
                  <a:lnTo>
                    <a:pt x="116215" y="268088"/>
                  </a:lnTo>
                  <a:lnTo>
                    <a:pt x="108917" y="266096"/>
                  </a:lnTo>
                  <a:close/>
                </a:path>
                <a:path w="144779" h="1151254">
                  <a:moveTo>
                    <a:pt x="90995" y="532193"/>
                  </a:moveTo>
                  <a:lnTo>
                    <a:pt x="63027" y="663962"/>
                  </a:lnTo>
                  <a:lnTo>
                    <a:pt x="64023" y="671460"/>
                  </a:lnTo>
                  <a:lnTo>
                    <a:pt x="67689" y="677776"/>
                  </a:lnTo>
                  <a:lnTo>
                    <a:pt x="73456" y="682257"/>
                  </a:lnTo>
                  <a:lnTo>
                    <a:pt x="80754" y="684249"/>
                  </a:lnTo>
                  <a:lnTo>
                    <a:pt x="88253" y="683254"/>
                  </a:lnTo>
                  <a:lnTo>
                    <a:pt x="94569" y="679587"/>
                  </a:lnTo>
                  <a:lnTo>
                    <a:pt x="99050" y="673820"/>
                  </a:lnTo>
                  <a:lnTo>
                    <a:pt x="101042" y="666522"/>
                  </a:lnTo>
                  <a:lnTo>
                    <a:pt x="108722" y="552480"/>
                  </a:lnTo>
                  <a:lnTo>
                    <a:pt x="107727" y="544981"/>
                  </a:lnTo>
                  <a:lnTo>
                    <a:pt x="104060" y="538666"/>
                  </a:lnTo>
                  <a:lnTo>
                    <a:pt x="98293" y="534185"/>
                  </a:lnTo>
                  <a:lnTo>
                    <a:pt x="90995" y="532193"/>
                  </a:lnTo>
                  <a:close/>
                </a:path>
                <a:path w="144779" h="1151254">
                  <a:moveTo>
                    <a:pt x="73074" y="798290"/>
                  </a:moveTo>
                  <a:lnTo>
                    <a:pt x="45106" y="930059"/>
                  </a:lnTo>
                  <a:lnTo>
                    <a:pt x="46101" y="937558"/>
                  </a:lnTo>
                  <a:lnTo>
                    <a:pt x="49767" y="943874"/>
                  </a:lnTo>
                  <a:lnTo>
                    <a:pt x="55535" y="948354"/>
                  </a:lnTo>
                  <a:lnTo>
                    <a:pt x="62833" y="950346"/>
                  </a:lnTo>
                  <a:lnTo>
                    <a:pt x="70331" y="949350"/>
                  </a:lnTo>
                  <a:lnTo>
                    <a:pt x="76647" y="945684"/>
                  </a:lnTo>
                  <a:lnTo>
                    <a:pt x="81128" y="939917"/>
                  </a:lnTo>
                  <a:lnTo>
                    <a:pt x="83120" y="932619"/>
                  </a:lnTo>
                  <a:lnTo>
                    <a:pt x="90801" y="818578"/>
                  </a:lnTo>
                  <a:lnTo>
                    <a:pt x="89805" y="811079"/>
                  </a:lnTo>
                  <a:lnTo>
                    <a:pt x="86138" y="804762"/>
                  </a:lnTo>
                  <a:lnTo>
                    <a:pt x="80371" y="800282"/>
                  </a:lnTo>
                  <a:lnTo>
                    <a:pt x="73074" y="798290"/>
                  </a:lnTo>
                  <a:close/>
                </a:path>
                <a:path w="144779" h="1151254">
                  <a:moveTo>
                    <a:pt x="0" y="1032809"/>
                  </a:moveTo>
                  <a:lnTo>
                    <a:pt x="49339" y="1150691"/>
                  </a:lnTo>
                  <a:lnTo>
                    <a:pt x="114040" y="1040490"/>
                  </a:lnTo>
                  <a:lnTo>
                    <a:pt x="0" y="1032809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2788" y="4716442"/>
              <a:ext cx="521970" cy="1131570"/>
            </a:xfrm>
            <a:custGeom>
              <a:avLst/>
              <a:gdLst/>
              <a:ahLst/>
              <a:cxnLst/>
              <a:rect l="l" t="t" r="r" b="b"/>
              <a:pathLst>
                <a:path w="521970" h="1131570">
                  <a:moveTo>
                    <a:pt x="0" y="1003499"/>
                  </a:moveTo>
                  <a:lnTo>
                    <a:pt x="5523" y="1131171"/>
                  </a:lnTo>
                  <a:lnTo>
                    <a:pt x="88347" y="1063266"/>
                  </a:lnTo>
                  <a:lnTo>
                    <a:pt x="44003" y="1063266"/>
                  </a:lnTo>
                  <a:lnTo>
                    <a:pt x="36622" y="1061607"/>
                  </a:lnTo>
                  <a:lnTo>
                    <a:pt x="30465" y="1057214"/>
                  </a:lnTo>
                  <a:lnTo>
                    <a:pt x="26603" y="1051015"/>
                  </a:lnTo>
                  <a:lnTo>
                    <a:pt x="25348" y="1043821"/>
                  </a:lnTo>
                  <a:lnTo>
                    <a:pt x="27007" y="1036441"/>
                  </a:lnTo>
                  <a:lnTo>
                    <a:pt x="34782" y="1019049"/>
                  </a:lnTo>
                  <a:lnTo>
                    <a:pt x="0" y="1003499"/>
                  </a:lnTo>
                  <a:close/>
                </a:path>
                <a:path w="521970" h="1131570">
                  <a:moveTo>
                    <a:pt x="34782" y="1019049"/>
                  </a:moveTo>
                  <a:lnTo>
                    <a:pt x="27007" y="1036441"/>
                  </a:lnTo>
                  <a:lnTo>
                    <a:pt x="25348" y="1043821"/>
                  </a:lnTo>
                  <a:lnTo>
                    <a:pt x="26603" y="1051015"/>
                  </a:lnTo>
                  <a:lnTo>
                    <a:pt x="30465" y="1057214"/>
                  </a:lnTo>
                  <a:lnTo>
                    <a:pt x="36622" y="1061607"/>
                  </a:lnTo>
                  <a:lnTo>
                    <a:pt x="44003" y="1063266"/>
                  </a:lnTo>
                  <a:lnTo>
                    <a:pt x="51197" y="1062011"/>
                  </a:lnTo>
                  <a:lnTo>
                    <a:pt x="57396" y="1058149"/>
                  </a:lnTo>
                  <a:lnTo>
                    <a:pt x="61789" y="1051991"/>
                  </a:lnTo>
                  <a:lnTo>
                    <a:pt x="69564" y="1034599"/>
                  </a:lnTo>
                  <a:lnTo>
                    <a:pt x="34782" y="1019049"/>
                  </a:lnTo>
                  <a:close/>
                </a:path>
                <a:path w="521970" h="1131570">
                  <a:moveTo>
                    <a:pt x="69564" y="1034599"/>
                  </a:moveTo>
                  <a:lnTo>
                    <a:pt x="61789" y="1051991"/>
                  </a:lnTo>
                  <a:lnTo>
                    <a:pt x="57396" y="1058149"/>
                  </a:lnTo>
                  <a:lnTo>
                    <a:pt x="51197" y="1062011"/>
                  </a:lnTo>
                  <a:lnTo>
                    <a:pt x="44003" y="1063266"/>
                  </a:lnTo>
                  <a:lnTo>
                    <a:pt x="88347" y="1063266"/>
                  </a:lnTo>
                  <a:lnTo>
                    <a:pt x="104347" y="1050149"/>
                  </a:lnTo>
                  <a:lnTo>
                    <a:pt x="69564" y="1034599"/>
                  </a:lnTo>
                  <a:close/>
                </a:path>
                <a:path w="521970" h="1131570">
                  <a:moveTo>
                    <a:pt x="503112" y="0"/>
                  </a:moveTo>
                  <a:lnTo>
                    <a:pt x="495918" y="1255"/>
                  </a:lnTo>
                  <a:lnTo>
                    <a:pt x="489719" y="5117"/>
                  </a:lnTo>
                  <a:lnTo>
                    <a:pt x="485326" y="11274"/>
                  </a:lnTo>
                  <a:lnTo>
                    <a:pt x="34782" y="1019049"/>
                  </a:lnTo>
                  <a:lnTo>
                    <a:pt x="69564" y="1034599"/>
                  </a:lnTo>
                  <a:lnTo>
                    <a:pt x="520108" y="26825"/>
                  </a:lnTo>
                  <a:lnTo>
                    <a:pt x="521768" y="19445"/>
                  </a:lnTo>
                  <a:lnTo>
                    <a:pt x="520513" y="12251"/>
                  </a:lnTo>
                  <a:lnTo>
                    <a:pt x="516651" y="6052"/>
                  </a:lnTo>
                  <a:lnTo>
                    <a:pt x="510493" y="1659"/>
                  </a:lnTo>
                  <a:lnTo>
                    <a:pt x="503112" y="0"/>
                  </a:lnTo>
                  <a:close/>
                </a:path>
              </a:pathLst>
            </a:custGeom>
            <a:solidFill>
              <a:srgbClr val="F0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858190" y="4727398"/>
            <a:ext cx="1455420" cy="1181735"/>
            <a:chOff x="4858190" y="4727398"/>
            <a:chExt cx="1455420" cy="1181735"/>
          </a:xfrm>
        </p:grpSpPr>
        <p:sp>
          <p:nvSpPr>
            <p:cNvPr id="12" name="object 12"/>
            <p:cNvSpPr/>
            <p:nvPr/>
          </p:nvSpPr>
          <p:spPr>
            <a:xfrm>
              <a:off x="4858182" y="4727409"/>
              <a:ext cx="1455420" cy="1181735"/>
            </a:xfrm>
            <a:custGeom>
              <a:avLst/>
              <a:gdLst/>
              <a:ahLst/>
              <a:cxnLst/>
              <a:rect l="l" t="t" r="r" b="b"/>
              <a:pathLst>
                <a:path w="1455420" h="1181735">
                  <a:moveTo>
                    <a:pt x="304571" y="1057402"/>
                  </a:moveTo>
                  <a:lnTo>
                    <a:pt x="267347" y="1065555"/>
                  </a:lnTo>
                  <a:lnTo>
                    <a:pt x="37223" y="14973"/>
                  </a:lnTo>
                  <a:lnTo>
                    <a:pt x="34175" y="8039"/>
                  </a:lnTo>
                  <a:lnTo>
                    <a:pt x="28892" y="3009"/>
                  </a:lnTo>
                  <a:lnTo>
                    <a:pt x="22098" y="317"/>
                  </a:lnTo>
                  <a:lnTo>
                    <a:pt x="14541" y="431"/>
                  </a:lnTo>
                  <a:lnTo>
                    <a:pt x="7607" y="3479"/>
                  </a:lnTo>
                  <a:lnTo>
                    <a:pt x="2565" y="8763"/>
                  </a:lnTo>
                  <a:lnTo>
                    <a:pt x="114" y="14973"/>
                  </a:lnTo>
                  <a:lnTo>
                    <a:pt x="0" y="23114"/>
                  </a:lnTo>
                  <a:lnTo>
                    <a:pt x="230136" y="1073708"/>
                  </a:lnTo>
                  <a:lnTo>
                    <a:pt x="192913" y="1081862"/>
                  </a:lnTo>
                  <a:lnTo>
                    <a:pt x="273202" y="1181277"/>
                  </a:lnTo>
                  <a:lnTo>
                    <a:pt x="292011" y="1106970"/>
                  </a:lnTo>
                  <a:lnTo>
                    <a:pt x="304571" y="1057402"/>
                  </a:lnTo>
                  <a:close/>
                </a:path>
                <a:path w="1455420" h="1181735">
                  <a:moveTo>
                    <a:pt x="1238288" y="1164132"/>
                  </a:moveTo>
                  <a:lnTo>
                    <a:pt x="1222209" y="1115783"/>
                  </a:lnTo>
                  <a:lnTo>
                    <a:pt x="1197965" y="1042873"/>
                  </a:lnTo>
                  <a:lnTo>
                    <a:pt x="1190040" y="1050798"/>
                  </a:lnTo>
                  <a:lnTo>
                    <a:pt x="1190040" y="1096746"/>
                  </a:lnTo>
                  <a:lnTo>
                    <a:pt x="1188631" y="1103922"/>
                  </a:lnTo>
                  <a:lnTo>
                    <a:pt x="1190028" y="1096721"/>
                  </a:lnTo>
                  <a:lnTo>
                    <a:pt x="1190040" y="1050798"/>
                  </a:lnTo>
                  <a:lnTo>
                    <a:pt x="1184465" y="1056360"/>
                  </a:lnTo>
                  <a:lnTo>
                    <a:pt x="1184465" y="1110195"/>
                  </a:lnTo>
                  <a:lnTo>
                    <a:pt x="1178153" y="1114386"/>
                  </a:lnTo>
                  <a:lnTo>
                    <a:pt x="1184465" y="1110195"/>
                  </a:lnTo>
                  <a:lnTo>
                    <a:pt x="1184465" y="1056360"/>
                  </a:lnTo>
                  <a:lnTo>
                    <a:pt x="1171003" y="1069797"/>
                  </a:lnTo>
                  <a:lnTo>
                    <a:pt x="108267" y="5562"/>
                  </a:lnTo>
                  <a:lnTo>
                    <a:pt x="101993" y="1397"/>
                  </a:lnTo>
                  <a:lnTo>
                    <a:pt x="94830" y="0"/>
                  </a:lnTo>
                  <a:lnTo>
                    <a:pt x="87642" y="1397"/>
                  </a:lnTo>
                  <a:lnTo>
                    <a:pt x="81343" y="5588"/>
                  </a:lnTo>
                  <a:lnTo>
                    <a:pt x="77165" y="11861"/>
                  </a:lnTo>
                  <a:lnTo>
                    <a:pt x="75768" y="19037"/>
                  </a:lnTo>
                  <a:lnTo>
                    <a:pt x="77152" y="26200"/>
                  </a:lnTo>
                  <a:lnTo>
                    <a:pt x="81330" y="32499"/>
                  </a:lnTo>
                  <a:lnTo>
                    <a:pt x="1144041" y="1096721"/>
                  </a:lnTo>
                  <a:lnTo>
                    <a:pt x="1117092" y="1123645"/>
                  </a:lnTo>
                  <a:lnTo>
                    <a:pt x="1238288" y="1164132"/>
                  </a:lnTo>
                  <a:close/>
                </a:path>
                <a:path w="1455420" h="1181735">
                  <a:moveTo>
                    <a:pt x="1337818" y="1033538"/>
                  </a:moveTo>
                  <a:lnTo>
                    <a:pt x="1303096" y="1049235"/>
                  </a:lnTo>
                  <a:lnTo>
                    <a:pt x="833628" y="11188"/>
                  </a:lnTo>
                  <a:lnTo>
                    <a:pt x="829208" y="5054"/>
                  </a:lnTo>
                  <a:lnTo>
                    <a:pt x="822998" y="1219"/>
                  </a:lnTo>
                  <a:lnTo>
                    <a:pt x="815797" y="0"/>
                  </a:lnTo>
                  <a:lnTo>
                    <a:pt x="808418" y="1689"/>
                  </a:lnTo>
                  <a:lnTo>
                    <a:pt x="802284" y="6108"/>
                  </a:lnTo>
                  <a:lnTo>
                    <a:pt x="798449" y="12319"/>
                  </a:lnTo>
                  <a:lnTo>
                    <a:pt x="797217" y="19519"/>
                  </a:lnTo>
                  <a:lnTo>
                    <a:pt x="798918" y="26898"/>
                  </a:lnTo>
                  <a:lnTo>
                    <a:pt x="1268387" y="1064933"/>
                  </a:lnTo>
                  <a:lnTo>
                    <a:pt x="1233665" y="1080643"/>
                  </a:lnTo>
                  <a:lnTo>
                    <a:pt x="1332839" y="1161237"/>
                  </a:lnTo>
                  <a:lnTo>
                    <a:pt x="1335481" y="1093495"/>
                  </a:lnTo>
                  <a:lnTo>
                    <a:pt x="1337818" y="1033538"/>
                  </a:lnTo>
                  <a:close/>
                </a:path>
                <a:path w="1455420" h="1181735">
                  <a:moveTo>
                    <a:pt x="1455280" y="1020000"/>
                  </a:moveTo>
                  <a:lnTo>
                    <a:pt x="1417180" y="1020000"/>
                  </a:lnTo>
                  <a:lnTo>
                    <a:pt x="1417180" y="20777"/>
                  </a:lnTo>
                  <a:lnTo>
                    <a:pt x="1415681" y="13360"/>
                  </a:lnTo>
                  <a:lnTo>
                    <a:pt x="1411592" y="7315"/>
                  </a:lnTo>
                  <a:lnTo>
                    <a:pt x="1405534" y="3225"/>
                  </a:lnTo>
                  <a:lnTo>
                    <a:pt x="1398130" y="1727"/>
                  </a:lnTo>
                  <a:lnTo>
                    <a:pt x="1390713" y="3225"/>
                  </a:lnTo>
                  <a:lnTo>
                    <a:pt x="1384655" y="7315"/>
                  </a:lnTo>
                  <a:lnTo>
                    <a:pt x="1380566" y="13360"/>
                  </a:lnTo>
                  <a:lnTo>
                    <a:pt x="1379080" y="20777"/>
                  </a:lnTo>
                  <a:lnTo>
                    <a:pt x="1379080" y="1020000"/>
                  </a:lnTo>
                  <a:lnTo>
                    <a:pt x="1340980" y="1020000"/>
                  </a:lnTo>
                  <a:lnTo>
                    <a:pt x="1398130" y="1134300"/>
                  </a:lnTo>
                  <a:lnTo>
                    <a:pt x="1436230" y="1058100"/>
                  </a:lnTo>
                  <a:lnTo>
                    <a:pt x="1455280" y="1020000"/>
                  </a:lnTo>
                  <a:close/>
                </a:path>
              </a:pathLst>
            </a:custGeom>
            <a:solidFill>
              <a:srgbClr val="F0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11958" y="4727503"/>
              <a:ext cx="390525" cy="1181735"/>
            </a:xfrm>
            <a:custGeom>
              <a:avLst/>
              <a:gdLst/>
              <a:ahLst/>
              <a:cxnLst/>
              <a:rect l="l" t="t" r="r" b="b"/>
              <a:pathLst>
                <a:path w="390525" h="1181735">
                  <a:moveTo>
                    <a:pt x="369410" y="0"/>
                  </a:moveTo>
                  <a:lnTo>
                    <a:pt x="320283" y="122911"/>
                  </a:lnTo>
                  <a:lnTo>
                    <a:pt x="319580" y="130443"/>
                  </a:lnTo>
                  <a:lnTo>
                    <a:pt x="321745" y="137417"/>
                  </a:lnTo>
                  <a:lnTo>
                    <a:pt x="326367" y="143071"/>
                  </a:lnTo>
                  <a:lnTo>
                    <a:pt x="333037" y="146641"/>
                  </a:lnTo>
                  <a:lnTo>
                    <a:pt x="340569" y="147344"/>
                  </a:lnTo>
                  <a:lnTo>
                    <a:pt x="347544" y="145178"/>
                  </a:lnTo>
                  <a:lnTo>
                    <a:pt x="353198" y="140556"/>
                  </a:lnTo>
                  <a:lnTo>
                    <a:pt x="356768" y="133886"/>
                  </a:lnTo>
                  <a:lnTo>
                    <a:pt x="389696" y="24432"/>
                  </a:lnTo>
                  <a:lnTo>
                    <a:pt x="390399" y="16900"/>
                  </a:lnTo>
                  <a:lnTo>
                    <a:pt x="388234" y="9926"/>
                  </a:lnTo>
                  <a:lnTo>
                    <a:pt x="383611" y="4272"/>
                  </a:lnTo>
                  <a:lnTo>
                    <a:pt x="376942" y="702"/>
                  </a:lnTo>
                  <a:lnTo>
                    <a:pt x="369410" y="0"/>
                  </a:lnTo>
                  <a:close/>
                </a:path>
                <a:path w="390525" h="1181735">
                  <a:moveTo>
                    <a:pt x="292576" y="255392"/>
                  </a:moveTo>
                  <a:lnTo>
                    <a:pt x="243448" y="378303"/>
                  </a:lnTo>
                  <a:lnTo>
                    <a:pt x="242746" y="385835"/>
                  </a:lnTo>
                  <a:lnTo>
                    <a:pt x="244911" y="392810"/>
                  </a:lnTo>
                  <a:lnTo>
                    <a:pt x="249534" y="398464"/>
                  </a:lnTo>
                  <a:lnTo>
                    <a:pt x="256203" y="402034"/>
                  </a:lnTo>
                  <a:lnTo>
                    <a:pt x="263735" y="402736"/>
                  </a:lnTo>
                  <a:lnTo>
                    <a:pt x="270710" y="400571"/>
                  </a:lnTo>
                  <a:lnTo>
                    <a:pt x="276364" y="395949"/>
                  </a:lnTo>
                  <a:lnTo>
                    <a:pt x="279933" y="389279"/>
                  </a:lnTo>
                  <a:lnTo>
                    <a:pt x="312863" y="279826"/>
                  </a:lnTo>
                  <a:lnTo>
                    <a:pt x="313565" y="272294"/>
                  </a:lnTo>
                  <a:lnTo>
                    <a:pt x="311400" y="265319"/>
                  </a:lnTo>
                  <a:lnTo>
                    <a:pt x="306778" y="259665"/>
                  </a:lnTo>
                  <a:lnTo>
                    <a:pt x="300108" y="256094"/>
                  </a:lnTo>
                  <a:lnTo>
                    <a:pt x="292576" y="255392"/>
                  </a:lnTo>
                  <a:close/>
                </a:path>
                <a:path w="390525" h="1181735">
                  <a:moveTo>
                    <a:pt x="215742" y="510785"/>
                  </a:moveTo>
                  <a:lnTo>
                    <a:pt x="166615" y="633696"/>
                  </a:lnTo>
                  <a:lnTo>
                    <a:pt x="165912" y="641228"/>
                  </a:lnTo>
                  <a:lnTo>
                    <a:pt x="168077" y="648203"/>
                  </a:lnTo>
                  <a:lnTo>
                    <a:pt x="172700" y="653856"/>
                  </a:lnTo>
                  <a:lnTo>
                    <a:pt x="179369" y="657426"/>
                  </a:lnTo>
                  <a:lnTo>
                    <a:pt x="186901" y="658129"/>
                  </a:lnTo>
                  <a:lnTo>
                    <a:pt x="193876" y="655964"/>
                  </a:lnTo>
                  <a:lnTo>
                    <a:pt x="199530" y="651341"/>
                  </a:lnTo>
                  <a:lnTo>
                    <a:pt x="203099" y="644671"/>
                  </a:lnTo>
                  <a:lnTo>
                    <a:pt x="236028" y="535218"/>
                  </a:lnTo>
                  <a:lnTo>
                    <a:pt x="236731" y="527686"/>
                  </a:lnTo>
                  <a:lnTo>
                    <a:pt x="234566" y="520711"/>
                  </a:lnTo>
                  <a:lnTo>
                    <a:pt x="229944" y="515057"/>
                  </a:lnTo>
                  <a:lnTo>
                    <a:pt x="223274" y="511488"/>
                  </a:lnTo>
                  <a:lnTo>
                    <a:pt x="215742" y="510785"/>
                  </a:lnTo>
                  <a:close/>
                </a:path>
                <a:path w="390525" h="1181735">
                  <a:moveTo>
                    <a:pt x="138908" y="766177"/>
                  </a:moveTo>
                  <a:lnTo>
                    <a:pt x="89781" y="889088"/>
                  </a:lnTo>
                  <a:lnTo>
                    <a:pt x="89078" y="896620"/>
                  </a:lnTo>
                  <a:lnTo>
                    <a:pt x="91243" y="903595"/>
                  </a:lnTo>
                  <a:lnTo>
                    <a:pt x="95865" y="909249"/>
                  </a:lnTo>
                  <a:lnTo>
                    <a:pt x="102535" y="912819"/>
                  </a:lnTo>
                  <a:lnTo>
                    <a:pt x="110067" y="913521"/>
                  </a:lnTo>
                  <a:lnTo>
                    <a:pt x="117042" y="911356"/>
                  </a:lnTo>
                  <a:lnTo>
                    <a:pt x="122696" y="906734"/>
                  </a:lnTo>
                  <a:lnTo>
                    <a:pt x="126265" y="900064"/>
                  </a:lnTo>
                  <a:lnTo>
                    <a:pt x="159194" y="790611"/>
                  </a:lnTo>
                  <a:lnTo>
                    <a:pt x="159897" y="783079"/>
                  </a:lnTo>
                  <a:lnTo>
                    <a:pt x="157732" y="776104"/>
                  </a:lnTo>
                  <a:lnTo>
                    <a:pt x="153110" y="770450"/>
                  </a:lnTo>
                  <a:lnTo>
                    <a:pt x="146441" y="766880"/>
                  </a:lnTo>
                  <a:lnTo>
                    <a:pt x="138908" y="766177"/>
                  </a:lnTo>
                  <a:close/>
                </a:path>
                <a:path w="390525" h="1181735">
                  <a:moveTo>
                    <a:pt x="0" y="1055265"/>
                  </a:moveTo>
                  <a:lnTo>
                    <a:pt x="21798" y="1181183"/>
                  </a:lnTo>
                  <a:lnTo>
                    <a:pt x="89919" y="1108917"/>
                  </a:lnTo>
                  <a:lnTo>
                    <a:pt x="51283" y="1108917"/>
                  </a:lnTo>
                  <a:lnTo>
                    <a:pt x="43751" y="1108215"/>
                  </a:lnTo>
                  <a:lnTo>
                    <a:pt x="37081" y="1104645"/>
                  </a:lnTo>
                  <a:lnTo>
                    <a:pt x="32459" y="1098991"/>
                  </a:lnTo>
                  <a:lnTo>
                    <a:pt x="30294" y="1092016"/>
                  </a:lnTo>
                  <a:lnTo>
                    <a:pt x="30996" y="1084484"/>
                  </a:lnTo>
                  <a:lnTo>
                    <a:pt x="36485" y="1066241"/>
                  </a:lnTo>
                  <a:lnTo>
                    <a:pt x="0" y="1055265"/>
                  </a:lnTo>
                  <a:close/>
                </a:path>
                <a:path w="390525" h="1181735">
                  <a:moveTo>
                    <a:pt x="36485" y="1066241"/>
                  </a:moveTo>
                  <a:lnTo>
                    <a:pt x="30996" y="1084484"/>
                  </a:lnTo>
                  <a:lnTo>
                    <a:pt x="30294" y="1092016"/>
                  </a:lnTo>
                  <a:lnTo>
                    <a:pt x="32459" y="1098991"/>
                  </a:lnTo>
                  <a:lnTo>
                    <a:pt x="37081" y="1104645"/>
                  </a:lnTo>
                  <a:lnTo>
                    <a:pt x="43751" y="1108215"/>
                  </a:lnTo>
                  <a:lnTo>
                    <a:pt x="51283" y="1108917"/>
                  </a:lnTo>
                  <a:lnTo>
                    <a:pt x="58257" y="1106752"/>
                  </a:lnTo>
                  <a:lnTo>
                    <a:pt x="63911" y="1102130"/>
                  </a:lnTo>
                  <a:lnTo>
                    <a:pt x="67481" y="1095461"/>
                  </a:lnTo>
                  <a:lnTo>
                    <a:pt x="72969" y="1077217"/>
                  </a:lnTo>
                  <a:lnTo>
                    <a:pt x="36485" y="1066241"/>
                  </a:lnTo>
                  <a:close/>
                </a:path>
                <a:path w="390525" h="1181735">
                  <a:moveTo>
                    <a:pt x="72969" y="1077217"/>
                  </a:moveTo>
                  <a:lnTo>
                    <a:pt x="67481" y="1095461"/>
                  </a:lnTo>
                  <a:lnTo>
                    <a:pt x="63911" y="1102130"/>
                  </a:lnTo>
                  <a:lnTo>
                    <a:pt x="58257" y="1106752"/>
                  </a:lnTo>
                  <a:lnTo>
                    <a:pt x="51283" y="1108917"/>
                  </a:lnTo>
                  <a:lnTo>
                    <a:pt x="89919" y="1108917"/>
                  </a:lnTo>
                  <a:lnTo>
                    <a:pt x="109454" y="1088194"/>
                  </a:lnTo>
                  <a:lnTo>
                    <a:pt x="72969" y="1077217"/>
                  </a:lnTo>
                  <a:close/>
                </a:path>
                <a:path w="390525" h="1181735">
                  <a:moveTo>
                    <a:pt x="62074" y="1021570"/>
                  </a:moveTo>
                  <a:lnTo>
                    <a:pt x="55099" y="1023735"/>
                  </a:lnTo>
                  <a:lnTo>
                    <a:pt x="49445" y="1028357"/>
                  </a:lnTo>
                  <a:lnTo>
                    <a:pt x="45876" y="1035027"/>
                  </a:lnTo>
                  <a:lnTo>
                    <a:pt x="36485" y="1066241"/>
                  </a:lnTo>
                  <a:lnTo>
                    <a:pt x="72969" y="1077217"/>
                  </a:lnTo>
                  <a:lnTo>
                    <a:pt x="82360" y="1046003"/>
                  </a:lnTo>
                  <a:lnTo>
                    <a:pt x="83063" y="1038471"/>
                  </a:lnTo>
                  <a:lnTo>
                    <a:pt x="80898" y="1031496"/>
                  </a:lnTo>
                  <a:lnTo>
                    <a:pt x="76275" y="1025842"/>
                  </a:lnTo>
                  <a:lnTo>
                    <a:pt x="69606" y="1022273"/>
                  </a:lnTo>
                  <a:lnTo>
                    <a:pt x="62074" y="102157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626" y="6006289"/>
            <a:ext cx="686321" cy="5789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8828" y="6006289"/>
            <a:ext cx="670495" cy="57848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8480" y="5986522"/>
            <a:ext cx="623474" cy="6303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3711" y="6009708"/>
            <a:ext cx="715575" cy="6042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1834" y="1350337"/>
            <a:ext cx="7704455" cy="26238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buSzPct val="81250"/>
              <a:tabLst>
                <a:tab pos="469265" algn="l"/>
              </a:tabLst>
            </a:pPr>
            <a:r>
              <a:rPr sz="3200" dirty="0">
                <a:latin typeface="Calibri"/>
                <a:cs typeface="Calibri"/>
              </a:rPr>
              <a:t>Users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interacts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items</a:t>
            </a:r>
            <a:endParaRPr sz="3200" dirty="0">
              <a:latin typeface="Calibri"/>
              <a:cs typeface="Calibri"/>
            </a:endParaRPr>
          </a:p>
          <a:p>
            <a:pPr marL="304800" lvl="1">
              <a:lnSpc>
                <a:spcPct val="100000"/>
              </a:lnSpc>
              <a:spcBef>
                <a:spcPts val="640"/>
              </a:spcBef>
              <a:tabLst>
                <a:tab pos="761365" algn="l"/>
              </a:tabLst>
            </a:pPr>
            <a:r>
              <a:rPr sz="2800" spc="-10" dirty="0">
                <a:latin typeface="Calibri"/>
                <a:cs typeface="Calibri"/>
              </a:rPr>
              <a:t>Watch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movies,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merchandise,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listen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music</a:t>
            </a:r>
            <a:endParaRPr sz="2800" dirty="0">
              <a:latin typeface="Calibri"/>
              <a:cs typeface="Calibri"/>
            </a:endParaRPr>
          </a:p>
          <a:p>
            <a:pPr marL="762000" lvl="1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§"/>
              <a:tabLst>
                <a:tab pos="76136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Nodes: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Users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 dirty="0">
              <a:latin typeface="Calibri"/>
              <a:cs typeface="Calibri"/>
            </a:endParaRPr>
          </a:p>
          <a:p>
            <a:pPr marL="762000" lvl="1" indent="-457200">
              <a:lnSpc>
                <a:spcPts val="3329"/>
              </a:lnSpc>
              <a:spcBef>
                <a:spcPts val="645"/>
              </a:spcBef>
              <a:buFont typeface="Wingdings" panose="05000000000000000000" pitchFamily="2" charset="2"/>
              <a:buChar char="§"/>
              <a:tabLst>
                <a:tab pos="76136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Edges: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User-</a:t>
            </a:r>
            <a:r>
              <a:rPr sz="2800" dirty="0">
                <a:latin typeface="Calibri"/>
                <a:cs typeface="Calibri"/>
              </a:rPr>
              <a:t>item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interactions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810"/>
              </a:lnSpc>
              <a:buSzPct val="81250"/>
              <a:tabLst>
                <a:tab pos="469265" algn="l"/>
              </a:tabLst>
            </a:pPr>
            <a:r>
              <a:rPr sz="3200" dirty="0">
                <a:latin typeface="Calibri"/>
                <a:cs typeface="Calibri"/>
              </a:rPr>
              <a:t>Goal: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Recommend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items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users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might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like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15150" y="5574934"/>
            <a:ext cx="804545" cy="114300"/>
          </a:xfrm>
          <a:custGeom>
            <a:avLst/>
            <a:gdLst/>
            <a:ahLst/>
            <a:cxnLst/>
            <a:rect l="l" t="t" r="r" b="b"/>
            <a:pathLst>
              <a:path w="804545" h="114300">
                <a:moveTo>
                  <a:pt x="19049" y="38098"/>
                </a:moveTo>
                <a:lnTo>
                  <a:pt x="11634" y="39595"/>
                </a:lnTo>
                <a:lnTo>
                  <a:pt x="5579" y="43678"/>
                </a:lnTo>
                <a:lnTo>
                  <a:pt x="1496" y="49733"/>
                </a:lnTo>
                <a:lnTo>
                  <a:pt x="0" y="57148"/>
                </a:lnTo>
                <a:lnTo>
                  <a:pt x="1497" y="64563"/>
                </a:lnTo>
                <a:lnTo>
                  <a:pt x="5579" y="70619"/>
                </a:lnTo>
                <a:lnTo>
                  <a:pt x="11636" y="74701"/>
                </a:lnTo>
                <a:lnTo>
                  <a:pt x="19049" y="76198"/>
                </a:lnTo>
                <a:lnTo>
                  <a:pt x="133351" y="76198"/>
                </a:lnTo>
                <a:lnTo>
                  <a:pt x="140765" y="74701"/>
                </a:lnTo>
                <a:lnTo>
                  <a:pt x="146820" y="70619"/>
                </a:lnTo>
                <a:lnTo>
                  <a:pt x="150902" y="64563"/>
                </a:lnTo>
                <a:lnTo>
                  <a:pt x="152399" y="57148"/>
                </a:lnTo>
                <a:lnTo>
                  <a:pt x="150902" y="49733"/>
                </a:lnTo>
                <a:lnTo>
                  <a:pt x="146819" y="43678"/>
                </a:lnTo>
                <a:lnTo>
                  <a:pt x="140763" y="39595"/>
                </a:lnTo>
                <a:lnTo>
                  <a:pt x="133349" y="38098"/>
                </a:lnTo>
                <a:lnTo>
                  <a:pt x="19049" y="38098"/>
                </a:lnTo>
                <a:close/>
              </a:path>
              <a:path w="804545" h="114300">
                <a:moveTo>
                  <a:pt x="285749" y="38098"/>
                </a:moveTo>
                <a:lnTo>
                  <a:pt x="278334" y="39596"/>
                </a:lnTo>
                <a:lnTo>
                  <a:pt x="272279" y="43678"/>
                </a:lnTo>
                <a:lnTo>
                  <a:pt x="268197" y="49734"/>
                </a:lnTo>
                <a:lnTo>
                  <a:pt x="266699" y="57149"/>
                </a:lnTo>
                <a:lnTo>
                  <a:pt x="268197" y="64564"/>
                </a:lnTo>
                <a:lnTo>
                  <a:pt x="272279" y="70619"/>
                </a:lnTo>
                <a:lnTo>
                  <a:pt x="278335" y="74702"/>
                </a:lnTo>
                <a:lnTo>
                  <a:pt x="285749" y="76198"/>
                </a:lnTo>
                <a:lnTo>
                  <a:pt x="400050" y="76198"/>
                </a:lnTo>
                <a:lnTo>
                  <a:pt x="407465" y="74701"/>
                </a:lnTo>
                <a:lnTo>
                  <a:pt x="413520" y="70619"/>
                </a:lnTo>
                <a:lnTo>
                  <a:pt x="417602" y="64564"/>
                </a:lnTo>
                <a:lnTo>
                  <a:pt x="419099" y="57148"/>
                </a:lnTo>
                <a:lnTo>
                  <a:pt x="417602" y="49733"/>
                </a:lnTo>
                <a:lnTo>
                  <a:pt x="413519" y="43678"/>
                </a:lnTo>
                <a:lnTo>
                  <a:pt x="407464" y="39596"/>
                </a:lnTo>
                <a:lnTo>
                  <a:pt x="400049" y="38099"/>
                </a:lnTo>
                <a:lnTo>
                  <a:pt x="285749" y="38098"/>
                </a:lnTo>
                <a:close/>
              </a:path>
              <a:path w="804545" h="114300">
                <a:moveTo>
                  <a:pt x="552449" y="38099"/>
                </a:moveTo>
                <a:lnTo>
                  <a:pt x="545034" y="39596"/>
                </a:lnTo>
                <a:lnTo>
                  <a:pt x="538979" y="43679"/>
                </a:lnTo>
                <a:lnTo>
                  <a:pt x="534897" y="49734"/>
                </a:lnTo>
                <a:lnTo>
                  <a:pt x="533399" y="57149"/>
                </a:lnTo>
                <a:lnTo>
                  <a:pt x="534897" y="64564"/>
                </a:lnTo>
                <a:lnTo>
                  <a:pt x="538979" y="70619"/>
                </a:lnTo>
                <a:lnTo>
                  <a:pt x="545035" y="74702"/>
                </a:lnTo>
                <a:lnTo>
                  <a:pt x="552449" y="76199"/>
                </a:lnTo>
                <a:lnTo>
                  <a:pt x="666750" y="76199"/>
                </a:lnTo>
                <a:lnTo>
                  <a:pt x="674165" y="74702"/>
                </a:lnTo>
                <a:lnTo>
                  <a:pt x="680220" y="70619"/>
                </a:lnTo>
                <a:lnTo>
                  <a:pt x="684302" y="64564"/>
                </a:lnTo>
                <a:lnTo>
                  <a:pt x="685799" y="57149"/>
                </a:lnTo>
                <a:lnTo>
                  <a:pt x="684302" y="49734"/>
                </a:lnTo>
                <a:lnTo>
                  <a:pt x="680220" y="43678"/>
                </a:lnTo>
                <a:lnTo>
                  <a:pt x="674164" y="39596"/>
                </a:lnTo>
                <a:lnTo>
                  <a:pt x="666749" y="38099"/>
                </a:lnTo>
                <a:lnTo>
                  <a:pt x="552449" y="38099"/>
                </a:lnTo>
                <a:close/>
              </a:path>
              <a:path w="804545" h="114300">
                <a:moveTo>
                  <a:pt x="690003" y="0"/>
                </a:moveTo>
                <a:lnTo>
                  <a:pt x="690003" y="114299"/>
                </a:lnTo>
                <a:lnTo>
                  <a:pt x="804303" y="57149"/>
                </a:lnTo>
                <a:lnTo>
                  <a:pt x="690003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1500" y="4298584"/>
            <a:ext cx="756920" cy="76200"/>
          </a:xfrm>
          <a:custGeom>
            <a:avLst/>
            <a:gdLst/>
            <a:ahLst/>
            <a:cxnLst/>
            <a:rect l="l" t="t" r="r" b="b"/>
            <a:pathLst>
              <a:path w="756920" h="76200">
                <a:moveTo>
                  <a:pt x="680622" y="50799"/>
                </a:moveTo>
                <a:lnTo>
                  <a:pt x="680622" y="76200"/>
                </a:lnTo>
                <a:lnTo>
                  <a:pt x="731422" y="50800"/>
                </a:lnTo>
                <a:lnTo>
                  <a:pt x="680622" y="50799"/>
                </a:lnTo>
                <a:close/>
              </a:path>
              <a:path w="756920" h="76200">
                <a:moveTo>
                  <a:pt x="680623" y="25399"/>
                </a:moveTo>
                <a:lnTo>
                  <a:pt x="680622" y="50799"/>
                </a:lnTo>
                <a:lnTo>
                  <a:pt x="700338" y="50798"/>
                </a:lnTo>
                <a:lnTo>
                  <a:pt x="706023" y="45114"/>
                </a:lnTo>
                <a:lnTo>
                  <a:pt x="706022" y="31084"/>
                </a:lnTo>
                <a:lnTo>
                  <a:pt x="700337" y="25400"/>
                </a:lnTo>
                <a:lnTo>
                  <a:pt x="680623" y="25399"/>
                </a:lnTo>
                <a:close/>
              </a:path>
              <a:path w="756920" h="76200">
                <a:moveTo>
                  <a:pt x="680623" y="0"/>
                </a:moveTo>
                <a:lnTo>
                  <a:pt x="680623" y="25399"/>
                </a:lnTo>
                <a:lnTo>
                  <a:pt x="693323" y="25400"/>
                </a:lnTo>
                <a:lnTo>
                  <a:pt x="700337" y="25400"/>
                </a:lnTo>
                <a:lnTo>
                  <a:pt x="706022" y="31084"/>
                </a:lnTo>
                <a:lnTo>
                  <a:pt x="706023" y="45114"/>
                </a:lnTo>
                <a:lnTo>
                  <a:pt x="700337" y="50800"/>
                </a:lnTo>
                <a:lnTo>
                  <a:pt x="731424" y="50798"/>
                </a:lnTo>
                <a:lnTo>
                  <a:pt x="756822" y="38100"/>
                </a:lnTo>
                <a:lnTo>
                  <a:pt x="680623" y="0"/>
                </a:lnTo>
                <a:close/>
              </a:path>
              <a:path w="756920" h="76200">
                <a:moveTo>
                  <a:pt x="12700" y="25398"/>
                </a:moveTo>
                <a:lnTo>
                  <a:pt x="5684" y="25400"/>
                </a:lnTo>
                <a:lnTo>
                  <a:pt x="0" y="31084"/>
                </a:lnTo>
                <a:lnTo>
                  <a:pt x="1" y="45114"/>
                </a:lnTo>
                <a:lnTo>
                  <a:pt x="5685" y="50798"/>
                </a:lnTo>
                <a:lnTo>
                  <a:pt x="680622" y="50799"/>
                </a:lnTo>
                <a:lnTo>
                  <a:pt x="680623" y="25399"/>
                </a:lnTo>
                <a:lnTo>
                  <a:pt x="12700" y="25398"/>
                </a:lnTo>
                <a:close/>
              </a:path>
            </a:pathLst>
          </a:custGeom>
          <a:solidFill>
            <a:srgbClr val="F0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60540" y="4495292"/>
            <a:ext cx="1151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rbel"/>
                <a:cs typeface="Corbel"/>
              </a:rPr>
              <a:t>Interactions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4972" y="5772403"/>
            <a:ext cx="197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orbel"/>
                <a:cs typeface="Corbel"/>
              </a:rPr>
              <a:t>“You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might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also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like”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7335" y="4202442"/>
            <a:ext cx="468660" cy="46866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0529" y="4202442"/>
            <a:ext cx="468660" cy="4686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4245" y="4208148"/>
            <a:ext cx="468660" cy="4686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7439" y="4208148"/>
            <a:ext cx="468660" cy="46866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6142" y="4191000"/>
            <a:ext cx="468660" cy="468660"/>
          </a:xfrm>
          <a:prstGeom prst="rect">
            <a:avLst/>
          </a:prstGeom>
        </p:spPr>
      </p:pic>
      <p:sp>
        <p:nvSpPr>
          <p:cNvPr id="30" name="Title 52">
            <a:extLst>
              <a:ext uri="{FF2B5EF4-FFF2-40B4-BE49-F238E27FC236}">
                <a16:creationId xmlns:a16="http://schemas.microsoft.com/office/drawing/2014/main" id="{BE8ABAB5-19EE-72E5-7F8C-992FEFF0F23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Recommender Systems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CCE248B-49DD-4B9A-9D7E-43803A81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644" y="1232061"/>
            <a:ext cx="7844790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957580" marR="5080" indent="-945515">
              <a:lnSpc>
                <a:spcPts val="4300"/>
              </a:lnSpc>
              <a:spcBef>
                <a:spcPts val="215"/>
              </a:spcBef>
            </a:pPr>
            <a:r>
              <a:rPr sz="3200" b="0" dirty="0">
                <a:latin typeface="Calibri"/>
                <a:cs typeface="Calibri"/>
              </a:rPr>
              <a:t>Many</a:t>
            </a:r>
            <a:r>
              <a:rPr sz="3200" b="0" spc="-9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patients</a:t>
            </a:r>
            <a:r>
              <a:rPr sz="3200" b="0" spc="-75" dirty="0"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C00000"/>
                </a:solidFill>
                <a:latin typeface="Calibri"/>
                <a:cs typeface="Calibri"/>
              </a:rPr>
              <a:t>take</a:t>
            </a:r>
            <a:r>
              <a:rPr sz="3200" b="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C00000"/>
                </a:solidFill>
                <a:latin typeface="Calibri"/>
                <a:cs typeface="Calibri"/>
              </a:rPr>
              <a:t>multiple</a:t>
            </a:r>
            <a:r>
              <a:rPr sz="3200" b="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C00000"/>
                </a:solidFill>
                <a:latin typeface="Calibri"/>
                <a:cs typeface="Calibri"/>
              </a:rPr>
              <a:t>drugs</a:t>
            </a:r>
            <a:r>
              <a:rPr sz="3200" b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to</a:t>
            </a:r>
            <a:r>
              <a:rPr sz="3200" b="0" spc="-80" dirty="0">
                <a:latin typeface="Calibri"/>
                <a:cs typeface="Calibri"/>
              </a:rPr>
              <a:t> </a:t>
            </a:r>
            <a:r>
              <a:rPr sz="3200" b="0" spc="-20" dirty="0">
                <a:latin typeface="Calibri"/>
                <a:cs typeface="Calibri"/>
              </a:rPr>
              <a:t>treat</a:t>
            </a:r>
            <a:r>
              <a:rPr lang="el-GR" sz="3200" b="0" spc="-20" dirty="0"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C00000"/>
                </a:solidFill>
                <a:latin typeface="Calibri"/>
                <a:cs typeface="Calibri"/>
              </a:rPr>
              <a:t>complex</a:t>
            </a:r>
            <a:r>
              <a:rPr sz="3200" b="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or</a:t>
            </a:r>
            <a:r>
              <a:rPr sz="3200" b="0" spc="-80" dirty="0"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C00000"/>
                </a:solidFill>
                <a:latin typeface="Calibri"/>
                <a:cs typeface="Calibri"/>
              </a:rPr>
              <a:t>co-</a:t>
            </a:r>
            <a:r>
              <a:rPr sz="3200" b="0" dirty="0">
                <a:solidFill>
                  <a:srgbClr val="C00000"/>
                </a:solidFill>
                <a:latin typeface="Calibri"/>
                <a:cs typeface="Calibri"/>
              </a:rPr>
              <a:t>existing</a:t>
            </a:r>
            <a:r>
              <a:rPr sz="3200" b="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C00000"/>
                </a:solidFill>
                <a:latin typeface="Calibri"/>
                <a:cs typeface="Calibri"/>
              </a:rPr>
              <a:t>diseases</a:t>
            </a:r>
            <a:r>
              <a:rPr sz="3200" b="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4621" y="5345899"/>
            <a:ext cx="133985" cy="813435"/>
          </a:xfrm>
          <a:custGeom>
            <a:avLst/>
            <a:gdLst/>
            <a:ahLst/>
            <a:cxnLst/>
            <a:rect l="l" t="t" r="r" b="b"/>
            <a:pathLst>
              <a:path w="133985" h="813435">
                <a:moveTo>
                  <a:pt x="133953" y="813040"/>
                </a:moveTo>
                <a:lnTo>
                  <a:pt x="107872" y="807713"/>
                </a:lnTo>
                <a:lnTo>
                  <a:pt x="86583" y="793189"/>
                </a:lnTo>
                <a:lnTo>
                  <a:pt x="72236" y="771652"/>
                </a:lnTo>
                <a:lnTo>
                  <a:pt x="66976" y="745285"/>
                </a:lnTo>
                <a:lnTo>
                  <a:pt x="66976" y="474264"/>
                </a:lnTo>
                <a:lnTo>
                  <a:pt x="61714" y="447894"/>
                </a:lnTo>
                <a:lnTo>
                  <a:pt x="47361" y="426361"/>
                </a:lnTo>
                <a:lnTo>
                  <a:pt x="26072" y="411843"/>
                </a:lnTo>
                <a:lnTo>
                  <a:pt x="0" y="406520"/>
                </a:lnTo>
                <a:lnTo>
                  <a:pt x="26072" y="401196"/>
                </a:lnTo>
                <a:lnTo>
                  <a:pt x="47361" y="386674"/>
                </a:lnTo>
                <a:lnTo>
                  <a:pt x="61714" y="365131"/>
                </a:lnTo>
                <a:lnTo>
                  <a:pt x="66976" y="338742"/>
                </a:lnTo>
                <a:lnTo>
                  <a:pt x="66976" y="67744"/>
                </a:lnTo>
                <a:lnTo>
                  <a:pt x="72236" y="41360"/>
                </a:lnTo>
                <a:lnTo>
                  <a:pt x="86583" y="19828"/>
                </a:lnTo>
                <a:lnTo>
                  <a:pt x="107872" y="5318"/>
                </a:lnTo>
                <a:lnTo>
                  <a:pt x="133953" y="0"/>
                </a:lnTo>
              </a:path>
            </a:pathLst>
          </a:custGeom>
          <a:ln w="5390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7449" y="5345899"/>
            <a:ext cx="133985" cy="813435"/>
          </a:xfrm>
          <a:custGeom>
            <a:avLst/>
            <a:gdLst/>
            <a:ahLst/>
            <a:cxnLst/>
            <a:rect l="l" t="t" r="r" b="b"/>
            <a:pathLst>
              <a:path w="133984" h="813435">
                <a:moveTo>
                  <a:pt x="0" y="0"/>
                </a:moveTo>
                <a:lnTo>
                  <a:pt x="26067" y="5318"/>
                </a:lnTo>
                <a:lnTo>
                  <a:pt x="47357" y="19828"/>
                </a:lnTo>
                <a:lnTo>
                  <a:pt x="61712" y="41360"/>
                </a:lnTo>
                <a:lnTo>
                  <a:pt x="66976" y="67744"/>
                </a:lnTo>
                <a:lnTo>
                  <a:pt x="66976" y="338742"/>
                </a:lnTo>
                <a:lnTo>
                  <a:pt x="72236" y="365131"/>
                </a:lnTo>
                <a:lnTo>
                  <a:pt x="86583" y="386674"/>
                </a:lnTo>
                <a:lnTo>
                  <a:pt x="107872" y="401196"/>
                </a:lnTo>
                <a:lnTo>
                  <a:pt x="133953" y="406520"/>
                </a:lnTo>
                <a:lnTo>
                  <a:pt x="107872" y="411843"/>
                </a:lnTo>
                <a:lnTo>
                  <a:pt x="86583" y="426361"/>
                </a:lnTo>
                <a:lnTo>
                  <a:pt x="72236" y="447894"/>
                </a:lnTo>
                <a:lnTo>
                  <a:pt x="66976" y="474264"/>
                </a:lnTo>
                <a:lnTo>
                  <a:pt x="66976" y="745285"/>
                </a:lnTo>
                <a:lnTo>
                  <a:pt x="61712" y="771652"/>
                </a:lnTo>
                <a:lnTo>
                  <a:pt x="47357" y="793189"/>
                </a:lnTo>
                <a:lnTo>
                  <a:pt x="26067" y="807713"/>
                </a:lnTo>
                <a:lnTo>
                  <a:pt x="0" y="813040"/>
                </a:lnTo>
              </a:path>
            </a:pathLst>
          </a:custGeom>
          <a:ln w="5390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8938" y="2454147"/>
            <a:ext cx="7459345" cy="392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3325"/>
              </a:lnSpc>
              <a:spcBef>
                <a:spcPts val="100"/>
              </a:spcBef>
              <a:buClr>
                <a:srgbClr val="F0AD00"/>
              </a:buClr>
              <a:buSzPct val="78571"/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46%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people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70-79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take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10" dirty="0">
                <a:latin typeface="Calibri"/>
                <a:cs typeface="Calibri"/>
              </a:rPr>
              <a:t> drugs</a:t>
            </a:r>
            <a:endParaRPr sz="2800" dirty="0">
              <a:latin typeface="Calibri"/>
              <a:cs typeface="Calibri"/>
            </a:endParaRPr>
          </a:p>
          <a:p>
            <a:pPr marL="299720" marR="300355" indent="-287020">
              <a:lnSpc>
                <a:spcPts val="3410"/>
              </a:lnSpc>
              <a:spcBef>
                <a:spcPts val="35"/>
              </a:spcBef>
              <a:buClr>
                <a:srgbClr val="F0AD00"/>
              </a:buClr>
              <a:buSzPct val="78571"/>
              <a:buFont typeface="Arial"/>
              <a:buChar char="•"/>
              <a:tabLst>
                <a:tab pos="299720" algn="l"/>
              </a:tabLst>
            </a:pPr>
            <a:r>
              <a:rPr sz="2800" dirty="0">
                <a:latin typeface="Calibri"/>
                <a:cs typeface="Calibri"/>
              </a:rPr>
              <a:t>Many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take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drugs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treat </a:t>
            </a:r>
            <a:r>
              <a:rPr sz="2800" dirty="0">
                <a:latin typeface="Calibri"/>
                <a:cs typeface="Calibri"/>
              </a:rPr>
              <a:t>heart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depression,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insomnia,</a:t>
            </a:r>
            <a:r>
              <a:rPr sz="2800" spc="-20" dirty="0">
                <a:latin typeface="Calibri"/>
                <a:cs typeface="Calibri"/>
              </a:rPr>
              <a:t> etc.</a:t>
            </a:r>
            <a:endParaRPr sz="2800" dirty="0">
              <a:latin typeface="Calibri"/>
              <a:cs typeface="Calibri"/>
            </a:endParaRPr>
          </a:p>
          <a:p>
            <a:pPr marR="163195" algn="ctr">
              <a:lnSpc>
                <a:spcPts val="4130"/>
              </a:lnSpc>
            </a:pPr>
            <a:r>
              <a:rPr sz="3600" spc="-25" dirty="0">
                <a:latin typeface="Calibri"/>
                <a:cs typeface="Calibri"/>
              </a:rPr>
              <a:t>Task: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Given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pair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drugs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predict</a:t>
            </a:r>
            <a:endParaRPr sz="3600" dirty="0">
              <a:latin typeface="Calibri"/>
              <a:cs typeface="Calibri"/>
            </a:endParaRPr>
          </a:p>
          <a:p>
            <a:pPr marR="163195" algn="ctr">
              <a:lnSpc>
                <a:spcPts val="4310"/>
              </a:lnSpc>
            </a:pPr>
            <a:r>
              <a:rPr sz="3600" dirty="0">
                <a:latin typeface="Calibri"/>
                <a:cs typeface="Calibri"/>
              </a:rPr>
              <a:t>adverse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side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effects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700" dirty="0">
              <a:latin typeface="Calibri"/>
              <a:cs typeface="Calibri"/>
            </a:endParaRPr>
          </a:p>
          <a:p>
            <a:pPr marR="1146810" algn="r">
              <a:lnSpc>
                <a:spcPct val="100000"/>
              </a:lnSpc>
            </a:pPr>
            <a:r>
              <a:rPr sz="4250" b="1" spc="-10" dirty="0">
                <a:solidFill>
                  <a:srgbClr val="020303"/>
                </a:solidFill>
                <a:latin typeface="Arial"/>
                <a:cs typeface="Arial"/>
              </a:rPr>
              <a:t>,</a:t>
            </a:r>
            <a:endParaRPr sz="425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32440" y="5257375"/>
            <a:ext cx="723900" cy="982980"/>
            <a:chOff x="6332440" y="5257375"/>
            <a:chExt cx="723900" cy="982980"/>
          </a:xfrm>
        </p:grpSpPr>
        <p:sp>
          <p:nvSpPr>
            <p:cNvPr id="8" name="object 8"/>
            <p:cNvSpPr/>
            <p:nvPr/>
          </p:nvSpPr>
          <p:spPr>
            <a:xfrm>
              <a:off x="6345914" y="5413664"/>
              <a:ext cx="696595" cy="813435"/>
            </a:xfrm>
            <a:custGeom>
              <a:avLst/>
              <a:gdLst/>
              <a:ahLst/>
              <a:cxnLst/>
              <a:rect l="l" t="t" r="r" b="b"/>
              <a:pathLst>
                <a:path w="696595" h="813435">
                  <a:moveTo>
                    <a:pt x="384380" y="0"/>
                  </a:moveTo>
                  <a:lnTo>
                    <a:pt x="331557" y="4799"/>
                  </a:lnTo>
                  <a:lnTo>
                    <a:pt x="280894" y="18436"/>
                  </a:lnTo>
                  <a:lnTo>
                    <a:pt x="233459" y="39768"/>
                  </a:lnTo>
                  <a:lnTo>
                    <a:pt x="190325" y="67654"/>
                  </a:lnTo>
                  <a:lnTo>
                    <a:pt x="152562" y="100952"/>
                  </a:lnTo>
                  <a:lnTo>
                    <a:pt x="121211" y="138572"/>
                  </a:lnTo>
                  <a:lnTo>
                    <a:pt x="97433" y="179217"/>
                  </a:lnTo>
                  <a:lnTo>
                    <a:pt x="82208" y="221900"/>
                  </a:lnTo>
                  <a:lnTo>
                    <a:pt x="72650" y="277667"/>
                  </a:lnTo>
                  <a:lnTo>
                    <a:pt x="68083" y="314428"/>
                  </a:lnTo>
                  <a:lnTo>
                    <a:pt x="2482" y="475717"/>
                  </a:lnTo>
                  <a:lnTo>
                    <a:pt x="0" y="478142"/>
                  </a:lnTo>
                  <a:lnTo>
                    <a:pt x="0" y="485520"/>
                  </a:lnTo>
                  <a:lnTo>
                    <a:pt x="2154" y="495367"/>
                  </a:lnTo>
                  <a:lnTo>
                    <a:pt x="7888" y="503449"/>
                  </a:lnTo>
                  <a:lnTo>
                    <a:pt x="16112" y="508919"/>
                  </a:lnTo>
                  <a:lnTo>
                    <a:pt x="25732" y="510930"/>
                  </a:lnTo>
                  <a:lnTo>
                    <a:pt x="68083" y="510930"/>
                  </a:lnTo>
                  <a:lnTo>
                    <a:pt x="68083" y="596069"/>
                  </a:lnTo>
                  <a:lnTo>
                    <a:pt x="77969" y="643560"/>
                  </a:lnTo>
                  <a:lnTo>
                    <a:pt x="104822" y="682624"/>
                  </a:lnTo>
                  <a:lnTo>
                    <a:pt x="144434" y="709107"/>
                  </a:lnTo>
                  <a:lnTo>
                    <a:pt x="192599" y="718857"/>
                  </a:lnTo>
                  <a:lnTo>
                    <a:pt x="241593" y="718857"/>
                  </a:lnTo>
                  <a:lnTo>
                    <a:pt x="241593" y="813028"/>
                  </a:lnTo>
                  <a:lnTo>
                    <a:pt x="577014" y="813028"/>
                  </a:lnTo>
                  <a:lnTo>
                    <a:pt x="577014" y="550213"/>
                  </a:lnTo>
                  <a:lnTo>
                    <a:pt x="610949" y="519800"/>
                  </a:lnTo>
                  <a:lnTo>
                    <a:pt x="640108" y="484617"/>
                  </a:lnTo>
                  <a:lnTo>
                    <a:pt x="641054" y="483050"/>
                  </a:lnTo>
                  <a:lnTo>
                    <a:pt x="586139" y="483050"/>
                  </a:lnTo>
                  <a:lnTo>
                    <a:pt x="585669" y="460661"/>
                  </a:lnTo>
                  <a:lnTo>
                    <a:pt x="571809" y="411404"/>
                  </a:lnTo>
                  <a:lnTo>
                    <a:pt x="537113" y="374190"/>
                  </a:lnTo>
                  <a:lnTo>
                    <a:pt x="145271" y="374190"/>
                  </a:lnTo>
                  <a:lnTo>
                    <a:pt x="132120" y="371349"/>
                  </a:lnTo>
                  <a:lnTo>
                    <a:pt x="120993" y="363745"/>
                  </a:lnTo>
                  <a:lnTo>
                    <a:pt x="113291" y="352755"/>
                  </a:lnTo>
                  <a:lnTo>
                    <a:pt x="110412" y="339759"/>
                  </a:lnTo>
                  <a:lnTo>
                    <a:pt x="113291" y="326333"/>
                  </a:lnTo>
                  <a:lnTo>
                    <a:pt x="120993" y="315129"/>
                  </a:lnTo>
                  <a:lnTo>
                    <a:pt x="132120" y="307451"/>
                  </a:lnTo>
                  <a:lnTo>
                    <a:pt x="145271" y="304601"/>
                  </a:lnTo>
                  <a:lnTo>
                    <a:pt x="296840" y="304601"/>
                  </a:lnTo>
                  <a:lnTo>
                    <a:pt x="288498" y="302386"/>
                  </a:lnTo>
                  <a:lnTo>
                    <a:pt x="216880" y="227316"/>
                  </a:lnTo>
                  <a:lnTo>
                    <a:pt x="191029" y="153620"/>
                  </a:lnTo>
                  <a:lnTo>
                    <a:pt x="187600" y="120373"/>
                  </a:lnTo>
                  <a:lnTo>
                    <a:pt x="228158" y="84492"/>
                  </a:lnTo>
                  <a:lnTo>
                    <a:pt x="275409" y="57436"/>
                  </a:lnTo>
                  <a:lnTo>
                    <a:pt x="327951" y="40357"/>
                  </a:lnTo>
                  <a:lnTo>
                    <a:pt x="384380" y="34408"/>
                  </a:lnTo>
                  <a:lnTo>
                    <a:pt x="528623" y="34408"/>
                  </a:lnTo>
                  <a:lnTo>
                    <a:pt x="515381" y="27239"/>
                  </a:lnTo>
                  <a:lnTo>
                    <a:pt x="474031" y="11989"/>
                  </a:lnTo>
                  <a:lnTo>
                    <a:pt x="430197" y="2747"/>
                  </a:lnTo>
                  <a:lnTo>
                    <a:pt x="384380" y="0"/>
                  </a:lnTo>
                  <a:close/>
                </a:path>
                <a:path w="696595" h="813435">
                  <a:moveTo>
                    <a:pt x="528623" y="34408"/>
                  </a:moveTo>
                  <a:lnTo>
                    <a:pt x="384380" y="34408"/>
                  </a:lnTo>
                  <a:lnTo>
                    <a:pt x="433293" y="38737"/>
                  </a:lnTo>
                  <a:lnTo>
                    <a:pt x="479342" y="51219"/>
                  </a:lnTo>
                  <a:lnTo>
                    <a:pt x="521757" y="71093"/>
                  </a:lnTo>
                  <a:lnTo>
                    <a:pt x="559764" y="97596"/>
                  </a:lnTo>
                  <a:lnTo>
                    <a:pt x="592592" y="129968"/>
                  </a:lnTo>
                  <a:lnTo>
                    <a:pt x="619469" y="167448"/>
                  </a:lnTo>
                  <a:lnTo>
                    <a:pt x="639623" y="209275"/>
                  </a:lnTo>
                  <a:lnTo>
                    <a:pt x="652281" y="254687"/>
                  </a:lnTo>
                  <a:lnTo>
                    <a:pt x="656623" y="302386"/>
                  </a:lnTo>
                  <a:lnTo>
                    <a:pt x="656615" y="303534"/>
                  </a:lnTo>
                  <a:lnTo>
                    <a:pt x="651953" y="353313"/>
                  </a:lnTo>
                  <a:lnTo>
                    <a:pt x="638210" y="400692"/>
                  </a:lnTo>
                  <a:lnTo>
                    <a:pt x="616065" y="444219"/>
                  </a:lnTo>
                  <a:lnTo>
                    <a:pt x="586139" y="483050"/>
                  </a:lnTo>
                  <a:lnTo>
                    <a:pt x="641054" y="483050"/>
                  </a:lnTo>
                  <a:lnTo>
                    <a:pt x="663870" y="445209"/>
                  </a:lnTo>
                  <a:lnTo>
                    <a:pt x="681612" y="402120"/>
                  </a:lnTo>
                  <a:lnTo>
                    <a:pt x="692713" y="355893"/>
                  </a:lnTo>
                  <a:lnTo>
                    <a:pt x="696551" y="307072"/>
                  </a:lnTo>
                  <a:lnTo>
                    <a:pt x="693135" y="261292"/>
                  </a:lnTo>
                  <a:lnTo>
                    <a:pt x="683221" y="217624"/>
                  </a:lnTo>
                  <a:lnTo>
                    <a:pt x="667312" y="176555"/>
                  </a:lnTo>
                  <a:lnTo>
                    <a:pt x="645867" y="138520"/>
                  </a:lnTo>
                  <a:lnTo>
                    <a:pt x="619511" y="104162"/>
                  </a:lnTo>
                  <a:lnTo>
                    <a:pt x="588623" y="73812"/>
                  </a:lnTo>
                  <a:lnTo>
                    <a:pt x="553746" y="48009"/>
                  </a:lnTo>
                  <a:lnTo>
                    <a:pt x="528623" y="34408"/>
                  </a:lnTo>
                  <a:close/>
                </a:path>
                <a:path w="696595" h="813435">
                  <a:moveTo>
                    <a:pt x="296840" y="304601"/>
                  </a:moveTo>
                  <a:lnTo>
                    <a:pt x="145271" y="304601"/>
                  </a:lnTo>
                  <a:lnTo>
                    <a:pt x="158904" y="307451"/>
                  </a:lnTo>
                  <a:lnTo>
                    <a:pt x="170283" y="315129"/>
                  </a:lnTo>
                  <a:lnTo>
                    <a:pt x="178083" y="326333"/>
                  </a:lnTo>
                  <a:lnTo>
                    <a:pt x="180978" y="339759"/>
                  </a:lnTo>
                  <a:lnTo>
                    <a:pt x="178083" y="352755"/>
                  </a:lnTo>
                  <a:lnTo>
                    <a:pt x="170283" y="363745"/>
                  </a:lnTo>
                  <a:lnTo>
                    <a:pt x="158904" y="371349"/>
                  </a:lnTo>
                  <a:lnTo>
                    <a:pt x="145271" y="374190"/>
                  </a:lnTo>
                  <a:lnTo>
                    <a:pt x="537113" y="374190"/>
                  </a:lnTo>
                  <a:lnTo>
                    <a:pt x="525886" y="362148"/>
                  </a:lnTo>
                  <a:lnTo>
                    <a:pt x="429226" y="339759"/>
                  </a:lnTo>
                  <a:lnTo>
                    <a:pt x="296840" y="304601"/>
                  </a:lnTo>
                  <a:close/>
                </a:path>
              </a:pathLst>
            </a:custGeom>
            <a:solidFill>
              <a:srgbClr val="D0D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45914" y="5413664"/>
              <a:ext cx="696595" cy="813435"/>
            </a:xfrm>
            <a:custGeom>
              <a:avLst/>
              <a:gdLst/>
              <a:ahLst/>
              <a:cxnLst/>
              <a:rect l="l" t="t" r="r" b="b"/>
              <a:pathLst>
                <a:path w="696595" h="813435">
                  <a:moveTo>
                    <a:pt x="696552" y="307072"/>
                  </a:moveTo>
                  <a:lnTo>
                    <a:pt x="692713" y="355893"/>
                  </a:lnTo>
                  <a:lnTo>
                    <a:pt x="681612" y="402120"/>
                  </a:lnTo>
                  <a:lnTo>
                    <a:pt x="663870" y="445210"/>
                  </a:lnTo>
                  <a:lnTo>
                    <a:pt x="640108" y="484618"/>
                  </a:lnTo>
                  <a:lnTo>
                    <a:pt x="610949" y="519800"/>
                  </a:lnTo>
                  <a:lnTo>
                    <a:pt x="577013" y="550213"/>
                  </a:lnTo>
                  <a:lnTo>
                    <a:pt x="577013" y="813029"/>
                  </a:lnTo>
                  <a:lnTo>
                    <a:pt x="241592" y="813029"/>
                  </a:lnTo>
                  <a:lnTo>
                    <a:pt x="241592" y="718858"/>
                  </a:lnTo>
                  <a:lnTo>
                    <a:pt x="192598" y="718858"/>
                  </a:lnTo>
                  <a:lnTo>
                    <a:pt x="144434" y="709108"/>
                  </a:lnTo>
                  <a:lnTo>
                    <a:pt x="104822" y="682624"/>
                  </a:lnTo>
                  <a:lnTo>
                    <a:pt x="77969" y="643561"/>
                  </a:lnTo>
                  <a:lnTo>
                    <a:pt x="68083" y="596069"/>
                  </a:lnTo>
                  <a:lnTo>
                    <a:pt x="68083" y="510931"/>
                  </a:lnTo>
                  <a:lnTo>
                    <a:pt x="25732" y="510931"/>
                  </a:lnTo>
                  <a:lnTo>
                    <a:pt x="16111" y="508919"/>
                  </a:lnTo>
                  <a:lnTo>
                    <a:pt x="7888" y="503449"/>
                  </a:lnTo>
                  <a:lnTo>
                    <a:pt x="2154" y="495368"/>
                  </a:lnTo>
                  <a:lnTo>
                    <a:pt x="0" y="485521"/>
                  </a:lnTo>
                  <a:lnTo>
                    <a:pt x="0" y="480602"/>
                  </a:lnTo>
                  <a:lnTo>
                    <a:pt x="0" y="478143"/>
                  </a:lnTo>
                  <a:lnTo>
                    <a:pt x="2482" y="475717"/>
                  </a:lnTo>
                  <a:lnTo>
                    <a:pt x="68083" y="314428"/>
                  </a:lnTo>
                  <a:lnTo>
                    <a:pt x="69355" y="303534"/>
                  </a:lnTo>
                  <a:lnTo>
                    <a:pt x="72650" y="277668"/>
                  </a:lnTo>
                  <a:lnTo>
                    <a:pt x="82208" y="221900"/>
                  </a:lnTo>
                  <a:lnTo>
                    <a:pt x="97433" y="179217"/>
                  </a:lnTo>
                  <a:lnTo>
                    <a:pt x="121242" y="138521"/>
                  </a:lnTo>
                  <a:lnTo>
                    <a:pt x="152563" y="100952"/>
                  </a:lnTo>
                  <a:lnTo>
                    <a:pt x="190325" y="67654"/>
                  </a:lnTo>
                  <a:lnTo>
                    <a:pt x="233459" y="39768"/>
                  </a:lnTo>
                  <a:lnTo>
                    <a:pt x="280894" y="18436"/>
                  </a:lnTo>
                  <a:lnTo>
                    <a:pt x="331558" y="4799"/>
                  </a:lnTo>
                  <a:lnTo>
                    <a:pt x="384381" y="0"/>
                  </a:lnTo>
                  <a:lnTo>
                    <a:pt x="430197" y="2747"/>
                  </a:lnTo>
                  <a:lnTo>
                    <a:pt x="474032" y="11989"/>
                  </a:lnTo>
                  <a:lnTo>
                    <a:pt x="515382" y="27239"/>
                  </a:lnTo>
                  <a:lnTo>
                    <a:pt x="553746" y="48009"/>
                  </a:lnTo>
                  <a:lnTo>
                    <a:pt x="588623" y="73812"/>
                  </a:lnTo>
                  <a:lnTo>
                    <a:pt x="619511" y="104163"/>
                  </a:lnTo>
                  <a:lnTo>
                    <a:pt x="645908" y="138573"/>
                  </a:lnTo>
                  <a:lnTo>
                    <a:pt x="667312" y="176556"/>
                  </a:lnTo>
                  <a:lnTo>
                    <a:pt x="683222" y="217624"/>
                  </a:lnTo>
                  <a:lnTo>
                    <a:pt x="693135" y="261292"/>
                  </a:lnTo>
                  <a:lnTo>
                    <a:pt x="696552" y="307072"/>
                  </a:lnTo>
                  <a:close/>
                </a:path>
              </a:pathLst>
            </a:custGeom>
            <a:ln w="26947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2853" y="5704793"/>
              <a:ext cx="97513" cy="965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33514" y="5448072"/>
              <a:ext cx="469265" cy="448945"/>
            </a:xfrm>
            <a:custGeom>
              <a:avLst/>
              <a:gdLst/>
              <a:ahLst/>
              <a:cxnLst/>
              <a:rect l="l" t="t" r="r" b="b"/>
              <a:pathLst>
                <a:path w="469265" h="448945">
                  <a:moveTo>
                    <a:pt x="469072" y="268516"/>
                  </a:moveTo>
                  <a:lnTo>
                    <a:pt x="464681" y="220279"/>
                  </a:lnTo>
                  <a:lnTo>
                    <a:pt x="452023" y="174867"/>
                  </a:lnTo>
                  <a:lnTo>
                    <a:pt x="431869" y="133040"/>
                  </a:lnTo>
                  <a:lnTo>
                    <a:pt x="404992" y="95560"/>
                  </a:lnTo>
                  <a:lnTo>
                    <a:pt x="372164" y="63188"/>
                  </a:lnTo>
                  <a:lnTo>
                    <a:pt x="334157" y="36684"/>
                  </a:lnTo>
                  <a:lnTo>
                    <a:pt x="291742" y="16811"/>
                  </a:lnTo>
                  <a:lnTo>
                    <a:pt x="245693" y="4329"/>
                  </a:lnTo>
                  <a:lnTo>
                    <a:pt x="196781" y="0"/>
                  </a:lnTo>
                  <a:lnTo>
                    <a:pt x="140351" y="5949"/>
                  </a:lnTo>
                  <a:lnTo>
                    <a:pt x="87809" y="23028"/>
                  </a:lnTo>
                  <a:lnTo>
                    <a:pt x="40558" y="50084"/>
                  </a:lnTo>
                  <a:lnTo>
                    <a:pt x="0" y="85965"/>
                  </a:lnTo>
                  <a:lnTo>
                    <a:pt x="3429" y="119213"/>
                  </a:lnTo>
                  <a:lnTo>
                    <a:pt x="29280" y="192908"/>
                  </a:lnTo>
                  <a:lnTo>
                    <a:pt x="100898" y="267978"/>
                  </a:lnTo>
                  <a:lnTo>
                    <a:pt x="241626" y="305351"/>
                  </a:lnTo>
                  <a:lnTo>
                    <a:pt x="338286" y="327740"/>
                  </a:lnTo>
                  <a:lnTo>
                    <a:pt x="384209" y="376996"/>
                  </a:lnTo>
                  <a:lnTo>
                    <a:pt x="398069" y="426253"/>
                  </a:lnTo>
                  <a:lnTo>
                    <a:pt x="398539" y="448642"/>
                  </a:lnTo>
                  <a:lnTo>
                    <a:pt x="428465" y="409811"/>
                  </a:lnTo>
                  <a:lnTo>
                    <a:pt x="450610" y="366284"/>
                  </a:lnTo>
                  <a:lnTo>
                    <a:pt x="464353" y="318905"/>
                  </a:lnTo>
                  <a:lnTo>
                    <a:pt x="469072" y="268516"/>
                  </a:lnTo>
                  <a:close/>
                </a:path>
              </a:pathLst>
            </a:custGeom>
            <a:ln w="26946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9675" y="5257380"/>
              <a:ext cx="319405" cy="305435"/>
            </a:xfrm>
            <a:custGeom>
              <a:avLst/>
              <a:gdLst/>
              <a:ahLst/>
              <a:cxnLst/>
              <a:rect l="l" t="t" r="r" b="b"/>
              <a:pathLst>
                <a:path w="319404" h="305435">
                  <a:moveTo>
                    <a:pt x="241109" y="305308"/>
                  </a:moveTo>
                  <a:lnTo>
                    <a:pt x="164820" y="195897"/>
                  </a:lnTo>
                  <a:lnTo>
                    <a:pt x="185051" y="184937"/>
                  </a:lnTo>
                  <a:lnTo>
                    <a:pt x="123342" y="119595"/>
                  </a:lnTo>
                  <a:lnTo>
                    <a:pt x="143548" y="110591"/>
                  </a:lnTo>
                  <a:lnTo>
                    <a:pt x="94551" y="34290"/>
                  </a:lnTo>
                  <a:lnTo>
                    <a:pt x="0" y="83121"/>
                  </a:lnTo>
                  <a:lnTo>
                    <a:pt x="84861" y="139496"/>
                  </a:lnTo>
                  <a:lnTo>
                    <a:pt x="56045" y="156083"/>
                  </a:lnTo>
                  <a:lnTo>
                    <a:pt x="136423" y="209804"/>
                  </a:lnTo>
                  <a:lnTo>
                    <a:pt x="111760" y="221437"/>
                  </a:lnTo>
                  <a:lnTo>
                    <a:pt x="241109" y="305308"/>
                  </a:lnTo>
                  <a:close/>
                </a:path>
                <a:path w="319404" h="305435">
                  <a:moveTo>
                    <a:pt x="319405" y="174637"/>
                  </a:moveTo>
                  <a:lnTo>
                    <a:pt x="292557" y="91262"/>
                  </a:lnTo>
                  <a:lnTo>
                    <a:pt x="314667" y="94284"/>
                  </a:lnTo>
                  <a:lnTo>
                    <a:pt x="304050" y="8585"/>
                  </a:lnTo>
                  <a:lnTo>
                    <a:pt x="197675" y="0"/>
                  </a:lnTo>
                  <a:lnTo>
                    <a:pt x="249275" y="87820"/>
                  </a:lnTo>
                  <a:lnTo>
                    <a:pt x="216128" y="86575"/>
                  </a:lnTo>
                  <a:lnTo>
                    <a:pt x="264845" y="170014"/>
                  </a:lnTo>
                  <a:lnTo>
                    <a:pt x="237566" y="166903"/>
                  </a:lnTo>
                  <a:lnTo>
                    <a:pt x="317093" y="299123"/>
                  </a:lnTo>
                  <a:lnTo>
                    <a:pt x="296468" y="173215"/>
                  </a:lnTo>
                  <a:lnTo>
                    <a:pt x="319405" y="174637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269240" y="5400190"/>
            <a:ext cx="831850" cy="867410"/>
            <a:chOff x="7269240" y="5400190"/>
            <a:chExt cx="831850" cy="867410"/>
          </a:xfrm>
        </p:grpSpPr>
        <p:sp>
          <p:nvSpPr>
            <p:cNvPr id="14" name="object 14"/>
            <p:cNvSpPr/>
            <p:nvPr/>
          </p:nvSpPr>
          <p:spPr>
            <a:xfrm>
              <a:off x="7390724" y="5413664"/>
              <a:ext cx="696595" cy="840740"/>
            </a:xfrm>
            <a:custGeom>
              <a:avLst/>
              <a:gdLst/>
              <a:ahLst/>
              <a:cxnLst/>
              <a:rect l="l" t="t" r="r" b="b"/>
              <a:pathLst>
                <a:path w="696595" h="840739">
                  <a:moveTo>
                    <a:pt x="384359" y="0"/>
                  </a:moveTo>
                  <a:lnTo>
                    <a:pt x="337324" y="3935"/>
                  </a:lnTo>
                  <a:lnTo>
                    <a:pt x="291901" y="15188"/>
                  </a:lnTo>
                  <a:lnTo>
                    <a:pt x="248839" y="32931"/>
                  </a:lnTo>
                  <a:lnTo>
                    <a:pt x="208892" y="56335"/>
                  </a:lnTo>
                  <a:lnTo>
                    <a:pt x="172811" y="84571"/>
                  </a:lnTo>
                  <a:lnTo>
                    <a:pt x="141350" y="116813"/>
                  </a:lnTo>
                  <a:lnTo>
                    <a:pt x="115259" y="152230"/>
                  </a:lnTo>
                  <a:lnTo>
                    <a:pt x="95291" y="189994"/>
                  </a:lnTo>
                  <a:lnTo>
                    <a:pt x="82198" y="229278"/>
                  </a:lnTo>
                  <a:lnTo>
                    <a:pt x="72644" y="286950"/>
                  </a:lnTo>
                  <a:lnTo>
                    <a:pt x="68073" y="324936"/>
                  </a:lnTo>
                  <a:lnTo>
                    <a:pt x="2471" y="491568"/>
                  </a:lnTo>
                  <a:lnTo>
                    <a:pt x="0" y="494095"/>
                  </a:lnTo>
                  <a:lnTo>
                    <a:pt x="0" y="501696"/>
                  </a:lnTo>
                  <a:lnTo>
                    <a:pt x="2152" y="511880"/>
                  </a:lnTo>
                  <a:lnTo>
                    <a:pt x="7884" y="520235"/>
                  </a:lnTo>
                  <a:lnTo>
                    <a:pt x="16107" y="525888"/>
                  </a:lnTo>
                  <a:lnTo>
                    <a:pt x="25732" y="527967"/>
                  </a:lnTo>
                  <a:lnTo>
                    <a:pt x="68073" y="527967"/>
                  </a:lnTo>
                  <a:lnTo>
                    <a:pt x="68073" y="615933"/>
                  </a:lnTo>
                  <a:lnTo>
                    <a:pt x="77957" y="665021"/>
                  </a:lnTo>
                  <a:lnTo>
                    <a:pt x="104808" y="705405"/>
                  </a:lnTo>
                  <a:lnTo>
                    <a:pt x="144423" y="732787"/>
                  </a:lnTo>
                  <a:lnTo>
                    <a:pt x="192599" y="742870"/>
                  </a:lnTo>
                  <a:lnTo>
                    <a:pt x="241593" y="742870"/>
                  </a:lnTo>
                  <a:lnTo>
                    <a:pt x="241593" y="840126"/>
                  </a:lnTo>
                  <a:lnTo>
                    <a:pt x="577002" y="840126"/>
                  </a:lnTo>
                  <a:lnTo>
                    <a:pt x="577002" y="568591"/>
                  </a:lnTo>
                  <a:lnTo>
                    <a:pt x="610937" y="537151"/>
                  </a:lnTo>
                  <a:lnTo>
                    <a:pt x="640094" y="500781"/>
                  </a:lnTo>
                  <a:lnTo>
                    <a:pt x="641047" y="499148"/>
                  </a:lnTo>
                  <a:lnTo>
                    <a:pt x="586127" y="499148"/>
                  </a:lnTo>
                  <a:lnTo>
                    <a:pt x="585659" y="476016"/>
                  </a:lnTo>
                  <a:lnTo>
                    <a:pt x="571802" y="425127"/>
                  </a:lnTo>
                  <a:lnTo>
                    <a:pt x="537085" y="386654"/>
                  </a:lnTo>
                  <a:lnTo>
                    <a:pt x="145271" y="386654"/>
                  </a:lnTo>
                  <a:lnTo>
                    <a:pt x="132125" y="383722"/>
                  </a:lnTo>
                  <a:lnTo>
                    <a:pt x="120997" y="375872"/>
                  </a:lnTo>
                  <a:lnTo>
                    <a:pt x="113292" y="364526"/>
                  </a:lnTo>
                  <a:lnTo>
                    <a:pt x="110412" y="351105"/>
                  </a:lnTo>
                  <a:lnTo>
                    <a:pt x="113292" y="337229"/>
                  </a:lnTo>
                  <a:lnTo>
                    <a:pt x="120997" y="325643"/>
                  </a:lnTo>
                  <a:lnTo>
                    <a:pt x="132125" y="317700"/>
                  </a:lnTo>
                  <a:lnTo>
                    <a:pt x="145271" y="314752"/>
                  </a:lnTo>
                  <a:lnTo>
                    <a:pt x="296734" y="314752"/>
                  </a:lnTo>
                  <a:lnTo>
                    <a:pt x="288484" y="312488"/>
                  </a:lnTo>
                  <a:lnTo>
                    <a:pt x="216871" y="234908"/>
                  </a:lnTo>
                  <a:lnTo>
                    <a:pt x="191026" y="158748"/>
                  </a:lnTo>
                  <a:lnTo>
                    <a:pt x="187600" y="124387"/>
                  </a:lnTo>
                  <a:lnTo>
                    <a:pt x="219473" y="94010"/>
                  </a:lnTo>
                  <a:lnTo>
                    <a:pt x="255806" y="69336"/>
                  </a:lnTo>
                  <a:lnTo>
                    <a:pt x="295878" y="50966"/>
                  </a:lnTo>
                  <a:lnTo>
                    <a:pt x="338969" y="39503"/>
                  </a:lnTo>
                  <a:lnTo>
                    <a:pt x="384359" y="35548"/>
                  </a:lnTo>
                  <a:lnTo>
                    <a:pt x="528587" y="35548"/>
                  </a:lnTo>
                  <a:lnTo>
                    <a:pt x="515364" y="28151"/>
                  </a:lnTo>
                  <a:lnTo>
                    <a:pt x="474013" y="12391"/>
                  </a:lnTo>
                  <a:lnTo>
                    <a:pt x="430178" y="2840"/>
                  </a:lnTo>
                  <a:lnTo>
                    <a:pt x="384359" y="0"/>
                  </a:lnTo>
                  <a:close/>
                </a:path>
                <a:path w="696595" h="840739">
                  <a:moveTo>
                    <a:pt x="528587" y="35548"/>
                  </a:moveTo>
                  <a:lnTo>
                    <a:pt x="384359" y="35548"/>
                  </a:lnTo>
                  <a:lnTo>
                    <a:pt x="433278" y="40023"/>
                  </a:lnTo>
                  <a:lnTo>
                    <a:pt x="479332" y="52923"/>
                  </a:lnTo>
                  <a:lnTo>
                    <a:pt x="521750" y="73463"/>
                  </a:lnTo>
                  <a:lnTo>
                    <a:pt x="559760" y="100854"/>
                  </a:lnTo>
                  <a:lnTo>
                    <a:pt x="592590" y="134310"/>
                  </a:lnTo>
                  <a:lnTo>
                    <a:pt x="619468" y="173045"/>
                  </a:lnTo>
                  <a:lnTo>
                    <a:pt x="639622" y="216271"/>
                  </a:lnTo>
                  <a:lnTo>
                    <a:pt x="652281" y="263203"/>
                  </a:lnTo>
                  <a:lnTo>
                    <a:pt x="656622" y="312488"/>
                  </a:lnTo>
                  <a:lnTo>
                    <a:pt x="656615" y="313680"/>
                  </a:lnTo>
                  <a:lnTo>
                    <a:pt x="651954" y="365089"/>
                  </a:lnTo>
                  <a:lnTo>
                    <a:pt x="638213" y="414036"/>
                  </a:lnTo>
                  <a:lnTo>
                    <a:pt x="616065" y="459014"/>
                  </a:lnTo>
                  <a:lnTo>
                    <a:pt x="586127" y="499148"/>
                  </a:lnTo>
                  <a:lnTo>
                    <a:pt x="641047" y="499148"/>
                  </a:lnTo>
                  <a:lnTo>
                    <a:pt x="663853" y="460044"/>
                  </a:lnTo>
                  <a:lnTo>
                    <a:pt x="681593" y="415506"/>
                  </a:lnTo>
                  <a:lnTo>
                    <a:pt x="692692" y="367733"/>
                  </a:lnTo>
                  <a:lnTo>
                    <a:pt x="696530" y="317289"/>
                  </a:lnTo>
                  <a:lnTo>
                    <a:pt x="693114" y="269992"/>
                  </a:lnTo>
                  <a:lnTo>
                    <a:pt x="683201" y="224875"/>
                  </a:lnTo>
                  <a:lnTo>
                    <a:pt x="667292" y="182442"/>
                  </a:lnTo>
                  <a:lnTo>
                    <a:pt x="645888" y="143196"/>
                  </a:lnTo>
                  <a:lnTo>
                    <a:pt x="619492" y="107640"/>
                  </a:lnTo>
                  <a:lnTo>
                    <a:pt x="588605" y="76278"/>
                  </a:lnTo>
                  <a:lnTo>
                    <a:pt x="553729" y="49614"/>
                  </a:lnTo>
                  <a:lnTo>
                    <a:pt x="528587" y="35548"/>
                  </a:lnTo>
                  <a:close/>
                </a:path>
                <a:path w="696595" h="840739">
                  <a:moveTo>
                    <a:pt x="296734" y="314752"/>
                  </a:moveTo>
                  <a:lnTo>
                    <a:pt x="145271" y="314752"/>
                  </a:lnTo>
                  <a:lnTo>
                    <a:pt x="158905" y="317700"/>
                  </a:lnTo>
                  <a:lnTo>
                    <a:pt x="170277" y="325643"/>
                  </a:lnTo>
                  <a:lnTo>
                    <a:pt x="178067" y="337229"/>
                  </a:lnTo>
                  <a:lnTo>
                    <a:pt x="180957" y="351105"/>
                  </a:lnTo>
                  <a:lnTo>
                    <a:pt x="178067" y="364526"/>
                  </a:lnTo>
                  <a:lnTo>
                    <a:pt x="170277" y="375872"/>
                  </a:lnTo>
                  <a:lnTo>
                    <a:pt x="158905" y="383722"/>
                  </a:lnTo>
                  <a:lnTo>
                    <a:pt x="145271" y="386654"/>
                  </a:lnTo>
                  <a:lnTo>
                    <a:pt x="537085" y="386654"/>
                  </a:lnTo>
                  <a:lnTo>
                    <a:pt x="525880" y="374237"/>
                  </a:lnTo>
                  <a:lnTo>
                    <a:pt x="429215" y="351105"/>
                  </a:lnTo>
                  <a:lnTo>
                    <a:pt x="296734" y="314752"/>
                  </a:lnTo>
                  <a:close/>
                </a:path>
              </a:pathLst>
            </a:custGeom>
            <a:solidFill>
              <a:srgbClr val="D0D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0724" y="5413664"/>
              <a:ext cx="696595" cy="840740"/>
            </a:xfrm>
            <a:custGeom>
              <a:avLst/>
              <a:gdLst/>
              <a:ahLst/>
              <a:cxnLst/>
              <a:rect l="l" t="t" r="r" b="b"/>
              <a:pathLst>
                <a:path w="696595" h="840739">
                  <a:moveTo>
                    <a:pt x="696529" y="317290"/>
                  </a:moveTo>
                  <a:lnTo>
                    <a:pt x="692692" y="367734"/>
                  </a:lnTo>
                  <a:lnTo>
                    <a:pt x="681592" y="415507"/>
                  </a:lnTo>
                  <a:lnTo>
                    <a:pt x="663853" y="460044"/>
                  </a:lnTo>
                  <a:lnTo>
                    <a:pt x="640094" y="500781"/>
                  </a:lnTo>
                  <a:lnTo>
                    <a:pt x="610937" y="537152"/>
                  </a:lnTo>
                  <a:lnTo>
                    <a:pt x="577002" y="568591"/>
                  </a:lnTo>
                  <a:lnTo>
                    <a:pt x="577002" y="840127"/>
                  </a:lnTo>
                  <a:lnTo>
                    <a:pt x="241592" y="840127"/>
                  </a:lnTo>
                  <a:lnTo>
                    <a:pt x="241592" y="742870"/>
                  </a:lnTo>
                  <a:lnTo>
                    <a:pt x="192598" y="742870"/>
                  </a:lnTo>
                  <a:lnTo>
                    <a:pt x="144423" y="732788"/>
                  </a:lnTo>
                  <a:lnTo>
                    <a:pt x="104808" y="705406"/>
                  </a:lnTo>
                  <a:lnTo>
                    <a:pt x="77957" y="665022"/>
                  </a:lnTo>
                  <a:lnTo>
                    <a:pt x="68072" y="615934"/>
                  </a:lnTo>
                  <a:lnTo>
                    <a:pt x="68072" y="527967"/>
                  </a:lnTo>
                  <a:lnTo>
                    <a:pt x="25732" y="527967"/>
                  </a:lnTo>
                  <a:lnTo>
                    <a:pt x="16107" y="525889"/>
                  </a:lnTo>
                  <a:lnTo>
                    <a:pt x="7884" y="520236"/>
                  </a:lnTo>
                  <a:lnTo>
                    <a:pt x="2152" y="511881"/>
                  </a:lnTo>
                  <a:lnTo>
                    <a:pt x="0" y="501697"/>
                  </a:lnTo>
                  <a:lnTo>
                    <a:pt x="0" y="496610"/>
                  </a:lnTo>
                  <a:lnTo>
                    <a:pt x="0" y="494095"/>
                  </a:lnTo>
                  <a:lnTo>
                    <a:pt x="2471" y="491569"/>
                  </a:lnTo>
                  <a:lnTo>
                    <a:pt x="68072" y="324936"/>
                  </a:lnTo>
                  <a:lnTo>
                    <a:pt x="69345" y="313681"/>
                  </a:lnTo>
                  <a:lnTo>
                    <a:pt x="72643" y="286950"/>
                  </a:lnTo>
                  <a:lnTo>
                    <a:pt x="82197" y="229279"/>
                  </a:lnTo>
                  <a:lnTo>
                    <a:pt x="95290" y="189995"/>
                  </a:lnTo>
                  <a:lnTo>
                    <a:pt x="115258" y="152230"/>
                  </a:lnTo>
                  <a:lnTo>
                    <a:pt x="141349" y="116813"/>
                  </a:lnTo>
                  <a:lnTo>
                    <a:pt x="172811" y="84572"/>
                  </a:lnTo>
                  <a:lnTo>
                    <a:pt x="208892" y="56335"/>
                  </a:lnTo>
                  <a:lnTo>
                    <a:pt x="248839" y="32931"/>
                  </a:lnTo>
                  <a:lnTo>
                    <a:pt x="291900" y="15188"/>
                  </a:lnTo>
                  <a:lnTo>
                    <a:pt x="337324" y="3935"/>
                  </a:lnTo>
                  <a:lnTo>
                    <a:pt x="384358" y="0"/>
                  </a:lnTo>
                  <a:lnTo>
                    <a:pt x="430178" y="2840"/>
                  </a:lnTo>
                  <a:lnTo>
                    <a:pt x="474013" y="12391"/>
                  </a:lnTo>
                  <a:lnTo>
                    <a:pt x="515364" y="28151"/>
                  </a:lnTo>
                  <a:lnTo>
                    <a:pt x="553729" y="49614"/>
                  </a:lnTo>
                  <a:lnTo>
                    <a:pt x="588605" y="76279"/>
                  </a:lnTo>
                  <a:lnTo>
                    <a:pt x="619492" y="107640"/>
                  </a:lnTo>
                  <a:lnTo>
                    <a:pt x="645888" y="143196"/>
                  </a:lnTo>
                  <a:lnTo>
                    <a:pt x="667291" y="182442"/>
                  </a:lnTo>
                  <a:lnTo>
                    <a:pt x="683200" y="224876"/>
                  </a:lnTo>
                  <a:lnTo>
                    <a:pt x="693113" y="269993"/>
                  </a:lnTo>
                  <a:lnTo>
                    <a:pt x="696529" y="317290"/>
                  </a:lnTo>
                  <a:close/>
                </a:path>
              </a:pathLst>
            </a:custGeom>
            <a:ln w="26947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7664" y="5714943"/>
              <a:ext cx="97490" cy="988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78324" y="5449213"/>
              <a:ext cx="469265" cy="464184"/>
            </a:xfrm>
            <a:custGeom>
              <a:avLst/>
              <a:gdLst/>
              <a:ahLst/>
              <a:cxnLst/>
              <a:rect l="l" t="t" r="r" b="b"/>
              <a:pathLst>
                <a:path w="469265" h="464185">
                  <a:moveTo>
                    <a:pt x="469072" y="277504"/>
                  </a:moveTo>
                  <a:lnTo>
                    <a:pt x="464681" y="227655"/>
                  </a:lnTo>
                  <a:lnTo>
                    <a:pt x="452022" y="180723"/>
                  </a:lnTo>
                  <a:lnTo>
                    <a:pt x="431868" y="137497"/>
                  </a:lnTo>
                  <a:lnTo>
                    <a:pt x="404990" y="98762"/>
                  </a:lnTo>
                  <a:lnTo>
                    <a:pt x="372160" y="65305"/>
                  </a:lnTo>
                  <a:lnTo>
                    <a:pt x="334150" y="37914"/>
                  </a:lnTo>
                  <a:lnTo>
                    <a:pt x="291732" y="17375"/>
                  </a:lnTo>
                  <a:lnTo>
                    <a:pt x="245677" y="4474"/>
                  </a:lnTo>
                  <a:lnTo>
                    <a:pt x="196759" y="0"/>
                  </a:lnTo>
                  <a:lnTo>
                    <a:pt x="151369" y="3954"/>
                  </a:lnTo>
                  <a:lnTo>
                    <a:pt x="108278" y="15418"/>
                  </a:lnTo>
                  <a:lnTo>
                    <a:pt x="68205" y="33788"/>
                  </a:lnTo>
                  <a:lnTo>
                    <a:pt x="31873" y="58462"/>
                  </a:lnTo>
                  <a:lnTo>
                    <a:pt x="0" y="88838"/>
                  </a:lnTo>
                  <a:lnTo>
                    <a:pt x="3426" y="123199"/>
                  </a:lnTo>
                  <a:lnTo>
                    <a:pt x="29270" y="199360"/>
                  </a:lnTo>
                  <a:lnTo>
                    <a:pt x="100884" y="276940"/>
                  </a:lnTo>
                  <a:lnTo>
                    <a:pt x="241615" y="315557"/>
                  </a:lnTo>
                  <a:lnTo>
                    <a:pt x="338279" y="338689"/>
                  </a:lnTo>
                  <a:lnTo>
                    <a:pt x="384202" y="389578"/>
                  </a:lnTo>
                  <a:lnTo>
                    <a:pt x="398059" y="440468"/>
                  </a:lnTo>
                  <a:lnTo>
                    <a:pt x="398528" y="463599"/>
                  </a:lnTo>
                  <a:lnTo>
                    <a:pt x="428465" y="423466"/>
                  </a:lnTo>
                  <a:lnTo>
                    <a:pt x="450613" y="378487"/>
                  </a:lnTo>
                  <a:lnTo>
                    <a:pt x="464354" y="329541"/>
                  </a:lnTo>
                  <a:lnTo>
                    <a:pt x="469072" y="277504"/>
                  </a:lnTo>
                  <a:close/>
                </a:path>
              </a:pathLst>
            </a:custGeom>
            <a:ln w="26946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240" y="5949653"/>
              <a:ext cx="149923" cy="22205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86582" y="5454299"/>
            <a:ext cx="1420495" cy="759460"/>
            <a:chOff x="886582" y="5454299"/>
            <a:chExt cx="1420495" cy="7594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582" y="5454299"/>
              <a:ext cx="750103" cy="7588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9546" y="5454299"/>
              <a:ext cx="776907" cy="75884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393953" y="5427171"/>
            <a:ext cx="1715135" cy="840740"/>
            <a:chOff x="3393953" y="5427171"/>
            <a:chExt cx="1715135" cy="84074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3953" y="5427171"/>
              <a:ext cx="1714556" cy="8401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14507" y="5494957"/>
              <a:ext cx="1473835" cy="623570"/>
            </a:xfrm>
            <a:custGeom>
              <a:avLst/>
              <a:gdLst/>
              <a:ahLst/>
              <a:cxnLst/>
              <a:rect l="l" t="t" r="r" b="b"/>
              <a:pathLst>
                <a:path w="1473835" h="623570">
                  <a:moveTo>
                    <a:pt x="19257" y="155799"/>
                  </a:moveTo>
                  <a:lnTo>
                    <a:pt x="0" y="155799"/>
                  </a:lnTo>
                  <a:lnTo>
                    <a:pt x="0" y="467500"/>
                  </a:lnTo>
                  <a:lnTo>
                    <a:pt x="19257" y="467500"/>
                  </a:lnTo>
                  <a:lnTo>
                    <a:pt x="19257" y="155799"/>
                  </a:lnTo>
                  <a:close/>
                </a:path>
                <a:path w="1473835" h="623570">
                  <a:moveTo>
                    <a:pt x="77007" y="155799"/>
                  </a:moveTo>
                  <a:lnTo>
                    <a:pt x="38503" y="155799"/>
                  </a:lnTo>
                  <a:lnTo>
                    <a:pt x="38503" y="467500"/>
                  </a:lnTo>
                  <a:lnTo>
                    <a:pt x="77007" y="467500"/>
                  </a:lnTo>
                  <a:lnTo>
                    <a:pt x="77007" y="155799"/>
                  </a:lnTo>
                  <a:close/>
                </a:path>
                <a:path w="1473835" h="623570">
                  <a:moveTo>
                    <a:pt x="1165355" y="0"/>
                  </a:moveTo>
                  <a:lnTo>
                    <a:pt x="1165355" y="155799"/>
                  </a:lnTo>
                  <a:lnTo>
                    <a:pt x="96277" y="155799"/>
                  </a:lnTo>
                  <a:lnTo>
                    <a:pt x="96277" y="467500"/>
                  </a:lnTo>
                  <a:lnTo>
                    <a:pt x="1165355" y="467500"/>
                  </a:lnTo>
                  <a:lnTo>
                    <a:pt x="1165355" y="623345"/>
                  </a:lnTo>
                  <a:lnTo>
                    <a:pt x="1473456" y="311655"/>
                  </a:lnTo>
                  <a:lnTo>
                    <a:pt x="1165355" y="0"/>
                  </a:lnTo>
                  <a:close/>
                </a:path>
              </a:pathLst>
            </a:custGeom>
            <a:solidFill>
              <a:srgbClr val="D0D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14507" y="5494956"/>
              <a:ext cx="1473835" cy="623570"/>
            </a:xfrm>
            <a:custGeom>
              <a:avLst/>
              <a:gdLst/>
              <a:ahLst/>
              <a:cxnLst/>
              <a:rect l="l" t="t" r="r" b="b"/>
              <a:pathLst>
                <a:path w="1473835" h="623570">
                  <a:moveTo>
                    <a:pt x="0" y="155800"/>
                  </a:moveTo>
                  <a:lnTo>
                    <a:pt x="19257" y="155800"/>
                  </a:lnTo>
                  <a:lnTo>
                    <a:pt x="19257" y="467501"/>
                  </a:lnTo>
                  <a:lnTo>
                    <a:pt x="0" y="467501"/>
                  </a:lnTo>
                  <a:lnTo>
                    <a:pt x="0" y="155800"/>
                  </a:lnTo>
                  <a:close/>
                </a:path>
                <a:path w="1473835" h="623570">
                  <a:moveTo>
                    <a:pt x="38504" y="155800"/>
                  </a:moveTo>
                  <a:lnTo>
                    <a:pt x="77008" y="155800"/>
                  </a:lnTo>
                  <a:lnTo>
                    <a:pt x="77008" y="467501"/>
                  </a:lnTo>
                  <a:lnTo>
                    <a:pt x="38504" y="467501"/>
                  </a:lnTo>
                  <a:lnTo>
                    <a:pt x="38504" y="155800"/>
                  </a:lnTo>
                  <a:close/>
                </a:path>
                <a:path w="1473835" h="623570">
                  <a:moveTo>
                    <a:pt x="96277" y="155800"/>
                  </a:moveTo>
                  <a:lnTo>
                    <a:pt x="1165356" y="155800"/>
                  </a:lnTo>
                  <a:lnTo>
                    <a:pt x="1165356" y="0"/>
                  </a:lnTo>
                  <a:lnTo>
                    <a:pt x="1473456" y="311656"/>
                  </a:lnTo>
                  <a:lnTo>
                    <a:pt x="1165356" y="623346"/>
                  </a:lnTo>
                  <a:lnTo>
                    <a:pt x="1165356" y="467501"/>
                  </a:lnTo>
                  <a:lnTo>
                    <a:pt x="96277" y="467501"/>
                  </a:lnTo>
                  <a:lnTo>
                    <a:pt x="96277" y="155800"/>
                  </a:lnTo>
                  <a:close/>
                </a:path>
              </a:pathLst>
            </a:custGeom>
            <a:ln w="26946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02044" y="6244844"/>
            <a:ext cx="54737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30%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Arial"/>
                <a:cs typeface="Arial"/>
              </a:rPr>
              <a:t>prob.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99702" y="6244844"/>
            <a:ext cx="54737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ts val="2125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65%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Arial"/>
                <a:cs typeface="Arial"/>
              </a:rPr>
              <a:t>prob.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Title 52">
            <a:extLst>
              <a:ext uri="{FF2B5EF4-FFF2-40B4-BE49-F238E27FC236}">
                <a16:creationId xmlns:a16="http://schemas.microsoft.com/office/drawing/2014/main" id="{8609B72D-5026-C16C-747F-AFF55251D35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Drug Side Effects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D186641-605A-4AE1-A90C-4A3CBC5B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108" y="1348740"/>
            <a:ext cx="439737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Nodes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Drugs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Proteins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Edges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Interactions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590" y="2663569"/>
            <a:ext cx="5523865" cy="3724275"/>
            <a:chOff x="111590" y="2663569"/>
            <a:chExt cx="5523865" cy="3724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22" y="2673095"/>
              <a:ext cx="5385424" cy="36468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352" y="2668332"/>
              <a:ext cx="5514340" cy="3714750"/>
            </a:xfrm>
            <a:custGeom>
              <a:avLst/>
              <a:gdLst/>
              <a:ahLst/>
              <a:cxnLst/>
              <a:rect l="l" t="t" r="r" b="b"/>
              <a:pathLst>
                <a:path w="5514340" h="3714750">
                  <a:moveTo>
                    <a:pt x="0" y="0"/>
                  </a:moveTo>
                  <a:lnTo>
                    <a:pt x="5514213" y="0"/>
                  </a:lnTo>
                  <a:lnTo>
                    <a:pt x="5514213" y="3714653"/>
                  </a:lnTo>
                  <a:lnTo>
                    <a:pt x="0" y="37146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7014" y="3961665"/>
            <a:ext cx="2734820" cy="22066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91077" y="1622681"/>
            <a:ext cx="2879090" cy="144141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Query: </a:t>
            </a:r>
            <a:r>
              <a:rPr sz="2000" dirty="0">
                <a:latin typeface="Calibri"/>
                <a:cs typeface="Calibri"/>
              </a:rPr>
              <a:t>How </a:t>
            </a:r>
            <a:r>
              <a:rPr sz="2000" spc="-10" dirty="0">
                <a:latin typeface="Calibri"/>
                <a:cs typeface="Calibri"/>
              </a:rPr>
              <a:t>likely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Simvastatin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Ciprofloxacin,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when </a:t>
            </a:r>
            <a:r>
              <a:rPr sz="2000" dirty="0">
                <a:latin typeface="Calibri"/>
                <a:cs typeface="Calibri"/>
              </a:rPr>
              <a:t>taken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together, </a:t>
            </a:r>
            <a:r>
              <a:rPr sz="2000" dirty="0">
                <a:latin typeface="Calibri"/>
                <a:cs typeface="Calibri"/>
              </a:rPr>
              <a:t>break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down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muscle tissue?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81597" y="6699893"/>
            <a:ext cx="217170" cy="17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F3F3F"/>
                </a:solidFill>
                <a:latin typeface="Corbel"/>
                <a:cs typeface="Corbel"/>
              </a:defRPr>
            </a:lvl1pPr>
          </a:lstStyle>
          <a:p>
            <a:pPr marL="55244">
              <a:lnSpc>
                <a:spcPts val="950"/>
              </a:lnSpc>
            </a:pPr>
            <a:fld id="{81D60167-4931-47E6-BA6A-407CBD079E47}" type="slidenum">
              <a:rPr lang="en-US" spc="-25" smtClean="0"/>
              <a:pPr marL="55244">
                <a:lnSpc>
                  <a:spcPts val="950"/>
                </a:lnSpc>
              </a:pPr>
              <a:t>55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2297888" y="69595"/>
            <a:ext cx="6678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Zitnik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al.,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Modeling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Polypharmacy</a:t>
            </a:r>
            <a:r>
              <a:rPr sz="1200" u="sng" spc="-3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Side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Effects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with</a:t>
            </a:r>
            <a:r>
              <a:rPr sz="1200" u="sng" spc="-5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Graph</a:t>
            </a:r>
            <a:r>
              <a:rPr sz="1200" u="sng" spc="-5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Convolutional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Networks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Bioinformatics 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2018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3" name="Title 52">
            <a:extLst>
              <a:ext uri="{FF2B5EF4-FFF2-40B4-BE49-F238E27FC236}">
                <a16:creationId xmlns:a16="http://schemas.microsoft.com/office/drawing/2014/main" id="{6BF481E2-82CB-D2AC-FCCB-AD63111DDB0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Drug Side Effects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1FB-E94B-CBEB-03D5-F4972FC2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GRAPH LEVEL FEATURES AND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AD5B8-782B-AC6F-8A32-F2928CB5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9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2" y="1347469"/>
            <a:ext cx="7769859" cy="18633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Goal: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want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features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characterize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structure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entire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FAC00"/>
              </a:buClr>
              <a:buFont typeface="Wingdings 2"/>
              <a:buChar char=""/>
            </a:pPr>
            <a:endParaRPr sz="28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example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 b="1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24138" y="3581463"/>
            <a:ext cx="4377055" cy="1991360"/>
            <a:chOff x="2124138" y="3581463"/>
            <a:chExt cx="4377055" cy="1991360"/>
          </a:xfrm>
        </p:grpSpPr>
        <p:sp>
          <p:nvSpPr>
            <p:cNvPr id="5" name="object 5"/>
            <p:cNvSpPr/>
            <p:nvPr/>
          </p:nvSpPr>
          <p:spPr>
            <a:xfrm>
              <a:off x="2138426" y="3595751"/>
              <a:ext cx="2005964" cy="1629410"/>
            </a:xfrm>
            <a:custGeom>
              <a:avLst/>
              <a:gdLst/>
              <a:ahLst/>
              <a:cxnLst/>
              <a:rect l="l" t="t" r="r" b="b"/>
              <a:pathLst>
                <a:path w="2005964" h="1629410">
                  <a:moveTo>
                    <a:pt x="0" y="628650"/>
                  </a:moveTo>
                  <a:lnTo>
                    <a:pt x="905637" y="1456182"/>
                  </a:lnTo>
                </a:path>
                <a:path w="2005964" h="1629410">
                  <a:moveTo>
                    <a:pt x="1066800" y="1614043"/>
                  </a:moveTo>
                  <a:lnTo>
                    <a:pt x="1380616" y="57150"/>
                  </a:lnTo>
                </a:path>
                <a:path w="2005964" h="1629410">
                  <a:moveTo>
                    <a:pt x="2005964" y="961898"/>
                  </a:moveTo>
                  <a:lnTo>
                    <a:pt x="1371600" y="0"/>
                  </a:lnTo>
                </a:path>
                <a:path w="2005964" h="1629410">
                  <a:moveTo>
                    <a:pt x="1066800" y="1629283"/>
                  </a:moveTo>
                  <a:lnTo>
                    <a:pt x="1857248" y="11239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6626" y="4976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6626" y="497687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4401" y="3910076"/>
              <a:ext cx="2262505" cy="1648460"/>
            </a:xfrm>
            <a:custGeom>
              <a:avLst/>
              <a:gdLst/>
              <a:ahLst/>
              <a:cxnLst/>
              <a:rect l="l" t="t" r="r" b="b"/>
              <a:pathLst>
                <a:path w="2262504" h="1648460">
                  <a:moveTo>
                    <a:pt x="0" y="591057"/>
                  </a:moveTo>
                  <a:lnTo>
                    <a:pt x="649477" y="590550"/>
                  </a:lnTo>
                </a:path>
                <a:path w="2262504" h="1648460">
                  <a:moveTo>
                    <a:pt x="866775" y="583311"/>
                  </a:moveTo>
                  <a:lnTo>
                    <a:pt x="2262378" y="0"/>
                  </a:lnTo>
                </a:path>
                <a:path w="2262504" h="1648460">
                  <a:moveTo>
                    <a:pt x="866775" y="590550"/>
                  </a:moveTo>
                  <a:lnTo>
                    <a:pt x="1986534" y="1069594"/>
                  </a:lnTo>
                </a:path>
                <a:path w="2262504" h="1648460">
                  <a:moveTo>
                    <a:pt x="866775" y="828675"/>
                  </a:moveTo>
                  <a:lnTo>
                    <a:pt x="1062227" y="164820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05404" y="505656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52663" y="3819588"/>
            <a:ext cx="457200" cy="476250"/>
            <a:chOff x="1752663" y="3819588"/>
            <a:chExt cx="457200" cy="476250"/>
          </a:xfrm>
        </p:grpSpPr>
        <p:sp>
          <p:nvSpPr>
            <p:cNvPr id="11" name="object 11"/>
            <p:cNvSpPr/>
            <p:nvPr/>
          </p:nvSpPr>
          <p:spPr>
            <a:xfrm>
              <a:off x="1757426" y="38243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7426" y="38243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93316" y="389794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86188" y="3362388"/>
            <a:ext cx="457200" cy="476250"/>
            <a:chOff x="3286188" y="3362388"/>
            <a:chExt cx="457200" cy="476250"/>
          </a:xfrm>
        </p:grpSpPr>
        <p:sp>
          <p:nvSpPr>
            <p:cNvPr id="15" name="object 15"/>
            <p:cNvSpPr/>
            <p:nvPr/>
          </p:nvSpPr>
          <p:spPr>
            <a:xfrm>
              <a:off x="3290951" y="33671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0951" y="336715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19728" y="343820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24363" y="4324413"/>
            <a:ext cx="447675" cy="476250"/>
            <a:chOff x="3924363" y="4324413"/>
            <a:chExt cx="447675" cy="476250"/>
          </a:xfrm>
        </p:grpSpPr>
        <p:sp>
          <p:nvSpPr>
            <p:cNvPr id="19" name="object 19"/>
            <p:cNvSpPr/>
            <p:nvPr/>
          </p:nvSpPr>
          <p:spPr>
            <a:xfrm>
              <a:off x="3929126" y="43291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29126" y="43291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54855" y="4401502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67338" y="4267263"/>
            <a:ext cx="447675" cy="476250"/>
            <a:chOff x="4867338" y="4267263"/>
            <a:chExt cx="447675" cy="476250"/>
          </a:xfrm>
        </p:grpSpPr>
        <p:sp>
          <p:nvSpPr>
            <p:cNvPr id="23" name="object 23"/>
            <p:cNvSpPr/>
            <p:nvPr/>
          </p:nvSpPr>
          <p:spPr>
            <a:xfrm>
              <a:off x="4872101" y="42720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2101" y="427202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98720" y="4346257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19763" y="5486463"/>
            <a:ext cx="457200" cy="476250"/>
            <a:chOff x="5219763" y="5486463"/>
            <a:chExt cx="457200" cy="476250"/>
          </a:xfrm>
        </p:grpSpPr>
        <p:sp>
          <p:nvSpPr>
            <p:cNvPr id="27" name="object 27"/>
            <p:cNvSpPr/>
            <p:nvPr/>
          </p:nvSpPr>
          <p:spPr>
            <a:xfrm>
              <a:off x="5224526" y="54912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8"/>
                  </a:lnTo>
                  <a:lnTo>
                    <a:pt x="136677" y="18329"/>
                  </a:lnTo>
                  <a:lnTo>
                    <a:pt x="98666" y="39835"/>
                  </a:lnTo>
                  <a:lnTo>
                    <a:pt x="65547" y="68319"/>
                  </a:lnTo>
                  <a:lnTo>
                    <a:pt x="38221" y="102845"/>
                  </a:lnTo>
                  <a:lnTo>
                    <a:pt x="17587" y="142474"/>
                  </a:lnTo>
                  <a:lnTo>
                    <a:pt x="4546" y="186271"/>
                  </a:lnTo>
                  <a:lnTo>
                    <a:pt x="0" y="233299"/>
                  </a:lnTo>
                  <a:lnTo>
                    <a:pt x="4546" y="280328"/>
                  </a:lnTo>
                  <a:lnTo>
                    <a:pt x="17587" y="324132"/>
                  </a:lnTo>
                  <a:lnTo>
                    <a:pt x="38221" y="363772"/>
                  </a:lnTo>
                  <a:lnTo>
                    <a:pt x="65547" y="398310"/>
                  </a:lnTo>
                  <a:lnTo>
                    <a:pt x="98666" y="426806"/>
                  </a:lnTo>
                  <a:lnTo>
                    <a:pt x="136677" y="448322"/>
                  </a:lnTo>
                  <a:lnTo>
                    <a:pt x="178680" y="461920"/>
                  </a:lnTo>
                  <a:lnTo>
                    <a:pt x="223774" y="466661"/>
                  </a:lnTo>
                  <a:lnTo>
                    <a:pt x="268873" y="461920"/>
                  </a:lnTo>
                  <a:lnTo>
                    <a:pt x="310890" y="448322"/>
                  </a:lnTo>
                  <a:lnTo>
                    <a:pt x="348921" y="426806"/>
                  </a:lnTo>
                  <a:lnTo>
                    <a:pt x="382063" y="398310"/>
                  </a:lnTo>
                  <a:lnTo>
                    <a:pt x="409413" y="363772"/>
                  </a:lnTo>
                  <a:lnTo>
                    <a:pt x="430067" y="324132"/>
                  </a:lnTo>
                  <a:lnTo>
                    <a:pt x="443122" y="280328"/>
                  </a:lnTo>
                  <a:lnTo>
                    <a:pt x="447675" y="233299"/>
                  </a:lnTo>
                  <a:lnTo>
                    <a:pt x="443122" y="186271"/>
                  </a:lnTo>
                  <a:lnTo>
                    <a:pt x="430067" y="142474"/>
                  </a:lnTo>
                  <a:lnTo>
                    <a:pt x="409413" y="102845"/>
                  </a:lnTo>
                  <a:lnTo>
                    <a:pt x="382063" y="68319"/>
                  </a:lnTo>
                  <a:lnTo>
                    <a:pt x="348921" y="39835"/>
                  </a:lnTo>
                  <a:lnTo>
                    <a:pt x="310890" y="18329"/>
                  </a:lnTo>
                  <a:lnTo>
                    <a:pt x="268873" y="4738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24526" y="5491226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71"/>
                  </a:lnTo>
                  <a:lnTo>
                    <a:pt x="17587" y="142474"/>
                  </a:lnTo>
                  <a:lnTo>
                    <a:pt x="38221" y="102845"/>
                  </a:lnTo>
                  <a:lnTo>
                    <a:pt x="65547" y="68319"/>
                  </a:lnTo>
                  <a:lnTo>
                    <a:pt x="98666" y="39835"/>
                  </a:lnTo>
                  <a:lnTo>
                    <a:pt x="136677" y="18329"/>
                  </a:lnTo>
                  <a:lnTo>
                    <a:pt x="178680" y="4738"/>
                  </a:lnTo>
                  <a:lnTo>
                    <a:pt x="223774" y="0"/>
                  </a:lnTo>
                  <a:lnTo>
                    <a:pt x="268873" y="4738"/>
                  </a:lnTo>
                  <a:lnTo>
                    <a:pt x="310890" y="18329"/>
                  </a:lnTo>
                  <a:lnTo>
                    <a:pt x="348921" y="39835"/>
                  </a:lnTo>
                  <a:lnTo>
                    <a:pt x="382063" y="68319"/>
                  </a:lnTo>
                  <a:lnTo>
                    <a:pt x="409413" y="102845"/>
                  </a:lnTo>
                  <a:lnTo>
                    <a:pt x="430067" y="142474"/>
                  </a:lnTo>
                  <a:lnTo>
                    <a:pt x="443122" y="186271"/>
                  </a:lnTo>
                  <a:lnTo>
                    <a:pt x="447675" y="233299"/>
                  </a:lnTo>
                  <a:lnTo>
                    <a:pt x="443122" y="280328"/>
                  </a:lnTo>
                  <a:lnTo>
                    <a:pt x="430067" y="324132"/>
                  </a:lnTo>
                  <a:lnTo>
                    <a:pt x="409413" y="363772"/>
                  </a:lnTo>
                  <a:lnTo>
                    <a:pt x="382063" y="398310"/>
                  </a:lnTo>
                  <a:lnTo>
                    <a:pt x="348921" y="426806"/>
                  </a:lnTo>
                  <a:lnTo>
                    <a:pt x="310890" y="448322"/>
                  </a:lnTo>
                  <a:lnTo>
                    <a:pt x="268873" y="461920"/>
                  </a:lnTo>
                  <a:lnTo>
                    <a:pt x="223774" y="466661"/>
                  </a:lnTo>
                  <a:lnTo>
                    <a:pt x="178680" y="461920"/>
                  </a:lnTo>
                  <a:lnTo>
                    <a:pt x="136677" y="448322"/>
                  </a:lnTo>
                  <a:lnTo>
                    <a:pt x="98666" y="426806"/>
                  </a:lnTo>
                  <a:lnTo>
                    <a:pt x="65547" y="398310"/>
                  </a:lnTo>
                  <a:lnTo>
                    <a:pt x="38221" y="363772"/>
                  </a:lnTo>
                  <a:lnTo>
                    <a:pt x="17587" y="324132"/>
                  </a:lnTo>
                  <a:lnTo>
                    <a:pt x="4546" y="28032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52034" y="5565457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57988" y="3648138"/>
            <a:ext cx="457200" cy="476250"/>
            <a:chOff x="6257988" y="3648138"/>
            <a:chExt cx="457200" cy="476250"/>
          </a:xfrm>
        </p:grpSpPr>
        <p:sp>
          <p:nvSpPr>
            <p:cNvPr id="31" name="object 31"/>
            <p:cNvSpPr/>
            <p:nvPr/>
          </p:nvSpPr>
          <p:spPr>
            <a:xfrm>
              <a:off x="6262751" y="36529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223774" y="0"/>
                  </a:moveTo>
                  <a:lnTo>
                    <a:pt x="178680" y="4737"/>
                  </a:lnTo>
                  <a:lnTo>
                    <a:pt x="136677" y="18325"/>
                  </a:lnTo>
                  <a:lnTo>
                    <a:pt x="98666" y="39828"/>
                  </a:lnTo>
                  <a:lnTo>
                    <a:pt x="65547" y="68310"/>
                  </a:lnTo>
                  <a:lnTo>
                    <a:pt x="38221" y="102834"/>
                  </a:lnTo>
                  <a:lnTo>
                    <a:pt x="17587" y="142464"/>
                  </a:lnTo>
                  <a:lnTo>
                    <a:pt x="4546" y="186264"/>
                  </a:lnTo>
                  <a:lnTo>
                    <a:pt x="0" y="233299"/>
                  </a:lnTo>
                  <a:lnTo>
                    <a:pt x="4546" y="280338"/>
                  </a:lnTo>
                  <a:lnTo>
                    <a:pt x="17587" y="324153"/>
                  </a:lnTo>
                  <a:lnTo>
                    <a:pt x="38221" y="363804"/>
                  </a:lnTo>
                  <a:lnTo>
                    <a:pt x="65547" y="398351"/>
                  </a:lnTo>
                  <a:lnTo>
                    <a:pt x="98666" y="426856"/>
                  </a:lnTo>
                  <a:lnTo>
                    <a:pt x="136677" y="448379"/>
                  </a:lnTo>
                  <a:lnTo>
                    <a:pt x="178680" y="461982"/>
                  </a:lnTo>
                  <a:lnTo>
                    <a:pt x="223774" y="466725"/>
                  </a:lnTo>
                  <a:lnTo>
                    <a:pt x="268873" y="461982"/>
                  </a:lnTo>
                  <a:lnTo>
                    <a:pt x="310890" y="448379"/>
                  </a:lnTo>
                  <a:lnTo>
                    <a:pt x="348921" y="426856"/>
                  </a:lnTo>
                  <a:lnTo>
                    <a:pt x="382063" y="398351"/>
                  </a:lnTo>
                  <a:lnTo>
                    <a:pt x="409413" y="363804"/>
                  </a:lnTo>
                  <a:lnTo>
                    <a:pt x="430067" y="324153"/>
                  </a:lnTo>
                  <a:lnTo>
                    <a:pt x="443122" y="280338"/>
                  </a:lnTo>
                  <a:lnTo>
                    <a:pt x="447675" y="233299"/>
                  </a:lnTo>
                  <a:lnTo>
                    <a:pt x="443122" y="186264"/>
                  </a:lnTo>
                  <a:lnTo>
                    <a:pt x="430067" y="142464"/>
                  </a:lnTo>
                  <a:lnTo>
                    <a:pt x="409413" y="102834"/>
                  </a:lnTo>
                  <a:lnTo>
                    <a:pt x="382063" y="68310"/>
                  </a:lnTo>
                  <a:lnTo>
                    <a:pt x="348921" y="39828"/>
                  </a:lnTo>
                  <a:lnTo>
                    <a:pt x="310890" y="18325"/>
                  </a:lnTo>
                  <a:lnTo>
                    <a:pt x="268873" y="4737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62751" y="3652901"/>
              <a:ext cx="447675" cy="466725"/>
            </a:xfrm>
            <a:custGeom>
              <a:avLst/>
              <a:gdLst/>
              <a:ahLst/>
              <a:cxnLst/>
              <a:rect l="l" t="t" r="r" b="b"/>
              <a:pathLst>
                <a:path w="447675" h="466725">
                  <a:moveTo>
                    <a:pt x="0" y="233299"/>
                  </a:moveTo>
                  <a:lnTo>
                    <a:pt x="4546" y="186264"/>
                  </a:lnTo>
                  <a:lnTo>
                    <a:pt x="17587" y="142464"/>
                  </a:lnTo>
                  <a:lnTo>
                    <a:pt x="38221" y="102834"/>
                  </a:lnTo>
                  <a:lnTo>
                    <a:pt x="65547" y="68310"/>
                  </a:lnTo>
                  <a:lnTo>
                    <a:pt x="98666" y="39828"/>
                  </a:lnTo>
                  <a:lnTo>
                    <a:pt x="136677" y="18325"/>
                  </a:lnTo>
                  <a:lnTo>
                    <a:pt x="178680" y="4737"/>
                  </a:lnTo>
                  <a:lnTo>
                    <a:pt x="223774" y="0"/>
                  </a:lnTo>
                  <a:lnTo>
                    <a:pt x="268873" y="4737"/>
                  </a:lnTo>
                  <a:lnTo>
                    <a:pt x="310890" y="18325"/>
                  </a:lnTo>
                  <a:lnTo>
                    <a:pt x="348921" y="39828"/>
                  </a:lnTo>
                  <a:lnTo>
                    <a:pt x="382063" y="68310"/>
                  </a:lnTo>
                  <a:lnTo>
                    <a:pt x="409413" y="102834"/>
                  </a:lnTo>
                  <a:lnTo>
                    <a:pt x="430067" y="142464"/>
                  </a:lnTo>
                  <a:lnTo>
                    <a:pt x="443122" y="186264"/>
                  </a:lnTo>
                  <a:lnTo>
                    <a:pt x="447675" y="233299"/>
                  </a:lnTo>
                  <a:lnTo>
                    <a:pt x="443122" y="280338"/>
                  </a:lnTo>
                  <a:lnTo>
                    <a:pt x="430067" y="324153"/>
                  </a:lnTo>
                  <a:lnTo>
                    <a:pt x="409413" y="363804"/>
                  </a:lnTo>
                  <a:lnTo>
                    <a:pt x="382063" y="398351"/>
                  </a:lnTo>
                  <a:lnTo>
                    <a:pt x="348921" y="426856"/>
                  </a:lnTo>
                  <a:lnTo>
                    <a:pt x="310890" y="448379"/>
                  </a:lnTo>
                  <a:lnTo>
                    <a:pt x="268873" y="461982"/>
                  </a:lnTo>
                  <a:lnTo>
                    <a:pt x="223774" y="466725"/>
                  </a:lnTo>
                  <a:lnTo>
                    <a:pt x="178680" y="461982"/>
                  </a:lnTo>
                  <a:lnTo>
                    <a:pt x="136677" y="448379"/>
                  </a:lnTo>
                  <a:lnTo>
                    <a:pt x="98666" y="426856"/>
                  </a:lnTo>
                  <a:lnTo>
                    <a:pt x="65547" y="398351"/>
                  </a:lnTo>
                  <a:lnTo>
                    <a:pt x="38221" y="363804"/>
                  </a:lnTo>
                  <a:lnTo>
                    <a:pt x="17587" y="324153"/>
                  </a:lnTo>
                  <a:lnTo>
                    <a:pt x="4546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05245" y="373094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10363" y="4743513"/>
            <a:ext cx="447675" cy="476250"/>
            <a:chOff x="6210363" y="4743513"/>
            <a:chExt cx="447675" cy="476250"/>
          </a:xfrm>
        </p:grpSpPr>
        <p:sp>
          <p:nvSpPr>
            <p:cNvPr id="35" name="object 35"/>
            <p:cNvSpPr/>
            <p:nvPr/>
          </p:nvSpPr>
          <p:spPr>
            <a:xfrm>
              <a:off x="6215126" y="47482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219075" y="0"/>
                  </a:moveTo>
                  <a:lnTo>
                    <a:pt x="174912" y="4737"/>
                  </a:lnTo>
                  <a:lnTo>
                    <a:pt x="133784" y="18325"/>
                  </a:lnTo>
                  <a:lnTo>
                    <a:pt x="96570" y="39828"/>
                  </a:lnTo>
                  <a:lnTo>
                    <a:pt x="64150" y="68310"/>
                  </a:lnTo>
                  <a:lnTo>
                    <a:pt x="37404" y="102834"/>
                  </a:lnTo>
                  <a:lnTo>
                    <a:pt x="17210" y="142464"/>
                  </a:lnTo>
                  <a:lnTo>
                    <a:pt x="4449" y="186264"/>
                  </a:lnTo>
                  <a:lnTo>
                    <a:pt x="0" y="233299"/>
                  </a:lnTo>
                  <a:lnTo>
                    <a:pt x="4449" y="280338"/>
                  </a:lnTo>
                  <a:lnTo>
                    <a:pt x="17210" y="324153"/>
                  </a:lnTo>
                  <a:lnTo>
                    <a:pt x="37404" y="363804"/>
                  </a:lnTo>
                  <a:lnTo>
                    <a:pt x="64150" y="398351"/>
                  </a:lnTo>
                  <a:lnTo>
                    <a:pt x="96570" y="426856"/>
                  </a:lnTo>
                  <a:lnTo>
                    <a:pt x="133784" y="448379"/>
                  </a:lnTo>
                  <a:lnTo>
                    <a:pt x="174912" y="461982"/>
                  </a:lnTo>
                  <a:lnTo>
                    <a:pt x="219075" y="466725"/>
                  </a:lnTo>
                  <a:lnTo>
                    <a:pt x="263201" y="461982"/>
                  </a:lnTo>
                  <a:lnTo>
                    <a:pt x="304311" y="448379"/>
                  </a:lnTo>
                  <a:lnTo>
                    <a:pt x="341523" y="426856"/>
                  </a:lnTo>
                  <a:lnTo>
                    <a:pt x="373951" y="398351"/>
                  </a:lnTo>
                  <a:lnTo>
                    <a:pt x="400712" y="363804"/>
                  </a:lnTo>
                  <a:lnTo>
                    <a:pt x="420921" y="324153"/>
                  </a:lnTo>
                  <a:lnTo>
                    <a:pt x="433695" y="280338"/>
                  </a:lnTo>
                  <a:lnTo>
                    <a:pt x="438150" y="233299"/>
                  </a:lnTo>
                  <a:lnTo>
                    <a:pt x="433695" y="186264"/>
                  </a:lnTo>
                  <a:lnTo>
                    <a:pt x="420921" y="142464"/>
                  </a:lnTo>
                  <a:lnTo>
                    <a:pt x="400712" y="102834"/>
                  </a:lnTo>
                  <a:lnTo>
                    <a:pt x="373951" y="68310"/>
                  </a:lnTo>
                  <a:lnTo>
                    <a:pt x="341523" y="39828"/>
                  </a:lnTo>
                  <a:lnTo>
                    <a:pt x="304311" y="18325"/>
                  </a:lnTo>
                  <a:lnTo>
                    <a:pt x="263201" y="4737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15126" y="4748276"/>
              <a:ext cx="438150" cy="466725"/>
            </a:xfrm>
            <a:custGeom>
              <a:avLst/>
              <a:gdLst/>
              <a:ahLst/>
              <a:cxnLst/>
              <a:rect l="l" t="t" r="r" b="b"/>
              <a:pathLst>
                <a:path w="438150" h="466725">
                  <a:moveTo>
                    <a:pt x="0" y="233299"/>
                  </a:moveTo>
                  <a:lnTo>
                    <a:pt x="4449" y="186264"/>
                  </a:lnTo>
                  <a:lnTo>
                    <a:pt x="17210" y="142464"/>
                  </a:lnTo>
                  <a:lnTo>
                    <a:pt x="37404" y="102834"/>
                  </a:lnTo>
                  <a:lnTo>
                    <a:pt x="64150" y="68310"/>
                  </a:lnTo>
                  <a:lnTo>
                    <a:pt x="96570" y="39828"/>
                  </a:lnTo>
                  <a:lnTo>
                    <a:pt x="133784" y="18325"/>
                  </a:lnTo>
                  <a:lnTo>
                    <a:pt x="174912" y="4737"/>
                  </a:lnTo>
                  <a:lnTo>
                    <a:pt x="219075" y="0"/>
                  </a:lnTo>
                  <a:lnTo>
                    <a:pt x="263201" y="4737"/>
                  </a:lnTo>
                  <a:lnTo>
                    <a:pt x="304311" y="18325"/>
                  </a:lnTo>
                  <a:lnTo>
                    <a:pt x="341523" y="39828"/>
                  </a:lnTo>
                  <a:lnTo>
                    <a:pt x="373951" y="68310"/>
                  </a:lnTo>
                  <a:lnTo>
                    <a:pt x="400712" y="102834"/>
                  </a:lnTo>
                  <a:lnTo>
                    <a:pt x="420921" y="142464"/>
                  </a:lnTo>
                  <a:lnTo>
                    <a:pt x="433695" y="186264"/>
                  </a:lnTo>
                  <a:lnTo>
                    <a:pt x="438150" y="233299"/>
                  </a:lnTo>
                  <a:lnTo>
                    <a:pt x="433695" y="280338"/>
                  </a:lnTo>
                  <a:lnTo>
                    <a:pt x="420921" y="324153"/>
                  </a:lnTo>
                  <a:lnTo>
                    <a:pt x="400712" y="363804"/>
                  </a:lnTo>
                  <a:lnTo>
                    <a:pt x="373951" y="398351"/>
                  </a:lnTo>
                  <a:lnTo>
                    <a:pt x="341523" y="426856"/>
                  </a:lnTo>
                  <a:lnTo>
                    <a:pt x="304311" y="448379"/>
                  </a:lnTo>
                  <a:lnTo>
                    <a:pt x="263201" y="461982"/>
                  </a:lnTo>
                  <a:lnTo>
                    <a:pt x="219075" y="466725"/>
                  </a:lnTo>
                  <a:lnTo>
                    <a:pt x="174912" y="461982"/>
                  </a:lnTo>
                  <a:lnTo>
                    <a:pt x="133784" y="448379"/>
                  </a:lnTo>
                  <a:lnTo>
                    <a:pt x="96570" y="426856"/>
                  </a:lnTo>
                  <a:lnTo>
                    <a:pt x="64150" y="398351"/>
                  </a:lnTo>
                  <a:lnTo>
                    <a:pt x="37404" y="363804"/>
                  </a:lnTo>
                  <a:lnTo>
                    <a:pt x="17210" y="324153"/>
                  </a:lnTo>
                  <a:lnTo>
                    <a:pt x="4449" y="280338"/>
                  </a:lnTo>
                  <a:lnTo>
                    <a:pt x="0" y="2332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33490" y="4826317"/>
            <a:ext cx="20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67001" y="3633723"/>
            <a:ext cx="4319905" cy="2088514"/>
          </a:xfrm>
          <a:custGeom>
            <a:avLst/>
            <a:gdLst/>
            <a:ahLst/>
            <a:cxnLst/>
            <a:rect l="l" t="t" r="r" b="b"/>
            <a:pathLst>
              <a:path w="4319905" h="2088514">
                <a:moveTo>
                  <a:pt x="0" y="323595"/>
                </a:moveTo>
                <a:lnTo>
                  <a:pt x="1119632" y="0"/>
                </a:lnTo>
              </a:path>
              <a:path w="4319905" h="2088514">
                <a:moveTo>
                  <a:pt x="4267200" y="1115568"/>
                </a:moveTo>
                <a:lnTo>
                  <a:pt x="4319778" y="514476"/>
                </a:lnTo>
              </a:path>
              <a:path w="4319905" h="2088514">
                <a:moveTo>
                  <a:pt x="3276600" y="1853184"/>
                </a:moveTo>
                <a:lnTo>
                  <a:pt x="4161663" y="419226"/>
                </a:lnTo>
              </a:path>
              <a:path w="4319905" h="2088514">
                <a:moveTo>
                  <a:pt x="3505200" y="2088032"/>
                </a:moveTo>
                <a:lnTo>
                  <a:pt x="4114800" y="151460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57</a:t>
            </a:fld>
            <a:endParaRPr spc="-25" dirty="0"/>
          </a:p>
        </p:txBody>
      </p:sp>
      <p:sp>
        <p:nvSpPr>
          <p:cNvPr id="42" name="Title 52">
            <a:extLst>
              <a:ext uri="{FF2B5EF4-FFF2-40B4-BE49-F238E27FC236}">
                <a16:creationId xmlns:a16="http://schemas.microsoft.com/office/drawing/2014/main" id="{75F2CA86-D5C5-7E4D-3F22-AF0658DFE8F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 Level Features</a:t>
            </a:r>
          </a:p>
        </p:txBody>
      </p:sp>
    </p:spTree>
    <p:extLst>
      <p:ext uri="{BB962C8B-B14F-4D97-AF65-F5344CB8AC3E}">
        <p14:creationId xmlns:p14="http://schemas.microsoft.com/office/powerpoint/2010/main" val="2849679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485775" y="1261999"/>
                <a:ext cx="8290559" cy="1493999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065" marR="30480">
                  <a:lnSpc>
                    <a:spcPct val="100000"/>
                  </a:lnSpc>
                  <a:spcBef>
                    <a:spcPts val="130"/>
                  </a:spcBef>
                  <a:buClr>
                    <a:srgbClr val="EFAC00"/>
                  </a:buClr>
                  <a:buSzPct val="79687"/>
                  <a:tabLst>
                    <a:tab pos="336550" algn="l"/>
                  </a:tabLst>
                </a:pPr>
                <a:r>
                  <a:rPr lang="en-US" sz="32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Graph</a:t>
                </a:r>
                <a:r>
                  <a:rPr lang="en-US" sz="3200" spc="-6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libri"/>
                    <a:cs typeface="Calibri"/>
                  </a:rPr>
                  <a:t>Kernels:</a:t>
                </a:r>
                <a:r>
                  <a:rPr lang="en-US" sz="3200" spc="-18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spc="-10" dirty="0">
                    <a:latin typeface="Calibri"/>
                    <a:cs typeface="Calibri"/>
                  </a:rPr>
                  <a:t>Measure</a:t>
                </a:r>
                <a:r>
                  <a:rPr lang="en-US" sz="3200" spc="-170" dirty="0">
                    <a:latin typeface="Calibri"/>
                    <a:cs typeface="Calibri"/>
                  </a:rPr>
                  <a:t> </a:t>
                </a:r>
                <a:r>
                  <a:rPr lang="en-US" sz="3200" i="1" dirty="0">
                    <a:latin typeface="Calibri"/>
                    <a:cs typeface="Calibri"/>
                  </a:rPr>
                  <a:t>similarity</a:t>
                </a:r>
                <a:r>
                  <a:rPr lang="en-US" sz="3200" spc="-110" dirty="0">
                    <a:latin typeface="Calibri"/>
                    <a:cs typeface="Calibri"/>
                  </a:rPr>
                  <a:t> </a:t>
                </a:r>
                <a:r>
                  <a:rPr lang="en-US" sz="3200" spc="-10" dirty="0">
                    <a:latin typeface="Calibri"/>
                    <a:cs typeface="Calibri"/>
                  </a:rPr>
                  <a:t>between </a:t>
                </a:r>
                <a:r>
                  <a:rPr lang="en-US" sz="3200" dirty="0">
                    <a:latin typeface="Calibri"/>
                    <a:cs typeface="Calibri"/>
                  </a:rPr>
                  <a:t>two</a:t>
                </a:r>
                <a:r>
                  <a:rPr lang="en-US" sz="3200" spc="-50" dirty="0">
                    <a:latin typeface="Calibri"/>
                    <a:cs typeface="Calibri"/>
                  </a:rPr>
                  <a:t> </a:t>
                </a:r>
                <a:r>
                  <a:rPr lang="en-US" sz="3200" spc="-10" dirty="0">
                    <a:latin typeface="Calibri"/>
                    <a:cs typeface="Calibri"/>
                  </a:rPr>
                  <a:t>graphs</a:t>
                </a:r>
                <a:endParaRPr lang="en-US" sz="3200" dirty="0">
                  <a:latin typeface="Calibri"/>
                  <a:cs typeface="Calibri"/>
                </a:endParaRPr>
              </a:p>
              <a:p>
                <a:pPr marL="657225" lvl="1" indent="-276225">
                  <a:lnSpc>
                    <a:spcPct val="100000"/>
                  </a:lnSpc>
                  <a:spcBef>
                    <a:spcPts val="640"/>
                  </a:spcBef>
                  <a:buClr>
                    <a:srgbClr val="5FB5CC"/>
                  </a:buClr>
                  <a:buFont typeface="Wingdings"/>
                  <a:buChar char=""/>
                  <a:tabLst>
                    <a:tab pos="657225" algn="l"/>
                    <a:tab pos="2030730" algn="l"/>
                    <a:tab pos="2964815" algn="l"/>
                    <a:tab pos="3679825" algn="l"/>
                  </a:tabLst>
                </a:pPr>
                <a:r>
                  <a:rPr lang="en-US" sz="2700" dirty="0">
                    <a:latin typeface="Calibri"/>
                    <a:cs typeface="Calibri"/>
                  </a:rPr>
                  <a:t>Kernel</a:t>
                </a:r>
                <a:r>
                  <a:rPr lang="en-US" sz="2700" spc="-40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pc="-40" smtClean="0">
                        <a:latin typeface="Cambria Math" panose="02040503050406030204" pitchFamily="18" charset="0"/>
                        <a:cs typeface="Calibri"/>
                      </a:rPr>
                      <m:t>𝐾</m:t>
                    </m:r>
                    <m:d>
                      <m:dPr>
                        <m:ctrlPr>
                          <a:rPr lang="en-US" sz="2700" b="0" i="1" spc="-4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700" b="0" i="1" spc="-40" smtClean="0">
                            <a:latin typeface="Cambria Math" panose="02040503050406030204" pitchFamily="18" charset="0"/>
                            <a:cs typeface="Calibri"/>
                          </a:rPr>
                          <m:t>𝐺</m:t>
                        </m:r>
                        <m:r>
                          <a:rPr lang="en-US" sz="2700" b="0" i="1" spc="-40" smtClean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sSup>
                          <m:sSupPr>
                            <m:ctrlPr>
                              <a:rPr lang="en-US" sz="2700" b="0" i="1" spc="-4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700" b="0" i="1" spc="-40" smtClean="0">
                                <a:latin typeface="Cambria Math" panose="02040503050406030204" pitchFamily="18" charset="0"/>
                                <a:cs typeface="Calibri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700" b="0" i="1" spc="-40" smtClean="0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700" b="0" i="1" spc="-4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z="2700" dirty="0">
                    <a:latin typeface="Cambria Math"/>
                    <a:cs typeface="Cambria Math"/>
                  </a:rPr>
                  <a:t>∈</a:t>
                </a:r>
                <a:r>
                  <a:rPr lang="en-US" sz="2700" spc="110" dirty="0">
                    <a:latin typeface="Cambria Math"/>
                    <a:cs typeface="Cambria Math"/>
                  </a:rPr>
                  <a:t> </a:t>
                </a:r>
                <a:r>
                  <a:rPr lang="en-US" sz="2700" spc="-50" dirty="0">
                    <a:latin typeface="Cambria Math"/>
                    <a:cs typeface="Cambria Math"/>
                  </a:rPr>
                  <a:t>ℝ</a:t>
                </a:r>
                <a:r>
                  <a:rPr lang="en-US" sz="2700" dirty="0">
                    <a:latin typeface="Cambria Math"/>
                    <a:cs typeface="Cambria Math"/>
                  </a:rPr>
                  <a:t>	</a:t>
                </a:r>
                <a:r>
                  <a:rPr lang="en-US" sz="2700" dirty="0">
                    <a:latin typeface="Calibri"/>
                    <a:cs typeface="Calibri"/>
                  </a:rPr>
                  <a:t>measures</a:t>
                </a:r>
                <a:r>
                  <a:rPr lang="en-US" sz="2700" spc="-165" dirty="0">
                    <a:latin typeface="Calibri"/>
                    <a:cs typeface="Calibri"/>
                  </a:rPr>
                  <a:t> </a:t>
                </a:r>
                <a:r>
                  <a:rPr lang="en-US" sz="2700" dirty="0">
                    <a:latin typeface="Calibri"/>
                    <a:cs typeface="Calibri"/>
                  </a:rPr>
                  <a:t>similarity</a:t>
                </a:r>
                <a:endParaRPr sz="27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1261999"/>
                <a:ext cx="8290559" cy="1493999"/>
              </a:xfrm>
              <a:prstGeom prst="rect">
                <a:avLst/>
              </a:prstGeom>
              <a:blipFill>
                <a:blip r:embed="rId2"/>
                <a:stretch>
                  <a:fillRect l="-2868" t="-7347" b="-1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065F27C-2EB4-3FDA-7AA8-87ECE64164B8}"/>
              </a:ext>
            </a:extLst>
          </p:cNvPr>
          <p:cNvGrpSpPr/>
          <p:nvPr/>
        </p:nvGrpSpPr>
        <p:grpSpPr>
          <a:xfrm>
            <a:off x="815130" y="2924944"/>
            <a:ext cx="7767320" cy="2775000"/>
            <a:chOff x="828992" y="3865879"/>
            <a:chExt cx="7767320" cy="2775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BDA171-C665-7555-63ED-0EB8FE45DAB2}"/>
                </a:ext>
              </a:extLst>
            </p:cNvPr>
            <p:cNvGrpSpPr/>
            <p:nvPr/>
          </p:nvGrpSpPr>
          <p:grpSpPr>
            <a:xfrm>
              <a:off x="828992" y="3865879"/>
              <a:ext cx="7517765" cy="1845946"/>
              <a:chOff x="828992" y="3865879"/>
              <a:chExt cx="7517765" cy="1845946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3820541" y="3920870"/>
                <a:ext cx="1484630" cy="414655"/>
              </a:xfrm>
              <a:custGeom>
                <a:avLst/>
                <a:gdLst/>
                <a:ahLst/>
                <a:cxnLst/>
                <a:rect l="l" t="t" r="r" b="b"/>
                <a:pathLst>
                  <a:path w="1484629" h="414654">
                    <a:moveTo>
                      <a:pt x="113030" y="13716"/>
                    </a:moveTo>
                    <a:lnTo>
                      <a:pt x="108839" y="0"/>
                    </a:lnTo>
                    <a:lnTo>
                      <a:pt x="84213" y="9588"/>
                    </a:lnTo>
                    <a:lnTo>
                      <a:pt x="62572" y="24612"/>
                    </a:lnTo>
                    <a:lnTo>
                      <a:pt x="28321" y="71120"/>
                    </a:lnTo>
                    <a:lnTo>
                      <a:pt x="7061" y="133781"/>
                    </a:lnTo>
                    <a:lnTo>
                      <a:pt x="0" y="207010"/>
                    </a:lnTo>
                    <a:lnTo>
                      <a:pt x="1752" y="245008"/>
                    </a:lnTo>
                    <a:lnTo>
                      <a:pt x="15900" y="312978"/>
                    </a:lnTo>
                    <a:lnTo>
                      <a:pt x="43929" y="368985"/>
                    </a:lnTo>
                    <a:lnTo>
                      <a:pt x="84213" y="404558"/>
                    </a:lnTo>
                    <a:lnTo>
                      <a:pt x="108839" y="414147"/>
                    </a:lnTo>
                    <a:lnTo>
                      <a:pt x="113030" y="400431"/>
                    </a:lnTo>
                    <a:lnTo>
                      <a:pt x="93980" y="390575"/>
                    </a:lnTo>
                    <a:lnTo>
                      <a:pt x="77406" y="376224"/>
                    </a:lnTo>
                    <a:lnTo>
                      <a:pt x="51689" y="334010"/>
                    </a:lnTo>
                    <a:lnTo>
                      <a:pt x="36029" y="276783"/>
                    </a:lnTo>
                    <a:lnTo>
                      <a:pt x="30861" y="207264"/>
                    </a:lnTo>
                    <a:lnTo>
                      <a:pt x="32143" y="170891"/>
                    </a:lnTo>
                    <a:lnTo>
                      <a:pt x="42532" y="107315"/>
                    </a:lnTo>
                    <a:lnTo>
                      <a:pt x="63309" y="56781"/>
                    </a:lnTo>
                    <a:lnTo>
                      <a:pt x="93980" y="23583"/>
                    </a:lnTo>
                    <a:lnTo>
                      <a:pt x="113030" y="13716"/>
                    </a:lnTo>
                    <a:close/>
                  </a:path>
                  <a:path w="1484629" h="414654">
                    <a:moveTo>
                      <a:pt x="515366" y="56896"/>
                    </a:moveTo>
                    <a:lnTo>
                      <a:pt x="510921" y="44069"/>
                    </a:lnTo>
                    <a:lnTo>
                      <a:pt x="487857" y="52336"/>
                    </a:lnTo>
                    <a:lnTo>
                      <a:pt x="467652" y="64363"/>
                    </a:lnTo>
                    <a:lnTo>
                      <a:pt x="435737" y="99695"/>
                    </a:lnTo>
                    <a:lnTo>
                      <a:pt x="416128" y="146900"/>
                    </a:lnTo>
                    <a:lnTo>
                      <a:pt x="409575" y="202946"/>
                    </a:lnTo>
                    <a:lnTo>
                      <a:pt x="411213" y="232117"/>
                    </a:lnTo>
                    <a:lnTo>
                      <a:pt x="424307" y="283743"/>
                    </a:lnTo>
                    <a:lnTo>
                      <a:pt x="450215" y="325602"/>
                    </a:lnTo>
                    <a:lnTo>
                      <a:pt x="487794" y="353364"/>
                    </a:lnTo>
                    <a:lnTo>
                      <a:pt x="510921" y="361696"/>
                    </a:lnTo>
                    <a:lnTo>
                      <a:pt x="514858" y="348742"/>
                    </a:lnTo>
                    <a:lnTo>
                      <a:pt x="496760" y="340715"/>
                    </a:lnTo>
                    <a:lnTo>
                      <a:pt x="481139" y="329565"/>
                    </a:lnTo>
                    <a:lnTo>
                      <a:pt x="457327" y="297815"/>
                    </a:lnTo>
                    <a:lnTo>
                      <a:pt x="443255" y="254698"/>
                    </a:lnTo>
                    <a:lnTo>
                      <a:pt x="438531" y="201295"/>
                    </a:lnTo>
                    <a:lnTo>
                      <a:pt x="439712" y="174205"/>
                    </a:lnTo>
                    <a:lnTo>
                      <a:pt x="449135" y="127152"/>
                    </a:lnTo>
                    <a:lnTo>
                      <a:pt x="468033" y="90043"/>
                    </a:lnTo>
                    <a:lnTo>
                      <a:pt x="497078" y="64897"/>
                    </a:lnTo>
                    <a:lnTo>
                      <a:pt x="515366" y="56896"/>
                    </a:lnTo>
                    <a:close/>
                  </a:path>
                  <a:path w="1484629" h="414654">
                    <a:moveTo>
                      <a:pt x="1329817" y="202946"/>
                    </a:moveTo>
                    <a:lnTo>
                      <a:pt x="1323251" y="146900"/>
                    </a:lnTo>
                    <a:lnTo>
                      <a:pt x="1303655" y="99695"/>
                    </a:lnTo>
                    <a:lnTo>
                      <a:pt x="1271727" y="64363"/>
                    </a:lnTo>
                    <a:lnTo>
                      <a:pt x="1228471" y="44069"/>
                    </a:lnTo>
                    <a:lnTo>
                      <a:pt x="1224026" y="56896"/>
                    </a:lnTo>
                    <a:lnTo>
                      <a:pt x="1242377" y="64897"/>
                    </a:lnTo>
                    <a:lnTo>
                      <a:pt x="1258189" y="75946"/>
                    </a:lnTo>
                    <a:lnTo>
                      <a:pt x="1282065" y="107188"/>
                    </a:lnTo>
                    <a:lnTo>
                      <a:pt x="1296174" y="149479"/>
                    </a:lnTo>
                    <a:lnTo>
                      <a:pt x="1300861" y="201295"/>
                    </a:lnTo>
                    <a:lnTo>
                      <a:pt x="1299679" y="229273"/>
                    </a:lnTo>
                    <a:lnTo>
                      <a:pt x="1290294" y="277558"/>
                    </a:lnTo>
                    <a:lnTo>
                      <a:pt x="1271397" y="315277"/>
                    </a:lnTo>
                    <a:lnTo>
                      <a:pt x="1242631" y="340715"/>
                    </a:lnTo>
                    <a:lnTo>
                      <a:pt x="1224534" y="348742"/>
                    </a:lnTo>
                    <a:lnTo>
                      <a:pt x="1228471" y="361696"/>
                    </a:lnTo>
                    <a:lnTo>
                      <a:pt x="1271816" y="341337"/>
                    </a:lnTo>
                    <a:lnTo>
                      <a:pt x="1303655" y="306197"/>
                    </a:lnTo>
                    <a:lnTo>
                      <a:pt x="1323251" y="259054"/>
                    </a:lnTo>
                    <a:lnTo>
                      <a:pt x="1328166" y="232117"/>
                    </a:lnTo>
                    <a:lnTo>
                      <a:pt x="1329817" y="202946"/>
                    </a:lnTo>
                    <a:close/>
                  </a:path>
                  <a:path w="1484629" h="414654">
                    <a:moveTo>
                      <a:pt x="1484376" y="207010"/>
                    </a:moveTo>
                    <a:lnTo>
                      <a:pt x="1477327" y="133781"/>
                    </a:lnTo>
                    <a:lnTo>
                      <a:pt x="1456182" y="71120"/>
                    </a:lnTo>
                    <a:lnTo>
                      <a:pt x="1421853" y="24612"/>
                    </a:lnTo>
                    <a:lnTo>
                      <a:pt x="1375537" y="0"/>
                    </a:lnTo>
                    <a:lnTo>
                      <a:pt x="1371346" y="13716"/>
                    </a:lnTo>
                    <a:lnTo>
                      <a:pt x="1390396" y="23583"/>
                    </a:lnTo>
                    <a:lnTo>
                      <a:pt x="1406982" y="37934"/>
                    </a:lnTo>
                    <a:lnTo>
                      <a:pt x="1432814" y="80137"/>
                    </a:lnTo>
                    <a:lnTo>
                      <a:pt x="1448409" y="137566"/>
                    </a:lnTo>
                    <a:lnTo>
                      <a:pt x="1453642" y="207264"/>
                    </a:lnTo>
                    <a:lnTo>
                      <a:pt x="1452333" y="243560"/>
                    </a:lnTo>
                    <a:lnTo>
                      <a:pt x="1441907" y="306946"/>
                    </a:lnTo>
                    <a:lnTo>
                      <a:pt x="1421117" y="357378"/>
                    </a:lnTo>
                    <a:lnTo>
                      <a:pt x="1390396" y="390575"/>
                    </a:lnTo>
                    <a:lnTo>
                      <a:pt x="1371346" y="400431"/>
                    </a:lnTo>
                    <a:lnTo>
                      <a:pt x="1375537" y="414147"/>
                    </a:lnTo>
                    <a:lnTo>
                      <a:pt x="1421853" y="389496"/>
                    </a:lnTo>
                    <a:lnTo>
                      <a:pt x="1456182" y="343027"/>
                    </a:lnTo>
                    <a:lnTo>
                      <a:pt x="1477327" y="280314"/>
                    </a:lnTo>
                    <a:lnTo>
                      <a:pt x="1482610" y="245008"/>
                    </a:lnTo>
                    <a:lnTo>
                      <a:pt x="1484376" y="20701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828992" y="3865879"/>
                <a:ext cx="4258310" cy="43815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313690" indent="-275590">
                  <a:lnSpc>
                    <a:spcPct val="100000"/>
                  </a:lnSpc>
                  <a:spcBef>
                    <a:spcPts val="105"/>
                  </a:spcBef>
                  <a:buClr>
                    <a:srgbClr val="5FB5CC"/>
                  </a:buClr>
                  <a:buFont typeface="Wingdings"/>
                  <a:buChar char=""/>
                  <a:tabLst>
                    <a:tab pos="313690" algn="l"/>
                    <a:tab pos="3117215" algn="l"/>
                    <a:tab pos="3517900" algn="l"/>
                  </a:tabLst>
                </a:pPr>
                <a:r>
                  <a:rPr sz="2700" dirty="0">
                    <a:latin typeface="Calibri"/>
                    <a:cs typeface="Calibri"/>
                  </a:rPr>
                  <a:t>Kernel</a:t>
                </a:r>
                <a:r>
                  <a:rPr sz="2700" spc="-55" dirty="0">
                    <a:latin typeface="Calibri"/>
                    <a:cs typeface="Calibri"/>
                  </a:rPr>
                  <a:t> </a:t>
                </a:r>
                <a:r>
                  <a:rPr sz="2700" dirty="0">
                    <a:latin typeface="Calibri"/>
                    <a:cs typeface="Calibri"/>
                  </a:rPr>
                  <a:t>matrix</a:t>
                </a:r>
                <a:r>
                  <a:rPr sz="2700" spc="-60" dirty="0">
                    <a:latin typeface="Calibri"/>
                    <a:cs typeface="Calibri"/>
                  </a:rPr>
                  <a:t> </a:t>
                </a:r>
                <a:r>
                  <a:rPr sz="2700" dirty="0">
                    <a:latin typeface="Cambria Math"/>
                    <a:cs typeface="Cambria Math"/>
                  </a:rPr>
                  <a:t>𝑲</a:t>
                </a:r>
                <a:r>
                  <a:rPr sz="2700" spc="100" dirty="0">
                    <a:latin typeface="Cambria Math"/>
                    <a:cs typeface="Cambria Math"/>
                  </a:rPr>
                  <a:t> </a:t>
                </a:r>
                <a:r>
                  <a:rPr sz="2700" spc="-50" dirty="0">
                    <a:latin typeface="Cambria Math"/>
                    <a:cs typeface="Cambria Math"/>
                  </a:rPr>
                  <a:t>=</a:t>
                </a:r>
                <a:r>
                  <a:rPr sz="2700" dirty="0">
                    <a:latin typeface="Cambria Math"/>
                    <a:cs typeface="Cambria Math"/>
                  </a:rPr>
                  <a:t>	</a:t>
                </a:r>
                <a:r>
                  <a:rPr sz="2700" spc="-50" dirty="0">
                    <a:latin typeface="Cambria Math"/>
                    <a:cs typeface="Cambria Math"/>
                  </a:rPr>
                  <a:t>𝐾</a:t>
                </a:r>
                <a:r>
                  <a:rPr sz="2700" dirty="0">
                    <a:latin typeface="Cambria Math"/>
                    <a:cs typeface="Cambria Math"/>
                  </a:rPr>
                  <a:t>	</a:t>
                </a:r>
                <a:r>
                  <a:rPr sz="2700" spc="45" dirty="0">
                    <a:latin typeface="Cambria Math"/>
                    <a:cs typeface="Cambria Math"/>
                  </a:rPr>
                  <a:t>𝐺,</a:t>
                </a:r>
                <a:r>
                  <a:rPr sz="2700" spc="-180" dirty="0">
                    <a:latin typeface="Cambria Math"/>
                    <a:cs typeface="Cambria Math"/>
                  </a:rPr>
                  <a:t> </a:t>
                </a:r>
                <a:r>
                  <a:rPr sz="2700" spc="190" dirty="0">
                    <a:latin typeface="Cambria Math"/>
                    <a:cs typeface="Cambria Math"/>
                  </a:rPr>
                  <a:t>𝐺</a:t>
                </a:r>
                <a:r>
                  <a:rPr sz="2925" spc="284" baseline="27065" dirty="0">
                    <a:latin typeface="Cambria Math"/>
                    <a:cs typeface="Cambria Math"/>
                  </a:rPr>
                  <a:t>′</a:t>
                </a:r>
                <a:endParaRPr sz="2925" baseline="27065" dirty="0">
                  <a:latin typeface="Cambria Math"/>
                  <a:cs typeface="Cambria Math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5326379" y="4133151"/>
                <a:ext cx="416559" cy="32321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950" spc="35" dirty="0">
                    <a:latin typeface="Cambria Math"/>
                    <a:cs typeface="Cambria Math"/>
                  </a:rPr>
                  <a:t>𝐺,𝐺</a:t>
                </a:r>
                <a:endParaRPr sz="1950">
                  <a:latin typeface="Cambria Math"/>
                  <a:cs typeface="Cambria Math"/>
                </a:endParaRP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5701410" y="3865879"/>
                <a:ext cx="2399665" cy="43815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2475" spc="412" baseline="-20202" dirty="0">
                    <a:latin typeface="Cambria Math"/>
                    <a:cs typeface="Cambria Math"/>
                  </a:rPr>
                  <a:t>′</a:t>
                </a:r>
                <a:r>
                  <a:rPr sz="2475" spc="555" baseline="-20202" dirty="0">
                    <a:latin typeface="Cambria Math"/>
                    <a:cs typeface="Cambria Math"/>
                  </a:rPr>
                  <a:t> </a:t>
                </a:r>
                <a:r>
                  <a:rPr sz="2700" dirty="0">
                    <a:latin typeface="Calibri"/>
                    <a:cs typeface="Calibri"/>
                  </a:rPr>
                  <a:t>must</a:t>
                </a:r>
                <a:r>
                  <a:rPr sz="2700" spc="-135" dirty="0">
                    <a:latin typeface="Calibri"/>
                    <a:cs typeface="Calibri"/>
                  </a:rPr>
                  <a:t> </a:t>
                </a:r>
                <a:r>
                  <a:rPr sz="2700" dirty="0">
                    <a:latin typeface="Calibri"/>
                    <a:cs typeface="Calibri"/>
                  </a:rPr>
                  <a:t>always </a:t>
                </a:r>
                <a:r>
                  <a:rPr sz="2700" spc="-25" dirty="0">
                    <a:latin typeface="Calibri"/>
                    <a:cs typeface="Calibri"/>
                  </a:rPr>
                  <a:t>be</a:t>
                </a:r>
                <a:endParaRPr sz="2700">
                  <a:latin typeface="Calibri"/>
                  <a:cs typeface="Calibri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854392" y="4296522"/>
                <a:ext cx="7492365" cy="1018540"/>
              </a:xfrm>
              <a:prstGeom prst="rect">
                <a:avLst/>
              </a:prstGeom>
            </p:spPr>
            <p:txBody>
              <a:bodyPr vert="horz" wrap="square" lIns="0" tIns="97790" rIns="0" bIns="0" rtlCol="0">
                <a:spAutoFit/>
              </a:bodyPr>
              <a:lstStyle/>
              <a:p>
                <a:pPr marL="288925">
                  <a:lnSpc>
                    <a:spcPct val="100000"/>
                  </a:lnSpc>
                  <a:spcBef>
                    <a:spcPts val="770"/>
                  </a:spcBef>
                </a:pPr>
                <a:r>
                  <a:rPr sz="2700" dirty="0">
                    <a:latin typeface="Calibri"/>
                    <a:cs typeface="Calibri"/>
                  </a:rPr>
                  <a:t>positive</a:t>
                </a:r>
                <a:r>
                  <a:rPr sz="2700" spc="-70" dirty="0">
                    <a:latin typeface="Calibri"/>
                    <a:cs typeface="Calibri"/>
                  </a:rPr>
                  <a:t> </a:t>
                </a:r>
                <a:r>
                  <a:rPr sz="2700" dirty="0">
                    <a:latin typeface="Calibri"/>
                    <a:cs typeface="Calibri"/>
                  </a:rPr>
                  <a:t>semidefinite</a:t>
                </a:r>
                <a:r>
                  <a:rPr sz="2700" spc="-70" dirty="0">
                    <a:latin typeface="Calibri"/>
                    <a:cs typeface="Calibri"/>
                  </a:rPr>
                  <a:t> </a:t>
                </a:r>
                <a:r>
                  <a:rPr sz="2400" dirty="0">
                    <a:latin typeface="Calibri"/>
                    <a:cs typeface="Calibri"/>
                  </a:rPr>
                  <a:t>(i.e.,</a:t>
                </a:r>
                <a:r>
                  <a:rPr sz="2400" spc="-70" dirty="0">
                    <a:latin typeface="Calibri"/>
                    <a:cs typeface="Calibri"/>
                  </a:rPr>
                  <a:t> </a:t>
                </a:r>
                <a:r>
                  <a:rPr sz="2400" dirty="0">
                    <a:latin typeface="Calibri"/>
                    <a:cs typeface="Calibri"/>
                  </a:rPr>
                  <a:t>has</a:t>
                </a:r>
                <a:r>
                  <a:rPr sz="2400" spc="-40" dirty="0">
                    <a:latin typeface="Calibri"/>
                    <a:cs typeface="Calibri"/>
                  </a:rPr>
                  <a:t> </a:t>
                </a:r>
                <a:r>
                  <a:rPr sz="2400" dirty="0">
                    <a:latin typeface="Calibri"/>
                    <a:cs typeface="Calibri"/>
                  </a:rPr>
                  <a:t>positive</a:t>
                </a:r>
                <a:r>
                  <a:rPr sz="2400" spc="-60" dirty="0">
                    <a:latin typeface="Calibri"/>
                    <a:cs typeface="Calibri"/>
                  </a:rPr>
                  <a:t> </a:t>
                </a:r>
                <a:r>
                  <a:rPr sz="2400" spc="-10" dirty="0">
                    <a:latin typeface="Calibri"/>
                    <a:cs typeface="Calibri"/>
                  </a:rPr>
                  <a:t>eigenvalues)</a:t>
                </a:r>
                <a:endParaRPr sz="2400">
                  <a:latin typeface="Calibri"/>
                  <a:cs typeface="Calibri"/>
                </a:endParaRPr>
              </a:p>
              <a:p>
                <a:pPr marL="288925" indent="-276225">
                  <a:lnSpc>
                    <a:spcPct val="100000"/>
                  </a:lnSpc>
                  <a:spcBef>
                    <a:spcPts val="665"/>
                  </a:spcBef>
                  <a:buClr>
                    <a:srgbClr val="5FB5CC"/>
                  </a:buClr>
                  <a:buFont typeface="Wingdings"/>
                  <a:buChar char=""/>
                  <a:tabLst>
                    <a:tab pos="288925" algn="l"/>
                  </a:tabLst>
                </a:pPr>
                <a:r>
                  <a:rPr sz="2700" dirty="0">
                    <a:latin typeface="Calibri"/>
                    <a:cs typeface="Calibri"/>
                  </a:rPr>
                  <a:t>There</a:t>
                </a:r>
                <a:r>
                  <a:rPr sz="2700" spc="-140" dirty="0">
                    <a:latin typeface="Calibri"/>
                    <a:cs typeface="Calibri"/>
                  </a:rPr>
                  <a:t> </a:t>
                </a:r>
                <a:r>
                  <a:rPr sz="2700" dirty="0">
                    <a:latin typeface="Calibri"/>
                    <a:cs typeface="Calibri"/>
                  </a:rPr>
                  <a:t>exists a</a:t>
                </a:r>
                <a:r>
                  <a:rPr sz="2700" spc="70" dirty="0">
                    <a:latin typeface="Calibri"/>
                    <a:cs typeface="Calibri"/>
                  </a:rPr>
                  <a:t> </a:t>
                </a:r>
                <a:r>
                  <a:rPr sz="2700" spc="-10" dirty="0">
                    <a:latin typeface="Calibri"/>
                    <a:cs typeface="Calibri"/>
                  </a:rPr>
                  <a:t>feature</a:t>
                </a:r>
                <a:r>
                  <a:rPr sz="2700" spc="-135" dirty="0">
                    <a:latin typeface="Calibri"/>
                    <a:cs typeface="Calibri"/>
                  </a:rPr>
                  <a:t> </a:t>
                </a:r>
                <a:r>
                  <a:rPr sz="2700" spc="-10" dirty="0">
                    <a:latin typeface="Calibri"/>
                    <a:cs typeface="Calibri"/>
                  </a:rPr>
                  <a:t>representation</a:t>
                </a:r>
                <a:r>
                  <a:rPr sz="2700" spc="-114" dirty="0">
                    <a:latin typeface="Calibri"/>
                    <a:cs typeface="Calibri"/>
                  </a:rPr>
                  <a:t> </a:t>
                </a:r>
                <a:r>
                  <a:rPr sz="2700" dirty="0">
                    <a:latin typeface="Cambria Math"/>
                    <a:cs typeface="Cambria Math"/>
                  </a:rPr>
                  <a:t>𝜙</a:t>
                </a:r>
                <a:r>
                  <a:rPr sz="2700" dirty="0">
                    <a:latin typeface="Calibri"/>
                    <a:cs typeface="Calibri"/>
                  </a:rPr>
                  <a:t>(</a:t>
                </a:r>
                <a:r>
                  <a:rPr sz="2700" dirty="0">
                    <a:latin typeface="Cambria Math"/>
                    <a:cs typeface="Cambria Math"/>
                  </a:rPr>
                  <a:t>∙)</a:t>
                </a:r>
                <a:r>
                  <a:rPr sz="2700" spc="35" dirty="0">
                    <a:latin typeface="Cambria Math"/>
                    <a:cs typeface="Cambria Math"/>
                  </a:rPr>
                  <a:t> </a:t>
                </a:r>
                <a:r>
                  <a:rPr sz="2700" dirty="0">
                    <a:latin typeface="Cambria Math"/>
                    <a:cs typeface="Cambria Math"/>
                  </a:rPr>
                  <a:t>such</a:t>
                </a:r>
                <a:r>
                  <a:rPr sz="2700" spc="35" dirty="0">
                    <a:latin typeface="Cambria Math"/>
                    <a:cs typeface="Cambria Math"/>
                  </a:rPr>
                  <a:t> </a:t>
                </a:r>
                <a:r>
                  <a:rPr sz="2700" spc="-20" dirty="0">
                    <a:latin typeface="Cambria Math"/>
                    <a:cs typeface="Cambria Math"/>
                  </a:rPr>
                  <a:t>that</a:t>
                </a:r>
                <a:endParaRPr sz="2700">
                  <a:latin typeface="Cambria Math"/>
                  <a:cs typeface="Cambria Math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420241" y="5393690"/>
                <a:ext cx="92075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920750" h="318135">
                    <a:moveTo>
                      <a:pt x="818896" y="0"/>
                    </a:moveTo>
                    <a:lnTo>
                      <a:pt x="814451" y="12827"/>
                    </a:lnTo>
                    <a:lnTo>
                      <a:pt x="832806" y="20828"/>
                    </a:lnTo>
                    <a:lnTo>
                      <a:pt x="848614" y="31877"/>
                    </a:lnTo>
                    <a:lnTo>
                      <a:pt x="872490" y="63119"/>
                    </a:lnTo>
                    <a:lnTo>
                      <a:pt x="886602" y="105410"/>
                    </a:lnTo>
                    <a:lnTo>
                      <a:pt x="891285" y="157226"/>
                    </a:lnTo>
                    <a:lnTo>
                      <a:pt x="890117" y="185209"/>
                    </a:lnTo>
                    <a:lnTo>
                      <a:pt x="880731" y="233494"/>
                    </a:lnTo>
                    <a:lnTo>
                      <a:pt x="861822" y="271217"/>
                    </a:lnTo>
                    <a:lnTo>
                      <a:pt x="833056" y="296668"/>
                    </a:lnTo>
                    <a:lnTo>
                      <a:pt x="814959" y="304685"/>
                    </a:lnTo>
                    <a:lnTo>
                      <a:pt x="818896" y="317576"/>
                    </a:lnTo>
                    <a:lnTo>
                      <a:pt x="862250" y="297249"/>
                    </a:lnTo>
                    <a:lnTo>
                      <a:pt x="894079" y="262064"/>
                    </a:lnTo>
                    <a:lnTo>
                      <a:pt x="913685" y="214961"/>
                    </a:lnTo>
                    <a:lnTo>
                      <a:pt x="920241" y="158877"/>
                    </a:lnTo>
                    <a:lnTo>
                      <a:pt x="918600" y="129724"/>
                    </a:lnTo>
                    <a:lnTo>
                      <a:pt x="905508" y="78134"/>
                    </a:lnTo>
                    <a:lnTo>
                      <a:pt x="879528" y="36075"/>
                    </a:lnTo>
                    <a:lnTo>
                      <a:pt x="841948" y="8262"/>
                    </a:lnTo>
                    <a:lnTo>
                      <a:pt x="818896" y="0"/>
                    </a:lnTo>
                    <a:close/>
                  </a:path>
                  <a:path w="920750" h="318135">
                    <a:moveTo>
                      <a:pt x="101346" y="0"/>
                    </a:moveTo>
                    <a:lnTo>
                      <a:pt x="58086" y="20288"/>
                    </a:lnTo>
                    <a:lnTo>
                      <a:pt x="26162" y="55626"/>
                    </a:lnTo>
                    <a:lnTo>
                      <a:pt x="6556" y="102822"/>
                    </a:lnTo>
                    <a:lnTo>
                      <a:pt x="0" y="158877"/>
                    </a:lnTo>
                    <a:lnTo>
                      <a:pt x="1641" y="188039"/>
                    </a:lnTo>
                    <a:lnTo>
                      <a:pt x="14733" y="239638"/>
                    </a:lnTo>
                    <a:lnTo>
                      <a:pt x="40641" y="281514"/>
                    </a:lnTo>
                    <a:lnTo>
                      <a:pt x="78222" y="309270"/>
                    </a:lnTo>
                    <a:lnTo>
                      <a:pt x="101346" y="317576"/>
                    </a:lnTo>
                    <a:lnTo>
                      <a:pt x="105283" y="304685"/>
                    </a:lnTo>
                    <a:lnTo>
                      <a:pt x="87185" y="296668"/>
                    </a:lnTo>
                    <a:lnTo>
                      <a:pt x="71564" y="285511"/>
                    </a:lnTo>
                    <a:lnTo>
                      <a:pt x="47752" y="253784"/>
                    </a:lnTo>
                    <a:lnTo>
                      <a:pt x="33686" y="210634"/>
                    </a:lnTo>
                    <a:lnTo>
                      <a:pt x="28956" y="157226"/>
                    </a:lnTo>
                    <a:lnTo>
                      <a:pt x="30142" y="130127"/>
                    </a:lnTo>
                    <a:lnTo>
                      <a:pt x="39564" y="83073"/>
                    </a:lnTo>
                    <a:lnTo>
                      <a:pt x="58463" y="45974"/>
                    </a:lnTo>
                    <a:lnTo>
                      <a:pt x="87506" y="20828"/>
                    </a:lnTo>
                    <a:lnTo>
                      <a:pt x="105790" y="12827"/>
                    </a:lnTo>
                    <a:lnTo>
                      <a:pt x="1013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077591" y="5393690"/>
                <a:ext cx="43497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434975" h="318135">
                    <a:moveTo>
                      <a:pt x="333120" y="0"/>
                    </a:moveTo>
                    <a:lnTo>
                      <a:pt x="328675" y="12827"/>
                    </a:lnTo>
                    <a:lnTo>
                      <a:pt x="347031" y="20828"/>
                    </a:lnTo>
                    <a:lnTo>
                      <a:pt x="362838" y="31877"/>
                    </a:lnTo>
                    <a:lnTo>
                      <a:pt x="386714" y="63119"/>
                    </a:lnTo>
                    <a:lnTo>
                      <a:pt x="400827" y="105410"/>
                    </a:lnTo>
                    <a:lnTo>
                      <a:pt x="405510" y="157226"/>
                    </a:lnTo>
                    <a:lnTo>
                      <a:pt x="404342" y="185209"/>
                    </a:lnTo>
                    <a:lnTo>
                      <a:pt x="394956" y="233494"/>
                    </a:lnTo>
                    <a:lnTo>
                      <a:pt x="376047" y="271217"/>
                    </a:lnTo>
                    <a:lnTo>
                      <a:pt x="347281" y="296668"/>
                    </a:lnTo>
                    <a:lnTo>
                      <a:pt x="329183" y="304685"/>
                    </a:lnTo>
                    <a:lnTo>
                      <a:pt x="333120" y="317576"/>
                    </a:lnTo>
                    <a:lnTo>
                      <a:pt x="376475" y="297249"/>
                    </a:lnTo>
                    <a:lnTo>
                      <a:pt x="408305" y="262064"/>
                    </a:lnTo>
                    <a:lnTo>
                      <a:pt x="427910" y="214961"/>
                    </a:lnTo>
                    <a:lnTo>
                      <a:pt x="434467" y="158877"/>
                    </a:lnTo>
                    <a:lnTo>
                      <a:pt x="432825" y="129724"/>
                    </a:lnTo>
                    <a:lnTo>
                      <a:pt x="419733" y="78134"/>
                    </a:lnTo>
                    <a:lnTo>
                      <a:pt x="393753" y="36075"/>
                    </a:lnTo>
                    <a:lnTo>
                      <a:pt x="356173" y="8262"/>
                    </a:lnTo>
                    <a:lnTo>
                      <a:pt x="333120" y="0"/>
                    </a:lnTo>
                    <a:close/>
                  </a:path>
                  <a:path w="434975" h="318135">
                    <a:moveTo>
                      <a:pt x="101345" y="0"/>
                    </a:moveTo>
                    <a:lnTo>
                      <a:pt x="58086" y="20288"/>
                    </a:lnTo>
                    <a:lnTo>
                      <a:pt x="26161" y="55626"/>
                    </a:lnTo>
                    <a:lnTo>
                      <a:pt x="6556" y="102822"/>
                    </a:lnTo>
                    <a:lnTo>
                      <a:pt x="0" y="158877"/>
                    </a:lnTo>
                    <a:lnTo>
                      <a:pt x="1641" y="188039"/>
                    </a:lnTo>
                    <a:lnTo>
                      <a:pt x="14733" y="239638"/>
                    </a:lnTo>
                    <a:lnTo>
                      <a:pt x="40641" y="281514"/>
                    </a:lnTo>
                    <a:lnTo>
                      <a:pt x="78222" y="309270"/>
                    </a:lnTo>
                    <a:lnTo>
                      <a:pt x="101345" y="317576"/>
                    </a:lnTo>
                    <a:lnTo>
                      <a:pt x="105282" y="304685"/>
                    </a:lnTo>
                    <a:lnTo>
                      <a:pt x="87185" y="296668"/>
                    </a:lnTo>
                    <a:lnTo>
                      <a:pt x="71564" y="285511"/>
                    </a:lnTo>
                    <a:lnTo>
                      <a:pt x="47751" y="253784"/>
                    </a:lnTo>
                    <a:lnTo>
                      <a:pt x="33686" y="210634"/>
                    </a:lnTo>
                    <a:lnTo>
                      <a:pt x="28956" y="157226"/>
                    </a:lnTo>
                    <a:lnTo>
                      <a:pt x="30142" y="130127"/>
                    </a:lnTo>
                    <a:lnTo>
                      <a:pt x="39564" y="83073"/>
                    </a:lnTo>
                    <a:lnTo>
                      <a:pt x="58463" y="45974"/>
                    </a:lnTo>
                    <a:lnTo>
                      <a:pt x="87506" y="20828"/>
                    </a:lnTo>
                    <a:lnTo>
                      <a:pt x="105790" y="12827"/>
                    </a:lnTo>
                    <a:lnTo>
                      <a:pt x="1013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982465" y="5393690"/>
                <a:ext cx="56832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68325" h="318135">
                    <a:moveTo>
                      <a:pt x="466471" y="0"/>
                    </a:moveTo>
                    <a:lnTo>
                      <a:pt x="462025" y="12827"/>
                    </a:lnTo>
                    <a:lnTo>
                      <a:pt x="480381" y="20828"/>
                    </a:lnTo>
                    <a:lnTo>
                      <a:pt x="496188" y="31877"/>
                    </a:lnTo>
                    <a:lnTo>
                      <a:pt x="520064" y="63119"/>
                    </a:lnTo>
                    <a:lnTo>
                      <a:pt x="534177" y="105410"/>
                    </a:lnTo>
                    <a:lnTo>
                      <a:pt x="538861" y="157226"/>
                    </a:lnTo>
                    <a:lnTo>
                      <a:pt x="537692" y="185209"/>
                    </a:lnTo>
                    <a:lnTo>
                      <a:pt x="528306" y="233494"/>
                    </a:lnTo>
                    <a:lnTo>
                      <a:pt x="509397" y="271217"/>
                    </a:lnTo>
                    <a:lnTo>
                      <a:pt x="480631" y="296668"/>
                    </a:lnTo>
                    <a:lnTo>
                      <a:pt x="462534" y="304685"/>
                    </a:lnTo>
                    <a:lnTo>
                      <a:pt x="466471" y="317576"/>
                    </a:lnTo>
                    <a:lnTo>
                      <a:pt x="509825" y="297249"/>
                    </a:lnTo>
                    <a:lnTo>
                      <a:pt x="541655" y="262064"/>
                    </a:lnTo>
                    <a:lnTo>
                      <a:pt x="561260" y="214961"/>
                    </a:lnTo>
                    <a:lnTo>
                      <a:pt x="567817" y="158877"/>
                    </a:lnTo>
                    <a:lnTo>
                      <a:pt x="566175" y="129724"/>
                    </a:lnTo>
                    <a:lnTo>
                      <a:pt x="553083" y="78134"/>
                    </a:lnTo>
                    <a:lnTo>
                      <a:pt x="527103" y="36075"/>
                    </a:lnTo>
                    <a:lnTo>
                      <a:pt x="489523" y="8262"/>
                    </a:lnTo>
                    <a:lnTo>
                      <a:pt x="466471" y="0"/>
                    </a:lnTo>
                    <a:close/>
                  </a:path>
                  <a:path w="568325" h="318135">
                    <a:moveTo>
                      <a:pt x="101346" y="0"/>
                    </a:moveTo>
                    <a:lnTo>
                      <a:pt x="58086" y="20288"/>
                    </a:lnTo>
                    <a:lnTo>
                      <a:pt x="26162" y="55626"/>
                    </a:lnTo>
                    <a:lnTo>
                      <a:pt x="6556" y="102822"/>
                    </a:lnTo>
                    <a:lnTo>
                      <a:pt x="0" y="158877"/>
                    </a:lnTo>
                    <a:lnTo>
                      <a:pt x="1641" y="188039"/>
                    </a:lnTo>
                    <a:lnTo>
                      <a:pt x="14733" y="239638"/>
                    </a:lnTo>
                    <a:lnTo>
                      <a:pt x="40641" y="281514"/>
                    </a:lnTo>
                    <a:lnTo>
                      <a:pt x="78222" y="309270"/>
                    </a:lnTo>
                    <a:lnTo>
                      <a:pt x="101346" y="317576"/>
                    </a:lnTo>
                    <a:lnTo>
                      <a:pt x="105283" y="304685"/>
                    </a:lnTo>
                    <a:lnTo>
                      <a:pt x="87185" y="296668"/>
                    </a:lnTo>
                    <a:lnTo>
                      <a:pt x="71564" y="285511"/>
                    </a:lnTo>
                    <a:lnTo>
                      <a:pt x="47751" y="253784"/>
                    </a:lnTo>
                    <a:lnTo>
                      <a:pt x="33686" y="210634"/>
                    </a:lnTo>
                    <a:lnTo>
                      <a:pt x="28956" y="157226"/>
                    </a:lnTo>
                    <a:lnTo>
                      <a:pt x="30142" y="130127"/>
                    </a:lnTo>
                    <a:lnTo>
                      <a:pt x="39564" y="83073"/>
                    </a:lnTo>
                    <a:lnTo>
                      <a:pt x="58463" y="45974"/>
                    </a:lnTo>
                    <a:lnTo>
                      <a:pt x="87506" y="20828"/>
                    </a:lnTo>
                    <a:lnTo>
                      <a:pt x="105791" y="12827"/>
                    </a:lnTo>
                    <a:lnTo>
                      <a:pt x="1013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828992" y="5212129"/>
              <a:ext cx="7767320" cy="1428750"/>
            </a:xfrm>
            <a:prstGeom prst="rect">
              <a:avLst/>
            </a:prstGeom>
          </p:spPr>
          <p:txBody>
            <a:bodyPr vert="horz" wrap="square" lIns="0" tIns="97790" rIns="0" bIns="0" rtlCol="0">
              <a:spAutoFit/>
            </a:bodyPr>
            <a:lstStyle/>
            <a:p>
              <a:pPr marL="314325">
                <a:lnSpc>
                  <a:spcPct val="100000"/>
                </a:lnSpc>
                <a:spcBef>
                  <a:spcPts val="770"/>
                </a:spcBef>
                <a:tabLst>
                  <a:tab pos="705485" algn="l"/>
                  <a:tab pos="1639570" algn="l"/>
                  <a:tab pos="2364740" algn="l"/>
                  <a:tab pos="2717165" algn="l"/>
                  <a:tab pos="3270250" algn="l"/>
                </a:tabLst>
              </a:pPr>
              <a:r>
                <a:rPr sz="2700" spc="-50" dirty="0">
                  <a:solidFill>
                    <a:srgbClr val="FF0000"/>
                  </a:solidFill>
                  <a:latin typeface="Cambria Math"/>
                  <a:cs typeface="Cambria Math"/>
                </a:rPr>
                <a:t>𝐾</a:t>
              </a:r>
              <a:r>
                <a:rPr sz="2700" dirty="0">
                  <a:solidFill>
                    <a:srgbClr val="FF0000"/>
                  </a:solidFill>
                  <a:latin typeface="Cambria Math"/>
                  <a:cs typeface="Cambria Math"/>
                </a:rPr>
                <a:t>	</a:t>
              </a:r>
              <a:r>
                <a:rPr sz="2700" spc="45" dirty="0">
                  <a:solidFill>
                    <a:srgbClr val="FF0000"/>
                  </a:solidFill>
                  <a:latin typeface="Cambria Math"/>
                  <a:cs typeface="Cambria Math"/>
                </a:rPr>
                <a:t>𝐺,</a:t>
              </a:r>
              <a:r>
                <a:rPr sz="2700" spc="-95" dirty="0">
                  <a:solidFill>
                    <a:srgbClr val="FF0000"/>
                  </a:solidFill>
                  <a:latin typeface="Cambria Math"/>
                  <a:cs typeface="Cambria Math"/>
                </a:rPr>
                <a:t> </a:t>
              </a:r>
              <a:r>
                <a:rPr sz="2700" spc="155" dirty="0">
                  <a:solidFill>
                    <a:srgbClr val="FF0000"/>
                  </a:solidFill>
                  <a:latin typeface="Cambria Math"/>
                  <a:cs typeface="Cambria Math"/>
                </a:rPr>
                <a:t>𝐺</a:t>
              </a:r>
              <a:r>
                <a:rPr sz="2925" spc="232" baseline="27065" dirty="0">
                  <a:solidFill>
                    <a:srgbClr val="FF0000"/>
                  </a:solidFill>
                  <a:latin typeface="Cambria Math"/>
                  <a:cs typeface="Cambria Math"/>
                </a:rPr>
                <a:t>′</a:t>
              </a:r>
              <a:r>
                <a:rPr sz="2925" baseline="27065" dirty="0">
                  <a:solidFill>
                    <a:srgbClr val="FF0000"/>
                  </a:solidFill>
                  <a:latin typeface="Cambria Math"/>
                  <a:cs typeface="Cambria Math"/>
                </a:rPr>
                <a:t>	</a:t>
              </a:r>
              <a:r>
                <a:rPr sz="2700" dirty="0">
                  <a:solidFill>
                    <a:srgbClr val="FF0000"/>
                  </a:solidFill>
                  <a:latin typeface="Cambria Math"/>
                  <a:cs typeface="Cambria Math"/>
                </a:rPr>
                <a:t>= </a:t>
              </a:r>
              <a:r>
                <a:rPr sz="2700" spc="-50" dirty="0">
                  <a:solidFill>
                    <a:srgbClr val="FF0000"/>
                  </a:solidFill>
                  <a:latin typeface="Cambria Math"/>
                  <a:cs typeface="Cambria Math"/>
                </a:rPr>
                <a:t>𝜙</a:t>
              </a:r>
              <a:r>
                <a:rPr sz="2700" dirty="0">
                  <a:solidFill>
                    <a:srgbClr val="FF0000"/>
                  </a:solidFill>
                  <a:latin typeface="Cambria Math"/>
                  <a:cs typeface="Cambria Math"/>
                </a:rPr>
                <a:t>	</a:t>
              </a:r>
              <a:r>
                <a:rPr sz="2700" spc="-50" dirty="0">
                  <a:solidFill>
                    <a:srgbClr val="FF0000"/>
                  </a:solidFill>
                  <a:latin typeface="Cambria Math"/>
                  <a:cs typeface="Cambria Math"/>
                </a:rPr>
                <a:t>G</a:t>
              </a:r>
              <a:r>
                <a:rPr sz="2700" dirty="0">
                  <a:solidFill>
                    <a:srgbClr val="FF0000"/>
                  </a:solidFill>
                  <a:latin typeface="Cambria Math"/>
                  <a:cs typeface="Cambria Math"/>
                </a:rPr>
                <a:t>	</a:t>
              </a:r>
              <a:r>
                <a:rPr sz="2925" spc="97" baseline="27065" dirty="0">
                  <a:solidFill>
                    <a:srgbClr val="FF0000"/>
                  </a:solidFill>
                  <a:latin typeface="Cambria Math"/>
                  <a:cs typeface="Cambria Math"/>
                </a:rPr>
                <a:t>T</a:t>
              </a:r>
              <a:r>
                <a:rPr sz="2700" spc="65" dirty="0">
                  <a:solidFill>
                    <a:srgbClr val="FF0000"/>
                  </a:solidFill>
                  <a:latin typeface="Cambria Math"/>
                  <a:cs typeface="Cambria Math"/>
                </a:rPr>
                <a:t>𝜙</a:t>
              </a:r>
              <a:r>
                <a:rPr sz="2700" dirty="0">
                  <a:solidFill>
                    <a:srgbClr val="FF0000"/>
                  </a:solidFill>
                  <a:latin typeface="Cambria Math"/>
                  <a:cs typeface="Cambria Math"/>
                </a:rPr>
                <a:t>	</a:t>
              </a:r>
              <a:r>
                <a:rPr sz="2700" spc="190" dirty="0">
                  <a:solidFill>
                    <a:srgbClr val="FF0000"/>
                  </a:solidFill>
                  <a:latin typeface="Cambria Math"/>
                  <a:cs typeface="Cambria Math"/>
                </a:rPr>
                <a:t>𝐺</a:t>
              </a:r>
              <a:r>
                <a:rPr sz="2925" spc="284" baseline="27065" dirty="0">
                  <a:solidFill>
                    <a:srgbClr val="FF0000"/>
                  </a:solidFill>
                  <a:latin typeface="Cambria Math"/>
                  <a:cs typeface="Cambria Math"/>
                </a:rPr>
                <a:t>′</a:t>
              </a:r>
              <a:endParaRPr sz="2925" baseline="27065" dirty="0">
                <a:solidFill>
                  <a:srgbClr val="FF0000"/>
                </a:solidFill>
                <a:latin typeface="Cambria Math"/>
                <a:cs typeface="Cambria Math"/>
              </a:endParaRPr>
            </a:p>
            <a:p>
              <a:pPr marL="314325" marR="30480" indent="-276860">
                <a:lnSpc>
                  <a:spcPts val="3229"/>
                </a:lnSpc>
                <a:spcBef>
                  <a:spcPts val="775"/>
                </a:spcBef>
                <a:buClr>
                  <a:srgbClr val="5FB5CC"/>
                </a:buClr>
                <a:buFont typeface="Wingdings"/>
                <a:buChar char=""/>
                <a:tabLst>
                  <a:tab pos="314325" algn="l"/>
                </a:tabLst>
              </a:pPr>
              <a:r>
                <a:rPr sz="2700" dirty="0">
                  <a:latin typeface="Calibri"/>
                  <a:cs typeface="Calibri"/>
                </a:rPr>
                <a:t>Once</a:t>
              </a:r>
              <a:r>
                <a:rPr sz="2700" spc="-20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the</a:t>
              </a:r>
              <a:r>
                <a:rPr sz="2700" spc="-10" dirty="0">
                  <a:latin typeface="Calibri"/>
                  <a:cs typeface="Calibri"/>
                </a:rPr>
                <a:t> kernel</a:t>
              </a:r>
              <a:r>
                <a:rPr sz="2700" spc="-114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is</a:t>
              </a:r>
              <a:r>
                <a:rPr sz="2700" spc="40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defined,</a:t>
              </a:r>
              <a:r>
                <a:rPr sz="2700" spc="-95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off-the-shelf</a:t>
              </a:r>
              <a:r>
                <a:rPr sz="2700" spc="-25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ML</a:t>
              </a:r>
              <a:r>
                <a:rPr sz="2700" spc="-30" dirty="0">
                  <a:latin typeface="Calibri"/>
                  <a:cs typeface="Calibri"/>
                </a:rPr>
                <a:t> </a:t>
              </a:r>
              <a:r>
                <a:rPr sz="2700" spc="-10" dirty="0">
                  <a:latin typeface="Calibri"/>
                  <a:cs typeface="Calibri"/>
                </a:rPr>
                <a:t>model, </a:t>
              </a:r>
              <a:r>
                <a:rPr sz="2700" dirty="0">
                  <a:latin typeface="Calibri"/>
                  <a:cs typeface="Calibri"/>
                </a:rPr>
                <a:t>such</a:t>
              </a:r>
              <a:r>
                <a:rPr sz="2700" spc="-50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as</a:t>
              </a:r>
              <a:r>
                <a:rPr sz="2700" spc="-55" dirty="0">
                  <a:latin typeface="Calibri"/>
                  <a:cs typeface="Calibri"/>
                </a:rPr>
                <a:t> </a:t>
              </a:r>
              <a:r>
                <a:rPr sz="2700" dirty="0">
                  <a:solidFill>
                    <a:srgbClr val="008000"/>
                  </a:solidFill>
                  <a:latin typeface="Calibri"/>
                  <a:cs typeface="Calibri"/>
                </a:rPr>
                <a:t>kernel</a:t>
              </a:r>
              <a:r>
                <a:rPr sz="2700" spc="-55" dirty="0">
                  <a:solidFill>
                    <a:srgbClr val="008000"/>
                  </a:solidFill>
                  <a:latin typeface="Calibri"/>
                  <a:cs typeface="Calibri"/>
                </a:rPr>
                <a:t> </a:t>
              </a:r>
              <a:r>
                <a:rPr sz="2700" dirty="0">
                  <a:solidFill>
                    <a:srgbClr val="008000"/>
                  </a:solidFill>
                  <a:latin typeface="Calibri"/>
                  <a:cs typeface="Calibri"/>
                </a:rPr>
                <a:t>SVM</a:t>
              </a:r>
              <a:r>
                <a:rPr sz="2700" dirty="0">
                  <a:latin typeface="Calibri"/>
                  <a:cs typeface="Calibri"/>
                </a:rPr>
                <a:t>,</a:t>
              </a:r>
              <a:r>
                <a:rPr sz="2700" spc="-50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can</a:t>
              </a:r>
              <a:r>
                <a:rPr sz="2700" spc="-35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be</a:t>
              </a:r>
              <a:r>
                <a:rPr sz="2700" spc="-45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used</a:t>
              </a:r>
              <a:r>
                <a:rPr sz="2700" spc="-110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to</a:t>
              </a:r>
              <a:r>
                <a:rPr sz="2700" spc="-55" dirty="0">
                  <a:latin typeface="Calibri"/>
                  <a:cs typeface="Calibri"/>
                </a:rPr>
                <a:t> </a:t>
              </a:r>
              <a:r>
                <a:rPr sz="2700" dirty="0">
                  <a:latin typeface="Calibri"/>
                  <a:cs typeface="Calibri"/>
                </a:rPr>
                <a:t>make</a:t>
              </a:r>
              <a:r>
                <a:rPr sz="2700" spc="-40" dirty="0">
                  <a:latin typeface="Calibri"/>
                  <a:cs typeface="Calibri"/>
                </a:rPr>
                <a:t> </a:t>
              </a:r>
              <a:r>
                <a:rPr sz="2700" spc="-10" dirty="0">
                  <a:latin typeface="Calibri"/>
                  <a:cs typeface="Calibri"/>
                </a:rPr>
                <a:t>predictions.</a:t>
              </a:r>
              <a:endParaRPr sz="2700" dirty="0">
                <a:latin typeface="Calibri"/>
                <a:cs typeface="Calibri"/>
              </a:endParaRPr>
            </a:p>
          </p:txBody>
        </p:sp>
      </p:grpSp>
      <p:sp>
        <p:nvSpPr>
          <p:cNvPr id="19" name="Title 52">
            <a:extLst>
              <a:ext uri="{FF2B5EF4-FFF2-40B4-BE49-F238E27FC236}">
                <a16:creationId xmlns:a16="http://schemas.microsoft.com/office/drawing/2014/main" id="{48F0A1C1-1875-F84D-658E-4288D553332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 Kernels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BBACDB0-B971-4C1F-B63B-4DA95E09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224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285464"/>
            <a:ext cx="8136904" cy="42870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30480">
              <a:lnSpc>
                <a:spcPct val="100000"/>
              </a:lnSpc>
              <a:spcBef>
                <a:spcPts val="130"/>
              </a:spcBef>
              <a:buSzPct val="79687"/>
              <a:tabLst>
                <a:tab pos="33655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Graph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Kernels</a:t>
            </a:r>
            <a:r>
              <a:rPr sz="3200" dirty="0">
                <a:solidFill>
                  <a:srgbClr val="5FB5CC"/>
                </a:solidFill>
                <a:latin typeface="Calibri"/>
                <a:cs typeface="Calibri"/>
              </a:rPr>
              <a:t>:</a:t>
            </a:r>
            <a:r>
              <a:rPr sz="3200" spc="-185" dirty="0">
                <a:solidFill>
                  <a:srgbClr val="5FB5C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Measure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similarity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between </a:t>
            </a:r>
            <a:r>
              <a:rPr sz="3200" dirty="0">
                <a:latin typeface="Calibri"/>
                <a:cs typeface="Calibri"/>
              </a:rPr>
              <a:t>two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graphs:</a:t>
            </a:r>
            <a:endParaRPr sz="3200" dirty="0"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730"/>
              </a:spcBef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dirty="0">
                <a:solidFill>
                  <a:srgbClr val="6BB76C"/>
                </a:solidFill>
                <a:latin typeface="Calibri"/>
                <a:cs typeface="Calibri"/>
              </a:rPr>
              <a:t>Graphlet</a:t>
            </a:r>
            <a:r>
              <a:rPr sz="2750" spc="105" dirty="0">
                <a:solidFill>
                  <a:srgbClr val="6BB76C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6BB76C"/>
                </a:solidFill>
                <a:latin typeface="Calibri"/>
                <a:cs typeface="Calibri"/>
              </a:rPr>
              <a:t>Kernel</a:t>
            </a:r>
            <a:r>
              <a:rPr sz="2750" spc="35" dirty="0">
                <a:solidFill>
                  <a:srgbClr val="6BB76C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6BB76C"/>
                </a:solidFill>
                <a:latin typeface="Calibri"/>
                <a:cs typeface="Calibri"/>
              </a:rPr>
              <a:t>[1]</a:t>
            </a:r>
            <a:endParaRPr sz="2750" dirty="0"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755"/>
              </a:spcBef>
              <a:buFont typeface="Wingdings" panose="05000000000000000000" pitchFamily="2" charset="2"/>
              <a:buChar char="§"/>
              <a:tabLst>
                <a:tab pos="631190" algn="l"/>
                <a:tab pos="3414395" algn="l"/>
              </a:tabLst>
            </a:pPr>
            <a:r>
              <a:rPr sz="2750" spc="-40" dirty="0">
                <a:solidFill>
                  <a:srgbClr val="6BB76C"/>
                </a:solidFill>
                <a:latin typeface="Calibri"/>
                <a:cs typeface="Calibri"/>
              </a:rPr>
              <a:t>Weisfeiler-</a:t>
            </a:r>
            <a:r>
              <a:rPr sz="2750" spc="-10" dirty="0">
                <a:solidFill>
                  <a:srgbClr val="6BB76C"/>
                </a:solidFill>
                <a:latin typeface="Calibri"/>
                <a:cs typeface="Calibri"/>
              </a:rPr>
              <a:t>Lehman</a:t>
            </a:r>
            <a:r>
              <a:rPr sz="2750" dirty="0">
                <a:solidFill>
                  <a:srgbClr val="6BB76C"/>
                </a:solidFill>
                <a:latin typeface="Calibri"/>
                <a:cs typeface="Calibri"/>
              </a:rPr>
              <a:t>	Kernel</a:t>
            </a:r>
            <a:r>
              <a:rPr sz="2750" spc="25" dirty="0">
                <a:solidFill>
                  <a:srgbClr val="6BB76C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6BB76C"/>
                </a:solidFill>
                <a:latin typeface="Calibri"/>
                <a:cs typeface="Calibri"/>
              </a:rPr>
              <a:t>[2]</a:t>
            </a:r>
            <a:endParaRPr sz="2750" dirty="0">
              <a:latin typeface="Calibri"/>
              <a:cs typeface="Calibri"/>
            </a:endParaRPr>
          </a:p>
          <a:p>
            <a:pPr marL="812800" lvl="1" indent="-457200">
              <a:lnSpc>
                <a:spcPct val="100000"/>
              </a:lnSpc>
              <a:spcBef>
                <a:spcPts val="755"/>
              </a:spcBef>
              <a:buFont typeface="Wingdings" panose="05000000000000000000" pitchFamily="2" charset="2"/>
              <a:buChar char="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Other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kernels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also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proposed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literature</a:t>
            </a:r>
            <a:endParaRPr sz="2750" dirty="0">
              <a:latin typeface="Calibri"/>
              <a:cs typeface="Calibri"/>
            </a:endParaRPr>
          </a:p>
          <a:p>
            <a:pPr marL="975360" indent="-342900">
              <a:lnSpc>
                <a:spcPct val="100000"/>
              </a:lnSpc>
              <a:spcBef>
                <a:spcPts val="5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Calibri"/>
                <a:cs typeface="Calibri"/>
              </a:rPr>
              <a:t>(beyond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scope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lecture)</a:t>
            </a:r>
            <a:endParaRPr sz="2400" dirty="0">
              <a:latin typeface="Calibri"/>
              <a:cs typeface="Calibri"/>
            </a:endParaRPr>
          </a:p>
          <a:p>
            <a:pPr marL="1013460" lvl="2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Random-walk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endParaRPr sz="2400" dirty="0">
              <a:latin typeface="Calibri"/>
              <a:cs typeface="Calibri"/>
            </a:endParaRPr>
          </a:p>
          <a:p>
            <a:pPr marL="1013460" lvl="2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Shortest-</a:t>
            </a:r>
            <a:r>
              <a:rPr sz="2400" spc="-10" dirty="0">
                <a:latin typeface="Calibri"/>
                <a:cs typeface="Calibri"/>
              </a:rPr>
              <a:t>path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endParaRPr sz="2400" dirty="0">
              <a:latin typeface="Calibri"/>
              <a:cs typeface="Calibri"/>
            </a:endParaRPr>
          </a:p>
          <a:p>
            <a:pPr marL="1013460" lvl="2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more…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550" y="6097587"/>
            <a:ext cx="7780020" cy="369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125"/>
              </a:spcBef>
              <a:buAutoNum type="arabicPlain"/>
              <a:tabLst>
                <a:tab pos="202565" algn="l"/>
              </a:tabLst>
            </a:pPr>
            <a:r>
              <a:rPr sz="1100" dirty="0">
                <a:latin typeface="Arial"/>
                <a:cs typeface="Arial"/>
              </a:rPr>
              <a:t>Shervashidze,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Nino,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"Efficient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graphlet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kernels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large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graph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comparison."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Artificial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Intelligence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Statistics.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2009.</a:t>
            </a:r>
            <a:endParaRPr sz="11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202565" algn="l"/>
              </a:tabLst>
            </a:pPr>
            <a:r>
              <a:rPr sz="1100" dirty="0">
                <a:latin typeface="Arial"/>
                <a:cs typeface="Arial"/>
              </a:rPr>
              <a:t>Shervashidze,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Nino,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"Weisfeiler-lehman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graph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kernels."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Journal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Machine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Research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12.9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(2011).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Title 52">
            <a:extLst>
              <a:ext uri="{FF2B5EF4-FFF2-40B4-BE49-F238E27FC236}">
                <a16:creationId xmlns:a16="http://schemas.microsoft.com/office/drawing/2014/main" id="{0ED1D273-3820-E959-714D-B91D5FEC84F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 Kernels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18E1C32-754F-4669-8DD8-B6E695AF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38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165258" y="1286857"/>
            <a:ext cx="4049395" cy="4678680"/>
            <a:chOff x="2283589" y="1621442"/>
            <a:chExt cx="4049395" cy="4678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9904" y="1861232"/>
              <a:ext cx="2445250" cy="42377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58422" y="2423578"/>
              <a:ext cx="1074420" cy="3296285"/>
            </a:xfrm>
            <a:custGeom>
              <a:avLst/>
              <a:gdLst/>
              <a:ahLst/>
              <a:cxnLst/>
              <a:rect l="l" t="t" r="r" b="b"/>
              <a:pathLst>
                <a:path w="1074420" h="3296285">
                  <a:moveTo>
                    <a:pt x="1004328" y="3232239"/>
                  </a:moveTo>
                  <a:lnTo>
                    <a:pt x="877328" y="3168739"/>
                  </a:lnTo>
                  <a:lnTo>
                    <a:pt x="877328" y="3219539"/>
                  </a:lnTo>
                  <a:lnTo>
                    <a:pt x="12700" y="3219539"/>
                  </a:lnTo>
                  <a:lnTo>
                    <a:pt x="5689" y="3219539"/>
                  </a:lnTo>
                  <a:lnTo>
                    <a:pt x="0" y="3225228"/>
                  </a:lnTo>
                  <a:lnTo>
                    <a:pt x="0" y="3239262"/>
                  </a:lnTo>
                  <a:lnTo>
                    <a:pt x="5689" y="3244939"/>
                  </a:lnTo>
                  <a:lnTo>
                    <a:pt x="877328" y="3244939"/>
                  </a:lnTo>
                  <a:lnTo>
                    <a:pt x="877328" y="3295739"/>
                  </a:lnTo>
                  <a:lnTo>
                    <a:pt x="978928" y="3244939"/>
                  </a:lnTo>
                  <a:lnTo>
                    <a:pt x="1004328" y="3232239"/>
                  </a:lnTo>
                  <a:close/>
                </a:path>
                <a:path w="1074420" h="3296285">
                  <a:moveTo>
                    <a:pt x="1074280" y="63500"/>
                  </a:moveTo>
                  <a:lnTo>
                    <a:pt x="947280" y="0"/>
                  </a:lnTo>
                  <a:lnTo>
                    <a:pt x="947280" y="50800"/>
                  </a:lnTo>
                  <a:lnTo>
                    <a:pt x="271284" y="50800"/>
                  </a:lnTo>
                  <a:lnTo>
                    <a:pt x="264261" y="50800"/>
                  </a:lnTo>
                  <a:lnTo>
                    <a:pt x="258584" y="56489"/>
                  </a:lnTo>
                  <a:lnTo>
                    <a:pt x="258584" y="70510"/>
                  </a:lnTo>
                  <a:lnTo>
                    <a:pt x="264261" y="76200"/>
                  </a:lnTo>
                  <a:lnTo>
                    <a:pt x="947280" y="76200"/>
                  </a:lnTo>
                  <a:lnTo>
                    <a:pt x="947280" y="127000"/>
                  </a:lnTo>
                  <a:lnTo>
                    <a:pt x="1048880" y="76200"/>
                  </a:lnTo>
                  <a:lnTo>
                    <a:pt x="1074280" y="635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1261" y="3307052"/>
              <a:ext cx="1524000" cy="1667510"/>
            </a:xfrm>
            <a:custGeom>
              <a:avLst/>
              <a:gdLst/>
              <a:ahLst/>
              <a:cxnLst/>
              <a:rect l="l" t="t" r="r" b="b"/>
              <a:pathLst>
                <a:path w="1524000" h="1667510">
                  <a:moveTo>
                    <a:pt x="0" y="833589"/>
                  </a:moveTo>
                  <a:lnTo>
                    <a:pt x="1390" y="782809"/>
                  </a:lnTo>
                  <a:lnTo>
                    <a:pt x="5509" y="732834"/>
                  </a:lnTo>
                  <a:lnTo>
                    <a:pt x="12276" y="683750"/>
                  </a:lnTo>
                  <a:lnTo>
                    <a:pt x="21612" y="635646"/>
                  </a:lnTo>
                  <a:lnTo>
                    <a:pt x="33438" y="588607"/>
                  </a:lnTo>
                  <a:lnTo>
                    <a:pt x="47672" y="542723"/>
                  </a:lnTo>
                  <a:lnTo>
                    <a:pt x="64236" y="498078"/>
                  </a:lnTo>
                  <a:lnTo>
                    <a:pt x="83050" y="454762"/>
                  </a:lnTo>
                  <a:lnTo>
                    <a:pt x="104035" y="412860"/>
                  </a:lnTo>
                  <a:lnTo>
                    <a:pt x="127110" y="372461"/>
                  </a:lnTo>
                  <a:lnTo>
                    <a:pt x="152195" y="333651"/>
                  </a:lnTo>
                  <a:lnTo>
                    <a:pt x="179212" y="296518"/>
                  </a:lnTo>
                  <a:lnTo>
                    <a:pt x="208081" y="261148"/>
                  </a:lnTo>
                  <a:lnTo>
                    <a:pt x="238721" y="227630"/>
                  </a:lnTo>
                  <a:lnTo>
                    <a:pt x="271053" y="196049"/>
                  </a:lnTo>
                  <a:lnTo>
                    <a:pt x="304997" y="166494"/>
                  </a:lnTo>
                  <a:lnTo>
                    <a:pt x="340474" y="139052"/>
                  </a:lnTo>
                  <a:lnTo>
                    <a:pt x="377404" y="113809"/>
                  </a:lnTo>
                  <a:lnTo>
                    <a:pt x="415706" y="90853"/>
                  </a:lnTo>
                  <a:lnTo>
                    <a:pt x="455303" y="70271"/>
                  </a:lnTo>
                  <a:lnTo>
                    <a:pt x="496113" y="52151"/>
                  </a:lnTo>
                  <a:lnTo>
                    <a:pt x="538057" y="36579"/>
                  </a:lnTo>
                  <a:lnTo>
                    <a:pt x="581056" y="23643"/>
                  </a:lnTo>
                  <a:lnTo>
                    <a:pt x="625029" y="13430"/>
                  </a:lnTo>
                  <a:lnTo>
                    <a:pt x="669897" y="6027"/>
                  </a:lnTo>
                  <a:lnTo>
                    <a:pt x="715581" y="1521"/>
                  </a:lnTo>
                  <a:lnTo>
                    <a:pt x="762000" y="0"/>
                  </a:lnTo>
                  <a:lnTo>
                    <a:pt x="808418" y="1521"/>
                  </a:lnTo>
                  <a:lnTo>
                    <a:pt x="854102" y="6027"/>
                  </a:lnTo>
                  <a:lnTo>
                    <a:pt x="898970" y="13430"/>
                  </a:lnTo>
                  <a:lnTo>
                    <a:pt x="942943" y="23643"/>
                  </a:lnTo>
                  <a:lnTo>
                    <a:pt x="985942" y="36579"/>
                  </a:lnTo>
                  <a:lnTo>
                    <a:pt x="1027886" y="52151"/>
                  </a:lnTo>
                  <a:lnTo>
                    <a:pt x="1068696" y="70271"/>
                  </a:lnTo>
                  <a:lnTo>
                    <a:pt x="1108293" y="90853"/>
                  </a:lnTo>
                  <a:lnTo>
                    <a:pt x="1146596" y="113809"/>
                  </a:lnTo>
                  <a:lnTo>
                    <a:pt x="1183525" y="139052"/>
                  </a:lnTo>
                  <a:lnTo>
                    <a:pt x="1219002" y="166494"/>
                  </a:lnTo>
                  <a:lnTo>
                    <a:pt x="1252946" y="196049"/>
                  </a:lnTo>
                  <a:lnTo>
                    <a:pt x="1285278" y="227630"/>
                  </a:lnTo>
                  <a:lnTo>
                    <a:pt x="1315918" y="261148"/>
                  </a:lnTo>
                  <a:lnTo>
                    <a:pt x="1344787" y="296518"/>
                  </a:lnTo>
                  <a:lnTo>
                    <a:pt x="1371804" y="333651"/>
                  </a:lnTo>
                  <a:lnTo>
                    <a:pt x="1396889" y="372461"/>
                  </a:lnTo>
                  <a:lnTo>
                    <a:pt x="1419964" y="412860"/>
                  </a:lnTo>
                  <a:lnTo>
                    <a:pt x="1440949" y="454762"/>
                  </a:lnTo>
                  <a:lnTo>
                    <a:pt x="1459763" y="498078"/>
                  </a:lnTo>
                  <a:lnTo>
                    <a:pt x="1476327" y="542723"/>
                  </a:lnTo>
                  <a:lnTo>
                    <a:pt x="1490561" y="588607"/>
                  </a:lnTo>
                  <a:lnTo>
                    <a:pt x="1502387" y="635646"/>
                  </a:lnTo>
                  <a:lnTo>
                    <a:pt x="1511723" y="683750"/>
                  </a:lnTo>
                  <a:lnTo>
                    <a:pt x="1518490" y="732834"/>
                  </a:lnTo>
                  <a:lnTo>
                    <a:pt x="1522609" y="782809"/>
                  </a:lnTo>
                  <a:lnTo>
                    <a:pt x="1524000" y="833589"/>
                  </a:lnTo>
                  <a:lnTo>
                    <a:pt x="1522609" y="884369"/>
                  </a:lnTo>
                  <a:lnTo>
                    <a:pt x="1518490" y="934344"/>
                  </a:lnTo>
                  <a:lnTo>
                    <a:pt x="1511723" y="983428"/>
                  </a:lnTo>
                  <a:lnTo>
                    <a:pt x="1502387" y="1031532"/>
                  </a:lnTo>
                  <a:lnTo>
                    <a:pt x="1490561" y="1078570"/>
                  </a:lnTo>
                  <a:lnTo>
                    <a:pt x="1476327" y="1124455"/>
                  </a:lnTo>
                  <a:lnTo>
                    <a:pt x="1459763" y="1169100"/>
                  </a:lnTo>
                  <a:lnTo>
                    <a:pt x="1440949" y="1212416"/>
                  </a:lnTo>
                  <a:lnTo>
                    <a:pt x="1419964" y="1254317"/>
                  </a:lnTo>
                  <a:lnTo>
                    <a:pt x="1396889" y="1294717"/>
                  </a:lnTo>
                  <a:lnTo>
                    <a:pt x="1371804" y="1333527"/>
                  </a:lnTo>
                  <a:lnTo>
                    <a:pt x="1344787" y="1370660"/>
                  </a:lnTo>
                  <a:lnTo>
                    <a:pt x="1315918" y="1406030"/>
                  </a:lnTo>
                  <a:lnTo>
                    <a:pt x="1285278" y="1439548"/>
                  </a:lnTo>
                  <a:lnTo>
                    <a:pt x="1252946" y="1471129"/>
                  </a:lnTo>
                  <a:lnTo>
                    <a:pt x="1219002" y="1500684"/>
                  </a:lnTo>
                  <a:lnTo>
                    <a:pt x="1183525" y="1528126"/>
                  </a:lnTo>
                  <a:lnTo>
                    <a:pt x="1146596" y="1553369"/>
                  </a:lnTo>
                  <a:lnTo>
                    <a:pt x="1108293" y="1576325"/>
                  </a:lnTo>
                  <a:lnTo>
                    <a:pt x="1068696" y="1596907"/>
                  </a:lnTo>
                  <a:lnTo>
                    <a:pt x="1027886" y="1615027"/>
                  </a:lnTo>
                  <a:lnTo>
                    <a:pt x="985942" y="1630599"/>
                  </a:lnTo>
                  <a:lnTo>
                    <a:pt x="942943" y="1643535"/>
                  </a:lnTo>
                  <a:lnTo>
                    <a:pt x="898970" y="1653748"/>
                  </a:lnTo>
                  <a:lnTo>
                    <a:pt x="854102" y="1661151"/>
                  </a:lnTo>
                  <a:lnTo>
                    <a:pt x="808418" y="1665657"/>
                  </a:lnTo>
                  <a:lnTo>
                    <a:pt x="762000" y="1667179"/>
                  </a:lnTo>
                  <a:lnTo>
                    <a:pt x="715581" y="1665657"/>
                  </a:lnTo>
                  <a:lnTo>
                    <a:pt x="669897" y="1661151"/>
                  </a:lnTo>
                  <a:lnTo>
                    <a:pt x="625029" y="1653748"/>
                  </a:lnTo>
                  <a:lnTo>
                    <a:pt x="581056" y="1643535"/>
                  </a:lnTo>
                  <a:lnTo>
                    <a:pt x="538057" y="1630599"/>
                  </a:lnTo>
                  <a:lnTo>
                    <a:pt x="496113" y="1615027"/>
                  </a:lnTo>
                  <a:lnTo>
                    <a:pt x="455303" y="1596907"/>
                  </a:lnTo>
                  <a:lnTo>
                    <a:pt x="415706" y="1576325"/>
                  </a:lnTo>
                  <a:lnTo>
                    <a:pt x="377404" y="1553369"/>
                  </a:lnTo>
                  <a:lnTo>
                    <a:pt x="340474" y="1528126"/>
                  </a:lnTo>
                  <a:lnTo>
                    <a:pt x="304997" y="1500684"/>
                  </a:lnTo>
                  <a:lnTo>
                    <a:pt x="271053" y="1471129"/>
                  </a:lnTo>
                  <a:lnTo>
                    <a:pt x="238721" y="1439548"/>
                  </a:lnTo>
                  <a:lnTo>
                    <a:pt x="208081" y="1406030"/>
                  </a:lnTo>
                  <a:lnTo>
                    <a:pt x="179212" y="1370660"/>
                  </a:lnTo>
                  <a:lnTo>
                    <a:pt x="152195" y="1333527"/>
                  </a:lnTo>
                  <a:lnTo>
                    <a:pt x="127110" y="1294717"/>
                  </a:lnTo>
                  <a:lnTo>
                    <a:pt x="104035" y="1254317"/>
                  </a:lnTo>
                  <a:lnTo>
                    <a:pt x="83050" y="1212416"/>
                  </a:lnTo>
                  <a:lnTo>
                    <a:pt x="64236" y="1169100"/>
                  </a:lnTo>
                  <a:lnTo>
                    <a:pt x="47672" y="1124455"/>
                  </a:lnTo>
                  <a:lnTo>
                    <a:pt x="33438" y="1078570"/>
                  </a:lnTo>
                  <a:lnTo>
                    <a:pt x="21612" y="1031532"/>
                  </a:lnTo>
                  <a:lnTo>
                    <a:pt x="12276" y="983428"/>
                  </a:lnTo>
                  <a:lnTo>
                    <a:pt x="5509" y="934344"/>
                  </a:lnTo>
                  <a:lnTo>
                    <a:pt x="1390" y="884369"/>
                  </a:lnTo>
                  <a:lnTo>
                    <a:pt x="0" y="833589"/>
                  </a:lnTo>
                  <a:close/>
                </a:path>
              </a:pathLst>
            </a:custGeom>
            <a:ln w="480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4421" y="1645442"/>
              <a:ext cx="3081655" cy="4630420"/>
            </a:xfrm>
            <a:custGeom>
              <a:avLst/>
              <a:gdLst/>
              <a:ahLst/>
              <a:cxnLst/>
              <a:rect l="l" t="t" r="r" b="b"/>
              <a:pathLst>
                <a:path w="3081654" h="4630420">
                  <a:moveTo>
                    <a:pt x="0" y="0"/>
                  </a:moveTo>
                  <a:lnTo>
                    <a:pt x="3081528" y="0"/>
                  </a:lnTo>
                  <a:lnTo>
                    <a:pt x="3081528" y="4630289"/>
                  </a:lnTo>
                  <a:lnTo>
                    <a:pt x="0" y="4630289"/>
                  </a:lnTo>
                  <a:lnTo>
                    <a:pt x="0" y="0"/>
                  </a:lnTo>
                  <a:close/>
                </a:path>
              </a:pathLst>
            </a:custGeom>
            <a:ln w="480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3587" y="3831475"/>
              <a:ext cx="4049395" cy="382270"/>
            </a:xfrm>
            <a:custGeom>
              <a:avLst/>
              <a:gdLst/>
              <a:ahLst/>
              <a:cxnLst/>
              <a:rect l="l" t="t" r="r" b="b"/>
              <a:pathLst>
                <a:path w="4049395" h="382270">
                  <a:moveTo>
                    <a:pt x="573532" y="56476"/>
                  </a:moveTo>
                  <a:lnTo>
                    <a:pt x="567842" y="50787"/>
                  </a:lnTo>
                  <a:lnTo>
                    <a:pt x="127000" y="50800"/>
                  </a:lnTo>
                  <a:lnTo>
                    <a:pt x="127000" y="0"/>
                  </a:lnTo>
                  <a:lnTo>
                    <a:pt x="0" y="63500"/>
                  </a:lnTo>
                  <a:lnTo>
                    <a:pt x="127000" y="127000"/>
                  </a:lnTo>
                  <a:lnTo>
                    <a:pt x="127000" y="76200"/>
                  </a:lnTo>
                  <a:lnTo>
                    <a:pt x="567842" y="76187"/>
                  </a:lnTo>
                  <a:lnTo>
                    <a:pt x="573532" y="70510"/>
                  </a:lnTo>
                  <a:lnTo>
                    <a:pt x="573532" y="56476"/>
                  </a:lnTo>
                  <a:close/>
                </a:path>
                <a:path w="4049395" h="382270">
                  <a:moveTo>
                    <a:pt x="4049115" y="318312"/>
                  </a:moveTo>
                  <a:lnTo>
                    <a:pt x="3922115" y="254812"/>
                  </a:lnTo>
                  <a:lnTo>
                    <a:pt x="3922115" y="305612"/>
                  </a:lnTo>
                  <a:lnTo>
                    <a:pt x="3483356" y="305612"/>
                  </a:lnTo>
                  <a:lnTo>
                    <a:pt x="3476345" y="305612"/>
                  </a:lnTo>
                  <a:lnTo>
                    <a:pt x="3470656" y="311302"/>
                  </a:lnTo>
                  <a:lnTo>
                    <a:pt x="3470656" y="325335"/>
                  </a:lnTo>
                  <a:lnTo>
                    <a:pt x="3476345" y="331012"/>
                  </a:lnTo>
                  <a:lnTo>
                    <a:pt x="3922115" y="331012"/>
                  </a:lnTo>
                  <a:lnTo>
                    <a:pt x="3922115" y="381812"/>
                  </a:lnTo>
                  <a:lnTo>
                    <a:pt x="4023715" y="331012"/>
                  </a:lnTo>
                  <a:lnTo>
                    <a:pt x="4049115" y="3183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44880" y="5140131"/>
            <a:ext cx="234511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Edge</a:t>
            </a:r>
            <a:r>
              <a:rPr lang="en-US" sz="2200" b="1" dirty="0">
                <a:latin typeface="Arial"/>
                <a:cs typeface="Arial"/>
              </a:rPr>
              <a:t> (link) </a:t>
            </a:r>
            <a:r>
              <a:rPr sz="2200" b="1" spc="-10" dirty="0">
                <a:latin typeface="Arial"/>
                <a:cs typeface="Arial"/>
              </a:rPr>
              <a:t>level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1811" y="3541427"/>
            <a:ext cx="1564005" cy="1098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0"/>
              </a:spcBef>
            </a:pPr>
            <a:r>
              <a:rPr sz="2200" b="1" spc="-10" dirty="0">
                <a:latin typeface="Arial"/>
                <a:cs typeface="Arial"/>
              </a:rPr>
              <a:t>Community (subgraph)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b="1" spc="-10" dirty="0">
                <a:latin typeface="Arial"/>
                <a:cs typeface="Arial"/>
              </a:rPr>
              <a:t>level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815" y="3344859"/>
            <a:ext cx="1565275" cy="14401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0"/>
              </a:spcBef>
            </a:pPr>
            <a:r>
              <a:rPr sz="2200" b="1" dirty="0">
                <a:latin typeface="Arial"/>
                <a:cs typeface="Arial"/>
              </a:rPr>
              <a:t>Graph-</a:t>
            </a:r>
            <a:r>
              <a:rPr sz="2200" b="1" spc="-10" dirty="0">
                <a:latin typeface="Arial"/>
                <a:cs typeface="Arial"/>
              </a:rPr>
              <a:t>level prediction,</a:t>
            </a:r>
            <a:endParaRPr sz="2200">
              <a:latin typeface="Arial"/>
              <a:cs typeface="Arial"/>
            </a:endParaRPr>
          </a:p>
          <a:p>
            <a:pPr marL="12700" marR="113030">
              <a:lnSpc>
                <a:spcPct val="102699"/>
              </a:lnSpc>
              <a:spcBef>
                <a:spcPts val="385"/>
              </a:spcBef>
            </a:pPr>
            <a:r>
              <a:rPr sz="2200" b="1" spc="-10" dirty="0">
                <a:latin typeface="Arial"/>
                <a:cs typeface="Arial"/>
              </a:rPr>
              <a:t>Graph generation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43875EDA-21D3-8A55-287A-17E045BEB390}"/>
              </a:ext>
            </a:extLst>
          </p:cNvPr>
          <p:cNvSpPr txBox="1"/>
          <p:nvPr/>
        </p:nvSpPr>
        <p:spPr>
          <a:xfrm>
            <a:off x="6459669" y="1825519"/>
            <a:ext cx="1564005" cy="75443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0"/>
              </a:spcBef>
            </a:pPr>
            <a:r>
              <a:rPr lang="en-US" sz="2200" b="1" spc="-10" dirty="0">
                <a:latin typeface="Arial"/>
                <a:cs typeface="Arial"/>
              </a:rPr>
              <a:t>Node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b="1" spc="-10" dirty="0">
                <a:latin typeface="Arial"/>
                <a:cs typeface="Arial"/>
              </a:rPr>
              <a:t>level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BAA54-C62F-9EF1-2BEA-5E4B38214DA8}"/>
              </a:ext>
            </a:extLst>
          </p:cNvPr>
          <p:cNvSpPr txBox="1"/>
          <p:nvPr/>
        </p:nvSpPr>
        <p:spPr>
          <a:xfrm>
            <a:off x="75557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Types of ML tasks in graphs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49D5540-2962-45F0-AD2A-71E87C09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4195" y="1348105"/>
            <a:ext cx="8055609" cy="4466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  <a:tab pos="6448425" algn="l"/>
              </a:tabLst>
            </a:pPr>
            <a:r>
              <a:rPr sz="3200" b="1" dirty="0">
                <a:latin typeface="Calibri"/>
                <a:cs typeface="Calibri"/>
              </a:rPr>
              <a:t>Goal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feature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vector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𝜙</a:t>
            </a:r>
            <a:r>
              <a:rPr lang="en-US" sz="3200" spc="-50" dirty="0">
                <a:latin typeface="Cambria Math"/>
                <a:cs typeface="Cambria Math"/>
              </a:rPr>
              <a:t>(G)</a:t>
            </a:r>
            <a:r>
              <a:rPr sz="3200" dirty="0">
                <a:latin typeface="Cambria Math"/>
                <a:cs typeface="Cambria Math"/>
              </a:rPr>
              <a:t>	</a:t>
            </a:r>
          </a:p>
          <a:p>
            <a:pPr marL="12700">
              <a:lnSpc>
                <a:spcPts val="3835"/>
              </a:lnSpc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b="1" dirty="0">
                <a:latin typeface="Calibri"/>
                <a:cs typeface="Calibri"/>
              </a:rPr>
              <a:t>Key</a:t>
            </a:r>
            <a:r>
              <a:rPr sz="3200" b="1" spc="-1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idea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8000"/>
                </a:solidFill>
                <a:latin typeface="Calibri"/>
                <a:cs typeface="Calibri"/>
              </a:rPr>
              <a:t>Bag-of-</a:t>
            </a:r>
            <a:r>
              <a:rPr sz="3200" spc="-20" dirty="0">
                <a:solidFill>
                  <a:srgbClr val="008000"/>
                </a:solidFill>
                <a:latin typeface="Calibri"/>
                <a:cs typeface="Calibri"/>
              </a:rPr>
              <a:t>Words</a:t>
            </a:r>
            <a:r>
              <a:rPr sz="32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8000"/>
                </a:solidFill>
                <a:latin typeface="Calibri"/>
                <a:cs typeface="Calibri"/>
              </a:rPr>
              <a:t>(BoW)</a:t>
            </a:r>
            <a:r>
              <a:rPr sz="3200" spc="-8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</a:t>
            </a:r>
            <a:endParaRPr sz="3200" dirty="0">
              <a:latin typeface="Calibri"/>
              <a:cs typeface="Calibri"/>
            </a:endParaRPr>
          </a:p>
          <a:p>
            <a:pPr marL="631190" marR="33401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 err="1">
                <a:latin typeface="Calibri"/>
                <a:cs typeface="Calibri"/>
              </a:rPr>
              <a:t>BoW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simply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uses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word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counts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as </a:t>
            </a:r>
            <a:r>
              <a:rPr sz="2750" dirty="0">
                <a:latin typeface="Calibri"/>
                <a:cs typeface="Calibri"/>
              </a:rPr>
              <a:t>features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documents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(no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ordering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considered).</a:t>
            </a:r>
            <a:endParaRPr sz="275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Naïve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extension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graph: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Regard</a:t>
            </a:r>
            <a:r>
              <a:rPr sz="2750" spc="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nodes</a:t>
            </a:r>
            <a:r>
              <a:rPr sz="275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275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C00000"/>
                </a:solidFill>
                <a:latin typeface="Calibri"/>
                <a:cs typeface="Calibri"/>
              </a:rPr>
              <a:t>words.</a:t>
            </a:r>
            <a:endParaRPr sz="275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Since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graphs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have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red nodes</a:t>
            </a:r>
            <a:r>
              <a:rPr sz="2750" dirty="0">
                <a:latin typeface="Calibri"/>
                <a:cs typeface="Calibri"/>
              </a:rPr>
              <a:t>,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get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</a:t>
            </a:r>
            <a:endParaRPr sz="2750" dirty="0">
              <a:latin typeface="Calibri"/>
              <a:cs typeface="Calibri"/>
            </a:endParaRPr>
          </a:p>
          <a:p>
            <a:pPr marL="632460">
              <a:lnSpc>
                <a:spcPct val="100000"/>
              </a:lnSpc>
              <a:spcBef>
                <a:spcPts val="5"/>
              </a:spcBef>
            </a:pPr>
            <a:r>
              <a:rPr sz="2750" dirty="0">
                <a:latin typeface="Calibri"/>
                <a:cs typeface="Calibri"/>
              </a:rPr>
              <a:t>same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feature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vector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different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graph</a:t>
            </a:r>
            <a:r>
              <a:rPr lang="en-US" sz="2750" spc="-10" dirty="0">
                <a:latin typeface="Calibri"/>
                <a:cs typeface="Calibri"/>
              </a:rPr>
              <a:t>s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 dirty="0">
              <a:latin typeface="Calibri"/>
              <a:cs typeface="Calibri"/>
            </a:endParaRPr>
          </a:p>
          <a:p>
            <a:pPr marL="2293620">
              <a:lnSpc>
                <a:spcPct val="100000"/>
              </a:lnSpc>
              <a:tabLst>
                <a:tab pos="3514090" algn="l"/>
              </a:tabLst>
            </a:pPr>
            <a:r>
              <a:rPr sz="3600" spc="-25" dirty="0">
                <a:latin typeface="Cambria Math"/>
                <a:cs typeface="Cambria Math"/>
              </a:rPr>
              <a:t>𝜙(</a:t>
            </a:r>
            <a:r>
              <a:rPr sz="3600" dirty="0">
                <a:latin typeface="Cambria Math"/>
                <a:cs typeface="Cambria Math"/>
              </a:rPr>
              <a:t>	)</a:t>
            </a:r>
            <a:r>
              <a:rPr sz="3600" spc="100" dirty="0">
                <a:latin typeface="Cambria Math"/>
                <a:cs typeface="Cambria Math"/>
              </a:rPr>
              <a:t> </a:t>
            </a:r>
            <a:r>
              <a:rPr sz="3600" dirty="0">
                <a:latin typeface="Arial"/>
                <a:cs typeface="Arial"/>
              </a:rPr>
              <a:t>=</a:t>
            </a:r>
            <a:r>
              <a:rPr sz="3600" spc="45" dirty="0">
                <a:latin typeface="Arial"/>
                <a:cs typeface="Arial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𝜙</a:t>
            </a:r>
            <a:endParaRPr sz="3600" dirty="0">
              <a:latin typeface="Cambria Math"/>
              <a:cs typeface="Cambria Math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48113" y="5315013"/>
            <a:ext cx="619125" cy="609600"/>
            <a:chOff x="3448113" y="5315013"/>
            <a:chExt cx="619125" cy="609600"/>
          </a:xfrm>
        </p:grpSpPr>
        <p:sp>
          <p:nvSpPr>
            <p:cNvPr id="6" name="object 6"/>
            <p:cNvSpPr/>
            <p:nvPr/>
          </p:nvSpPr>
          <p:spPr>
            <a:xfrm>
              <a:off x="3519551" y="5405501"/>
              <a:ext cx="476250" cy="447675"/>
            </a:xfrm>
            <a:custGeom>
              <a:avLst/>
              <a:gdLst/>
              <a:ahLst/>
              <a:cxnLst/>
              <a:rect l="l" t="t" r="r" b="b"/>
              <a:pathLst>
                <a:path w="476250" h="447675">
                  <a:moveTo>
                    <a:pt x="4825" y="57150"/>
                  </a:moveTo>
                  <a:lnTo>
                    <a:pt x="0" y="375462"/>
                  </a:lnTo>
                </a:path>
                <a:path w="476250" h="447675">
                  <a:moveTo>
                    <a:pt x="66675" y="447611"/>
                  </a:moveTo>
                  <a:lnTo>
                    <a:pt x="406146" y="447611"/>
                  </a:lnTo>
                </a:path>
                <a:path w="476250" h="447675">
                  <a:moveTo>
                    <a:pt x="426593" y="391515"/>
                  </a:moveTo>
                  <a:lnTo>
                    <a:pt x="47625" y="0"/>
                  </a:lnTo>
                </a:path>
                <a:path w="476250" h="447675">
                  <a:moveTo>
                    <a:pt x="476250" y="369379"/>
                  </a:moveTo>
                  <a:lnTo>
                    <a:pt x="476123" y="476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8113" y="5772150"/>
              <a:ext cx="142875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7638" y="5315013"/>
              <a:ext cx="142875" cy="152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4363" y="5315013"/>
              <a:ext cx="142875" cy="142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63" y="5772150"/>
              <a:ext cx="142875" cy="152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193157" y="5229288"/>
            <a:ext cx="1005205" cy="657225"/>
            <a:chOff x="5193157" y="5229288"/>
            <a:chExt cx="1005205" cy="657225"/>
          </a:xfrm>
        </p:grpSpPr>
        <p:sp>
          <p:nvSpPr>
            <p:cNvPr id="12" name="object 12"/>
            <p:cNvSpPr/>
            <p:nvPr/>
          </p:nvSpPr>
          <p:spPr>
            <a:xfrm>
              <a:off x="5193157" y="5359781"/>
              <a:ext cx="1005205" cy="423545"/>
            </a:xfrm>
            <a:custGeom>
              <a:avLst/>
              <a:gdLst/>
              <a:ahLst/>
              <a:cxnLst/>
              <a:rect l="l" t="t" r="r" b="b"/>
              <a:pathLst>
                <a:path w="1005204" h="423545">
                  <a:moveTo>
                    <a:pt x="869695" y="0"/>
                  </a:moveTo>
                  <a:lnTo>
                    <a:pt x="863600" y="17272"/>
                  </a:lnTo>
                  <a:lnTo>
                    <a:pt x="888099" y="27892"/>
                  </a:lnTo>
                  <a:lnTo>
                    <a:pt x="909192" y="42608"/>
                  </a:lnTo>
                  <a:lnTo>
                    <a:pt x="941069" y="84328"/>
                  </a:lnTo>
                  <a:lnTo>
                    <a:pt x="959818" y="140620"/>
                  </a:lnTo>
                  <a:lnTo>
                    <a:pt x="966088" y="209677"/>
                  </a:lnTo>
                  <a:lnTo>
                    <a:pt x="964517" y="247009"/>
                  </a:lnTo>
                  <a:lnTo>
                    <a:pt x="951944" y="311402"/>
                  </a:lnTo>
                  <a:lnTo>
                    <a:pt x="926724" y="361700"/>
                  </a:lnTo>
                  <a:lnTo>
                    <a:pt x="888382" y="395637"/>
                  </a:lnTo>
                  <a:lnTo>
                    <a:pt x="864234" y="406323"/>
                  </a:lnTo>
                  <a:lnTo>
                    <a:pt x="869695" y="423519"/>
                  </a:lnTo>
                  <a:lnTo>
                    <a:pt x="927417" y="396417"/>
                  </a:lnTo>
                  <a:lnTo>
                    <a:pt x="969898" y="349504"/>
                  </a:lnTo>
                  <a:lnTo>
                    <a:pt x="996013" y="286689"/>
                  </a:lnTo>
                  <a:lnTo>
                    <a:pt x="1004696" y="211836"/>
                  </a:lnTo>
                  <a:lnTo>
                    <a:pt x="1002508" y="173021"/>
                  </a:lnTo>
                  <a:lnTo>
                    <a:pt x="985033" y="104251"/>
                  </a:lnTo>
                  <a:lnTo>
                    <a:pt x="950438" y="48220"/>
                  </a:lnTo>
                  <a:lnTo>
                    <a:pt x="900388" y="11072"/>
                  </a:lnTo>
                  <a:lnTo>
                    <a:pt x="869695" y="0"/>
                  </a:lnTo>
                  <a:close/>
                </a:path>
                <a:path w="1005204" h="423545">
                  <a:moveTo>
                    <a:pt x="135000" y="0"/>
                  </a:moveTo>
                  <a:lnTo>
                    <a:pt x="77390" y="27146"/>
                  </a:lnTo>
                  <a:lnTo>
                    <a:pt x="34925" y="74295"/>
                  </a:lnTo>
                  <a:lnTo>
                    <a:pt x="8699" y="137160"/>
                  </a:lnTo>
                  <a:lnTo>
                    <a:pt x="0" y="211836"/>
                  </a:lnTo>
                  <a:lnTo>
                    <a:pt x="2168" y="250770"/>
                  </a:lnTo>
                  <a:lnTo>
                    <a:pt x="19556" y="319599"/>
                  </a:lnTo>
                  <a:lnTo>
                    <a:pt x="54133" y="375438"/>
                  </a:lnTo>
                  <a:lnTo>
                    <a:pt x="104235" y="412444"/>
                  </a:lnTo>
                  <a:lnTo>
                    <a:pt x="135000" y="423519"/>
                  </a:lnTo>
                  <a:lnTo>
                    <a:pt x="140334" y="406323"/>
                  </a:lnTo>
                  <a:lnTo>
                    <a:pt x="116242" y="395637"/>
                  </a:lnTo>
                  <a:lnTo>
                    <a:pt x="95424" y="380761"/>
                  </a:lnTo>
                  <a:lnTo>
                    <a:pt x="63753" y="338455"/>
                  </a:lnTo>
                  <a:lnTo>
                    <a:pt x="44894" y="280919"/>
                  </a:lnTo>
                  <a:lnTo>
                    <a:pt x="38607" y="209677"/>
                  </a:lnTo>
                  <a:lnTo>
                    <a:pt x="40179" y="173553"/>
                  </a:lnTo>
                  <a:lnTo>
                    <a:pt x="52752" y="110878"/>
                  </a:lnTo>
                  <a:lnTo>
                    <a:pt x="77946" y="61420"/>
                  </a:lnTo>
                  <a:lnTo>
                    <a:pt x="116617" y="27892"/>
                  </a:lnTo>
                  <a:lnTo>
                    <a:pt x="141096" y="17272"/>
                  </a:lnTo>
                  <a:lnTo>
                    <a:pt x="135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3126" y="5329301"/>
              <a:ext cx="485775" cy="476250"/>
            </a:xfrm>
            <a:custGeom>
              <a:avLst/>
              <a:gdLst/>
              <a:ahLst/>
              <a:cxnLst/>
              <a:rect l="l" t="t" r="r" b="b"/>
              <a:pathLst>
                <a:path w="485775" h="476250">
                  <a:moveTo>
                    <a:pt x="4952" y="66675"/>
                  </a:moveTo>
                  <a:lnTo>
                    <a:pt x="0" y="406819"/>
                  </a:lnTo>
                </a:path>
                <a:path w="485775" h="476250">
                  <a:moveTo>
                    <a:pt x="66675" y="476186"/>
                  </a:moveTo>
                  <a:lnTo>
                    <a:pt x="411479" y="476186"/>
                  </a:lnTo>
                </a:path>
                <a:path w="485775" h="476250">
                  <a:moveTo>
                    <a:pt x="442087" y="418363"/>
                  </a:moveTo>
                  <a:lnTo>
                    <a:pt x="57150" y="0"/>
                  </a:lnTo>
                </a:path>
                <a:path w="485775" h="476250">
                  <a:moveTo>
                    <a:pt x="485775" y="400977"/>
                  </a:moveTo>
                  <a:lnTo>
                    <a:pt x="485648" y="571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1688" y="5724525"/>
              <a:ext cx="152400" cy="1619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213" y="5238813"/>
              <a:ext cx="142875" cy="1619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63" y="5229288"/>
              <a:ext cx="142875" cy="1619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7463" y="5724525"/>
              <a:ext cx="142875" cy="1619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29326" y="5310251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342264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60</a:t>
            </a:fld>
            <a:endParaRPr spc="-25" dirty="0"/>
          </a:p>
        </p:txBody>
      </p:sp>
      <p:sp>
        <p:nvSpPr>
          <p:cNvPr id="22" name="Title 52">
            <a:extLst>
              <a:ext uri="{FF2B5EF4-FFF2-40B4-BE49-F238E27FC236}">
                <a16:creationId xmlns:a16="http://schemas.microsoft.com/office/drawing/2014/main" id="{9BC88F25-7F50-1A20-147D-6C7C678CE9A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 Kernels</a:t>
            </a:r>
          </a:p>
        </p:txBody>
      </p:sp>
    </p:spTree>
    <p:extLst>
      <p:ext uri="{BB962C8B-B14F-4D97-AF65-F5344CB8AC3E}">
        <p14:creationId xmlns:p14="http://schemas.microsoft.com/office/powerpoint/2010/main" val="2212922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4362" y="1843722"/>
            <a:ext cx="3411854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34135" algn="l"/>
                <a:tab pos="2571115" algn="l"/>
              </a:tabLst>
            </a:pPr>
            <a:r>
              <a:rPr sz="2750" spc="-10" dirty="0">
                <a:latin typeface="Calibri"/>
                <a:cs typeface="Calibri"/>
              </a:rPr>
              <a:t>Deg1: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Deg2: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Deg3: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62" y="4704715"/>
            <a:ext cx="7734300" cy="19869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36550" marR="5080" indent="-324485">
              <a:lnSpc>
                <a:spcPct val="100400"/>
              </a:lnSpc>
              <a:spcBef>
                <a:spcPts val="11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Both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Graphlet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Kernel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Weisfeiler-</a:t>
            </a:r>
            <a:r>
              <a:rPr sz="3200" spc="-10" dirty="0">
                <a:latin typeface="Calibri"/>
                <a:cs typeface="Calibri"/>
              </a:rPr>
              <a:t>Lehman </a:t>
            </a:r>
            <a:r>
              <a:rPr sz="3200" dirty="0">
                <a:latin typeface="Calibri"/>
                <a:cs typeface="Calibri"/>
              </a:rPr>
              <a:t>(WL)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Kernel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Bag-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of-*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representation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graph,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*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sophisticated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than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degrees!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33563" y="2505138"/>
            <a:ext cx="619125" cy="619125"/>
            <a:chOff x="1333563" y="2505138"/>
            <a:chExt cx="619125" cy="619125"/>
          </a:xfrm>
        </p:grpSpPr>
        <p:sp>
          <p:nvSpPr>
            <p:cNvPr id="7" name="object 7"/>
            <p:cNvSpPr/>
            <p:nvPr/>
          </p:nvSpPr>
          <p:spPr>
            <a:xfrm>
              <a:off x="1405000" y="2605151"/>
              <a:ext cx="476250" cy="438150"/>
            </a:xfrm>
            <a:custGeom>
              <a:avLst/>
              <a:gdLst/>
              <a:ahLst/>
              <a:cxnLst/>
              <a:rect l="l" t="t" r="r" b="b"/>
              <a:pathLst>
                <a:path w="476250" h="438150">
                  <a:moveTo>
                    <a:pt x="4826" y="57150"/>
                  </a:moveTo>
                  <a:lnTo>
                    <a:pt x="0" y="375412"/>
                  </a:lnTo>
                </a:path>
                <a:path w="476250" h="438150">
                  <a:moveTo>
                    <a:pt x="66675" y="438150"/>
                  </a:moveTo>
                  <a:lnTo>
                    <a:pt x="406146" y="438023"/>
                  </a:lnTo>
                </a:path>
                <a:path w="476250" h="438150">
                  <a:moveTo>
                    <a:pt x="426593" y="391540"/>
                  </a:moveTo>
                  <a:lnTo>
                    <a:pt x="47625" y="0"/>
                  </a:lnTo>
                </a:path>
                <a:path w="476250" h="438150">
                  <a:moveTo>
                    <a:pt x="476250" y="369443"/>
                  </a:moveTo>
                  <a:lnTo>
                    <a:pt x="476123" y="476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63" y="2971863"/>
              <a:ext cx="142875" cy="152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3088" y="2514663"/>
              <a:ext cx="142875" cy="152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9813" y="2505138"/>
              <a:ext cx="142875" cy="152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9813" y="2971863"/>
              <a:ext cx="142875" cy="1524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924363" y="2533713"/>
            <a:ext cx="619125" cy="619125"/>
            <a:chOff x="3924363" y="2533713"/>
            <a:chExt cx="619125" cy="619125"/>
          </a:xfrm>
        </p:grpSpPr>
        <p:sp>
          <p:nvSpPr>
            <p:cNvPr id="13" name="object 13"/>
            <p:cNvSpPr/>
            <p:nvPr/>
          </p:nvSpPr>
          <p:spPr>
            <a:xfrm>
              <a:off x="4005326" y="2633726"/>
              <a:ext cx="466725" cy="438150"/>
            </a:xfrm>
            <a:custGeom>
              <a:avLst/>
              <a:gdLst/>
              <a:ahLst/>
              <a:cxnLst/>
              <a:rect l="l" t="t" r="r" b="b"/>
              <a:pathLst>
                <a:path w="466725" h="438150">
                  <a:moveTo>
                    <a:pt x="4825" y="47625"/>
                  </a:moveTo>
                  <a:lnTo>
                    <a:pt x="0" y="365887"/>
                  </a:lnTo>
                </a:path>
                <a:path w="466725" h="438150">
                  <a:moveTo>
                    <a:pt x="57150" y="438150"/>
                  </a:moveTo>
                  <a:lnTo>
                    <a:pt x="396621" y="438023"/>
                  </a:lnTo>
                </a:path>
                <a:path w="466725" h="438150">
                  <a:moveTo>
                    <a:pt x="426593" y="391540"/>
                  </a:moveTo>
                  <a:lnTo>
                    <a:pt x="47625" y="0"/>
                  </a:lnTo>
                </a:path>
                <a:path w="466725" h="438150">
                  <a:moveTo>
                    <a:pt x="466725" y="369443"/>
                  </a:moveTo>
                  <a:lnTo>
                    <a:pt x="466598" y="476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363" y="3000438"/>
              <a:ext cx="152400" cy="152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3888" y="2543238"/>
              <a:ext cx="142875" cy="1428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0613" y="2533713"/>
              <a:ext cx="142875" cy="152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0613" y="3000438"/>
              <a:ext cx="142875" cy="15240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688" y="2038413"/>
            <a:ext cx="142875" cy="1524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7088" y="2038413"/>
            <a:ext cx="142875" cy="15240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333563" y="3648138"/>
            <a:ext cx="619125" cy="619125"/>
            <a:chOff x="1333563" y="3648138"/>
            <a:chExt cx="619125" cy="619125"/>
          </a:xfrm>
        </p:grpSpPr>
        <p:sp>
          <p:nvSpPr>
            <p:cNvPr id="21" name="object 21"/>
            <p:cNvSpPr/>
            <p:nvPr/>
          </p:nvSpPr>
          <p:spPr>
            <a:xfrm>
              <a:off x="1405000" y="3748024"/>
              <a:ext cx="476250" cy="438784"/>
            </a:xfrm>
            <a:custGeom>
              <a:avLst/>
              <a:gdLst/>
              <a:ahLst/>
              <a:cxnLst/>
              <a:rect l="l" t="t" r="r" b="b"/>
              <a:pathLst>
                <a:path w="476250" h="438785">
                  <a:moveTo>
                    <a:pt x="4826" y="57276"/>
                  </a:moveTo>
                  <a:lnTo>
                    <a:pt x="0" y="375538"/>
                  </a:lnTo>
                </a:path>
                <a:path w="476250" h="438785">
                  <a:moveTo>
                    <a:pt x="66675" y="438276"/>
                  </a:moveTo>
                  <a:lnTo>
                    <a:pt x="406146" y="438150"/>
                  </a:lnTo>
                </a:path>
                <a:path w="476250" h="438785">
                  <a:moveTo>
                    <a:pt x="426593" y="391668"/>
                  </a:moveTo>
                  <a:lnTo>
                    <a:pt x="47625" y="0"/>
                  </a:lnTo>
                </a:path>
                <a:path w="476250" h="438785">
                  <a:moveTo>
                    <a:pt x="476250" y="369569"/>
                  </a:moveTo>
                  <a:lnTo>
                    <a:pt x="476123" y="4775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63" y="4114863"/>
              <a:ext cx="142875" cy="152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3088" y="3657663"/>
              <a:ext cx="142875" cy="1524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9813" y="3648138"/>
              <a:ext cx="142875" cy="1524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9813" y="4114863"/>
              <a:ext cx="142875" cy="1524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65492" y="2465324"/>
            <a:ext cx="3097530" cy="17456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3170" algn="l"/>
              </a:tabLst>
            </a:pPr>
            <a:r>
              <a:rPr sz="3600" spc="-25" dirty="0">
                <a:latin typeface="Cambria Math"/>
                <a:cs typeface="Cambria Math"/>
              </a:rPr>
              <a:t>𝜙(</a:t>
            </a:r>
            <a:r>
              <a:rPr sz="3600" dirty="0">
                <a:latin typeface="Cambria Math"/>
                <a:cs typeface="Cambria Math"/>
              </a:rPr>
              <a:t>	)</a:t>
            </a:r>
            <a:r>
              <a:rPr sz="3600" spc="110" dirty="0">
                <a:latin typeface="Cambria Math"/>
                <a:cs typeface="Cambria Math"/>
              </a:rPr>
              <a:t> </a:t>
            </a:r>
            <a:r>
              <a:rPr sz="3600" dirty="0">
                <a:latin typeface="Arial"/>
                <a:cs typeface="Arial"/>
              </a:rPr>
              <a:t>=</a:t>
            </a:r>
            <a:r>
              <a:rPr sz="3600" spc="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count(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33170" algn="l"/>
              </a:tabLst>
            </a:pPr>
            <a:r>
              <a:rPr sz="3600" spc="-25" dirty="0">
                <a:latin typeface="Cambria Math"/>
                <a:cs typeface="Cambria Math"/>
              </a:rPr>
              <a:t>𝜙(</a:t>
            </a:r>
            <a:r>
              <a:rPr sz="3600" dirty="0">
                <a:latin typeface="Cambria Math"/>
                <a:cs typeface="Cambria Math"/>
              </a:rPr>
              <a:t>	)</a:t>
            </a:r>
            <a:r>
              <a:rPr sz="3600" spc="110" dirty="0">
                <a:latin typeface="Cambria Math"/>
                <a:cs typeface="Cambria Math"/>
              </a:rPr>
              <a:t> </a:t>
            </a:r>
            <a:r>
              <a:rPr sz="3600" dirty="0">
                <a:latin typeface="Arial"/>
                <a:cs typeface="Arial"/>
              </a:rPr>
              <a:t>=</a:t>
            </a:r>
            <a:r>
              <a:rPr sz="3600" spc="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count(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95788" y="3686238"/>
            <a:ext cx="619125" cy="619125"/>
            <a:chOff x="3895788" y="3686238"/>
            <a:chExt cx="619125" cy="619125"/>
          </a:xfrm>
        </p:grpSpPr>
        <p:sp>
          <p:nvSpPr>
            <p:cNvPr id="28" name="object 28"/>
            <p:cNvSpPr/>
            <p:nvPr/>
          </p:nvSpPr>
          <p:spPr>
            <a:xfrm>
              <a:off x="3967226" y="3786124"/>
              <a:ext cx="476250" cy="438784"/>
            </a:xfrm>
            <a:custGeom>
              <a:avLst/>
              <a:gdLst/>
              <a:ahLst/>
              <a:cxnLst/>
              <a:rect l="l" t="t" r="r" b="b"/>
              <a:pathLst>
                <a:path w="476250" h="438785">
                  <a:moveTo>
                    <a:pt x="4825" y="57276"/>
                  </a:moveTo>
                  <a:lnTo>
                    <a:pt x="0" y="375538"/>
                  </a:lnTo>
                </a:path>
                <a:path w="476250" h="438785">
                  <a:moveTo>
                    <a:pt x="66675" y="438276"/>
                  </a:moveTo>
                  <a:lnTo>
                    <a:pt x="406146" y="438150"/>
                  </a:lnTo>
                </a:path>
                <a:path w="476250" h="438785">
                  <a:moveTo>
                    <a:pt x="426593" y="391668"/>
                  </a:moveTo>
                  <a:lnTo>
                    <a:pt x="47625" y="0"/>
                  </a:lnTo>
                </a:path>
                <a:path w="476250" h="438785">
                  <a:moveTo>
                    <a:pt x="476250" y="369569"/>
                  </a:moveTo>
                  <a:lnTo>
                    <a:pt x="476123" y="4775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5788" y="4152963"/>
              <a:ext cx="142875" cy="1524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5788" y="3695763"/>
              <a:ext cx="142875" cy="152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038" y="3686238"/>
              <a:ext cx="142875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2038" y="4152963"/>
              <a:ext cx="142875" cy="1524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24376" y="3767201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342264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471675" y="3748151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4">
                <a:moveTo>
                  <a:pt x="342265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3438" y="2019363"/>
            <a:ext cx="142875" cy="15240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5772150" y="3110357"/>
            <a:ext cx="466725" cy="542290"/>
            <a:chOff x="5772150" y="3110357"/>
            <a:chExt cx="466725" cy="542290"/>
          </a:xfrm>
        </p:grpSpPr>
        <p:sp>
          <p:nvSpPr>
            <p:cNvPr id="37" name="object 37"/>
            <p:cNvSpPr/>
            <p:nvPr/>
          </p:nvSpPr>
          <p:spPr>
            <a:xfrm>
              <a:off x="5791200" y="3129407"/>
              <a:ext cx="428625" cy="504190"/>
            </a:xfrm>
            <a:custGeom>
              <a:avLst/>
              <a:gdLst/>
              <a:ahLst/>
              <a:cxnLst/>
              <a:rect l="l" t="t" r="r" b="b"/>
              <a:pathLst>
                <a:path w="428625" h="504189">
                  <a:moveTo>
                    <a:pt x="274065" y="0"/>
                  </a:moveTo>
                  <a:lnTo>
                    <a:pt x="239522" y="0"/>
                  </a:lnTo>
                  <a:lnTo>
                    <a:pt x="239522" y="242823"/>
                  </a:lnTo>
                  <a:lnTo>
                    <a:pt x="189102" y="224408"/>
                  </a:lnTo>
                  <a:lnTo>
                    <a:pt x="189102" y="0"/>
                  </a:lnTo>
                  <a:lnTo>
                    <a:pt x="154686" y="0"/>
                  </a:lnTo>
                  <a:lnTo>
                    <a:pt x="154686" y="211835"/>
                  </a:lnTo>
                  <a:lnTo>
                    <a:pt x="11811" y="159892"/>
                  </a:lnTo>
                  <a:lnTo>
                    <a:pt x="0" y="192277"/>
                  </a:lnTo>
                  <a:lnTo>
                    <a:pt x="154686" y="248538"/>
                  </a:lnTo>
                  <a:lnTo>
                    <a:pt x="154686" y="503935"/>
                  </a:lnTo>
                  <a:lnTo>
                    <a:pt x="189102" y="503935"/>
                  </a:lnTo>
                  <a:lnTo>
                    <a:pt x="189102" y="261112"/>
                  </a:lnTo>
                  <a:lnTo>
                    <a:pt x="239522" y="279526"/>
                  </a:lnTo>
                  <a:lnTo>
                    <a:pt x="239522" y="503935"/>
                  </a:lnTo>
                  <a:lnTo>
                    <a:pt x="274065" y="503935"/>
                  </a:lnTo>
                  <a:lnTo>
                    <a:pt x="274065" y="292100"/>
                  </a:lnTo>
                  <a:lnTo>
                    <a:pt x="416813" y="344042"/>
                  </a:lnTo>
                  <a:lnTo>
                    <a:pt x="428625" y="311657"/>
                  </a:lnTo>
                  <a:lnTo>
                    <a:pt x="274065" y="255396"/>
                  </a:lnTo>
                  <a:lnTo>
                    <a:pt x="27406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91200" y="3129407"/>
              <a:ext cx="428625" cy="504190"/>
            </a:xfrm>
            <a:custGeom>
              <a:avLst/>
              <a:gdLst/>
              <a:ahLst/>
              <a:cxnLst/>
              <a:rect l="l" t="t" r="r" b="b"/>
              <a:pathLst>
                <a:path w="428625" h="504189">
                  <a:moveTo>
                    <a:pt x="274065" y="0"/>
                  </a:moveTo>
                  <a:lnTo>
                    <a:pt x="274065" y="255396"/>
                  </a:lnTo>
                  <a:lnTo>
                    <a:pt x="428625" y="311657"/>
                  </a:lnTo>
                  <a:lnTo>
                    <a:pt x="416813" y="344042"/>
                  </a:lnTo>
                  <a:lnTo>
                    <a:pt x="274065" y="292100"/>
                  </a:lnTo>
                  <a:lnTo>
                    <a:pt x="274065" y="503935"/>
                  </a:lnTo>
                  <a:lnTo>
                    <a:pt x="239522" y="503935"/>
                  </a:lnTo>
                  <a:lnTo>
                    <a:pt x="239522" y="279526"/>
                  </a:lnTo>
                  <a:lnTo>
                    <a:pt x="189102" y="261112"/>
                  </a:lnTo>
                  <a:lnTo>
                    <a:pt x="189102" y="503935"/>
                  </a:lnTo>
                  <a:lnTo>
                    <a:pt x="154686" y="503935"/>
                  </a:lnTo>
                  <a:lnTo>
                    <a:pt x="154686" y="248538"/>
                  </a:lnTo>
                  <a:lnTo>
                    <a:pt x="0" y="192277"/>
                  </a:lnTo>
                  <a:lnTo>
                    <a:pt x="11811" y="159892"/>
                  </a:lnTo>
                  <a:lnTo>
                    <a:pt x="154686" y="211835"/>
                  </a:lnTo>
                  <a:lnTo>
                    <a:pt x="154686" y="0"/>
                  </a:lnTo>
                  <a:lnTo>
                    <a:pt x="189102" y="0"/>
                  </a:lnTo>
                  <a:lnTo>
                    <a:pt x="189102" y="224408"/>
                  </a:lnTo>
                  <a:lnTo>
                    <a:pt x="239522" y="242823"/>
                  </a:lnTo>
                  <a:lnTo>
                    <a:pt x="239522" y="0"/>
                  </a:lnTo>
                  <a:lnTo>
                    <a:pt x="274065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20276" y="2378109"/>
            <a:ext cx="4185285" cy="18237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latin typeface="Arial"/>
                <a:cs typeface="Arial"/>
              </a:rPr>
              <a:t>)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[1,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1]</a:t>
            </a:r>
            <a:endParaRPr sz="3200">
              <a:latin typeface="Arial"/>
              <a:cs typeface="Arial"/>
            </a:endParaRPr>
          </a:p>
          <a:p>
            <a:pPr marL="1612265" marR="5080">
              <a:lnSpc>
                <a:spcPct val="100800"/>
              </a:lnSpc>
              <a:spcBef>
                <a:spcPts val="585"/>
              </a:spcBef>
            </a:pP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Obtains</a:t>
            </a:r>
            <a:r>
              <a:rPr sz="1800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different</a:t>
            </a:r>
            <a:r>
              <a:rPr sz="1800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features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sz="1800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different</a:t>
            </a:r>
            <a:r>
              <a:rPr sz="1800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graphs!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3200" dirty="0">
                <a:latin typeface="Arial"/>
                <a:cs typeface="Arial"/>
              </a:rPr>
              <a:t>)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[0,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2]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6463" y="2324163"/>
            <a:ext cx="142875" cy="1524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4138" y="2324163"/>
            <a:ext cx="142875" cy="15240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63" y="2324163"/>
            <a:ext cx="142875" cy="152400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61</a:t>
            </a:fld>
            <a:endParaRPr spc="-25" dirty="0"/>
          </a:p>
        </p:txBody>
      </p:sp>
      <p:sp>
        <p:nvSpPr>
          <p:cNvPr id="46" name="Title 52">
            <a:extLst>
              <a:ext uri="{FF2B5EF4-FFF2-40B4-BE49-F238E27FC236}">
                <a16:creationId xmlns:a16="http://schemas.microsoft.com/office/drawing/2014/main" id="{CDD03DA7-E087-99AF-C52F-A88774BC7B14}"/>
              </a:ext>
            </a:extLst>
          </p:cNvPr>
          <p:cNvSpPr txBox="1">
            <a:spLocks/>
          </p:cNvSpPr>
          <p:nvPr/>
        </p:nvSpPr>
        <p:spPr>
          <a:xfrm>
            <a:off x="554672" y="1117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 Kernels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07302D-8343-4F6C-9A22-DB3AE2F5732A}"/>
              </a:ext>
            </a:extLst>
          </p:cNvPr>
          <p:cNvSpPr txBox="1"/>
          <p:nvPr/>
        </p:nvSpPr>
        <p:spPr>
          <a:xfrm>
            <a:off x="483036" y="97243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Calibri"/>
                <a:cs typeface="Calibri"/>
              </a:rPr>
              <a:t>What</a:t>
            </a:r>
            <a:r>
              <a:rPr lang="en-US" sz="3600" b="0" spc="-90" dirty="0">
                <a:latin typeface="Calibri"/>
                <a:cs typeface="Calibri"/>
              </a:rPr>
              <a:t> </a:t>
            </a:r>
            <a:r>
              <a:rPr lang="en-US" sz="3600" b="0" dirty="0">
                <a:latin typeface="Calibri"/>
                <a:cs typeface="Calibri"/>
              </a:rPr>
              <a:t>if</a:t>
            </a:r>
            <a:r>
              <a:rPr lang="en-US" sz="3600" b="0" spc="-45" dirty="0">
                <a:latin typeface="Calibri"/>
                <a:cs typeface="Calibri"/>
              </a:rPr>
              <a:t> </a:t>
            </a:r>
            <a:r>
              <a:rPr lang="en-US" sz="3600" b="0" dirty="0">
                <a:latin typeface="Calibri"/>
                <a:cs typeface="Calibri"/>
              </a:rPr>
              <a:t>we</a:t>
            </a:r>
            <a:r>
              <a:rPr lang="en-US" sz="3600" b="0" spc="-75" dirty="0">
                <a:latin typeface="Calibri"/>
                <a:cs typeface="Calibri"/>
              </a:rPr>
              <a:t> </a:t>
            </a:r>
            <a:r>
              <a:rPr lang="en-US" sz="3600" b="0" dirty="0">
                <a:latin typeface="Calibri"/>
                <a:cs typeface="Calibri"/>
              </a:rPr>
              <a:t>use</a:t>
            </a:r>
            <a:r>
              <a:rPr lang="en-US" sz="3600" b="0" spc="-70" dirty="0">
                <a:latin typeface="Calibri"/>
                <a:cs typeface="Calibri"/>
              </a:rPr>
              <a:t> </a:t>
            </a:r>
            <a:r>
              <a:rPr lang="en-US" sz="3600" b="0" dirty="0">
                <a:latin typeface="Calibri"/>
                <a:cs typeface="Calibri"/>
              </a:rPr>
              <a:t>Bag</a:t>
            </a:r>
            <a:r>
              <a:rPr lang="en-US" sz="3600" b="0" spc="10" dirty="0">
                <a:latin typeface="Calibri"/>
                <a:cs typeface="Calibri"/>
              </a:rPr>
              <a:t> </a:t>
            </a:r>
            <a:r>
              <a:rPr lang="en-US" sz="3600" b="0" dirty="0">
                <a:latin typeface="Calibri"/>
                <a:cs typeface="Calibri"/>
              </a:rPr>
              <a:t>of</a:t>
            </a:r>
            <a:r>
              <a:rPr lang="en-US" sz="3600" b="0" spc="-15" dirty="0">
                <a:latin typeface="Calibri"/>
                <a:cs typeface="Calibri"/>
              </a:rPr>
              <a:t> </a:t>
            </a:r>
            <a:r>
              <a:rPr lang="en-US" sz="3600" dirty="0"/>
              <a:t>node</a:t>
            </a:r>
            <a:r>
              <a:rPr lang="en-US" sz="3600" spc="-25" dirty="0"/>
              <a:t> </a:t>
            </a:r>
            <a:r>
              <a:rPr lang="en-US" sz="3600" spc="-10" dirty="0"/>
              <a:t>degrees</a:t>
            </a:r>
            <a:r>
              <a:rPr lang="en-US" sz="3600" b="0" spc="-10" dirty="0">
                <a:latin typeface="Calibri"/>
                <a:cs typeface="Calibri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0932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36" y="1347469"/>
            <a:ext cx="8309424" cy="4219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606425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b="1" dirty="0">
                <a:latin typeface="Calibri"/>
                <a:cs typeface="Calibri"/>
              </a:rPr>
              <a:t>Key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idea: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Count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Calibri"/>
                <a:cs typeface="Calibri"/>
              </a:rPr>
              <a:t>different graphlets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Font typeface="Wingdings 2"/>
              <a:buChar char=""/>
            </a:pPr>
            <a:endParaRPr sz="3850" dirty="0">
              <a:latin typeface="Calibri"/>
              <a:cs typeface="Calibri"/>
            </a:endParaRPr>
          </a:p>
          <a:p>
            <a:pPr marL="631190" marR="720090" lvl="1" indent="-275590">
              <a:lnSpc>
                <a:spcPct val="102400"/>
              </a:lnSpc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b="1" dirty="0">
                <a:latin typeface="Calibri"/>
                <a:cs typeface="Calibri"/>
              </a:rPr>
              <a:t>Note: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Definition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graphlets</a:t>
            </a:r>
            <a:r>
              <a:rPr sz="2750" spc="2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here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slightly 	</a:t>
            </a:r>
            <a:r>
              <a:rPr sz="2750" dirty="0">
                <a:latin typeface="Calibri"/>
                <a:cs typeface="Calibri"/>
              </a:rPr>
              <a:t>different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node-</a:t>
            </a:r>
            <a:r>
              <a:rPr sz="2750" dirty="0">
                <a:latin typeface="Calibri"/>
                <a:cs typeface="Calibri"/>
              </a:rPr>
              <a:t>level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features.</a:t>
            </a:r>
            <a:endParaRPr sz="275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differences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are:</a:t>
            </a:r>
            <a:endParaRPr sz="2750" dirty="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530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Nodes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graphlets here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2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connected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(allows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isolated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nodes)</a:t>
            </a:r>
            <a:endParaRPr sz="2400" dirty="0">
              <a:latin typeface="Calibri"/>
              <a:cs typeface="Calibri"/>
            </a:endParaRPr>
          </a:p>
          <a:p>
            <a:pPr marL="898525" lvl="2" indent="-227965">
              <a:lnSpc>
                <a:spcPct val="100000"/>
              </a:lnSpc>
              <a:spcBef>
                <a:spcPts val="455"/>
              </a:spcBef>
              <a:buClr>
                <a:srgbClr val="E66C7C"/>
              </a:buClr>
              <a:buFont typeface="Wingdings"/>
              <a:buChar char=""/>
              <a:tabLst>
                <a:tab pos="89852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graphlets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rooted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Title 52">
            <a:extLst>
              <a:ext uri="{FF2B5EF4-FFF2-40B4-BE49-F238E27FC236}">
                <a16:creationId xmlns:a16="http://schemas.microsoft.com/office/drawing/2014/main" id="{23F1C31E-5C12-A41C-575B-EBBA0C507ACD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Graphlet Features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A8C597D-A77E-484B-AC7E-17373008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513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662" y="1324736"/>
            <a:ext cx="7908925" cy="1074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7780">
              <a:lnSpc>
                <a:spcPct val="107600"/>
              </a:lnSpc>
              <a:spcBef>
                <a:spcPts val="90"/>
              </a:spcBef>
            </a:pPr>
            <a:r>
              <a:rPr dirty="0">
                <a:solidFill>
                  <a:srgbClr val="5FB5CC"/>
                </a:solidFill>
              </a:rPr>
              <a:t>Let</a:t>
            </a:r>
            <a:r>
              <a:rPr spc="-20" dirty="0">
                <a:solidFill>
                  <a:srgbClr val="5FB5CC"/>
                </a:solidFill>
              </a:rPr>
              <a:t> </a:t>
            </a:r>
            <a:r>
              <a:rPr b="0" dirty="0">
                <a:solidFill>
                  <a:srgbClr val="5FB5CC"/>
                </a:solidFill>
                <a:latin typeface="Cambria Math"/>
                <a:cs typeface="Cambria Math"/>
              </a:rPr>
              <a:t>𝓖</a:t>
            </a:r>
            <a:r>
              <a:rPr sz="3450" b="0" baseline="-16908" dirty="0">
                <a:solidFill>
                  <a:srgbClr val="5FB5CC"/>
                </a:solidFill>
                <a:latin typeface="Cambria Math"/>
                <a:cs typeface="Cambria Math"/>
              </a:rPr>
              <a:t>𝒌</a:t>
            </a:r>
            <a:r>
              <a:rPr sz="3450" b="0" spc="750" baseline="-16908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b="0" dirty="0">
                <a:solidFill>
                  <a:srgbClr val="5FB5CC"/>
                </a:solidFill>
                <a:latin typeface="Cambria Math"/>
                <a:cs typeface="Cambria Math"/>
              </a:rPr>
              <a:t>=</a:t>
            </a:r>
            <a:r>
              <a:rPr sz="3200" b="0" spc="204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b="0" dirty="0">
                <a:solidFill>
                  <a:srgbClr val="5FB5CC"/>
                </a:solidFill>
                <a:latin typeface="Cambria Math"/>
                <a:cs typeface="Cambria Math"/>
              </a:rPr>
              <a:t>(𝒈</a:t>
            </a:r>
            <a:r>
              <a:rPr sz="3450" b="0" baseline="-16908" dirty="0">
                <a:solidFill>
                  <a:srgbClr val="5FB5CC"/>
                </a:solidFill>
                <a:latin typeface="Cambria Math"/>
                <a:cs typeface="Cambria Math"/>
              </a:rPr>
              <a:t>𝟏,</a:t>
            </a:r>
            <a:r>
              <a:rPr sz="3450" b="0" spc="240" baseline="-16908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b="0" dirty="0">
                <a:solidFill>
                  <a:srgbClr val="5FB5CC"/>
                </a:solidFill>
                <a:latin typeface="Cambria Math"/>
                <a:cs typeface="Cambria Math"/>
              </a:rPr>
              <a:t>𝒈</a:t>
            </a:r>
            <a:r>
              <a:rPr sz="3450" b="0" baseline="-16908" dirty="0">
                <a:solidFill>
                  <a:srgbClr val="5FB5CC"/>
                </a:solidFill>
                <a:latin typeface="Cambria Math"/>
                <a:cs typeface="Cambria Math"/>
              </a:rPr>
              <a:t>𝟐</a:t>
            </a:r>
            <a:r>
              <a:rPr sz="3200" b="0" dirty="0">
                <a:solidFill>
                  <a:srgbClr val="5FB5CC"/>
                </a:solidFill>
                <a:latin typeface="Cambria Math"/>
                <a:cs typeface="Cambria Math"/>
              </a:rPr>
              <a:t>,</a:t>
            </a:r>
            <a:r>
              <a:rPr sz="3200" b="0" spc="-225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b="0" dirty="0">
                <a:solidFill>
                  <a:srgbClr val="5FB5CC"/>
                </a:solidFill>
                <a:latin typeface="Cambria Math"/>
                <a:cs typeface="Cambria Math"/>
              </a:rPr>
              <a:t>…</a:t>
            </a:r>
            <a:r>
              <a:rPr sz="3200" b="0" spc="-195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b="0" dirty="0">
                <a:solidFill>
                  <a:srgbClr val="5FB5CC"/>
                </a:solidFill>
                <a:latin typeface="Cambria Math"/>
                <a:cs typeface="Cambria Math"/>
              </a:rPr>
              <a:t>,</a:t>
            </a:r>
            <a:r>
              <a:rPr sz="3200" b="0" spc="75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b="0" spc="55" dirty="0">
                <a:solidFill>
                  <a:srgbClr val="5FB5CC"/>
                </a:solidFill>
                <a:latin typeface="Cambria Math"/>
                <a:cs typeface="Cambria Math"/>
              </a:rPr>
              <a:t>𝒈</a:t>
            </a:r>
            <a:r>
              <a:rPr sz="3450" b="0" spc="82" baseline="-16908" dirty="0">
                <a:solidFill>
                  <a:srgbClr val="5FB5CC"/>
                </a:solidFill>
                <a:latin typeface="Cambria Math"/>
                <a:cs typeface="Cambria Math"/>
              </a:rPr>
              <a:t>𝒏</a:t>
            </a:r>
            <a:r>
              <a:rPr sz="2925" b="0" spc="82" baseline="-32763" dirty="0">
                <a:solidFill>
                  <a:srgbClr val="5FB5CC"/>
                </a:solidFill>
                <a:latin typeface="Cambria Math"/>
                <a:cs typeface="Cambria Math"/>
              </a:rPr>
              <a:t>𝒌</a:t>
            </a:r>
            <a:r>
              <a:rPr sz="3200" b="0" spc="55" dirty="0">
                <a:solidFill>
                  <a:srgbClr val="5FB5CC"/>
                </a:solidFill>
                <a:latin typeface="Cambria Math"/>
                <a:cs typeface="Cambria Math"/>
              </a:rPr>
              <a:t>)</a:t>
            </a:r>
            <a:r>
              <a:rPr sz="3200" b="0" spc="-75" dirty="0">
                <a:solidFill>
                  <a:srgbClr val="5FB5CC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5FB5CC"/>
                </a:solidFill>
              </a:rPr>
              <a:t>be</a:t>
            </a:r>
            <a:r>
              <a:rPr sz="3200" spc="-15" dirty="0">
                <a:solidFill>
                  <a:srgbClr val="5FB5CC"/>
                </a:solidFill>
              </a:rPr>
              <a:t> </a:t>
            </a:r>
            <a:r>
              <a:rPr sz="3200" dirty="0">
                <a:solidFill>
                  <a:srgbClr val="5FB5CC"/>
                </a:solidFill>
              </a:rPr>
              <a:t>a</a:t>
            </a:r>
            <a:r>
              <a:rPr sz="3200" spc="30" dirty="0">
                <a:solidFill>
                  <a:srgbClr val="5FB5CC"/>
                </a:solidFill>
              </a:rPr>
              <a:t> </a:t>
            </a:r>
            <a:r>
              <a:rPr sz="3200" dirty="0">
                <a:solidFill>
                  <a:srgbClr val="5FB5CC"/>
                </a:solidFill>
              </a:rPr>
              <a:t>list</a:t>
            </a:r>
            <a:r>
              <a:rPr sz="3200" spc="-100" dirty="0">
                <a:solidFill>
                  <a:srgbClr val="5FB5CC"/>
                </a:solidFill>
              </a:rPr>
              <a:t> </a:t>
            </a:r>
            <a:r>
              <a:rPr sz="3200" dirty="0">
                <a:solidFill>
                  <a:srgbClr val="5FB5CC"/>
                </a:solidFill>
              </a:rPr>
              <a:t>of</a:t>
            </a:r>
            <a:r>
              <a:rPr sz="3200" spc="5" dirty="0">
                <a:solidFill>
                  <a:srgbClr val="5FB5CC"/>
                </a:solidFill>
              </a:rPr>
              <a:t> </a:t>
            </a:r>
            <a:r>
              <a:rPr sz="3200" spc="-10" dirty="0">
                <a:solidFill>
                  <a:srgbClr val="5FB5CC"/>
                </a:solidFill>
              </a:rPr>
              <a:t>graphlets </a:t>
            </a:r>
            <a:r>
              <a:rPr sz="3200" dirty="0">
                <a:solidFill>
                  <a:srgbClr val="5FB5CC"/>
                </a:solidFill>
              </a:rPr>
              <a:t>of</a:t>
            </a:r>
            <a:r>
              <a:rPr sz="3200" spc="-70" dirty="0">
                <a:solidFill>
                  <a:srgbClr val="5FB5CC"/>
                </a:solidFill>
              </a:rPr>
              <a:t> </a:t>
            </a:r>
            <a:r>
              <a:rPr sz="3200" dirty="0">
                <a:solidFill>
                  <a:srgbClr val="5FB5CC"/>
                </a:solidFill>
              </a:rPr>
              <a:t>size</a:t>
            </a:r>
            <a:r>
              <a:rPr sz="3200" spc="-55" dirty="0">
                <a:solidFill>
                  <a:srgbClr val="5FB5CC"/>
                </a:solidFill>
              </a:rPr>
              <a:t> </a:t>
            </a:r>
            <a:r>
              <a:rPr sz="3200" b="0" spc="-25" dirty="0">
                <a:solidFill>
                  <a:srgbClr val="5FB5CC"/>
                </a:solidFill>
                <a:latin typeface="Cambria Math"/>
                <a:cs typeface="Cambria Math"/>
              </a:rPr>
              <a:t>𝒌</a:t>
            </a:r>
            <a:r>
              <a:rPr sz="3200" spc="-25" dirty="0">
                <a:solidFill>
                  <a:srgbClr val="5FB5CC"/>
                </a:solidFill>
              </a:rPr>
              <a:t>.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580" y="2463164"/>
            <a:ext cx="50311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For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𝑘</a:t>
            </a:r>
            <a:r>
              <a:rPr sz="2750" spc="27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7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3</a:t>
            </a:r>
            <a:r>
              <a:rPr sz="2750" spc="4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there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4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graphlets.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580" y="3998848"/>
            <a:ext cx="52120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For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𝑘</a:t>
            </a:r>
            <a:r>
              <a:rPr sz="2750" spc="27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=</a:t>
            </a:r>
            <a:r>
              <a:rPr sz="2750" spc="17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4</a:t>
            </a:r>
            <a:r>
              <a:rPr sz="2750" spc="40" dirty="0">
                <a:latin typeface="Cambria Math"/>
                <a:cs typeface="Cambria Math"/>
              </a:rPr>
              <a:t> </a:t>
            </a:r>
            <a:r>
              <a:rPr sz="2750" dirty="0">
                <a:latin typeface="Calibri"/>
                <a:cs typeface="Calibri"/>
              </a:rPr>
              <a:t>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there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11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graphlets.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90713" y="3305238"/>
            <a:ext cx="619125" cy="657225"/>
            <a:chOff x="1390713" y="3305238"/>
            <a:chExt cx="619125" cy="657225"/>
          </a:xfrm>
        </p:grpSpPr>
        <p:sp>
          <p:nvSpPr>
            <p:cNvPr id="7" name="object 7"/>
            <p:cNvSpPr/>
            <p:nvPr/>
          </p:nvSpPr>
          <p:spPr>
            <a:xfrm>
              <a:off x="1462150" y="3433826"/>
              <a:ext cx="479425" cy="447675"/>
            </a:xfrm>
            <a:custGeom>
              <a:avLst/>
              <a:gdLst/>
              <a:ahLst/>
              <a:cxnLst/>
              <a:rect l="l" t="t" r="r" b="b"/>
              <a:pathLst>
                <a:path w="479425" h="447675">
                  <a:moveTo>
                    <a:pt x="186817" y="0"/>
                  </a:moveTo>
                  <a:lnTo>
                    <a:pt x="0" y="381635"/>
                  </a:lnTo>
                </a:path>
                <a:path w="479425" h="447675">
                  <a:moveTo>
                    <a:pt x="66675" y="447675"/>
                  </a:moveTo>
                  <a:lnTo>
                    <a:pt x="406146" y="447548"/>
                  </a:lnTo>
                </a:path>
                <a:path w="479425" h="447675">
                  <a:moveTo>
                    <a:pt x="478917" y="379603"/>
                  </a:moveTo>
                  <a:lnTo>
                    <a:pt x="28575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0713" y="3810063"/>
              <a:ext cx="142875" cy="152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8838" y="3305238"/>
              <a:ext cx="142875" cy="152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963" y="3810063"/>
              <a:ext cx="142875" cy="152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705288" y="3295713"/>
            <a:ext cx="381000" cy="657225"/>
            <a:chOff x="3705288" y="3295713"/>
            <a:chExt cx="381000" cy="657225"/>
          </a:xfrm>
        </p:grpSpPr>
        <p:sp>
          <p:nvSpPr>
            <p:cNvPr id="12" name="object 12"/>
            <p:cNvSpPr/>
            <p:nvPr/>
          </p:nvSpPr>
          <p:spPr>
            <a:xfrm>
              <a:off x="3776726" y="3424301"/>
              <a:ext cx="187325" cy="381635"/>
            </a:xfrm>
            <a:custGeom>
              <a:avLst/>
              <a:gdLst/>
              <a:ahLst/>
              <a:cxnLst/>
              <a:rect l="l" t="t" r="r" b="b"/>
              <a:pathLst>
                <a:path w="187325" h="381635">
                  <a:moveTo>
                    <a:pt x="186816" y="0"/>
                  </a:moveTo>
                  <a:lnTo>
                    <a:pt x="0" y="38163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5288" y="3800538"/>
              <a:ext cx="152400" cy="152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3413" y="3295713"/>
              <a:ext cx="142875" cy="15240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1538" y="3800538"/>
            <a:ext cx="142875" cy="14287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505138" y="3314763"/>
            <a:ext cx="619125" cy="647700"/>
            <a:chOff x="2505138" y="3314763"/>
            <a:chExt cx="619125" cy="647700"/>
          </a:xfrm>
        </p:grpSpPr>
        <p:sp>
          <p:nvSpPr>
            <p:cNvPr id="17" name="object 17"/>
            <p:cNvSpPr/>
            <p:nvPr/>
          </p:nvSpPr>
          <p:spPr>
            <a:xfrm>
              <a:off x="2576576" y="3433826"/>
              <a:ext cx="187325" cy="381635"/>
            </a:xfrm>
            <a:custGeom>
              <a:avLst/>
              <a:gdLst/>
              <a:ahLst/>
              <a:cxnLst/>
              <a:rect l="l" t="t" r="r" b="b"/>
              <a:pathLst>
                <a:path w="187325" h="381635">
                  <a:moveTo>
                    <a:pt x="186817" y="0"/>
                  </a:moveTo>
                  <a:lnTo>
                    <a:pt x="0" y="38163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5138" y="3810063"/>
              <a:ext cx="152400" cy="1524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62326" y="3433826"/>
              <a:ext cx="193675" cy="379730"/>
            </a:xfrm>
            <a:custGeom>
              <a:avLst/>
              <a:gdLst/>
              <a:ahLst/>
              <a:cxnLst/>
              <a:rect l="l" t="t" r="r" b="b"/>
              <a:pathLst>
                <a:path w="193675" h="379729">
                  <a:moveTo>
                    <a:pt x="193167" y="37960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63" y="3314763"/>
              <a:ext cx="142875" cy="152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1388" y="3810063"/>
              <a:ext cx="142875" cy="15240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538" y="3810063"/>
            <a:ext cx="142875" cy="1524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2138" y="3314763"/>
            <a:ext cx="142875" cy="1428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788" y="3810063"/>
            <a:ext cx="142875" cy="1524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551305" y="2907347"/>
            <a:ext cx="2663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150620" algn="l"/>
                <a:tab pos="2366645" algn="l"/>
              </a:tabLst>
            </a:pPr>
            <a:r>
              <a:rPr sz="2700" spc="-37" baseline="1543" dirty="0">
                <a:latin typeface="Cambria Math"/>
                <a:cs typeface="Cambria Math"/>
              </a:rPr>
              <a:t>𝑔</a:t>
            </a:r>
            <a:r>
              <a:rPr sz="2025" spc="-37" baseline="-14403" dirty="0">
                <a:latin typeface="Cambria Math"/>
                <a:cs typeface="Cambria Math"/>
              </a:rPr>
              <a:t>1</a:t>
            </a:r>
            <a:r>
              <a:rPr sz="2025" baseline="-14403" dirty="0">
                <a:latin typeface="Cambria Math"/>
                <a:cs typeface="Cambria Math"/>
              </a:rPr>
              <a:t>	</a:t>
            </a:r>
            <a:r>
              <a:rPr sz="1800" spc="-25" dirty="0">
                <a:latin typeface="Cambria Math"/>
                <a:cs typeface="Cambria Math"/>
              </a:rPr>
              <a:t>𝑔</a:t>
            </a:r>
            <a:r>
              <a:rPr sz="2025" spc="-37" baseline="-16460" dirty="0">
                <a:latin typeface="Cambria Math"/>
                <a:cs typeface="Cambria Math"/>
              </a:rPr>
              <a:t>2</a:t>
            </a:r>
            <a:r>
              <a:rPr sz="2025" baseline="-16460" dirty="0">
                <a:latin typeface="Cambria Math"/>
                <a:cs typeface="Cambria Math"/>
              </a:rPr>
              <a:t>	</a:t>
            </a:r>
            <a:r>
              <a:rPr sz="2700" spc="-37" baseline="1543" dirty="0">
                <a:latin typeface="Cambria Math"/>
                <a:cs typeface="Cambria Math"/>
              </a:rPr>
              <a:t>𝑔</a:t>
            </a:r>
            <a:r>
              <a:rPr sz="2025" spc="-37" baseline="-14403" dirty="0">
                <a:latin typeface="Cambria Math"/>
                <a:cs typeface="Cambria Math"/>
              </a:rPr>
              <a:t>3</a:t>
            </a:r>
            <a:endParaRPr sz="2025" baseline="-14403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3589" y="2891472"/>
            <a:ext cx="309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𝑔</a:t>
            </a:r>
            <a:r>
              <a:rPr sz="2025" spc="-37" baseline="-16460" dirty="0">
                <a:latin typeface="Cambria Math"/>
                <a:cs typeface="Cambria Math"/>
              </a:rPr>
              <a:t>4</a:t>
            </a:r>
            <a:endParaRPr sz="2025" baseline="-16460">
              <a:latin typeface="Cambria Math"/>
              <a:cs typeface="Cambria Math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3435" y="4676419"/>
            <a:ext cx="6353276" cy="68956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3500" y="5658938"/>
            <a:ext cx="5219700" cy="69709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772529" y="6138545"/>
            <a:ext cx="2132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orbel"/>
                <a:cs typeface="Corbel"/>
              </a:rPr>
              <a:t>Shervashidze</a:t>
            </a:r>
            <a:r>
              <a:rPr sz="1200" spc="-7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7E7E7E"/>
                </a:solidFill>
                <a:latin typeface="Corbel"/>
                <a:cs typeface="Corbel"/>
              </a:rPr>
              <a:t>et al.</a:t>
            </a:r>
            <a:r>
              <a:rPr sz="1200" dirty="0">
                <a:solidFill>
                  <a:srgbClr val="7E7E7E"/>
                </a:solidFill>
                <a:latin typeface="Corbel"/>
                <a:cs typeface="Corbel"/>
              </a:rPr>
              <a:t>,</a:t>
            </a:r>
            <a:r>
              <a:rPr sz="1200" spc="-4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200" spc="-25" dirty="0">
                <a:solidFill>
                  <a:srgbClr val="7E7E7E"/>
                </a:solidFill>
                <a:latin typeface="Corbel"/>
                <a:cs typeface="Corbel"/>
              </a:rPr>
              <a:t>AISTATS</a:t>
            </a:r>
            <a:r>
              <a:rPr sz="1200" spc="-1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7E7E7E"/>
                </a:solidFill>
                <a:latin typeface="Corbel"/>
                <a:cs typeface="Corbel"/>
              </a:rPr>
              <a:t>2011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63</a:t>
            </a:fld>
            <a:endParaRPr spc="-25" dirty="0"/>
          </a:p>
        </p:txBody>
      </p:sp>
      <p:sp>
        <p:nvSpPr>
          <p:cNvPr id="33" name="Title 52">
            <a:extLst>
              <a:ext uri="{FF2B5EF4-FFF2-40B4-BE49-F238E27FC236}">
                <a16:creationId xmlns:a16="http://schemas.microsoft.com/office/drawing/2014/main" id="{03A76940-6869-A5C0-0EEA-1CDAD4D0508D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Graphlet Features</a:t>
            </a:r>
          </a:p>
        </p:txBody>
      </p:sp>
    </p:spTree>
    <p:extLst>
      <p:ext uri="{BB962C8B-B14F-4D97-AF65-F5344CB8AC3E}">
        <p14:creationId xmlns:p14="http://schemas.microsoft.com/office/powerpoint/2010/main" val="1846184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552" y="1844824"/>
            <a:ext cx="7676515" cy="25781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465" marR="268605">
              <a:lnSpc>
                <a:spcPct val="101699"/>
              </a:lnSpc>
              <a:spcBef>
                <a:spcPts val="65"/>
              </a:spcBef>
              <a:buClr>
                <a:srgbClr val="EFAC00"/>
              </a:buClr>
              <a:buSzPct val="79687"/>
              <a:tabLst>
                <a:tab pos="361950" algn="l"/>
                <a:tab pos="6502400" algn="l"/>
              </a:tabLst>
            </a:pPr>
            <a:r>
              <a:rPr sz="3200" dirty="0">
                <a:latin typeface="Calibri"/>
                <a:cs typeface="Calibri"/>
              </a:rPr>
              <a:t>Given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5FB5CC"/>
                </a:solidFill>
                <a:latin typeface="Cambria Math"/>
                <a:cs typeface="Cambria Math"/>
              </a:rPr>
              <a:t>𝐺</a:t>
            </a:r>
            <a:r>
              <a:rPr sz="3200" spc="70" dirty="0">
                <a:latin typeface="Calibri"/>
                <a:cs typeface="Calibri"/>
              </a:rPr>
              <a:t>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graphlet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list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E66C7C"/>
                </a:solidFill>
                <a:latin typeface="Cambria Math"/>
                <a:cs typeface="Cambria Math"/>
              </a:rPr>
              <a:t>𝒢</a:t>
            </a:r>
            <a:r>
              <a:rPr sz="3450" spc="-37" baseline="-16908" dirty="0">
                <a:solidFill>
                  <a:srgbClr val="E66C7C"/>
                </a:solidFill>
                <a:latin typeface="Cambria Math"/>
                <a:cs typeface="Cambria Math"/>
              </a:rPr>
              <a:t>𝑘</a:t>
            </a:r>
            <a:r>
              <a:rPr sz="3200" spc="-50" dirty="0">
                <a:solidFill>
                  <a:srgbClr val="E66C7C"/>
                </a:solidFill>
                <a:latin typeface="Cambria Math"/>
                <a:cs typeface="Cambria Math"/>
              </a:rPr>
              <a:t>= </a:t>
            </a:r>
            <a:r>
              <a:rPr sz="3200" dirty="0">
                <a:solidFill>
                  <a:srgbClr val="E66C7C"/>
                </a:solidFill>
                <a:latin typeface="Cambria Math"/>
                <a:cs typeface="Cambria Math"/>
              </a:rPr>
              <a:t>(𝑔</a:t>
            </a:r>
            <a:r>
              <a:rPr sz="3450" baseline="-16908" dirty="0">
                <a:solidFill>
                  <a:srgbClr val="E66C7C"/>
                </a:solidFill>
                <a:latin typeface="Cambria Math"/>
                <a:cs typeface="Cambria Math"/>
              </a:rPr>
              <a:t>1,</a:t>
            </a:r>
            <a:r>
              <a:rPr sz="3450" spc="195" baseline="-16908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E66C7C"/>
                </a:solidFill>
                <a:latin typeface="Cambria Math"/>
                <a:cs typeface="Cambria Math"/>
              </a:rPr>
              <a:t>𝑔</a:t>
            </a:r>
            <a:r>
              <a:rPr sz="3450" baseline="-16908" dirty="0">
                <a:solidFill>
                  <a:srgbClr val="E66C7C"/>
                </a:solidFill>
                <a:latin typeface="Cambria Math"/>
                <a:cs typeface="Cambria Math"/>
              </a:rPr>
              <a:t>2</a:t>
            </a:r>
            <a:r>
              <a:rPr sz="3200" dirty="0">
                <a:solidFill>
                  <a:srgbClr val="E66C7C"/>
                </a:solidFill>
                <a:latin typeface="Cambria Math"/>
                <a:cs typeface="Cambria Math"/>
              </a:rPr>
              <a:t>,</a:t>
            </a:r>
            <a:r>
              <a:rPr sz="3200" spc="-245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E66C7C"/>
                </a:solidFill>
                <a:latin typeface="Cambria Math"/>
                <a:cs typeface="Cambria Math"/>
              </a:rPr>
              <a:t>…</a:t>
            </a:r>
            <a:r>
              <a:rPr sz="3200" spc="-210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E66C7C"/>
                </a:solidFill>
                <a:latin typeface="Cambria Math"/>
                <a:cs typeface="Cambria Math"/>
              </a:rPr>
              <a:t>,</a:t>
            </a:r>
            <a:r>
              <a:rPr sz="3200" spc="60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200" spc="80" dirty="0">
                <a:solidFill>
                  <a:srgbClr val="E66C7C"/>
                </a:solidFill>
                <a:latin typeface="Cambria Math"/>
                <a:cs typeface="Cambria Math"/>
              </a:rPr>
              <a:t>𝑔</a:t>
            </a:r>
            <a:r>
              <a:rPr sz="3450" spc="120" baseline="-16908" dirty="0">
                <a:solidFill>
                  <a:srgbClr val="E66C7C"/>
                </a:solidFill>
                <a:latin typeface="Cambria Math"/>
                <a:cs typeface="Cambria Math"/>
              </a:rPr>
              <a:t>𝑛</a:t>
            </a:r>
            <a:r>
              <a:rPr sz="2925" spc="120" baseline="-32763" dirty="0">
                <a:solidFill>
                  <a:srgbClr val="E66C7C"/>
                </a:solidFill>
                <a:latin typeface="Cambria Math"/>
                <a:cs typeface="Cambria Math"/>
              </a:rPr>
              <a:t>𝑘</a:t>
            </a:r>
            <a:r>
              <a:rPr sz="3200" spc="80" dirty="0">
                <a:solidFill>
                  <a:srgbClr val="E66C7C"/>
                </a:solidFill>
                <a:latin typeface="Cambria Math"/>
                <a:cs typeface="Cambria Math"/>
              </a:rPr>
              <a:t>)</a:t>
            </a:r>
            <a:r>
              <a:rPr sz="3200" spc="80" dirty="0">
                <a:solidFill>
                  <a:srgbClr val="E66C7C"/>
                </a:solidFill>
                <a:latin typeface="Calibri"/>
                <a:cs typeface="Calibri"/>
              </a:rPr>
              <a:t>,</a:t>
            </a:r>
            <a:r>
              <a:rPr sz="3200" spc="-3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define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graphlet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count</a:t>
            </a:r>
            <a:endParaRPr sz="3200" dirty="0">
              <a:latin typeface="Calibri"/>
              <a:cs typeface="Calibri"/>
            </a:endParaRPr>
          </a:p>
          <a:p>
            <a:pPr marL="361950">
              <a:lnSpc>
                <a:spcPct val="100000"/>
              </a:lnSpc>
              <a:spcBef>
                <a:spcPts val="290"/>
              </a:spcBef>
              <a:tabLst>
                <a:tab pos="2059305" algn="l"/>
              </a:tabLst>
            </a:pPr>
            <a:r>
              <a:rPr sz="3200" dirty="0">
                <a:latin typeface="Calibri"/>
                <a:cs typeface="Calibri"/>
              </a:rPr>
              <a:t>vector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6BB76C"/>
                </a:solidFill>
                <a:latin typeface="Cambria Math"/>
                <a:cs typeface="Cambria Math"/>
              </a:rPr>
              <a:t>𝒇</a:t>
            </a:r>
            <a:r>
              <a:rPr sz="3450" spc="-52" baseline="-16908" dirty="0">
                <a:solidFill>
                  <a:srgbClr val="6BB76C"/>
                </a:solidFill>
                <a:latin typeface="Cambria Math"/>
                <a:cs typeface="Cambria Math"/>
              </a:rPr>
              <a:t>𝐺</a:t>
            </a:r>
            <a:r>
              <a:rPr sz="3450" baseline="-16908" dirty="0">
                <a:solidFill>
                  <a:srgbClr val="6BB76C"/>
                </a:solidFill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210" dirty="0">
                <a:latin typeface="Cambria Math"/>
                <a:cs typeface="Cambria Math"/>
              </a:rPr>
              <a:t> </a:t>
            </a:r>
            <a:r>
              <a:rPr sz="3200" spc="110" dirty="0">
                <a:latin typeface="Cambria Math"/>
                <a:cs typeface="Cambria Math"/>
              </a:rPr>
              <a:t>ℝ</a:t>
            </a:r>
            <a:r>
              <a:rPr sz="3450" spc="165" baseline="28985" dirty="0">
                <a:latin typeface="Cambria Math"/>
                <a:cs typeface="Cambria Math"/>
              </a:rPr>
              <a:t>𝑛</a:t>
            </a:r>
            <a:r>
              <a:rPr sz="2925" spc="165" baseline="21367" dirty="0">
                <a:latin typeface="Cambria Math"/>
                <a:cs typeface="Cambria Math"/>
              </a:rPr>
              <a:t>𝑘</a:t>
            </a:r>
            <a:r>
              <a:rPr sz="2925" spc="735" baseline="21367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 dirty="0">
              <a:latin typeface="Calibri"/>
              <a:cs typeface="Calibri"/>
            </a:endParaRPr>
          </a:p>
          <a:p>
            <a:pPr marL="657860">
              <a:lnSpc>
                <a:spcPct val="100000"/>
              </a:lnSpc>
              <a:tabLst>
                <a:tab pos="3184525" algn="l"/>
              </a:tabLst>
            </a:pPr>
            <a:r>
              <a:rPr sz="3600" spc="110" dirty="0">
                <a:solidFill>
                  <a:srgbClr val="6BB76C"/>
                </a:solidFill>
                <a:latin typeface="Cambria Math"/>
                <a:cs typeface="Cambria Math"/>
              </a:rPr>
              <a:t>(𝒇</a:t>
            </a:r>
            <a:r>
              <a:rPr sz="3900" spc="165" baseline="-16025" dirty="0">
                <a:solidFill>
                  <a:srgbClr val="6BB76C"/>
                </a:solidFill>
                <a:latin typeface="Cambria Math"/>
                <a:cs typeface="Cambria Math"/>
              </a:rPr>
              <a:t>𝐺</a:t>
            </a:r>
            <a:r>
              <a:rPr sz="3600" spc="110" dirty="0">
                <a:solidFill>
                  <a:srgbClr val="6BB76C"/>
                </a:solidFill>
                <a:latin typeface="Cambria Math"/>
                <a:cs typeface="Cambria Math"/>
              </a:rPr>
              <a:t>)</a:t>
            </a:r>
            <a:r>
              <a:rPr sz="3900" spc="165" baseline="-16025" dirty="0">
                <a:solidFill>
                  <a:srgbClr val="6BB76C"/>
                </a:solidFill>
                <a:latin typeface="Cambria Math"/>
                <a:cs typeface="Cambria Math"/>
              </a:rPr>
              <a:t>𝑖</a:t>
            </a:r>
            <a:r>
              <a:rPr sz="3600" spc="110" dirty="0">
                <a:solidFill>
                  <a:srgbClr val="6BB76C"/>
                </a:solidFill>
                <a:latin typeface="Cambria Math"/>
                <a:cs typeface="Cambria Math"/>
              </a:rPr>
              <a:t>=</a:t>
            </a:r>
            <a:r>
              <a:rPr sz="3600" spc="265" dirty="0">
                <a:solidFill>
                  <a:srgbClr val="6BB76C"/>
                </a:solidFill>
                <a:latin typeface="Cambria Math"/>
                <a:cs typeface="Cambria Math"/>
              </a:rPr>
              <a:t> </a:t>
            </a:r>
            <a:r>
              <a:rPr sz="3600" spc="-20" dirty="0">
                <a:solidFill>
                  <a:srgbClr val="6BB76C"/>
                </a:solidFill>
                <a:latin typeface="Cambria Math"/>
                <a:cs typeface="Cambria Math"/>
              </a:rPr>
              <a:t>#(</a:t>
            </a:r>
            <a:r>
              <a:rPr sz="3600" spc="-20" dirty="0">
                <a:solidFill>
                  <a:srgbClr val="E66C7C"/>
                </a:solidFill>
                <a:latin typeface="Cambria Math"/>
                <a:cs typeface="Cambria Math"/>
              </a:rPr>
              <a:t>𝑔</a:t>
            </a:r>
            <a:r>
              <a:rPr sz="3900" spc="-30" baseline="-16025" dirty="0">
                <a:solidFill>
                  <a:srgbClr val="E66C7C"/>
                </a:solidFill>
                <a:latin typeface="Cambria Math"/>
                <a:cs typeface="Cambria Math"/>
              </a:rPr>
              <a:t>𝑖</a:t>
            </a:r>
            <a:r>
              <a:rPr sz="3900" baseline="-16025" dirty="0">
                <a:solidFill>
                  <a:srgbClr val="E66C7C"/>
                </a:solidFill>
                <a:latin typeface="Cambria Math"/>
                <a:cs typeface="Cambria Math"/>
              </a:rPr>
              <a:t>	</a:t>
            </a:r>
            <a:r>
              <a:rPr sz="3600" dirty="0">
                <a:solidFill>
                  <a:srgbClr val="6BB76C"/>
                </a:solidFill>
                <a:latin typeface="Cambria Math"/>
                <a:cs typeface="Cambria Math"/>
              </a:rPr>
              <a:t>⊆</a:t>
            </a:r>
            <a:r>
              <a:rPr sz="3600" spc="185" dirty="0">
                <a:solidFill>
                  <a:srgbClr val="6BB76C"/>
                </a:solidFill>
                <a:latin typeface="Cambria Math"/>
                <a:cs typeface="Cambria Math"/>
              </a:rPr>
              <a:t> </a:t>
            </a:r>
            <a:r>
              <a:rPr sz="3600" spc="65" dirty="0">
                <a:solidFill>
                  <a:srgbClr val="5FB5CC"/>
                </a:solidFill>
                <a:latin typeface="Cambria Math"/>
                <a:cs typeface="Cambria Math"/>
              </a:rPr>
              <a:t>𝐺</a:t>
            </a:r>
            <a:r>
              <a:rPr sz="3600" spc="65" dirty="0">
                <a:solidFill>
                  <a:srgbClr val="6BB76C"/>
                </a:solidFill>
                <a:latin typeface="Cambria Math"/>
                <a:cs typeface="Cambria Math"/>
              </a:rPr>
              <a:t>)</a:t>
            </a:r>
            <a:r>
              <a:rPr sz="3600" spc="30" dirty="0">
                <a:solidFill>
                  <a:srgbClr val="6BB76C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6BB76C"/>
                </a:solidFill>
                <a:latin typeface="Calibri"/>
                <a:cs typeface="Calibri"/>
              </a:rPr>
              <a:t>for</a:t>
            </a:r>
            <a:r>
              <a:rPr sz="3600" spc="-45" dirty="0">
                <a:solidFill>
                  <a:srgbClr val="6BB76C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66C7C"/>
                </a:solidFill>
                <a:latin typeface="Cambria Math"/>
                <a:cs typeface="Cambria Math"/>
              </a:rPr>
              <a:t>𝑖</a:t>
            </a:r>
            <a:r>
              <a:rPr sz="3600" spc="315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E66C7C"/>
                </a:solidFill>
                <a:latin typeface="Cambria Math"/>
                <a:cs typeface="Cambria Math"/>
              </a:rPr>
              <a:t>=</a:t>
            </a:r>
            <a:r>
              <a:rPr sz="3600" spc="185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E66C7C"/>
                </a:solidFill>
                <a:latin typeface="Cambria Math"/>
                <a:cs typeface="Cambria Math"/>
              </a:rPr>
              <a:t>1,2,</a:t>
            </a:r>
            <a:r>
              <a:rPr sz="3600" spc="-335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E66C7C"/>
                </a:solidFill>
                <a:latin typeface="Cambria Math"/>
                <a:cs typeface="Cambria Math"/>
              </a:rPr>
              <a:t>…</a:t>
            </a:r>
            <a:r>
              <a:rPr sz="3600" spc="-130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E66C7C"/>
                </a:solidFill>
                <a:latin typeface="Cambria Math"/>
                <a:cs typeface="Cambria Math"/>
              </a:rPr>
              <a:t>,</a:t>
            </a:r>
            <a:r>
              <a:rPr sz="3600" spc="45" dirty="0">
                <a:solidFill>
                  <a:srgbClr val="E66C7C"/>
                </a:solidFill>
                <a:latin typeface="Cambria Math"/>
                <a:cs typeface="Cambria Math"/>
              </a:rPr>
              <a:t> </a:t>
            </a:r>
            <a:r>
              <a:rPr sz="3600" spc="100" dirty="0">
                <a:solidFill>
                  <a:srgbClr val="E66C7C"/>
                </a:solidFill>
                <a:latin typeface="Cambria Math"/>
                <a:cs typeface="Cambria Math"/>
              </a:rPr>
              <a:t>𝑛</a:t>
            </a:r>
            <a:r>
              <a:rPr sz="3900" spc="150" baseline="-16025" dirty="0">
                <a:solidFill>
                  <a:srgbClr val="E66C7C"/>
                </a:solidFill>
                <a:latin typeface="Cambria Math"/>
                <a:cs typeface="Cambria Math"/>
              </a:rPr>
              <a:t>𝑘</a:t>
            </a:r>
            <a:r>
              <a:rPr sz="3600" spc="100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64</a:t>
            </a:fld>
            <a:endParaRPr spc="-25" dirty="0"/>
          </a:p>
        </p:txBody>
      </p:sp>
      <p:sp>
        <p:nvSpPr>
          <p:cNvPr id="7" name="Title 52">
            <a:extLst>
              <a:ext uri="{FF2B5EF4-FFF2-40B4-BE49-F238E27FC236}">
                <a16:creationId xmlns:a16="http://schemas.microsoft.com/office/drawing/2014/main" id="{B0E8D3F3-4769-F0C6-AD68-3C3216F72025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Graphlet Features</a:t>
            </a:r>
          </a:p>
        </p:txBody>
      </p:sp>
    </p:spTree>
    <p:extLst>
      <p:ext uri="{BB962C8B-B14F-4D97-AF65-F5344CB8AC3E}">
        <p14:creationId xmlns:p14="http://schemas.microsoft.com/office/powerpoint/2010/main" val="42851293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2" y="1347469"/>
            <a:ext cx="33413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Example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𝑘</a:t>
            </a:r>
            <a:r>
              <a:rPr sz="3200" spc="1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3.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76763" y="2076513"/>
            <a:ext cx="619125" cy="657225"/>
            <a:chOff x="4076763" y="2076513"/>
            <a:chExt cx="619125" cy="657225"/>
          </a:xfrm>
        </p:grpSpPr>
        <p:sp>
          <p:nvSpPr>
            <p:cNvPr id="5" name="object 5"/>
            <p:cNvSpPr/>
            <p:nvPr/>
          </p:nvSpPr>
          <p:spPr>
            <a:xfrm>
              <a:off x="4148201" y="2205101"/>
              <a:ext cx="479425" cy="447675"/>
            </a:xfrm>
            <a:custGeom>
              <a:avLst/>
              <a:gdLst/>
              <a:ahLst/>
              <a:cxnLst/>
              <a:rect l="l" t="t" r="r" b="b"/>
              <a:pathLst>
                <a:path w="479425" h="447675">
                  <a:moveTo>
                    <a:pt x="186816" y="0"/>
                  </a:moveTo>
                  <a:lnTo>
                    <a:pt x="0" y="381635"/>
                  </a:lnTo>
                </a:path>
                <a:path w="479425" h="447675">
                  <a:moveTo>
                    <a:pt x="66675" y="447675"/>
                  </a:moveTo>
                  <a:lnTo>
                    <a:pt x="406146" y="447548"/>
                  </a:lnTo>
                </a:path>
                <a:path w="479425" h="447675">
                  <a:moveTo>
                    <a:pt x="478916" y="379602"/>
                  </a:moveTo>
                  <a:lnTo>
                    <a:pt x="28575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6763" y="2581338"/>
              <a:ext cx="142875" cy="15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888" y="2076513"/>
              <a:ext cx="142875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3013" y="2581338"/>
              <a:ext cx="142875" cy="14287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29438" y="2019363"/>
            <a:ext cx="371475" cy="657225"/>
            <a:chOff x="6429438" y="2019363"/>
            <a:chExt cx="371475" cy="657225"/>
          </a:xfrm>
        </p:grpSpPr>
        <p:sp>
          <p:nvSpPr>
            <p:cNvPr id="10" name="object 10"/>
            <p:cNvSpPr/>
            <p:nvPr/>
          </p:nvSpPr>
          <p:spPr>
            <a:xfrm>
              <a:off x="6538976" y="2157476"/>
              <a:ext cx="187325" cy="381635"/>
            </a:xfrm>
            <a:custGeom>
              <a:avLst/>
              <a:gdLst/>
              <a:ahLst/>
              <a:cxnLst/>
              <a:rect l="l" t="t" r="r" b="b"/>
              <a:pathLst>
                <a:path w="187325" h="381635">
                  <a:moveTo>
                    <a:pt x="186817" y="0"/>
                  </a:moveTo>
                  <a:lnTo>
                    <a:pt x="0" y="381635"/>
                  </a:lnTo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438" y="2524188"/>
              <a:ext cx="142875" cy="152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8038" y="2019363"/>
              <a:ext cx="142875" cy="1524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5688" y="2524188"/>
            <a:ext cx="142875" cy="1524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229288" y="2038413"/>
            <a:ext cx="619125" cy="647700"/>
            <a:chOff x="5229288" y="2038413"/>
            <a:chExt cx="619125" cy="647700"/>
          </a:xfrm>
        </p:grpSpPr>
        <p:sp>
          <p:nvSpPr>
            <p:cNvPr id="15" name="object 15"/>
            <p:cNvSpPr/>
            <p:nvPr/>
          </p:nvSpPr>
          <p:spPr>
            <a:xfrm>
              <a:off x="5300726" y="2167001"/>
              <a:ext cx="187325" cy="381635"/>
            </a:xfrm>
            <a:custGeom>
              <a:avLst/>
              <a:gdLst/>
              <a:ahLst/>
              <a:cxnLst/>
              <a:rect l="l" t="t" r="r" b="b"/>
              <a:pathLst>
                <a:path w="187325" h="381635">
                  <a:moveTo>
                    <a:pt x="186816" y="0"/>
                  </a:moveTo>
                  <a:lnTo>
                    <a:pt x="0" y="38163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9288" y="2543238"/>
              <a:ext cx="142875" cy="1428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76951" y="2167001"/>
              <a:ext cx="193675" cy="379730"/>
            </a:xfrm>
            <a:custGeom>
              <a:avLst/>
              <a:gdLst/>
              <a:ahLst/>
              <a:cxnLst/>
              <a:rect l="l" t="t" r="r" b="b"/>
              <a:pathLst>
                <a:path w="193675" h="379730">
                  <a:moveTo>
                    <a:pt x="193166" y="379602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888" y="2038413"/>
              <a:ext cx="152400" cy="152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538" y="2533713"/>
              <a:ext cx="142875" cy="15240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63" y="2533713"/>
            <a:ext cx="142875" cy="1524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6288" y="2038413"/>
            <a:ext cx="142875" cy="1428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4413" y="2533713"/>
            <a:ext cx="142875" cy="1524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297679" y="1463293"/>
            <a:ext cx="3746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-25" dirty="0">
                <a:latin typeface="Cambria Math"/>
                <a:cs typeface="Cambria Math"/>
              </a:rPr>
              <a:t>𝑔</a:t>
            </a:r>
            <a:r>
              <a:rPr sz="2550" spc="-37" baseline="-17973" dirty="0">
                <a:latin typeface="Cambria Math"/>
                <a:cs typeface="Cambria Math"/>
              </a:rPr>
              <a:t>1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5434" y="1469961"/>
            <a:ext cx="384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𝑔</a:t>
            </a:r>
            <a:r>
              <a:rPr sz="2550" spc="-37" baseline="-17973" dirty="0">
                <a:latin typeface="Cambria Math"/>
                <a:cs typeface="Cambria Math"/>
              </a:rPr>
              <a:t>2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01206" y="1463293"/>
            <a:ext cx="38417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-25" dirty="0">
                <a:latin typeface="Cambria Math"/>
                <a:cs typeface="Cambria Math"/>
              </a:rPr>
              <a:t>𝑔</a:t>
            </a:r>
            <a:r>
              <a:rPr sz="2550" spc="-37" baseline="-17973" dirty="0">
                <a:latin typeface="Cambria Math"/>
                <a:cs typeface="Cambria Math"/>
              </a:rPr>
              <a:t>3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14309" y="1453514"/>
            <a:ext cx="38481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-25" dirty="0">
                <a:latin typeface="Cambria Math"/>
                <a:cs typeface="Cambria Math"/>
              </a:rPr>
              <a:t>𝑔</a:t>
            </a:r>
            <a:r>
              <a:rPr sz="2550" spc="-37" baseline="-17973" dirty="0">
                <a:latin typeface="Cambria Math"/>
                <a:cs typeface="Cambria Math"/>
              </a:rPr>
              <a:t>4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90776" y="2803842"/>
            <a:ext cx="2178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𝐺</a:t>
            </a:r>
            <a:endParaRPr sz="2400">
              <a:latin typeface="Cambria Math"/>
              <a:cs typeface="Cambria Math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19588" y="2905188"/>
            <a:ext cx="790575" cy="466725"/>
            <a:chOff x="3819588" y="2905188"/>
            <a:chExt cx="790575" cy="466725"/>
          </a:xfrm>
        </p:grpSpPr>
        <p:sp>
          <p:nvSpPr>
            <p:cNvPr id="29" name="object 29"/>
            <p:cNvSpPr/>
            <p:nvPr/>
          </p:nvSpPr>
          <p:spPr>
            <a:xfrm>
              <a:off x="3929126" y="3186176"/>
              <a:ext cx="193675" cy="127000"/>
            </a:xfrm>
            <a:custGeom>
              <a:avLst/>
              <a:gdLst/>
              <a:ahLst/>
              <a:cxnLst/>
              <a:rect l="l" t="t" r="r" b="b"/>
              <a:pathLst>
                <a:path w="193675" h="127000">
                  <a:moveTo>
                    <a:pt x="0" y="0"/>
                  </a:moveTo>
                  <a:lnTo>
                    <a:pt x="193548" y="12700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76649" y="3014599"/>
              <a:ext cx="635" cy="255270"/>
            </a:xfrm>
            <a:custGeom>
              <a:avLst/>
              <a:gdLst/>
              <a:ahLst/>
              <a:cxnLst/>
              <a:rect l="l" t="t" r="r" b="b"/>
              <a:pathLst>
                <a:path w="635" h="255270">
                  <a:moveTo>
                    <a:pt x="126" y="254888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29126" y="2995676"/>
              <a:ext cx="209550" cy="122555"/>
            </a:xfrm>
            <a:custGeom>
              <a:avLst/>
              <a:gdLst/>
              <a:ahLst/>
              <a:cxnLst/>
              <a:rect l="l" t="t" r="r" b="b"/>
              <a:pathLst>
                <a:path w="209550" h="122555">
                  <a:moveTo>
                    <a:pt x="209169" y="0"/>
                  </a:moveTo>
                  <a:lnTo>
                    <a:pt x="0" y="122554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63" y="3257613"/>
              <a:ext cx="133350" cy="1143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824351" y="3100451"/>
              <a:ext cx="123825" cy="104775"/>
            </a:xfrm>
            <a:custGeom>
              <a:avLst/>
              <a:gdLst/>
              <a:ahLst/>
              <a:cxnLst/>
              <a:rect l="l" t="t" r="r" b="b"/>
              <a:pathLst>
                <a:path w="123825" h="104775">
                  <a:moveTo>
                    <a:pt x="61849" y="0"/>
                  </a:moveTo>
                  <a:lnTo>
                    <a:pt x="37772" y="4103"/>
                  </a:lnTo>
                  <a:lnTo>
                    <a:pt x="18113" y="15303"/>
                  </a:lnTo>
                  <a:lnTo>
                    <a:pt x="4859" y="31932"/>
                  </a:lnTo>
                  <a:lnTo>
                    <a:pt x="0" y="52324"/>
                  </a:lnTo>
                  <a:lnTo>
                    <a:pt x="4859" y="72735"/>
                  </a:lnTo>
                  <a:lnTo>
                    <a:pt x="18113" y="89408"/>
                  </a:lnTo>
                  <a:lnTo>
                    <a:pt x="37772" y="100651"/>
                  </a:lnTo>
                  <a:lnTo>
                    <a:pt x="61849" y="104775"/>
                  </a:lnTo>
                  <a:lnTo>
                    <a:pt x="85945" y="100651"/>
                  </a:lnTo>
                  <a:lnTo>
                    <a:pt x="105648" y="89408"/>
                  </a:lnTo>
                  <a:lnTo>
                    <a:pt x="118945" y="72735"/>
                  </a:lnTo>
                  <a:lnTo>
                    <a:pt x="123825" y="52324"/>
                  </a:lnTo>
                  <a:lnTo>
                    <a:pt x="118945" y="31932"/>
                  </a:lnTo>
                  <a:lnTo>
                    <a:pt x="105648" y="15303"/>
                  </a:lnTo>
                  <a:lnTo>
                    <a:pt x="85945" y="4103"/>
                  </a:lnTo>
                  <a:lnTo>
                    <a:pt x="6184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24351" y="3100451"/>
              <a:ext cx="123825" cy="104775"/>
            </a:xfrm>
            <a:custGeom>
              <a:avLst/>
              <a:gdLst/>
              <a:ahLst/>
              <a:cxnLst/>
              <a:rect l="l" t="t" r="r" b="b"/>
              <a:pathLst>
                <a:path w="123825" h="104775">
                  <a:moveTo>
                    <a:pt x="61849" y="104775"/>
                  </a:moveTo>
                  <a:lnTo>
                    <a:pt x="37772" y="100651"/>
                  </a:lnTo>
                  <a:lnTo>
                    <a:pt x="18113" y="89408"/>
                  </a:lnTo>
                  <a:lnTo>
                    <a:pt x="4859" y="72735"/>
                  </a:lnTo>
                  <a:lnTo>
                    <a:pt x="0" y="52324"/>
                  </a:lnTo>
                  <a:lnTo>
                    <a:pt x="4859" y="31932"/>
                  </a:lnTo>
                  <a:lnTo>
                    <a:pt x="18113" y="15303"/>
                  </a:lnTo>
                  <a:lnTo>
                    <a:pt x="37772" y="4103"/>
                  </a:lnTo>
                  <a:lnTo>
                    <a:pt x="61849" y="0"/>
                  </a:lnTo>
                  <a:lnTo>
                    <a:pt x="85945" y="4103"/>
                  </a:lnTo>
                  <a:lnTo>
                    <a:pt x="105648" y="15303"/>
                  </a:lnTo>
                  <a:lnTo>
                    <a:pt x="118945" y="31932"/>
                  </a:lnTo>
                  <a:lnTo>
                    <a:pt x="123825" y="52324"/>
                  </a:lnTo>
                  <a:lnTo>
                    <a:pt x="118945" y="72735"/>
                  </a:lnTo>
                  <a:lnTo>
                    <a:pt x="105648" y="89408"/>
                  </a:lnTo>
                  <a:lnTo>
                    <a:pt x="85945" y="100651"/>
                  </a:lnTo>
                  <a:lnTo>
                    <a:pt x="61849" y="10477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9626" y="2909951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0"/>
                  </a:moveTo>
                  <a:lnTo>
                    <a:pt x="34879" y="3726"/>
                  </a:lnTo>
                  <a:lnTo>
                    <a:pt x="16716" y="13906"/>
                  </a:lnTo>
                  <a:lnTo>
                    <a:pt x="4482" y="29039"/>
                  </a:lnTo>
                  <a:lnTo>
                    <a:pt x="0" y="47625"/>
                  </a:lnTo>
                  <a:lnTo>
                    <a:pt x="4482" y="66157"/>
                  </a:lnTo>
                  <a:lnTo>
                    <a:pt x="16716" y="81295"/>
                  </a:lnTo>
                  <a:lnTo>
                    <a:pt x="34879" y="91505"/>
                  </a:lnTo>
                  <a:lnTo>
                    <a:pt x="57150" y="95250"/>
                  </a:lnTo>
                  <a:lnTo>
                    <a:pt x="79367" y="91505"/>
                  </a:lnTo>
                  <a:lnTo>
                    <a:pt x="97536" y="81295"/>
                  </a:lnTo>
                  <a:lnTo>
                    <a:pt x="109799" y="66157"/>
                  </a:lnTo>
                  <a:lnTo>
                    <a:pt x="114300" y="47625"/>
                  </a:lnTo>
                  <a:lnTo>
                    <a:pt x="109799" y="29039"/>
                  </a:lnTo>
                  <a:lnTo>
                    <a:pt x="97536" y="13906"/>
                  </a:lnTo>
                  <a:lnTo>
                    <a:pt x="79367" y="372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19626" y="2909951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95250"/>
                  </a:moveTo>
                  <a:lnTo>
                    <a:pt x="34879" y="91505"/>
                  </a:lnTo>
                  <a:lnTo>
                    <a:pt x="16716" y="81295"/>
                  </a:lnTo>
                  <a:lnTo>
                    <a:pt x="4482" y="66157"/>
                  </a:lnTo>
                  <a:lnTo>
                    <a:pt x="0" y="47625"/>
                  </a:lnTo>
                  <a:lnTo>
                    <a:pt x="4482" y="29039"/>
                  </a:lnTo>
                  <a:lnTo>
                    <a:pt x="16716" y="13906"/>
                  </a:lnTo>
                  <a:lnTo>
                    <a:pt x="34879" y="3726"/>
                  </a:lnTo>
                  <a:lnTo>
                    <a:pt x="57150" y="0"/>
                  </a:lnTo>
                  <a:lnTo>
                    <a:pt x="79367" y="3726"/>
                  </a:lnTo>
                  <a:lnTo>
                    <a:pt x="97536" y="13906"/>
                  </a:lnTo>
                  <a:lnTo>
                    <a:pt x="109799" y="29039"/>
                  </a:lnTo>
                  <a:lnTo>
                    <a:pt x="114300" y="47625"/>
                  </a:lnTo>
                  <a:lnTo>
                    <a:pt x="109799" y="66157"/>
                  </a:lnTo>
                  <a:lnTo>
                    <a:pt x="97536" y="81295"/>
                  </a:lnTo>
                  <a:lnTo>
                    <a:pt x="79367" y="91505"/>
                  </a:lnTo>
                  <a:lnTo>
                    <a:pt x="57150" y="9525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33926" y="2957576"/>
              <a:ext cx="247015" cy="2540"/>
            </a:xfrm>
            <a:custGeom>
              <a:avLst/>
              <a:gdLst/>
              <a:ahLst/>
              <a:cxnLst/>
              <a:rect l="l" t="t" r="r" b="b"/>
              <a:pathLst>
                <a:path w="247014" h="2539">
                  <a:moveTo>
                    <a:pt x="246761" y="0"/>
                  </a:moveTo>
                  <a:lnTo>
                    <a:pt x="0" y="20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813" y="3257613"/>
              <a:ext cx="133350" cy="1143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6813" y="2905188"/>
              <a:ext cx="133350" cy="1047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38726" y="3005201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514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071876" y="6012179"/>
            <a:ext cx="15430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00075" algn="l"/>
              </a:tabLst>
            </a:pPr>
            <a:r>
              <a:rPr sz="3200" spc="-25" dirty="0">
                <a:solidFill>
                  <a:srgbClr val="6BB76C"/>
                </a:solidFill>
                <a:latin typeface="Cambria Math"/>
                <a:cs typeface="Cambria Math"/>
              </a:rPr>
              <a:t>𝒇</a:t>
            </a:r>
            <a:r>
              <a:rPr sz="3450" spc="-37" baseline="-16908" dirty="0">
                <a:solidFill>
                  <a:srgbClr val="6BB76C"/>
                </a:solidFill>
                <a:latin typeface="Cambria Math"/>
                <a:cs typeface="Cambria Math"/>
              </a:rPr>
              <a:t>𝐺</a:t>
            </a:r>
            <a:r>
              <a:rPr sz="3450" baseline="-16908" dirty="0">
                <a:solidFill>
                  <a:srgbClr val="6BB76C"/>
                </a:solidFill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(1,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61634" y="6012179"/>
            <a:ext cx="3384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25" dirty="0">
                <a:latin typeface="Cambria Math"/>
                <a:cs typeface="Cambria Math"/>
              </a:rPr>
              <a:t>3,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72580" y="6012179"/>
            <a:ext cx="3384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25" dirty="0">
                <a:latin typeface="Cambria Math"/>
                <a:cs typeface="Cambria Math"/>
              </a:rPr>
              <a:t>6,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8125" y="6012179"/>
            <a:ext cx="6686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latin typeface="Cambria Math"/>
                <a:cs typeface="Cambria Math"/>
              </a:rPr>
              <a:t>0)</a:t>
            </a:r>
            <a:r>
              <a:rPr sz="3450" spc="37" baseline="28985" dirty="0">
                <a:latin typeface="Cambria Math"/>
                <a:cs typeface="Cambria Math"/>
              </a:rPr>
              <a:t>T</a:t>
            </a:r>
            <a:endParaRPr sz="3450" baseline="28985">
              <a:latin typeface="Cambria Math"/>
              <a:cs typeface="Cambria Math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71550" y="3457638"/>
            <a:ext cx="1600835" cy="1047750"/>
            <a:chOff x="971550" y="3457638"/>
            <a:chExt cx="1600835" cy="1047750"/>
          </a:xfrm>
        </p:grpSpPr>
        <p:sp>
          <p:nvSpPr>
            <p:cNvPr id="46" name="object 46"/>
            <p:cNvSpPr/>
            <p:nvPr/>
          </p:nvSpPr>
          <p:spPr>
            <a:xfrm>
              <a:off x="1185862" y="4100576"/>
              <a:ext cx="398145" cy="288290"/>
            </a:xfrm>
            <a:custGeom>
              <a:avLst/>
              <a:gdLst/>
              <a:ahLst/>
              <a:cxnLst/>
              <a:rect l="l" t="t" r="r" b="b"/>
              <a:pathLst>
                <a:path w="398144" h="288289">
                  <a:moveTo>
                    <a:pt x="0" y="0"/>
                  </a:moveTo>
                  <a:lnTo>
                    <a:pt x="397700" y="28829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00148" y="3700526"/>
              <a:ext cx="635" cy="578485"/>
            </a:xfrm>
            <a:custGeom>
              <a:avLst/>
              <a:gdLst/>
              <a:ahLst/>
              <a:cxnLst/>
              <a:rect l="l" t="t" r="r" b="b"/>
              <a:pathLst>
                <a:path w="635" h="578485">
                  <a:moveTo>
                    <a:pt x="126" y="57835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1086" y="4267263"/>
              <a:ext cx="247776" cy="23812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185862" y="3662426"/>
              <a:ext cx="429895" cy="278130"/>
            </a:xfrm>
            <a:custGeom>
              <a:avLst/>
              <a:gdLst/>
              <a:ahLst/>
              <a:cxnLst/>
              <a:rect l="l" t="t" r="r" b="b"/>
              <a:pathLst>
                <a:path w="429894" h="278129">
                  <a:moveTo>
                    <a:pt x="429577" y="0"/>
                  </a:moveTo>
                  <a:lnTo>
                    <a:pt x="0" y="27813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312" y="3900551"/>
              <a:ext cx="247650" cy="2286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76312" y="3900551"/>
              <a:ext cx="247650" cy="228600"/>
            </a:xfrm>
            <a:custGeom>
              <a:avLst/>
              <a:gdLst/>
              <a:ahLst/>
              <a:cxnLst/>
              <a:rect l="l" t="t" r="r" b="b"/>
              <a:pathLst>
                <a:path w="247650" h="228600">
                  <a:moveTo>
                    <a:pt x="123825" y="228600"/>
                  </a:moveTo>
                  <a:lnTo>
                    <a:pt x="75625" y="219616"/>
                  </a:lnTo>
                  <a:lnTo>
                    <a:pt x="36266" y="195119"/>
                  </a:lnTo>
                  <a:lnTo>
                    <a:pt x="9730" y="158787"/>
                  </a:lnTo>
                  <a:lnTo>
                    <a:pt x="0" y="114300"/>
                  </a:lnTo>
                  <a:lnTo>
                    <a:pt x="9730" y="69758"/>
                  </a:lnTo>
                  <a:lnTo>
                    <a:pt x="36266" y="33432"/>
                  </a:lnTo>
                  <a:lnTo>
                    <a:pt x="75625" y="8965"/>
                  </a:lnTo>
                  <a:lnTo>
                    <a:pt x="123825" y="0"/>
                  </a:lnTo>
                  <a:lnTo>
                    <a:pt x="172024" y="8965"/>
                  </a:lnTo>
                  <a:lnTo>
                    <a:pt x="211383" y="33432"/>
                  </a:lnTo>
                  <a:lnTo>
                    <a:pt x="237919" y="69758"/>
                  </a:lnTo>
                  <a:lnTo>
                    <a:pt x="247650" y="114300"/>
                  </a:lnTo>
                  <a:lnTo>
                    <a:pt x="237919" y="158787"/>
                  </a:lnTo>
                  <a:lnTo>
                    <a:pt x="211383" y="195119"/>
                  </a:lnTo>
                  <a:lnTo>
                    <a:pt x="172024" y="219616"/>
                  </a:lnTo>
                  <a:lnTo>
                    <a:pt x="123825" y="2286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6451" y="3462401"/>
              <a:ext cx="247650" cy="2286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76451" y="3462401"/>
              <a:ext cx="247650" cy="228600"/>
            </a:xfrm>
            <a:custGeom>
              <a:avLst/>
              <a:gdLst/>
              <a:ahLst/>
              <a:cxnLst/>
              <a:rect l="l" t="t" r="r" b="b"/>
              <a:pathLst>
                <a:path w="247650" h="228600">
                  <a:moveTo>
                    <a:pt x="123825" y="228600"/>
                  </a:moveTo>
                  <a:lnTo>
                    <a:pt x="75598" y="219616"/>
                  </a:lnTo>
                  <a:lnTo>
                    <a:pt x="36242" y="195119"/>
                  </a:lnTo>
                  <a:lnTo>
                    <a:pt x="9721" y="158787"/>
                  </a:lnTo>
                  <a:lnTo>
                    <a:pt x="0" y="114300"/>
                  </a:lnTo>
                  <a:lnTo>
                    <a:pt x="9721" y="69758"/>
                  </a:lnTo>
                  <a:lnTo>
                    <a:pt x="36242" y="33432"/>
                  </a:lnTo>
                  <a:lnTo>
                    <a:pt x="75598" y="8965"/>
                  </a:lnTo>
                  <a:lnTo>
                    <a:pt x="123825" y="0"/>
                  </a:lnTo>
                  <a:lnTo>
                    <a:pt x="171997" y="8965"/>
                  </a:lnTo>
                  <a:lnTo>
                    <a:pt x="211359" y="33432"/>
                  </a:lnTo>
                  <a:lnTo>
                    <a:pt x="237910" y="69758"/>
                  </a:lnTo>
                  <a:lnTo>
                    <a:pt x="247650" y="114300"/>
                  </a:lnTo>
                  <a:lnTo>
                    <a:pt x="237910" y="158787"/>
                  </a:lnTo>
                  <a:lnTo>
                    <a:pt x="211359" y="195119"/>
                  </a:lnTo>
                  <a:lnTo>
                    <a:pt x="171997" y="219616"/>
                  </a:lnTo>
                  <a:lnTo>
                    <a:pt x="123825" y="2286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24100" y="3576701"/>
              <a:ext cx="507365" cy="5080"/>
            </a:xfrm>
            <a:custGeom>
              <a:avLst/>
              <a:gdLst/>
              <a:ahLst/>
              <a:cxnLst/>
              <a:rect l="l" t="t" r="r" b="b"/>
              <a:pathLst>
                <a:path w="507364" h="5079">
                  <a:moveTo>
                    <a:pt x="506856" y="0"/>
                  </a:moveTo>
                  <a:lnTo>
                    <a:pt x="0" y="45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4163" y="4267263"/>
              <a:ext cx="247650" cy="23812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4163" y="3457638"/>
              <a:ext cx="247650" cy="23812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452750" y="3691001"/>
              <a:ext cx="0" cy="579755"/>
            </a:xfrm>
            <a:custGeom>
              <a:avLst/>
              <a:gdLst/>
              <a:ahLst/>
              <a:cxnLst/>
              <a:rect l="l" t="t" r="r" b="b"/>
              <a:pathLst>
                <a:path h="579754">
                  <a:moveTo>
                    <a:pt x="0" y="57924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086413" y="2905188"/>
            <a:ext cx="790575" cy="466725"/>
            <a:chOff x="5086413" y="2905188"/>
            <a:chExt cx="790575" cy="466725"/>
          </a:xfrm>
        </p:grpSpPr>
        <p:sp>
          <p:nvSpPr>
            <p:cNvPr id="59" name="object 59"/>
            <p:cNvSpPr/>
            <p:nvPr/>
          </p:nvSpPr>
          <p:spPr>
            <a:xfrm>
              <a:off x="5195951" y="3195701"/>
              <a:ext cx="193675" cy="127000"/>
            </a:xfrm>
            <a:custGeom>
              <a:avLst/>
              <a:gdLst/>
              <a:ahLst/>
              <a:cxnLst/>
              <a:rect l="l" t="t" r="r" b="b"/>
              <a:pathLst>
                <a:path w="193675" h="127000">
                  <a:moveTo>
                    <a:pt x="0" y="0"/>
                  </a:moveTo>
                  <a:lnTo>
                    <a:pt x="193548" y="1270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3601" y="3014599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4888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95951" y="2995676"/>
              <a:ext cx="209550" cy="122555"/>
            </a:xfrm>
            <a:custGeom>
              <a:avLst/>
              <a:gdLst/>
              <a:ahLst/>
              <a:cxnLst/>
              <a:rect l="l" t="t" r="r" b="b"/>
              <a:pathLst>
                <a:path w="209550" h="122555">
                  <a:moveTo>
                    <a:pt x="209169" y="0"/>
                  </a:moveTo>
                  <a:lnTo>
                    <a:pt x="0" y="12255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1688" y="3267138"/>
              <a:ext cx="123825" cy="10477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091176" y="3109976"/>
              <a:ext cx="123825" cy="95250"/>
            </a:xfrm>
            <a:custGeom>
              <a:avLst/>
              <a:gdLst/>
              <a:ahLst/>
              <a:cxnLst/>
              <a:rect l="l" t="t" r="r" b="b"/>
              <a:pathLst>
                <a:path w="123825" h="95250">
                  <a:moveTo>
                    <a:pt x="61849" y="0"/>
                  </a:moveTo>
                  <a:lnTo>
                    <a:pt x="37772" y="3726"/>
                  </a:lnTo>
                  <a:lnTo>
                    <a:pt x="18113" y="13906"/>
                  </a:lnTo>
                  <a:lnTo>
                    <a:pt x="4859" y="29039"/>
                  </a:lnTo>
                  <a:lnTo>
                    <a:pt x="0" y="47625"/>
                  </a:lnTo>
                  <a:lnTo>
                    <a:pt x="4859" y="66157"/>
                  </a:lnTo>
                  <a:lnTo>
                    <a:pt x="18113" y="81295"/>
                  </a:lnTo>
                  <a:lnTo>
                    <a:pt x="37772" y="91505"/>
                  </a:lnTo>
                  <a:lnTo>
                    <a:pt x="61849" y="95250"/>
                  </a:lnTo>
                  <a:lnTo>
                    <a:pt x="85945" y="91505"/>
                  </a:lnTo>
                  <a:lnTo>
                    <a:pt x="105648" y="81295"/>
                  </a:lnTo>
                  <a:lnTo>
                    <a:pt x="118945" y="66157"/>
                  </a:lnTo>
                  <a:lnTo>
                    <a:pt x="123825" y="47625"/>
                  </a:lnTo>
                  <a:lnTo>
                    <a:pt x="118945" y="29039"/>
                  </a:lnTo>
                  <a:lnTo>
                    <a:pt x="105648" y="13906"/>
                  </a:lnTo>
                  <a:lnTo>
                    <a:pt x="85945" y="3726"/>
                  </a:lnTo>
                  <a:lnTo>
                    <a:pt x="618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91176" y="3109976"/>
              <a:ext cx="123825" cy="95250"/>
            </a:xfrm>
            <a:custGeom>
              <a:avLst/>
              <a:gdLst/>
              <a:ahLst/>
              <a:cxnLst/>
              <a:rect l="l" t="t" r="r" b="b"/>
              <a:pathLst>
                <a:path w="123825" h="95250">
                  <a:moveTo>
                    <a:pt x="61849" y="95250"/>
                  </a:moveTo>
                  <a:lnTo>
                    <a:pt x="37772" y="91505"/>
                  </a:lnTo>
                  <a:lnTo>
                    <a:pt x="18113" y="81295"/>
                  </a:lnTo>
                  <a:lnTo>
                    <a:pt x="4859" y="66157"/>
                  </a:lnTo>
                  <a:lnTo>
                    <a:pt x="0" y="47625"/>
                  </a:lnTo>
                  <a:lnTo>
                    <a:pt x="4859" y="29039"/>
                  </a:lnTo>
                  <a:lnTo>
                    <a:pt x="18113" y="13906"/>
                  </a:lnTo>
                  <a:lnTo>
                    <a:pt x="37772" y="3726"/>
                  </a:lnTo>
                  <a:lnTo>
                    <a:pt x="61849" y="0"/>
                  </a:lnTo>
                  <a:lnTo>
                    <a:pt x="85945" y="3726"/>
                  </a:lnTo>
                  <a:lnTo>
                    <a:pt x="105648" y="13906"/>
                  </a:lnTo>
                  <a:lnTo>
                    <a:pt x="118945" y="29039"/>
                  </a:lnTo>
                  <a:lnTo>
                    <a:pt x="123825" y="47625"/>
                  </a:lnTo>
                  <a:lnTo>
                    <a:pt x="118945" y="66157"/>
                  </a:lnTo>
                  <a:lnTo>
                    <a:pt x="105648" y="81295"/>
                  </a:lnTo>
                  <a:lnTo>
                    <a:pt x="85945" y="91505"/>
                  </a:lnTo>
                  <a:lnTo>
                    <a:pt x="61849" y="952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86451" y="2909951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0"/>
                  </a:moveTo>
                  <a:lnTo>
                    <a:pt x="34879" y="4103"/>
                  </a:lnTo>
                  <a:lnTo>
                    <a:pt x="16716" y="15303"/>
                  </a:lnTo>
                  <a:lnTo>
                    <a:pt x="4482" y="31932"/>
                  </a:lnTo>
                  <a:lnTo>
                    <a:pt x="0" y="52324"/>
                  </a:lnTo>
                  <a:lnTo>
                    <a:pt x="4482" y="72735"/>
                  </a:lnTo>
                  <a:lnTo>
                    <a:pt x="16716" y="89408"/>
                  </a:lnTo>
                  <a:lnTo>
                    <a:pt x="34879" y="100651"/>
                  </a:lnTo>
                  <a:lnTo>
                    <a:pt x="57150" y="104775"/>
                  </a:lnTo>
                  <a:lnTo>
                    <a:pt x="79367" y="100651"/>
                  </a:lnTo>
                  <a:lnTo>
                    <a:pt x="97536" y="89408"/>
                  </a:lnTo>
                  <a:lnTo>
                    <a:pt x="109799" y="72735"/>
                  </a:lnTo>
                  <a:lnTo>
                    <a:pt x="114300" y="52324"/>
                  </a:lnTo>
                  <a:lnTo>
                    <a:pt x="109799" y="31932"/>
                  </a:lnTo>
                  <a:lnTo>
                    <a:pt x="97536" y="15303"/>
                  </a:lnTo>
                  <a:lnTo>
                    <a:pt x="79367" y="410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86451" y="2909951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104775"/>
                  </a:moveTo>
                  <a:lnTo>
                    <a:pt x="34879" y="100651"/>
                  </a:lnTo>
                  <a:lnTo>
                    <a:pt x="16716" y="89408"/>
                  </a:lnTo>
                  <a:lnTo>
                    <a:pt x="4482" y="72735"/>
                  </a:lnTo>
                  <a:lnTo>
                    <a:pt x="0" y="52324"/>
                  </a:lnTo>
                  <a:lnTo>
                    <a:pt x="4482" y="31932"/>
                  </a:lnTo>
                  <a:lnTo>
                    <a:pt x="16716" y="15303"/>
                  </a:lnTo>
                  <a:lnTo>
                    <a:pt x="34879" y="4103"/>
                  </a:lnTo>
                  <a:lnTo>
                    <a:pt x="57150" y="0"/>
                  </a:lnTo>
                  <a:lnTo>
                    <a:pt x="79367" y="4103"/>
                  </a:lnTo>
                  <a:lnTo>
                    <a:pt x="97536" y="15303"/>
                  </a:lnTo>
                  <a:lnTo>
                    <a:pt x="109799" y="31932"/>
                  </a:lnTo>
                  <a:lnTo>
                    <a:pt x="114300" y="52324"/>
                  </a:lnTo>
                  <a:lnTo>
                    <a:pt x="109799" y="72735"/>
                  </a:lnTo>
                  <a:lnTo>
                    <a:pt x="97536" y="89408"/>
                  </a:lnTo>
                  <a:lnTo>
                    <a:pt x="79367" y="100651"/>
                  </a:lnTo>
                  <a:lnTo>
                    <a:pt x="57150" y="10477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00751" y="2957576"/>
              <a:ext cx="247015" cy="2540"/>
            </a:xfrm>
            <a:custGeom>
              <a:avLst/>
              <a:gdLst/>
              <a:ahLst/>
              <a:cxnLst/>
              <a:rect l="l" t="t" r="r" b="b"/>
              <a:pathLst>
                <a:path w="247014" h="2539">
                  <a:moveTo>
                    <a:pt x="246761" y="0"/>
                  </a:moveTo>
                  <a:lnTo>
                    <a:pt x="0" y="2032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3638" y="3257613"/>
              <a:ext cx="133350" cy="1143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3638" y="2905188"/>
              <a:ext cx="133350" cy="11430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805551" y="3014726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514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076888" y="3429063"/>
            <a:ext cx="781050" cy="466725"/>
            <a:chOff x="5076888" y="3429063"/>
            <a:chExt cx="781050" cy="466725"/>
          </a:xfrm>
        </p:grpSpPr>
        <p:sp>
          <p:nvSpPr>
            <p:cNvPr id="72" name="object 72"/>
            <p:cNvSpPr/>
            <p:nvPr/>
          </p:nvSpPr>
          <p:spPr>
            <a:xfrm>
              <a:off x="5176901" y="3719576"/>
              <a:ext cx="193675" cy="127000"/>
            </a:xfrm>
            <a:custGeom>
              <a:avLst/>
              <a:gdLst/>
              <a:ahLst/>
              <a:cxnLst/>
              <a:rect l="l" t="t" r="r" b="b"/>
              <a:pathLst>
                <a:path w="193675" h="127000">
                  <a:moveTo>
                    <a:pt x="0" y="0"/>
                  </a:moveTo>
                  <a:lnTo>
                    <a:pt x="193548" y="1270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34076" y="3538474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4888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176901" y="3519551"/>
              <a:ext cx="209550" cy="122555"/>
            </a:xfrm>
            <a:custGeom>
              <a:avLst/>
              <a:gdLst/>
              <a:ahLst/>
              <a:cxnLst/>
              <a:rect l="l" t="t" r="r" b="b"/>
              <a:pathLst>
                <a:path w="209550" h="122554">
                  <a:moveTo>
                    <a:pt x="209169" y="0"/>
                  </a:moveTo>
                  <a:lnTo>
                    <a:pt x="0" y="12255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2163" y="3791013"/>
              <a:ext cx="123825" cy="10477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081651" y="3624326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0"/>
                  </a:moveTo>
                  <a:lnTo>
                    <a:pt x="34879" y="4103"/>
                  </a:lnTo>
                  <a:lnTo>
                    <a:pt x="16716" y="15303"/>
                  </a:lnTo>
                  <a:lnTo>
                    <a:pt x="4482" y="31932"/>
                  </a:lnTo>
                  <a:lnTo>
                    <a:pt x="0" y="52324"/>
                  </a:lnTo>
                  <a:lnTo>
                    <a:pt x="4482" y="72735"/>
                  </a:lnTo>
                  <a:lnTo>
                    <a:pt x="16716" y="89407"/>
                  </a:lnTo>
                  <a:lnTo>
                    <a:pt x="34879" y="100651"/>
                  </a:lnTo>
                  <a:lnTo>
                    <a:pt x="57150" y="104775"/>
                  </a:lnTo>
                  <a:lnTo>
                    <a:pt x="79367" y="100651"/>
                  </a:lnTo>
                  <a:lnTo>
                    <a:pt x="97536" y="89408"/>
                  </a:lnTo>
                  <a:lnTo>
                    <a:pt x="109799" y="72735"/>
                  </a:lnTo>
                  <a:lnTo>
                    <a:pt x="114300" y="52324"/>
                  </a:lnTo>
                  <a:lnTo>
                    <a:pt x="109799" y="31932"/>
                  </a:lnTo>
                  <a:lnTo>
                    <a:pt x="97536" y="15303"/>
                  </a:lnTo>
                  <a:lnTo>
                    <a:pt x="79367" y="410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81651" y="3624326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104775"/>
                  </a:moveTo>
                  <a:lnTo>
                    <a:pt x="34879" y="100651"/>
                  </a:lnTo>
                  <a:lnTo>
                    <a:pt x="16716" y="89407"/>
                  </a:lnTo>
                  <a:lnTo>
                    <a:pt x="4482" y="72735"/>
                  </a:lnTo>
                  <a:lnTo>
                    <a:pt x="0" y="52324"/>
                  </a:lnTo>
                  <a:lnTo>
                    <a:pt x="4482" y="31932"/>
                  </a:lnTo>
                  <a:lnTo>
                    <a:pt x="16716" y="15303"/>
                  </a:lnTo>
                  <a:lnTo>
                    <a:pt x="34879" y="4103"/>
                  </a:lnTo>
                  <a:lnTo>
                    <a:pt x="57150" y="0"/>
                  </a:lnTo>
                  <a:lnTo>
                    <a:pt x="79367" y="4103"/>
                  </a:lnTo>
                  <a:lnTo>
                    <a:pt x="97536" y="15303"/>
                  </a:lnTo>
                  <a:lnTo>
                    <a:pt x="109799" y="31932"/>
                  </a:lnTo>
                  <a:lnTo>
                    <a:pt x="114300" y="52324"/>
                  </a:lnTo>
                  <a:lnTo>
                    <a:pt x="109799" y="72735"/>
                  </a:lnTo>
                  <a:lnTo>
                    <a:pt x="97536" y="89408"/>
                  </a:lnTo>
                  <a:lnTo>
                    <a:pt x="79367" y="100651"/>
                  </a:lnTo>
                  <a:lnTo>
                    <a:pt x="57150" y="1047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76926" y="3433826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0"/>
                  </a:moveTo>
                  <a:lnTo>
                    <a:pt x="34879" y="4103"/>
                  </a:lnTo>
                  <a:lnTo>
                    <a:pt x="16716" y="15303"/>
                  </a:lnTo>
                  <a:lnTo>
                    <a:pt x="4482" y="31932"/>
                  </a:lnTo>
                  <a:lnTo>
                    <a:pt x="0" y="52324"/>
                  </a:lnTo>
                  <a:lnTo>
                    <a:pt x="4482" y="72735"/>
                  </a:lnTo>
                  <a:lnTo>
                    <a:pt x="16716" y="89408"/>
                  </a:lnTo>
                  <a:lnTo>
                    <a:pt x="34879" y="100651"/>
                  </a:lnTo>
                  <a:lnTo>
                    <a:pt x="57150" y="104775"/>
                  </a:lnTo>
                  <a:lnTo>
                    <a:pt x="79367" y="100651"/>
                  </a:lnTo>
                  <a:lnTo>
                    <a:pt x="97536" y="89408"/>
                  </a:lnTo>
                  <a:lnTo>
                    <a:pt x="109799" y="72735"/>
                  </a:lnTo>
                  <a:lnTo>
                    <a:pt x="114300" y="52324"/>
                  </a:lnTo>
                  <a:lnTo>
                    <a:pt x="109799" y="31932"/>
                  </a:lnTo>
                  <a:lnTo>
                    <a:pt x="97536" y="15303"/>
                  </a:lnTo>
                  <a:lnTo>
                    <a:pt x="79367" y="410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76926" y="3433826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104775"/>
                  </a:moveTo>
                  <a:lnTo>
                    <a:pt x="34879" y="100651"/>
                  </a:lnTo>
                  <a:lnTo>
                    <a:pt x="16716" y="89408"/>
                  </a:lnTo>
                  <a:lnTo>
                    <a:pt x="4482" y="72735"/>
                  </a:lnTo>
                  <a:lnTo>
                    <a:pt x="0" y="52324"/>
                  </a:lnTo>
                  <a:lnTo>
                    <a:pt x="4482" y="31932"/>
                  </a:lnTo>
                  <a:lnTo>
                    <a:pt x="16716" y="15303"/>
                  </a:lnTo>
                  <a:lnTo>
                    <a:pt x="34879" y="4103"/>
                  </a:lnTo>
                  <a:lnTo>
                    <a:pt x="57150" y="0"/>
                  </a:lnTo>
                  <a:lnTo>
                    <a:pt x="79367" y="4103"/>
                  </a:lnTo>
                  <a:lnTo>
                    <a:pt x="97536" y="15303"/>
                  </a:lnTo>
                  <a:lnTo>
                    <a:pt x="109799" y="31932"/>
                  </a:lnTo>
                  <a:lnTo>
                    <a:pt x="114300" y="52324"/>
                  </a:lnTo>
                  <a:lnTo>
                    <a:pt x="109799" y="72735"/>
                  </a:lnTo>
                  <a:lnTo>
                    <a:pt x="97536" y="89408"/>
                  </a:lnTo>
                  <a:lnTo>
                    <a:pt x="79367" y="100651"/>
                  </a:lnTo>
                  <a:lnTo>
                    <a:pt x="57150" y="10477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91226" y="3481451"/>
              <a:ext cx="247015" cy="2540"/>
            </a:xfrm>
            <a:custGeom>
              <a:avLst/>
              <a:gdLst/>
              <a:ahLst/>
              <a:cxnLst/>
              <a:rect l="l" t="t" r="r" b="b"/>
              <a:pathLst>
                <a:path w="247014" h="2539">
                  <a:moveTo>
                    <a:pt x="246761" y="0"/>
                  </a:moveTo>
                  <a:lnTo>
                    <a:pt x="0" y="20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4113" y="3781488"/>
              <a:ext cx="123825" cy="1143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4113" y="3429063"/>
              <a:ext cx="123825" cy="10477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796026" y="3529076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514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38938" y="2914713"/>
            <a:ext cx="809625" cy="3066986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5076888" y="3952938"/>
            <a:ext cx="781050" cy="466725"/>
            <a:chOff x="5076888" y="3952938"/>
            <a:chExt cx="781050" cy="466725"/>
          </a:xfrm>
        </p:grpSpPr>
        <p:sp>
          <p:nvSpPr>
            <p:cNvPr id="86" name="object 86"/>
            <p:cNvSpPr/>
            <p:nvPr/>
          </p:nvSpPr>
          <p:spPr>
            <a:xfrm>
              <a:off x="5176901" y="4233926"/>
              <a:ext cx="193675" cy="127000"/>
            </a:xfrm>
            <a:custGeom>
              <a:avLst/>
              <a:gdLst/>
              <a:ahLst/>
              <a:cxnLst/>
              <a:rect l="l" t="t" r="r" b="b"/>
              <a:pathLst>
                <a:path w="193675" h="127000">
                  <a:moveTo>
                    <a:pt x="0" y="0"/>
                  </a:moveTo>
                  <a:lnTo>
                    <a:pt x="193548" y="1270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34076" y="4062349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4888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76901" y="4043426"/>
              <a:ext cx="209550" cy="122555"/>
            </a:xfrm>
            <a:custGeom>
              <a:avLst/>
              <a:gdLst/>
              <a:ahLst/>
              <a:cxnLst/>
              <a:rect l="l" t="t" r="r" b="b"/>
              <a:pathLst>
                <a:path w="209550" h="122554">
                  <a:moveTo>
                    <a:pt x="209169" y="0"/>
                  </a:moveTo>
                  <a:lnTo>
                    <a:pt x="0" y="12255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2163" y="4305363"/>
              <a:ext cx="123825" cy="1143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081651" y="4148201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0"/>
                  </a:moveTo>
                  <a:lnTo>
                    <a:pt x="34879" y="4103"/>
                  </a:lnTo>
                  <a:lnTo>
                    <a:pt x="16716" y="15303"/>
                  </a:lnTo>
                  <a:lnTo>
                    <a:pt x="4482" y="31932"/>
                  </a:lnTo>
                  <a:lnTo>
                    <a:pt x="0" y="52324"/>
                  </a:lnTo>
                  <a:lnTo>
                    <a:pt x="4482" y="72735"/>
                  </a:lnTo>
                  <a:lnTo>
                    <a:pt x="16716" y="89407"/>
                  </a:lnTo>
                  <a:lnTo>
                    <a:pt x="34879" y="100651"/>
                  </a:lnTo>
                  <a:lnTo>
                    <a:pt x="57150" y="104775"/>
                  </a:lnTo>
                  <a:lnTo>
                    <a:pt x="79367" y="100651"/>
                  </a:lnTo>
                  <a:lnTo>
                    <a:pt x="97536" y="89408"/>
                  </a:lnTo>
                  <a:lnTo>
                    <a:pt x="109799" y="72735"/>
                  </a:lnTo>
                  <a:lnTo>
                    <a:pt x="114300" y="52324"/>
                  </a:lnTo>
                  <a:lnTo>
                    <a:pt x="109799" y="31932"/>
                  </a:lnTo>
                  <a:lnTo>
                    <a:pt x="97536" y="15303"/>
                  </a:lnTo>
                  <a:lnTo>
                    <a:pt x="79367" y="410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81651" y="4148201"/>
              <a:ext cx="114300" cy="104775"/>
            </a:xfrm>
            <a:custGeom>
              <a:avLst/>
              <a:gdLst/>
              <a:ahLst/>
              <a:cxnLst/>
              <a:rect l="l" t="t" r="r" b="b"/>
              <a:pathLst>
                <a:path w="114300" h="104775">
                  <a:moveTo>
                    <a:pt x="57150" y="104775"/>
                  </a:moveTo>
                  <a:lnTo>
                    <a:pt x="34879" y="100651"/>
                  </a:lnTo>
                  <a:lnTo>
                    <a:pt x="16716" y="89407"/>
                  </a:lnTo>
                  <a:lnTo>
                    <a:pt x="4482" y="72735"/>
                  </a:lnTo>
                  <a:lnTo>
                    <a:pt x="0" y="52324"/>
                  </a:lnTo>
                  <a:lnTo>
                    <a:pt x="4482" y="31932"/>
                  </a:lnTo>
                  <a:lnTo>
                    <a:pt x="16716" y="15303"/>
                  </a:lnTo>
                  <a:lnTo>
                    <a:pt x="34879" y="4103"/>
                  </a:lnTo>
                  <a:lnTo>
                    <a:pt x="57150" y="0"/>
                  </a:lnTo>
                  <a:lnTo>
                    <a:pt x="79367" y="4103"/>
                  </a:lnTo>
                  <a:lnTo>
                    <a:pt x="97536" y="15303"/>
                  </a:lnTo>
                  <a:lnTo>
                    <a:pt x="109799" y="31932"/>
                  </a:lnTo>
                  <a:lnTo>
                    <a:pt x="114300" y="52324"/>
                  </a:lnTo>
                  <a:lnTo>
                    <a:pt x="109799" y="72735"/>
                  </a:lnTo>
                  <a:lnTo>
                    <a:pt x="97536" y="89408"/>
                  </a:lnTo>
                  <a:lnTo>
                    <a:pt x="79367" y="100651"/>
                  </a:lnTo>
                  <a:lnTo>
                    <a:pt x="57150" y="10477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76926" y="3957701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0"/>
                  </a:moveTo>
                  <a:lnTo>
                    <a:pt x="34879" y="3726"/>
                  </a:lnTo>
                  <a:lnTo>
                    <a:pt x="16716" y="13906"/>
                  </a:lnTo>
                  <a:lnTo>
                    <a:pt x="4482" y="29039"/>
                  </a:lnTo>
                  <a:lnTo>
                    <a:pt x="0" y="47625"/>
                  </a:lnTo>
                  <a:lnTo>
                    <a:pt x="4482" y="66157"/>
                  </a:lnTo>
                  <a:lnTo>
                    <a:pt x="16716" y="81295"/>
                  </a:lnTo>
                  <a:lnTo>
                    <a:pt x="34879" y="91505"/>
                  </a:lnTo>
                  <a:lnTo>
                    <a:pt x="57150" y="95250"/>
                  </a:lnTo>
                  <a:lnTo>
                    <a:pt x="79367" y="91505"/>
                  </a:lnTo>
                  <a:lnTo>
                    <a:pt x="97536" y="81295"/>
                  </a:lnTo>
                  <a:lnTo>
                    <a:pt x="109799" y="66157"/>
                  </a:lnTo>
                  <a:lnTo>
                    <a:pt x="114300" y="47625"/>
                  </a:lnTo>
                  <a:lnTo>
                    <a:pt x="109799" y="29039"/>
                  </a:lnTo>
                  <a:lnTo>
                    <a:pt x="97536" y="13906"/>
                  </a:lnTo>
                  <a:lnTo>
                    <a:pt x="79367" y="372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76926" y="3957701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95250"/>
                  </a:moveTo>
                  <a:lnTo>
                    <a:pt x="34879" y="91505"/>
                  </a:lnTo>
                  <a:lnTo>
                    <a:pt x="16716" y="81295"/>
                  </a:lnTo>
                  <a:lnTo>
                    <a:pt x="4482" y="66157"/>
                  </a:lnTo>
                  <a:lnTo>
                    <a:pt x="0" y="47625"/>
                  </a:lnTo>
                  <a:lnTo>
                    <a:pt x="4482" y="29039"/>
                  </a:lnTo>
                  <a:lnTo>
                    <a:pt x="16716" y="13906"/>
                  </a:lnTo>
                  <a:lnTo>
                    <a:pt x="34879" y="3726"/>
                  </a:lnTo>
                  <a:lnTo>
                    <a:pt x="57150" y="0"/>
                  </a:lnTo>
                  <a:lnTo>
                    <a:pt x="79367" y="3726"/>
                  </a:lnTo>
                  <a:lnTo>
                    <a:pt x="97536" y="13906"/>
                  </a:lnTo>
                  <a:lnTo>
                    <a:pt x="109799" y="29039"/>
                  </a:lnTo>
                  <a:lnTo>
                    <a:pt x="114300" y="47625"/>
                  </a:lnTo>
                  <a:lnTo>
                    <a:pt x="109799" y="66157"/>
                  </a:lnTo>
                  <a:lnTo>
                    <a:pt x="97536" y="81295"/>
                  </a:lnTo>
                  <a:lnTo>
                    <a:pt x="79367" y="91505"/>
                  </a:lnTo>
                  <a:lnTo>
                    <a:pt x="57150" y="9525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491226" y="4005326"/>
              <a:ext cx="247015" cy="2540"/>
            </a:xfrm>
            <a:custGeom>
              <a:avLst/>
              <a:gdLst/>
              <a:ahLst/>
              <a:cxnLst/>
              <a:rect l="l" t="t" r="r" b="b"/>
              <a:pathLst>
                <a:path w="247014" h="2539">
                  <a:moveTo>
                    <a:pt x="246761" y="0"/>
                  </a:moveTo>
                  <a:lnTo>
                    <a:pt x="0" y="2031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4113" y="4305363"/>
              <a:ext cx="123825" cy="11430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4113" y="3952938"/>
              <a:ext cx="123825" cy="10477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796026" y="4052951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25514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xfrm>
            <a:off x="8704960" y="6713609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65</a:t>
            </a:fld>
            <a:endParaRPr spc="-25" dirty="0"/>
          </a:p>
        </p:txBody>
      </p:sp>
      <p:sp>
        <p:nvSpPr>
          <p:cNvPr id="101" name="Title 52">
            <a:extLst>
              <a:ext uri="{FF2B5EF4-FFF2-40B4-BE49-F238E27FC236}">
                <a16:creationId xmlns:a16="http://schemas.microsoft.com/office/drawing/2014/main" id="{5E9E6E2E-CEAF-232D-0B14-2514295D925E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Graphlet Features</a:t>
            </a:r>
          </a:p>
        </p:txBody>
      </p:sp>
    </p:spTree>
    <p:extLst>
      <p:ext uri="{BB962C8B-B14F-4D97-AF65-F5344CB8AC3E}">
        <p14:creationId xmlns:p14="http://schemas.microsoft.com/office/powerpoint/2010/main" val="3722847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EC1DE-6DC7-BD7D-15D4-790D2AC9095D}"/>
              </a:ext>
            </a:extLst>
          </p:cNvPr>
          <p:cNvGrpSpPr/>
          <p:nvPr/>
        </p:nvGrpSpPr>
        <p:grpSpPr>
          <a:xfrm>
            <a:off x="586485" y="1470244"/>
            <a:ext cx="8007350" cy="4571764"/>
            <a:chOff x="586485" y="1470244"/>
            <a:chExt cx="8007350" cy="4571764"/>
          </a:xfrm>
        </p:grpSpPr>
        <p:sp>
          <p:nvSpPr>
            <p:cNvPr id="3" name="object 3"/>
            <p:cNvSpPr/>
            <p:nvPr/>
          </p:nvSpPr>
          <p:spPr>
            <a:xfrm>
              <a:off x="3215004" y="2507614"/>
              <a:ext cx="1098550" cy="379730"/>
            </a:xfrm>
            <a:custGeom>
              <a:avLst/>
              <a:gdLst/>
              <a:ahLst/>
              <a:cxnLst/>
              <a:rect l="l" t="t" r="r" b="b"/>
              <a:pathLst>
                <a:path w="1098550" h="379730">
                  <a:moveTo>
                    <a:pt x="977137" y="0"/>
                  </a:moveTo>
                  <a:lnTo>
                    <a:pt x="971804" y="15367"/>
                  </a:lnTo>
                  <a:lnTo>
                    <a:pt x="993782" y="24895"/>
                  </a:lnTo>
                  <a:lnTo>
                    <a:pt x="1012666" y="38068"/>
                  </a:lnTo>
                  <a:lnTo>
                    <a:pt x="1041145" y="75437"/>
                  </a:lnTo>
                  <a:lnTo>
                    <a:pt x="1058005" y="125856"/>
                  </a:lnTo>
                  <a:lnTo>
                    <a:pt x="1063624" y="187706"/>
                  </a:lnTo>
                  <a:lnTo>
                    <a:pt x="1062218" y="221192"/>
                  </a:lnTo>
                  <a:lnTo>
                    <a:pt x="1050926" y="278878"/>
                  </a:lnTo>
                  <a:lnTo>
                    <a:pt x="1028303" y="323959"/>
                  </a:lnTo>
                  <a:lnTo>
                    <a:pt x="994013" y="354387"/>
                  </a:lnTo>
                  <a:lnTo>
                    <a:pt x="972439" y="363982"/>
                  </a:lnTo>
                  <a:lnTo>
                    <a:pt x="977137" y="379349"/>
                  </a:lnTo>
                  <a:lnTo>
                    <a:pt x="1028938" y="355060"/>
                  </a:lnTo>
                  <a:lnTo>
                    <a:pt x="1066927" y="313055"/>
                  </a:lnTo>
                  <a:lnTo>
                    <a:pt x="1090358" y="256778"/>
                  </a:lnTo>
                  <a:lnTo>
                    <a:pt x="1098169" y="189737"/>
                  </a:lnTo>
                  <a:lnTo>
                    <a:pt x="1096216" y="154949"/>
                  </a:lnTo>
                  <a:lnTo>
                    <a:pt x="1080595" y="93279"/>
                  </a:lnTo>
                  <a:lnTo>
                    <a:pt x="1049539" y="43112"/>
                  </a:lnTo>
                  <a:lnTo>
                    <a:pt x="1004669" y="9878"/>
                  </a:lnTo>
                  <a:lnTo>
                    <a:pt x="977137" y="0"/>
                  </a:lnTo>
                  <a:close/>
                </a:path>
                <a:path w="1098550" h="379730">
                  <a:moveTo>
                    <a:pt x="121031" y="0"/>
                  </a:moveTo>
                  <a:lnTo>
                    <a:pt x="69437" y="24257"/>
                  </a:lnTo>
                  <a:lnTo>
                    <a:pt x="31368" y="66421"/>
                  </a:lnTo>
                  <a:lnTo>
                    <a:pt x="7874" y="122793"/>
                  </a:lnTo>
                  <a:lnTo>
                    <a:pt x="0" y="189737"/>
                  </a:lnTo>
                  <a:lnTo>
                    <a:pt x="1952" y="224597"/>
                  </a:lnTo>
                  <a:lnTo>
                    <a:pt x="17573" y="286267"/>
                  </a:lnTo>
                  <a:lnTo>
                    <a:pt x="48575" y="336272"/>
                  </a:lnTo>
                  <a:lnTo>
                    <a:pt x="93481" y="369419"/>
                  </a:lnTo>
                  <a:lnTo>
                    <a:pt x="121031" y="379349"/>
                  </a:lnTo>
                  <a:lnTo>
                    <a:pt x="125856" y="363982"/>
                  </a:lnTo>
                  <a:lnTo>
                    <a:pt x="104209" y="354387"/>
                  </a:lnTo>
                  <a:lnTo>
                    <a:pt x="85550" y="341042"/>
                  </a:lnTo>
                  <a:lnTo>
                    <a:pt x="57149" y="303149"/>
                  </a:lnTo>
                  <a:lnTo>
                    <a:pt x="40290" y="251571"/>
                  </a:lnTo>
                  <a:lnTo>
                    <a:pt x="34670" y="187706"/>
                  </a:lnTo>
                  <a:lnTo>
                    <a:pt x="36075" y="155340"/>
                  </a:lnTo>
                  <a:lnTo>
                    <a:pt x="47315" y="99230"/>
                  </a:lnTo>
                  <a:lnTo>
                    <a:pt x="69913" y="54907"/>
                  </a:lnTo>
                  <a:lnTo>
                    <a:pt x="104584" y="24895"/>
                  </a:lnTo>
                  <a:lnTo>
                    <a:pt x="126492" y="15367"/>
                  </a:lnTo>
                  <a:lnTo>
                    <a:pt x="121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6358" y="5448046"/>
              <a:ext cx="960755" cy="326390"/>
            </a:xfrm>
            <a:custGeom>
              <a:avLst/>
              <a:gdLst/>
              <a:ahLst/>
              <a:cxnLst/>
              <a:rect l="l" t="t" r="r" b="b"/>
              <a:pathLst>
                <a:path w="960754" h="326389">
                  <a:moveTo>
                    <a:pt x="856488" y="0"/>
                  </a:moveTo>
                  <a:lnTo>
                    <a:pt x="851788" y="13207"/>
                  </a:lnTo>
                  <a:lnTo>
                    <a:pt x="870725" y="21373"/>
                  </a:lnTo>
                  <a:lnTo>
                    <a:pt x="886983" y="32718"/>
                  </a:lnTo>
                  <a:lnTo>
                    <a:pt x="911605" y="64896"/>
                  </a:lnTo>
                  <a:lnTo>
                    <a:pt x="926004" y="108311"/>
                  </a:lnTo>
                  <a:lnTo>
                    <a:pt x="930782" y="161518"/>
                  </a:lnTo>
                  <a:lnTo>
                    <a:pt x="929588" y="190312"/>
                  </a:lnTo>
                  <a:lnTo>
                    <a:pt x="919960" y="239962"/>
                  </a:lnTo>
                  <a:lnTo>
                    <a:pt x="900501" y="278734"/>
                  </a:lnTo>
                  <a:lnTo>
                    <a:pt x="870973" y="304889"/>
                  </a:lnTo>
                  <a:lnTo>
                    <a:pt x="852424" y="313131"/>
                  </a:lnTo>
                  <a:lnTo>
                    <a:pt x="856488" y="326377"/>
                  </a:lnTo>
                  <a:lnTo>
                    <a:pt x="901049" y="305492"/>
                  </a:lnTo>
                  <a:lnTo>
                    <a:pt x="933703" y="269328"/>
                  </a:lnTo>
                  <a:lnTo>
                    <a:pt x="953881" y="220911"/>
                  </a:lnTo>
                  <a:lnTo>
                    <a:pt x="960627" y="163245"/>
                  </a:lnTo>
                  <a:lnTo>
                    <a:pt x="958939" y="133305"/>
                  </a:lnTo>
                  <a:lnTo>
                    <a:pt x="945465" y="80274"/>
                  </a:lnTo>
                  <a:lnTo>
                    <a:pt x="918745" y="37076"/>
                  </a:lnTo>
                  <a:lnTo>
                    <a:pt x="880161" y="8501"/>
                  </a:lnTo>
                  <a:lnTo>
                    <a:pt x="856488" y="0"/>
                  </a:lnTo>
                  <a:close/>
                </a:path>
                <a:path w="960754" h="326389">
                  <a:moveTo>
                    <a:pt x="104139" y="0"/>
                  </a:moveTo>
                  <a:lnTo>
                    <a:pt x="59674" y="20859"/>
                  </a:lnTo>
                  <a:lnTo>
                    <a:pt x="26924" y="57149"/>
                  </a:lnTo>
                  <a:lnTo>
                    <a:pt x="6746" y="105654"/>
                  </a:lnTo>
                  <a:lnTo>
                    <a:pt x="0" y="163245"/>
                  </a:lnTo>
                  <a:lnTo>
                    <a:pt x="1668" y="193235"/>
                  </a:lnTo>
                  <a:lnTo>
                    <a:pt x="15055" y="246275"/>
                  </a:lnTo>
                  <a:lnTo>
                    <a:pt x="41703" y="289319"/>
                  </a:lnTo>
                  <a:lnTo>
                    <a:pt x="80375" y="317845"/>
                  </a:lnTo>
                  <a:lnTo>
                    <a:pt x="104139" y="326377"/>
                  </a:lnTo>
                  <a:lnTo>
                    <a:pt x="108203" y="313131"/>
                  </a:lnTo>
                  <a:lnTo>
                    <a:pt x="89582" y="304889"/>
                  </a:lnTo>
                  <a:lnTo>
                    <a:pt x="73532" y="293423"/>
                  </a:lnTo>
                  <a:lnTo>
                    <a:pt x="49149" y="260819"/>
                  </a:lnTo>
                  <a:lnTo>
                    <a:pt x="34575" y="216460"/>
                  </a:lnTo>
                  <a:lnTo>
                    <a:pt x="29717" y="161518"/>
                  </a:lnTo>
                  <a:lnTo>
                    <a:pt x="30932" y="133698"/>
                  </a:lnTo>
                  <a:lnTo>
                    <a:pt x="40647" y="85373"/>
                  </a:lnTo>
                  <a:lnTo>
                    <a:pt x="60098" y="47230"/>
                  </a:lnTo>
                  <a:lnTo>
                    <a:pt x="89904" y="21373"/>
                  </a:lnTo>
                  <a:lnTo>
                    <a:pt x="108712" y="13207"/>
                  </a:lnTo>
                  <a:lnTo>
                    <a:pt x="104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86485" y="1470244"/>
              <a:ext cx="8007350" cy="457176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50165" marR="43180">
                <a:lnSpc>
                  <a:spcPct val="100000"/>
                </a:lnSpc>
                <a:spcBef>
                  <a:spcPts val="130"/>
                </a:spcBef>
                <a:buClr>
                  <a:srgbClr val="EFAC00"/>
                </a:buClr>
                <a:buSzPct val="79687"/>
                <a:tabLst>
                  <a:tab pos="374650" algn="l"/>
                </a:tabLst>
              </a:pPr>
              <a:r>
                <a:rPr sz="3200" dirty="0">
                  <a:latin typeface="Calibri"/>
                  <a:cs typeface="Calibri"/>
                </a:rPr>
                <a:t>Given</a:t>
              </a:r>
              <a:r>
                <a:rPr sz="3200" spc="-4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two</a:t>
              </a:r>
              <a:r>
                <a:rPr sz="3200" spc="-4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graphs,</a:t>
              </a:r>
              <a:r>
                <a:rPr sz="3200" spc="-16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mbria Math"/>
                  <a:cs typeface="Cambria Math"/>
                </a:rPr>
                <a:t>𝐺</a:t>
              </a:r>
              <a:r>
                <a:rPr sz="3200" spc="100" dirty="0">
                  <a:latin typeface="Cambria Math"/>
                  <a:cs typeface="Cambria Math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and</a:t>
              </a:r>
              <a:r>
                <a:rPr sz="3200" spc="-100" dirty="0">
                  <a:latin typeface="Calibri"/>
                  <a:cs typeface="Calibri"/>
                </a:rPr>
                <a:t> </a:t>
              </a:r>
              <a:r>
                <a:rPr sz="3200" spc="170" dirty="0">
                  <a:latin typeface="Cambria Math"/>
                  <a:cs typeface="Cambria Math"/>
                </a:rPr>
                <a:t>𝐺</a:t>
              </a:r>
              <a:r>
                <a:rPr sz="3450" spc="254" baseline="28985" dirty="0">
                  <a:latin typeface="Cambria Math"/>
                  <a:cs typeface="Cambria Math"/>
                </a:rPr>
                <a:t>′</a:t>
              </a:r>
              <a:r>
                <a:rPr sz="3200" spc="170" dirty="0">
                  <a:latin typeface="Calibri"/>
                  <a:cs typeface="Calibri"/>
                </a:rPr>
                <a:t>,</a:t>
              </a:r>
              <a:r>
                <a:rPr sz="3200" spc="25" dirty="0">
                  <a:latin typeface="Calibri"/>
                  <a:cs typeface="Calibri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graphlet</a:t>
              </a:r>
              <a:r>
                <a:rPr sz="3200" spc="-165" dirty="0">
                  <a:latin typeface="Calibri"/>
                  <a:cs typeface="Calibri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kernel</a:t>
              </a:r>
              <a:r>
                <a:rPr sz="3200" spc="-125" dirty="0">
                  <a:latin typeface="Calibri"/>
                  <a:cs typeface="Calibri"/>
                </a:rPr>
                <a:t> </a:t>
              </a:r>
              <a:r>
                <a:rPr sz="3200" spc="-25" dirty="0">
                  <a:latin typeface="Calibri"/>
                  <a:cs typeface="Calibri"/>
                </a:rPr>
                <a:t>is </a:t>
              </a:r>
              <a:r>
                <a:rPr sz="3200" dirty="0">
                  <a:latin typeface="Calibri"/>
                  <a:cs typeface="Calibri"/>
                </a:rPr>
                <a:t>computed</a:t>
              </a:r>
              <a:r>
                <a:rPr sz="3200" spc="-145" dirty="0">
                  <a:latin typeface="Calibri"/>
                  <a:cs typeface="Calibri"/>
                </a:rPr>
                <a:t> </a:t>
              </a:r>
              <a:r>
                <a:rPr sz="3200" spc="-25" dirty="0">
                  <a:latin typeface="Calibri"/>
                  <a:cs typeface="Calibri"/>
                </a:rPr>
                <a:t>as</a:t>
              </a:r>
              <a:endParaRPr sz="3200" dirty="0">
                <a:latin typeface="Calibri"/>
                <a:cs typeface="Calibri"/>
              </a:endParaRPr>
            </a:p>
            <a:p>
              <a:pPr marR="182880" algn="ctr">
                <a:lnSpc>
                  <a:spcPts val="2785"/>
                </a:lnSpc>
                <a:spcBef>
                  <a:spcPts val="580"/>
                </a:spcBef>
                <a:tabLst>
                  <a:tab pos="466725" algn="l"/>
                  <a:tab pos="1572895" algn="l"/>
                  <a:tab pos="3088640" algn="l"/>
                </a:tabLst>
              </a:pPr>
              <a:r>
                <a:rPr sz="3200" spc="-50" dirty="0">
                  <a:latin typeface="Cambria Math"/>
                  <a:cs typeface="Cambria Math"/>
                </a:rPr>
                <a:t>𝐾</a:t>
              </a:r>
              <a:r>
                <a:rPr sz="3200" dirty="0">
                  <a:latin typeface="Cambria Math"/>
                  <a:cs typeface="Cambria Math"/>
                </a:rPr>
                <a:t>	𝐺,</a:t>
              </a:r>
              <a:r>
                <a:rPr sz="3200" spc="-105" dirty="0">
                  <a:latin typeface="Cambria Math"/>
                  <a:cs typeface="Cambria Math"/>
                </a:rPr>
                <a:t> </a:t>
              </a:r>
              <a:r>
                <a:rPr sz="3200" spc="195" dirty="0">
                  <a:latin typeface="Cambria Math"/>
                  <a:cs typeface="Cambria Math"/>
                </a:rPr>
                <a:t>𝐺</a:t>
              </a:r>
              <a:r>
                <a:rPr sz="3450" spc="292" baseline="28985" dirty="0">
                  <a:latin typeface="Cambria Math"/>
                  <a:cs typeface="Cambria Math"/>
                </a:rPr>
                <a:t>′</a:t>
              </a:r>
              <a:r>
                <a:rPr sz="3450" baseline="28985" dirty="0">
                  <a:latin typeface="Cambria Math"/>
                  <a:cs typeface="Cambria Math"/>
                </a:rPr>
                <a:t>	</a:t>
              </a:r>
              <a:r>
                <a:rPr sz="3200" dirty="0">
                  <a:latin typeface="Cambria Math"/>
                  <a:cs typeface="Cambria Math"/>
                </a:rPr>
                <a:t>=</a:t>
              </a:r>
              <a:r>
                <a:rPr sz="3200" spc="185" dirty="0">
                  <a:latin typeface="Cambria Math"/>
                  <a:cs typeface="Cambria Math"/>
                </a:rPr>
                <a:t> </a:t>
              </a:r>
              <a:r>
                <a:rPr sz="3200" spc="130" dirty="0">
                  <a:latin typeface="Cambria Math"/>
                  <a:cs typeface="Cambria Math"/>
                </a:rPr>
                <a:t>𝒇</a:t>
              </a:r>
              <a:r>
                <a:rPr sz="3450" spc="195" baseline="-16908" dirty="0">
                  <a:latin typeface="Cambria Math"/>
                  <a:cs typeface="Cambria Math"/>
                </a:rPr>
                <a:t>𝐺</a:t>
              </a:r>
              <a:r>
                <a:rPr sz="3450" spc="195" baseline="36231" dirty="0">
                  <a:latin typeface="Cambria Math"/>
                  <a:cs typeface="Cambria Math"/>
                </a:rPr>
                <a:t>T</a:t>
              </a:r>
              <a:r>
                <a:rPr sz="3200" spc="130" dirty="0">
                  <a:latin typeface="Cambria Math"/>
                  <a:cs typeface="Cambria Math"/>
                </a:rPr>
                <a:t>𝒇</a:t>
              </a:r>
              <a:r>
                <a:rPr sz="3200" dirty="0">
                  <a:latin typeface="Cambria Math"/>
                  <a:cs typeface="Cambria Math"/>
                </a:rPr>
                <a:t>	</a:t>
              </a:r>
              <a:r>
                <a:rPr sz="1950" spc="275" dirty="0">
                  <a:latin typeface="Cambria Math"/>
                  <a:cs typeface="Cambria Math"/>
                </a:rPr>
                <a:t>′</a:t>
              </a:r>
              <a:endParaRPr sz="1950" dirty="0">
                <a:latin typeface="Cambria Math"/>
                <a:cs typeface="Cambria Math"/>
              </a:endParaRPr>
            </a:p>
            <a:p>
              <a:pPr marL="5199380">
                <a:lnSpc>
                  <a:spcPts val="1705"/>
                </a:lnSpc>
              </a:pPr>
              <a:r>
                <a:rPr sz="2300" spc="20" dirty="0">
                  <a:latin typeface="Cambria Math"/>
                  <a:cs typeface="Cambria Math"/>
                </a:rPr>
                <a:t>𝐺</a:t>
              </a:r>
              <a:endParaRPr sz="2300" dirty="0">
                <a:latin typeface="Cambria Math"/>
                <a:cs typeface="Cambria Math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2700" dirty="0">
                <a:latin typeface="Cambria Math"/>
                <a:cs typeface="Cambria Math"/>
              </a:endParaRPr>
            </a:p>
            <a:p>
              <a:pPr marL="50165" marR="68580">
                <a:lnSpc>
                  <a:spcPct val="100000"/>
                </a:lnSpc>
                <a:spcBef>
                  <a:spcPts val="5"/>
                </a:spcBef>
                <a:buClr>
                  <a:srgbClr val="EFAC00"/>
                </a:buClr>
                <a:buSzPct val="79687"/>
                <a:tabLst>
                  <a:tab pos="374650" algn="l"/>
                </a:tabLst>
              </a:pPr>
              <a:r>
                <a:rPr sz="3200" dirty="0">
                  <a:solidFill>
                    <a:srgbClr val="C00000"/>
                  </a:solidFill>
                  <a:latin typeface="Calibri"/>
                  <a:cs typeface="Calibri"/>
                </a:rPr>
                <a:t>Problem:</a:t>
              </a:r>
              <a:r>
                <a:rPr sz="3200" spc="-105" dirty="0">
                  <a:solidFill>
                    <a:srgbClr val="E66C7C"/>
                  </a:solidFill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if</a:t>
              </a:r>
              <a:r>
                <a:rPr sz="3200" spc="-7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mbria Math"/>
                  <a:cs typeface="Cambria Math"/>
                </a:rPr>
                <a:t>𝐺</a:t>
              </a:r>
              <a:r>
                <a:rPr sz="3200" spc="100" dirty="0">
                  <a:latin typeface="Cambria Math"/>
                  <a:cs typeface="Cambria Math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and</a:t>
              </a:r>
              <a:r>
                <a:rPr sz="3200" spc="-30" dirty="0">
                  <a:latin typeface="Calibri"/>
                  <a:cs typeface="Calibri"/>
                </a:rPr>
                <a:t> </a:t>
              </a:r>
              <a:r>
                <a:rPr sz="3200" spc="220" dirty="0">
                  <a:latin typeface="Cambria Math"/>
                  <a:cs typeface="Cambria Math"/>
                </a:rPr>
                <a:t>𝐺</a:t>
              </a:r>
              <a:r>
                <a:rPr sz="3450" spc="330" baseline="28985" dirty="0">
                  <a:latin typeface="Cambria Math"/>
                  <a:cs typeface="Cambria Math"/>
                </a:rPr>
                <a:t>′</a:t>
              </a:r>
              <a:r>
                <a:rPr sz="3450" spc="434" baseline="28985" dirty="0">
                  <a:latin typeface="Cambria Math"/>
                  <a:cs typeface="Cambria Math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have</a:t>
              </a:r>
              <a:r>
                <a:rPr sz="3200" spc="-160" dirty="0">
                  <a:latin typeface="Calibri"/>
                  <a:cs typeface="Calibri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different</a:t>
              </a:r>
              <a:r>
                <a:rPr sz="3200" spc="-90" dirty="0">
                  <a:latin typeface="Calibri"/>
                  <a:cs typeface="Calibri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sizes,</a:t>
              </a:r>
              <a:r>
                <a:rPr sz="3200" spc="-114" dirty="0">
                  <a:latin typeface="Calibri"/>
                  <a:cs typeface="Calibri"/>
                </a:rPr>
                <a:t> </a:t>
              </a:r>
              <a:r>
                <a:rPr sz="3200" spc="-20" dirty="0">
                  <a:latin typeface="Calibri"/>
                  <a:cs typeface="Calibri"/>
                </a:rPr>
                <a:t>that </a:t>
              </a:r>
              <a:r>
                <a:rPr sz="3200" dirty="0">
                  <a:latin typeface="Calibri"/>
                  <a:cs typeface="Calibri"/>
                </a:rPr>
                <a:t>will</a:t>
              </a:r>
              <a:r>
                <a:rPr sz="3200" spc="-9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greatly</a:t>
              </a:r>
              <a:r>
                <a:rPr sz="3200" spc="-35" dirty="0">
                  <a:latin typeface="Calibri"/>
                  <a:cs typeface="Calibri"/>
                </a:rPr>
                <a:t> </a:t>
              </a:r>
              <a:r>
                <a:rPr sz="3200" spc="-25" dirty="0">
                  <a:latin typeface="Calibri"/>
                  <a:cs typeface="Calibri"/>
                </a:rPr>
                <a:t>skew</a:t>
              </a:r>
              <a:r>
                <a:rPr sz="3200" spc="-18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the</a:t>
              </a:r>
              <a:r>
                <a:rPr sz="3200" spc="-35" dirty="0">
                  <a:latin typeface="Calibri"/>
                  <a:cs typeface="Calibri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value.</a:t>
              </a:r>
              <a:endParaRPr sz="3200" dirty="0">
                <a:latin typeface="Calibri"/>
                <a:cs typeface="Calibri"/>
              </a:endParaRPr>
            </a:p>
            <a:p>
              <a:pPr marL="50800">
                <a:lnSpc>
                  <a:spcPct val="100000"/>
                </a:lnSpc>
                <a:spcBef>
                  <a:spcPts val="55"/>
                </a:spcBef>
                <a:buClr>
                  <a:srgbClr val="EFAC00"/>
                </a:buClr>
                <a:buSzPct val="79687"/>
                <a:tabLst>
                  <a:tab pos="374650" algn="l"/>
                </a:tabLst>
              </a:pPr>
              <a:r>
                <a:rPr lang="en-US" sz="3200" b="1" dirty="0">
                  <a:solidFill>
                    <a:srgbClr val="E66C7C"/>
                  </a:solidFill>
                  <a:latin typeface="Calibri"/>
                  <a:cs typeface="Calibri"/>
                </a:rPr>
                <a:t>	</a:t>
              </a:r>
              <a:r>
                <a:rPr sz="3200" dirty="0">
                  <a:solidFill>
                    <a:srgbClr val="C00000"/>
                  </a:solidFill>
                  <a:latin typeface="Calibri"/>
                  <a:cs typeface="Calibri"/>
                </a:rPr>
                <a:t>Solution:</a:t>
              </a:r>
              <a:r>
                <a:rPr sz="3200" spc="-125" dirty="0">
                  <a:solidFill>
                    <a:srgbClr val="E66C7C"/>
                  </a:solidFill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normalize</a:t>
              </a:r>
              <a:r>
                <a:rPr sz="3200" spc="-17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each</a:t>
              </a:r>
              <a:r>
                <a:rPr sz="3200" spc="-45" dirty="0">
                  <a:latin typeface="Calibri"/>
                  <a:cs typeface="Calibri"/>
                </a:rPr>
                <a:t> </a:t>
              </a:r>
              <a:r>
                <a:rPr sz="3200" spc="-20" dirty="0">
                  <a:latin typeface="Calibri"/>
                  <a:cs typeface="Calibri"/>
                </a:rPr>
                <a:t>feature</a:t>
              </a:r>
              <a:r>
                <a:rPr sz="3200" spc="-100" dirty="0">
                  <a:latin typeface="Calibri"/>
                  <a:cs typeface="Calibri"/>
                </a:rPr>
                <a:t> </a:t>
              </a:r>
              <a:r>
                <a:rPr sz="3200" spc="-10" dirty="0">
                  <a:latin typeface="Calibri"/>
                  <a:cs typeface="Calibri"/>
                </a:rPr>
                <a:t>vector</a:t>
              </a:r>
              <a:endParaRPr sz="32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3250" dirty="0">
                <a:latin typeface="Calibri"/>
                <a:cs typeface="Calibri"/>
              </a:endParaRPr>
            </a:p>
            <a:p>
              <a:pPr marL="4027170">
                <a:lnSpc>
                  <a:spcPts val="2365"/>
                </a:lnSpc>
                <a:tabLst>
                  <a:tab pos="4436745" algn="l"/>
                  <a:tab pos="5409565" algn="l"/>
                  <a:tab pos="6782434" algn="l"/>
                </a:tabLst>
              </a:pPr>
              <a:r>
                <a:rPr sz="2750" spc="-50" dirty="0">
                  <a:latin typeface="Cambria Math"/>
                  <a:cs typeface="Cambria Math"/>
                </a:rPr>
                <a:t>𝐾</a:t>
              </a:r>
              <a:r>
                <a:rPr sz="2750" dirty="0">
                  <a:latin typeface="Cambria Math"/>
                  <a:cs typeface="Cambria Math"/>
                </a:rPr>
                <a:t>	</a:t>
              </a:r>
              <a:r>
                <a:rPr sz="2750" spc="70" dirty="0">
                  <a:latin typeface="Cambria Math"/>
                  <a:cs typeface="Cambria Math"/>
                </a:rPr>
                <a:t>𝐺,</a:t>
              </a:r>
              <a:r>
                <a:rPr sz="2750" spc="-120" dirty="0">
                  <a:latin typeface="Cambria Math"/>
                  <a:cs typeface="Cambria Math"/>
                </a:rPr>
                <a:t> </a:t>
              </a:r>
              <a:r>
                <a:rPr sz="2750" spc="180" dirty="0">
                  <a:latin typeface="Cambria Math"/>
                  <a:cs typeface="Cambria Math"/>
                </a:rPr>
                <a:t>𝐺</a:t>
              </a:r>
              <a:r>
                <a:rPr sz="3000" spc="270" baseline="29166" dirty="0">
                  <a:latin typeface="Cambria Math"/>
                  <a:cs typeface="Cambria Math"/>
                </a:rPr>
                <a:t>′</a:t>
              </a:r>
              <a:r>
                <a:rPr sz="3000" baseline="29166" dirty="0">
                  <a:latin typeface="Cambria Math"/>
                  <a:cs typeface="Cambria Math"/>
                </a:rPr>
                <a:t>	</a:t>
              </a:r>
              <a:r>
                <a:rPr sz="2750" dirty="0">
                  <a:latin typeface="Cambria Math"/>
                  <a:cs typeface="Cambria Math"/>
                </a:rPr>
                <a:t>=</a:t>
              </a:r>
              <a:r>
                <a:rPr sz="2750" spc="190" dirty="0">
                  <a:latin typeface="Cambria Math"/>
                  <a:cs typeface="Cambria Math"/>
                </a:rPr>
                <a:t> </a:t>
              </a:r>
              <a:r>
                <a:rPr sz="2750" spc="135" dirty="0">
                  <a:latin typeface="Cambria Math"/>
                  <a:cs typeface="Cambria Math"/>
                </a:rPr>
                <a:t>𝒉</a:t>
              </a:r>
              <a:r>
                <a:rPr sz="3000" spc="202" baseline="-16666" dirty="0">
                  <a:latin typeface="Cambria Math"/>
                  <a:cs typeface="Cambria Math"/>
                </a:rPr>
                <a:t>𝐺</a:t>
              </a:r>
              <a:r>
                <a:rPr sz="3000" spc="202" baseline="40277" dirty="0">
                  <a:latin typeface="Cambria Math"/>
                  <a:cs typeface="Cambria Math"/>
                </a:rPr>
                <a:t>T</a:t>
              </a:r>
              <a:r>
                <a:rPr sz="2750" spc="135" dirty="0">
                  <a:latin typeface="Cambria Math"/>
                  <a:cs typeface="Cambria Math"/>
                </a:rPr>
                <a:t>𝒉</a:t>
              </a:r>
              <a:r>
                <a:rPr sz="2750" dirty="0">
                  <a:latin typeface="Cambria Math"/>
                  <a:cs typeface="Cambria Math"/>
                </a:rPr>
                <a:t>	</a:t>
              </a:r>
              <a:r>
                <a:rPr sz="2475" spc="337" baseline="1683" dirty="0">
                  <a:latin typeface="Cambria Math"/>
                  <a:cs typeface="Cambria Math"/>
                </a:rPr>
                <a:t>′</a:t>
              </a:r>
              <a:endParaRPr sz="2475" baseline="1683" dirty="0">
                <a:latin typeface="Cambria Math"/>
                <a:cs typeface="Cambria Math"/>
              </a:endParaRPr>
            </a:p>
            <a:p>
              <a:pPr marR="1228725" algn="r">
                <a:lnSpc>
                  <a:spcPts val="1465"/>
                </a:lnSpc>
              </a:pPr>
              <a:r>
                <a:rPr sz="2000" spc="10" dirty="0">
                  <a:latin typeface="Cambria Math"/>
                  <a:cs typeface="Cambria Math"/>
                </a:rPr>
                <a:t>𝐺</a:t>
              </a:r>
              <a:endParaRPr sz="2000" dirty="0">
                <a:latin typeface="Cambria Math"/>
                <a:cs typeface="Cambria Math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183" y="5441822"/>
              <a:ext cx="359028" cy="325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24836" y="5611850"/>
              <a:ext cx="212090" cy="23495"/>
            </a:xfrm>
            <a:custGeom>
              <a:avLst/>
              <a:gdLst/>
              <a:ahLst/>
              <a:cxnLst/>
              <a:rect l="l" t="t" r="r" b="b"/>
              <a:pathLst>
                <a:path w="212089" h="23495">
                  <a:moveTo>
                    <a:pt x="212089" y="0"/>
                  </a:moveTo>
                  <a:lnTo>
                    <a:pt x="0" y="0"/>
                  </a:lnTo>
                  <a:lnTo>
                    <a:pt x="0" y="22885"/>
                  </a:lnTo>
                  <a:lnTo>
                    <a:pt x="212089" y="22885"/>
                  </a:lnTo>
                  <a:lnTo>
                    <a:pt x="212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4836" y="5540502"/>
              <a:ext cx="212090" cy="22860"/>
            </a:xfrm>
            <a:custGeom>
              <a:avLst/>
              <a:gdLst/>
              <a:ahLst/>
              <a:cxnLst/>
              <a:rect l="l" t="t" r="r" b="b"/>
              <a:pathLst>
                <a:path w="212089" h="22860">
                  <a:moveTo>
                    <a:pt x="21208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12089" y="22860"/>
                  </a:lnTo>
                  <a:lnTo>
                    <a:pt x="212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1260" y="5583428"/>
              <a:ext cx="1362075" cy="19685"/>
            </a:xfrm>
            <a:custGeom>
              <a:avLst/>
              <a:gdLst/>
              <a:ahLst/>
              <a:cxnLst/>
              <a:rect l="l" t="t" r="r" b="b"/>
              <a:pathLst>
                <a:path w="1362075" h="19685">
                  <a:moveTo>
                    <a:pt x="1362075" y="0"/>
                  </a:moveTo>
                  <a:lnTo>
                    <a:pt x="0" y="0"/>
                  </a:lnTo>
                  <a:lnTo>
                    <a:pt x="0" y="19100"/>
                  </a:lnTo>
                  <a:lnTo>
                    <a:pt x="1362075" y="19100"/>
                  </a:lnTo>
                  <a:lnTo>
                    <a:pt x="1362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944367" y="5174488"/>
              <a:ext cx="358775" cy="326390"/>
              <a:chOff x="2944367" y="5174488"/>
              <a:chExt cx="358775" cy="32639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2944367" y="5174488"/>
                <a:ext cx="19875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98755" h="324485">
                    <a:moveTo>
                      <a:pt x="166243" y="0"/>
                    </a:moveTo>
                    <a:lnTo>
                      <a:pt x="128569" y="5776"/>
                    </a:lnTo>
                    <a:lnTo>
                      <a:pt x="90681" y="39854"/>
                    </a:lnTo>
                    <a:lnTo>
                      <a:pt x="81025" y="68706"/>
                    </a:lnTo>
                    <a:lnTo>
                      <a:pt x="78993" y="73787"/>
                    </a:lnTo>
                    <a:lnTo>
                      <a:pt x="51943" y="83947"/>
                    </a:lnTo>
                    <a:lnTo>
                      <a:pt x="48894" y="97917"/>
                    </a:lnTo>
                    <a:lnTo>
                      <a:pt x="74930" y="97917"/>
                    </a:lnTo>
                    <a:lnTo>
                      <a:pt x="38100" y="260984"/>
                    </a:lnTo>
                    <a:lnTo>
                      <a:pt x="22351" y="300736"/>
                    </a:lnTo>
                    <a:lnTo>
                      <a:pt x="16890" y="304419"/>
                    </a:lnTo>
                    <a:lnTo>
                      <a:pt x="8508" y="304419"/>
                    </a:lnTo>
                    <a:lnTo>
                      <a:pt x="4190" y="303911"/>
                    </a:lnTo>
                    <a:lnTo>
                      <a:pt x="0" y="323088"/>
                    </a:lnTo>
                    <a:lnTo>
                      <a:pt x="3048" y="323723"/>
                    </a:lnTo>
                    <a:lnTo>
                      <a:pt x="6984" y="323977"/>
                    </a:lnTo>
                    <a:lnTo>
                      <a:pt x="11937" y="323977"/>
                    </a:lnTo>
                    <a:lnTo>
                      <a:pt x="51871" y="312618"/>
                    </a:lnTo>
                    <a:lnTo>
                      <a:pt x="80152" y="278161"/>
                    </a:lnTo>
                    <a:lnTo>
                      <a:pt x="92075" y="241681"/>
                    </a:lnTo>
                    <a:lnTo>
                      <a:pt x="123189" y="97917"/>
                    </a:lnTo>
                    <a:lnTo>
                      <a:pt x="160274" y="97917"/>
                    </a:lnTo>
                    <a:lnTo>
                      <a:pt x="164845" y="76327"/>
                    </a:lnTo>
                    <a:lnTo>
                      <a:pt x="128015" y="76327"/>
                    </a:lnTo>
                    <a:lnTo>
                      <a:pt x="134365" y="48513"/>
                    </a:lnTo>
                    <a:lnTo>
                      <a:pt x="152019" y="17906"/>
                    </a:lnTo>
                    <a:lnTo>
                      <a:pt x="160527" y="17906"/>
                    </a:lnTo>
                    <a:lnTo>
                      <a:pt x="163449" y="19304"/>
                    </a:lnTo>
                    <a:lnTo>
                      <a:pt x="167005" y="25273"/>
                    </a:lnTo>
                    <a:lnTo>
                      <a:pt x="168148" y="30353"/>
                    </a:lnTo>
                    <a:lnTo>
                      <a:pt x="168656" y="37464"/>
                    </a:lnTo>
                    <a:lnTo>
                      <a:pt x="190881" y="37464"/>
                    </a:lnTo>
                    <a:lnTo>
                      <a:pt x="198627" y="3048"/>
                    </a:lnTo>
                    <a:lnTo>
                      <a:pt x="190888" y="1714"/>
                    </a:lnTo>
                    <a:lnTo>
                      <a:pt x="182911" y="762"/>
                    </a:lnTo>
                    <a:lnTo>
                      <a:pt x="174696" y="190"/>
                    </a:lnTo>
                    <a:lnTo>
                      <a:pt x="16624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64712" y="5332476"/>
                <a:ext cx="138049" cy="168021"/>
              </a:xfrm>
              <a:prstGeom prst="rect">
                <a:avLst/>
              </a:prstGeom>
            </p:spPr>
          </p:pic>
        </p:grp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0436" y="5677725"/>
              <a:ext cx="1315212" cy="327621"/>
            </a:xfrm>
            <a:prstGeom prst="rect">
              <a:avLst/>
            </a:prstGeom>
          </p:spPr>
        </p:pic>
      </p:grpSp>
      <p:sp>
        <p:nvSpPr>
          <p:cNvPr id="17" name="Title 52">
            <a:extLst>
              <a:ext uri="{FF2B5EF4-FFF2-40B4-BE49-F238E27FC236}">
                <a16:creationId xmlns:a16="http://schemas.microsoft.com/office/drawing/2014/main" id="{EC9F59F4-1C30-0C76-5C81-B7FFE7908689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Graphlet Kernel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A6364D2-9A0A-4D74-A3C4-8F135929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5948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9884" y="1861438"/>
            <a:ext cx="8516620" cy="455381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9250" indent="-32385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49250" algn="l"/>
              </a:tabLst>
            </a:pPr>
            <a:r>
              <a:rPr sz="2800" dirty="0">
                <a:latin typeface="Calibri"/>
                <a:cs typeface="Calibri"/>
              </a:rPr>
              <a:t>Counting</a:t>
            </a:r>
            <a:r>
              <a:rPr sz="2800" spc="-229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size-</a:t>
            </a:r>
            <a:r>
              <a:rPr sz="2800" dirty="0">
                <a:latin typeface="Cambria Math"/>
                <a:cs typeface="Cambria Math"/>
              </a:rPr>
              <a:t>𝑘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graphlets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graph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𝑛</a:t>
            </a:r>
            <a:r>
              <a:rPr lang="en-US" sz="2800" spc="-5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lang="en-US"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enumeration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takes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𝑛</a:t>
            </a:r>
            <a:r>
              <a:rPr sz="2800" spc="150" baseline="28985" dirty="0">
                <a:latin typeface="Cambria Math"/>
                <a:cs typeface="Cambria Math"/>
              </a:rPr>
              <a:t>𝑘</a:t>
            </a:r>
            <a:r>
              <a:rPr sz="2800" spc="10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349250" indent="-323850">
              <a:lnSpc>
                <a:spcPts val="38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4925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unavoidable</a:t>
            </a:r>
            <a:r>
              <a:rPr sz="2800" spc="-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worst-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2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since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subgraph</a:t>
            </a:r>
            <a:r>
              <a:rPr sz="2800" spc="-1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isomorphism</a:t>
            </a:r>
            <a:r>
              <a:rPr sz="2800" spc="-20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test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(judging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whether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graph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subgraph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another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graph)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NP-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hard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49250" indent="-323850">
              <a:lnSpc>
                <a:spcPts val="382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49250" algn="l"/>
              </a:tabLst>
            </a:pP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If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800" spc="-60" dirty="0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sz="2800" spc="-10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node</a:t>
            </a:r>
            <a:r>
              <a:rPr sz="2800" spc="-1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degree</a:t>
            </a: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of a graph</a:t>
            </a:r>
            <a:r>
              <a:rPr sz="28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is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bounded</a:t>
            </a:r>
            <a:r>
              <a:rPr sz="2800" spc="-1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by</a:t>
            </a:r>
            <a:r>
              <a:rPr sz="2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8000"/>
                </a:solidFill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65" dirty="0">
                <a:latin typeface="Cambria Math"/>
                <a:cs typeface="Cambria Math"/>
              </a:rPr>
              <a:t>𝑂(𝑛𝑑</a:t>
            </a:r>
            <a:r>
              <a:rPr sz="2800" spc="97" baseline="28985" dirty="0">
                <a:latin typeface="Cambria Math"/>
                <a:cs typeface="Cambria Math"/>
              </a:rPr>
              <a:t>𝑘−1</a:t>
            </a:r>
            <a:r>
              <a:rPr sz="2800" spc="65" dirty="0">
                <a:latin typeface="Cambria Math"/>
                <a:cs typeface="Cambria Math"/>
              </a:rPr>
              <a:t>)</a:t>
            </a:r>
            <a:r>
              <a:rPr sz="2800" spc="-10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algorithm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count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graphlets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𝑘</a:t>
            </a:r>
            <a:r>
              <a:rPr sz="2800" spc="2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510"/>
              </a:spcBef>
            </a:pPr>
            <a:r>
              <a:rPr sz="2800" i="1" dirty="0">
                <a:latin typeface="Calibri"/>
                <a:cs typeface="Calibri"/>
              </a:rPr>
              <a:t>Can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we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design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more</a:t>
            </a:r>
            <a:r>
              <a:rPr sz="2800" i="1" spc="-1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efficient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graph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kernel?</a:t>
            </a:r>
            <a:endParaRPr sz="2800" i="1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D0D00-1786-1BD0-52FA-9B5A3C723AE3}"/>
              </a:ext>
            </a:extLst>
          </p:cNvPr>
          <p:cNvSpPr txBox="1"/>
          <p:nvPr/>
        </p:nvSpPr>
        <p:spPr>
          <a:xfrm>
            <a:off x="323528" y="119675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Limitation</a:t>
            </a:r>
            <a:r>
              <a:rPr lang="en-US" sz="3200" b="0" dirty="0">
                <a:latin typeface="Calibri"/>
                <a:cs typeface="Calibri"/>
              </a:rPr>
              <a:t>:</a:t>
            </a:r>
            <a:r>
              <a:rPr lang="en-US" sz="3200" b="0" spc="-245" dirty="0">
                <a:latin typeface="Calibri"/>
                <a:cs typeface="Calibri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Counting</a:t>
            </a:r>
            <a:r>
              <a:rPr lang="en-US" sz="3200" b="0" spc="-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graphlets</a:t>
            </a:r>
            <a:r>
              <a:rPr lang="en-US" sz="32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en-US" sz="3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0" spc="-10" dirty="0">
                <a:solidFill>
                  <a:srgbClr val="C00000"/>
                </a:solidFill>
                <a:latin typeface="Calibri"/>
                <a:cs typeface="Calibri"/>
              </a:rPr>
              <a:t>expensive</a:t>
            </a:r>
            <a:endParaRPr lang="en-US" sz="3200" dirty="0"/>
          </a:p>
        </p:txBody>
      </p:sp>
      <p:sp>
        <p:nvSpPr>
          <p:cNvPr id="11" name="Title 52">
            <a:extLst>
              <a:ext uri="{FF2B5EF4-FFF2-40B4-BE49-F238E27FC236}">
                <a16:creationId xmlns:a16="http://schemas.microsoft.com/office/drawing/2014/main" id="{F83A7310-C8D4-19BE-B19B-918BF2B8BC33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Graphlet Kernel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C70E35D-F8C1-46AA-86F4-7CF9FFB5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543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5536" y="1534120"/>
            <a:ext cx="8445624" cy="4561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1024890">
              <a:lnSpc>
                <a:spcPct val="100000"/>
              </a:lnSpc>
              <a:spcBef>
                <a:spcPts val="130"/>
              </a:spcBef>
              <a:buClr>
                <a:srgbClr val="EFAC00"/>
              </a:buClr>
              <a:buSzPct val="79687"/>
              <a:tabLst>
                <a:tab pos="336550" algn="l"/>
                <a:tab pos="2567940" algn="l"/>
              </a:tabLst>
            </a:pPr>
            <a:r>
              <a:rPr sz="3200" b="1" dirty="0">
                <a:latin typeface="Calibri"/>
                <a:cs typeface="Calibri"/>
              </a:rPr>
              <a:t>Goal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efficient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feature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descriptor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𝜙</a:t>
            </a:r>
            <a:r>
              <a:rPr lang="en-US" sz="3200" spc="-50" dirty="0">
                <a:latin typeface="Cambria Math"/>
                <a:cs typeface="Cambria Math"/>
              </a:rPr>
              <a:t>(G)</a:t>
            </a:r>
            <a:endParaRPr sz="3200" dirty="0">
              <a:latin typeface="Cambria Math"/>
              <a:cs typeface="Cambria Math"/>
            </a:endParaRPr>
          </a:p>
          <a:p>
            <a:pPr marL="12065" marR="1370965">
              <a:lnSpc>
                <a:spcPts val="3900"/>
              </a:lnSpc>
              <a:spcBef>
                <a:spcPts val="60"/>
              </a:spcBef>
              <a:buClr>
                <a:srgbClr val="EFAC00"/>
              </a:buClr>
              <a:buSzPct val="79687"/>
              <a:tabLst>
                <a:tab pos="336550" algn="l"/>
              </a:tabLst>
            </a:pPr>
            <a:r>
              <a:rPr sz="3200" b="1" dirty="0">
                <a:latin typeface="Calibri"/>
                <a:cs typeface="Calibri"/>
              </a:rPr>
              <a:t>Idea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neighborhood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structure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iteratively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enrich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vocabulary.</a:t>
            </a:r>
            <a:endParaRPr sz="3200" dirty="0">
              <a:latin typeface="Calibri"/>
              <a:cs typeface="Calibri"/>
            </a:endParaRPr>
          </a:p>
          <a:p>
            <a:pPr marL="631190" marR="5080" lvl="1" indent="-275590">
              <a:lnSpc>
                <a:spcPct val="101299"/>
              </a:lnSpc>
              <a:spcBef>
                <a:spcPts val="5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Generalized</a:t>
            </a:r>
            <a:r>
              <a:rPr sz="2750" spc="3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version</a:t>
            </a:r>
            <a:r>
              <a:rPr sz="2750" spc="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</a:t>
            </a:r>
            <a:r>
              <a:rPr sz="2750" spc="5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Bag</a:t>
            </a:r>
            <a:r>
              <a:rPr sz="275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</a:t>
            </a:r>
            <a:r>
              <a:rPr sz="2750" spc="7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node</a:t>
            </a:r>
            <a:r>
              <a:rPr sz="275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degrees</a:t>
            </a:r>
            <a:r>
              <a:rPr sz="275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since 	</a:t>
            </a:r>
            <a:r>
              <a:rPr sz="2750" dirty="0">
                <a:latin typeface="Calibri"/>
                <a:cs typeface="Calibri"/>
              </a:rPr>
              <a:t>node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degrees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one-hop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neighborhood 	information.</a:t>
            </a:r>
            <a:endParaRPr sz="2750" dirty="0"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dirty="0">
                <a:latin typeface="Calibri"/>
                <a:cs typeface="Calibri"/>
              </a:rPr>
              <a:t>Algorithm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achieve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this:</a:t>
            </a:r>
            <a:endParaRPr sz="3200" dirty="0">
              <a:latin typeface="Calibri"/>
              <a:cs typeface="Calibri"/>
            </a:endParaRPr>
          </a:p>
          <a:p>
            <a:pPr marL="594360" algn="ctr">
              <a:lnSpc>
                <a:spcPct val="100000"/>
              </a:lnSpc>
              <a:spcBef>
                <a:spcPts val="970"/>
              </a:spcBef>
            </a:pPr>
            <a:r>
              <a:rPr sz="3950" dirty="0">
                <a:solidFill>
                  <a:srgbClr val="FF0000"/>
                </a:solidFill>
                <a:latin typeface="Calibri"/>
                <a:cs typeface="Calibri"/>
              </a:rPr>
              <a:t>Color</a:t>
            </a:r>
            <a:r>
              <a:rPr sz="39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FF0000"/>
                </a:solidFill>
                <a:latin typeface="Calibri"/>
                <a:cs typeface="Calibri"/>
              </a:rPr>
              <a:t>refinement</a:t>
            </a:r>
            <a:endParaRPr sz="395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Title 52">
            <a:extLst>
              <a:ext uri="{FF2B5EF4-FFF2-40B4-BE49-F238E27FC236}">
                <a16:creationId xmlns:a16="http://schemas.microsoft.com/office/drawing/2014/main" id="{D7B1D7AC-4BC3-C3F7-9674-1C325039185F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 err="1">
                <a:latin typeface="Calibri"/>
                <a:cs typeface="Calibri"/>
              </a:rPr>
              <a:t>Weisfeiler</a:t>
            </a:r>
            <a:r>
              <a:rPr lang="en-US" sz="4400" spc="-40" dirty="0">
                <a:latin typeface="Calibri"/>
                <a:cs typeface="Calibri"/>
              </a:rPr>
              <a:t>-</a:t>
            </a:r>
            <a:r>
              <a:rPr lang="en-US" sz="4400" spc="-10" dirty="0">
                <a:latin typeface="Calibri"/>
                <a:cs typeface="Calibri"/>
              </a:rPr>
              <a:t>Lehman</a:t>
            </a:r>
            <a:r>
              <a:rPr lang="en-US" dirty="0"/>
              <a:t> Kernel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3B132E0-A11C-44EF-9A9C-5D87FE77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9478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D74FC4B-1EDB-44A7-D56D-4DDDF7D3DBAA}"/>
              </a:ext>
            </a:extLst>
          </p:cNvPr>
          <p:cNvGrpSpPr/>
          <p:nvPr/>
        </p:nvGrpSpPr>
        <p:grpSpPr>
          <a:xfrm>
            <a:off x="539552" y="1556792"/>
            <a:ext cx="7845743" cy="4011940"/>
            <a:chOff x="588962" y="1199321"/>
            <a:chExt cx="7845743" cy="4011940"/>
          </a:xfrm>
        </p:grpSpPr>
        <p:sp>
          <p:nvSpPr>
            <p:cNvPr id="3" name="object 3"/>
            <p:cNvSpPr/>
            <p:nvPr/>
          </p:nvSpPr>
          <p:spPr>
            <a:xfrm>
              <a:off x="4582795" y="2005457"/>
              <a:ext cx="318770" cy="238760"/>
            </a:xfrm>
            <a:custGeom>
              <a:avLst/>
              <a:gdLst/>
              <a:ahLst/>
              <a:cxnLst/>
              <a:rect l="l" t="t" r="r" b="b"/>
              <a:pathLst>
                <a:path w="318770" h="238760">
                  <a:moveTo>
                    <a:pt x="242696" y="0"/>
                  </a:moveTo>
                  <a:lnTo>
                    <a:pt x="239394" y="9651"/>
                  </a:lnTo>
                  <a:lnTo>
                    <a:pt x="253130" y="15652"/>
                  </a:lnTo>
                  <a:lnTo>
                    <a:pt x="264985" y="23939"/>
                  </a:lnTo>
                  <a:lnTo>
                    <a:pt x="289103" y="62351"/>
                  </a:lnTo>
                  <a:lnTo>
                    <a:pt x="296925" y="117982"/>
                  </a:lnTo>
                  <a:lnTo>
                    <a:pt x="296044" y="138955"/>
                  </a:lnTo>
                  <a:lnTo>
                    <a:pt x="282828" y="190372"/>
                  </a:lnTo>
                  <a:lnTo>
                    <a:pt x="253325" y="222573"/>
                  </a:lnTo>
                  <a:lnTo>
                    <a:pt x="239775" y="228600"/>
                  </a:lnTo>
                  <a:lnTo>
                    <a:pt x="242696" y="238251"/>
                  </a:lnTo>
                  <a:lnTo>
                    <a:pt x="288202" y="211195"/>
                  </a:lnTo>
                  <a:lnTo>
                    <a:pt x="313769" y="161258"/>
                  </a:lnTo>
                  <a:lnTo>
                    <a:pt x="318642" y="119252"/>
                  </a:lnTo>
                  <a:lnTo>
                    <a:pt x="317426" y="97397"/>
                  </a:lnTo>
                  <a:lnTo>
                    <a:pt x="307659" y="58638"/>
                  </a:lnTo>
                  <a:lnTo>
                    <a:pt x="275177" y="15319"/>
                  </a:lnTo>
                  <a:lnTo>
                    <a:pt x="260008" y="6260"/>
                  </a:lnTo>
                  <a:lnTo>
                    <a:pt x="242696" y="0"/>
                  </a:lnTo>
                  <a:close/>
                </a:path>
                <a:path w="318770" h="238760">
                  <a:moveTo>
                    <a:pt x="75945" y="0"/>
                  </a:moveTo>
                  <a:lnTo>
                    <a:pt x="30565" y="27164"/>
                  </a:lnTo>
                  <a:lnTo>
                    <a:pt x="4937" y="77184"/>
                  </a:lnTo>
                  <a:lnTo>
                    <a:pt x="0" y="119252"/>
                  </a:lnTo>
                  <a:lnTo>
                    <a:pt x="1216" y="141089"/>
                  </a:lnTo>
                  <a:lnTo>
                    <a:pt x="10983" y="179760"/>
                  </a:lnTo>
                  <a:lnTo>
                    <a:pt x="43465" y="222996"/>
                  </a:lnTo>
                  <a:lnTo>
                    <a:pt x="75945" y="238251"/>
                  </a:lnTo>
                  <a:lnTo>
                    <a:pt x="78993" y="228600"/>
                  </a:lnTo>
                  <a:lnTo>
                    <a:pt x="65424" y="222573"/>
                  </a:lnTo>
                  <a:lnTo>
                    <a:pt x="53689" y="214201"/>
                  </a:lnTo>
                  <a:lnTo>
                    <a:pt x="29646" y="175186"/>
                  </a:lnTo>
                  <a:lnTo>
                    <a:pt x="21716" y="117982"/>
                  </a:lnTo>
                  <a:lnTo>
                    <a:pt x="22598" y="97645"/>
                  </a:lnTo>
                  <a:lnTo>
                    <a:pt x="35813" y="47370"/>
                  </a:lnTo>
                  <a:lnTo>
                    <a:pt x="65639" y="15652"/>
                  </a:lnTo>
                  <a:lnTo>
                    <a:pt x="79375" y="9651"/>
                  </a:lnTo>
                  <a:lnTo>
                    <a:pt x="75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1702" y="2071623"/>
              <a:ext cx="427355" cy="326390"/>
            </a:xfrm>
            <a:custGeom>
              <a:avLst/>
              <a:gdLst/>
              <a:ahLst/>
              <a:cxnLst/>
              <a:rect l="l" t="t" r="r" b="b"/>
              <a:pathLst>
                <a:path w="427354" h="326389">
                  <a:moveTo>
                    <a:pt x="323088" y="0"/>
                  </a:moveTo>
                  <a:lnTo>
                    <a:pt x="318388" y="13208"/>
                  </a:lnTo>
                  <a:lnTo>
                    <a:pt x="337325" y="21447"/>
                  </a:lnTo>
                  <a:lnTo>
                    <a:pt x="353583" y="32829"/>
                  </a:lnTo>
                  <a:lnTo>
                    <a:pt x="378206" y="65024"/>
                  </a:lnTo>
                  <a:lnTo>
                    <a:pt x="392604" y="108331"/>
                  </a:lnTo>
                  <a:lnTo>
                    <a:pt x="397383" y="161543"/>
                  </a:lnTo>
                  <a:lnTo>
                    <a:pt x="396188" y="190384"/>
                  </a:lnTo>
                  <a:lnTo>
                    <a:pt x="386560" y="240018"/>
                  </a:lnTo>
                  <a:lnTo>
                    <a:pt x="367101" y="278784"/>
                  </a:lnTo>
                  <a:lnTo>
                    <a:pt x="337573" y="304970"/>
                  </a:lnTo>
                  <a:lnTo>
                    <a:pt x="319024" y="313181"/>
                  </a:lnTo>
                  <a:lnTo>
                    <a:pt x="323088" y="326389"/>
                  </a:lnTo>
                  <a:lnTo>
                    <a:pt x="367649" y="305546"/>
                  </a:lnTo>
                  <a:lnTo>
                    <a:pt x="400303" y="269366"/>
                  </a:lnTo>
                  <a:lnTo>
                    <a:pt x="420481" y="220964"/>
                  </a:lnTo>
                  <a:lnTo>
                    <a:pt x="427227" y="163322"/>
                  </a:lnTo>
                  <a:lnTo>
                    <a:pt x="425539" y="133393"/>
                  </a:lnTo>
                  <a:lnTo>
                    <a:pt x="412065" y="80347"/>
                  </a:lnTo>
                  <a:lnTo>
                    <a:pt x="385345" y="37201"/>
                  </a:lnTo>
                  <a:lnTo>
                    <a:pt x="346761" y="8574"/>
                  </a:lnTo>
                  <a:lnTo>
                    <a:pt x="323088" y="0"/>
                  </a:lnTo>
                  <a:close/>
                </a:path>
                <a:path w="427354" h="326389">
                  <a:moveTo>
                    <a:pt x="104139" y="0"/>
                  </a:moveTo>
                  <a:lnTo>
                    <a:pt x="59674" y="20970"/>
                  </a:lnTo>
                  <a:lnTo>
                    <a:pt x="26924" y="57276"/>
                  </a:lnTo>
                  <a:lnTo>
                    <a:pt x="6746" y="105727"/>
                  </a:lnTo>
                  <a:lnTo>
                    <a:pt x="0" y="163322"/>
                  </a:lnTo>
                  <a:lnTo>
                    <a:pt x="1668" y="193303"/>
                  </a:lnTo>
                  <a:lnTo>
                    <a:pt x="15055" y="246314"/>
                  </a:lnTo>
                  <a:lnTo>
                    <a:pt x="41703" y="289367"/>
                  </a:lnTo>
                  <a:lnTo>
                    <a:pt x="80375" y="317890"/>
                  </a:lnTo>
                  <a:lnTo>
                    <a:pt x="104139" y="326389"/>
                  </a:lnTo>
                  <a:lnTo>
                    <a:pt x="108203" y="313181"/>
                  </a:lnTo>
                  <a:lnTo>
                    <a:pt x="89636" y="304970"/>
                  </a:lnTo>
                  <a:lnTo>
                    <a:pt x="73580" y="293496"/>
                  </a:lnTo>
                  <a:lnTo>
                    <a:pt x="49149" y="260858"/>
                  </a:lnTo>
                  <a:lnTo>
                    <a:pt x="34575" y="216535"/>
                  </a:lnTo>
                  <a:lnTo>
                    <a:pt x="29718" y="161543"/>
                  </a:lnTo>
                  <a:lnTo>
                    <a:pt x="30932" y="133711"/>
                  </a:lnTo>
                  <a:lnTo>
                    <a:pt x="40647" y="85427"/>
                  </a:lnTo>
                  <a:lnTo>
                    <a:pt x="60098" y="47355"/>
                  </a:lnTo>
                  <a:lnTo>
                    <a:pt x="89904" y="21447"/>
                  </a:lnTo>
                  <a:lnTo>
                    <a:pt x="108712" y="13208"/>
                  </a:lnTo>
                  <a:lnTo>
                    <a:pt x="104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88962" y="1199321"/>
              <a:ext cx="7243445" cy="1217295"/>
            </a:xfrm>
            <a:prstGeom prst="rect">
              <a:avLst/>
            </a:prstGeom>
          </p:spPr>
          <p:txBody>
            <a:bodyPr vert="horz" wrap="square" lIns="0" tIns="1644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95"/>
                </a:spcBef>
                <a:buClr>
                  <a:srgbClr val="EFAC00"/>
                </a:buClr>
                <a:buSzPct val="79687"/>
                <a:tabLst>
                  <a:tab pos="361950" algn="l"/>
                </a:tabLst>
              </a:pPr>
              <a:r>
                <a:rPr sz="3200" dirty="0">
                  <a:latin typeface="Calibri"/>
                  <a:cs typeface="Calibri"/>
                </a:rPr>
                <a:t>Given:</a:t>
              </a:r>
              <a:r>
                <a:rPr sz="3200" spc="-13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A</a:t>
              </a:r>
              <a:r>
                <a:rPr sz="3200" spc="2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graph</a:t>
              </a:r>
              <a:r>
                <a:rPr sz="3200" spc="-8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mbria Math"/>
                  <a:cs typeface="Cambria Math"/>
                </a:rPr>
                <a:t>𝐺</a:t>
              </a:r>
              <a:r>
                <a:rPr sz="3200" spc="180" dirty="0">
                  <a:latin typeface="Cambria Math"/>
                  <a:cs typeface="Cambria Math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with</a:t>
              </a:r>
              <a:r>
                <a:rPr sz="3200" spc="-10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a</a:t>
              </a:r>
              <a:r>
                <a:rPr sz="3200" spc="4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set</a:t>
              </a:r>
              <a:r>
                <a:rPr sz="3200" spc="-80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of</a:t>
              </a:r>
              <a:r>
                <a:rPr sz="3200" spc="-65" dirty="0">
                  <a:latin typeface="Calibri"/>
                  <a:cs typeface="Calibri"/>
                </a:rPr>
                <a:t> </a:t>
              </a:r>
              <a:r>
                <a:rPr sz="3200" dirty="0">
                  <a:latin typeface="Calibri"/>
                  <a:cs typeface="Calibri"/>
                </a:rPr>
                <a:t>nodes</a:t>
              </a:r>
              <a:r>
                <a:rPr sz="3200" spc="-110" dirty="0">
                  <a:latin typeface="Calibri"/>
                  <a:cs typeface="Calibri"/>
                </a:rPr>
                <a:t> </a:t>
              </a:r>
              <a:r>
                <a:rPr sz="3200" spc="-25" dirty="0">
                  <a:latin typeface="Cambria Math"/>
                  <a:cs typeface="Cambria Math"/>
                </a:rPr>
                <a:t>𝑉.</a:t>
              </a:r>
              <a:endParaRPr sz="3200" dirty="0">
                <a:latin typeface="Cambria Math"/>
                <a:cs typeface="Cambria Math"/>
              </a:endParaRPr>
            </a:p>
            <a:p>
              <a:pPr marL="656590" lvl="1" indent="-275590">
                <a:lnSpc>
                  <a:spcPct val="100000"/>
                </a:lnSpc>
                <a:spcBef>
                  <a:spcPts val="1040"/>
                </a:spcBef>
                <a:buClr>
                  <a:srgbClr val="5FB5CC"/>
                </a:buClr>
                <a:buFont typeface="Wingdings"/>
                <a:buChar char=""/>
                <a:tabLst>
                  <a:tab pos="656590" algn="l"/>
                  <a:tab pos="4509770" algn="l"/>
                  <a:tab pos="4928870" algn="l"/>
                </a:tabLst>
              </a:pPr>
              <a:r>
                <a:rPr sz="2750" dirty="0">
                  <a:latin typeface="Calibri"/>
                  <a:cs typeface="Calibri"/>
                </a:rPr>
                <a:t>Assign</a:t>
              </a:r>
              <a:r>
                <a:rPr sz="2750" spc="22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an</a:t>
              </a:r>
              <a:r>
                <a:rPr sz="2750" spc="-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initial</a:t>
              </a:r>
              <a:r>
                <a:rPr sz="2750" spc="22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color</a:t>
              </a:r>
              <a:r>
                <a:rPr sz="2750" spc="-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mbria Math"/>
                  <a:cs typeface="Cambria Math"/>
                </a:rPr>
                <a:t>𝑐</a:t>
              </a:r>
              <a:r>
                <a:rPr sz="2750" spc="350" dirty="0">
                  <a:latin typeface="Cambria Math"/>
                  <a:cs typeface="Cambria Math"/>
                </a:rPr>
                <a:t> </a:t>
              </a:r>
              <a:r>
                <a:rPr sz="3000" spc="7" baseline="29166" dirty="0">
                  <a:latin typeface="Cambria Math"/>
                  <a:cs typeface="Cambria Math"/>
                </a:rPr>
                <a:t>0</a:t>
              </a:r>
              <a:r>
                <a:rPr sz="3000" baseline="29166" dirty="0">
                  <a:latin typeface="Cambria Math"/>
                  <a:cs typeface="Cambria Math"/>
                </a:rPr>
                <a:t>	</a:t>
              </a:r>
              <a:r>
                <a:rPr sz="2750" spc="-50" dirty="0">
                  <a:latin typeface="Cambria Math"/>
                  <a:cs typeface="Cambria Math"/>
                </a:rPr>
                <a:t>𝑣</a:t>
              </a:r>
              <a:r>
                <a:rPr sz="2750" dirty="0">
                  <a:latin typeface="Cambria Math"/>
                  <a:cs typeface="Cambria Math"/>
                </a:rPr>
                <a:t>	</a:t>
              </a:r>
              <a:r>
                <a:rPr sz="2750" dirty="0">
                  <a:latin typeface="Calibri"/>
                  <a:cs typeface="Calibri"/>
                </a:rPr>
                <a:t>to</a:t>
              </a:r>
              <a:r>
                <a:rPr sz="2750" spc="2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each</a:t>
              </a:r>
              <a:r>
                <a:rPr sz="2750" spc="11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node</a:t>
              </a:r>
              <a:r>
                <a:rPr sz="2750" spc="130" dirty="0">
                  <a:latin typeface="Calibri"/>
                  <a:cs typeface="Calibri"/>
                </a:rPr>
                <a:t> </a:t>
              </a:r>
              <a:r>
                <a:rPr sz="2750" spc="-25" dirty="0">
                  <a:latin typeface="Cambria Math"/>
                  <a:cs typeface="Cambria Math"/>
                </a:rPr>
                <a:t>𝑣</a:t>
              </a:r>
              <a:r>
                <a:rPr sz="2750" spc="-25" dirty="0">
                  <a:latin typeface="Calibri"/>
                  <a:cs typeface="Calibri"/>
                </a:rPr>
                <a:t>.</a:t>
              </a:r>
              <a:endParaRPr sz="275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10969" y="3186557"/>
              <a:ext cx="680720" cy="238760"/>
            </a:xfrm>
            <a:custGeom>
              <a:avLst/>
              <a:gdLst/>
              <a:ahLst/>
              <a:cxnLst/>
              <a:rect l="l" t="t" r="r" b="b"/>
              <a:pathLst>
                <a:path w="680719" h="238760">
                  <a:moveTo>
                    <a:pt x="604647" y="0"/>
                  </a:moveTo>
                  <a:lnTo>
                    <a:pt x="601344" y="9651"/>
                  </a:lnTo>
                  <a:lnTo>
                    <a:pt x="615080" y="15652"/>
                  </a:lnTo>
                  <a:lnTo>
                    <a:pt x="626935" y="23939"/>
                  </a:lnTo>
                  <a:lnTo>
                    <a:pt x="651053" y="62351"/>
                  </a:lnTo>
                  <a:lnTo>
                    <a:pt x="658876" y="117982"/>
                  </a:lnTo>
                  <a:lnTo>
                    <a:pt x="657994" y="138955"/>
                  </a:lnTo>
                  <a:lnTo>
                    <a:pt x="644779" y="190372"/>
                  </a:lnTo>
                  <a:lnTo>
                    <a:pt x="615275" y="222573"/>
                  </a:lnTo>
                  <a:lnTo>
                    <a:pt x="601726" y="228600"/>
                  </a:lnTo>
                  <a:lnTo>
                    <a:pt x="604647" y="238251"/>
                  </a:lnTo>
                  <a:lnTo>
                    <a:pt x="650152" y="211195"/>
                  </a:lnTo>
                  <a:lnTo>
                    <a:pt x="675719" y="161258"/>
                  </a:lnTo>
                  <a:lnTo>
                    <a:pt x="680593" y="119252"/>
                  </a:lnTo>
                  <a:lnTo>
                    <a:pt x="679376" y="97397"/>
                  </a:lnTo>
                  <a:lnTo>
                    <a:pt x="669609" y="58638"/>
                  </a:lnTo>
                  <a:lnTo>
                    <a:pt x="637127" y="15319"/>
                  </a:lnTo>
                  <a:lnTo>
                    <a:pt x="621958" y="6260"/>
                  </a:lnTo>
                  <a:lnTo>
                    <a:pt x="604647" y="0"/>
                  </a:lnTo>
                  <a:close/>
                </a:path>
                <a:path w="680719" h="238760">
                  <a:moveTo>
                    <a:pt x="75946" y="0"/>
                  </a:moveTo>
                  <a:lnTo>
                    <a:pt x="30565" y="27164"/>
                  </a:lnTo>
                  <a:lnTo>
                    <a:pt x="4937" y="77184"/>
                  </a:lnTo>
                  <a:lnTo>
                    <a:pt x="0" y="119252"/>
                  </a:lnTo>
                  <a:lnTo>
                    <a:pt x="1216" y="141089"/>
                  </a:lnTo>
                  <a:lnTo>
                    <a:pt x="10983" y="179760"/>
                  </a:lnTo>
                  <a:lnTo>
                    <a:pt x="43465" y="222996"/>
                  </a:lnTo>
                  <a:lnTo>
                    <a:pt x="75946" y="238251"/>
                  </a:lnTo>
                  <a:lnTo>
                    <a:pt x="78993" y="228600"/>
                  </a:lnTo>
                  <a:lnTo>
                    <a:pt x="65424" y="222573"/>
                  </a:lnTo>
                  <a:lnTo>
                    <a:pt x="53689" y="214201"/>
                  </a:lnTo>
                  <a:lnTo>
                    <a:pt x="29646" y="175186"/>
                  </a:lnTo>
                  <a:lnTo>
                    <a:pt x="21717" y="117982"/>
                  </a:lnTo>
                  <a:lnTo>
                    <a:pt x="22598" y="97645"/>
                  </a:lnTo>
                  <a:lnTo>
                    <a:pt x="35814" y="47370"/>
                  </a:lnTo>
                  <a:lnTo>
                    <a:pt x="65639" y="15652"/>
                  </a:lnTo>
                  <a:lnTo>
                    <a:pt x="79375" y="9651"/>
                  </a:lnTo>
                  <a:lnTo>
                    <a:pt x="75946" y="0"/>
                  </a:lnTo>
                  <a:close/>
                </a:path>
              </a:pathLst>
            </a:custGeom>
            <a:solidFill>
              <a:srgbClr val="6BB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301" y="3252723"/>
              <a:ext cx="427355" cy="326390"/>
            </a:xfrm>
            <a:custGeom>
              <a:avLst/>
              <a:gdLst/>
              <a:ahLst/>
              <a:cxnLst/>
              <a:rect l="l" t="t" r="r" b="b"/>
              <a:pathLst>
                <a:path w="427355" h="326389">
                  <a:moveTo>
                    <a:pt x="323088" y="0"/>
                  </a:moveTo>
                  <a:lnTo>
                    <a:pt x="318389" y="13208"/>
                  </a:lnTo>
                  <a:lnTo>
                    <a:pt x="337325" y="21447"/>
                  </a:lnTo>
                  <a:lnTo>
                    <a:pt x="353583" y="32829"/>
                  </a:lnTo>
                  <a:lnTo>
                    <a:pt x="378206" y="65024"/>
                  </a:lnTo>
                  <a:lnTo>
                    <a:pt x="392604" y="108331"/>
                  </a:lnTo>
                  <a:lnTo>
                    <a:pt x="397383" y="161543"/>
                  </a:lnTo>
                  <a:lnTo>
                    <a:pt x="396188" y="190384"/>
                  </a:lnTo>
                  <a:lnTo>
                    <a:pt x="386560" y="240018"/>
                  </a:lnTo>
                  <a:lnTo>
                    <a:pt x="367101" y="278784"/>
                  </a:lnTo>
                  <a:lnTo>
                    <a:pt x="337573" y="304970"/>
                  </a:lnTo>
                  <a:lnTo>
                    <a:pt x="319024" y="313181"/>
                  </a:lnTo>
                  <a:lnTo>
                    <a:pt x="323088" y="326389"/>
                  </a:lnTo>
                  <a:lnTo>
                    <a:pt x="367649" y="305546"/>
                  </a:lnTo>
                  <a:lnTo>
                    <a:pt x="400304" y="269366"/>
                  </a:lnTo>
                  <a:lnTo>
                    <a:pt x="420481" y="220964"/>
                  </a:lnTo>
                  <a:lnTo>
                    <a:pt x="427228" y="163322"/>
                  </a:lnTo>
                  <a:lnTo>
                    <a:pt x="425539" y="133393"/>
                  </a:lnTo>
                  <a:lnTo>
                    <a:pt x="412065" y="80347"/>
                  </a:lnTo>
                  <a:lnTo>
                    <a:pt x="385345" y="37201"/>
                  </a:lnTo>
                  <a:lnTo>
                    <a:pt x="346761" y="8574"/>
                  </a:lnTo>
                  <a:lnTo>
                    <a:pt x="323088" y="0"/>
                  </a:lnTo>
                  <a:close/>
                </a:path>
                <a:path w="427355" h="326389">
                  <a:moveTo>
                    <a:pt x="104140" y="0"/>
                  </a:moveTo>
                  <a:lnTo>
                    <a:pt x="59674" y="20970"/>
                  </a:lnTo>
                  <a:lnTo>
                    <a:pt x="26924" y="57276"/>
                  </a:lnTo>
                  <a:lnTo>
                    <a:pt x="6746" y="105727"/>
                  </a:lnTo>
                  <a:lnTo>
                    <a:pt x="0" y="163322"/>
                  </a:lnTo>
                  <a:lnTo>
                    <a:pt x="1668" y="193303"/>
                  </a:lnTo>
                  <a:lnTo>
                    <a:pt x="15055" y="246314"/>
                  </a:lnTo>
                  <a:lnTo>
                    <a:pt x="41703" y="289367"/>
                  </a:lnTo>
                  <a:lnTo>
                    <a:pt x="80375" y="317890"/>
                  </a:lnTo>
                  <a:lnTo>
                    <a:pt x="104140" y="326389"/>
                  </a:lnTo>
                  <a:lnTo>
                    <a:pt x="108204" y="313181"/>
                  </a:lnTo>
                  <a:lnTo>
                    <a:pt x="89636" y="304970"/>
                  </a:lnTo>
                  <a:lnTo>
                    <a:pt x="73580" y="293496"/>
                  </a:lnTo>
                  <a:lnTo>
                    <a:pt x="49149" y="260858"/>
                  </a:lnTo>
                  <a:lnTo>
                    <a:pt x="34575" y="216535"/>
                  </a:lnTo>
                  <a:lnTo>
                    <a:pt x="29718" y="161543"/>
                  </a:lnTo>
                  <a:lnTo>
                    <a:pt x="30932" y="133711"/>
                  </a:lnTo>
                  <a:lnTo>
                    <a:pt x="40647" y="85427"/>
                  </a:lnTo>
                  <a:lnTo>
                    <a:pt x="60098" y="47355"/>
                  </a:lnTo>
                  <a:lnTo>
                    <a:pt x="89904" y="21447"/>
                  </a:lnTo>
                  <a:lnTo>
                    <a:pt x="108712" y="13208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6BB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6540" y="3128898"/>
              <a:ext cx="4074667" cy="610234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6916801" y="3426777"/>
              <a:ext cx="819785" cy="3346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2000" spc="114" dirty="0">
                  <a:solidFill>
                    <a:srgbClr val="6BB76C"/>
                  </a:solidFill>
                  <a:latin typeface="Cambria Math"/>
                  <a:cs typeface="Cambria Math"/>
                </a:rPr>
                <a:t>𝑢∈𝑁</a:t>
              </a:r>
              <a:r>
                <a:rPr sz="2000" spc="430" dirty="0">
                  <a:solidFill>
                    <a:srgbClr val="6BB76C"/>
                  </a:solidFill>
                  <a:latin typeface="Cambria Math"/>
                  <a:cs typeface="Cambria Math"/>
                </a:rPr>
                <a:t> </a:t>
              </a:r>
              <a:r>
                <a:rPr sz="2000" dirty="0">
                  <a:solidFill>
                    <a:srgbClr val="6BB76C"/>
                  </a:solidFill>
                  <a:latin typeface="Cambria Math"/>
                  <a:cs typeface="Cambria Math"/>
                </a:rPr>
                <a:t>𝑣</a:t>
              </a:r>
              <a:endParaRPr sz="2000">
                <a:latin typeface="Cambria Math"/>
                <a:cs typeface="Cambria Math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906780" y="2472689"/>
              <a:ext cx="7440295" cy="112649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339090" indent="-275590">
                <a:lnSpc>
                  <a:spcPct val="100000"/>
                </a:lnSpc>
                <a:spcBef>
                  <a:spcPts val="130"/>
                </a:spcBef>
                <a:buClr>
                  <a:srgbClr val="5FB5CC"/>
                </a:buClr>
                <a:buFont typeface="Wingdings"/>
                <a:buChar char=""/>
                <a:tabLst>
                  <a:tab pos="339090" algn="l"/>
                </a:tabLst>
              </a:pPr>
              <a:r>
                <a:rPr sz="2750" dirty="0">
                  <a:latin typeface="Calibri"/>
                  <a:cs typeface="Calibri"/>
                </a:rPr>
                <a:t>Iteratively</a:t>
              </a:r>
              <a:r>
                <a:rPr sz="2750" spc="9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refine</a:t>
              </a:r>
              <a:r>
                <a:rPr sz="2750" spc="12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node</a:t>
              </a:r>
              <a:r>
                <a:rPr sz="2750" spc="4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colors</a:t>
              </a:r>
              <a:r>
                <a:rPr sz="2750" spc="-35" dirty="0">
                  <a:latin typeface="Calibri"/>
                  <a:cs typeface="Calibri"/>
                </a:rPr>
                <a:t> </a:t>
              </a:r>
              <a:r>
                <a:rPr sz="2750" spc="-25" dirty="0">
                  <a:latin typeface="Calibri"/>
                  <a:cs typeface="Calibri"/>
                </a:rPr>
                <a:t>by</a:t>
              </a:r>
              <a:endParaRPr sz="2750">
                <a:latin typeface="Calibri"/>
                <a:cs typeface="Calibri"/>
              </a:endParaRPr>
            </a:p>
            <a:p>
              <a:pPr marL="301625">
                <a:lnSpc>
                  <a:spcPct val="100000"/>
                </a:lnSpc>
                <a:spcBef>
                  <a:spcPts val="2030"/>
                </a:spcBef>
                <a:tabLst>
                  <a:tab pos="1369060" algn="l"/>
                  <a:tab pos="1817370" algn="l"/>
                  <a:tab pos="3457575" algn="l"/>
                  <a:tab pos="4182110" algn="l"/>
                  <a:tab pos="4535170" algn="l"/>
                  <a:tab pos="4801870" algn="l"/>
                  <a:tab pos="5526405" algn="l"/>
                  <a:tab pos="7328534" algn="l"/>
                </a:tabLst>
              </a:pPr>
              <a:r>
                <a:rPr sz="2750" dirty="0">
                  <a:solidFill>
                    <a:srgbClr val="6BB76C"/>
                  </a:solidFill>
                  <a:latin typeface="Cambria Math"/>
                  <a:cs typeface="Cambria Math"/>
                </a:rPr>
                <a:t>𝑐</a:t>
              </a:r>
              <a:r>
                <a:rPr sz="2750" spc="370" dirty="0">
                  <a:solidFill>
                    <a:srgbClr val="6BB76C"/>
                  </a:solidFill>
                  <a:latin typeface="Cambria Math"/>
                  <a:cs typeface="Cambria Math"/>
                </a:rPr>
                <a:t> </a:t>
              </a:r>
              <a:r>
                <a:rPr sz="3000" spc="104" baseline="29166" dirty="0">
                  <a:solidFill>
                    <a:srgbClr val="6BB76C"/>
                  </a:solidFill>
                  <a:latin typeface="Cambria Math"/>
                  <a:cs typeface="Cambria Math"/>
                </a:rPr>
                <a:t>𝑘+1</a:t>
              </a:r>
              <a:r>
                <a:rPr sz="3000" baseline="29166" dirty="0">
                  <a:solidFill>
                    <a:srgbClr val="6BB76C"/>
                  </a:solidFill>
                  <a:latin typeface="Cambria Math"/>
                  <a:cs typeface="Cambria Math"/>
                </a:rPr>
                <a:t>	</a:t>
              </a:r>
              <a:r>
                <a:rPr sz="2750" spc="-50" dirty="0">
                  <a:solidFill>
                    <a:srgbClr val="6BB76C"/>
                  </a:solidFill>
                  <a:latin typeface="Cambria Math"/>
                  <a:cs typeface="Cambria Math"/>
                </a:rPr>
                <a:t>𝑣</a:t>
              </a:r>
              <a:r>
                <a:rPr sz="2750" dirty="0">
                  <a:solidFill>
                    <a:srgbClr val="6BB76C"/>
                  </a:solidFill>
                  <a:latin typeface="Cambria Math"/>
                  <a:cs typeface="Cambria Math"/>
                </a:rPr>
                <a:t>	=</a:t>
              </a:r>
              <a:r>
                <a:rPr sz="2750" spc="190" dirty="0">
                  <a:solidFill>
                    <a:srgbClr val="6BB76C"/>
                  </a:solidFill>
                  <a:latin typeface="Cambria Math"/>
                  <a:cs typeface="Cambria Math"/>
                </a:rPr>
                <a:t> </a:t>
              </a:r>
              <a:r>
                <a:rPr sz="2750" spc="-20" dirty="0">
                  <a:solidFill>
                    <a:srgbClr val="E66C7C"/>
                  </a:solidFill>
                  <a:latin typeface="Cambria Math"/>
                  <a:cs typeface="Cambria Math"/>
                </a:rPr>
                <a:t>HASH</a:t>
              </a:r>
              <a:r>
                <a:rPr sz="2750" dirty="0">
                  <a:solidFill>
                    <a:srgbClr val="E66C7C"/>
                  </a:solidFill>
                  <a:latin typeface="Cambria Math"/>
                  <a:cs typeface="Cambria Math"/>
                </a:rPr>
                <a:t>	</a:t>
              </a:r>
              <a:r>
                <a:rPr sz="2750" dirty="0">
                  <a:solidFill>
                    <a:srgbClr val="6BB76C"/>
                  </a:solidFill>
                  <a:latin typeface="Cambria Math"/>
                  <a:cs typeface="Cambria Math"/>
                </a:rPr>
                <a:t>𝑐</a:t>
              </a:r>
              <a:r>
                <a:rPr sz="2750" spc="370" dirty="0">
                  <a:solidFill>
                    <a:srgbClr val="6BB76C"/>
                  </a:solidFill>
                  <a:latin typeface="Cambria Math"/>
                  <a:cs typeface="Cambria Math"/>
                </a:rPr>
                <a:t> </a:t>
              </a:r>
              <a:r>
                <a:rPr sz="3000" spc="104" baseline="29166" dirty="0">
                  <a:solidFill>
                    <a:srgbClr val="6BB76C"/>
                  </a:solidFill>
                  <a:latin typeface="Cambria Math"/>
                  <a:cs typeface="Cambria Math"/>
                </a:rPr>
                <a:t>𝑘</a:t>
              </a:r>
              <a:r>
                <a:rPr sz="3000" baseline="29166" dirty="0">
                  <a:solidFill>
                    <a:srgbClr val="6BB76C"/>
                  </a:solidFill>
                  <a:latin typeface="Cambria Math"/>
                  <a:cs typeface="Cambria Math"/>
                </a:rPr>
                <a:t>	</a:t>
              </a:r>
              <a:r>
                <a:rPr sz="2750" spc="-50" dirty="0">
                  <a:solidFill>
                    <a:srgbClr val="6BB76C"/>
                  </a:solidFill>
                  <a:latin typeface="Cambria Math"/>
                  <a:cs typeface="Cambria Math"/>
                </a:rPr>
                <a:t>𝑣</a:t>
              </a:r>
              <a:r>
                <a:rPr sz="2750" dirty="0">
                  <a:solidFill>
                    <a:srgbClr val="6BB76C"/>
                  </a:solidFill>
                  <a:latin typeface="Cambria Math"/>
                  <a:cs typeface="Cambria Math"/>
                </a:rPr>
                <a:t>	</a:t>
              </a:r>
              <a:r>
                <a:rPr sz="2750" spc="-50" dirty="0">
                  <a:solidFill>
                    <a:srgbClr val="6BB76C"/>
                  </a:solidFill>
                  <a:latin typeface="Cambria Math"/>
                  <a:cs typeface="Cambria Math"/>
                </a:rPr>
                <a:t>,</a:t>
              </a:r>
              <a:r>
                <a:rPr sz="2750" dirty="0">
                  <a:solidFill>
                    <a:srgbClr val="6BB76C"/>
                  </a:solidFill>
                  <a:latin typeface="Cambria Math"/>
                  <a:cs typeface="Cambria Math"/>
                </a:rPr>
                <a:t>	𝑐</a:t>
              </a:r>
              <a:r>
                <a:rPr sz="2750" spc="370" dirty="0">
                  <a:solidFill>
                    <a:srgbClr val="6BB76C"/>
                  </a:solidFill>
                  <a:latin typeface="Cambria Math"/>
                  <a:cs typeface="Cambria Math"/>
                </a:rPr>
                <a:t> </a:t>
              </a:r>
              <a:r>
                <a:rPr sz="3000" spc="104" baseline="29166" dirty="0">
                  <a:solidFill>
                    <a:srgbClr val="6BB76C"/>
                  </a:solidFill>
                  <a:latin typeface="Cambria Math"/>
                  <a:cs typeface="Cambria Math"/>
                </a:rPr>
                <a:t>𝑘</a:t>
              </a:r>
              <a:r>
                <a:rPr sz="3000" baseline="29166" dirty="0">
                  <a:solidFill>
                    <a:srgbClr val="6BB76C"/>
                  </a:solidFill>
                  <a:latin typeface="Cambria Math"/>
                  <a:cs typeface="Cambria Math"/>
                </a:rPr>
                <a:t>	</a:t>
              </a:r>
              <a:r>
                <a:rPr sz="2750" spc="-50" dirty="0">
                  <a:solidFill>
                    <a:srgbClr val="6BB76C"/>
                  </a:solidFill>
                  <a:latin typeface="Cambria Math"/>
                  <a:cs typeface="Cambria Math"/>
                </a:rPr>
                <a:t>𝑢</a:t>
              </a:r>
              <a:r>
                <a:rPr sz="2750" dirty="0">
                  <a:solidFill>
                    <a:srgbClr val="6BB76C"/>
                  </a:solidFill>
                  <a:latin typeface="Cambria Math"/>
                  <a:cs typeface="Cambria Math"/>
                </a:rPr>
                <a:t>	</a:t>
              </a:r>
              <a:r>
                <a:rPr sz="2750" spc="-50" dirty="0">
                  <a:solidFill>
                    <a:srgbClr val="6BB76C"/>
                  </a:solidFill>
                  <a:latin typeface="Cambria Math"/>
                  <a:cs typeface="Cambria Math"/>
                </a:rPr>
                <a:t>,</a:t>
              </a:r>
              <a:endParaRPr sz="2750">
                <a:latin typeface="Cambria Math"/>
                <a:cs typeface="Cambria Math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92545" y="4367657"/>
              <a:ext cx="356870" cy="238760"/>
            </a:xfrm>
            <a:custGeom>
              <a:avLst/>
              <a:gdLst/>
              <a:ahLst/>
              <a:cxnLst/>
              <a:rect l="l" t="t" r="r" b="b"/>
              <a:pathLst>
                <a:path w="356870" h="238760">
                  <a:moveTo>
                    <a:pt x="280797" y="0"/>
                  </a:moveTo>
                  <a:lnTo>
                    <a:pt x="277495" y="9652"/>
                  </a:lnTo>
                  <a:lnTo>
                    <a:pt x="291230" y="15652"/>
                  </a:lnTo>
                  <a:lnTo>
                    <a:pt x="303085" y="23939"/>
                  </a:lnTo>
                  <a:lnTo>
                    <a:pt x="327203" y="62351"/>
                  </a:lnTo>
                  <a:lnTo>
                    <a:pt x="335025" y="117983"/>
                  </a:lnTo>
                  <a:lnTo>
                    <a:pt x="334144" y="138955"/>
                  </a:lnTo>
                  <a:lnTo>
                    <a:pt x="320928" y="190373"/>
                  </a:lnTo>
                  <a:lnTo>
                    <a:pt x="291425" y="222573"/>
                  </a:lnTo>
                  <a:lnTo>
                    <a:pt x="277875" y="228600"/>
                  </a:lnTo>
                  <a:lnTo>
                    <a:pt x="280797" y="238252"/>
                  </a:lnTo>
                  <a:lnTo>
                    <a:pt x="326302" y="211195"/>
                  </a:lnTo>
                  <a:lnTo>
                    <a:pt x="351869" y="161258"/>
                  </a:lnTo>
                  <a:lnTo>
                    <a:pt x="356743" y="119253"/>
                  </a:lnTo>
                  <a:lnTo>
                    <a:pt x="355526" y="97397"/>
                  </a:lnTo>
                  <a:lnTo>
                    <a:pt x="345759" y="58638"/>
                  </a:lnTo>
                  <a:lnTo>
                    <a:pt x="313277" y="15319"/>
                  </a:lnTo>
                  <a:lnTo>
                    <a:pt x="298108" y="6260"/>
                  </a:lnTo>
                  <a:lnTo>
                    <a:pt x="280797" y="0"/>
                  </a:lnTo>
                  <a:close/>
                </a:path>
                <a:path w="356870" h="238760">
                  <a:moveTo>
                    <a:pt x="75945" y="0"/>
                  </a:moveTo>
                  <a:lnTo>
                    <a:pt x="30565" y="27164"/>
                  </a:lnTo>
                  <a:lnTo>
                    <a:pt x="4937" y="77184"/>
                  </a:lnTo>
                  <a:lnTo>
                    <a:pt x="0" y="119253"/>
                  </a:lnTo>
                  <a:lnTo>
                    <a:pt x="1216" y="141089"/>
                  </a:lnTo>
                  <a:lnTo>
                    <a:pt x="10983" y="179760"/>
                  </a:lnTo>
                  <a:lnTo>
                    <a:pt x="43465" y="222996"/>
                  </a:lnTo>
                  <a:lnTo>
                    <a:pt x="75945" y="238252"/>
                  </a:lnTo>
                  <a:lnTo>
                    <a:pt x="78993" y="228600"/>
                  </a:lnTo>
                  <a:lnTo>
                    <a:pt x="65424" y="222573"/>
                  </a:lnTo>
                  <a:lnTo>
                    <a:pt x="53689" y="214201"/>
                  </a:lnTo>
                  <a:lnTo>
                    <a:pt x="29646" y="175186"/>
                  </a:lnTo>
                  <a:lnTo>
                    <a:pt x="21716" y="117983"/>
                  </a:lnTo>
                  <a:lnTo>
                    <a:pt x="22598" y="97645"/>
                  </a:lnTo>
                  <a:lnTo>
                    <a:pt x="35813" y="47371"/>
                  </a:lnTo>
                  <a:lnTo>
                    <a:pt x="65639" y="15652"/>
                  </a:lnTo>
                  <a:lnTo>
                    <a:pt x="79375" y="9652"/>
                  </a:lnTo>
                  <a:lnTo>
                    <a:pt x="7594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29552" y="4433823"/>
              <a:ext cx="427355" cy="326390"/>
            </a:xfrm>
            <a:custGeom>
              <a:avLst/>
              <a:gdLst/>
              <a:ahLst/>
              <a:cxnLst/>
              <a:rect l="l" t="t" r="r" b="b"/>
              <a:pathLst>
                <a:path w="427354" h="326389">
                  <a:moveTo>
                    <a:pt x="323088" y="0"/>
                  </a:moveTo>
                  <a:lnTo>
                    <a:pt x="318389" y="13207"/>
                  </a:lnTo>
                  <a:lnTo>
                    <a:pt x="337325" y="21447"/>
                  </a:lnTo>
                  <a:lnTo>
                    <a:pt x="353583" y="32829"/>
                  </a:lnTo>
                  <a:lnTo>
                    <a:pt x="378205" y="65024"/>
                  </a:lnTo>
                  <a:lnTo>
                    <a:pt x="392604" y="108331"/>
                  </a:lnTo>
                  <a:lnTo>
                    <a:pt x="397382" y="161544"/>
                  </a:lnTo>
                  <a:lnTo>
                    <a:pt x="396188" y="190384"/>
                  </a:lnTo>
                  <a:lnTo>
                    <a:pt x="386560" y="240018"/>
                  </a:lnTo>
                  <a:lnTo>
                    <a:pt x="367101" y="278784"/>
                  </a:lnTo>
                  <a:lnTo>
                    <a:pt x="337573" y="304970"/>
                  </a:lnTo>
                  <a:lnTo>
                    <a:pt x="319024" y="313181"/>
                  </a:lnTo>
                  <a:lnTo>
                    <a:pt x="323088" y="326389"/>
                  </a:lnTo>
                  <a:lnTo>
                    <a:pt x="367649" y="305546"/>
                  </a:lnTo>
                  <a:lnTo>
                    <a:pt x="400303" y="269367"/>
                  </a:lnTo>
                  <a:lnTo>
                    <a:pt x="420481" y="220964"/>
                  </a:lnTo>
                  <a:lnTo>
                    <a:pt x="427227" y="163321"/>
                  </a:lnTo>
                  <a:lnTo>
                    <a:pt x="425539" y="133393"/>
                  </a:lnTo>
                  <a:lnTo>
                    <a:pt x="412065" y="80347"/>
                  </a:lnTo>
                  <a:lnTo>
                    <a:pt x="385345" y="37201"/>
                  </a:lnTo>
                  <a:lnTo>
                    <a:pt x="346761" y="8574"/>
                  </a:lnTo>
                  <a:lnTo>
                    <a:pt x="323088" y="0"/>
                  </a:lnTo>
                  <a:close/>
                </a:path>
                <a:path w="427354" h="326389">
                  <a:moveTo>
                    <a:pt x="104140" y="0"/>
                  </a:moveTo>
                  <a:lnTo>
                    <a:pt x="59674" y="20970"/>
                  </a:lnTo>
                  <a:lnTo>
                    <a:pt x="26924" y="57276"/>
                  </a:lnTo>
                  <a:lnTo>
                    <a:pt x="6746" y="105727"/>
                  </a:lnTo>
                  <a:lnTo>
                    <a:pt x="0" y="163321"/>
                  </a:lnTo>
                  <a:lnTo>
                    <a:pt x="1668" y="193303"/>
                  </a:lnTo>
                  <a:lnTo>
                    <a:pt x="15055" y="246314"/>
                  </a:lnTo>
                  <a:lnTo>
                    <a:pt x="41703" y="289367"/>
                  </a:lnTo>
                  <a:lnTo>
                    <a:pt x="80375" y="317890"/>
                  </a:lnTo>
                  <a:lnTo>
                    <a:pt x="104140" y="326389"/>
                  </a:lnTo>
                  <a:lnTo>
                    <a:pt x="108203" y="313181"/>
                  </a:lnTo>
                  <a:lnTo>
                    <a:pt x="89636" y="304970"/>
                  </a:lnTo>
                  <a:lnTo>
                    <a:pt x="73580" y="293496"/>
                  </a:lnTo>
                  <a:lnTo>
                    <a:pt x="49149" y="260857"/>
                  </a:lnTo>
                  <a:lnTo>
                    <a:pt x="34575" y="216535"/>
                  </a:lnTo>
                  <a:lnTo>
                    <a:pt x="29718" y="161544"/>
                  </a:lnTo>
                  <a:lnTo>
                    <a:pt x="30932" y="133711"/>
                  </a:lnTo>
                  <a:lnTo>
                    <a:pt x="40647" y="85427"/>
                  </a:lnTo>
                  <a:lnTo>
                    <a:pt x="60098" y="47355"/>
                  </a:lnTo>
                  <a:lnTo>
                    <a:pt x="89904" y="21447"/>
                  </a:lnTo>
                  <a:lnTo>
                    <a:pt x="108712" y="13207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94080" y="3691071"/>
              <a:ext cx="7540625" cy="1520190"/>
            </a:xfrm>
            <a:prstGeom prst="rect">
              <a:avLst/>
            </a:prstGeom>
          </p:spPr>
          <p:txBody>
            <a:bodyPr vert="horz" wrap="square" lIns="0" tIns="133350" rIns="0" bIns="0" rtlCol="0">
              <a:spAutoFit/>
            </a:bodyPr>
            <a:lstStyle/>
            <a:p>
              <a:pPr marL="314325">
                <a:lnSpc>
                  <a:spcPct val="100000"/>
                </a:lnSpc>
                <a:spcBef>
                  <a:spcPts val="1050"/>
                </a:spcBef>
              </a:pPr>
              <a:r>
                <a:rPr sz="2600" dirty="0">
                  <a:latin typeface="Calibri"/>
                  <a:cs typeface="Calibri"/>
                </a:rPr>
                <a:t>where</a:t>
              </a:r>
              <a:r>
                <a:rPr sz="2600" spc="-5" dirty="0">
                  <a:latin typeface="Calibri"/>
                  <a:cs typeface="Calibri"/>
                </a:rPr>
                <a:t> </a:t>
              </a:r>
              <a:r>
                <a:rPr sz="2600" dirty="0">
                  <a:solidFill>
                    <a:srgbClr val="E66C7C"/>
                  </a:solidFill>
                  <a:latin typeface="Calibri"/>
                  <a:cs typeface="Calibri"/>
                </a:rPr>
                <a:t>HASH</a:t>
              </a:r>
              <a:r>
                <a:rPr sz="2600" spc="40" dirty="0">
                  <a:solidFill>
                    <a:srgbClr val="E66C7C"/>
                  </a:solidFill>
                  <a:latin typeface="Calibri"/>
                  <a:cs typeface="Calibri"/>
                </a:rPr>
                <a:t> </a:t>
              </a:r>
              <a:r>
                <a:rPr sz="2600" dirty="0">
                  <a:latin typeface="Calibri"/>
                  <a:cs typeface="Calibri"/>
                </a:rPr>
                <a:t>maps</a:t>
              </a:r>
              <a:r>
                <a:rPr sz="2600" spc="-110" dirty="0">
                  <a:latin typeface="Calibri"/>
                  <a:cs typeface="Calibri"/>
                </a:rPr>
                <a:t> </a:t>
              </a:r>
              <a:r>
                <a:rPr sz="2600" spc="-10" dirty="0">
                  <a:latin typeface="Calibri"/>
                  <a:cs typeface="Calibri"/>
                </a:rPr>
                <a:t>different</a:t>
              </a:r>
              <a:r>
                <a:rPr sz="2600" spc="-35" dirty="0">
                  <a:latin typeface="Calibri"/>
                  <a:cs typeface="Calibri"/>
                </a:rPr>
                <a:t> </a:t>
              </a:r>
              <a:r>
                <a:rPr sz="2600" dirty="0">
                  <a:latin typeface="Calibri"/>
                  <a:cs typeface="Calibri"/>
                </a:rPr>
                <a:t>inputs</a:t>
              </a:r>
              <a:r>
                <a:rPr sz="2600" spc="-35" dirty="0">
                  <a:latin typeface="Calibri"/>
                  <a:cs typeface="Calibri"/>
                </a:rPr>
                <a:t> </a:t>
              </a:r>
              <a:r>
                <a:rPr sz="2600" dirty="0">
                  <a:latin typeface="Calibri"/>
                  <a:cs typeface="Calibri"/>
                </a:rPr>
                <a:t>to</a:t>
              </a:r>
              <a:r>
                <a:rPr sz="2600" spc="-20" dirty="0">
                  <a:latin typeface="Calibri"/>
                  <a:cs typeface="Calibri"/>
                </a:rPr>
                <a:t> different</a:t>
              </a:r>
              <a:r>
                <a:rPr sz="2600" spc="-114" dirty="0">
                  <a:latin typeface="Calibri"/>
                  <a:cs typeface="Calibri"/>
                </a:rPr>
                <a:t> </a:t>
              </a:r>
              <a:r>
                <a:rPr sz="2600" spc="-10" dirty="0">
                  <a:latin typeface="Calibri"/>
                  <a:cs typeface="Calibri"/>
                </a:rPr>
                <a:t>colors.</a:t>
              </a:r>
              <a:endParaRPr sz="2600">
                <a:latin typeface="Calibri"/>
                <a:cs typeface="Calibri"/>
              </a:endParaRPr>
            </a:p>
            <a:p>
              <a:pPr marL="351790" indent="-275590">
                <a:lnSpc>
                  <a:spcPct val="100000"/>
                </a:lnSpc>
                <a:spcBef>
                  <a:spcPts val="1010"/>
                </a:spcBef>
                <a:buClr>
                  <a:srgbClr val="5FB5CC"/>
                </a:buClr>
                <a:buFont typeface="Wingdings"/>
                <a:buChar char=""/>
                <a:tabLst>
                  <a:tab pos="351790" algn="l"/>
                  <a:tab pos="6054090" algn="l"/>
                </a:tabLst>
              </a:pPr>
              <a:r>
                <a:rPr sz="2750" dirty="0">
                  <a:latin typeface="Calibri"/>
                  <a:cs typeface="Calibri"/>
                </a:rPr>
                <a:t>After</a:t>
              </a:r>
              <a:r>
                <a:rPr sz="2750" spc="11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mbria Math"/>
                  <a:cs typeface="Cambria Math"/>
                </a:rPr>
                <a:t>𝐾</a:t>
              </a:r>
              <a:r>
                <a:rPr sz="2750" spc="145" dirty="0">
                  <a:latin typeface="Cambria Math"/>
                  <a:cs typeface="Cambria Math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steps</a:t>
              </a:r>
              <a:r>
                <a:rPr sz="2750" spc="7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of</a:t>
              </a:r>
              <a:r>
                <a:rPr sz="2750" spc="15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color</a:t>
              </a:r>
              <a:r>
                <a:rPr sz="2750" spc="-100" dirty="0">
                  <a:latin typeface="Calibri"/>
                  <a:cs typeface="Calibri"/>
                </a:rPr>
                <a:t> </a:t>
              </a:r>
              <a:r>
                <a:rPr sz="2750" dirty="0">
                  <a:latin typeface="Calibri"/>
                  <a:cs typeface="Calibri"/>
                </a:rPr>
                <a:t>refinement,</a:t>
              </a:r>
              <a:r>
                <a:rPr sz="2750" spc="275" dirty="0">
                  <a:latin typeface="Calibri"/>
                  <a:cs typeface="Calibri"/>
                </a:rPr>
                <a:t> </a:t>
              </a:r>
              <a:r>
                <a:rPr sz="2750" dirty="0">
                  <a:solidFill>
                    <a:srgbClr val="C00000"/>
                  </a:solidFill>
                  <a:latin typeface="Cambria Math"/>
                  <a:cs typeface="Cambria Math"/>
                </a:rPr>
                <a:t>𝑐</a:t>
              </a:r>
              <a:r>
                <a:rPr sz="2750" spc="350" dirty="0">
                  <a:solidFill>
                    <a:srgbClr val="C00000"/>
                  </a:solidFill>
                  <a:latin typeface="Cambria Math"/>
                  <a:cs typeface="Cambria Math"/>
                </a:rPr>
                <a:t> </a:t>
              </a:r>
              <a:r>
                <a:rPr sz="3000" spc="7" baseline="29166" dirty="0">
                  <a:solidFill>
                    <a:srgbClr val="C00000"/>
                  </a:solidFill>
                  <a:latin typeface="Cambria Math"/>
                  <a:cs typeface="Cambria Math"/>
                </a:rPr>
                <a:t>𝐾</a:t>
              </a:r>
              <a:r>
                <a:rPr sz="3000" baseline="29166" dirty="0">
                  <a:solidFill>
                    <a:srgbClr val="C00000"/>
                  </a:solidFill>
                  <a:latin typeface="Cambria Math"/>
                  <a:cs typeface="Cambria Math"/>
                </a:rPr>
                <a:t>	</a:t>
              </a:r>
              <a:r>
                <a:rPr sz="2750" spc="-50" dirty="0">
                  <a:solidFill>
                    <a:srgbClr val="C00000"/>
                  </a:solidFill>
                  <a:latin typeface="Cambria Math"/>
                  <a:cs typeface="Cambria Math"/>
                </a:rPr>
                <a:t>𝑣</a:t>
              </a:r>
              <a:endParaRPr sz="2750">
                <a:latin typeface="Cambria Math"/>
                <a:cs typeface="Cambria Math"/>
              </a:endParaRPr>
            </a:p>
            <a:p>
              <a:pPr marL="352425">
                <a:lnSpc>
                  <a:spcPct val="100000"/>
                </a:lnSpc>
                <a:spcBef>
                  <a:spcPts val="80"/>
                </a:spcBef>
              </a:pPr>
              <a:r>
                <a:rPr sz="2750" dirty="0">
                  <a:solidFill>
                    <a:srgbClr val="C00000"/>
                  </a:solidFill>
                  <a:latin typeface="Calibri"/>
                  <a:cs typeface="Calibri"/>
                </a:rPr>
                <a:t>summarizes</a:t>
              </a:r>
              <a:r>
                <a:rPr sz="2750" spc="18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dirty="0">
                  <a:solidFill>
                    <a:srgbClr val="C00000"/>
                  </a:solidFill>
                  <a:latin typeface="Calibri"/>
                  <a:cs typeface="Calibri"/>
                </a:rPr>
                <a:t>the</a:t>
              </a:r>
              <a:r>
                <a:rPr sz="2750" spc="105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dirty="0">
                  <a:solidFill>
                    <a:srgbClr val="C00000"/>
                  </a:solidFill>
                  <a:latin typeface="Calibri"/>
                  <a:cs typeface="Calibri"/>
                </a:rPr>
                <a:t>structure</a:t>
              </a:r>
              <a:r>
                <a:rPr sz="2750" spc="19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dirty="0">
                  <a:solidFill>
                    <a:srgbClr val="C00000"/>
                  </a:solidFill>
                  <a:latin typeface="Calibri"/>
                  <a:cs typeface="Calibri"/>
                </a:rPr>
                <a:t>of</a:t>
              </a:r>
              <a:r>
                <a:rPr sz="2750" spc="5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dirty="0">
                  <a:solidFill>
                    <a:srgbClr val="C00000"/>
                  </a:solidFill>
                  <a:latin typeface="Cambria Math"/>
                  <a:cs typeface="Cambria Math"/>
                </a:rPr>
                <a:t>𝐾</a:t>
              </a:r>
              <a:r>
                <a:rPr sz="2750" dirty="0">
                  <a:solidFill>
                    <a:srgbClr val="C00000"/>
                  </a:solidFill>
                  <a:latin typeface="Calibri"/>
                  <a:cs typeface="Calibri"/>
                </a:rPr>
                <a:t>-hop</a:t>
              </a:r>
              <a:r>
                <a:rPr sz="2750" spc="105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2750" spc="-10" dirty="0">
                  <a:solidFill>
                    <a:srgbClr val="C00000"/>
                  </a:solidFill>
                  <a:latin typeface="Calibri"/>
                  <a:cs typeface="Calibri"/>
                </a:rPr>
                <a:t>neighborhood</a:t>
              </a:r>
              <a:endParaRPr sz="2750">
                <a:latin typeface="Calibri"/>
                <a:cs typeface="Calibri"/>
              </a:endParaRPr>
            </a:p>
          </p:txBody>
        </p:sp>
      </p:grpSp>
      <p:sp>
        <p:nvSpPr>
          <p:cNvPr id="18" name="Title 52">
            <a:extLst>
              <a:ext uri="{FF2B5EF4-FFF2-40B4-BE49-F238E27FC236}">
                <a16:creationId xmlns:a16="http://schemas.microsoft.com/office/drawing/2014/main" id="{68FC06BC-1407-3848-2A21-53BA8CDDD4D0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>
                <a:latin typeface="Calibri"/>
                <a:cs typeface="Calibri"/>
              </a:rPr>
              <a:t>Color Refinement</a:t>
            </a:r>
            <a:endParaRPr 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FB382E2-EB40-448F-A40F-6177814F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19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075" y="2343150"/>
            <a:ext cx="6496050" cy="4381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0928" y="4928806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9690" y="5375052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81604" y="5605557"/>
            <a:ext cx="1911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8360" y="6114509"/>
            <a:ext cx="1911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4920" y="4873561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1826" y="4258373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5928" y="3348418"/>
            <a:ext cx="206502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Node</a:t>
            </a:r>
            <a:r>
              <a:rPr sz="2400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7225" y="3987736"/>
            <a:ext cx="20535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F5B1B"/>
                </a:solidFill>
                <a:latin typeface="Arial"/>
                <a:cs typeface="Arial"/>
              </a:rPr>
              <a:t>Graph</a:t>
            </a:r>
            <a:r>
              <a:rPr sz="2400" spc="-20" dirty="0">
                <a:solidFill>
                  <a:srgbClr val="CF5B1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F5B1B"/>
                </a:solid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359" y="3805935"/>
            <a:ext cx="177038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Link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features</a:t>
            </a:r>
            <a:endParaRPr sz="2400" dirty="0">
              <a:latin typeface="Arial"/>
              <a:cs typeface="Arial"/>
            </a:endParaRPr>
          </a:p>
          <a:p>
            <a:pPr marR="107314" algn="ctr">
              <a:lnSpc>
                <a:spcPct val="100000"/>
              </a:lnSpc>
              <a:spcBef>
                <a:spcPts val="18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0155" y="3117532"/>
            <a:ext cx="739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∈</a:t>
            </a:r>
            <a:r>
              <a:rPr sz="2400" spc="15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ℝ</a:t>
            </a:r>
            <a:r>
              <a:rPr sz="2550" spc="-37" baseline="29411" dirty="0">
                <a:latin typeface="Cambria Math"/>
                <a:cs typeface="Cambria Math"/>
              </a:rPr>
              <a:t>𝐷</a:t>
            </a:r>
            <a:endParaRPr sz="2550" baseline="29411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927" y="971293"/>
            <a:ext cx="6799580" cy="17265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1950" indent="-323850">
              <a:lnSpc>
                <a:spcPts val="3835"/>
              </a:lnSpc>
              <a:spcBef>
                <a:spcPts val="1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61950" algn="l"/>
              </a:tabLst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features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nodes/links/graphs</a:t>
            </a:r>
            <a:endParaRPr sz="3200" dirty="0">
              <a:latin typeface="Calibri"/>
              <a:cs typeface="Calibri"/>
            </a:endParaRPr>
          </a:p>
          <a:p>
            <a:pPr marL="361950" indent="-323850">
              <a:lnSpc>
                <a:spcPts val="383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61950" algn="l"/>
              </a:tabLst>
            </a:pPr>
            <a:r>
              <a:rPr sz="3200" dirty="0">
                <a:latin typeface="Calibri"/>
                <a:cs typeface="Calibri"/>
              </a:rPr>
              <a:t>Obtain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features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training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 dirty="0">
              <a:latin typeface="Calibri"/>
              <a:cs typeface="Calibri"/>
            </a:endParaRPr>
          </a:p>
          <a:p>
            <a:pPr marL="1505585" algn="ctr">
              <a:lnSpc>
                <a:spcPct val="100000"/>
              </a:lnSpc>
              <a:spcBef>
                <a:spcPts val="2810"/>
              </a:spcBef>
            </a:pPr>
            <a:r>
              <a:rPr sz="2400" dirty="0">
                <a:latin typeface="Cambria Math"/>
                <a:cs typeface="Cambria Math"/>
              </a:rPr>
              <a:t>∈</a:t>
            </a:r>
            <a:r>
              <a:rPr sz="2400" spc="15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ℝ</a:t>
            </a:r>
            <a:r>
              <a:rPr sz="2550" spc="-37" baseline="29411" dirty="0">
                <a:latin typeface="Cambria Math"/>
                <a:cs typeface="Cambria Math"/>
              </a:rPr>
              <a:t>𝐷</a:t>
            </a:r>
            <a:endParaRPr sz="2550" baseline="29411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4341" y="3221989"/>
            <a:ext cx="73914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mbria Math"/>
                <a:cs typeface="Cambria Math"/>
              </a:rPr>
              <a:t>∈</a:t>
            </a:r>
            <a:r>
              <a:rPr sz="2400" spc="15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ℝ</a:t>
            </a:r>
            <a:r>
              <a:rPr sz="2550" spc="-37" baseline="29411" dirty="0">
                <a:latin typeface="Cambria Math"/>
                <a:cs typeface="Cambria Math"/>
              </a:rPr>
              <a:t>𝐷</a:t>
            </a:r>
            <a:endParaRPr sz="2550" baseline="29411">
              <a:latin typeface="Cambria Math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D22C77-0334-6599-6091-710A6B13DB85}"/>
              </a:ext>
            </a:extLst>
          </p:cNvPr>
          <p:cNvSpPr txBox="1"/>
          <p:nvPr/>
        </p:nvSpPr>
        <p:spPr>
          <a:xfrm>
            <a:off x="567927" y="36215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Traditional ML Pipeline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AB6E3B9-1E37-4BC2-9AD5-DFFA720D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072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71600" y="1412776"/>
            <a:ext cx="30499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Assign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initial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23770" y="1956590"/>
            <a:ext cx="314325" cy="314325"/>
            <a:chOff x="1809750" y="2390775"/>
            <a:chExt cx="314325" cy="314325"/>
          </a:xfrm>
        </p:grpSpPr>
        <p:sp>
          <p:nvSpPr>
            <p:cNvPr id="6" name="object 6"/>
            <p:cNvSpPr/>
            <p:nvPr/>
          </p:nvSpPr>
          <p:spPr>
            <a:xfrm>
              <a:off x="1819275" y="240030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700" y="0"/>
                  </a:moveTo>
                  <a:lnTo>
                    <a:pt x="100982" y="7520"/>
                  </a:lnTo>
                  <a:lnTo>
                    <a:pt x="60432" y="28464"/>
                  </a:lnTo>
                  <a:lnTo>
                    <a:pt x="28472" y="60405"/>
                  </a:lnTo>
                  <a:lnTo>
                    <a:pt x="7521" y="100917"/>
                  </a:lnTo>
                  <a:lnTo>
                    <a:pt x="0" y="147574"/>
                  </a:lnTo>
                  <a:lnTo>
                    <a:pt x="7521" y="194292"/>
                  </a:lnTo>
                  <a:lnTo>
                    <a:pt x="28472" y="234842"/>
                  </a:lnTo>
                  <a:lnTo>
                    <a:pt x="60432" y="266802"/>
                  </a:lnTo>
                  <a:lnTo>
                    <a:pt x="100982" y="287753"/>
                  </a:lnTo>
                  <a:lnTo>
                    <a:pt x="147700" y="295275"/>
                  </a:lnTo>
                  <a:lnTo>
                    <a:pt x="194357" y="287753"/>
                  </a:lnTo>
                  <a:lnTo>
                    <a:pt x="234869" y="266802"/>
                  </a:lnTo>
                  <a:lnTo>
                    <a:pt x="266810" y="234842"/>
                  </a:lnTo>
                  <a:lnTo>
                    <a:pt x="287754" y="194292"/>
                  </a:lnTo>
                  <a:lnTo>
                    <a:pt x="295275" y="147574"/>
                  </a:lnTo>
                  <a:lnTo>
                    <a:pt x="287754" y="100917"/>
                  </a:lnTo>
                  <a:lnTo>
                    <a:pt x="266810" y="60405"/>
                  </a:lnTo>
                  <a:lnTo>
                    <a:pt x="234869" y="28464"/>
                  </a:lnTo>
                  <a:lnTo>
                    <a:pt x="194357" y="752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9275" y="240030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13305" y="1979767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47670" y="1937540"/>
            <a:ext cx="304800" cy="314325"/>
            <a:chOff x="2533650" y="2371725"/>
            <a:chExt cx="304800" cy="314325"/>
          </a:xfrm>
        </p:grpSpPr>
        <p:sp>
          <p:nvSpPr>
            <p:cNvPr id="10" name="object 10"/>
            <p:cNvSpPr/>
            <p:nvPr/>
          </p:nvSpPr>
          <p:spPr>
            <a:xfrm>
              <a:off x="2543175" y="238125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0"/>
                  </a:lnTo>
                  <a:lnTo>
                    <a:pt x="58512" y="28464"/>
                  </a:lnTo>
                  <a:lnTo>
                    <a:pt x="27578" y="60405"/>
                  </a:lnTo>
                  <a:lnTo>
                    <a:pt x="7287" y="100917"/>
                  </a:lnTo>
                  <a:lnTo>
                    <a:pt x="0" y="147574"/>
                  </a:lnTo>
                  <a:lnTo>
                    <a:pt x="7287" y="194292"/>
                  </a:lnTo>
                  <a:lnTo>
                    <a:pt x="27578" y="234842"/>
                  </a:lnTo>
                  <a:lnTo>
                    <a:pt x="58512" y="266802"/>
                  </a:lnTo>
                  <a:lnTo>
                    <a:pt x="97731" y="287753"/>
                  </a:lnTo>
                  <a:lnTo>
                    <a:pt x="142875" y="295275"/>
                  </a:lnTo>
                  <a:lnTo>
                    <a:pt x="188018" y="287753"/>
                  </a:lnTo>
                  <a:lnTo>
                    <a:pt x="227237" y="266802"/>
                  </a:lnTo>
                  <a:lnTo>
                    <a:pt x="258171" y="234842"/>
                  </a:lnTo>
                  <a:lnTo>
                    <a:pt x="278462" y="194292"/>
                  </a:lnTo>
                  <a:lnTo>
                    <a:pt x="285750" y="147574"/>
                  </a:lnTo>
                  <a:lnTo>
                    <a:pt x="278462" y="100917"/>
                  </a:lnTo>
                  <a:lnTo>
                    <a:pt x="258171" y="60405"/>
                  </a:lnTo>
                  <a:lnTo>
                    <a:pt x="227237" y="28464"/>
                  </a:lnTo>
                  <a:lnTo>
                    <a:pt x="188018" y="752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3175" y="238125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574"/>
                  </a:moveTo>
                  <a:lnTo>
                    <a:pt x="7287" y="100917"/>
                  </a:lnTo>
                  <a:lnTo>
                    <a:pt x="27578" y="60405"/>
                  </a:lnTo>
                  <a:lnTo>
                    <a:pt x="58512" y="28464"/>
                  </a:lnTo>
                  <a:lnTo>
                    <a:pt x="97731" y="7520"/>
                  </a:lnTo>
                  <a:lnTo>
                    <a:pt x="142875" y="0"/>
                  </a:lnTo>
                  <a:lnTo>
                    <a:pt x="188018" y="7520"/>
                  </a:lnTo>
                  <a:lnTo>
                    <a:pt x="227237" y="28464"/>
                  </a:lnTo>
                  <a:lnTo>
                    <a:pt x="258171" y="60405"/>
                  </a:lnTo>
                  <a:lnTo>
                    <a:pt x="278462" y="100917"/>
                  </a:lnTo>
                  <a:lnTo>
                    <a:pt x="285750" y="147574"/>
                  </a:lnTo>
                  <a:lnTo>
                    <a:pt x="278462" y="194292"/>
                  </a:lnTo>
                  <a:lnTo>
                    <a:pt x="258171" y="234842"/>
                  </a:lnTo>
                  <a:lnTo>
                    <a:pt x="227237" y="266802"/>
                  </a:lnTo>
                  <a:lnTo>
                    <a:pt x="188018" y="287753"/>
                  </a:lnTo>
                  <a:lnTo>
                    <a:pt x="142875" y="295275"/>
                  </a:lnTo>
                  <a:lnTo>
                    <a:pt x="97731" y="287753"/>
                  </a:lnTo>
                  <a:lnTo>
                    <a:pt x="58512" y="266802"/>
                  </a:lnTo>
                  <a:lnTo>
                    <a:pt x="27578" y="234842"/>
                  </a:lnTo>
                  <a:lnTo>
                    <a:pt x="7287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0855" y="1964781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95145" y="2537615"/>
            <a:ext cx="304800" cy="314325"/>
            <a:chOff x="1381125" y="2971800"/>
            <a:chExt cx="304800" cy="314325"/>
          </a:xfrm>
        </p:grpSpPr>
        <p:sp>
          <p:nvSpPr>
            <p:cNvPr id="14" name="object 14"/>
            <p:cNvSpPr/>
            <p:nvPr/>
          </p:nvSpPr>
          <p:spPr>
            <a:xfrm>
              <a:off x="1390650" y="2981325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0"/>
                  </a:lnTo>
                  <a:lnTo>
                    <a:pt x="58512" y="28464"/>
                  </a:lnTo>
                  <a:lnTo>
                    <a:pt x="27578" y="60405"/>
                  </a:lnTo>
                  <a:lnTo>
                    <a:pt x="7287" y="100917"/>
                  </a:lnTo>
                  <a:lnTo>
                    <a:pt x="0" y="147574"/>
                  </a:lnTo>
                  <a:lnTo>
                    <a:pt x="7287" y="194292"/>
                  </a:lnTo>
                  <a:lnTo>
                    <a:pt x="27578" y="234842"/>
                  </a:lnTo>
                  <a:lnTo>
                    <a:pt x="58512" y="266802"/>
                  </a:lnTo>
                  <a:lnTo>
                    <a:pt x="97731" y="287753"/>
                  </a:lnTo>
                  <a:lnTo>
                    <a:pt x="142875" y="295275"/>
                  </a:lnTo>
                  <a:lnTo>
                    <a:pt x="188018" y="287753"/>
                  </a:lnTo>
                  <a:lnTo>
                    <a:pt x="227237" y="266802"/>
                  </a:lnTo>
                  <a:lnTo>
                    <a:pt x="258171" y="234842"/>
                  </a:lnTo>
                  <a:lnTo>
                    <a:pt x="278462" y="194292"/>
                  </a:lnTo>
                  <a:lnTo>
                    <a:pt x="285750" y="147574"/>
                  </a:lnTo>
                  <a:lnTo>
                    <a:pt x="278462" y="100917"/>
                  </a:lnTo>
                  <a:lnTo>
                    <a:pt x="258171" y="60405"/>
                  </a:lnTo>
                  <a:lnTo>
                    <a:pt x="227237" y="28464"/>
                  </a:lnTo>
                  <a:lnTo>
                    <a:pt x="188018" y="752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90650" y="2981325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574"/>
                  </a:moveTo>
                  <a:lnTo>
                    <a:pt x="7287" y="100917"/>
                  </a:lnTo>
                  <a:lnTo>
                    <a:pt x="27578" y="60405"/>
                  </a:lnTo>
                  <a:lnTo>
                    <a:pt x="58512" y="28464"/>
                  </a:lnTo>
                  <a:lnTo>
                    <a:pt x="97731" y="7520"/>
                  </a:lnTo>
                  <a:lnTo>
                    <a:pt x="142875" y="0"/>
                  </a:lnTo>
                  <a:lnTo>
                    <a:pt x="188018" y="7520"/>
                  </a:lnTo>
                  <a:lnTo>
                    <a:pt x="227237" y="28464"/>
                  </a:lnTo>
                  <a:lnTo>
                    <a:pt x="258171" y="60405"/>
                  </a:lnTo>
                  <a:lnTo>
                    <a:pt x="278462" y="100917"/>
                  </a:lnTo>
                  <a:lnTo>
                    <a:pt x="285750" y="147574"/>
                  </a:lnTo>
                  <a:lnTo>
                    <a:pt x="278462" y="194292"/>
                  </a:lnTo>
                  <a:lnTo>
                    <a:pt x="258171" y="234842"/>
                  </a:lnTo>
                  <a:lnTo>
                    <a:pt x="227237" y="266802"/>
                  </a:lnTo>
                  <a:lnTo>
                    <a:pt x="188018" y="287753"/>
                  </a:lnTo>
                  <a:lnTo>
                    <a:pt x="142875" y="295275"/>
                  </a:lnTo>
                  <a:lnTo>
                    <a:pt x="97731" y="287753"/>
                  </a:lnTo>
                  <a:lnTo>
                    <a:pt x="58512" y="266802"/>
                  </a:lnTo>
                  <a:lnTo>
                    <a:pt x="27578" y="234842"/>
                  </a:lnTo>
                  <a:lnTo>
                    <a:pt x="7287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0870" y="2564221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23770" y="3147215"/>
            <a:ext cx="1047750" cy="314325"/>
            <a:chOff x="1809750" y="3581400"/>
            <a:chExt cx="1047750" cy="314325"/>
          </a:xfrm>
        </p:grpSpPr>
        <p:sp>
          <p:nvSpPr>
            <p:cNvPr id="18" name="object 18"/>
            <p:cNvSpPr/>
            <p:nvPr/>
          </p:nvSpPr>
          <p:spPr>
            <a:xfrm>
              <a:off x="1819275" y="35909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700" y="0"/>
                  </a:moveTo>
                  <a:lnTo>
                    <a:pt x="100982" y="7520"/>
                  </a:lnTo>
                  <a:lnTo>
                    <a:pt x="60432" y="28464"/>
                  </a:lnTo>
                  <a:lnTo>
                    <a:pt x="28472" y="60405"/>
                  </a:lnTo>
                  <a:lnTo>
                    <a:pt x="7521" y="100917"/>
                  </a:lnTo>
                  <a:lnTo>
                    <a:pt x="0" y="147574"/>
                  </a:lnTo>
                  <a:lnTo>
                    <a:pt x="7521" y="194292"/>
                  </a:lnTo>
                  <a:lnTo>
                    <a:pt x="28472" y="234842"/>
                  </a:lnTo>
                  <a:lnTo>
                    <a:pt x="60432" y="266802"/>
                  </a:lnTo>
                  <a:lnTo>
                    <a:pt x="100982" y="287753"/>
                  </a:lnTo>
                  <a:lnTo>
                    <a:pt x="147700" y="295275"/>
                  </a:lnTo>
                  <a:lnTo>
                    <a:pt x="194357" y="287753"/>
                  </a:lnTo>
                  <a:lnTo>
                    <a:pt x="234869" y="266802"/>
                  </a:lnTo>
                  <a:lnTo>
                    <a:pt x="266810" y="234842"/>
                  </a:lnTo>
                  <a:lnTo>
                    <a:pt x="287754" y="194292"/>
                  </a:lnTo>
                  <a:lnTo>
                    <a:pt x="295275" y="147574"/>
                  </a:lnTo>
                  <a:lnTo>
                    <a:pt x="287754" y="100917"/>
                  </a:lnTo>
                  <a:lnTo>
                    <a:pt x="266810" y="60405"/>
                  </a:lnTo>
                  <a:lnTo>
                    <a:pt x="234869" y="28464"/>
                  </a:lnTo>
                  <a:lnTo>
                    <a:pt x="194357" y="752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9275" y="35909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62225" y="3590925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0"/>
                  </a:lnTo>
                  <a:lnTo>
                    <a:pt x="58512" y="28464"/>
                  </a:lnTo>
                  <a:lnTo>
                    <a:pt x="27578" y="60405"/>
                  </a:lnTo>
                  <a:lnTo>
                    <a:pt x="7287" y="100917"/>
                  </a:lnTo>
                  <a:lnTo>
                    <a:pt x="0" y="147574"/>
                  </a:lnTo>
                  <a:lnTo>
                    <a:pt x="7287" y="194292"/>
                  </a:lnTo>
                  <a:lnTo>
                    <a:pt x="27578" y="234842"/>
                  </a:lnTo>
                  <a:lnTo>
                    <a:pt x="58512" y="266802"/>
                  </a:lnTo>
                  <a:lnTo>
                    <a:pt x="97731" y="287753"/>
                  </a:lnTo>
                  <a:lnTo>
                    <a:pt x="142875" y="295275"/>
                  </a:lnTo>
                  <a:lnTo>
                    <a:pt x="188018" y="287753"/>
                  </a:lnTo>
                  <a:lnTo>
                    <a:pt x="227237" y="266802"/>
                  </a:lnTo>
                  <a:lnTo>
                    <a:pt x="258171" y="234842"/>
                  </a:lnTo>
                  <a:lnTo>
                    <a:pt x="278462" y="194292"/>
                  </a:lnTo>
                  <a:lnTo>
                    <a:pt x="285750" y="147574"/>
                  </a:lnTo>
                  <a:lnTo>
                    <a:pt x="278462" y="100917"/>
                  </a:lnTo>
                  <a:lnTo>
                    <a:pt x="258171" y="60405"/>
                  </a:lnTo>
                  <a:lnTo>
                    <a:pt x="227237" y="28464"/>
                  </a:lnTo>
                  <a:lnTo>
                    <a:pt x="188018" y="752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2225" y="3590925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574"/>
                  </a:moveTo>
                  <a:lnTo>
                    <a:pt x="7287" y="100917"/>
                  </a:lnTo>
                  <a:lnTo>
                    <a:pt x="27578" y="60405"/>
                  </a:lnTo>
                  <a:lnTo>
                    <a:pt x="58512" y="28464"/>
                  </a:lnTo>
                  <a:lnTo>
                    <a:pt x="97731" y="7520"/>
                  </a:lnTo>
                  <a:lnTo>
                    <a:pt x="142875" y="0"/>
                  </a:lnTo>
                  <a:lnTo>
                    <a:pt x="188018" y="7520"/>
                  </a:lnTo>
                  <a:lnTo>
                    <a:pt x="227237" y="28464"/>
                  </a:lnTo>
                  <a:lnTo>
                    <a:pt x="258171" y="60405"/>
                  </a:lnTo>
                  <a:lnTo>
                    <a:pt x="278462" y="100917"/>
                  </a:lnTo>
                  <a:lnTo>
                    <a:pt x="285750" y="147574"/>
                  </a:lnTo>
                  <a:lnTo>
                    <a:pt x="278462" y="194292"/>
                  </a:lnTo>
                  <a:lnTo>
                    <a:pt x="258171" y="234842"/>
                  </a:lnTo>
                  <a:lnTo>
                    <a:pt x="227237" y="266802"/>
                  </a:lnTo>
                  <a:lnTo>
                    <a:pt x="188018" y="287753"/>
                  </a:lnTo>
                  <a:lnTo>
                    <a:pt x="142875" y="295275"/>
                  </a:lnTo>
                  <a:lnTo>
                    <a:pt x="97731" y="287753"/>
                  </a:lnTo>
                  <a:lnTo>
                    <a:pt x="58512" y="266802"/>
                  </a:lnTo>
                  <a:lnTo>
                    <a:pt x="27578" y="234842"/>
                  </a:lnTo>
                  <a:lnTo>
                    <a:pt x="7287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71600" y="3147886"/>
            <a:ext cx="4517390" cy="7651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54405">
              <a:lnSpc>
                <a:spcPct val="100000"/>
              </a:lnSpc>
              <a:spcBef>
                <a:spcPts val="340"/>
              </a:spcBef>
              <a:tabLst>
                <a:tab pos="1696720" algn="l"/>
              </a:tabLst>
            </a:pPr>
            <a:r>
              <a:rPr sz="1550" spc="-50" dirty="0">
                <a:latin typeface="Arial"/>
                <a:cs typeface="Arial"/>
              </a:rPr>
              <a:t>1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5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414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  <a:tab pos="3642360" algn="l"/>
              </a:tabLst>
            </a:pPr>
            <a:r>
              <a:rPr sz="2750" dirty="0">
                <a:latin typeface="Calibri"/>
                <a:cs typeface="Calibri"/>
              </a:rPr>
              <a:t>Aggregate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neighboring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62020" y="2537615"/>
            <a:ext cx="314325" cy="314325"/>
            <a:chOff x="3048000" y="2971800"/>
            <a:chExt cx="314325" cy="314325"/>
          </a:xfrm>
        </p:grpSpPr>
        <p:sp>
          <p:nvSpPr>
            <p:cNvPr id="24" name="object 24"/>
            <p:cNvSpPr/>
            <p:nvPr/>
          </p:nvSpPr>
          <p:spPr>
            <a:xfrm>
              <a:off x="3057525" y="29813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700" y="0"/>
                  </a:moveTo>
                  <a:lnTo>
                    <a:pt x="100982" y="7520"/>
                  </a:lnTo>
                  <a:lnTo>
                    <a:pt x="60432" y="28464"/>
                  </a:lnTo>
                  <a:lnTo>
                    <a:pt x="28472" y="60405"/>
                  </a:lnTo>
                  <a:lnTo>
                    <a:pt x="7521" y="100917"/>
                  </a:lnTo>
                  <a:lnTo>
                    <a:pt x="0" y="147574"/>
                  </a:lnTo>
                  <a:lnTo>
                    <a:pt x="7521" y="194292"/>
                  </a:lnTo>
                  <a:lnTo>
                    <a:pt x="28472" y="234842"/>
                  </a:lnTo>
                  <a:lnTo>
                    <a:pt x="60432" y="266802"/>
                  </a:lnTo>
                  <a:lnTo>
                    <a:pt x="100982" y="287753"/>
                  </a:lnTo>
                  <a:lnTo>
                    <a:pt x="147700" y="295275"/>
                  </a:lnTo>
                  <a:lnTo>
                    <a:pt x="194357" y="287753"/>
                  </a:lnTo>
                  <a:lnTo>
                    <a:pt x="234869" y="266802"/>
                  </a:lnTo>
                  <a:lnTo>
                    <a:pt x="266810" y="234842"/>
                  </a:lnTo>
                  <a:lnTo>
                    <a:pt x="287754" y="194292"/>
                  </a:lnTo>
                  <a:lnTo>
                    <a:pt x="295275" y="147574"/>
                  </a:lnTo>
                  <a:lnTo>
                    <a:pt x="287754" y="100917"/>
                  </a:lnTo>
                  <a:lnTo>
                    <a:pt x="266810" y="60405"/>
                  </a:lnTo>
                  <a:lnTo>
                    <a:pt x="234869" y="28464"/>
                  </a:lnTo>
                  <a:lnTo>
                    <a:pt x="194357" y="752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7525" y="29813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53205" y="2564221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57146" y="2104291"/>
            <a:ext cx="1451610" cy="1106805"/>
          </a:xfrm>
          <a:custGeom>
            <a:avLst/>
            <a:gdLst/>
            <a:ahLst/>
            <a:cxnLst/>
            <a:rect l="l" t="t" r="r" b="b"/>
            <a:pathLst>
              <a:path w="1451610" h="1106804">
                <a:moveTo>
                  <a:pt x="228346" y="114300"/>
                </a:moveTo>
                <a:lnTo>
                  <a:pt x="0" y="491616"/>
                </a:lnTo>
              </a:path>
              <a:path w="1451610" h="1106804">
                <a:moveTo>
                  <a:pt x="0" y="695325"/>
                </a:moveTo>
                <a:lnTo>
                  <a:pt x="228346" y="1098931"/>
                </a:lnTo>
              </a:path>
              <a:path w="1451610" h="1106804">
                <a:moveTo>
                  <a:pt x="897382" y="0"/>
                </a:moveTo>
                <a:lnTo>
                  <a:pt x="476250" y="0"/>
                </a:lnTo>
              </a:path>
              <a:path w="1451610" h="1106804">
                <a:moveTo>
                  <a:pt x="1451356" y="505713"/>
                </a:moveTo>
                <a:lnTo>
                  <a:pt x="1143000" y="104775"/>
                </a:lnTo>
              </a:path>
              <a:path w="1451610" h="1106804">
                <a:moveTo>
                  <a:pt x="1421257" y="594868"/>
                </a:moveTo>
                <a:lnTo>
                  <a:pt x="428625" y="114300"/>
                </a:lnTo>
              </a:path>
              <a:path w="1451610" h="1106804">
                <a:moveTo>
                  <a:pt x="1420495" y="600075"/>
                </a:moveTo>
                <a:lnTo>
                  <a:pt x="38100" y="600075"/>
                </a:lnTo>
              </a:path>
              <a:path w="1451610" h="1106804">
                <a:moveTo>
                  <a:pt x="966343" y="1106805"/>
                </a:moveTo>
                <a:lnTo>
                  <a:pt x="38100" y="6000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814745" y="1928015"/>
            <a:ext cx="323850" cy="314325"/>
            <a:chOff x="5800725" y="2362200"/>
            <a:chExt cx="323850" cy="314325"/>
          </a:xfrm>
        </p:grpSpPr>
        <p:sp>
          <p:nvSpPr>
            <p:cNvPr id="29" name="object 29"/>
            <p:cNvSpPr/>
            <p:nvPr/>
          </p:nvSpPr>
          <p:spPr>
            <a:xfrm>
              <a:off x="5810250" y="23717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10250" y="23717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914440" y="1953732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76745" y="1908965"/>
            <a:ext cx="323850" cy="323850"/>
            <a:chOff x="6562725" y="2343150"/>
            <a:chExt cx="323850" cy="323850"/>
          </a:xfrm>
        </p:grpSpPr>
        <p:sp>
          <p:nvSpPr>
            <p:cNvPr id="33" name="object 33"/>
            <p:cNvSpPr/>
            <p:nvPr/>
          </p:nvSpPr>
          <p:spPr>
            <a:xfrm>
              <a:off x="6572250" y="23526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72250" y="23526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77710" y="1938746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357545" y="2518565"/>
            <a:ext cx="323850" cy="323850"/>
            <a:chOff x="5343525" y="2952750"/>
            <a:chExt cx="323850" cy="323850"/>
          </a:xfrm>
        </p:grpSpPr>
        <p:sp>
          <p:nvSpPr>
            <p:cNvPr id="37" name="object 37"/>
            <p:cNvSpPr/>
            <p:nvPr/>
          </p:nvSpPr>
          <p:spPr>
            <a:xfrm>
              <a:off x="5353050" y="29622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53050" y="29622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54699" y="2549362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814745" y="3147215"/>
            <a:ext cx="323850" cy="314325"/>
            <a:chOff x="5800725" y="3581400"/>
            <a:chExt cx="323850" cy="314325"/>
          </a:xfrm>
        </p:grpSpPr>
        <p:sp>
          <p:nvSpPr>
            <p:cNvPr id="41" name="object 41"/>
            <p:cNvSpPr/>
            <p:nvPr/>
          </p:nvSpPr>
          <p:spPr>
            <a:xfrm>
              <a:off x="5810250" y="35909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10250" y="35909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14440" y="3171662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605320" y="3147215"/>
            <a:ext cx="323850" cy="314325"/>
            <a:chOff x="6591300" y="3581400"/>
            <a:chExt cx="323850" cy="314325"/>
          </a:xfrm>
        </p:grpSpPr>
        <p:sp>
          <p:nvSpPr>
            <p:cNvPr id="45" name="object 45"/>
            <p:cNvSpPr/>
            <p:nvPr/>
          </p:nvSpPr>
          <p:spPr>
            <a:xfrm>
              <a:off x="6600825" y="35909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00825" y="35909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04379" y="3171662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129195" y="2518565"/>
            <a:ext cx="323850" cy="323850"/>
            <a:chOff x="7115175" y="2952750"/>
            <a:chExt cx="323850" cy="323850"/>
          </a:xfrm>
        </p:grpSpPr>
        <p:sp>
          <p:nvSpPr>
            <p:cNvPr id="49" name="object 49"/>
            <p:cNvSpPr/>
            <p:nvPr/>
          </p:nvSpPr>
          <p:spPr>
            <a:xfrm>
              <a:off x="7124700" y="29622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24700" y="29622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232700" y="2549362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629071" y="2075716"/>
            <a:ext cx="1558925" cy="1125855"/>
          </a:xfrm>
          <a:custGeom>
            <a:avLst/>
            <a:gdLst/>
            <a:ahLst/>
            <a:cxnLst/>
            <a:rect l="l" t="t" r="r" b="b"/>
            <a:pathLst>
              <a:path w="1558925" h="1125854">
                <a:moveTo>
                  <a:pt x="242824" y="123825"/>
                </a:moveTo>
                <a:lnTo>
                  <a:pt x="0" y="508253"/>
                </a:lnTo>
              </a:path>
              <a:path w="1558925" h="1125854">
                <a:moveTo>
                  <a:pt x="0" y="714375"/>
                </a:moveTo>
                <a:lnTo>
                  <a:pt x="242824" y="1125474"/>
                </a:lnTo>
              </a:path>
              <a:path w="1558925" h="1125854">
                <a:moveTo>
                  <a:pt x="962278" y="0"/>
                </a:moveTo>
                <a:lnTo>
                  <a:pt x="514350" y="0"/>
                </a:lnTo>
              </a:path>
              <a:path w="1558925" h="1125854">
                <a:moveTo>
                  <a:pt x="1547114" y="513207"/>
                </a:moveTo>
                <a:lnTo>
                  <a:pt x="1219200" y="104775"/>
                </a:lnTo>
              </a:path>
              <a:path w="1558925" h="1125854">
                <a:moveTo>
                  <a:pt x="1007872" y="104775"/>
                </a:moveTo>
                <a:lnTo>
                  <a:pt x="47625" y="609346"/>
                </a:lnTo>
              </a:path>
              <a:path w="1558925" h="1125854">
                <a:moveTo>
                  <a:pt x="1517650" y="609600"/>
                </a:moveTo>
                <a:lnTo>
                  <a:pt x="47625" y="609600"/>
                </a:lnTo>
              </a:path>
              <a:path w="1558925" h="1125854">
                <a:moveTo>
                  <a:pt x="1247775" y="1125474"/>
                </a:moveTo>
                <a:lnTo>
                  <a:pt x="1558925" y="7143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747570" y="4337840"/>
            <a:ext cx="914400" cy="285750"/>
            <a:chOff x="1733550" y="4772025"/>
            <a:chExt cx="914400" cy="285750"/>
          </a:xfrm>
        </p:grpSpPr>
        <p:sp>
          <p:nvSpPr>
            <p:cNvPr id="54" name="object 54"/>
            <p:cNvSpPr/>
            <p:nvPr/>
          </p:nvSpPr>
          <p:spPr>
            <a:xfrm>
              <a:off x="1743075" y="4781550"/>
              <a:ext cx="895350" cy="266700"/>
            </a:xfrm>
            <a:custGeom>
              <a:avLst/>
              <a:gdLst/>
              <a:ahLst/>
              <a:cxnLst/>
              <a:rect l="l" t="t" r="r" b="b"/>
              <a:pathLst>
                <a:path w="895350" h="266700">
                  <a:moveTo>
                    <a:pt x="447675" y="0"/>
                  </a:moveTo>
                  <a:lnTo>
                    <a:pt x="375053" y="1744"/>
                  </a:lnTo>
                  <a:lnTo>
                    <a:pt x="306165" y="6797"/>
                  </a:lnTo>
                  <a:lnTo>
                    <a:pt x="241931" y="14881"/>
                  </a:lnTo>
                  <a:lnTo>
                    <a:pt x="183273" y="25725"/>
                  </a:lnTo>
                  <a:lnTo>
                    <a:pt x="131111" y="39052"/>
                  </a:lnTo>
                  <a:lnTo>
                    <a:pt x="86368" y="54589"/>
                  </a:lnTo>
                  <a:lnTo>
                    <a:pt x="49963" y="72062"/>
                  </a:lnTo>
                  <a:lnTo>
                    <a:pt x="5858" y="111716"/>
                  </a:lnTo>
                  <a:lnTo>
                    <a:pt x="0" y="133350"/>
                  </a:lnTo>
                  <a:lnTo>
                    <a:pt x="5858" y="154983"/>
                  </a:lnTo>
                  <a:lnTo>
                    <a:pt x="49963" y="194637"/>
                  </a:lnTo>
                  <a:lnTo>
                    <a:pt x="86368" y="212110"/>
                  </a:lnTo>
                  <a:lnTo>
                    <a:pt x="131111" y="227647"/>
                  </a:lnTo>
                  <a:lnTo>
                    <a:pt x="183273" y="240974"/>
                  </a:lnTo>
                  <a:lnTo>
                    <a:pt x="241931" y="251818"/>
                  </a:lnTo>
                  <a:lnTo>
                    <a:pt x="306165" y="259902"/>
                  </a:lnTo>
                  <a:lnTo>
                    <a:pt x="375053" y="264955"/>
                  </a:lnTo>
                  <a:lnTo>
                    <a:pt x="447675" y="266700"/>
                  </a:lnTo>
                  <a:lnTo>
                    <a:pt x="520296" y="264955"/>
                  </a:lnTo>
                  <a:lnTo>
                    <a:pt x="589184" y="259902"/>
                  </a:lnTo>
                  <a:lnTo>
                    <a:pt x="653418" y="251818"/>
                  </a:lnTo>
                  <a:lnTo>
                    <a:pt x="712076" y="240974"/>
                  </a:lnTo>
                  <a:lnTo>
                    <a:pt x="764238" y="227647"/>
                  </a:lnTo>
                  <a:lnTo>
                    <a:pt x="808981" y="212110"/>
                  </a:lnTo>
                  <a:lnTo>
                    <a:pt x="845386" y="194637"/>
                  </a:lnTo>
                  <a:lnTo>
                    <a:pt x="889491" y="154983"/>
                  </a:lnTo>
                  <a:lnTo>
                    <a:pt x="895350" y="133350"/>
                  </a:lnTo>
                  <a:lnTo>
                    <a:pt x="889491" y="111716"/>
                  </a:lnTo>
                  <a:lnTo>
                    <a:pt x="845386" y="72062"/>
                  </a:lnTo>
                  <a:lnTo>
                    <a:pt x="808981" y="54589"/>
                  </a:lnTo>
                  <a:lnTo>
                    <a:pt x="764238" y="39052"/>
                  </a:lnTo>
                  <a:lnTo>
                    <a:pt x="712076" y="25725"/>
                  </a:lnTo>
                  <a:lnTo>
                    <a:pt x="653418" y="14881"/>
                  </a:lnTo>
                  <a:lnTo>
                    <a:pt x="589184" y="6797"/>
                  </a:lnTo>
                  <a:lnTo>
                    <a:pt x="520296" y="1744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3075" y="4781550"/>
              <a:ext cx="895350" cy="266700"/>
            </a:xfrm>
            <a:custGeom>
              <a:avLst/>
              <a:gdLst/>
              <a:ahLst/>
              <a:cxnLst/>
              <a:rect l="l" t="t" r="r" b="b"/>
              <a:pathLst>
                <a:path w="895350" h="266700">
                  <a:moveTo>
                    <a:pt x="0" y="133350"/>
                  </a:moveTo>
                  <a:lnTo>
                    <a:pt x="22820" y="91196"/>
                  </a:lnTo>
                  <a:lnTo>
                    <a:pt x="86368" y="54589"/>
                  </a:lnTo>
                  <a:lnTo>
                    <a:pt x="131111" y="39052"/>
                  </a:lnTo>
                  <a:lnTo>
                    <a:pt x="183273" y="25725"/>
                  </a:lnTo>
                  <a:lnTo>
                    <a:pt x="241931" y="14881"/>
                  </a:lnTo>
                  <a:lnTo>
                    <a:pt x="306165" y="6797"/>
                  </a:lnTo>
                  <a:lnTo>
                    <a:pt x="375053" y="1744"/>
                  </a:lnTo>
                  <a:lnTo>
                    <a:pt x="447675" y="0"/>
                  </a:lnTo>
                  <a:lnTo>
                    <a:pt x="520296" y="1744"/>
                  </a:lnTo>
                  <a:lnTo>
                    <a:pt x="589184" y="6797"/>
                  </a:lnTo>
                  <a:lnTo>
                    <a:pt x="653418" y="14881"/>
                  </a:lnTo>
                  <a:lnTo>
                    <a:pt x="712076" y="25725"/>
                  </a:lnTo>
                  <a:lnTo>
                    <a:pt x="764238" y="39052"/>
                  </a:lnTo>
                  <a:lnTo>
                    <a:pt x="808981" y="54589"/>
                  </a:lnTo>
                  <a:lnTo>
                    <a:pt x="845386" y="72062"/>
                  </a:lnTo>
                  <a:lnTo>
                    <a:pt x="889491" y="111716"/>
                  </a:lnTo>
                  <a:lnTo>
                    <a:pt x="895350" y="133350"/>
                  </a:lnTo>
                  <a:lnTo>
                    <a:pt x="889491" y="154983"/>
                  </a:lnTo>
                  <a:lnTo>
                    <a:pt x="845386" y="194637"/>
                  </a:lnTo>
                  <a:lnTo>
                    <a:pt x="808981" y="212110"/>
                  </a:lnTo>
                  <a:lnTo>
                    <a:pt x="764238" y="227647"/>
                  </a:lnTo>
                  <a:lnTo>
                    <a:pt x="712076" y="240974"/>
                  </a:lnTo>
                  <a:lnTo>
                    <a:pt x="653418" y="251818"/>
                  </a:lnTo>
                  <a:lnTo>
                    <a:pt x="589184" y="259902"/>
                  </a:lnTo>
                  <a:lnTo>
                    <a:pt x="520296" y="264955"/>
                  </a:lnTo>
                  <a:lnTo>
                    <a:pt x="447675" y="266700"/>
                  </a:lnTo>
                  <a:lnTo>
                    <a:pt x="375053" y="264955"/>
                  </a:lnTo>
                  <a:lnTo>
                    <a:pt x="306165" y="259902"/>
                  </a:lnTo>
                  <a:lnTo>
                    <a:pt x="241931" y="251818"/>
                  </a:lnTo>
                  <a:lnTo>
                    <a:pt x="183273" y="240974"/>
                  </a:lnTo>
                  <a:lnTo>
                    <a:pt x="131111" y="227647"/>
                  </a:lnTo>
                  <a:lnTo>
                    <a:pt x="86368" y="212110"/>
                  </a:lnTo>
                  <a:lnTo>
                    <a:pt x="49963" y="194637"/>
                  </a:lnTo>
                  <a:lnTo>
                    <a:pt x="5858" y="154983"/>
                  </a:lnTo>
                  <a:lnTo>
                    <a:pt x="0" y="1333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13634" y="4383242"/>
            <a:ext cx="3867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1,111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042970" y="4328315"/>
            <a:ext cx="742950" cy="304800"/>
            <a:chOff x="3028950" y="4762500"/>
            <a:chExt cx="742950" cy="304800"/>
          </a:xfrm>
        </p:grpSpPr>
        <p:sp>
          <p:nvSpPr>
            <p:cNvPr id="58" name="object 58"/>
            <p:cNvSpPr/>
            <p:nvPr/>
          </p:nvSpPr>
          <p:spPr>
            <a:xfrm>
              <a:off x="3038475" y="4772025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361950" y="0"/>
                  </a:moveTo>
                  <a:lnTo>
                    <a:pt x="296889" y="2303"/>
                  </a:lnTo>
                  <a:lnTo>
                    <a:pt x="235654" y="8943"/>
                  </a:lnTo>
                  <a:lnTo>
                    <a:pt x="179267" y="19515"/>
                  </a:lnTo>
                  <a:lnTo>
                    <a:pt x="128750" y="33615"/>
                  </a:lnTo>
                  <a:lnTo>
                    <a:pt x="85126" y="50839"/>
                  </a:lnTo>
                  <a:lnTo>
                    <a:pt x="49417" y="70781"/>
                  </a:lnTo>
                  <a:lnTo>
                    <a:pt x="5831" y="117203"/>
                  </a:lnTo>
                  <a:lnTo>
                    <a:pt x="0" y="142875"/>
                  </a:lnTo>
                  <a:lnTo>
                    <a:pt x="5831" y="168546"/>
                  </a:lnTo>
                  <a:lnTo>
                    <a:pt x="49417" y="214968"/>
                  </a:lnTo>
                  <a:lnTo>
                    <a:pt x="85126" y="234910"/>
                  </a:lnTo>
                  <a:lnTo>
                    <a:pt x="128750" y="252134"/>
                  </a:lnTo>
                  <a:lnTo>
                    <a:pt x="179267" y="266234"/>
                  </a:lnTo>
                  <a:lnTo>
                    <a:pt x="235654" y="276806"/>
                  </a:lnTo>
                  <a:lnTo>
                    <a:pt x="296889" y="283446"/>
                  </a:lnTo>
                  <a:lnTo>
                    <a:pt x="361950" y="285750"/>
                  </a:lnTo>
                  <a:lnTo>
                    <a:pt x="427010" y="283446"/>
                  </a:lnTo>
                  <a:lnTo>
                    <a:pt x="488245" y="276806"/>
                  </a:lnTo>
                  <a:lnTo>
                    <a:pt x="544632" y="266234"/>
                  </a:lnTo>
                  <a:lnTo>
                    <a:pt x="595149" y="252134"/>
                  </a:lnTo>
                  <a:lnTo>
                    <a:pt x="638773" y="234910"/>
                  </a:lnTo>
                  <a:lnTo>
                    <a:pt x="674482" y="214968"/>
                  </a:lnTo>
                  <a:lnTo>
                    <a:pt x="718068" y="168546"/>
                  </a:lnTo>
                  <a:lnTo>
                    <a:pt x="723900" y="142875"/>
                  </a:lnTo>
                  <a:lnTo>
                    <a:pt x="718068" y="117203"/>
                  </a:lnTo>
                  <a:lnTo>
                    <a:pt x="674482" y="70781"/>
                  </a:lnTo>
                  <a:lnTo>
                    <a:pt x="638773" y="50839"/>
                  </a:lnTo>
                  <a:lnTo>
                    <a:pt x="595149" y="33615"/>
                  </a:lnTo>
                  <a:lnTo>
                    <a:pt x="544632" y="19515"/>
                  </a:lnTo>
                  <a:lnTo>
                    <a:pt x="488245" y="8943"/>
                  </a:lnTo>
                  <a:lnTo>
                    <a:pt x="427010" y="2303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38475" y="4772025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0" y="142875"/>
                  </a:moveTo>
                  <a:lnTo>
                    <a:pt x="22644" y="93037"/>
                  </a:lnTo>
                  <a:lnTo>
                    <a:pt x="85126" y="50839"/>
                  </a:lnTo>
                  <a:lnTo>
                    <a:pt x="128750" y="33615"/>
                  </a:lnTo>
                  <a:lnTo>
                    <a:pt x="179267" y="19515"/>
                  </a:lnTo>
                  <a:lnTo>
                    <a:pt x="235654" y="8943"/>
                  </a:lnTo>
                  <a:lnTo>
                    <a:pt x="296889" y="2303"/>
                  </a:lnTo>
                  <a:lnTo>
                    <a:pt x="361950" y="0"/>
                  </a:lnTo>
                  <a:lnTo>
                    <a:pt x="427010" y="2303"/>
                  </a:lnTo>
                  <a:lnTo>
                    <a:pt x="488245" y="8943"/>
                  </a:lnTo>
                  <a:lnTo>
                    <a:pt x="544632" y="19515"/>
                  </a:lnTo>
                  <a:lnTo>
                    <a:pt x="595149" y="33615"/>
                  </a:lnTo>
                  <a:lnTo>
                    <a:pt x="638773" y="50839"/>
                  </a:lnTo>
                  <a:lnTo>
                    <a:pt x="674482" y="70781"/>
                  </a:lnTo>
                  <a:lnTo>
                    <a:pt x="718068" y="117203"/>
                  </a:lnTo>
                  <a:lnTo>
                    <a:pt x="723900" y="142875"/>
                  </a:lnTo>
                  <a:lnTo>
                    <a:pt x="718068" y="168546"/>
                  </a:lnTo>
                  <a:lnTo>
                    <a:pt x="674482" y="214968"/>
                  </a:lnTo>
                  <a:lnTo>
                    <a:pt x="638773" y="234910"/>
                  </a:lnTo>
                  <a:lnTo>
                    <a:pt x="595149" y="252134"/>
                  </a:lnTo>
                  <a:lnTo>
                    <a:pt x="544632" y="266234"/>
                  </a:lnTo>
                  <a:lnTo>
                    <a:pt x="488245" y="276806"/>
                  </a:lnTo>
                  <a:lnTo>
                    <a:pt x="427010" y="283446"/>
                  </a:lnTo>
                  <a:lnTo>
                    <a:pt x="361950" y="285750"/>
                  </a:lnTo>
                  <a:lnTo>
                    <a:pt x="296889" y="283446"/>
                  </a:lnTo>
                  <a:lnTo>
                    <a:pt x="235654" y="276806"/>
                  </a:lnTo>
                  <a:lnTo>
                    <a:pt x="179267" y="266234"/>
                  </a:lnTo>
                  <a:lnTo>
                    <a:pt x="128750" y="252134"/>
                  </a:lnTo>
                  <a:lnTo>
                    <a:pt x="85126" y="234910"/>
                  </a:lnTo>
                  <a:lnTo>
                    <a:pt x="49417" y="214968"/>
                  </a:lnTo>
                  <a:lnTo>
                    <a:pt x="5831" y="168546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257346" y="4381337"/>
            <a:ext cx="310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1,11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23670" y="4909340"/>
            <a:ext cx="990600" cy="304800"/>
            <a:chOff x="1009650" y="5343525"/>
            <a:chExt cx="990600" cy="304800"/>
          </a:xfrm>
        </p:grpSpPr>
        <p:sp>
          <p:nvSpPr>
            <p:cNvPr id="62" name="object 62"/>
            <p:cNvSpPr/>
            <p:nvPr/>
          </p:nvSpPr>
          <p:spPr>
            <a:xfrm>
              <a:off x="1019175" y="5353050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485775" y="0"/>
                  </a:moveTo>
                  <a:lnTo>
                    <a:pt x="413990" y="1550"/>
                  </a:lnTo>
                  <a:lnTo>
                    <a:pt x="345476" y="6052"/>
                  </a:lnTo>
                  <a:lnTo>
                    <a:pt x="280983" y="13285"/>
                  </a:lnTo>
                  <a:lnTo>
                    <a:pt x="221264" y="23028"/>
                  </a:lnTo>
                  <a:lnTo>
                    <a:pt x="167070" y="35058"/>
                  </a:lnTo>
                  <a:lnTo>
                    <a:pt x="119151" y="49155"/>
                  </a:lnTo>
                  <a:lnTo>
                    <a:pt x="78261" y="65096"/>
                  </a:lnTo>
                  <a:lnTo>
                    <a:pt x="20567" y="101625"/>
                  </a:lnTo>
                  <a:lnTo>
                    <a:pt x="0" y="142875"/>
                  </a:lnTo>
                  <a:lnTo>
                    <a:pt x="5267" y="163978"/>
                  </a:lnTo>
                  <a:lnTo>
                    <a:pt x="45148" y="203089"/>
                  </a:lnTo>
                  <a:lnTo>
                    <a:pt x="119151" y="236594"/>
                  </a:lnTo>
                  <a:lnTo>
                    <a:pt x="167070" y="250691"/>
                  </a:lnTo>
                  <a:lnTo>
                    <a:pt x="221264" y="262721"/>
                  </a:lnTo>
                  <a:lnTo>
                    <a:pt x="280983" y="272464"/>
                  </a:lnTo>
                  <a:lnTo>
                    <a:pt x="345476" y="279697"/>
                  </a:lnTo>
                  <a:lnTo>
                    <a:pt x="413990" y="284199"/>
                  </a:lnTo>
                  <a:lnTo>
                    <a:pt x="485775" y="285750"/>
                  </a:lnTo>
                  <a:lnTo>
                    <a:pt x="557545" y="284199"/>
                  </a:lnTo>
                  <a:lnTo>
                    <a:pt x="626050" y="279697"/>
                  </a:lnTo>
                  <a:lnTo>
                    <a:pt x="690538" y="272464"/>
                  </a:lnTo>
                  <a:lnTo>
                    <a:pt x="750257" y="262721"/>
                  </a:lnTo>
                  <a:lnTo>
                    <a:pt x="804453" y="250691"/>
                  </a:lnTo>
                  <a:lnTo>
                    <a:pt x="852376" y="236594"/>
                  </a:lnTo>
                  <a:lnTo>
                    <a:pt x="893272" y="220653"/>
                  </a:lnTo>
                  <a:lnTo>
                    <a:pt x="950977" y="184124"/>
                  </a:lnTo>
                  <a:lnTo>
                    <a:pt x="971550" y="142875"/>
                  </a:lnTo>
                  <a:lnTo>
                    <a:pt x="966281" y="121771"/>
                  </a:lnTo>
                  <a:lnTo>
                    <a:pt x="926390" y="82660"/>
                  </a:lnTo>
                  <a:lnTo>
                    <a:pt x="852376" y="49155"/>
                  </a:lnTo>
                  <a:lnTo>
                    <a:pt x="804453" y="35058"/>
                  </a:lnTo>
                  <a:lnTo>
                    <a:pt x="750257" y="23028"/>
                  </a:lnTo>
                  <a:lnTo>
                    <a:pt x="690538" y="13285"/>
                  </a:lnTo>
                  <a:lnTo>
                    <a:pt x="626050" y="6052"/>
                  </a:lnTo>
                  <a:lnTo>
                    <a:pt x="557545" y="15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9175" y="5353050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0" y="142875"/>
                  </a:moveTo>
                  <a:lnTo>
                    <a:pt x="20567" y="101625"/>
                  </a:lnTo>
                  <a:lnTo>
                    <a:pt x="78261" y="65096"/>
                  </a:lnTo>
                  <a:lnTo>
                    <a:pt x="119151" y="49155"/>
                  </a:lnTo>
                  <a:lnTo>
                    <a:pt x="167070" y="35058"/>
                  </a:lnTo>
                  <a:lnTo>
                    <a:pt x="221264" y="23028"/>
                  </a:lnTo>
                  <a:lnTo>
                    <a:pt x="280983" y="13285"/>
                  </a:lnTo>
                  <a:lnTo>
                    <a:pt x="345476" y="6052"/>
                  </a:lnTo>
                  <a:lnTo>
                    <a:pt x="413990" y="1550"/>
                  </a:lnTo>
                  <a:lnTo>
                    <a:pt x="485775" y="0"/>
                  </a:lnTo>
                  <a:lnTo>
                    <a:pt x="557545" y="1550"/>
                  </a:lnTo>
                  <a:lnTo>
                    <a:pt x="626050" y="6052"/>
                  </a:lnTo>
                  <a:lnTo>
                    <a:pt x="690538" y="13285"/>
                  </a:lnTo>
                  <a:lnTo>
                    <a:pt x="750257" y="23028"/>
                  </a:lnTo>
                  <a:lnTo>
                    <a:pt x="804453" y="35058"/>
                  </a:lnTo>
                  <a:lnTo>
                    <a:pt x="852376" y="49155"/>
                  </a:lnTo>
                  <a:lnTo>
                    <a:pt x="893272" y="65096"/>
                  </a:lnTo>
                  <a:lnTo>
                    <a:pt x="950977" y="101625"/>
                  </a:lnTo>
                  <a:lnTo>
                    <a:pt x="971550" y="142875"/>
                  </a:lnTo>
                  <a:lnTo>
                    <a:pt x="966281" y="163978"/>
                  </a:lnTo>
                  <a:lnTo>
                    <a:pt x="926390" y="203089"/>
                  </a:lnTo>
                  <a:lnTo>
                    <a:pt x="852376" y="236594"/>
                  </a:lnTo>
                  <a:lnTo>
                    <a:pt x="804453" y="250691"/>
                  </a:lnTo>
                  <a:lnTo>
                    <a:pt x="750257" y="262721"/>
                  </a:lnTo>
                  <a:lnTo>
                    <a:pt x="690538" y="272464"/>
                  </a:lnTo>
                  <a:lnTo>
                    <a:pt x="626050" y="279697"/>
                  </a:lnTo>
                  <a:lnTo>
                    <a:pt x="557545" y="284199"/>
                  </a:lnTo>
                  <a:lnTo>
                    <a:pt x="485775" y="285750"/>
                  </a:lnTo>
                  <a:lnTo>
                    <a:pt x="413990" y="284199"/>
                  </a:lnTo>
                  <a:lnTo>
                    <a:pt x="345476" y="279697"/>
                  </a:lnTo>
                  <a:lnTo>
                    <a:pt x="280983" y="272464"/>
                  </a:lnTo>
                  <a:lnTo>
                    <a:pt x="221264" y="262721"/>
                  </a:lnTo>
                  <a:lnTo>
                    <a:pt x="167070" y="250691"/>
                  </a:lnTo>
                  <a:lnTo>
                    <a:pt x="119151" y="236594"/>
                  </a:lnTo>
                  <a:lnTo>
                    <a:pt x="78261" y="220653"/>
                  </a:lnTo>
                  <a:lnTo>
                    <a:pt x="20567" y="184124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288083" y="4962298"/>
            <a:ext cx="462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1,1111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985695" y="5547515"/>
            <a:ext cx="628650" cy="295275"/>
            <a:chOff x="1971675" y="5981700"/>
            <a:chExt cx="628650" cy="295275"/>
          </a:xfrm>
        </p:grpSpPr>
        <p:sp>
          <p:nvSpPr>
            <p:cNvPr id="66" name="object 66"/>
            <p:cNvSpPr/>
            <p:nvPr/>
          </p:nvSpPr>
          <p:spPr>
            <a:xfrm>
              <a:off x="1981200" y="5991225"/>
              <a:ext cx="609600" cy="276225"/>
            </a:xfrm>
            <a:custGeom>
              <a:avLst/>
              <a:gdLst/>
              <a:ahLst/>
              <a:cxnLst/>
              <a:rect l="l" t="t" r="r" b="b"/>
              <a:pathLst>
                <a:path w="609600" h="276225">
                  <a:moveTo>
                    <a:pt x="304800" y="0"/>
                  </a:moveTo>
                  <a:lnTo>
                    <a:pt x="243389" y="2806"/>
                  </a:lnTo>
                  <a:lnTo>
                    <a:pt x="186183" y="10853"/>
                  </a:lnTo>
                  <a:lnTo>
                    <a:pt x="134410" y="23587"/>
                  </a:lnTo>
                  <a:lnTo>
                    <a:pt x="89296" y="40452"/>
                  </a:lnTo>
                  <a:lnTo>
                    <a:pt x="52071" y="60893"/>
                  </a:lnTo>
                  <a:lnTo>
                    <a:pt x="6194" y="110278"/>
                  </a:lnTo>
                  <a:lnTo>
                    <a:pt x="0" y="138112"/>
                  </a:lnTo>
                  <a:lnTo>
                    <a:pt x="6194" y="165946"/>
                  </a:lnTo>
                  <a:lnTo>
                    <a:pt x="52071" y="215331"/>
                  </a:lnTo>
                  <a:lnTo>
                    <a:pt x="89296" y="235772"/>
                  </a:lnTo>
                  <a:lnTo>
                    <a:pt x="134410" y="252637"/>
                  </a:lnTo>
                  <a:lnTo>
                    <a:pt x="186183" y="265371"/>
                  </a:lnTo>
                  <a:lnTo>
                    <a:pt x="243389" y="273418"/>
                  </a:lnTo>
                  <a:lnTo>
                    <a:pt x="304800" y="276225"/>
                  </a:lnTo>
                  <a:lnTo>
                    <a:pt x="366210" y="273418"/>
                  </a:lnTo>
                  <a:lnTo>
                    <a:pt x="423416" y="265371"/>
                  </a:lnTo>
                  <a:lnTo>
                    <a:pt x="475189" y="252637"/>
                  </a:lnTo>
                  <a:lnTo>
                    <a:pt x="520303" y="235772"/>
                  </a:lnTo>
                  <a:lnTo>
                    <a:pt x="557528" y="215331"/>
                  </a:lnTo>
                  <a:lnTo>
                    <a:pt x="603405" y="165946"/>
                  </a:lnTo>
                  <a:lnTo>
                    <a:pt x="609600" y="138112"/>
                  </a:lnTo>
                  <a:lnTo>
                    <a:pt x="603405" y="110278"/>
                  </a:lnTo>
                  <a:lnTo>
                    <a:pt x="557528" y="60893"/>
                  </a:lnTo>
                  <a:lnTo>
                    <a:pt x="520303" y="40452"/>
                  </a:lnTo>
                  <a:lnTo>
                    <a:pt x="475189" y="23587"/>
                  </a:lnTo>
                  <a:lnTo>
                    <a:pt x="423416" y="10853"/>
                  </a:lnTo>
                  <a:lnTo>
                    <a:pt x="366210" y="280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81200" y="5991225"/>
              <a:ext cx="609600" cy="276225"/>
            </a:xfrm>
            <a:custGeom>
              <a:avLst/>
              <a:gdLst/>
              <a:ahLst/>
              <a:cxnLst/>
              <a:rect l="l" t="t" r="r" b="b"/>
              <a:pathLst>
                <a:path w="609600" h="276225">
                  <a:moveTo>
                    <a:pt x="0" y="138112"/>
                  </a:moveTo>
                  <a:lnTo>
                    <a:pt x="23961" y="84353"/>
                  </a:lnTo>
                  <a:lnTo>
                    <a:pt x="89296" y="40452"/>
                  </a:lnTo>
                  <a:lnTo>
                    <a:pt x="134410" y="23587"/>
                  </a:lnTo>
                  <a:lnTo>
                    <a:pt x="186183" y="10853"/>
                  </a:lnTo>
                  <a:lnTo>
                    <a:pt x="243389" y="2806"/>
                  </a:lnTo>
                  <a:lnTo>
                    <a:pt x="304800" y="0"/>
                  </a:lnTo>
                  <a:lnTo>
                    <a:pt x="366210" y="2806"/>
                  </a:lnTo>
                  <a:lnTo>
                    <a:pt x="423416" y="10853"/>
                  </a:lnTo>
                  <a:lnTo>
                    <a:pt x="475189" y="23587"/>
                  </a:lnTo>
                  <a:lnTo>
                    <a:pt x="520303" y="40452"/>
                  </a:lnTo>
                  <a:lnTo>
                    <a:pt x="557528" y="60893"/>
                  </a:lnTo>
                  <a:lnTo>
                    <a:pt x="603405" y="110278"/>
                  </a:lnTo>
                  <a:lnTo>
                    <a:pt x="609600" y="138112"/>
                  </a:lnTo>
                  <a:lnTo>
                    <a:pt x="603405" y="165946"/>
                  </a:lnTo>
                  <a:lnTo>
                    <a:pt x="557528" y="215331"/>
                  </a:lnTo>
                  <a:lnTo>
                    <a:pt x="520303" y="235772"/>
                  </a:lnTo>
                  <a:lnTo>
                    <a:pt x="475189" y="252637"/>
                  </a:lnTo>
                  <a:lnTo>
                    <a:pt x="423416" y="265371"/>
                  </a:lnTo>
                  <a:lnTo>
                    <a:pt x="366210" y="273418"/>
                  </a:lnTo>
                  <a:lnTo>
                    <a:pt x="304800" y="276225"/>
                  </a:lnTo>
                  <a:lnTo>
                    <a:pt x="243389" y="273418"/>
                  </a:lnTo>
                  <a:lnTo>
                    <a:pt x="186183" y="265371"/>
                  </a:lnTo>
                  <a:lnTo>
                    <a:pt x="134410" y="252637"/>
                  </a:lnTo>
                  <a:lnTo>
                    <a:pt x="89296" y="235772"/>
                  </a:lnTo>
                  <a:lnTo>
                    <a:pt x="52071" y="215331"/>
                  </a:lnTo>
                  <a:lnTo>
                    <a:pt x="6194" y="165946"/>
                  </a:lnTo>
                  <a:lnTo>
                    <a:pt x="0" y="1381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183180" y="5599585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062020" y="5499890"/>
            <a:ext cx="619125" cy="323850"/>
            <a:chOff x="3048000" y="5934075"/>
            <a:chExt cx="619125" cy="323850"/>
          </a:xfrm>
        </p:grpSpPr>
        <p:sp>
          <p:nvSpPr>
            <p:cNvPr id="70" name="object 70"/>
            <p:cNvSpPr/>
            <p:nvPr/>
          </p:nvSpPr>
          <p:spPr>
            <a:xfrm>
              <a:off x="3057525" y="5943600"/>
              <a:ext cx="600075" cy="304800"/>
            </a:xfrm>
            <a:custGeom>
              <a:avLst/>
              <a:gdLst/>
              <a:ahLst/>
              <a:cxnLst/>
              <a:rect l="l" t="t" r="r" b="b"/>
              <a:pathLst>
                <a:path w="600075" h="304800">
                  <a:moveTo>
                    <a:pt x="300100" y="0"/>
                  </a:moveTo>
                  <a:lnTo>
                    <a:pt x="239621" y="3096"/>
                  </a:lnTo>
                  <a:lnTo>
                    <a:pt x="183290" y="11977"/>
                  </a:lnTo>
                  <a:lnTo>
                    <a:pt x="132314" y="26028"/>
                  </a:lnTo>
                  <a:lnTo>
                    <a:pt x="87899" y="44638"/>
                  </a:lnTo>
                  <a:lnTo>
                    <a:pt x="51254" y="67194"/>
                  </a:lnTo>
                  <a:lnTo>
                    <a:pt x="6097" y="121687"/>
                  </a:lnTo>
                  <a:lnTo>
                    <a:pt x="0" y="152400"/>
                  </a:lnTo>
                  <a:lnTo>
                    <a:pt x="6097" y="183112"/>
                  </a:lnTo>
                  <a:lnTo>
                    <a:pt x="51254" y="237605"/>
                  </a:lnTo>
                  <a:lnTo>
                    <a:pt x="87899" y="260161"/>
                  </a:lnTo>
                  <a:lnTo>
                    <a:pt x="132314" y="278771"/>
                  </a:lnTo>
                  <a:lnTo>
                    <a:pt x="183290" y="292822"/>
                  </a:lnTo>
                  <a:lnTo>
                    <a:pt x="239621" y="301703"/>
                  </a:lnTo>
                  <a:lnTo>
                    <a:pt x="300100" y="304800"/>
                  </a:lnTo>
                  <a:lnTo>
                    <a:pt x="360538" y="301703"/>
                  </a:lnTo>
                  <a:lnTo>
                    <a:pt x="416837" y="292822"/>
                  </a:lnTo>
                  <a:lnTo>
                    <a:pt x="467791" y="278771"/>
                  </a:lnTo>
                  <a:lnTo>
                    <a:pt x="512190" y="260161"/>
                  </a:lnTo>
                  <a:lnTo>
                    <a:pt x="548827" y="237605"/>
                  </a:lnTo>
                  <a:lnTo>
                    <a:pt x="593978" y="183112"/>
                  </a:lnTo>
                  <a:lnTo>
                    <a:pt x="600075" y="152400"/>
                  </a:lnTo>
                  <a:lnTo>
                    <a:pt x="593978" y="121687"/>
                  </a:lnTo>
                  <a:lnTo>
                    <a:pt x="548827" y="67194"/>
                  </a:lnTo>
                  <a:lnTo>
                    <a:pt x="512190" y="44638"/>
                  </a:lnTo>
                  <a:lnTo>
                    <a:pt x="467791" y="26028"/>
                  </a:lnTo>
                  <a:lnTo>
                    <a:pt x="416837" y="11977"/>
                  </a:lnTo>
                  <a:lnTo>
                    <a:pt x="360538" y="3096"/>
                  </a:lnTo>
                  <a:lnTo>
                    <a:pt x="300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57525" y="5943600"/>
              <a:ext cx="600075" cy="304800"/>
            </a:xfrm>
            <a:custGeom>
              <a:avLst/>
              <a:gdLst/>
              <a:ahLst/>
              <a:cxnLst/>
              <a:rect l="l" t="t" r="r" b="b"/>
              <a:pathLst>
                <a:path w="600075" h="304800">
                  <a:moveTo>
                    <a:pt x="0" y="152400"/>
                  </a:moveTo>
                  <a:lnTo>
                    <a:pt x="23584" y="93081"/>
                  </a:lnTo>
                  <a:lnTo>
                    <a:pt x="87899" y="44638"/>
                  </a:lnTo>
                  <a:lnTo>
                    <a:pt x="132314" y="26028"/>
                  </a:lnTo>
                  <a:lnTo>
                    <a:pt x="183290" y="11977"/>
                  </a:lnTo>
                  <a:lnTo>
                    <a:pt x="239621" y="3096"/>
                  </a:lnTo>
                  <a:lnTo>
                    <a:pt x="300100" y="0"/>
                  </a:lnTo>
                  <a:lnTo>
                    <a:pt x="360538" y="3096"/>
                  </a:lnTo>
                  <a:lnTo>
                    <a:pt x="416837" y="11977"/>
                  </a:lnTo>
                  <a:lnTo>
                    <a:pt x="467791" y="26028"/>
                  </a:lnTo>
                  <a:lnTo>
                    <a:pt x="512190" y="44638"/>
                  </a:lnTo>
                  <a:lnTo>
                    <a:pt x="548827" y="67194"/>
                  </a:lnTo>
                  <a:lnTo>
                    <a:pt x="593978" y="121687"/>
                  </a:lnTo>
                  <a:lnTo>
                    <a:pt x="600075" y="152400"/>
                  </a:lnTo>
                  <a:lnTo>
                    <a:pt x="593978" y="183112"/>
                  </a:lnTo>
                  <a:lnTo>
                    <a:pt x="548827" y="237605"/>
                  </a:lnTo>
                  <a:lnTo>
                    <a:pt x="512190" y="260161"/>
                  </a:lnTo>
                  <a:lnTo>
                    <a:pt x="467791" y="278771"/>
                  </a:lnTo>
                  <a:lnTo>
                    <a:pt x="416837" y="292822"/>
                  </a:lnTo>
                  <a:lnTo>
                    <a:pt x="360538" y="301703"/>
                  </a:lnTo>
                  <a:lnTo>
                    <a:pt x="300100" y="304800"/>
                  </a:lnTo>
                  <a:lnTo>
                    <a:pt x="239621" y="301703"/>
                  </a:lnTo>
                  <a:lnTo>
                    <a:pt x="183290" y="292822"/>
                  </a:lnTo>
                  <a:lnTo>
                    <a:pt x="132314" y="278771"/>
                  </a:lnTo>
                  <a:lnTo>
                    <a:pt x="87899" y="260161"/>
                  </a:lnTo>
                  <a:lnTo>
                    <a:pt x="51254" y="237605"/>
                  </a:lnTo>
                  <a:lnTo>
                    <a:pt x="6097" y="18311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252520" y="5567199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623995" y="4918865"/>
            <a:ext cx="885825" cy="333375"/>
            <a:chOff x="3609975" y="5353050"/>
            <a:chExt cx="885825" cy="333375"/>
          </a:xfrm>
        </p:grpSpPr>
        <p:sp>
          <p:nvSpPr>
            <p:cNvPr id="74" name="object 74"/>
            <p:cNvSpPr/>
            <p:nvPr/>
          </p:nvSpPr>
          <p:spPr>
            <a:xfrm>
              <a:off x="3619500" y="5362575"/>
              <a:ext cx="866775" cy="314325"/>
            </a:xfrm>
            <a:custGeom>
              <a:avLst/>
              <a:gdLst/>
              <a:ahLst/>
              <a:cxnLst/>
              <a:rect l="l" t="t" r="r" b="b"/>
              <a:pathLst>
                <a:path w="866775" h="314325">
                  <a:moveTo>
                    <a:pt x="433450" y="0"/>
                  </a:moveTo>
                  <a:lnTo>
                    <a:pt x="363141" y="2056"/>
                  </a:lnTo>
                  <a:lnTo>
                    <a:pt x="296444" y="8012"/>
                  </a:lnTo>
                  <a:lnTo>
                    <a:pt x="234252" y="17542"/>
                  </a:lnTo>
                  <a:lnTo>
                    <a:pt x="177457" y="30325"/>
                  </a:lnTo>
                  <a:lnTo>
                    <a:pt x="126952" y="46037"/>
                  </a:lnTo>
                  <a:lnTo>
                    <a:pt x="83628" y="64355"/>
                  </a:lnTo>
                  <a:lnTo>
                    <a:pt x="48379" y="84956"/>
                  </a:lnTo>
                  <a:lnTo>
                    <a:pt x="5672" y="131714"/>
                  </a:lnTo>
                  <a:lnTo>
                    <a:pt x="0" y="157225"/>
                  </a:lnTo>
                  <a:lnTo>
                    <a:pt x="5672" y="182702"/>
                  </a:lnTo>
                  <a:lnTo>
                    <a:pt x="48379" y="229412"/>
                  </a:lnTo>
                  <a:lnTo>
                    <a:pt x="83628" y="249996"/>
                  </a:lnTo>
                  <a:lnTo>
                    <a:pt x="126952" y="268303"/>
                  </a:lnTo>
                  <a:lnTo>
                    <a:pt x="177457" y="284007"/>
                  </a:lnTo>
                  <a:lnTo>
                    <a:pt x="234252" y="296785"/>
                  </a:lnTo>
                  <a:lnTo>
                    <a:pt x="296444" y="306313"/>
                  </a:lnTo>
                  <a:lnTo>
                    <a:pt x="363141" y="312268"/>
                  </a:lnTo>
                  <a:lnTo>
                    <a:pt x="433450" y="314325"/>
                  </a:lnTo>
                  <a:lnTo>
                    <a:pt x="503726" y="312268"/>
                  </a:lnTo>
                  <a:lnTo>
                    <a:pt x="570395" y="306313"/>
                  </a:lnTo>
                  <a:lnTo>
                    <a:pt x="632566" y="296785"/>
                  </a:lnTo>
                  <a:lnTo>
                    <a:pt x="689344" y="284007"/>
                  </a:lnTo>
                  <a:lnTo>
                    <a:pt x="739838" y="268303"/>
                  </a:lnTo>
                  <a:lnTo>
                    <a:pt x="783154" y="249996"/>
                  </a:lnTo>
                  <a:lnTo>
                    <a:pt x="818398" y="229412"/>
                  </a:lnTo>
                  <a:lnTo>
                    <a:pt x="861102" y="182702"/>
                  </a:lnTo>
                  <a:lnTo>
                    <a:pt x="866775" y="157225"/>
                  </a:lnTo>
                  <a:lnTo>
                    <a:pt x="861102" y="131714"/>
                  </a:lnTo>
                  <a:lnTo>
                    <a:pt x="818398" y="84956"/>
                  </a:lnTo>
                  <a:lnTo>
                    <a:pt x="783154" y="64355"/>
                  </a:lnTo>
                  <a:lnTo>
                    <a:pt x="739838" y="46037"/>
                  </a:lnTo>
                  <a:lnTo>
                    <a:pt x="689344" y="30325"/>
                  </a:lnTo>
                  <a:lnTo>
                    <a:pt x="632566" y="17542"/>
                  </a:lnTo>
                  <a:lnTo>
                    <a:pt x="570395" y="8012"/>
                  </a:lnTo>
                  <a:lnTo>
                    <a:pt x="503726" y="2056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19500" y="5362575"/>
              <a:ext cx="866775" cy="314325"/>
            </a:xfrm>
            <a:custGeom>
              <a:avLst/>
              <a:gdLst/>
              <a:ahLst/>
              <a:cxnLst/>
              <a:rect l="l" t="t" r="r" b="b"/>
              <a:pathLst>
                <a:path w="866775" h="314325">
                  <a:moveTo>
                    <a:pt x="0" y="157225"/>
                  </a:moveTo>
                  <a:lnTo>
                    <a:pt x="22096" y="107517"/>
                  </a:lnTo>
                  <a:lnTo>
                    <a:pt x="83628" y="64355"/>
                  </a:lnTo>
                  <a:lnTo>
                    <a:pt x="126952" y="46037"/>
                  </a:lnTo>
                  <a:lnTo>
                    <a:pt x="177457" y="30325"/>
                  </a:lnTo>
                  <a:lnTo>
                    <a:pt x="234252" y="17542"/>
                  </a:lnTo>
                  <a:lnTo>
                    <a:pt x="296444" y="8012"/>
                  </a:lnTo>
                  <a:lnTo>
                    <a:pt x="363141" y="2056"/>
                  </a:lnTo>
                  <a:lnTo>
                    <a:pt x="433450" y="0"/>
                  </a:lnTo>
                  <a:lnTo>
                    <a:pt x="503726" y="2056"/>
                  </a:lnTo>
                  <a:lnTo>
                    <a:pt x="570395" y="8012"/>
                  </a:lnTo>
                  <a:lnTo>
                    <a:pt x="632566" y="17542"/>
                  </a:lnTo>
                  <a:lnTo>
                    <a:pt x="689344" y="30325"/>
                  </a:lnTo>
                  <a:lnTo>
                    <a:pt x="739838" y="46037"/>
                  </a:lnTo>
                  <a:lnTo>
                    <a:pt x="783154" y="64355"/>
                  </a:lnTo>
                  <a:lnTo>
                    <a:pt x="818398" y="84956"/>
                  </a:lnTo>
                  <a:lnTo>
                    <a:pt x="861102" y="131714"/>
                  </a:lnTo>
                  <a:lnTo>
                    <a:pt x="866775" y="157225"/>
                  </a:lnTo>
                  <a:lnTo>
                    <a:pt x="861102" y="182702"/>
                  </a:lnTo>
                  <a:lnTo>
                    <a:pt x="818398" y="229412"/>
                  </a:lnTo>
                  <a:lnTo>
                    <a:pt x="783154" y="249996"/>
                  </a:lnTo>
                  <a:lnTo>
                    <a:pt x="739838" y="268303"/>
                  </a:lnTo>
                  <a:lnTo>
                    <a:pt x="689344" y="284007"/>
                  </a:lnTo>
                  <a:lnTo>
                    <a:pt x="632566" y="296785"/>
                  </a:lnTo>
                  <a:lnTo>
                    <a:pt x="570395" y="306313"/>
                  </a:lnTo>
                  <a:lnTo>
                    <a:pt x="503726" y="312268"/>
                  </a:lnTo>
                  <a:lnTo>
                    <a:pt x="433450" y="314325"/>
                  </a:lnTo>
                  <a:lnTo>
                    <a:pt x="363141" y="312268"/>
                  </a:lnTo>
                  <a:lnTo>
                    <a:pt x="296444" y="306313"/>
                  </a:lnTo>
                  <a:lnTo>
                    <a:pt x="234252" y="296785"/>
                  </a:lnTo>
                  <a:lnTo>
                    <a:pt x="177457" y="284007"/>
                  </a:lnTo>
                  <a:lnTo>
                    <a:pt x="126952" y="268303"/>
                  </a:lnTo>
                  <a:lnTo>
                    <a:pt x="83628" y="249996"/>
                  </a:lnTo>
                  <a:lnTo>
                    <a:pt x="48379" y="229412"/>
                  </a:lnTo>
                  <a:lnTo>
                    <a:pt x="5672" y="182702"/>
                  </a:lnTo>
                  <a:lnTo>
                    <a:pt x="0" y="1572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3870374" y="4987191"/>
            <a:ext cx="386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1,111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523795" y="4485541"/>
            <a:ext cx="2551430" cy="1119505"/>
          </a:xfrm>
          <a:custGeom>
            <a:avLst/>
            <a:gdLst/>
            <a:ahLst/>
            <a:cxnLst/>
            <a:rect l="l" t="t" r="r" b="b"/>
            <a:pathLst>
              <a:path w="2551429" h="1119504">
                <a:moveTo>
                  <a:pt x="368173" y="95250"/>
                </a:moveTo>
                <a:lnTo>
                  <a:pt x="152400" y="451612"/>
                </a:lnTo>
              </a:path>
              <a:path w="2551429" h="1119504">
                <a:moveTo>
                  <a:pt x="0" y="723836"/>
                </a:moveTo>
                <a:lnTo>
                  <a:pt x="560451" y="1119403"/>
                </a:lnTo>
              </a:path>
              <a:path w="2551429" h="1119504">
                <a:moveTo>
                  <a:pt x="1530858" y="0"/>
                </a:moveTo>
                <a:lnTo>
                  <a:pt x="1143000" y="0"/>
                </a:lnTo>
              </a:path>
              <a:path w="2551429" h="1119504">
                <a:moveTo>
                  <a:pt x="2550922" y="444754"/>
                </a:moveTo>
                <a:lnTo>
                  <a:pt x="2152650" y="95250"/>
                </a:lnTo>
              </a:path>
              <a:path w="2551429" h="1119504">
                <a:moveTo>
                  <a:pt x="2236089" y="496951"/>
                </a:moveTo>
                <a:lnTo>
                  <a:pt x="1000125" y="95250"/>
                </a:lnTo>
              </a:path>
              <a:path w="2551429" h="1119504">
                <a:moveTo>
                  <a:pt x="2108327" y="605790"/>
                </a:moveTo>
                <a:lnTo>
                  <a:pt x="485775" y="581025"/>
                </a:lnTo>
              </a:path>
              <a:path w="2551429" h="1119504">
                <a:moveTo>
                  <a:pt x="1636776" y="1071156"/>
                </a:moveTo>
                <a:lnTo>
                  <a:pt x="342900" y="67621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5700445" y="4233065"/>
            <a:ext cx="781050" cy="323850"/>
            <a:chOff x="5686425" y="4667250"/>
            <a:chExt cx="781050" cy="323850"/>
          </a:xfrm>
        </p:grpSpPr>
        <p:sp>
          <p:nvSpPr>
            <p:cNvPr id="79" name="object 79"/>
            <p:cNvSpPr/>
            <p:nvPr/>
          </p:nvSpPr>
          <p:spPr>
            <a:xfrm>
              <a:off x="5695950" y="4676775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381000" y="0"/>
                  </a:moveTo>
                  <a:lnTo>
                    <a:pt x="312509" y="2454"/>
                  </a:lnTo>
                  <a:lnTo>
                    <a:pt x="248049" y="9530"/>
                  </a:lnTo>
                  <a:lnTo>
                    <a:pt x="188693" y="20799"/>
                  </a:lnTo>
                  <a:lnTo>
                    <a:pt x="135518" y="35831"/>
                  </a:lnTo>
                  <a:lnTo>
                    <a:pt x="89600" y="54197"/>
                  </a:lnTo>
                  <a:lnTo>
                    <a:pt x="52013" y="75466"/>
                  </a:lnTo>
                  <a:lnTo>
                    <a:pt x="6137" y="124997"/>
                  </a:lnTo>
                  <a:lnTo>
                    <a:pt x="0" y="152400"/>
                  </a:lnTo>
                  <a:lnTo>
                    <a:pt x="6137" y="179802"/>
                  </a:lnTo>
                  <a:lnTo>
                    <a:pt x="52013" y="229333"/>
                  </a:lnTo>
                  <a:lnTo>
                    <a:pt x="89600" y="250602"/>
                  </a:lnTo>
                  <a:lnTo>
                    <a:pt x="135518" y="268968"/>
                  </a:lnTo>
                  <a:lnTo>
                    <a:pt x="188693" y="284000"/>
                  </a:lnTo>
                  <a:lnTo>
                    <a:pt x="248049" y="295269"/>
                  </a:lnTo>
                  <a:lnTo>
                    <a:pt x="312509" y="302345"/>
                  </a:lnTo>
                  <a:lnTo>
                    <a:pt x="381000" y="304800"/>
                  </a:lnTo>
                  <a:lnTo>
                    <a:pt x="449490" y="302345"/>
                  </a:lnTo>
                  <a:lnTo>
                    <a:pt x="513950" y="295269"/>
                  </a:lnTo>
                  <a:lnTo>
                    <a:pt x="573306" y="284000"/>
                  </a:lnTo>
                  <a:lnTo>
                    <a:pt x="626481" y="268968"/>
                  </a:lnTo>
                  <a:lnTo>
                    <a:pt x="672399" y="250602"/>
                  </a:lnTo>
                  <a:lnTo>
                    <a:pt x="709986" y="229333"/>
                  </a:lnTo>
                  <a:lnTo>
                    <a:pt x="755862" y="179802"/>
                  </a:lnTo>
                  <a:lnTo>
                    <a:pt x="762000" y="152400"/>
                  </a:lnTo>
                  <a:lnTo>
                    <a:pt x="755862" y="124997"/>
                  </a:lnTo>
                  <a:lnTo>
                    <a:pt x="709986" y="75466"/>
                  </a:lnTo>
                  <a:lnTo>
                    <a:pt x="672399" y="54197"/>
                  </a:lnTo>
                  <a:lnTo>
                    <a:pt x="626481" y="35831"/>
                  </a:lnTo>
                  <a:lnTo>
                    <a:pt x="573306" y="20799"/>
                  </a:lnTo>
                  <a:lnTo>
                    <a:pt x="513950" y="9530"/>
                  </a:lnTo>
                  <a:lnTo>
                    <a:pt x="449490" y="245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95950" y="4676775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0" y="152400"/>
                  </a:moveTo>
                  <a:lnTo>
                    <a:pt x="23834" y="99209"/>
                  </a:lnTo>
                  <a:lnTo>
                    <a:pt x="89600" y="54197"/>
                  </a:lnTo>
                  <a:lnTo>
                    <a:pt x="135518" y="35831"/>
                  </a:lnTo>
                  <a:lnTo>
                    <a:pt x="188693" y="20799"/>
                  </a:lnTo>
                  <a:lnTo>
                    <a:pt x="248049" y="9530"/>
                  </a:lnTo>
                  <a:lnTo>
                    <a:pt x="312509" y="2454"/>
                  </a:lnTo>
                  <a:lnTo>
                    <a:pt x="381000" y="0"/>
                  </a:lnTo>
                  <a:lnTo>
                    <a:pt x="449490" y="2454"/>
                  </a:lnTo>
                  <a:lnTo>
                    <a:pt x="513950" y="9530"/>
                  </a:lnTo>
                  <a:lnTo>
                    <a:pt x="573306" y="20799"/>
                  </a:lnTo>
                  <a:lnTo>
                    <a:pt x="626481" y="35831"/>
                  </a:lnTo>
                  <a:lnTo>
                    <a:pt x="672399" y="54197"/>
                  </a:lnTo>
                  <a:lnTo>
                    <a:pt x="709986" y="75466"/>
                  </a:lnTo>
                  <a:lnTo>
                    <a:pt x="755862" y="124997"/>
                  </a:lnTo>
                  <a:lnTo>
                    <a:pt x="762000" y="152400"/>
                  </a:lnTo>
                  <a:lnTo>
                    <a:pt x="755862" y="179802"/>
                  </a:lnTo>
                  <a:lnTo>
                    <a:pt x="709986" y="229333"/>
                  </a:lnTo>
                  <a:lnTo>
                    <a:pt x="672399" y="250602"/>
                  </a:lnTo>
                  <a:lnTo>
                    <a:pt x="626481" y="268968"/>
                  </a:lnTo>
                  <a:lnTo>
                    <a:pt x="573306" y="284000"/>
                  </a:lnTo>
                  <a:lnTo>
                    <a:pt x="513950" y="295269"/>
                  </a:lnTo>
                  <a:lnTo>
                    <a:pt x="449490" y="302345"/>
                  </a:lnTo>
                  <a:lnTo>
                    <a:pt x="381000" y="304800"/>
                  </a:lnTo>
                  <a:lnTo>
                    <a:pt x="312509" y="302345"/>
                  </a:lnTo>
                  <a:lnTo>
                    <a:pt x="248049" y="295269"/>
                  </a:lnTo>
                  <a:lnTo>
                    <a:pt x="188693" y="284000"/>
                  </a:lnTo>
                  <a:lnTo>
                    <a:pt x="135518" y="268968"/>
                  </a:lnTo>
                  <a:lnTo>
                    <a:pt x="89600" y="250602"/>
                  </a:lnTo>
                  <a:lnTo>
                    <a:pt x="52013" y="229333"/>
                  </a:lnTo>
                  <a:lnTo>
                    <a:pt x="6137" y="17980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937935" y="4295358"/>
            <a:ext cx="310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1,11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862495" y="4214015"/>
            <a:ext cx="904875" cy="342900"/>
            <a:chOff x="6848475" y="4648200"/>
            <a:chExt cx="904875" cy="342900"/>
          </a:xfrm>
        </p:grpSpPr>
        <p:sp>
          <p:nvSpPr>
            <p:cNvPr id="83" name="object 83"/>
            <p:cNvSpPr/>
            <p:nvPr/>
          </p:nvSpPr>
          <p:spPr>
            <a:xfrm>
              <a:off x="6858000" y="4657725"/>
              <a:ext cx="885825" cy="323850"/>
            </a:xfrm>
            <a:custGeom>
              <a:avLst/>
              <a:gdLst/>
              <a:ahLst/>
              <a:cxnLst/>
              <a:rect l="l" t="t" r="r" b="b"/>
              <a:pathLst>
                <a:path w="885825" h="323850">
                  <a:moveTo>
                    <a:pt x="442975" y="0"/>
                  </a:moveTo>
                  <a:lnTo>
                    <a:pt x="377498" y="1756"/>
                  </a:lnTo>
                  <a:lnTo>
                    <a:pt x="315009" y="6857"/>
                  </a:lnTo>
                  <a:lnTo>
                    <a:pt x="256193" y="15053"/>
                  </a:lnTo>
                  <a:lnTo>
                    <a:pt x="201735" y="26092"/>
                  </a:lnTo>
                  <a:lnTo>
                    <a:pt x="152318" y="39724"/>
                  </a:lnTo>
                  <a:lnTo>
                    <a:pt x="108627" y="55698"/>
                  </a:lnTo>
                  <a:lnTo>
                    <a:pt x="71345" y="73764"/>
                  </a:lnTo>
                  <a:lnTo>
                    <a:pt x="18748" y="115166"/>
                  </a:lnTo>
                  <a:lnTo>
                    <a:pt x="0" y="161925"/>
                  </a:lnTo>
                  <a:lnTo>
                    <a:pt x="4801" y="185848"/>
                  </a:lnTo>
                  <a:lnTo>
                    <a:pt x="41158" y="230179"/>
                  </a:lnTo>
                  <a:lnTo>
                    <a:pt x="108627" y="268151"/>
                  </a:lnTo>
                  <a:lnTo>
                    <a:pt x="152318" y="284125"/>
                  </a:lnTo>
                  <a:lnTo>
                    <a:pt x="201735" y="297757"/>
                  </a:lnTo>
                  <a:lnTo>
                    <a:pt x="256193" y="308796"/>
                  </a:lnTo>
                  <a:lnTo>
                    <a:pt x="315009" y="316992"/>
                  </a:lnTo>
                  <a:lnTo>
                    <a:pt x="377498" y="322093"/>
                  </a:lnTo>
                  <a:lnTo>
                    <a:pt x="442975" y="323850"/>
                  </a:lnTo>
                  <a:lnTo>
                    <a:pt x="508422" y="322093"/>
                  </a:lnTo>
                  <a:lnTo>
                    <a:pt x="570885" y="316992"/>
                  </a:lnTo>
                  <a:lnTo>
                    <a:pt x="629680" y="308796"/>
                  </a:lnTo>
                  <a:lnTo>
                    <a:pt x="684122" y="297757"/>
                  </a:lnTo>
                  <a:lnTo>
                    <a:pt x="733526" y="284125"/>
                  </a:lnTo>
                  <a:lnTo>
                    <a:pt x="777209" y="268151"/>
                  </a:lnTo>
                  <a:lnTo>
                    <a:pt x="814485" y="250085"/>
                  </a:lnTo>
                  <a:lnTo>
                    <a:pt x="867077" y="208683"/>
                  </a:lnTo>
                  <a:lnTo>
                    <a:pt x="885825" y="161925"/>
                  </a:lnTo>
                  <a:lnTo>
                    <a:pt x="881023" y="138001"/>
                  </a:lnTo>
                  <a:lnTo>
                    <a:pt x="844669" y="93670"/>
                  </a:lnTo>
                  <a:lnTo>
                    <a:pt x="777209" y="55698"/>
                  </a:lnTo>
                  <a:lnTo>
                    <a:pt x="733526" y="39724"/>
                  </a:lnTo>
                  <a:lnTo>
                    <a:pt x="684122" y="26092"/>
                  </a:lnTo>
                  <a:lnTo>
                    <a:pt x="629680" y="15053"/>
                  </a:lnTo>
                  <a:lnTo>
                    <a:pt x="570885" y="6857"/>
                  </a:lnTo>
                  <a:lnTo>
                    <a:pt x="508422" y="1756"/>
                  </a:lnTo>
                  <a:lnTo>
                    <a:pt x="4429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58000" y="4657725"/>
              <a:ext cx="885825" cy="323850"/>
            </a:xfrm>
            <a:custGeom>
              <a:avLst/>
              <a:gdLst/>
              <a:ahLst/>
              <a:cxnLst/>
              <a:rect l="l" t="t" r="r" b="b"/>
              <a:pathLst>
                <a:path w="885825" h="323850">
                  <a:moveTo>
                    <a:pt x="0" y="161925"/>
                  </a:moveTo>
                  <a:lnTo>
                    <a:pt x="18748" y="115166"/>
                  </a:lnTo>
                  <a:lnTo>
                    <a:pt x="71345" y="73764"/>
                  </a:lnTo>
                  <a:lnTo>
                    <a:pt x="108627" y="55698"/>
                  </a:lnTo>
                  <a:lnTo>
                    <a:pt x="152318" y="39724"/>
                  </a:lnTo>
                  <a:lnTo>
                    <a:pt x="201735" y="26092"/>
                  </a:lnTo>
                  <a:lnTo>
                    <a:pt x="256193" y="15053"/>
                  </a:lnTo>
                  <a:lnTo>
                    <a:pt x="315009" y="6857"/>
                  </a:lnTo>
                  <a:lnTo>
                    <a:pt x="377498" y="1756"/>
                  </a:lnTo>
                  <a:lnTo>
                    <a:pt x="442975" y="0"/>
                  </a:lnTo>
                  <a:lnTo>
                    <a:pt x="508422" y="1756"/>
                  </a:lnTo>
                  <a:lnTo>
                    <a:pt x="570885" y="6857"/>
                  </a:lnTo>
                  <a:lnTo>
                    <a:pt x="629680" y="15053"/>
                  </a:lnTo>
                  <a:lnTo>
                    <a:pt x="684122" y="26092"/>
                  </a:lnTo>
                  <a:lnTo>
                    <a:pt x="733526" y="39724"/>
                  </a:lnTo>
                  <a:lnTo>
                    <a:pt x="777209" y="55698"/>
                  </a:lnTo>
                  <a:lnTo>
                    <a:pt x="814485" y="73764"/>
                  </a:lnTo>
                  <a:lnTo>
                    <a:pt x="867077" y="115166"/>
                  </a:lnTo>
                  <a:lnTo>
                    <a:pt x="885825" y="161925"/>
                  </a:lnTo>
                  <a:lnTo>
                    <a:pt x="881023" y="185848"/>
                  </a:lnTo>
                  <a:lnTo>
                    <a:pt x="844669" y="230179"/>
                  </a:lnTo>
                  <a:lnTo>
                    <a:pt x="777209" y="268151"/>
                  </a:lnTo>
                  <a:lnTo>
                    <a:pt x="733526" y="284125"/>
                  </a:lnTo>
                  <a:lnTo>
                    <a:pt x="684122" y="297757"/>
                  </a:lnTo>
                  <a:lnTo>
                    <a:pt x="629680" y="308796"/>
                  </a:lnTo>
                  <a:lnTo>
                    <a:pt x="570885" y="316992"/>
                  </a:lnTo>
                  <a:lnTo>
                    <a:pt x="508422" y="322093"/>
                  </a:lnTo>
                  <a:lnTo>
                    <a:pt x="442975" y="323850"/>
                  </a:lnTo>
                  <a:lnTo>
                    <a:pt x="377498" y="322093"/>
                  </a:lnTo>
                  <a:lnTo>
                    <a:pt x="315009" y="316992"/>
                  </a:lnTo>
                  <a:lnTo>
                    <a:pt x="256193" y="308796"/>
                  </a:lnTo>
                  <a:lnTo>
                    <a:pt x="201735" y="297757"/>
                  </a:lnTo>
                  <a:lnTo>
                    <a:pt x="152318" y="284125"/>
                  </a:lnTo>
                  <a:lnTo>
                    <a:pt x="108627" y="268151"/>
                  </a:lnTo>
                  <a:lnTo>
                    <a:pt x="71345" y="250085"/>
                  </a:lnTo>
                  <a:lnTo>
                    <a:pt x="18748" y="208683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123861" y="4288944"/>
            <a:ext cx="386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1,111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071795" y="4890290"/>
            <a:ext cx="1019175" cy="333375"/>
            <a:chOff x="5057775" y="5324475"/>
            <a:chExt cx="1019175" cy="333375"/>
          </a:xfrm>
        </p:grpSpPr>
        <p:sp>
          <p:nvSpPr>
            <p:cNvPr id="87" name="object 87"/>
            <p:cNvSpPr/>
            <p:nvPr/>
          </p:nvSpPr>
          <p:spPr>
            <a:xfrm>
              <a:off x="5067300" y="5334000"/>
              <a:ext cx="1000125" cy="314325"/>
            </a:xfrm>
            <a:custGeom>
              <a:avLst/>
              <a:gdLst/>
              <a:ahLst/>
              <a:cxnLst/>
              <a:rect l="l" t="t" r="r" b="b"/>
              <a:pathLst>
                <a:path w="1000125" h="314325">
                  <a:moveTo>
                    <a:pt x="500125" y="0"/>
                  </a:moveTo>
                  <a:lnTo>
                    <a:pt x="432259" y="1434"/>
                  </a:lnTo>
                  <a:lnTo>
                    <a:pt x="367168" y="5613"/>
                  </a:lnTo>
                  <a:lnTo>
                    <a:pt x="305448" y="12350"/>
                  </a:lnTo>
                  <a:lnTo>
                    <a:pt x="247697" y="21458"/>
                  </a:lnTo>
                  <a:lnTo>
                    <a:pt x="194508" y="32749"/>
                  </a:lnTo>
                  <a:lnTo>
                    <a:pt x="146478" y="46037"/>
                  </a:lnTo>
                  <a:lnTo>
                    <a:pt x="104203" y="61135"/>
                  </a:lnTo>
                  <a:lnTo>
                    <a:pt x="68278" y="77855"/>
                  </a:lnTo>
                  <a:lnTo>
                    <a:pt x="17864" y="115417"/>
                  </a:lnTo>
                  <a:lnTo>
                    <a:pt x="0" y="157225"/>
                  </a:lnTo>
                  <a:lnTo>
                    <a:pt x="4565" y="178538"/>
                  </a:lnTo>
                  <a:lnTo>
                    <a:pt x="39300" y="218366"/>
                  </a:lnTo>
                  <a:lnTo>
                    <a:pt x="104203" y="253214"/>
                  </a:lnTo>
                  <a:lnTo>
                    <a:pt x="146478" y="268303"/>
                  </a:lnTo>
                  <a:lnTo>
                    <a:pt x="194508" y="281584"/>
                  </a:lnTo>
                  <a:lnTo>
                    <a:pt x="247697" y="292871"/>
                  </a:lnTo>
                  <a:lnTo>
                    <a:pt x="305448" y="301976"/>
                  </a:lnTo>
                  <a:lnTo>
                    <a:pt x="367168" y="308711"/>
                  </a:lnTo>
                  <a:lnTo>
                    <a:pt x="432259" y="312890"/>
                  </a:lnTo>
                  <a:lnTo>
                    <a:pt x="500125" y="314325"/>
                  </a:lnTo>
                  <a:lnTo>
                    <a:pt x="567963" y="312890"/>
                  </a:lnTo>
                  <a:lnTo>
                    <a:pt x="633030" y="308711"/>
                  </a:lnTo>
                  <a:lnTo>
                    <a:pt x="694729" y="301976"/>
                  </a:lnTo>
                  <a:lnTo>
                    <a:pt x="752465" y="292871"/>
                  </a:lnTo>
                  <a:lnTo>
                    <a:pt x="805641" y="281584"/>
                  </a:lnTo>
                  <a:lnTo>
                    <a:pt x="853662" y="268303"/>
                  </a:lnTo>
                  <a:lnTo>
                    <a:pt x="895930" y="253214"/>
                  </a:lnTo>
                  <a:lnTo>
                    <a:pt x="931850" y="236506"/>
                  </a:lnTo>
                  <a:lnTo>
                    <a:pt x="982261" y="198981"/>
                  </a:lnTo>
                  <a:lnTo>
                    <a:pt x="1000125" y="157225"/>
                  </a:lnTo>
                  <a:lnTo>
                    <a:pt x="995559" y="135884"/>
                  </a:lnTo>
                  <a:lnTo>
                    <a:pt x="960826" y="96011"/>
                  </a:lnTo>
                  <a:lnTo>
                    <a:pt x="895930" y="61135"/>
                  </a:lnTo>
                  <a:lnTo>
                    <a:pt x="853662" y="46037"/>
                  </a:lnTo>
                  <a:lnTo>
                    <a:pt x="805641" y="32749"/>
                  </a:lnTo>
                  <a:lnTo>
                    <a:pt x="752465" y="21458"/>
                  </a:lnTo>
                  <a:lnTo>
                    <a:pt x="694729" y="12350"/>
                  </a:lnTo>
                  <a:lnTo>
                    <a:pt x="633030" y="5613"/>
                  </a:lnTo>
                  <a:lnTo>
                    <a:pt x="567963" y="1434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67300" y="5334000"/>
              <a:ext cx="1000125" cy="314325"/>
            </a:xfrm>
            <a:custGeom>
              <a:avLst/>
              <a:gdLst/>
              <a:ahLst/>
              <a:cxnLst/>
              <a:rect l="l" t="t" r="r" b="b"/>
              <a:pathLst>
                <a:path w="1000125" h="314325">
                  <a:moveTo>
                    <a:pt x="0" y="157225"/>
                  </a:moveTo>
                  <a:lnTo>
                    <a:pt x="17864" y="115417"/>
                  </a:lnTo>
                  <a:lnTo>
                    <a:pt x="68278" y="77855"/>
                  </a:lnTo>
                  <a:lnTo>
                    <a:pt x="104203" y="61135"/>
                  </a:lnTo>
                  <a:lnTo>
                    <a:pt x="146478" y="46037"/>
                  </a:lnTo>
                  <a:lnTo>
                    <a:pt x="194508" y="32749"/>
                  </a:lnTo>
                  <a:lnTo>
                    <a:pt x="247697" y="21458"/>
                  </a:lnTo>
                  <a:lnTo>
                    <a:pt x="305448" y="12350"/>
                  </a:lnTo>
                  <a:lnTo>
                    <a:pt x="367168" y="5613"/>
                  </a:lnTo>
                  <a:lnTo>
                    <a:pt x="432259" y="1434"/>
                  </a:lnTo>
                  <a:lnTo>
                    <a:pt x="500125" y="0"/>
                  </a:lnTo>
                  <a:lnTo>
                    <a:pt x="567963" y="1434"/>
                  </a:lnTo>
                  <a:lnTo>
                    <a:pt x="633030" y="5613"/>
                  </a:lnTo>
                  <a:lnTo>
                    <a:pt x="694729" y="12350"/>
                  </a:lnTo>
                  <a:lnTo>
                    <a:pt x="752465" y="21458"/>
                  </a:lnTo>
                  <a:lnTo>
                    <a:pt x="805641" y="32749"/>
                  </a:lnTo>
                  <a:lnTo>
                    <a:pt x="853662" y="46037"/>
                  </a:lnTo>
                  <a:lnTo>
                    <a:pt x="895930" y="61135"/>
                  </a:lnTo>
                  <a:lnTo>
                    <a:pt x="931850" y="77855"/>
                  </a:lnTo>
                  <a:lnTo>
                    <a:pt x="982261" y="115417"/>
                  </a:lnTo>
                  <a:lnTo>
                    <a:pt x="1000125" y="157225"/>
                  </a:lnTo>
                  <a:lnTo>
                    <a:pt x="995559" y="178538"/>
                  </a:lnTo>
                  <a:lnTo>
                    <a:pt x="960826" y="218366"/>
                  </a:lnTo>
                  <a:lnTo>
                    <a:pt x="895930" y="253214"/>
                  </a:lnTo>
                  <a:lnTo>
                    <a:pt x="853662" y="268303"/>
                  </a:lnTo>
                  <a:lnTo>
                    <a:pt x="805641" y="281584"/>
                  </a:lnTo>
                  <a:lnTo>
                    <a:pt x="752465" y="292871"/>
                  </a:lnTo>
                  <a:lnTo>
                    <a:pt x="694729" y="301976"/>
                  </a:lnTo>
                  <a:lnTo>
                    <a:pt x="633030" y="308711"/>
                  </a:lnTo>
                  <a:lnTo>
                    <a:pt x="567963" y="312890"/>
                  </a:lnTo>
                  <a:lnTo>
                    <a:pt x="500125" y="314325"/>
                  </a:lnTo>
                  <a:lnTo>
                    <a:pt x="432259" y="312890"/>
                  </a:lnTo>
                  <a:lnTo>
                    <a:pt x="367168" y="308711"/>
                  </a:lnTo>
                  <a:lnTo>
                    <a:pt x="305448" y="301976"/>
                  </a:lnTo>
                  <a:lnTo>
                    <a:pt x="247697" y="292871"/>
                  </a:lnTo>
                  <a:lnTo>
                    <a:pt x="194508" y="281584"/>
                  </a:lnTo>
                  <a:lnTo>
                    <a:pt x="146478" y="268303"/>
                  </a:lnTo>
                  <a:lnTo>
                    <a:pt x="104203" y="253214"/>
                  </a:lnTo>
                  <a:lnTo>
                    <a:pt x="68278" y="236506"/>
                  </a:lnTo>
                  <a:lnTo>
                    <a:pt x="17864" y="198981"/>
                  </a:lnTo>
                  <a:lnTo>
                    <a:pt x="0" y="1572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350179" y="4959568"/>
            <a:ext cx="4629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1,1111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024295" y="5585615"/>
            <a:ext cx="628650" cy="323850"/>
            <a:chOff x="6010275" y="6019800"/>
            <a:chExt cx="628650" cy="323850"/>
          </a:xfrm>
        </p:grpSpPr>
        <p:sp>
          <p:nvSpPr>
            <p:cNvPr id="91" name="object 91"/>
            <p:cNvSpPr/>
            <p:nvPr/>
          </p:nvSpPr>
          <p:spPr>
            <a:xfrm>
              <a:off x="6019800" y="602932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304800" y="0"/>
                  </a:moveTo>
                  <a:lnTo>
                    <a:pt x="243389" y="3096"/>
                  </a:lnTo>
                  <a:lnTo>
                    <a:pt x="186183" y="11977"/>
                  </a:lnTo>
                  <a:lnTo>
                    <a:pt x="134410" y="26028"/>
                  </a:lnTo>
                  <a:lnTo>
                    <a:pt x="89296" y="44638"/>
                  </a:lnTo>
                  <a:lnTo>
                    <a:pt x="52071" y="67194"/>
                  </a:lnTo>
                  <a:lnTo>
                    <a:pt x="23961" y="93081"/>
                  </a:lnTo>
                  <a:lnTo>
                    <a:pt x="0" y="152400"/>
                  </a:lnTo>
                  <a:lnTo>
                    <a:pt x="6194" y="183112"/>
                  </a:lnTo>
                  <a:lnTo>
                    <a:pt x="52071" y="237605"/>
                  </a:lnTo>
                  <a:lnTo>
                    <a:pt x="89296" y="260161"/>
                  </a:lnTo>
                  <a:lnTo>
                    <a:pt x="134410" y="278771"/>
                  </a:lnTo>
                  <a:lnTo>
                    <a:pt x="186183" y="292822"/>
                  </a:lnTo>
                  <a:lnTo>
                    <a:pt x="243389" y="301703"/>
                  </a:lnTo>
                  <a:lnTo>
                    <a:pt x="304800" y="304800"/>
                  </a:lnTo>
                  <a:lnTo>
                    <a:pt x="366210" y="301703"/>
                  </a:lnTo>
                  <a:lnTo>
                    <a:pt x="423416" y="292822"/>
                  </a:lnTo>
                  <a:lnTo>
                    <a:pt x="475189" y="278771"/>
                  </a:lnTo>
                  <a:lnTo>
                    <a:pt x="520303" y="260161"/>
                  </a:lnTo>
                  <a:lnTo>
                    <a:pt x="557528" y="237605"/>
                  </a:lnTo>
                  <a:lnTo>
                    <a:pt x="585638" y="211718"/>
                  </a:lnTo>
                  <a:lnTo>
                    <a:pt x="609600" y="152400"/>
                  </a:lnTo>
                  <a:lnTo>
                    <a:pt x="603405" y="121687"/>
                  </a:lnTo>
                  <a:lnTo>
                    <a:pt x="557528" y="67194"/>
                  </a:lnTo>
                  <a:lnTo>
                    <a:pt x="520303" y="44638"/>
                  </a:lnTo>
                  <a:lnTo>
                    <a:pt x="475189" y="26028"/>
                  </a:lnTo>
                  <a:lnTo>
                    <a:pt x="423416" y="11977"/>
                  </a:lnTo>
                  <a:lnTo>
                    <a:pt x="366210" y="309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019800" y="602932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152400"/>
                  </a:moveTo>
                  <a:lnTo>
                    <a:pt x="23961" y="93081"/>
                  </a:lnTo>
                  <a:lnTo>
                    <a:pt x="52071" y="67194"/>
                  </a:lnTo>
                  <a:lnTo>
                    <a:pt x="89296" y="44638"/>
                  </a:lnTo>
                  <a:lnTo>
                    <a:pt x="134410" y="26028"/>
                  </a:lnTo>
                  <a:lnTo>
                    <a:pt x="186183" y="11977"/>
                  </a:lnTo>
                  <a:lnTo>
                    <a:pt x="243389" y="3096"/>
                  </a:lnTo>
                  <a:lnTo>
                    <a:pt x="304800" y="0"/>
                  </a:lnTo>
                  <a:lnTo>
                    <a:pt x="366210" y="3096"/>
                  </a:lnTo>
                  <a:lnTo>
                    <a:pt x="423416" y="11977"/>
                  </a:lnTo>
                  <a:lnTo>
                    <a:pt x="475189" y="26028"/>
                  </a:lnTo>
                  <a:lnTo>
                    <a:pt x="520303" y="44638"/>
                  </a:lnTo>
                  <a:lnTo>
                    <a:pt x="557528" y="67194"/>
                  </a:lnTo>
                  <a:lnTo>
                    <a:pt x="585638" y="93081"/>
                  </a:lnTo>
                  <a:lnTo>
                    <a:pt x="609600" y="152400"/>
                  </a:lnTo>
                  <a:lnTo>
                    <a:pt x="603405" y="183112"/>
                  </a:lnTo>
                  <a:lnTo>
                    <a:pt x="557528" y="237605"/>
                  </a:lnTo>
                  <a:lnTo>
                    <a:pt x="520303" y="260161"/>
                  </a:lnTo>
                  <a:lnTo>
                    <a:pt x="475189" y="278771"/>
                  </a:lnTo>
                  <a:lnTo>
                    <a:pt x="423416" y="292822"/>
                  </a:lnTo>
                  <a:lnTo>
                    <a:pt x="366210" y="301703"/>
                  </a:lnTo>
                  <a:lnTo>
                    <a:pt x="304800" y="304800"/>
                  </a:lnTo>
                  <a:lnTo>
                    <a:pt x="243389" y="301703"/>
                  </a:lnTo>
                  <a:lnTo>
                    <a:pt x="186183" y="292822"/>
                  </a:lnTo>
                  <a:lnTo>
                    <a:pt x="134410" y="278771"/>
                  </a:lnTo>
                  <a:lnTo>
                    <a:pt x="89296" y="260161"/>
                  </a:lnTo>
                  <a:lnTo>
                    <a:pt x="52071" y="237605"/>
                  </a:lnTo>
                  <a:lnTo>
                    <a:pt x="23961" y="211718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228510" y="5651019"/>
            <a:ext cx="23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881545" y="5585615"/>
            <a:ext cx="628650" cy="323850"/>
            <a:chOff x="6867525" y="6019800"/>
            <a:chExt cx="628650" cy="323850"/>
          </a:xfrm>
        </p:grpSpPr>
        <p:sp>
          <p:nvSpPr>
            <p:cNvPr id="95" name="object 95"/>
            <p:cNvSpPr/>
            <p:nvPr/>
          </p:nvSpPr>
          <p:spPr>
            <a:xfrm>
              <a:off x="6877050" y="602932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304800" y="0"/>
                  </a:moveTo>
                  <a:lnTo>
                    <a:pt x="243389" y="3096"/>
                  </a:lnTo>
                  <a:lnTo>
                    <a:pt x="186183" y="11977"/>
                  </a:lnTo>
                  <a:lnTo>
                    <a:pt x="134410" y="26028"/>
                  </a:lnTo>
                  <a:lnTo>
                    <a:pt x="89296" y="44638"/>
                  </a:lnTo>
                  <a:lnTo>
                    <a:pt x="52071" y="67194"/>
                  </a:lnTo>
                  <a:lnTo>
                    <a:pt x="23961" y="93081"/>
                  </a:lnTo>
                  <a:lnTo>
                    <a:pt x="0" y="152400"/>
                  </a:lnTo>
                  <a:lnTo>
                    <a:pt x="6194" y="183112"/>
                  </a:lnTo>
                  <a:lnTo>
                    <a:pt x="52071" y="237605"/>
                  </a:lnTo>
                  <a:lnTo>
                    <a:pt x="89296" y="260161"/>
                  </a:lnTo>
                  <a:lnTo>
                    <a:pt x="134410" y="278771"/>
                  </a:lnTo>
                  <a:lnTo>
                    <a:pt x="186183" y="292822"/>
                  </a:lnTo>
                  <a:lnTo>
                    <a:pt x="243389" y="301703"/>
                  </a:lnTo>
                  <a:lnTo>
                    <a:pt x="304800" y="304800"/>
                  </a:lnTo>
                  <a:lnTo>
                    <a:pt x="366210" y="301703"/>
                  </a:lnTo>
                  <a:lnTo>
                    <a:pt x="423416" y="292822"/>
                  </a:lnTo>
                  <a:lnTo>
                    <a:pt x="475189" y="278771"/>
                  </a:lnTo>
                  <a:lnTo>
                    <a:pt x="520303" y="260161"/>
                  </a:lnTo>
                  <a:lnTo>
                    <a:pt x="557528" y="237605"/>
                  </a:lnTo>
                  <a:lnTo>
                    <a:pt x="585638" y="211718"/>
                  </a:lnTo>
                  <a:lnTo>
                    <a:pt x="609600" y="152400"/>
                  </a:lnTo>
                  <a:lnTo>
                    <a:pt x="603405" y="121687"/>
                  </a:lnTo>
                  <a:lnTo>
                    <a:pt x="557528" y="67194"/>
                  </a:lnTo>
                  <a:lnTo>
                    <a:pt x="520303" y="44638"/>
                  </a:lnTo>
                  <a:lnTo>
                    <a:pt x="475189" y="26028"/>
                  </a:lnTo>
                  <a:lnTo>
                    <a:pt x="423416" y="11977"/>
                  </a:lnTo>
                  <a:lnTo>
                    <a:pt x="366210" y="309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77050" y="602932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152400"/>
                  </a:moveTo>
                  <a:lnTo>
                    <a:pt x="23961" y="93081"/>
                  </a:lnTo>
                  <a:lnTo>
                    <a:pt x="52071" y="67194"/>
                  </a:lnTo>
                  <a:lnTo>
                    <a:pt x="89296" y="44638"/>
                  </a:lnTo>
                  <a:lnTo>
                    <a:pt x="134410" y="26028"/>
                  </a:lnTo>
                  <a:lnTo>
                    <a:pt x="186183" y="11977"/>
                  </a:lnTo>
                  <a:lnTo>
                    <a:pt x="243389" y="3096"/>
                  </a:lnTo>
                  <a:lnTo>
                    <a:pt x="304800" y="0"/>
                  </a:lnTo>
                  <a:lnTo>
                    <a:pt x="366210" y="3096"/>
                  </a:lnTo>
                  <a:lnTo>
                    <a:pt x="423416" y="11977"/>
                  </a:lnTo>
                  <a:lnTo>
                    <a:pt x="475189" y="26028"/>
                  </a:lnTo>
                  <a:lnTo>
                    <a:pt x="520303" y="44638"/>
                  </a:lnTo>
                  <a:lnTo>
                    <a:pt x="557528" y="67194"/>
                  </a:lnTo>
                  <a:lnTo>
                    <a:pt x="585638" y="93081"/>
                  </a:lnTo>
                  <a:lnTo>
                    <a:pt x="609600" y="152400"/>
                  </a:lnTo>
                  <a:lnTo>
                    <a:pt x="603405" y="183112"/>
                  </a:lnTo>
                  <a:lnTo>
                    <a:pt x="557528" y="237605"/>
                  </a:lnTo>
                  <a:lnTo>
                    <a:pt x="520303" y="260161"/>
                  </a:lnTo>
                  <a:lnTo>
                    <a:pt x="475189" y="278771"/>
                  </a:lnTo>
                  <a:lnTo>
                    <a:pt x="423416" y="292822"/>
                  </a:lnTo>
                  <a:lnTo>
                    <a:pt x="366210" y="301703"/>
                  </a:lnTo>
                  <a:lnTo>
                    <a:pt x="304800" y="304800"/>
                  </a:lnTo>
                  <a:lnTo>
                    <a:pt x="243389" y="301703"/>
                  </a:lnTo>
                  <a:lnTo>
                    <a:pt x="186183" y="292822"/>
                  </a:lnTo>
                  <a:lnTo>
                    <a:pt x="134410" y="278771"/>
                  </a:lnTo>
                  <a:lnTo>
                    <a:pt x="89296" y="260161"/>
                  </a:lnTo>
                  <a:lnTo>
                    <a:pt x="52071" y="237605"/>
                  </a:lnTo>
                  <a:lnTo>
                    <a:pt x="23961" y="211718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7086396" y="5651019"/>
            <a:ext cx="23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7548295" y="4909340"/>
            <a:ext cx="866775" cy="342900"/>
            <a:chOff x="7534275" y="5343525"/>
            <a:chExt cx="866775" cy="342900"/>
          </a:xfrm>
        </p:grpSpPr>
        <p:sp>
          <p:nvSpPr>
            <p:cNvPr id="99" name="object 99"/>
            <p:cNvSpPr/>
            <p:nvPr/>
          </p:nvSpPr>
          <p:spPr>
            <a:xfrm>
              <a:off x="7543800" y="5353050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423925" y="0"/>
                  </a:moveTo>
                  <a:lnTo>
                    <a:pt x="355148" y="2119"/>
                  </a:lnTo>
                  <a:lnTo>
                    <a:pt x="289909" y="8257"/>
                  </a:lnTo>
                  <a:lnTo>
                    <a:pt x="229081" y="18077"/>
                  </a:lnTo>
                  <a:lnTo>
                    <a:pt x="173534" y="31248"/>
                  </a:lnTo>
                  <a:lnTo>
                    <a:pt x="124142" y="47434"/>
                  </a:lnTo>
                  <a:lnTo>
                    <a:pt x="81775" y="66303"/>
                  </a:lnTo>
                  <a:lnTo>
                    <a:pt x="47306" y="87520"/>
                  </a:lnTo>
                  <a:lnTo>
                    <a:pt x="5546" y="135664"/>
                  </a:lnTo>
                  <a:lnTo>
                    <a:pt x="0" y="161925"/>
                  </a:lnTo>
                  <a:lnTo>
                    <a:pt x="5546" y="188191"/>
                  </a:lnTo>
                  <a:lnTo>
                    <a:pt x="47306" y="236340"/>
                  </a:lnTo>
                  <a:lnTo>
                    <a:pt x="81775" y="257557"/>
                  </a:lnTo>
                  <a:lnTo>
                    <a:pt x="124142" y="276425"/>
                  </a:lnTo>
                  <a:lnTo>
                    <a:pt x="173534" y="292609"/>
                  </a:lnTo>
                  <a:lnTo>
                    <a:pt x="229081" y="305777"/>
                  </a:lnTo>
                  <a:lnTo>
                    <a:pt x="289909" y="315595"/>
                  </a:lnTo>
                  <a:lnTo>
                    <a:pt x="355148" y="321730"/>
                  </a:lnTo>
                  <a:lnTo>
                    <a:pt x="423925" y="323850"/>
                  </a:lnTo>
                  <a:lnTo>
                    <a:pt x="492669" y="321730"/>
                  </a:lnTo>
                  <a:lnTo>
                    <a:pt x="557880" y="315595"/>
                  </a:lnTo>
                  <a:lnTo>
                    <a:pt x="618687" y="305777"/>
                  </a:lnTo>
                  <a:lnTo>
                    <a:pt x="674217" y="292609"/>
                  </a:lnTo>
                  <a:lnTo>
                    <a:pt x="723598" y="276425"/>
                  </a:lnTo>
                  <a:lnTo>
                    <a:pt x="765957" y="257557"/>
                  </a:lnTo>
                  <a:lnTo>
                    <a:pt x="800421" y="236340"/>
                  </a:lnTo>
                  <a:lnTo>
                    <a:pt x="842178" y="188191"/>
                  </a:lnTo>
                  <a:lnTo>
                    <a:pt x="847725" y="161925"/>
                  </a:lnTo>
                  <a:lnTo>
                    <a:pt x="842178" y="135664"/>
                  </a:lnTo>
                  <a:lnTo>
                    <a:pt x="800421" y="87520"/>
                  </a:lnTo>
                  <a:lnTo>
                    <a:pt x="765957" y="66303"/>
                  </a:lnTo>
                  <a:lnTo>
                    <a:pt x="723598" y="47434"/>
                  </a:lnTo>
                  <a:lnTo>
                    <a:pt x="674217" y="31248"/>
                  </a:lnTo>
                  <a:lnTo>
                    <a:pt x="618687" y="18077"/>
                  </a:lnTo>
                  <a:lnTo>
                    <a:pt x="557880" y="8257"/>
                  </a:lnTo>
                  <a:lnTo>
                    <a:pt x="492669" y="2119"/>
                  </a:lnTo>
                  <a:lnTo>
                    <a:pt x="423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43800" y="5353050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0" y="161925"/>
                  </a:moveTo>
                  <a:lnTo>
                    <a:pt x="21606" y="110752"/>
                  </a:lnTo>
                  <a:lnTo>
                    <a:pt x="81775" y="66303"/>
                  </a:lnTo>
                  <a:lnTo>
                    <a:pt x="124142" y="47434"/>
                  </a:lnTo>
                  <a:lnTo>
                    <a:pt x="173534" y="31248"/>
                  </a:lnTo>
                  <a:lnTo>
                    <a:pt x="229081" y="18077"/>
                  </a:lnTo>
                  <a:lnTo>
                    <a:pt x="289909" y="8257"/>
                  </a:lnTo>
                  <a:lnTo>
                    <a:pt x="355148" y="2119"/>
                  </a:lnTo>
                  <a:lnTo>
                    <a:pt x="423925" y="0"/>
                  </a:lnTo>
                  <a:lnTo>
                    <a:pt x="492669" y="2119"/>
                  </a:lnTo>
                  <a:lnTo>
                    <a:pt x="557880" y="8257"/>
                  </a:lnTo>
                  <a:lnTo>
                    <a:pt x="618687" y="18077"/>
                  </a:lnTo>
                  <a:lnTo>
                    <a:pt x="674217" y="31248"/>
                  </a:lnTo>
                  <a:lnTo>
                    <a:pt x="723598" y="47434"/>
                  </a:lnTo>
                  <a:lnTo>
                    <a:pt x="765957" y="66303"/>
                  </a:lnTo>
                  <a:lnTo>
                    <a:pt x="800421" y="87520"/>
                  </a:lnTo>
                  <a:lnTo>
                    <a:pt x="842178" y="135664"/>
                  </a:lnTo>
                  <a:lnTo>
                    <a:pt x="847725" y="161925"/>
                  </a:lnTo>
                  <a:lnTo>
                    <a:pt x="842178" y="188191"/>
                  </a:lnTo>
                  <a:lnTo>
                    <a:pt x="800421" y="236340"/>
                  </a:lnTo>
                  <a:lnTo>
                    <a:pt x="765957" y="257557"/>
                  </a:lnTo>
                  <a:lnTo>
                    <a:pt x="723598" y="276425"/>
                  </a:lnTo>
                  <a:lnTo>
                    <a:pt x="674217" y="292609"/>
                  </a:lnTo>
                  <a:lnTo>
                    <a:pt x="618687" y="305777"/>
                  </a:lnTo>
                  <a:lnTo>
                    <a:pt x="557880" y="315595"/>
                  </a:lnTo>
                  <a:lnTo>
                    <a:pt x="492669" y="321730"/>
                  </a:lnTo>
                  <a:lnTo>
                    <a:pt x="423925" y="323850"/>
                  </a:lnTo>
                  <a:lnTo>
                    <a:pt x="355148" y="321730"/>
                  </a:lnTo>
                  <a:lnTo>
                    <a:pt x="289909" y="315595"/>
                  </a:lnTo>
                  <a:lnTo>
                    <a:pt x="229081" y="305777"/>
                  </a:lnTo>
                  <a:lnTo>
                    <a:pt x="173534" y="292609"/>
                  </a:lnTo>
                  <a:lnTo>
                    <a:pt x="124142" y="276425"/>
                  </a:lnTo>
                  <a:lnTo>
                    <a:pt x="81775" y="257557"/>
                  </a:lnTo>
                  <a:lnTo>
                    <a:pt x="47306" y="236340"/>
                  </a:lnTo>
                  <a:lnTo>
                    <a:pt x="5546" y="188191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7795310" y="4979507"/>
            <a:ext cx="3867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1,111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581446" y="4390291"/>
            <a:ext cx="2406015" cy="1256030"/>
          </a:xfrm>
          <a:custGeom>
            <a:avLst/>
            <a:gdLst/>
            <a:ahLst/>
            <a:cxnLst/>
            <a:rect l="l" t="t" r="r" b="b"/>
            <a:pathLst>
              <a:path w="2406015" h="1256029">
                <a:moveTo>
                  <a:pt x="244728" y="114300"/>
                </a:moveTo>
                <a:lnTo>
                  <a:pt x="0" y="514604"/>
                </a:lnTo>
              </a:path>
              <a:path w="2406015" h="1256029">
                <a:moveTo>
                  <a:pt x="0" y="828611"/>
                </a:moveTo>
                <a:lnTo>
                  <a:pt x="544322" y="1254036"/>
                </a:lnTo>
              </a:path>
              <a:path w="2406015" h="1256029">
                <a:moveTo>
                  <a:pt x="1291717" y="0"/>
                </a:moveTo>
                <a:lnTo>
                  <a:pt x="904875" y="2921"/>
                </a:lnTo>
              </a:path>
              <a:path w="2406015" h="1256029">
                <a:moveTo>
                  <a:pt x="2405506" y="527558"/>
                </a:moveTo>
                <a:lnTo>
                  <a:pt x="2057400" y="114300"/>
                </a:lnTo>
              </a:path>
              <a:path w="2406015" h="1256029">
                <a:moveTo>
                  <a:pt x="352425" y="559943"/>
                </a:moveTo>
                <a:lnTo>
                  <a:pt x="1419732" y="114300"/>
                </a:lnTo>
              </a:path>
              <a:path w="2406015" h="1256029">
                <a:moveTo>
                  <a:pt x="1982724" y="686689"/>
                </a:moveTo>
                <a:lnTo>
                  <a:pt x="504825" y="666750"/>
                </a:lnTo>
              </a:path>
              <a:path w="2406015" h="1256029">
                <a:moveTo>
                  <a:pt x="1838325" y="1255433"/>
                </a:moveTo>
                <a:lnTo>
                  <a:pt x="2404745" y="85718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95692" y="2104481"/>
            <a:ext cx="4254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0000FF"/>
                </a:solidFill>
                <a:latin typeface="Cambria Math"/>
                <a:cs typeface="Cambria Math"/>
              </a:rPr>
              <a:t>𝐺</a:t>
            </a:r>
            <a:r>
              <a:rPr sz="3000" spc="-37" baseline="-16666" dirty="0">
                <a:solidFill>
                  <a:srgbClr val="0000FF"/>
                </a:solidFill>
                <a:latin typeface="Cambria Math"/>
                <a:cs typeface="Cambria Math"/>
              </a:rPr>
              <a:t>1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54371" y="1883247"/>
            <a:ext cx="43560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0000FF"/>
                </a:solidFill>
                <a:latin typeface="Cambria Math"/>
                <a:cs typeface="Cambria Math"/>
              </a:rPr>
              <a:t>𝐺</a:t>
            </a:r>
            <a:r>
              <a:rPr sz="3000" spc="-37" baseline="-16666" dirty="0">
                <a:solidFill>
                  <a:srgbClr val="0000FF"/>
                </a:solidFill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10" name="Title 52">
            <a:extLst>
              <a:ext uri="{FF2B5EF4-FFF2-40B4-BE49-F238E27FC236}">
                <a16:creationId xmlns:a16="http://schemas.microsoft.com/office/drawing/2014/main" id="{2AE6EC3C-8B9D-4C85-7C52-53122AEB97F4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>
                <a:latin typeface="Calibri"/>
                <a:cs typeface="Calibri"/>
              </a:rPr>
              <a:t>Color Refinement</a:t>
            </a:r>
            <a:endParaRPr 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D34F893-A2A5-456F-8F0B-15967C3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793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3568" y="1484784"/>
            <a:ext cx="28879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Aggregated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568" y="3535452"/>
            <a:ext cx="364997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Hash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aggregated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16663" y="4266973"/>
            <a:ext cx="304800" cy="314325"/>
            <a:chOff x="1590675" y="4629150"/>
            <a:chExt cx="304800" cy="314325"/>
          </a:xfrm>
        </p:grpSpPr>
        <p:sp>
          <p:nvSpPr>
            <p:cNvPr id="7" name="object 7"/>
            <p:cNvSpPr/>
            <p:nvPr/>
          </p:nvSpPr>
          <p:spPr>
            <a:xfrm>
              <a:off x="1600200" y="4638675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0"/>
                  </a:lnTo>
                  <a:lnTo>
                    <a:pt x="58512" y="28464"/>
                  </a:lnTo>
                  <a:lnTo>
                    <a:pt x="27578" y="60405"/>
                  </a:lnTo>
                  <a:lnTo>
                    <a:pt x="7287" y="100917"/>
                  </a:lnTo>
                  <a:lnTo>
                    <a:pt x="0" y="147574"/>
                  </a:lnTo>
                  <a:lnTo>
                    <a:pt x="7287" y="194292"/>
                  </a:lnTo>
                  <a:lnTo>
                    <a:pt x="27578" y="234842"/>
                  </a:lnTo>
                  <a:lnTo>
                    <a:pt x="58512" y="266802"/>
                  </a:lnTo>
                  <a:lnTo>
                    <a:pt x="97731" y="287753"/>
                  </a:lnTo>
                  <a:lnTo>
                    <a:pt x="142875" y="295275"/>
                  </a:lnTo>
                  <a:lnTo>
                    <a:pt x="188018" y="287753"/>
                  </a:lnTo>
                  <a:lnTo>
                    <a:pt x="227237" y="266802"/>
                  </a:lnTo>
                  <a:lnTo>
                    <a:pt x="258171" y="234842"/>
                  </a:lnTo>
                  <a:lnTo>
                    <a:pt x="278462" y="194292"/>
                  </a:lnTo>
                  <a:lnTo>
                    <a:pt x="285750" y="147574"/>
                  </a:lnTo>
                  <a:lnTo>
                    <a:pt x="278462" y="100917"/>
                  </a:lnTo>
                  <a:lnTo>
                    <a:pt x="258171" y="60405"/>
                  </a:lnTo>
                  <a:lnTo>
                    <a:pt x="227237" y="28464"/>
                  </a:lnTo>
                  <a:lnTo>
                    <a:pt x="188018" y="752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200" y="4638675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574"/>
                  </a:moveTo>
                  <a:lnTo>
                    <a:pt x="7287" y="100917"/>
                  </a:lnTo>
                  <a:lnTo>
                    <a:pt x="27578" y="60405"/>
                  </a:lnTo>
                  <a:lnTo>
                    <a:pt x="58512" y="28464"/>
                  </a:lnTo>
                  <a:lnTo>
                    <a:pt x="97731" y="7520"/>
                  </a:lnTo>
                  <a:lnTo>
                    <a:pt x="142875" y="0"/>
                  </a:lnTo>
                  <a:lnTo>
                    <a:pt x="188018" y="7520"/>
                  </a:lnTo>
                  <a:lnTo>
                    <a:pt x="227237" y="28464"/>
                  </a:lnTo>
                  <a:lnTo>
                    <a:pt x="258171" y="60405"/>
                  </a:lnTo>
                  <a:lnTo>
                    <a:pt x="278462" y="100917"/>
                  </a:lnTo>
                  <a:lnTo>
                    <a:pt x="285750" y="147574"/>
                  </a:lnTo>
                  <a:lnTo>
                    <a:pt x="278462" y="194292"/>
                  </a:lnTo>
                  <a:lnTo>
                    <a:pt x="258171" y="234842"/>
                  </a:lnTo>
                  <a:lnTo>
                    <a:pt x="227237" y="266802"/>
                  </a:lnTo>
                  <a:lnTo>
                    <a:pt x="188018" y="287753"/>
                  </a:lnTo>
                  <a:lnTo>
                    <a:pt x="142875" y="295275"/>
                  </a:lnTo>
                  <a:lnTo>
                    <a:pt x="97731" y="287753"/>
                  </a:lnTo>
                  <a:lnTo>
                    <a:pt x="58512" y="266802"/>
                  </a:lnTo>
                  <a:lnTo>
                    <a:pt x="27578" y="234842"/>
                  </a:lnTo>
                  <a:lnTo>
                    <a:pt x="7287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03658" y="4293579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1038" y="4247923"/>
            <a:ext cx="314325" cy="314325"/>
            <a:chOff x="2305050" y="4610100"/>
            <a:chExt cx="314325" cy="314325"/>
          </a:xfrm>
        </p:grpSpPr>
        <p:sp>
          <p:nvSpPr>
            <p:cNvPr id="11" name="object 11"/>
            <p:cNvSpPr/>
            <p:nvPr/>
          </p:nvSpPr>
          <p:spPr>
            <a:xfrm>
              <a:off x="2314575" y="46196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700" y="0"/>
                  </a:moveTo>
                  <a:lnTo>
                    <a:pt x="100982" y="7520"/>
                  </a:lnTo>
                  <a:lnTo>
                    <a:pt x="60432" y="28464"/>
                  </a:lnTo>
                  <a:lnTo>
                    <a:pt x="28472" y="60405"/>
                  </a:lnTo>
                  <a:lnTo>
                    <a:pt x="7521" y="100917"/>
                  </a:lnTo>
                  <a:lnTo>
                    <a:pt x="0" y="147574"/>
                  </a:lnTo>
                  <a:lnTo>
                    <a:pt x="7521" y="194292"/>
                  </a:lnTo>
                  <a:lnTo>
                    <a:pt x="28472" y="234842"/>
                  </a:lnTo>
                  <a:lnTo>
                    <a:pt x="60432" y="266802"/>
                  </a:lnTo>
                  <a:lnTo>
                    <a:pt x="100982" y="287753"/>
                  </a:lnTo>
                  <a:lnTo>
                    <a:pt x="147700" y="295275"/>
                  </a:lnTo>
                  <a:lnTo>
                    <a:pt x="194357" y="287753"/>
                  </a:lnTo>
                  <a:lnTo>
                    <a:pt x="234869" y="266802"/>
                  </a:lnTo>
                  <a:lnTo>
                    <a:pt x="266810" y="234842"/>
                  </a:lnTo>
                  <a:lnTo>
                    <a:pt x="287754" y="194292"/>
                  </a:lnTo>
                  <a:lnTo>
                    <a:pt x="295275" y="147574"/>
                  </a:lnTo>
                  <a:lnTo>
                    <a:pt x="287754" y="100917"/>
                  </a:lnTo>
                  <a:lnTo>
                    <a:pt x="266810" y="60405"/>
                  </a:lnTo>
                  <a:lnTo>
                    <a:pt x="234869" y="28464"/>
                  </a:lnTo>
                  <a:lnTo>
                    <a:pt x="194357" y="752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4575" y="46196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1589" y="4279101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8038" y="4847998"/>
            <a:ext cx="304800" cy="314325"/>
            <a:chOff x="1162050" y="5210175"/>
            <a:chExt cx="304800" cy="314325"/>
          </a:xfrm>
        </p:grpSpPr>
        <p:sp>
          <p:nvSpPr>
            <p:cNvPr id="15" name="object 15"/>
            <p:cNvSpPr/>
            <p:nvPr/>
          </p:nvSpPr>
          <p:spPr>
            <a:xfrm>
              <a:off x="1171575" y="52197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16" y="7521"/>
                  </a:lnTo>
                  <a:lnTo>
                    <a:pt x="58495" y="28472"/>
                  </a:lnTo>
                  <a:lnTo>
                    <a:pt x="27567" y="60432"/>
                  </a:lnTo>
                  <a:lnTo>
                    <a:pt x="7284" y="100982"/>
                  </a:lnTo>
                  <a:lnTo>
                    <a:pt x="0" y="147700"/>
                  </a:lnTo>
                  <a:lnTo>
                    <a:pt x="7284" y="194357"/>
                  </a:lnTo>
                  <a:lnTo>
                    <a:pt x="27567" y="234869"/>
                  </a:lnTo>
                  <a:lnTo>
                    <a:pt x="58495" y="266810"/>
                  </a:lnTo>
                  <a:lnTo>
                    <a:pt x="97716" y="287754"/>
                  </a:lnTo>
                  <a:lnTo>
                    <a:pt x="142875" y="295275"/>
                  </a:lnTo>
                  <a:lnTo>
                    <a:pt x="188018" y="287754"/>
                  </a:lnTo>
                  <a:lnTo>
                    <a:pt x="227237" y="266810"/>
                  </a:lnTo>
                  <a:lnTo>
                    <a:pt x="258171" y="234869"/>
                  </a:lnTo>
                  <a:lnTo>
                    <a:pt x="278462" y="194357"/>
                  </a:lnTo>
                  <a:lnTo>
                    <a:pt x="285750" y="147700"/>
                  </a:lnTo>
                  <a:lnTo>
                    <a:pt x="278462" y="100982"/>
                  </a:lnTo>
                  <a:lnTo>
                    <a:pt x="258171" y="60432"/>
                  </a:lnTo>
                  <a:lnTo>
                    <a:pt x="227237" y="28472"/>
                  </a:lnTo>
                  <a:lnTo>
                    <a:pt x="188018" y="752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71575" y="52197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700"/>
                  </a:moveTo>
                  <a:lnTo>
                    <a:pt x="7284" y="100982"/>
                  </a:lnTo>
                  <a:lnTo>
                    <a:pt x="27567" y="60432"/>
                  </a:lnTo>
                  <a:lnTo>
                    <a:pt x="58495" y="28472"/>
                  </a:lnTo>
                  <a:lnTo>
                    <a:pt x="97716" y="7521"/>
                  </a:lnTo>
                  <a:lnTo>
                    <a:pt x="142875" y="0"/>
                  </a:lnTo>
                  <a:lnTo>
                    <a:pt x="188018" y="7521"/>
                  </a:lnTo>
                  <a:lnTo>
                    <a:pt x="227237" y="28472"/>
                  </a:lnTo>
                  <a:lnTo>
                    <a:pt x="258171" y="60432"/>
                  </a:lnTo>
                  <a:lnTo>
                    <a:pt x="278462" y="100982"/>
                  </a:lnTo>
                  <a:lnTo>
                    <a:pt x="285750" y="147700"/>
                  </a:lnTo>
                  <a:lnTo>
                    <a:pt x="278462" y="194357"/>
                  </a:lnTo>
                  <a:lnTo>
                    <a:pt x="258171" y="234869"/>
                  </a:lnTo>
                  <a:lnTo>
                    <a:pt x="227237" y="266810"/>
                  </a:lnTo>
                  <a:lnTo>
                    <a:pt x="188018" y="287754"/>
                  </a:lnTo>
                  <a:lnTo>
                    <a:pt x="142875" y="295275"/>
                  </a:lnTo>
                  <a:lnTo>
                    <a:pt x="97716" y="287754"/>
                  </a:lnTo>
                  <a:lnTo>
                    <a:pt x="58495" y="266810"/>
                  </a:lnTo>
                  <a:lnTo>
                    <a:pt x="27567" y="234869"/>
                  </a:lnTo>
                  <a:lnTo>
                    <a:pt x="7284" y="194357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1223" y="4878160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16663" y="5457598"/>
            <a:ext cx="304800" cy="314325"/>
            <a:chOff x="1590675" y="5819775"/>
            <a:chExt cx="304800" cy="314325"/>
          </a:xfrm>
        </p:grpSpPr>
        <p:sp>
          <p:nvSpPr>
            <p:cNvPr id="19" name="object 19"/>
            <p:cNvSpPr/>
            <p:nvPr/>
          </p:nvSpPr>
          <p:spPr>
            <a:xfrm>
              <a:off x="160020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7"/>
                  </a:lnTo>
                  <a:lnTo>
                    <a:pt x="58512" y="28486"/>
                  </a:lnTo>
                  <a:lnTo>
                    <a:pt x="27578" y="60446"/>
                  </a:lnTo>
                  <a:lnTo>
                    <a:pt x="7287" y="100974"/>
                  </a:lnTo>
                  <a:lnTo>
                    <a:pt x="0" y="147637"/>
                  </a:lnTo>
                  <a:lnTo>
                    <a:pt x="7287" y="194300"/>
                  </a:lnTo>
                  <a:lnTo>
                    <a:pt x="27578" y="234828"/>
                  </a:lnTo>
                  <a:lnTo>
                    <a:pt x="58512" y="266788"/>
                  </a:lnTo>
                  <a:lnTo>
                    <a:pt x="97731" y="287747"/>
                  </a:lnTo>
                  <a:lnTo>
                    <a:pt x="142875" y="295275"/>
                  </a:lnTo>
                  <a:lnTo>
                    <a:pt x="188018" y="287747"/>
                  </a:lnTo>
                  <a:lnTo>
                    <a:pt x="227237" y="266788"/>
                  </a:lnTo>
                  <a:lnTo>
                    <a:pt x="258171" y="234828"/>
                  </a:lnTo>
                  <a:lnTo>
                    <a:pt x="278462" y="194300"/>
                  </a:lnTo>
                  <a:lnTo>
                    <a:pt x="285750" y="147637"/>
                  </a:lnTo>
                  <a:lnTo>
                    <a:pt x="278462" y="100974"/>
                  </a:lnTo>
                  <a:lnTo>
                    <a:pt x="258171" y="60446"/>
                  </a:lnTo>
                  <a:lnTo>
                    <a:pt x="227237" y="28486"/>
                  </a:lnTo>
                  <a:lnTo>
                    <a:pt x="188018" y="752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020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637"/>
                  </a:moveTo>
                  <a:lnTo>
                    <a:pt x="7287" y="100974"/>
                  </a:lnTo>
                  <a:lnTo>
                    <a:pt x="27578" y="60446"/>
                  </a:lnTo>
                  <a:lnTo>
                    <a:pt x="58512" y="28486"/>
                  </a:lnTo>
                  <a:lnTo>
                    <a:pt x="97731" y="7527"/>
                  </a:lnTo>
                  <a:lnTo>
                    <a:pt x="142875" y="0"/>
                  </a:lnTo>
                  <a:lnTo>
                    <a:pt x="188018" y="7527"/>
                  </a:lnTo>
                  <a:lnTo>
                    <a:pt x="227237" y="28486"/>
                  </a:lnTo>
                  <a:lnTo>
                    <a:pt x="258171" y="60446"/>
                  </a:lnTo>
                  <a:lnTo>
                    <a:pt x="278462" y="100974"/>
                  </a:lnTo>
                  <a:lnTo>
                    <a:pt x="285750" y="147637"/>
                  </a:lnTo>
                  <a:lnTo>
                    <a:pt x="278462" y="194300"/>
                  </a:lnTo>
                  <a:lnTo>
                    <a:pt x="258171" y="234828"/>
                  </a:lnTo>
                  <a:lnTo>
                    <a:pt x="227237" y="266788"/>
                  </a:lnTo>
                  <a:lnTo>
                    <a:pt x="188018" y="287747"/>
                  </a:lnTo>
                  <a:lnTo>
                    <a:pt x="142875" y="295275"/>
                  </a:lnTo>
                  <a:lnTo>
                    <a:pt x="97731" y="287747"/>
                  </a:lnTo>
                  <a:lnTo>
                    <a:pt x="58512" y="266788"/>
                  </a:lnTo>
                  <a:lnTo>
                    <a:pt x="27578" y="234828"/>
                  </a:lnTo>
                  <a:lnTo>
                    <a:pt x="7287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03658" y="5489030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59613" y="5457598"/>
            <a:ext cx="304800" cy="314325"/>
            <a:chOff x="2333625" y="5819775"/>
            <a:chExt cx="304800" cy="314325"/>
          </a:xfrm>
        </p:grpSpPr>
        <p:sp>
          <p:nvSpPr>
            <p:cNvPr id="23" name="object 23"/>
            <p:cNvSpPr/>
            <p:nvPr/>
          </p:nvSpPr>
          <p:spPr>
            <a:xfrm>
              <a:off x="234315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7"/>
                  </a:lnTo>
                  <a:lnTo>
                    <a:pt x="58512" y="28486"/>
                  </a:lnTo>
                  <a:lnTo>
                    <a:pt x="27578" y="60446"/>
                  </a:lnTo>
                  <a:lnTo>
                    <a:pt x="7287" y="100974"/>
                  </a:lnTo>
                  <a:lnTo>
                    <a:pt x="0" y="147637"/>
                  </a:lnTo>
                  <a:lnTo>
                    <a:pt x="7287" y="194300"/>
                  </a:lnTo>
                  <a:lnTo>
                    <a:pt x="27578" y="234828"/>
                  </a:lnTo>
                  <a:lnTo>
                    <a:pt x="58512" y="266788"/>
                  </a:lnTo>
                  <a:lnTo>
                    <a:pt x="97731" y="287747"/>
                  </a:lnTo>
                  <a:lnTo>
                    <a:pt x="142875" y="295275"/>
                  </a:lnTo>
                  <a:lnTo>
                    <a:pt x="188018" y="287747"/>
                  </a:lnTo>
                  <a:lnTo>
                    <a:pt x="227237" y="266788"/>
                  </a:lnTo>
                  <a:lnTo>
                    <a:pt x="258171" y="234828"/>
                  </a:lnTo>
                  <a:lnTo>
                    <a:pt x="278462" y="194300"/>
                  </a:lnTo>
                  <a:lnTo>
                    <a:pt x="285750" y="147637"/>
                  </a:lnTo>
                  <a:lnTo>
                    <a:pt x="278462" y="100974"/>
                  </a:lnTo>
                  <a:lnTo>
                    <a:pt x="258171" y="60446"/>
                  </a:lnTo>
                  <a:lnTo>
                    <a:pt x="227237" y="28486"/>
                  </a:lnTo>
                  <a:lnTo>
                    <a:pt x="188018" y="752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4315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637"/>
                  </a:moveTo>
                  <a:lnTo>
                    <a:pt x="7287" y="100974"/>
                  </a:lnTo>
                  <a:lnTo>
                    <a:pt x="27578" y="60446"/>
                  </a:lnTo>
                  <a:lnTo>
                    <a:pt x="58512" y="28486"/>
                  </a:lnTo>
                  <a:lnTo>
                    <a:pt x="97731" y="7527"/>
                  </a:lnTo>
                  <a:lnTo>
                    <a:pt x="142875" y="0"/>
                  </a:lnTo>
                  <a:lnTo>
                    <a:pt x="188018" y="7527"/>
                  </a:lnTo>
                  <a:lnTo>
                    <a:pt x="227237" y="28486"/>
                  </a:lnTo>
                  <a:lnTo>
                    <a:pt x="258171" y="60446"/>
                  </a:lnTo>
                  <a:lnTo>
                    <a:pt x="278462" y="100974"/>
                  </a:lnTo>
                  <a:lnTo>
                    <a:pt x="285750" y="147637"/>
                  </a:lnTo>
                  <a:lnTo>
                    <a:pt x="278462" y="194300"/>
                  </a:lnTo>
                  <a:lnTo>
                    <a:pt x="258171" y="234828"/>
                  </a:lnTo>
                  <a:lnTo>
                    <a:pt x="227237" y="266788"/>
                  </a:lnTo>
                  <a:lnTo>
                    <a:pt x="188018" y="287747"/>
                  </a:lnTo>
                  <a:lnTo>
                    <a:pt x="142875" y="295275"/>
                  </a:lnTo>
                  <a:lnTo>
                    <a:pt x="97731" y="287747"/>
                  </a:lnTo>
                  <a:lnTo>
                    <a:pt x="58512" y="266788"/>
                  </a:lnTo>
                  <a:lnTo>
                    <a:pt x="27578" y="234828"/>
                  </a:lnTo>
                  <a:lnTo>
                    <a:pt x="7287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46608" y="5489030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54913" y="4847998"/>
            <a:ext cx="304800" cy="314325"/>
            <a:chOff x="2828925" y="5210175"/>
            <a:chExt cx="304800" cy="314325"/>
          </a:xfrm>
        </p:grpSpPr>
        <p:sp>
          <p:nvSpPr>
            <p:cNvPr id="27" name="object 27"/>
            <p:cNvSpPr/>
            <p:nvPr/>
          </p:nvSpPr>
          <p:spPr>
            <a:xfrm>
              <a:off x="2838450" y="52197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1"/>
                  </a:lnTo>
                  <a:lnTo>
                    <a:pt x="58512" y="28472"/>
                  </a:lnTo>
                  <a:lnTo>
                    <a:pt x="27578" y="60432"/>
                  </a:lnTo>
                  <a:lnTo>
                    <a:pt x="7287" y="100982"/>
                  </a:lnTo>
                  <a:lnTo>
                    <a:pt x="0" y="147700"/>
                  </a:lnTo>
                  <a:lnTo>
                    <a:pt x="7287" y="194357"/>
                  </a:lnTo>
                  <a:lnTo>
                    <a:pt x="27578" y="234869"/>
                  </a:lnTo>
                  <a:lnTo>
                    <a:pt x="58512" y="266810"/>
                  </a:lnTo>
                  <a:lnTo>
                    <a:pt x="97731" y="287754"/>
                  </a:lnTo>
                  <a:lnTo>
                    <a:pt x="142875" y="295275"/>
                  </a:lnTo>
                  <a:lnTo>
                    <a:pt x="188018" y="287754"/>
                  </a:lnTo>
                  <a:lnTo>
                    <a:pt x="227237" y="266810"/>
                  </a:lnTo>
                  <a:lnTo>
                    <a:pt x="258171" y="234869"/>
                  </a:lnTo>
                  <a:lnTo>
                    <a:pt x="278462" y="194357"/>
                  </a:lnTo>
                  <a:lnTo>
                    <a:pt x="285750" y="147700"/>
                  </a:lnTo>
                  <a:lnTo>
                    <a:pt x="278462" y="100982"/>
                  </a:lnTo>
                  <a:lnTo>
                    <a:pt x="258171" y="60432"/>
                  </a:lnTo>
                  <a:lnTo>
                    <a:pt x="227237" y="28472"/>
                  </a:lnTo>
                  <a:lnTo>
                    <a:pt x="188018" y="752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8450" y="52197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700"/>
                  </a:moveTo>
                  <a:lnTo>
                    <a:pt x="7287" y="100982"/>
                  </a:lnTo>
                  <a:lnTo>
                    <a:pt x="27578" y="60432"/>
                  </a:lnTo>
                  <a:lnTo>
                    <a:pt x="58512" y="28472"/>
                  </a:lnTo>
                  <a:lnTo>
                    <a:pt x="97731" y="7521"/>
                  </a:lnTo>
                  <a:lnTo>
                    <a:pt x="142875" y="0"/>
                  </a:lnTo>
                  <a:lnTo>
                    <a:pt x="188018" y="7521"/>
                  </a:lnTo>
                  <a:lnTo>
                    <a:pt x="227237" y="28472"/>
                  </a:lnTo>
                  <a:lnTo>
                    <a:pt x="258171" y="60432"/>
                  </a:lnTo>
                  <a:lnTo>
                    <a:pt x="278462" y="100982"/>
                  </a:lnTo>
                  <a:lnTo>
                    <a:pt x="285750" y="147700"/>
                  </a:lnTo>
                  <a:lnTo>
                    <a:pt x="278462" y="194357"/>
                  </a:lnTo>
                  <a:lnTo>
                    <a:pt x="258171" y="234869"/>
                  </a:lnTo>
                  <a:lnTo>
                    <a:pt x="227237" y="266810"/>
                  </a:lnTo>
                  <a:lnTo>
                    <a:pt x="188018" y="287754"/>
                  </a:lnTo>
                  <a:lnTo>
                    <a:pt x="142875" y="295275"/>
                  </a:lnTo>
                  <a:lnTo>
                    <a:pt x="97731" y="287754"/>
                  </a:lnTo>
                  <a:lnTo>
                    <a:pt x="58512" y="266810"/>
                  </a:lnTo>
                  <a:lnTo>
                    <a:pt x="27578" y="234869"/>
                  </a:lnTo>
                  <a:lnTo>
                    <a:pt x="7287" y="194357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643432" y="4878160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50038" y="4414674"/>
            <a:ext cx="1451610" cy="1107440"/>
          </a:xfrm>
          <a:custGeom>
            <a:avLst/>
            <a:gdLst/>
            <a:ahLst/>
            <a:cxnLst/>
            <a:rect l="l" t="t" r="r" b="b"/>
            <a:pathLst>
              <a:path w="1451610" h="1107439">
                <a:moveTo>
                  <a:pt x="228346" y="114300"/>
                </a:moveTo>
                <a:lnTo>
                  <a:pt x="0" y="491617"/>
                </a:lnTo>
              </a:path>
              <a:path w="1451610" h="1107439">
                <a:moveTo>
                  <a:pt x="0" y="695325"/>
                </a:moveTo>
                <a:lnTo>
                  <a:pt x="228346" y="1098867"/>
                </a:lnTo>
              </a:path>
              <a:path w="1451610" h="1107439">
                <a:moveTo>
                  <a:pt x="897382" y="0"/>
                </a:moveTo>
                <a:lnTo>
                  <a:pt x="476250" y="0"/>
                </a:lnTo>
              </a:path>
              <a:path w="1451610" h="1107439">
                <a:moveTo>
                  <a:pt x="1451356" y="505714"/>
                </a:moveTo>
                <a:lnTo>
                  <a:pt x="1143000" y="104775"/>
                </a:lnTo>
              </a:path>
              <a:path w="1451610" h="1107439">
                <a:moveTo>
                  <a:pt x="1421257" y="594868"/>
                </a:moveTo>
                <a:lnTo>
                  <a:pt x="428625" y="114300"/>
                </a:lnTo>
              </a:path>
              <a:path w="1451610" h="1107439">
                <a:moveTo>
                  <a:pt x="1420495" y="600075"/>
                </a:moveTo>
                <a:lnTo>
                  <a:pt x="38100" y="600075"/>
                </a:lnTo>
              </a:path>
              <a:path w="1451610" h="1107439">
                <a:moveTo>
                  <a:pt x="966343" y="1106817"/>
                </a:moveTo>
                <a:lnTo>
                  <a:pt x="38100" y="6000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040813" y="4219348"/>
            <a:ext cx="323850" cy="314325"/>
            <a:chOff x="4314825" y="4581525"/>
            <a:chExt cx="323850" cy="314325"/>
          </a:xfrm>
        </p:grpSpPr>
        <p:sp>
          <p:nvSpPr>
            <p:cNvPr id="32" name="object 32"/>
            <p:cNvSpPr/>
            <p:nvPr/>
          </p:nvSpPr>
          <p:spPr>
            <a:xfrm>
              <a:off x="4324350" y="45910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24350" y="45910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35047" y="4245319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802813" y="4200298"/>
            <a:ext cx="323850" cy="314325"/>
            <a:chOff x="5076825" y="4562475"/>
            <a:chExt cx="323850" cy="314325"/>
          </a:xfrm>
        </p:grpSpPr>
        <p:sp>
          <p:nvSpPr>
            <p:cNvPr id="36" name="object 36"/>
            <p:cNvSpPr/>
            <p:nvPr/>
          </p:nvSpPr>
          <p:spPr>
            <a:xfrm>
              <a:off x="5086350" y="457200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86350" y="457200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98063" y="4230079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574088" y="4809898"/>
            <a:ext cx="333375" cy="314325"/>
            <a:chOff x="3848100" y="5172075"/>
            <a:chExt cx="333375" cy="314325"/>
          </a:xfrm>
        </p:grpSpPr>
        <p:sp>
          <p:nvSpPr>
            <p:cNvPr id="40" name="object 40"/>
            <p:cNvSpPr/>
            <p:nvPr/>
          </p:nvSpPr>
          <p:spPr>
            <a:xfrm>
              <a:off x="3857625" y="5181600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157225" y="0"/>
                  </a:moveTo>
                  <a:lnTo>
                    <a:pt x="107517" y="7521"/>
                  </a:lnTo>
                  <a:lnTo>
                    <a:pt x="64355" y="28472"/>
                  </a:lnTo>
                  <a:lnTo>
                    <a:pt x="30325" y="60432"/>
                  </a:lnTo>
                  <a:lnTo>
                    <a:pt x="8012" y="100982"/>
                  </a:lnTo>
                  <a:lnTo>
                    <a:pt x="0" y="147700"/>
                  </a:lnTo>
                  <a:lnTo>
                    <a:pt x="8012" y="194357"/>
                  </a:lnTo>
                  <a:lnTo>
                    <a:pt x="30325" y="234869"/>
                  </a:lnTo>
                  <a:lnTo>
                    <a:pt x="64355" y="266810"/>
                  </a:lnTo>
                  <a:lnTo>
                    <a:pt x="107517" y="287754"/>
                  </a:lnTo>
                  <a:lnTo>
                    <a:pt x="157225" y="295275"/>
                  </a:lnTo>
                  <a:lnTo>
                    <a:pt x="206872" y="287754"/>
                  </a:lnTo>
                  <a:lnTo>
                    <a:pt x="249996" y="266810"/>
                  </a:lnTo>
                  <a:lnTo>
                    <a:pt x="284007" y="234869"/>
                  </a:lnTo>
                  <a:lnTo>
                    <a:pt x="306313" y="194357"/>
                  </a:lnTo>
                  <a:lnTo>
                    <a:pt x="314325" y="147700"/>
                  </a:lnTo>
                  <a:lnTo>
                    <a:pt x="306313" y="100982"/>
                  </a:lnTo>
                  <a:lnTo>
                    <a:pt x="284007" y="60432"/>
                  </a:lnTo>
                  <a:lnTo>
                    <a:pt x="249996" y="28472"/>
                  </a:lnTo>
                  <a:lnTo>
                    <a:pt x="206872" y="7521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57625" y="5181600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0" y="147700"/>
                  </a:moveTo>
                  <a:lnTo>
                    <a:pt x="8012" y="100982"/>
                  </a:lnTo>
                  <a:lnTo>
                    <a:pt x="30325" y="60432"/>
                  </a:lnTo>
                  <a:lnTo>
                    <a:pt x="64355" y="28472"/>
                  </a:lnTo>
                  <a:lnTo>
                    <a:pt x="107517" y="7521"/>
                  </a:lnTo>
                  <a:lnTo>
                    <a:pt x="157225" y="0"/>
                  </a:lnTo>
                  <a:lnTo>
                    <a:pt x="206872" y="7521"/>
                  </a:lnTo>
                  <a:lnTo>
                    <a:pt x="249996" y="28472"/>
                  </a:lnTo>
                  <a:lnTo>
                    <a:pt x="284007" y="60432"/>
                  </a:lnTo>
                  <a:lnTo>
                    <a:pt x="306313" y="100982"/>
                  </a:lnTo>
                  <a:lnTo>
                    <a:pt x="314325" y="147700"/>
                  </a:lnTo>
                  <a:lnTo>
                    <a:pt x="306313" y="194357"/>
                  </a:lnTo>
                  <a:lnTo>
                    <a:pt x="284007" y="234869"/>
                  </a:lnTo>
                  <a:lnTo>
                    <a:pt x="249996" y="266810"/>
                  </a:lnTo>
                  <a:lnTo>
                    <a:pt x="206872" y="287754"/>
                  </a:lnTo>
                  <a:lnTo>
                    <a:pt x="157225" y="295275"/>
                  </a:lnTo>
                  <a:lnTo>
                    <a:pt x="107517" y="287754"/>
                  </a:lnTo>
                  <a:lnTo>
                    <a:pt x="64355" y="266810"/>
                  </a:lnTo>
                  <a:lnTo>
                    <a:pt x="30325" y="234869"/>
                  </a:lnTo>
                  <a:lnTo>
                    <a:pt x="8012" y="194357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675053" y="4840695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040813" y="5429023"/>
            <a:ext cx="323850" cy="314325"/>
            <a:chOff x="4314825" y="5791200"/>
            <a:chExt cx="323850" cy="314325"/>
          </a:xfrm>
        </p:grpSpPr>
        <p:sp>
          <p:nvSpPr>
            <p:cNvPr id="44" name="object 44"/>
            <p:cNvSpPr/>
            <p:nvPr/>
          </p:nvSpPr>
          <p:spPr>
            <a:xfrm>
              <a:off x="4324350" y="58007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7"/>
                  </a:lnTo>
                  <a:lnTo>
                    <a:pt x="62380" y="28486"/>
                  </a:lnTo>
                  <a:lnTo>
                    <a:pt x="29394" y="60446"/>
                  </a:lnTo>
                  <a:lnTo>
                    <a:pt x="7766" y="100974"/>
                  </a:lnTo>
                  <a:lnTo>
                    <a:pt x="0" y="147637"/>
                  </a:lnTo>
                  <a:lnTo>
                    <a:pt x="7766" y="194300"/>
                  </a:lnTo>
                  <a:lnTo>
                    <a:pt x="29394" y="234828"/>
                  </a:lnTo>
                  <a:lnTo>
                    <a:pt x="62380" y="266788"/>
                  </a:lnTo>
                  <a:lnTo>
                    <a:pt x="104217" y="287747"/>
                  </a:lnTo>
                  <a:lnTo>
                    <a:pt x="152400" y="295275"/>
                  </a:lnTo>
                  <a:lnTo>
                    <a:pt x="200582" y="287747"/>
                  </a:lnTo>
                  <a:lnTo>
                    <a:pt x="242419" y="266788"/>
                  </a:lnTo>
                  <a:lnTo>
                    <a:pt x="275405" y="234828"/>
                  </a:lnTo>
                  <a:lnTo>
                    <a:pt x="297033" y="194300"/>
                  </a:lnTo>
                  <a:lnTo>
                    <a:pt x="304800" y="147637"/>
                  </a:lnTo>
                  <a:lnTo>
                    <a:pt x="297033" y="100974"/>
                  </a:lnTo>
                  <a:lnTo>
                    <a:pt x="275405" y="60446"/>
                  </a:lnTo>
                  <a:lnTo>
                    <a:pt x="242419" y="28486"/>
                  </a:lnTo>
                  <a:lnTo>
                    <a:pt x="200582" y="75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24350" y="58007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637"/>
                  </a:moveTo>
                  <a:lnTo>
                    <a:pt x="7766" y="100974"/>
                  </a:lnTo>
                  <a:lnTo>
                    <a:pt x="29394" y="60446"/>
                  </a:lnTo>
                  <a:lnTo>
                    <a:pt x="62380" y="28486"/>
                  </a:lnTo>
                  <a:lnTo>
                    <a:pt x="104217" y="7527"/>
                  </a:lnTo>
                  <a:lnTo>
                    <a:pt x="152400" y="0"/>
                  </a:lnTo>
                  <a:lnTo>
                    <a:pt x="200582" y="7527"/>
                  </a:lnTo>
                  <a:lnTo>
                    <a:pt x="242419" y="28486"/>
                  </a:lnTo>
                  <a:lnTo>
                    <a:pt x="275405" y="60446"/>
                  </a:lnTo>
                  <a:lnTo>
                    <a:pt x="297033" y="100974"/>
                  </a:lnTo>
                  <a:lnTo>
                    <a:pt x="304800" y="147637"/>
                  </a:lnTo>
                  <a:lnTo>
                    <a:pt x="297033" y="194300"/>
                  </a:lnTo>
                  <a:lnTo>
                    <a:pt x="275405" y="234828"/>
                  </a:lnTo>
                  <a:lnTo>
                    <a:pt x="242419" y="266788"/>
                  </a:lnTo>
                  <a:lnTo>
                    <a:pt x="200582" y="287747"/>
                  </a:lnTo>
                  <a:lnTo>
                    <a:pt x="152400" y="295275"/>
                  </a:lnTo>
                  <a:lnTo>
                    <a:pt x="104217" y="287747"/>
                  </a:lnTo>
                  <a:lnTo>
                    <a:pt x="62380" y="266788"/>
                  </a:lnTo>
                  <a:lnTo>
                    <a:pt x="29394" y="234828"/>
                  </a:lnTo>
                  <a:lnTo>
                    <a:pt x="7766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135047" y="5462995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21863" y="5429023"/>
            <a:ext cx="333375" cy="314325"/>
            <a:chOff x="5095875" y="5791200"/>
            <a:chExt cx="333375" cy="314325"/>
          </a:xfrm>
        </p:grpSpPr>
        <p:sp>
          <p:nvSpPr>
            <p:cNvPr id="48" name="object 48"/>
            <p:cNvSpPr/>
            <p:nvPr/>
          </p:nvSpPr>
          <p:spPr>
            <a:xfrm>
              <a:off x="5105400" y="5800725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157225" y="0"/>
                  </a:moveTo>
                  <a:lnTo>
                    <a:pt x="107517" y="7527"/>
                  </a:lnTo>
                  <a:lnTo>
                    <a:pt x="64355" y="28486"/>
                  </a:lnTo>
                  <a:lnTo>
                    <a:pt x="30325" y="60446"/>
                  </a:lnTo>
                  <a:lnTo>
                    <a:pt x="8012" y="100974"/>
                  </a:lnTo>
                  <a:lnTo>
                    <a:pt x="0" y="147637"/>
                  </a:lnTo>
                  <a:lnTo>
                    <a:pt x="8012" y="194300"/>
                  </a:lnTo>
                  <a:lnTo>
                    <a:pt x="30325" y="234828"/>
                  </a:lnTo>
                  <a:lnTo>
                    <a:pt x="64355" y="266788"/>
                  </a:lnTo>
                  <a:lnTo>
                    <a:pt x="107517" y="287747"/>
                  </a:lnTo>
                  <a:lnTo>
                    <a:pt x="157225" y="295275"/>
                  </a:lnTo>
                  <a:lnTo>
                    <a:pt x="206872" y="287747"/>
                  </a:lnTo>
                  <a:lnTo>
                    <a:pt x="249996" y="266788"/>
                  </a:lnTo>
                  <a:lnTo>
                    <a:pt x="284007" y="234828"/>
                  </a:lnTo>
                  <a:lnTo>
                    <a:pt x="306313" y="194300"/>
                  </a:lnTo>
                  <a:lnTo>
                    <a:pt x="314325" y="147637"/>
                  </a:lnTo>
                  <a:lnTo>
                    <a:pt x="306313" y="100974"/>
                  </a:lnTo>
                  <a:lnTo>
                    <a:pt x="284007" y="60446"/>
                  </a:lnTo>
                  <a:lnTo>
                    <a:pt x="249996" y="28486"/>
                  </a:lnTo>
                  <a:lnTo>
                    <a:pt x="206872" y="7527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05400" y="5800725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0" y="147637"/>
                  </a:moveTo>
                  <a:lnTo>
                    <a:pt x="8012" y="100974"/>
                  </a:lnTo>
                  <a:lnTo>
                    <a:pt x="30325" y="60446"/>
                  </a:lnTo>
                  <a:lnTo>
                    <a:pt x="64355" y="28486"/>
                  </a:lnTo>
                  <a:lnTo>
                    <a:pt x="107517" y="7527"/>
                  </a:lnTo>
                  <a:lnTo>
                    <a:pt x="157225" y="0"/>
                  </a:lnTo>
                  <a:lnTo>
                    <a:pt x="206872" y="7527"/>
                  </a:lnTo>
                  <a:lnTo>
                    <a:pt x="249996" y="28486"/>
                  </a:lnTo>
                  <a:lnTo>
                    <a:pt x="284007" y="60446"/>
                  </a:lnTo>
                  <a:lnTo>
                    <a:pt x="306313" y="100974"/>
                  </a:lnTo>
                  <a:lnTo>
                    <a:pt x="314325" y="147637"/>
                  </a:lnTo>
                  <a:lnTo>
                    <a:pt x="306313" y="194300"/>
                  </a:lnTo>
                  <a:lnTo>
                    <a:pt x="284007" y="234828"/>
                  </a:lnTo>
                  <a:lnTo>
                    <a:pt x="249996" y="266788"/>
                  </a:lnTo>
                  <a:lnTo>
                    <a:pt x="206872" y="287747"/>
                  </a:lnTo>
                  <a:lnTo>
                    <a:pt x="157225" y="295275"/>
                  </a:lnTo>
                  <a:lnTo>
                    <a:pt x="107517" y="287747"/>
                  </a:lnTo>
                  <a:lnTo>
                    <a:pt x="64355" y="266788"/>
                  </a:lnTo>
                  <a:lnTo>
                    <a:pt x="30325" y="234828"/>
                  </a:lnTo>
                  <a:lnTo>
                    <a:pt x="8012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925114" y="5462995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355263" y="4809898"/>
            <a:ext cx="323850" cy="314325"/>
            <a:chOff x="5629275" y="5172075"/>
            <a:chExt cx="323850" cy="314325"/>
          </a:xfrm>
        </p:grpSpPr>
        <p:sp>
          <p:nvSpPr>
            <p:cNvPr id="52" name="object 52"/>
            <p:cNvSpPr/>
            <p:nvPr/>
          </p:nvSpPr>
          <p:spPr>
            <a:xfrm>
              <a:off x="5638800" y="518160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1"/>
                  </a:lnTo>
                  <a:lnTo>
                    <a:pt x="62380" y="28472"/>
                  </a:lnTo>
                  <a:lnTo>
                    <a:pt x="29394" y="60432"/>
                  </a:lnTo>
                  <a:lnTo>
                    <a:pt x="7766" y="100982"/>
                  </a:lnTo>
                  <a:lnTo>
                    <a:pt x="0" y="147700"/>
                  </a:lnTo>
                  <a:lnTo>
                    <a:pt x="7766" y="194357"/>
                  </a:lnTo>
                  <a:lnTo>
                    <a:pt x="29394" y="234869"/>
                  </a:lnTo>
                  <a:lnTo>
                    <a:pt x="62380" y="266810"/>
                  </a:lnTo>
                  <a:lnTo>
                    <a:pt x="104217" y="287754"/>
                  </a:lnTo>
                  <a:lnTo>
                    <a:pt x="152400" y="295275"/>
                  </a:lnTo>
                  <a:lnTo>
                    <a:pt x="200582" y="287754"/>
                  </a:lnTo>
                  <a:lnTo>
                    <a:pt x="242419" y="266810"/>
                  </a:lnTo>
                  <a:lnTo>
                    <a:pt x="275405" y="234869"/>
                  </a:lnTo>
                  <a:lnTo>
                    <a:pt x="297033" y="194357"/>
                  </a:lnTo>
                  <a:lnTo>
                    <a:pt x="304800" y="147700"/>
                  </a:lnTo>
                  <a:lnTo>
                    <a:pt x="297033" y="100982"/>
                  </a:lnTo>
                  <a:lnTo>
                    <a:pt x="275405" y="60432"/>
                  </a:lnTo>
                  <a:lnTo>
                    <a:pt x="242419" y="28472"/>
                  </a:lnTo>
                  <a:lnTo>
                    <a:pt x="200582" y="752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8800" y="518160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700"/>
                  </a:moveTo>
                  <a:lnTo>
                    <a:pt x="7766" y="100982"/>
                  </a:lnTo>
                  <a:lnTo>
                    <a:pt x="29394" y="60432"/>
                  </a:lnTo>
                  <a:lnTo>
                    <a:pt x="62380" y="28472"/>
                  </a:lnTo>
                  <a:lnTo>
                    <a:pt x="104217" y="7521"/>
                  </a:lnTo>
                  <a:lnTo>
                    <a:pt x="152400" y="0"/>
                  </a:lnTo>
                  <a:lnTo>
                    <a:pt x="200582" y="7521"/>
                  </a:lnTo>
                  <a:lnTo>
                    <a:pt x="242419" y="28472"/>
                  </a:lnTo>
                  <a:lnTo>
                    <a:pt x="275405" y="60432"/>
                  </a:lnTo>
                  <a:lnTo>
                    <a:pt x="297033" y="100982"/>
                  </a:lnTo>
                  <a:lnTo>
                    <a:pt x="304800" y="147700"/>
                  </a:lnTo>
                  <a:lnTo>
                    <a:pt x="297033" y="194357"/>
                  </a:lnTo>
                  <a:lnTo>
                    <a:pt x="275405" y="234869"/>
                  </a:lnTo>
                  <a:lnTo>
                    <a:pt x="242419" y="266810"/>
                  </a:lnTo>
                  <a:lnTo>
                    <a:pt x="200582" y="287754"/>
                  </a:lnTo>
                  <a:lnTo>
                    <a:pt x="152400" y="295275"/>
                  </a:lnTo>
                  <a:lnTo>
                    <a:pt x="104217" y="287754"/>
                  </a:lnTo>
                  <a:lnTo>
                    <a:pt x="62380" y="266810"/>
                  </a:lnTo>
                  <a:lnTo>
                    <a:pt x="29394" y="234869"/>
                  </a:lnTo>
                  <a:lnTo>
                    <a:pt x="7766" y="194357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453434" y="4840695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855139" y="4367049"/>
            <a:ext cx="1558925" cy="1125855"/>
          </a:xfrm>
          <a:custGeom>
            <a:avLst/>
            <a:gdLst/>
            <a:ahLst/>
            <a:cxnLst/>
            <a:rect l="l" t="t" r="r" b="b"/>
            <a:pathLst>
              <a:path w="1558925" h="1125854">
                <a:moveTo>
                  <a:pt x="242824" y="114300"/>
                </a:moveTo>
                <a:lnTo>
                  <a:pt x="0" y="498729"/>
                </a:lnTo>
              </a:path>
              <a:path w="1558925" h="1125854">
                <a:moveTo>
                  <a:pt x="0" y="714375"/>
                </a:moveTo>
                <a:lnTo>
                  <a:pt x="242824" y="1125499"/>
                </a:lnTo>
              </a:path>
              <a:path w="1558925" h="1125854">
                <a:moveTo>
                  <a:pt x="962278" y="0"/>
                </a:moveTo>
                <a:lnTo>
                  <a:pt x="514350" y="0"/>
                </a:lnTo>
              </a:path>
              <a:path w="1558925" h="1125854">
                <a:moveTo>
                  <a:pt x="1547114" y="513207"/>
                </a:moveTo>
                <a:lnTo>
                  <a:pt x="1219200" y="104775"/>
                </a:lnTo>
              </a:path>
              <a:path w="1558925" h="1125854">
                <a:moveTo>
                  <a:pt x="1007872" y="104775"/>
                </a:moveTo>
                <a:lnTo>
                  <a:pt x="47625" y="609346"/>
                </a:lnTo>
              </a:path>
              <a:path w="1558925" h="1125854">
                <a:moveTo>
                  <a:pt x="1517650" y="609600"/>
                </a:moveTo>
                <a:lnTo>
                  <a:pt x="47625" y="609600"/>
                </a:lnTo>
              </a:path>
              <a:path w="1558925" h="1125854">
                <a:moveTo>
                  <a:pt x="1247775" y="1125499"/>
                </a:moveTo>
                <a:lnTo>
                  <a:pt x="1558925" y="7143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88713" y="4457473"/>
            <a:ext cx="2276475" cy="1276350"/>
          </a:xfrm>
          <a:custGeom>
            <a:avLst/>
            <a:gdLst/>
            <a:ahLst/>
            <a:cxnLst/>
            <a:rect l="l" t="t" r="r" b="b"/>
            <a:pathLst>
              <a:path w="2276475" h="1276350">
                <a:moveTo>
                  <a:pt x="0" y="1276350"/>
                </a:moveTo>
                <a:lnTo>
                  <a:pt x="2276475" y="1276350"/>
                </a:lnTo>
                <a:lnTo>
                  <a:pt x="2276475" y="0"/>
                </a:lnTo>
                <a:lnTo>
                  <a:pt x="0" y="0"/>
                </a:lnTo>
                <a:lnTo>
                  <a:pt x="0" y="127635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295697" y="4087204"/>
            <a:ext cx="12566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Arial"/>
                <a:cs typeface="Arial"/>
              </a:rPr>
              <a:t>Hash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3309"/>
              </p:ext>
            </p:extLst>
          </p:nvPr>
        </p:nvGraphicFramePr>
        <p:xfrm>
          <a:off x="6446193" y="4573923"/>
          <a:ext cx="1581150" cy="96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ts val="1750"/>
                        </a:lnSpc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1,1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739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&gt;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39"/>
                        </a:lnSpc>
                      </a:pPr>
                      <a:r>
                        <a:rPr sz="15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550" spc="-20" dirty="0">
                          <a:latin typeface="Arial"/>
                          <a:cs typeface="Arial"/>
                        </a:rPr>
                        <a:t>1,11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764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&gt;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64"/>
                        </a:lnSpc>
                      </a:pPr>
                      <a:r>
                        <a:rPr sz="155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3175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50" spc="-10" dirty="0">
                          <a:latin typeface="Arial"/>
                          <a:cs typeface="Arial"/>
                        </a:rPr>
                        <a:t>1,111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80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&gt;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00"/>
                        </a:lnSpc>
                      </a:pPr>
                      <a:r>
                        <a:rPr sz="155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31750">
                        <a:lnSpc>
                          <a:spcPts val="1785"/>
                        </a:lnSpc>
                        <a:spcBef>
                          <a:spcPts val="5"/>
                        </a:spcBef>
                      </a:pPr>
                      <a:r>
                        <a:rPr sz="1550" spc="-10" dirty="0">
                          <a:latin typeface="Arial"/>
                          <a:cs typeface="Arial"/>
                        </a:rPr>
                        <a:t>1,1111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789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&gt;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9"/>
                        </a:lnSpc>
                      </a:pPr>
                      <a:r>
                        <a:rPr sz="155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9" name="object 59"/>
          <p:cNvGrpSpPr/>
          <p:nvPr/>
        </p:nvGrpSpPr>
        <p:grpSpPr>
          <a:xfrm>
            <a:off x="1469063" y="1990498"/>
            <a:ext cx="2038350" cy="304800"/>
            <a:chOff x="1743075" y="2352675"/>
            <a:chExt cx="2038350" cy="304800"/>
          </a:xfrm>
        </p:grpSpPr>
        <p:sp>
          <p:nvSpPr>
            <p:cNvPr id="60" name="object 60"/>
            <p:cNvSpPr/>
            <p:nvPr/>
          </p:nvSpPr>
          <p:spPr>
            <a:xfrm>
              <a:off x="1752600" y="2381250"/>
              <a:ext cx="904875" cy="257175"/>
            </a:xfrm>
            <a:custGeom>
              <a:avLst/>
              <a:gdLst/>
              <a:ahLst/>
              <a:cxnLst/>
              <a:rect l="l" t="t" r="r" b="b"/>
              <a:pathLst>
                <a:path w="904875" h="257175">
                  <a:moveTo>
                    <a:pt x="452500" y="0"/>
                  </a:moveTo>
                  <a:lnTo>
                    <a:pt x="379096" y="1681"/>
                  </a:lnTo>
                  <a:lnTo>
                    <a:pt x="309465" y="6551"/>
                  </a:lnTo>
                  <a:lnTo>
                    <a:pt x="244539" y="14343"/>
                  </a:lnTo>
                  <a:lnTo>
                    <a:pt x="185248" y="24794"/>
                  </a:lnTo>
                  <a:lnTo>
                    <a:pt x="132524" y="37639"/>
                  </a:lnTo>
                  <a:lnTo>
                    <a:pt x="87298" y="52614"/>
                  </a:lnTo>
                  <a:lnTo>
                    <a:pt x="50502" y="69454"/>
                  </a:lnTo>
                  <a:lnTo>
                    <a:pt x="5921" y="107674"/>
                  </a:lnTo>
                  <a:lnTo>
                    <a:pt x="0" y="128524"/>
                  </a:lnTo>
                  <a:lnTo>
                    <a:pt x="5921" y="149408"/>
                  </a:lnTo>
                  <a:lnTo>
                    <a:pt x="50502" y="187676"/>
                  </a:lnTo>
                  <a:lnTo>
                    <a:pt x="87298" y="204532"/>
                  </a:lnTo>
                  <a:lnTo>
                    <a:pt x="132524" y="219519"/>
                  </a:lnTo>
                  <a:lnTo>
                    <a:pt x="185248" y="232372"/>
                  </a:lnTo>
                  <a:lnTo>
                    <a:pt x="244539" y="242828"/>
                  </a:lnTo>
                  <a:lnTo>
                    <a:pt x="309465" y="250622"/>
                  </a:lnTo>
                  <a:lnTo>
                    <a:pt x="379096" y="255493"/>
                  </a:lnTo>
                  <a:lnTo>
                    <a:pt x="452500" y="257175"/>
                  </a:lnTo>
                  <a:lnTo>
                    <a:pt x="525871" y="255493"/>
                  </a:lnTo>
                  <a:lnTo>
                    <a:pt x="595474" y="250622"/>
                  </a:lnTo>
                  <a:lnTo>
                    <a:pt x="660379" y="242828"/>
                  </a:lnTo>
                  <a:lnTo>
                    <a:pt x="719654" y="232372"/>
                  </a:lnTo>
                  <a:lnTo>
                    <a:pt x="772366" y="219519"/>
                  </a:lnTo>
                  <a:lnTo>
                    <a:pt x="817584" y="204532"/>
                  </a:lnTo>
                  <a:lnTo>
                    <a:pt x="854376" y="187676"/>
                  </a:lnTo>
                  <a:lnTo>
                    <a:pt x="898953" y="149408"/>
                  </a:lnTo>
                  <a:lnTo>
                    <a:pt x="904875" y="128524"/>
                  </a:lnTo>
                  <a:lnTo>
                    <a:pt x="898953" y="107674"/>
                  </a:lnTo>
                  <a:lnTo>
                    <a:pt x="854376" y="69454"/>
                  </a:lnTo>
                  <a:lnTo>
                    <a:pt x="817584" y="52614"/>
                  </a:lnTo>
                  <a:lnTo>
                    <a:pt x="772366" y="37639"/>
                  </a:lnTo>
                  <a:lnTo>
                    <a:pt x="719654" y="24794"/>
                  </a:lnTo>
                  <a:lnTo>
                    <a:pt x="660379" y="14343"/>
                  </a:lnTo>
                  <a:lnTo>
                    <a:pt x="595474" y="6551"/>
                  </a:lnTo>
                  <a:lnTo>
                    <a:pt x="525871" y="1681"/>
                  </a:lnTo>
                  <a:lnTo>
                    <a:pt x="4525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52600" y="2381250"/>
              <a:ext cx="904875" cy="257175"/>
            </a:xfrm>
            <a:custGeom>
              <a:avLst/>
              <a:gdLst/>
              <a:ahLst/>
              <a:cxnLst/>
              <a:rect l="l" t="t" r="r" b="b"/>
              <a:pathLst>
                <a:path w="904875" h="257175">
                  <a:moveTo>
                    <a:pt x="0" y="128524"/>
                  </a:moveTo>
                  <a:lnTo>
                    <a:pt x="23066" y="87896"/>
                  </a:lnTo>
                  <a:lnTo>
                    <a:pt x="87298" y="52614"/>
                  </a:lnTo>
                  <a:lnTo>
                    <a:pt x="132524" y="37639"/>
                  </a:lnTo>
                  <a:lnTo>
                    <a:pt x="185248" y="24794"/>
                  </a:lnTo>
                  <a:lnTo>
                    <a:pt x="244539" y="14343"/>
                  </a:lnTo>
                  <a:lnTo>
                    <a:pt x="309465" y="6551"/>
                  </a:lnTo>
                  <a:lnTo>
                    <a:pt x="379096" y="1681"/>
                  </a:lnTo>
                  <a:lnTo>
                    <a:pt x="452500" y="0"/>
                  </a:lnTo>
                  <a:lnTo>
                    <a:pt x="525871" y="1681"/>
                  </a:lnTo>
                  <a:lnTo>
                    <a:pt x="595474" y="6551"/>
                  </a:lnTo>
                  <a:lnTo>
                    <a:pt x="660379" y="14343"/>
                  </a:lnTo>
                  <a:lnTo>
                    <a:pt x="719654" y="24794"/>
                  </a:lnTo>
                  <a:lnTo>
                    <a:pt x="772366" y="37639"/>
                  </a:lnTo>
                  <a:lnTo>
                    <a:pt x="817584" y="52614"/>
                  </a:lnTo>
                  <a:lnTo>
                    <a:pt x="854376" y="69454"/>
                  </a:lnTo>
                  <a:lnTo>
                    <a:pt x="898953" y="107674"/>
                  </a:lnTo>
                  <a:lnTo>
                    <a:pt x="904875" y="128524"/>
                  </a:lnTo>
                  <a:lnTo>
                    <a:pt x="898953" y="149408"/>
                  </a:lnTo>
                  <a:lnTo>
                    <a:pt x="854376" y="187676"/>
                  </a:lnTo>
                  <a:lnTo>
                    <a:pt x="817584" y="204532"/>
                  </a:lnTo>
                  <a:lnTo>
                    <a:pt x="772366" y="219519"/>
                  </a:lnTo>
                  <a:lnTo>
                    <a:pt x="719654" y="232372"/>
                  </a:lnTo>
                  <a:lnTo>
                    <a:pt x="660379" y="242828"/>
                  </a:lnTo>
                  <a:lnTo>
                    <a:pt x="595474" y="250622"/>
                  </a:lnTo>
                  <a:lnTo>
                    <a:pt x="525871" y="255493"/>
                  </a:lnTo>
                  <a:lnTo>
                    <a:pt x="452500" y="257175"/>
                  </a:lnTo>
                  <a:lnTo>
                    <a:pt x="379096" y="255493"/>
                  </a:lnTo>
                  <a:lnTo>
                    <a:pt x="309465" y="250622"/>
                  </a:lnTo>
                  <a:lnTo>
                    <a:pt x="244539" y="242828"/>
                  </a:lnTo>
                  <a:lnTo>
                    <a:pt x="185248" y="232372"/>
                  </a:lnTo>
                  <a:lnTo>
                    <a:pt x="132524" y="219519"/>
                  </a:lnTo>
                  <a:lnTo>
                    <a:pt x="87298" y="204532"/>
                  </a:lnTo>
                  <a:lnTo>
                    <a:pt x="50502" y="187676"/>
                  </a:lnTo>
                  <a:lnTo>
                    <a:pt x="5921" y="149408"/>
                  </a:lnTo>
                  <a:lnTo>
                    <a:pt x="0" y="12852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48000" y="2362200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361950" y="0"/>
                  </a:moveTo>
                  <a:lnTo>
                    <a:pt x="296889" y="2303"/>
                  </a:lnTo>
                  <a:lnTo>
                    <a:pt x="235654" y="8943"/>
                  </a:lnTo>
                  <a:lnTo>
                    <a:pt x="179267" y="19515"/>
                  </a:lnTo>
                  <a:lnTo>
                    <a:pt x="128750" y="33615"/>
                  </a:lnTo>
                  <a:lnTo>
                    <a:pt x="85126" y="50839"/>
                  </a:lnTo>
                  <a:lnTo>
                    <a:pt x="49417" y="70781"/>
                  </a:lnTo>
                  <a:lnTo>
                    <a:pt x="5831" y="117203"/>
                  </a:lnTo>
                  <a:lnTo>
                    <a:pt x="0" y="142875"/>
                  </a:lnTo>
                  <a:lnTo>
                    <a:pt x="5831" y="168546"/>
                  </a:lnTo>
                  <a:lnTo>
                    <a:pt x="49417" y="214968"/>
                  </a:lnTo>
                  <a:lnTo>
                    <a:pt x="85126" y="234910"/>
                  </a:lnTo>
                  <a:lnTo>
                    <a:pt x="128750" y="252134"/>
                  </a:lnTo>
                  <a:lnTo>
                    <a:pt x="179267" y="266234"/>
                  </a:lnTo>
                  <a:lnTo>
                    <a:pt x="235654" y="276806"/>
                  </a:lnTo>
                  <a:lnTo>
                    <a:pt x="296889" y="283446"/>
                  </a:lnTo>
                  <a:lnTo>
                    <a:pt x="361950" y="285750"/>
                  </a:lnTo>
                  <a:lnTo>
                    <a:pt x="427010" y="283446"/>
                  </a:lnTo>
                  <a:lnTo>
                    <a:pt x="488245" y="276806"/>
                  </a:lnTo>
                  <a:lnTo>
                    <a:pt x="544632" y="266234"/>
                  </a:lnTo>
                  <a:lnTo>
                    <a:pt x="595149" y="252134"/>
                  </a:lnTo>
                  <a:lnTo>
                    <a:pt x="638773" y="234910"/>
                  </a:lnTo>
                  <a:lnTo>
                    <a:pt x="674482" y="214968"/>
                  </a:lnTo>
                  <a:lnTo>
                    <a:pt x="718068" y="168546"/>
                  </a:lnTo>
                  <a:lnTo>
                    <a:pt x="723900" y="142875"/>
                  </a:lnTo>
                  <a:lnTo>
                    <a:pt x="718068" y="117203"/>
                  </a:lnTo>
                  <a:lnTo>
                    <a:pt x="674482" y="70781"/>
                  </a:lnTo>
                  <a:lnTo>
                    <a:pt x="638773" y="50839"/>
                  </a:lnTo>
                  <a:lnTo>
                    <a:pt x="595149" y="33615"/>
                  </a:lnTo>
                  <a:lnTo>
                    <a:pt x="544632" y="19515"/>
                  </a:lnTo>
                  <a:lnTo>
                    <a:pt x="488245" y="8943"/>
                  </a:lnTo>
                  <a:lnTo>
                    <a:pt x="427010" y="2303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48000" y="2362200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0" y="142875"/>
                  </a:moveTo>
                  <a:lnTo>
                    <a:pt x="22644" y="93037"/>
                  </a:lnTo>
                  <a:lnTo>
                    <a:pt x="85126" y="50839"/>
                  </a:lnTo>
                  <a:lnTo>
                    <a:pt x="128750" y="33615"/>
                  </a:lnTo>
                  <a:lnTo>
                    <a:pt x="179267" y="19515"/>
                  </a:lnTo>
                  <a:lnTo>
                    <a:pt x="235654" y="8943"/>
                  </a:lnTo>
                  <a:lnTo>
                    <a:pt x="296889" y="2303"/>
                  </a:lnTo>
                  <a:lnTo>
                    <a:pt x="361950" y="0"/>
                  </a:lnTo>
                  <a:lnTo>
                    <a:pt x="427010" y="2303"/>
                  </a:lnTo>
                  <a:lnTo>
                    <a:pt x="488245" y="8943"/>
                  </a:lnTo>
                  <a:lnTo>
                    <a:pt x="544632" y="19515"/>
                  </a:lnTo>
                  <a:lnTo>
                    <a:pt x="595149" y="33615"/>
                  </a:lnTo>
                  <a:lnTo>
                    <a:pt x="638773" y="50839"/>
                  </a:lnTo>
                  <a:lnTo>
                    <a:pt x="674482" y="70781"/>
                  </a:lnTo>
                  <a:lnTo>
                    <a:pt x="718068" y="117203"/>
                  </a:lnTo>
                  <a:lnTo>
                    <a:pt x="723900" y="142875"/>
                  </a:lnTo>
                  <a:lnTo>
                    <a:pt x="718068" y="168546"/>
                  </a:lnTo>
                  <a:lnTo>
                    <a:pt x="674482" y="214968"/>
                  </a:lnTo>
                  <a:lnTo>
                    <a:pt x="638773" y="234910"/>
                  </a:lnTo>
                  <a:lnTo>
                    <a:pt x="595149" y="252134"/>
                  </a:lnTo>
                  <a:lnTo>
                    <a:pt x="544632" y="266234"/>
                  </a:lnTo>
                  <a:lnTo>
                    <a:pt x="488245" y="276806"/>
                  </a:lnTo>
                  <a:lnTo>
                    <a:pt x="427010" y="283446"/>
                  </a:lnTo>
                  <a:lnTo>
                    <a:pt x="361950" y="285750"/>
                  </a:lnTo>
                  <a:lnTo>
                    <a:pt x="296889" y="283446"/>
                  </a:lnTo>
                  <a:lnTo>
                    <a:pt x="235654" y="276806"/>
                  </a:lnTo>
                  <a:lnTo>
                    <a:pt x="179267" y="266234"/>
                  </a:lnTo>
                  <a:lnTo>
                    <a:pt x="128750" y="252134"/>
                  </a:lnTo>
                  <a:lnTo>
                    <a:pt x="85126" y="234910"/>
                  </a:lnTo>
                  <a:lnTo>
                    <a:pt x="49417" y="214968"/>
                  </a:lnTo>
                  <a:lnTo>
                    <a:pt x="5831" y="168546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38683" y="2043520"/>
            <a:ext cx="15538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</a:tabLst>
            </a:pPr>
            <a:r>
              <a:rPr sz="1200" spc="-10" dirty="0">
                <a:latin typeface="Arial"/>
                <a:cs typeface="Arial"/>
              </a:rPr>
              <a:t>1,111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1,11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54688" y="2571523"/>
            <a:ext cx="990600" cy="304800"/>
            <a:chOff x="1028700" y="2933700"/>
            <a:chExt cx="990600" cy="304800"/>
          </a:xfrm>
        </p:grpSpPr>
        <p:sp>
          <p:nvSpPr>
            <p:cNvPr id="66" name="object 66"/>
            <p:cNvSpPr/>
            <p:nvPr/>
          </p:nvSpPr>
          <p:spPr>
            <a:xfrm>
              <a:off x="1038225" y="2943225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485775" y="0"/>
                  </a:moveTo>
                  <a:lnTo>
                    <a:pt x="413990" y="1550"/>
                  </a:lnTo>
                  <a:lnTo>
                    <a:pt x="345476" y="6052"/>
                  </a:lnTo>
                  <a:lnTo>
                    <a:pt x="280983" y="13285"/>
                  </a:lnTo>
                  <a:lnTo>
                    <a:pt x="221264" y="23028"/>
                  </a:lnTo>
                  <a:lnTo>
                    <a:pt x="167070" y="35058"/>
                  </a:lnTo>
                  <a:lnTo>
                    <a:pt x="119151" y="49155"/>
                  </a:lnTo>
                  <a:lnTo>
                    <a:pt x="78261" y="65096"/>
                  </a:lnTo>
                  <a:lnTo>
                    <a:pt x="20567" y="101625"/>
                  </a:lnTo>
                  <a:lnTo>
                    <a:pt x="0" y="142875"/>
                  </a:lnTo>
                  <a:lnTo>
                    <a:pt x="5267" y="163978"/>
                  </a:lnTo>
                  <a:lnTo>
                    <a:pt x="45148" y="203089"/>
                  </a:lnTo>
                  <a:lnTo>
                    <a:pt x="119151" y="236594"/>
                  </a:lnTo>
                  <a:lnTo>
                    <a:pt x="167070" y="250691"/>
                  </a:lnTo>
                  <a:lnTo>
                    <a:pt x="221264" y="262721"/>
                  </a:lnTo>
                  <a:lnTo>
                    <a:pt x="280983" y="272464"/>
                  </a:lnTo>
                  <a:lnTo>
                    <a:pt x="345476" y="279697"/>
                  </a:lnTo>
                  <a:lnTo>
                    <a:pt x="413990" y="284199"/>
                  </a:lnTo>
                  <a:lnTo>
                    <a:pt x="485775" y="285750"/>
                  </a:lnTo>
                  <a:lnTo>
                    <a:pt x="557545" y="284199"/>
                  </a:lnTo>
                  <a:lnTo>
                    <a:pt x="626050" y="279697"/>
                  </a:lnTo>
                  <a:lnTo>
                    <a:pt x="690538" y="272464"/>
                  </a:lnTo>
                  <a:lnTo>
                    <a:pt x="750257" y="262721"/>
                  </a:lnTo>
                  <a:lnTo>
                    <a:pt x="804453" y="250691"/>
                  </a:lnTo>
                  <a:lnTo>
                    <a:pt x="852376" y="236594"/>
                  </a:lnTo>
                  <a:lnTo>
                    <a:pt x="893272" y="220653"/>
                  </a:lnTo>
                  <a:lnTo>
                    <a:pt x="950977" y="184124"/>
                  </a:lnTo>
                  <a:lnTo>
                    <a:pt x="971550" y="142875"/>
                  </a:lnTo>
                  <a:lnTo>
                    <a:pt x="966281" y="121771"/>
                  </a:lnTo>
                  <a:lnTo>
                    <a:pt x="926390" y="82660"/>
                  </a:lnTo>
                  <a:lnTo>
                    <a:pt x="852376" y="49155"/>
                  </a:lnTo>
                  <a:lnTo>
                    <a:pt x="804453" y="35058"/>
                  </a:lnTo>
                  <a:lnTo>
                    <a:pt x="750257" y="23028"/>
                  </a:lnTo>
                  <a:lnTo>
                    <a:pt x="690538" y="13285"/>
                  </a:lnTo>
                  <a:lnTo>
                    <a:pt x="626050" y="6052"/>
                  </a:lnTo>
                  <a:lnTo>
                    <a:pt x="557545" y="15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38225" y="2943225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0" y="142875"/>
                  </a:moveTo>
                  <a:lnTo>
                    <a:pt x="20567" y="101625"/>
                  </a:lnTo>
                  <a:lnTo>
                    <a:pt x="78261" y="65096"/>
                  </a:lnTo>
                  <a:lnTo>
                    <a:pt x="119151" y="49155"/>
                  </a:lnTo>
                  <a:lnTo>
                    <a:pt x="167070" y="35058"/>
                  </a:lnTo>
                  <a:lnTo>
                    <a:pt x="221264" y="23028"/>
                  </a:lnTo>
                  <a:lnTo>
                    <a:pt x="280983" y="13285"/>
                  </a:lnTo>
                  <a:lnTo>
                    <a:pt x="345476" y="6052"/>
                  </a:lnTo>
                  <a:lnTo>
                    <a:pt x="413990" y="1550"/>
                  </a:lnTo>
                  <a:lnTo>
                    <a:pt x="485775" y="0"/>
                  </a:lnTo>
                  <a:lnTo>
                    <a:pt x="557545" y="1550"/>
                  </a:lnTo>
                  <a:lnTo>
                    <a:pt x="626050" y="6052"/>
                  </a:lnTo>
                  <a:lnTo>
                    <a:pt x="690538" y="13285"/>
                  </a:lnTo>
                  <a:lnTo>
                    <a:pt x="750257" y="23028"/>
                  </a:lnTo>
                  <a:lnTo>
                    <a:pt x="804453" y="35058"/>
                  </a:lnTo>
                  <a:lnTo>
                    <a:pt x="852376" y="49155"/>
                  </a:lnTo>
                  <a:lnTo>
                    <a:pt x="893272" y="65096"/>
                  </a:lnTo>
                  <a:lnTo>
                    <a:pt x="950977" y="101625"/>
                  </a:lnTo>
                  <a:lnTo>
                    <a:pt x="971550" y="142875"/>
                  </a:lnTo>
                  <a:lnTo>
                    <a:pt x="966281" y="163978"/>
                  </a:lnTo>
                  <a:lnTo>
                    <a:pt x="926390" y="203089"/>
                  </a:lnTo>
                  <a:lnTo>
                    <a:pt x="852376" y="236594"/>
                  </a:lnTo>
                  <a:lnTo>
                    <a:pt x="804453" y="250691"/>
                  </a:lnTo>
                  <a:lnTo>
                    <a:pt x="750257" y="262721"/>
                  </a:lnTo>
                  <a:lnTo>
                    <a:pt x="690538" y="272464"/>
                  </a:lnTo>
                  <a:lnTo>
                    <a:pt x="626050" y="279697"/>
                  </a:lnTo>
                  <a:lnTo>
                    <a:pt x="557545" y="284199"/>
                  </a:lnTo>
                  <a:lnTo>
                    <a:pt x="485775" y="285750"/>
                  </a:lnTo>
                  <a:lnTo>
                    <a:pt x="413990" y="284199"/>
                  </a:lnTo>
                  <a:lnTo>
                    <a:pt x="345476" y="279697"/>
                  </a:lnTo>
                  <a:lnTo>
                    <a:pt x="280983" y="272464"/>
                  </a:lnTo>
                  <a:lnTo>
                    <a:pt x="221264" y="262721"/>
                  </a:lnTo>
                  <a:lnTo>
                    <a:pt x="167070" y="250691"/>
                  </a:lnTo>
                  <a:lnTo>
                    <a:pt x="119151" y="236594"/>
                  </a:lnTo>
                  <a:lnTo>
                    <a:pt x="78261" y="220653"/>
                  </a:lnTo>
                  <a:lnTo>
                    <a:pt x="20567" y="184124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012879" y="2622576"/>
            <a:ext cx="462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1,1111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707188" y="3209698"/>
            <a:ext cx="628650" cy="304800"/>
            <a:chOff x="1981200" y="3571875"/>
            <a:chExt cx="628650" cy="304800"/>
          </a:xfrm>
        </p:grpSpPr>
        <p:sp>
          <p:nvSpPr>
            <p:cNvPr id="70" name="object 70"/>
            <p:cNvSpPr/>
            <p:nvPr/>
          </p:nvSpPr>
          <p:spPr>
            <a:xfrm>
              <a:off x="1990725" y="3581400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304800" y="0"/>
                  </a:moveTo>
                  <a:lnTo>
                    <a:pt x="243389" y="2904"/>
                  </a:lnTo>
                  <a:lnTo>
                    <a:pt x="186183" y="11233"/>
                  </a:lnTo>
                  <a:lnTo>
                    <a:pt x="134410" y="24411"/>
                  </a:lnTo>
                  <a:lnTo>
                    <a:pt x="89296" y="41862"/>
                  </a:lnTo>
                  <a:lnTo>
                    <a:pt x="52071" y="63010"/>
                  </a:lnTo>
                  <a:lnTo>
                    <a:pt x="6194" y="114092"/>
                  </a:lnTo>
                  <a:lnTo>
                    <a:pt x="0" y="142875"/>
                  </a:lnTo>
                  <a:lnTo>
                    <a:pt x="6194" y="171657"/>
                  </a:lnTo>
                  <a:lnTo>
                    <a:pt x="52071" y="222739"/>
                  </a:lnTo>
                  <a:lnTo>
                    <a:pt x="89296" y="243887"/>
                  </a:lnTo>
                  <a:lnTo>
                    <a:pt x="134410" y="261338"/>
                  </a:lnTo>
                  <a:lnTo>
                    <a:pt x="186183" y="274516"/>
                  </a:lnTo>
                  <a:lnTo>
                    <a:pt x="243389" y="282845"/>
                  </a:lnTo>
                  <a:lnTo>
                    <a:pt x="304800" y="285750"/>
                  </a:lnTo>
                  <a:lnTo>
                    <a:pt x="366210" y="282845"/>
                  </a:lnTo>
                  <a:lnTo>
                    <a:pt x="423416" y="274516"/>
                  </a:lnTo>
                  <a:lnTo>
                    <a:pt x="475189" y="261338"/>
                  </a:lnTo>
                  <a:lnTo>
                    <a:pt x="520303" y="243887"/>
                  </a:lnTo>
                  <a:lnTo>
                    <a:pt x="557528" y="222739"/>
                  </a:lnTo>
                  <a:lnTo>
                    <a:pt x="603405" y="171657"/>
                  </a:lnTo>
                  <a:lnTo>
                    <a:pt x="609600" y="142875"/>
                  </a:lnTo>
                  <a:lnTo>
                    <a:pt x="603405" y="114092"/>
                  </a:lnTo>
                  <a:lnTo>
                    <a:pt x="557528" y="63010"/>
                  </a:lnTo>
                  <a:lnTo>
                    <a:pt x="520303" y="41862"/>
                  </a:lnTo>
                  <a:lnTo>
                    <a:pt x="475189" y="24411"/>
                  </a:lnTo>
                  <a:lnTo>
                    <a:pt x="423416" y="11233"/>
                  </a:lnTo>
                  <a:lnTo>
                    <a:pt x="366210" y="2904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90725" y="3581400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0" y="142875"/>
                  </a:moveTo>
                  <a:lnTo>
                    <a:pt x="23961" y="87278"/>
                  </a:lnTo>
                  <a:lnTo>
                    <a:pt x="89296" y="41862"/>
                  </a:lnTo>
                  <a:lnTo>
                    <a:pt x="134410" y="24411"/>
                  </a:lnTo>
                  <a:lnTo>
                    <a:pt x="186183" y="11233"/>
                  </a:lnTo>
                  <a:lnTo>
                    <a:pt x="243389" y="2904"/>
                  </a:lnTo>
                  <a:lnTo>
                    <a:pt x="304800" y="0"/>
                  </a:lnTo>
                  <a:lnTo>
                    <a:pt x="366210" y="2904"/>
                  </a:lnTo>
                  <a:lnTo>
                    <a:pt x="423416" y="11233"/>
                  </a:lnTo>
                  <a:lnTo>
                    <a:pt x="475189" y="24411"/>
                  </a:lnTo>
                  <a:lnTo>
                    <a:pt x="520303" y="41862"/>
                  </a:lnTo>
                  <a:lnTo>
                    <a:pt x="557528" y="63010"/>
                  </a:lnTo>
                  <a:lnTo>
                    <a:pt x="603405" y="114092"/>
                  </a:lnTo>
                  <a:lnTo>
                    <a:pt x="609600" y="142875"/>
                  </a:lnTo>
                  <a:lnTo>
                    <a:pt x="603405" y="171657"/>
                  </a:lnTo>
                  <a:lnTo>
                    <a:pt x="557528" y="222739"/>
                  </a:lnTo>
                  <a:lnTo>
                    <a:pt x="520303" y="243887"/>
                  </a:lnTo>
                  <a:lnTo>
                    <a:pt x="475189" y="261338"/>
                  </a:lnTo>
                  <a:lnTo>
                    <a:pt x="423416" y="274516"/>
                  </a:lnTo>
                  <a:lnTo>
                    <a:pt x="366210" y="282845"/>
                  </a:lnTo>
                  <a:lnTo>
                    <a:pt x="304800" y="285750"/>
                  </a:lnTo>
                  <a:lnTo>
                    <a:pt x="243389" y="282845"/>
                  </a:lnTo>
                  <a:lnTo>
                    <a:pt x="186183" y="274516"/>
                  </a:lnTo>
                  <a:lnTo>
                    <a:pt x="134410" y="261338"/>
                  </a:lnTo>
                  <a:lnTo>
                    <a:pt x="89296" y="243887"/>
                  </a:lnTo>
                  <a:lnTo>
                    <a:pt x="52071" y="222739"/>
                  </a:lnTo>
                  <a:lnTo>
                    <a:pt x="6194" y="171657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908229" y="3259926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793038" y="3162073"/>
            <a:ext cx="609600" cy="333375"/>
            <a:chOff x="3067050" y="3524250"/>
            <a:chExt cx="609600" cy="333375"/>
          </a:xfrm>
        </p:grpSpPr>
        <p:sp>
          <p:nvSpPr>
            <p:cNvPr id="74" name="object 74"/>
            <p:cNvSpPr/>
            <p:nvPr/>
          </p:nvSpPr>
          <p:spPr>
            <a:xfrm>
              <a:off x="3076575" y="3533775"/>
              <a:ext cx="590550" cy="314325"/>
            </a:xfrm>
            <a:custGeom>
              <a:avLst/>
              <a:gdLst/>
              <a:ahLst/>
              <a:cxnLst/>
              <a:rect l="l" t="t" r="r" b="b"/>
              <a:pathLst>
                <a:path w="590550" h="314325">
                  <a:moveTo>
                    <a:pt x="295275" y="0"/>
                  </a:moveTo>
                  <a:lnTo>
                    <a:pt x="235769" y="3192"/>
                  </a:lnTo>
                  <a:lnTo>
                    <a:pt x="180343" y="12348"/>
                  </a:lnTo>
                  <a:lnTo>
                    <a:pt x="130187" y="26835"/>
                  </a:lnTo>
                  <a:lnTo>
                    <a:pt x="86487" y="46021"/>
                  </a:lnTo>
                  <a:lnTo>
                    <a:pt x="50430" y="69273"/>
                  </a:lnTo>
                  <a:lnTo>
                    <a:pt x="23205" y="95958"/>
                  </a:lnTo>
                  <a:lnTo>
                    <a:pt x="0" y="157099"/>
                  </a:lnTo>
                  <a:lnTo>
                    <a:pt x="5999" y="188795"/>
                  </a:lnTo>
                  <a:lnTo>
                    <a:pt x="50430" y="245020"/>
                  </a:lnTo>
                  <a:lnTo>
                    <a:pt x="86487" y="268287"/>
                  </a:lnTo>
                  <a:lnTo>
                    <a:pt x="130187" y="287482"/>
                  </a:lnTo>
                  <a:lnTo>
                    <a:pt x="180343" y="301974"/>
                  </a:lnTo>
                  <a:lnTo>
                    <a:pt x="235769" y="311132"/>
                  </a:lnTo>
                  <a:lnTo>
                    <a:pt x="295275" y="314325"/>
                  </a:lnTo>
                  <a:lnTo>
                    <a:pt x="354780" y="311132"/>
                  </a:lnTo>
                  <a:lnTo>
                    <a:pt x="410206" y="301974"/>
                  </a:lnTo>
                  <a:lnTo>
                    <a:pt x="460362" y="287482"/>
                  </a:lnTo>
                  <a:lnTo>
                    <a:pt x="504063" y="268287"/>
                  </a:lnTo>
                  <a:lnTo>
                    <a:pt x="540119" y="245020"/>
                  </a:lnTo>
                  <a:lnTo>
                    <a:pt x="567344" y="218312"/>
                  </a:lnTo>
                  <a:lnTo>
                    <a:pt x="590550" y="157099"/>
                  </a:lnTo>
                  <a:lnTo>
                    <a:pt x="584550" y="125444"/>
                  </a:lnTo>
                  <a:lnTo>
                    <a:pt x="540119" y="69273"/>
                  </a:lnTo>
                  <a:lnTo>
                    <a:pt x="504063" y="46021"/>
                  </a:lnTo>
                  <a:lnTo>
                    <a:pt x="460362" y="26835"/>
                  </a:lnTo>
                  <a:lnTo>
                    <a:pt x="410206" y="12348"/>
                  </a:lnTo>
                  <a:lnTo>
                    <a:pt x="354780" y="3192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76575" y="3533775"/>
              <a:ext cx="590550" cy="314325"/>
            </a:xfrm>
            <a:custGeom>
              <a:avLst/>
              <a:gdLst/>
              <a:ahLst/>
              <a:cxnLst/>
              <a:rect l="l" t="t" r="r" b="b"/>
              <a:pathLst>
                <a:path w="590550" h="314325">
                  <a:moveTo>
                    <a:pt x="0" y="157099"/>
                  </a:moveTo>
                  <a:lnTo>
                    <a:pt x="23205" y="95958"/>
                  </a:lnTo>
                  <a:lnTo>
                    <a:pt x="50430" y="69273"/>
                  </a:lnTo>
                  <a:lnTo>
                    <a:pt x="86487" y="46021"/>
                  </a:lnTo>
                  <a:lnTo>
                    <a:pt x="130187" y="26835"/>
                  </a:lnTo>
                  <a:lnTo>
                    <a:pt x="180343" y="12348"/>
                  </a:lnTo>
                  <a:lnTo>
                    <a:pt x="235769" y="3192"/>
                  </a:lnTo>
                  <a:lnTo>
                    <a:pt x="295275" y="0"/>
                  </a:lnTo>
                  <a:lnTo>
                    <a:pt x="354780" y="3192"/>
                  </a:lnTo>
                  <a:lnTo>
                    <a:pt x="410206" y="12348"/>
                  </a:lnTo>
                  <a:lnTo>
                    <a:pt x="460362" y="26835"/>
                  </a:lnTo>
                  <a:lnTo>
                    <a:pt x="504063" y="46021"/>
                  </a:lnTo>
                  <a:lnTo>
                    <a:pt x="540119" y="69273"/>
                  </a:lnTo>
                  <a:lnTo>
                    <a:pt x="567344" y="95958"/>
                  </a:lnTo>
                  <a:lnTo>
                    <a:pt x="590550" y="157099"/>
                  </a:lnTo>
                  <a:lnTo>
                    <a:pt x="584550" y="188795"/>
                  </a:lnTo>
                  <a:lnTo>
                    <a:pt x="540119" y="245020"/>
                  </a:lnTo>
                  <a:lnTo>
                    <a:pt x="504063" y="268287"/>
                  </a:lnTo>
                  <a:lnTo>
                    <a:pt x="460362" y="287482"/>
                  </a:lnTo>
                  <a:lnTo>
                    <a:pt x="410206" y="301974"/>
                  </a:lnTo>
                  <a:lnTo>
                    <a:pt x="354780" y="311132"/>
                  </a:lnTo>
                  <a:lnTo>
                    <a:pt x="295275" y="314325"/>
                  </a:lnTo>
                  <a:lnTo>
                    <a:pt x="235769" y="311132"/>
                  </a:lnTo>
                  <a:lnTo>
                    <a:pt x="180343" y="301974"/>
                  </a:lnTo>
                  <a:lnTo>
                    <a:pt x="130187" y="287482"/>
                  </a:lnTo>
                  <a:lnTo>
                    <a:pt x="86487" y="268287"/>
                  </a:lnTo>
                  <a:lnTo>
                    <a:pt x="50430" y="245020"/>
                  </a:lnTo>
                  <a:lnTo>
                    <a:pt x="23205" y="218312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977188" y="3227541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345488" y="2581048"/>
            <a:ext cx="885825" cy="333375"/>
            <a:chOff x="3619500" y="2943225"/>
            <a:chExt cx="885825" cy="333375"/>
          </a:xfrm>
        </p:grpSpPr>
        <p:sp>
          <p:nvSpPr>
            <p:cNvPr id="78" name="object 78"/>
            <p:cNvSpPr/>
            <p:nvPr/>
          </p:nvSpPr>
          <p:spPr>
            <a:xfrm>
              <a:off x="3629025" y="2952750"/>
              <a:ext cx="866775" cy="314325"/>
            </a:xfrm>
            <a:custGeom>
              <a:avLst/>
              <a:gdLst/>
              <a:ahLst/>
              <a:cxnLst/>
              <a:rect l="l" t="t" r="r" b="b"/>
              <a:pathLst>
                <a:path w="866775" h="314325">
                  <a:moveTo>
                    <a:pt x="433450" y="0"/>
                  </a:moveTo>
                  <a:lnTo>
                    <a:pt x="363141" y="2056"/>
                  </a:lnTo>
                  <a:lnTo>
                    <a:pt x="296444" y="8011"/>
                  </a:lnTo>
                  <a:lnTo>
                    <a:pt x="234252" y="17539"/>
                  </a:lnTo>
                  <a:lnTo>
                    <a:pt x="177457" y="30317"/>
                  </a:lnTo>
                  <a:lnTo>
                    <a:pt x="126952" y="46021"/>
                  </a:lnTo>
                  <a:lnTo>
                    <a:pt x="83628" y="64328"/>
                  </a:lnTo>
                  <a:lnTo>
                    <a:pt x="48379" y="84912"/>
                  </a:lnTo>
                  <a:lnTo>
                    <a:pt x="5672" y="131622"/>
                  </a:lnTo>
                  <a:lnTo>
                    <a:pt x="0" y="157099"/>
                  </a:lnTo>
                  <a:lnTo>
                    <a:pt x="5672" y="182610"/>
                  </a:lnTo>
                  <a:lnTo>
                    <a:pt x="48379" y="229368"/>
                  </a:lnTo>
                  <a:lnTo>
                    <a:pt x="83628" y="249969"/>
                  </a:lnTo>
                  <a:lnTo>
                    <a:pt x="126952" y="268287"/>
                  </a:lnTo>
                  <a:lnTo>
                    <a:pt x="177457" y="283999"/>
                  </a:lnTo>
                  <a:lnTo>
                    <a:pt x="234252" y="296782"/>
                  </a:lnTo>
                  <a:lnTo>
                    <a:pt x="296444" y="306312"/>
                  </a:lnTo>
                  <a:lnTo>
                    <a:pt x="363141" y="312268"/>
                  </a:lnTo>
                  <a:lnTo>
                    <a:pt x="433450" y="314325"/>
                  </a:lnTo>
                  <a:lnTo>
                    <a:pt x="503726" y="312268"/>
                  </a:lnTo>
                  <a:lnTo>
                    <a:pt x="570395" y="306312"/>
                  </a:lnTo>
                  <a:lnTo>
                    <a:pt x="632566" y="296782"/>
                  </a:lnTo>
                  <a:lnTo>
                    <a:pt x="689344" y="283999"/>
                  </a:lnTo>
                  <a:lnTo>
                    <a:pt x="739838" y="268287"/>
                  </a:lnTo>
                  <a:lnTo>
                    <a:pt x="783154" y="249969"/>
                  </a:lnTo>
                  <a:lnTo>
                    <a:pt x="818398" y="229368"/>
                  </a:lnTo>
                  <a:lnTo>
                    <a:pt x="861102" y="182610"/>
                  </a:lnTo>
                  <a:lnTo>
                    <a:pt x="866775" y="157099"/>
                  </a:lnTo>
                  <a:lnTo>
                    <a:pt x="861102" y="131622"/>
                  </a:lnTo>
                  <a:lnTo>
                    <a:pt x="818398" y="84912"/>
                  </a:lnTo>
                  <a:lnTo>
                    <a:pt x="783154" y="64328"/>
                  </a:lnTo>
                  <a:lnTo>
                    <a:pt x="739838" y="46021"/>
                  </a:lnTo>
                  <a:lnTo>
                    <a:pt x="689344" y="30317"/>
                  </a:lnTo>
                  <a:lnTo>
                    <a:pt x="632566" y="17539"/>
                  </a:lnTo>
                  <a:lnTo>
                    <a:pt x="570395" y="8011"/>
                  </a:lnTo>
                  <a:lnTo>
                    <a:pt x="503726" y="2056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29025" y="2952750"/>
              <a:ext cx="866775" cy="314325"/>
            </a:xfrm>
            <a:custGeom>
              <a:avLst/>
              <a:gdLst/>
              <a:ahLst/>
              <a:cxnLst/>
              <a:rect l="l" t="t" r="r" b="b"/>
              <a:pathLst>
                <a:path w="866775" h="314325">
                  <a:moveTo>
                    <a:pt x="0" y="157099"/>
                  </a:moveTo>
                  <a:lnTo>
                    <a:pt x="22096" y="107452"/>
                  </a:lnTo>
                  <a:lnTo>
                    <a:pt x="83628" y="64328"/>
                  </a:lnTo>
                  <a:lnTo>
                    <a:pt x="126952" y="46021"/>
                  </a:lnTo>
                  <a:lnTo>
                    <a:pt x="177457" y="30317"/>
                  </a:lnTo>
                  <a:lnTo>
                    <a:pt x="234252" y="17539"/>
                  </a:lnTo>
                  <a:lnTo>
                    <a:pt x="296444" y="8011"/>
                  </a:lnTo>
                  <a:lnTo>
                    <a:pt x="363141" y="2056"/>
                  </a:lnTo>
                  <a:lnTo>
                    <a:pt x="433450" y="0"/>
                  </a:lnTo>
                  <a:lnTo>
                    <a:pt x="503726" y="2056"/>
                  </a:lnTo>
                  <a:lnTo>
                    <a:pt x="570395" y="8011"/>
                  </a:lnTo>
                  <a:lnTo>
                    <a:pt x="632566" y="17539"/>
                  </a:lnTo>
                  <a:lnTo>
                    <a:pt x="689344" y="30317"/>
                  </a:lnTo>
                  <a:lnTo>
                    <a:pt x="739838" y="46021"/>
                  </a:lnTo>
                  <a:lnTo>
                    <a:pt x="783154" y="64328"/>
                  </a:lnTo>
                  <a:lnTo>
                    <a:pt x="818398" y="84912"/>
                  </a:lnTo>
                  <a:lnTo>
                    <a:pt x="861102" y="131622"/>
                  </a:lnTo>
                  <a:lnTo>
                    <a:pt x="866775" y="157099"/>
                  </a:lnTo>
                  <a:lnTo>
                    <a:pt x="861102" y="182610"/>
                  </a:lnTo>
                  <a:lnTo>
                    <a:pt x="818398" y="229368"/>
                  </a:lnTo>
                  <a:lnTo>
                    <a:pt x="783154" y="249969"/>
                  </a:lnTo>
                  <a:lnTo>
                    <a:pt x="739838" y="268287"/>
                  </a:lnTo>
                  <a:lnTo>
                    <a:pt x="689344" y="283999"/>
                  </a:lnTo>
                  <a:lnTo>
                    <a:pt x="632566" y="296782"/>
                  </a:lnTo>
                  <a:lnTo>
                    <a:pt x="570395" y="306312"/>
                  </a:lnTo>
                  <a:lnTo>
                    <a:pt x="503726" y="312268"/>
                  </a:lnTo>
                  <a:lnTo>
                    <a:pt x="433450" y="314325"/>
                  </a:lnTo>
                  <a:lnTo>
                    <a:pt x="363141" y="312268"/>
                  </a:lnTo>
                  <a:lnTo>
                    <a:pt x="296444" y="306312"/>
                  </a:lnTo>
                  <a:lnTo>
                    <a:pt x="234252" y="296782"/>
                  </a:lnTo>
                  <a:lnTo>
                    <a:pt x="177457" y="283999"/>
                  </a:lnTo>
                  <a:lnTo>
                    <a:pt x="126952" y="268287"/>
                  </a:lnTo>
                  <a:lnTo>
                    <a:pt x="83628" y="249969"/>
                  </a:lnTo>
                  <a:lnTo>
                    <a:pt x="48379" y="229368"/>
                  </a:lnTo>
                  <a:lnTo>
                    <a:pt x="5672" y="182610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595042" y="2647024"/>
            <a:ext cx="3873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1,111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254813" y="2147724"/>
            <a:ext cx="2541905" cy="1119505"/>
          </a:xfrm>
          <a:custGeom>
            <a:avLst/>
            <a:gdLst/>
            <a:ahLst/>
            <a:cxnLst/>
            <a:rect l="l" t="t" r="r" b="b"/>
            <a:pathLst>
              <a:path w="2541904" h="1119504">
                <a:moveTo>
                  <a:pt x="358648" y="95250"/>
                </a:moveTo>
                <a:lnTo>
                  <a:pt x="142875" y="451612"/>
                </a:lnTo>
              </a:path>
              <a:path w="2541904" h="1119504">
                <a:moveTo>
                  <a:pt x="0" y="723900"/>
                </a:moveTo>
                <a:lnTo>
                  <a:pt x="560451" y="1119378"/>
                </a:lnTo>
              </a:path>
              <a:path w="2541904" h="1119504">
                <a:moveTo>
                  <a:pt x="1521333" y="0"/>
                </a:moveTo>
                <a:lnTo>
                  <a:pt x="1133475" y="0"/>
                </a:lnTo>
              </a:path>
              <a:path w="2541904" h="1119504">
                <a:moveTo>
                  <a:pt x="2541397" y="444753"/>
                </a:moveTo>
                <a:lnTo>
                  <a:pt x="2143125" y="95250"/>
                </a:lnTo>
              </a:path>
              <a:path w="2541904" h="1119504">
                <a:moveTo>
                  <a:pt x="2236089" y="496950"/>
                </a:moveTo>
                <a:lnTo>
                  <a:pt x="1000125" y="95250"/>
                </a:lnTo>
              </a:path>
              <a:path w="2541904" h="1119504">
                <a:moveTo>
                  <a:pt x="2108327" y="605789"/>
                </a:moveTo>
                <a:lnTo>
                  <a:pt x="485775" y="581025"/>
                </a:lnTo>
              </a:path>
              <a:path w="2541904" h="1119504">
                <a:moveTo>
                  <a:pt x="1636776" y="1071118"/>
                </a:moveTo>
                <a:lnTo>
                  <a:pt x="342900" y="6761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5431463" y="1876198"/>
            <a:ext cx="2066925" cy="342900"/>
            <a:chOff x="5705475" y="2238375"/>
            <a:chExt cx="2066925" cy="342900"/>
          </a:xfrm>
        </p:grpSpPr>
        <p:sp>
          <p:nvSpPr>
            <p:cNvPr id="83" name="object 83"/>
            <p:cNvSpPr/>
            <p:nvPr/>
          </p:nvSpPr>
          <p:spPr>
            <a:xfrm>
              <a:off x="5715000" y="226695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381000" y="0"/>
                  </a:moveTo>
                  <a:lnTo>
                    <a:pt x="312509" y="2454"/>
                  </a:lnTo>
                  <a:lnTo>
                    <a:pt x="248049" y="9530"/>
                  </a:lnTo>
                  <a:lnTo>
                    <a:pt x="188693" y="20799"/>
                  </a:lnTo>
                  <a:lnTo>
                    <a:pt x="135518" y="35831"/>
                  </a:lnTo>
                  <a:lnTo>
                    <a:pt x="89600" y="54197"/>
                  </a:lnTo>
                  <a:lnTo>
                    <a:pt x="52013" y="75466"/>
                  </a:lnTo>
                  <a:lnTo>
                    <a:pt x="6137" y="124997"/>
                  </a:lnTo>
                  <a:lnTo>
                    <a:pt x="0" y="152400"/>
                  </a:lnTo>
                  <a:lnTo>
                    <a:pt x="6137" y="179802"/>
                  </a:lnTo>
                  <a:lnTo>
                    <a:pt x="52013" y="229333"/>
                  </a:lnTo>
                  <a:lnTo>
                    <a:pt x="89600" y="250602"/>
                  </a:lnTo>
                  <a:lnTo>
                    <a:pt x="135518" y="268968"/>
                  </a:lnTo>
                  <a:lnTo>
                    <a:pt x="188693" y="284000"/>
                  </a:lnTo>
                  <a:lnTo>
                    <a:pt x="248049" y="295269"/>
                  </a:lnTo>
                  <a:lnTo>
                    <a:pt x="312509" y="302345"/>
                  </a:lnTo>
                  <a:lnTo>
                    <a:pt x="381000" y="304800"/>
                  </a:lnTo>
                  <a:lnTo>
                    <a:pt x="449490" y="302345"/>
                  </a:lnTo>
                  <a:lnTo>
                    <a:pt x="513950" y="295269"/>
                  </a:lnTo>
                  <a:lnTo>
                    <a:pt x="573306" y="284000"/>
                  </a:lnTo>
                  <a:lnTo>
                    <a:pt x="626481" y="268968"/>
                  </a:lnTo>
                  <a:lnTo>
                    <a:pt x="672399" y="250602"/>
                  </a:lnTo>
                  <a:lnTo>
                    <a:pt x="709986" y="229333"/>
                  </a:lnTo>
                  <a:lnTo>
                    <a:pt x="755862" y="179802"/>
                  </a:lnTo>
                  <a:lnTo>
                    <a:pt x="762000" y="152400"/>
                  </a:lnTo>
                  <a:lnTo>
                    <a:pt x="755862" y="124997"/>
                  </a:lnTo>
                  <a:lnTo>
                    <a:pt x="709986" y="75466"/>
                  </a:lnTo>
                  <a:lnTo>
                    <a:pt x="672399" y="54197"/>
                  </a:lnTo>
                  <a:lnTo>
                    <a:pt x="626481" y="35831"/>
                  </a:lnTo>
                  <a:lnTo>
                    <a:pt x="573306" y="20799"/>
                  </a:lnTo>
                  <a:lnTo>
                    <a:pt x="513950" y="9530"/>
                  </a:lnTo>
                  <a:lnTo>
                    <a:pt x="449490" y="245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15000" y="226695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0" y="152400"/>
                  </a:moveTo>
                  <a:lnTo>
                    <a:pt x="23834" y="99209"/>
                  </a:lnTo>
                  <a:lnTo>
                    <a:pt x="89600" y="54197"/>
                  </a:lnTo>
                  <a:lnTo>
                    <a:pt x="135518" y="35831"/>
                  </a:lnTo>
                  <a:lnTo>
                    <a:pt x="188693" y="20799"/>
                  </a:lnTo>
                  <a:lnTo>
                    <a:pt x="248049" y="9530"/>
                  </a:lnTo>
                  <a:lnTo>
                    <a:pt x="312509" y="2454"/>
                  </a:lnTo>
                  <a:lnTo>
                    <a:pt x="381000" y="0"/>
                  </a:lnTo>
                  <a:lnTo>
                    <a:pt x="449490" y="2454"/>
                  </a:lnTo>
                  <a:lnTo>
                    <a:pt x="513950" y="9530"/>
                  </a:lnTo>
                  <a:lnTo>
                    <a:pt x="573306" y="20799"/>
                  </a:lnTo>
                  <a:lnTo>
                    <a:pt x="626481" y="35831"/>
                  </a:lnTo>
                  <a:lnTo>
                    <a:pt x="672399" y="54197"/>
                  </a:lnTo>
                  <a:lnTo>
                    <a:pt x="709986" y="75466"/>
                  </a:lnTo>
                  <a:lnTo>
                    <a:pt x="755862" y="124997"/>
                  </a:lnTo>
                  <a:lnTo>
                    <a:pt x="762000" y="152400"/>
                  </a:lnTo>
                  <a:lnTo>
                    <a:pt x="755862" y="179802"/>
                  </a:lnTo>
                  <a:lnTo>
                    <a:pt x="709986" y="229333"/>
                  </a:lnTo>
                  <a:lnTo>
                    <a:pt x="672399" y="250602"/>
                  </a:lnTo>
                  <a:lnTo>
                    <a:pt x="626481" y="268968"/>
                  </a:lnTo>
                  <a:lnTo>
                    <a:pt x="573306" y="284000"/>
                  </a:lnTo>
                  <a:lnTo>
                    <a:pt x="513950" y="295269"/>
                  </a:lnTo>
                  <a:lnTo>
                    <a:pt x="449490" y="302345"/>
                  </a:lnTo>
                  <a:lnTo>
                    <a:pt x="381000" y="304800"/>
                  </a:lnTo>
                  <a:lnTo>
                    <a:pt x="312509" y="302345"/>
                  </a:lnTo>
                  <a:lnTo>
                    <a:pt x="248049" y="295269"/>
                  </a:lnTo>
                  <a:lnTo>
                    <a:pt x="188693" y="284000"/>
                  </a:lnTo>
                  <a:lnTo>
                    <a:pt x="135518" y="268968"/>
                  </a:lnTo>
                  <a:lnTo>
                    <a:pt x="89600" y="250602"/>
                  </a:lnTo>
                  <a:lnTo>
                    <a:pt x="52013" y="229333"/>
                  </a:lnTo>
                  <a:lnTo>
                    <a:pt x="6137" y="17980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67525" y="2247900"/>
              <a:ext cx="895350" cy="323850"/>
            </a:xfrm>
            <a:custGeom>
              <a:avLst/>
              <a:gdLst/>
              <a:ahLst/>
              <a:cxnLst/>
              <a:rect l="l" t="t" r="r" b="b"/>
              <a:pathLst>
                <a:path w="895350" h="323850">
                  <a:moveTo>
                    <a:pt x="447675" y="0"/>
                  </a:moveTo>
                  <a:lnTo>
                    <a:pt x="381515" y="1756"/>
                  </a:lnTo>
                  <a:lnTo>
                    <a:pt x="318371" y="6857"/>
                  </a:lnTo>
                  <a:lnTo>
                    <a:pt x="258935" y="15053"/>
                  </a:lnTo>
                  <a:lnTo>
                    <a:pt x="203900" y="26092"/>
                  </a:lnTo>
                  <a:lnTo>
                    <a:pt x="153957" y="39724"/>
                  </a:lnTo>
                  <a:lnTo>
                    <a:pt x="109798" y="55698"/>
                  </a:lnTo>
                  <a:lnTo>
                    <a:pt x="72116" y="73764"/>
                  </a:lnTo>
                  <a:lnTo>
                    <a:pt x="18952" y="115166"/>
                  </a:lnTo>
                  <a:lnTo>
                    <a:pt x="0" y="161925"/>
                  </a:lnTo>
                  <a:lnTo>
                    <a:pt x="4853" y="185848"/>
                  </a:lnTo>
                  <a:lnTo>
                    <a:pt x="41603" y="230179"/>
                  </a:lnTo>
                  <a:lnTo>
                    <a:pt x="109798" y="268151"/>
                  </a:lnTo>
                  <a:lnTo>
                    <a:pt x="153957" y="284125"/>
                  </a:lnTo>
                  <a:lnTo>
                    <a:pt x="203900" y="297757"/>
                  </a:lnTo>
                  <a:lnTo>
                    <a:pt x="258935" y="308796"/>
                  </a:lnTo>
                  <a:lnTo>
                    <a:pt x="318371" y="316992"/>
                  </a:lnTo>
                  <a:lnTo>
                    <a:pt x="381515" y="322093"/>
                  </a:lnTo>
                  <a:lnTo>
                    <a:pt x="447675" y="323850"/>
                  </a:lnTo>
                  <a:lnTo>
                    <a:pt x="513834" y="322093"/>
                  </a:lnTo>
                  <a:lnTo>
                    <a:pt x="576978" y="316992"/>
                  </a:lnTo>
                  <a:lnTo>
                    <a:pt x="636414" y="308796"/>
                  </a:lnTo>
                  <a:lnTo>
                    <a:pt x="691449" y="297757"/>
                  </a:lnTo>
                  <a:lnTo>
                    <a:pt x="741392" y="284125"/>
                  </a:lnTo>
                  <a:lnTo>
                    <a:pt x="785551" y="268151"/>
                  </a:lnTo>
                  <a:lnTo>
                    <a:pt x="823233" y="250085"/>
                  </a:lnTo>
                  <a:lnTo>
                    <a:pt x="876397" y="208683"/>
                  </a:lnTo>
                  <a:lnTo>
                    <a:pt x="895350" y="161925"/>
                  </a:lnTo>
                  <a:lnTo>
                    <a:pt x="890496" y="138001"/>
                  </a:lnTo>
                  <a:lnTo>
                    <a:pt x="853746" y="93670"/>
                  </a:lnTo>
                  <a:lnTo>
                    <a:pt x="785551" y="55698"/>
                  </a:lnTo>
                  <a:lnTo>
                    <a:pt x="741392" y="39724"/>
                  </a:lnTo>
                  <a:lnTo>
                    <a:pt x="691449" y="26092"/>
                  </a:lnTo>
                  <a:lnTo>
                    <a:pt x="636414" y="15053"/>
                  </a:lnTo>
                  <a:lnTo>
                    <a:pt x="576978" y="6857"/>
                  </a:lnTo>
                  <a:lnTo>
                    <a:pt x="513834" y="1756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67525" y="2247900"/>
              <a:ext cx="895350" cy="323850"/>
            </a:xfrm>
            <a:custGeom>
              <a:avLst/>
              <a:gdLst/>
              <a:ahLst/>
              <a:cxnLst/>
              <a:rect l="l" t="t" r="r" b="b"/>
              <a:pathLst>
                <a:path w="895350" h="323850">
                  <a:moveTo>
                    <a:pt x="0" y="161925"/>
                  </a:moveTo>
                  <a:lnTo>
                    <a:pt x="18952" y="115166"/>
                  </a:lnTo>
                  <a:lnTo>
                    <a:pt x="72116" y="73764"/>
                  </a:lnTo>
                  <a:lnTo>
                    <a:pt x="109798" y="55698"/>
                  </a:lnTo>
                  <a:lnTo>
                    <a:pt x="153957" y="39724"/>
                  </a:lnTo>
                  <a:lnTo>
                    <a:pt x="203900" y="26092"/>
                  </a:lnTo>
                  <a:lnTo>
                    <a:pt x="258935" y="15053"/>
                  </a:lnTo>
                  <a:lnTo>
                    <a:pt x="318371" y="6857"/>
                  </a:lnTo>
                  <a:lnTo>
                    <a:pt x="381515" y="1756"/>
                  </a:lnTo>
                  <a:lnTo>
                    <a:pt x="447675" y="0"/>
                  </a:lnTo>
                  <a:lnTo>
                    <a:pt x="513834" y="1756"/>
                  </a:lnTo>
                  <a:lnTo>
                    <a:pt x="576978" y="6857"/>
                  </a:lnTo>
                  <a:lnTo>
                    <a:pt x="636414" y="15053"/>
                  </a:lnTo>
                  <a:lnTo>
                    <a:pt x="691449" y="26092"/>
                  </a:lnTo>
                  <a:lnTo>
                    <a:pt x="741392" y="39724"/>
                  </a:lnTo>
                  <a:lnTo>
                    <a:pt x="785551" y="55698"/>
                  </a:lnTo>
                  <a:lnTo>
                    <a:pt x="823233" y="73764"/>
                  </a:lnTo>
                  <a:lnTo>
                    <a:pt x="876397" y="115166"/>
                  </a:lnTo>
                  <a:lnTo>
                    <a:pt x="895350" y="161925"/>
                  </a:lnTo>
                  <a:lnTo>
                    <a:pt x="890496" y="185848"/>
                  </a:lnTo>
                  <a:lnTo>
                    <a:pt x="853746" y="230179"/>
                  </a:lnTo>
                  <a:lnTo>
                    <a:pt x="785551" y="268151"/>
                  </a:lnTo>
                  <a:lnTo>
                    <a:pt x="741392" y="284125"/>
                  </a:lnTo>
                  <a:lnTo>
                    <a:pt x="691449" y="297757"/>
                  </a:lnTo>
                  <a:lnTo>
                    <a:pt x="636414" y="308796"/>
                  </a:lnTo>
                  <a:lnTo>
                    <a:pt x="576978" y="316992"/>
                  </a:lnTo>
                  <a:lnTo>
                    <a:pt x="513834" y="322093"/>
                  </a:lnTo>
                  <a:lnTo>
                    <a:pt x="447675" y="323850"/>
                  </a:lnTo>
                  <a:lnTo>
                    <a:pt x="381515" y="322093"/>
                  </a:lnTo>
                  <a:lnTo>
                    <a:pt x="318371" y="316992"/>
                  </a:lnTo>
                  <a:lnTo>
                    <a:pt x="258935" y="308796"/>
                  </a:lnTo>
                  <a:lnTo>
                    <a:pt x="203900" y="297757"/>
                  </a:lnTo>
                  <a:lnTo>
                    <a:pt x="153957" y="284125"/>
                  </a:lnTo>
                  <a:lnTo>
                    <a:pt x="109798" y="268151"/>
                  </a:lnTo>
                  <a:lnTo>
                    <a:pt x="72116" y="250085"/>
                  </a:lnTo>
                  <a:lnTo>
                    <a:pt x="18952" y="208683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662857" y="1956207"/>
            <a:ext cx="1572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1200" spc="-20" dirty="0">
                <a:latin typeface="Arial"/>
                <a:cs typeface="Arial"/>
              </a:rPr>
              <a:t>1,11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44" baseline="2314" dirty="0">
                <a:latin typeface="Arial"/>
                <a:cs typeface="Arial"/>
              </a:rPr>
              <a:t>1,111</a:t>
            </a:r>
            <a:endParaRPr sz="1800" baseline="2314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4793288" y="2552473"/>
            <a:ext cx="1019175" cy="333375"/>
            <a:chOff x="5067300" y="2914650"/>
            <a:chExt cx="1019175" cy="333375"/>
          </a:xfrm>
        </p:grpSpPr>
        <p:sp>
          <p:nvSpPr>
            <p:cNvPr id="89" name="object 89"/>
            <p:cNvSpPr/>
            <p:nvPr/>
          </p:nvSpPr>
          <p:spPr>
            <a:xfrm>
              <a:off x="5076825" y="2924175"/>
              <a:ext cx="1000125" cy="314325"/>
            </a:xfrm>
            <a:custGeom>
              <a:avLst/>
              <a:gdLst/>
              <a:ahLst/>
              <a:cxnLst/>
              <a:rect l="l" t="t" r="r" b="b"/>
              <a:pathLst>
                <a:path w="1000125" h="314325">
                  <a:moveTo>
                    <a:pt x="500125" y="0"/>
                  </a:moveTo>
                  <a:lnTo>
                    <a:pt x="432259" y="1434"/>
                  </a:lnTo>
                  <a:lnTo>
                    <a:pt x="367168" y="5613"/>
                  </a:lnTo>
                  <a:lnTo>
                    <a:pt x="305448" y="12348"/>
                  </a:lnTo>
                  <a:lnTo>
                    <a:pt x="247697" y="21453"/>
                  </a:lnTo>
                  <a:lnTo>
                    <a:pt x="194508" y="32740"/>
                  </a:lnTo>
                  <a:lnTo>
                    <a:pt x="146478" y="46021"/>
                  </a:lnTo>
                  <a:lnTo>
                    <a:pt x="104203" y="61110"/>
                  </a:lnTo>
                  <a:lnTo>
                    <a:pt x="68278" y="77818"/>
                  </a:lnTo>
                  <a:lnTo>
                    <a:pt x="17864" y="115343"/>
                  </a:lnTo>
                  <a:lnTo>
                    <a:pt x="0" y="157099"/>
                  </a:lnTo>
                  <a:lnTo>
                    <a:pt x="4565" y="178440"/>
                  </a:lnTo>
                  <a:lnTo>
                    <a:pt x="39300" y="218312"/>
                  </a:lnTo>
                  <a:lnTo>
                    <a:pt x="104203" y="253189"/>
                  </a:lnTo>
                  <a:lnTo>
                    <a:pt x="146478" y="268287"/>
                  </a:lnTo>
                  <a:lnTo>
                    <a:pt x="194508" y="281575"/>
                  </a:lnTo>
                  <a:lnTo>
                    <a:pt x="247697" y="292866"/>
                  </a:lnTo>
                  <a:lnTo>
                    <a:pt x="305448" y="301974"/>
                  </a:lnTo>
                  <a:lnTo>
                    <a:pt x="367168" y="308711"/>
                  </a:lnTo>
                  <a:lnTo>
                    <a:pt x="432259" y="312890"/>
                  </a:lnTo>
                  <a:lnTo>
                    <a:pt x="500125" y="314325"/>
                  </a:lnTo>
                  <a:lnTo>
                    <a:pt x="567963" y="312890"/>
                  </a:lnTo>
                  <a:lnTo>
                    <a:pt x="633030" y="308711"/>
                  </a:lnTo>
                  <a:lnTo>
                    <a:pt x="694729" y="301974"/>
                  </a:lnTo>
                  <a:lnTo>
                    <a:pt x="752465" y="292866"/>
                  </a:lnTo>
                  <a:lnTo>
                    <a:pt x="805641" y="281575"/>
                  </a:lnTo>
                  <a:lnTo>
                    <a:pt x="853662" y="268287"/>
                  </a:lnTo>
                  <a:lnTo>
                    <a:pt x="895930" y="253189"/>
                  </a:lnTo>
                  <a:lnTo>
                    <a:pt x="931850" y="236469"/>
                  </a:lnTo>
                  <a:lnTo>
                    <a:pt x="982261" y="198907"/>
                  </a:lnTo>
                  <a:lnTo>
                    <a:pt x="1000125" y="157099"/>
                  </a:lnTo>
                  <a:lnTo>
                    <a:pt x="995559" y="135786"/>
                  </a:lnTo>
                  <a:lnTo>
                    <a:pt x="960826" y="95958"/>
                  </a:lnTo>
                  <a:lnTo>
                    <a:pt x="895930" y="61110"/>
                  </a:lnTo>
                  <a:lnTo>
                    <a:pt x="853662" y="46021"/>
                  </a:lnTo>
                  <a:lnTo>
                    <a:pt x="805641" y="32740"/>
                  </a:lnTo>
                  <a:lnTo>
                    <a:pt x="752465" y="21453"/>
                  </a:lnTo>
                  <a:lnTo>
                    <a:pt x="694729" y="12348"/>
                  </a:lnTo>
                  <a:lnTo>
                    <a:pt x="633030" y="5613"/>
                  </a:lnTo>
                  <a:lnTo>
                    <a:pt x="567963" y="1434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76825" y="2924175"/>
              <a:ext cx="1000125" cy="314325"/>
            </a:xfrm>
            <a:custGeom>
              <a:avLst/>
              <a:gdLst/>
              <a:ahLst/>
              <a:cxnLst/>
              <a:rect l="l" t="t" r="r" b="b"/>
              <a:pathLst>
                <a:path w="1000125" h="314325">
                  <a:moveTo>
                    <a:pt x="0" y="157099"/>
                  </a:moveTo>
                  <a:lnTo>
                    <a:pt x="17864" y="115343"/>
                  </a:lnTo>
                  <a:lnTo>
                    <a:pt x="68278" y="77818"/>
                  </a:lnTo>
                  <a:lnTo>
                    <a:pt x="104203" y="61110"/>
                  </a:lnTo>
                  <a:lnTo>
                    <a:pt x="146478" y="46021"/>
                  </a:lnTo>
                  <a:lnTo>
                    <a:pt x="194508" y="32740"/>
                  </a:lnTo>
                  <a:lnTo>
                    <a:pt x="247697" y="21453"/>
                  </a:lnTo>
                  <a:lnTo>
                    <a:pt x="305448" y="12348"/>
                  </a:lnTo>
                  <a:lnTo>
                    <a:pt x="367168" y="5613"/>
                  </a:lnTo>
                  <a:lnTo>
                    <a:pt x="432259" y="1434"/>
                  </a:lnTo>
                  <a:lnTo>
                    <a:pt x="500125" y="0"/>
                  </a:lnTo>
                  <a:lnTo>
                    <a:pt x="567963" y="1434"/>
                  </a:lnTo>
                  <a:lnTo>
                    <a:pt x="633030" y="5613"/>
                  </a:lnTo>
                  <a:lnTo>
                    <a:pt x="694729" y="12348"/>
                  </a:lnTo>
                  <a:lnTo>
                    <a:pt x="752465" y="21453"/>
                  </a:lnTo>
                  <a:lnTo>
                    <a:pt x="805641" y="32740"/>
                  </a:lnTo>
                  <a:lnTo>
                    <a:pt x="853662" y="46021"/>
                  </a:lnTo>
                  <a:lnTo>
                    <a:pt x="895930" y="61110"/>
                  </a:lnTo>
                  <a:lnTo>
                    <a:pt x="931850" y="77818"/>
                  </a:lnTo>
                  <a:lnTo>
                    <a:pt x="982261" y="115343"/>
                  </a:lnTo>
                  <a:lnTo>
                    <a:pt x="1000125" y="157099"/>
                  </a:lnTo>
                  <a:lnTo>
                    <a:pt x="995559" y="178440"/>
                  </a:lnTo>
                  <a:lnTo>
                    <a:pt x="960826" y="218312"/>
                  </a:lnTo>
                  <a:lnTo>
                    <a:pt x="895930" y="253189"/>
                  </a:lnTo>
                  <a:lnTo>
                    <a:pt x="853662" y="268287"/>
                  </a:lnTo>
                  <a:lnTo>
                    <a:pt x="805641" y="281575"/>
                  </a:lnTo>
                  <a:lnTo>
                    <a:pt x="752465" y="292866"/>
                  </a:lnTo>
                  <a:lnTo>
                    <a:pt x="694729" y="301974"/>
                  </a:lnTo>
                  <a:lnTo>
                    <a:pt x="633030" y="308711"/>
                  </a:lnTo>
                  <a:lnTo>
                    <a:pt x="567963" y="312890"/>
                  </a:lnTo>
                  <a:lnTo>
                    <a:pt x="500125" y="314325"/>
                  </a:lnTo>
                  <a:lnTo>
                    <a:pt x="432259" y="312890"/>
                  </a:lnTo>
                  <a:lnTo>
                    <a:pt x="367168" y="308711"/>
                  </a:lnTo>
                  <a:lnTo>
                    <a:pt x="305448" y="301974"/>
                  </a:lnTo>
                  <a:lnTo>
                    <a:pt x="247697" y="292866"/>
                  </a:lnTo>
                  <a:lnTo>
                    <a:pt x="194508" y="281575"/>
                  </a:lnTo>
                  <a:lnTo>
                    <a:pt x="146478" y="268287"/>
                  </a:lnTo>
                  <a:lnTo>
                    <a:pt x="104203" y="253189"/>
                  </a:lnTo>
                  <a:lnTo>
                    <a:pt x="68278" y="236469"/>
                  </a:lnTo>
                  <a:lnTo>
                    <a:pt x="17864" y="198907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075228" y="2619846"/>
            <a:ext cx="4629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1,1111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745788" y="3247798"/>
            <a:ext cx="628650" cy="323850"/>
            <a:chOff x="6019800" y="3609975"/>
            <a:chExt cx="628650" cy="323850"/>
          </a:xfrm>
        </p:grpSpPr>
        <p:sp>
          <p:nvSpPr>
            <p:cNvPr id="93" name="object 93"/>
            <p:cNvSpPr/>
            <p:nvPr/>
          </p:nvSpPr>
          <p:spPr>
            <a:xfrm>
              <a:off x="6029325" y="36195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304800" y="0"/>
                  </a:moveTo>
                  <a:lnTo>
                    <a:pt x="243389" y="3094"/>
                  </a:lnTo>
                  <a:lnTo>
                    <a:pt x="186183" y="11971"/>
                  </a:lnTo>
                  <a:lnTo>
                    <a:pt x="134410" y="26018"/>
                  </a:lnTo>
                  <a:lnTo>
                    <a:pt x="89296" y="44624"/>
                  </a:lnTo>
                  <a:lnTo>
                    <a:pt x="52071" y="67177"/>
                  </a:lnTo>
                  <a:lnTo>
                    <a:pt x="23961" y="93065"/>
                  </a:lnTo>
                  <a:lnTo>
                    <a:pt x="0" y="152400"/>
                  </a:lnTo>
                  <a:lnTo>
                    <a:pt x="6194" y="183123"/>
                  </a:lnTo>
                  <a:lnTo>
                    <a:pt x="52071" y="237622"/>
                  </a:lnTo>
                  <a:lnTo>
                    <a:pt x="89296" y="260175"/>
                  </a:lnTo>
                  <a:lnTo>
                    <a:pt x="134410" y="278781"/>
                  </a:lnTo>
                  <a:lnTo>
                    <a:pt x="186183" y="292828"/>
                  </a:lnTo>
                  <a:lnTo>
                    <a:pt x="243389" y="301705"/>
                  </a:lnTo>
                  <a:lnTo>
                    <a:pt x="304800" y="304800"/>
                  </a:lnTo>
                  <a:lnTo>
                    <a:pt x="366210" y="301705"/>
                  </a:lnTo>
                  <a:lnTo>
                    <a:pt x="423416" y="292828"/>
                  </a:lnTo>
                  <a:lnTo>
                    <a:pt x="475189" y="278781"/>
                  </a:lnTo>
                  <a:lnTo>
                    <a:pt x="520303" y="260175"/>
                  </a:lnTo>
                  <a:lnTo>
                    <a:pt x="557528" y="237622"/>
                  </a:lnTo>
                  <a:lnTo>
                    <a:pt x="585638" y="211734"/>
                  </a:lnTo>
                  <a:lnTo>
                    <a:pt x="609600" y="152400"/>
                  </a:lnTo>
                  <a:lnTo>
                    <a:pt x="603405" y="121676"/>
                  </a:lnTo>
                  <a:lnTo>
                    <a:pt x="557528" y="67177"/>
                  </a:lnTo>
                  <a:lnTo>
                    <a:pt x="520303" y="44624"/>
                  </a:lnTo>
                  <a:lnTo>
                    <a:pt x="475189" y="26018"/>
                  </a:lnTo>
                  <a:lnTo>
                    <a:pt x="423416" y="11971"/>
                  </a:lnTo>
                  <a:lnTo>
                    <a:pt x="366210" y="3094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29325" y="36195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152400"/>
                  </a:moveTo>
                  <a:lnTo>
                    <a:pt x="23961" y="93065"/>
                  </a:lnTo>
                  <a:lnTo>
                    <a:pt x="52071" y="67177"/>
                  </a:lnTo>
                  <a:lnTo>
                    <a:pt x="89296" y="44624"/>
                  </a:lnTo>
                  <a:lnTo>
                    <a:pt x="134410" y="26018"/>
                  </a:lnTo>
                  <a:lnTo>
                    <a:pt x="186183" y="11971"/>
                  </a:lnTo>
                  <a:lnTo>
                    <a:pt x="243389" y="3094"/>
                  </a:lnTo>
                  <a:lnTo>
                    <a:pt x="304800" y="0"/>
                  </a:lnTo>
                  <a:lnTo>
                    <a:pt x="366210" y="3094"/>
                  </a:lnTo>
                  <a:lnTo>
                    <a:pt x="423416" y="11971"/>
                  </a:lnTo>
                  <a:lnTo>
                    <a:pt x="475189" y="26018"/>
                  </a:lnTo>
                  <a:lnTo>
                    <a:pt x="520303" y="44624"/>
                  </a:lnTo>
                  <a:lnTo>
                    <a:pt x="557528" y="67177"/>
                  </a:lnTo>
                  <a:lnTo>
                    <a:pt x="585638" y="93065"/>
                  </a:lnTo>
                  <a:lnTo>
                    <a:pt x="609600" y="152400"/>
                  </a:lnTo>
                  <a:lnTo>
                    <a:pt x="603405" y="183123"/>
                  </a:lnTo>
                  <a:lnTo>
                    <a:pt x="557528" y="237622"/>
                  </a:lnTo>
                  <a:lnTo>
                    <a:pt x="520303" y="260175"/>
                  </a:lnTo>
                  <a:lnTo>
                    <a:pt x="475189" y="278781"/>
                  </a:lnTo>
                  <a:lnTo>
                    <a:pt x="423416" y="292828"/>
                  </a:lnTo>
                  <a:lnTo>
                    <a:pt x="366210" y="301705"/>
                  </a:lnTo>
                  <a:lnTo>
                    <a:pt x="304800" y="304800"/>
                  </a:lnTo>
                  <a:lnTo>
                    <a:pt x="243389" y="301705"/>
                  </a:lnTo>
                  <a:lnTo>
                    <a:pt x="186183" y="292828"/>
                  </a:lnTo>
                  <a:lnTo>
                    <a:pt x="134410" y="278781"/>
                  </a:lnTo>
                  <a:lnTo>
                    <a:pt x="89296" y="260175"/>
                  </a:lnTo>
                  <a:lnTo>
                    <a:pt x="52071" y="237622"/>
                  </a:lnTo>
                  <a:lnTo>
                    <a:pt x="23961" y="211734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5953433" y="3310980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6603038" y="3247798"/>
            <a:ext cx="628650" cy="323850"/>
            <a:chOff x="6877050" y="3609975"/>
            <a:chExt cx="628650" cy="323850"/>
          </a:xfrm>
        </p:grpSpPr>
        <p:sp>
          <p:nvSpPr>
            <p:cNvPr id="97" name="object 97"/>
            <p:cNvSpPr/>
            <p:nvPr/>
          </p:nvSpPr>
          <p:spPr>
            <a:xfrm>
              <a:off x="6886575" y="36195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304800" y="0"/>
                  </a:moveTo>
                  <a:lnTo>
                    <a:pt x="243389" y="3094"/>
                  </a:lnTo>
                  <a:lnTo>
                    <a:pt x="186183" y="11971"/>
                  </a:lnTo>
                  <a:lnTo>
                    <a:pt x="134410" y="26018"/>
                  </a:lnTo>
                  <a:lnTo>
                    <a:pt x="89296" y="44624"/>
                  </a:lnTo>
                  <a:lnTo>
                    <a:pt x="52071" y="67177"/>
                  </a:lnTo>
                  <a:lnTo>
                    <a:pt x="23961" y="93065"/>
                  </a:lnTo>
                  <a:lnTo>
                    <a:pt x="0" y="152400"/>
                  </a:lnTo>
                  <a:lnTo>
                    <a:pt x="6194" y="183123"/>
                  </a:lnTo>
                  <a:lnTo>
                    <a:pt x="52071" y="237622"/>
                  </a:lnTo>
                  <a:lnTo>
                    <a:pt x="89296" y="260175"/>
                  </a:lnTo>
                  <a:lnTo>
                    <a:pt x="134410" y="278781"/>
                  </a:lnTo>
                  <a:lnTo>
                    <a:pt x="186183" y="292828"/>
                  </a:lnTo>
                  <a:lnTo>
                    <a:pt x="243389" y="301705"/>
                  </a:lnTo>
                  <a:lnTo>
                    <a:pt x="304800" y="304800"/>
                  </a:lnTo>
                  <a:lnTo>
                    <a:pt x="366210" y="301705"/>
                  </a:lnTo>
                  <a:lnTo>
                    <a:pt x="423416" y="292828"/>
                  </a:lnTo>
                  <a:lnTo>
                    <a:pt x="475189" y="278781"/>
                  </a:lnTo>
                  <a:lnTo>
                    <a:pt x="520303" y="260175"/>
                  </a:lnTo>
                  <a:lnTo>
                    <a:pt x="557528" y="237622"/>
                  </a:lnTo>
                  <a:lnTo>
                    <a:pt x="585638" y="211734"/>
                  </a:lnTo>
                  <a:lnTo>
                    <a:pt x="609600" y="152400"/>
                  </a:lnTo>
                  <a:lnTo>
                    <a:pt x="603405" y="121676"/>
                  </a:lnTo>
                  <a:lnTo>
                    <a:pt x="557528" y="67177"/>
                  </a:lnTo>
                  <a:lnTo>
                    <a:pt x="520303" y="44624"/>
                  </a:lnTo>
                  <a:lnTo>
                    <a:pt x="475189" y="26018"/>
                  </a:lnTo>
                  <a:lnTo>
                    <a:pt x="423416" y="11971"/>
                  </a:lnTo>
                  <a:lnTo>
                    <a:pt x="366210" y="3094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86575" y="36195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152400"/>
                  </a:moveTo>
                  <a:lnTo>
                    <a:pt x="23961" y="93065"/>
                  </a:lnTo>
                  <a:lnTo>
                    <a:pt x="52071" y="67177"/>
                  </a:lnTo>
                  <a:lnTo>
                    <a:pt x="89296" y="44624"/>
                  </a:lnTo>
                  <a:lnTo>
                    <a:pt x="134410" y="26018"/>
                  </a:lnTo>
                  <a:lnTo>
                    <a:pt x="186183" y="11971"/>
                  </a:lnTo>
                  <a:lnTo>
                    <a:pt x="243389" y="3094"/>
                  </a:lnTo>
                  <a:lnTo>
                    <a:pt x="304800" y="0"/>
                  </a:lnTo>
                  <a:lnTo>
                    <a:pt x="366210" y="3094"/>
                  </a:lnTo>
                  <a:lnTo>
                    <a:pt x="423416" y="11971"/>
                  </a:lnTo>
                  <a:lnTo>
                    <a:pt x="475189" y="26018"/>
                  </a:lnTo>
                  <a:lnTo>
                    <a:pt x="520303" y="44624"/>
                  </a:lnTo>
                  <a:lnTo>
                    <a:pt x="557528" y="67177"/>
                  </a:lnTo>
                  <a:lnTo>
                    <a:pt x="585638" y="93065"/>
                  </a:lnTo>
                  <a:lnTo>
                    <a:pt x="609600" y="152400"/>
                  </a:lnTo>
                  <a:lnTo>
                    <a:pt x="603405" y="183123"/>
                  </a:lnTo>
                  <a:lnTo>
                    <a:pt x="557528" y="237622"/>
                  </a:lnTo>
                  <a:lnTo>
                    <a:pt x="520303" y="260175"/>
                  </a:lnTo>
                  <a:lnTo>
                    <a:pt x="475189" y="278781"/>
                  </a:lnTo>
                  <a:lnTo>
                    <a:pt x="423416" y="292828"/>
                  </a:lnTo>
                  <a:lnTo>
                    <a:pt x="366210" y="301705"/>
                  </a:lnTo>
                  <a:lnTo>
                    <a:pt x="304800" y="304800"/>
                  </a:lnTo>
                  <a:lnTo>
                    <a:pt x="243389" y="301705"/>
                  </a:lnTo>
                  <a:lnTo>
                    <a:pt x="186183" y="292828"/>
                  </a:lnTo>
                  <a:lnTo>
                    <a:pt x="134410" y="278781"/>
                  </a:lnTo>
                  <a:lnTo>
                    <a:pt x="89296" y="260175"/>
                  </a:lnTo>
                  <a:lnTo>
                    <a:pt x="52071" y="237622"/>
                  </a:lnTo>
                  <a:lnTo>
                    <a:pt x="23961" y="211734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811318" y="3310980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1,1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7269788" y="2571523"/>
            <a:ext cx="866775" cy="342900"/>
            <a:chOff x="7543800" y="2933700"/>
            <a:chExt cx="866775" cy="342900"/>
          </a:xfrm>
        </p:grpSpPr>
        <p:sp>
          <p:nvSpPr>
            <p:cNvPr id="101" name="object 101"/>
            <p:cNvSpPr/>
            <p:nvPr/>
          </p:nvSpPr>
          <p:spPr>
            <a:xfrm>
              <a:off x="7553325" y="2943225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423925" y="0"/>
                  </a:moveTo>
                  <a:lnTo>
                    <a:pt x="355148" y="2119"/>
                  </a:lnTo>
                  <a:lnTo>
                    <a:pt x="289909" y="8257"/>
                  </a:lnTo>
                  <a:lnTo>
                    <a:pt x="229081" y="18077"/>
                  </a:lnTo>
                  <a:lnTo>
                    <a:pt x="173534" y="31248"/>
                  </a:lnTo>
                  <a:lnTo>
                    <a:pt x="124142" y="47434"/>
                  </a:lnTo>
                  <a:lnTo>
                    <a:pt x="81775" y="66303"/>
                  </a:lnTo>
                  <a:lnTo>
                    <a:pt x="47306" y="87520"/>
                  </a:lnTo>
                  <a:lnTo>
                    <a:pt x="5546" y="135664"/>
                  </a:lnTo>
                  <a:lnTo>
                    <a:pt x="0" y="161925"/>
                  </a:lnTo>
                  <a:lnTo>
                    <a:pt x="5546" y="188185"/>
                  </a:lnTo>
                  <a:lnTo>
                    <a:pt x="47306" y="236329"/>
                  </a:lnTo>
                  <a:lnTo>
                    <a:pt x="81775" y="257546"/>
                  </a:lnTo>
                  <a:lnTo>
                    <a:pt x="124142" y="276415"/>
                  </a:lnTo>
                  <a:lnTo>
                    <a:pt x="173534" y="292601"/>
                  </a:lnTo>
                  <a:lnTo>
                    <a:pt x="229081" y="305772"/>
                  </a:lnTo>
                  <a:lnTo>
                    <a:pt x="289909" y="315592"/>
                  </a:lnTo>
                  <a:lnTo>
                    <a:pt x="355148" y="321730"/>
                  </a:lnTo>
                  <a:lnTo>
                    <a:pt x="423925" y="323850"/>
                  </a:lnTo>
                  <a:lnTo>
                    <a:pt x="492669" y="321730"/>
                  </a:lnTo>
                  <a:lnTo>
                    <a:pt x="557880" y="315592"/>
                  </a:lnTo>
                  <a:lnTo>
                    <a:pt x="618687" y="305772"/>
                  </a:lnTo>
                  <a:lnTo>
                    <a:pt x="674217" y="292601"/>
                  </a:lnTo>
                  <a:lnTo>
                    <a:pt x="723598" y="276415"/>
                  </a:lnTo>
                  <a:lnTo>
                    <a:pt x="765957" y="257546"/>
                  </a:lnTo>
                  <a:lnTo>
                    <a:pt x="800421" y="236329"/>
                  </a:lnTo>
                  <a:lnTo>
                    <a:pt x="842178" y="188185"/>
                  </a:lnTo>
                  <a:lnTo>
                    <a:pt x="847725" y="161925"/>
                  </a:lnTo>
                  <a:lnTo>
                    <a:pt x="842178" y="135664"/>
                  </a:lnTo>
                  <a:lnTo>
                    <a:pt x="800421" y="87520"/>
                  </a:lnTo>
                  <a:lnTo>
                    <a:pt x="765957" y="66303"/>
                  </a:lnTo>
                  <a:lnTo>
                    <a:pt x="723598" y="47434"/>
                  </a:lnTo>
                  <a:lnTo>
                    <a:pt x="674217" y="31248"/>
                  </a:lnTo>
                  <a:lnTo>
                    <a:pt x="618687" y="18077"/>
                  </a:lnTo>
                  <a:lnTo>
                    <a:pt x="557880" y="8257"/>
                  </a:lnTo>
                  <a:lnTo>
                    <a:pt x="492669" y="2119"/>
                  </a:lnTo>
                  <a:lnTo>
                    <a:pt x="423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53325" y="2943225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0" y="161925"/>
                  </a:moveTo>
                  <a:lnTo>
                    <a:pt x="21606" y="110752"/>
                  </a:lnTo>
                  <a:lnTo>
                    <a:pt x="81775" y="66303"/>
                  </a:lnTo>
                  <a:lnTo>
                    <a:pt x="124142" y="47434"/>
                  </a:lnTo>
                  <a:lnTo>
                    <a:pt x="173534" y="31248"/>
                  </a:lnTo>
                  <a:lnTo>
                    <a:pt x="229081" y="18077"/>
                  </a:lnTo>
                  <a:lnTo>
                    <a:pt x="289909" y="8257"/>
                  </a:lnTo>
                  <a:lnTo>
                    <a:pt x="355148" y="2119"/>
                  </a:lnTo>
                  <a:lnTo>
                    <a:pt x="423925" y="0"/>
                  </a:lnTo>
                  <a:lnTo>
                    <a:pt x="492669" y="2119"/>
                  </a:lnTo>
                  <a:lnTo>
                    <a:pt x="557880" y="8257"/>
                  </a:lnTo>
                  <a:lnTo>
                    <a:pt x="618687" y="18077"/>
                  </a:lnTo>
                  <a:lnTo>
                    <a:pt x="674217" y="31248"/>
                  </a:lnTo>
                  <a:lnTo>
                    <a:pt x="723598" y="47434"/>
                  </a:lnTo>
                  <a:lnTo>
                    <a:pt x="765957" y="66303"/>
                  </a:lnTo>
                  <a:lnTo>
                    <a:pt x="800421" y="87520"/>
                  </a:lnTo>
                  <a:lnTo>
                    <a:pt x="842178" y="135664"/>
                  </a:lnTo>
                  <a:lnTo>
                    <a:pt x="847725" y="161925"/>
                  </a:lnTo>
                  <a:lnTo>
                    <a:pt x="842178" y="188185"/>
                  </a:lnTo>
                  <a:lnTo>
                    <a:pt x="800421" y="236329"/>
                  </a:lnTo>
                  <a:lnTo>
                    <a:pt x="765957" y="257546"/>
                  </a:lnTo>
                  <a:lnTo>
                    <a:pt x="723598" y="276415"/>
                  </a:lnTo>
                  <a:lnTo>
                    <a:pt x="674217" y="292601"/>
                  </a:lnTo>
                  <a:lnTo>
                    <a:pt x="618687" y="305772"/>
                  </a:lnTo>
                  <a:lnTo>
                    <a:pt x="557880" y="315592"/>
                  </a:lnTo>
                  <a:lnTo>
                    <a:pt x="492669" y="321730"/>
                  </a:lnTo>
                  <a:lnTo>
                    <a:pt x="423925" y="323850"/>
                  </a:lnTo>
                  <a:lnTo>
                    <a:pt x="355148" y="321730"/>
                  </a:lnTo>
                  <a:lnTo>
                    <a:pt x="289909" y="315592"/>
                  </a:lnTo>
                  <a:lnTo>
                    <a:pt x="229081" y="305772"/>
                  </a:lnTo>
                  <a:lnTo>
                    <a:pt x="173534" y="292601"/>
                  </a:lnTo>
                  <a:lnTo>
                    <a:pt x="124142" y="276415"/>
                  </a:lnTo>
                  <a:lnTo>
                    <a:pt x="81775" y="257546"/>
                  </a:lnTo>
                  <a:lnTo>
                    <a:pt x="47306" y="236329"/>
                  </a:lnTo>
                  <a:lnTo>
                    <a:pt x="5546" y="188185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7519978" y="2639785"/>
            <a:ext cx="3867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1,111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312464" y="2052474"/>
            <a:ext cx="2396490" cy="1255395"/>
          </a:xfrm>
          <a:custGeom>
            <a:avLst/>
            <a:gdLst/>
            <a:ahLst/>
            <a:cxnLst/>
            <a:rect l="l" t="t" r="r" b="b"/>
            <a:pathLst>
              <a:path w="2396490" h="1255395">
                <a:moveTo>
                  <a:pt x="244728" y="114300"/>
                </a:moveTo>
                <a:lnTo>
                  <a:pt x="0" y="514603"/>
                </a:lnTo>
              </a:path>
              <a:path w="2396490" h="1255395">
                <a:moveTo>
                  <a:pt x="0" y="828675"/>
                </a:moveTo>
                <a:lnTo>
                  <a:pt x="544322" y="1253998"/>
                </a:lnTo>
              </a:path>
              <a:path w="2396490" h="1255395">
                <a:moveTo>
                  <a:pt x="1282192" y="0"/>
                </a:moveTo>
                <a:lnTo>
                  <a:pt x="895350" y="2921"/>
                </a:lnTo>
              </a:path>
              <a:path w="2396490" h="1255395">
                <a:moveTo>
                  <a:pt x="2395981" y="527558"/>
                </a:moveTo>
                <a:lnTo>
                  <a:pt x="2047875" y="114300"/>
                </a:lnTo>
              </a:path>
              <a:path w="2396490" h="1255395">
                <a:moveTo>
                  <a:pt x="352425" y="559943"/>
                </a:moveTo>
                <a:lnTo>
                  <a:pt x="1419732" y="114300"/>
                </a:lnTo>
              </a:path>
              <a:path w="2396490" h="1255395">
                <a:moveTo>
                  <a:pt x="1973199" y="696213"/>
                </a:moveTo>
                <a:lnTo>
                  <a:pt x="495300" y="676275"/>
                </a:lnTo>
              </a:path>
              <a:path w="2396490" h="1255395">
                <a:moveTo>
                  <a:pt x="1828800" y="1255395"/>
                </a:moveTo>
                <a:lnTo>
                  <a:pt x="2395220" y="8572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Title 52">
            <a:extLst>
              <a:ext uri="{FF2B5EF4-FFF2-40B4-BE49-F238E27FC236}">
                <a16:creationId xmlns:a16="http://schemas.microsoft.com/office/drawing/2014/main" id="{818701E7-E261-9C7E-1B47-C1BFAE4A41F7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>
                <a:latin typeface="Calibri"/>
                <a:cs typeface="Calibri"/>
              </a:rPr>
              <a:t>Color Refinement</a:t>
            </a:r>
            <a:endParaRPr 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2517F9D-A411-460C-AAA4-EA2D133F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619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24572" y="1340768"/>
            <a:ext cx="28879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Aggregated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86242" y="4161057"/>
            <a:ext cx="923925" cy="276225"/>
            <a:chOff x="1619250" y="4667250"/>
            <a:chExt cx="923925" cy="276225"/>
          </a:xfrm>
        </p:grpSpPr>
        <p:sp>
          <p:nvSpPr>
            <p:cNvPr id="6" name="object 6"/>
            <p:cNvSpPr/>
            <p:nvPr/>
          </p:nvSpPr>
          <p:spPr>
            <a:xfrm>
              <a:off x="1628775" y="4676775"/>
              <a:ext cx="904875" cy="257175"/>
            </a:xfrm>
            <a:custGeom>
              <a:avLst/>
              <a:gdLst/>
              <a:ahLst/>
              <a:cxnLst/>
              <a:rect l="l" t="t" r="r" b="b"/>
              <a:pathLst>
                <a:path w="904875" h="257175">
                  <a:moveTo>
                    <a:pt x="452500" y="0"/>
                  </a:moveTo>
                  <a:lnTo>
                    <a:pt x="379096" y="1681"/>
                  </a:lnTo>
                  <a:lnTo>
                    <a:pt x="309465" y="6551"/>
                  </a:lnTo>
                  <a:lnTo>
                    <a:pt x="244539" y="14343"/>
                  </a:lnTo>
                  <a:lnTo>
                    <a:pt x="185248" y="24794"/>
                  </a:lnTo>
                  <a:lnTo>
                    <a:pt x="132524" y="37639"/>
                  </a:lnTo>
                  <a:lnTo>
                    <a:pt x="87298" y="52614"/>
                  </a:lnTo>
                  <a:lnTo>
                    <a:pt x="50502" y="69454"/>
                  </a:lnTo>
                  <a:lnTo>
                    <a:pt x="5921" y="107674"/>
                  </a:lnTo>
                  <a:lnTo>
                    <a:pt x="0" y="128524"/>
                  </a:lnTo>
                  <a:lnTo>
                    <a:pt x="5921" y="149408"/>
                  </a:lnTo>
                  <a:lnTo>
                    <a:pt x="50502" y="187676"/>
                  </a:lnTo>
                  <a:lnTo>
                    <a:pt x="87298" y="204532"/>
                  </a:lnTo>
                  <a:lnTo>
                    <a:pt x="132524" y="219519"/>
                  </a:lnTo>
                  <a:lnTo>
                    <a:pt x="185248" y="232372"/>
                  </a:lnTo>
                  <a:lnTo>
                    <a:pt x="244539" y="242828"/>
                  </a:lnTo>
                  <a:lnTo>
                    <a:pt x="309465" y="250622"/>
                  </a:lnTo>
                  <a:lnTo>
                    <a:pt x="379096" y="255493"/>
                  </a:lnTo>
                  <a:lnTo>
                    <a:pt x="452500" y="257175"/>
                  </a:lnTo>
                  <a:lnTo>
                    <a:pt x="525871" y="255493"/>
                  </a:lnTo>
                  <a:lnTo>
                    <a:pt x="595474" y="250622"/>
                  </a:lnTo>
                  <a:lnTo>
                    <a:pt x="660379" y="242828"/>
                  </a:lnTo>
                  <a:lnTo>
                    <a:pt x="719654" y="232372"/>
                  </a:lnTo>
                  <a:lnTo>
                    <a:pt x="772366" y="219519"/>
                  </a:lnTo>
                  <a:lnTo>
                    <a:pt x="817584" y="204532"/>
                  </a:lnTo>
                  <a:lnTo>
                    <a:pt x="854376" y="187676"/>
                  </a:lnTo>
                  <a:lnTo>
                    <a:pt x="898953" y="149408"/>
                  </a:lnTo>
                  <a:lnTo>
                    <a:pt x="904875" y="128524"/>
                  </a:lnTo>
                  <a:lnTo>
                    <a:pt x="898953" y="107674"/>
                  </a:lnTo>
                  <a:lnTo>
                    <a:pt x="854376" y="69454"/>
                  </a:lnTo>
                  <a:lnTo>
                    <a:pt x="817584" y="52614"/>
                  </a:lnTo>
                  <a:lnTo>
                    <a:pt x="772366" y="37639"/>
                  </a:lnTo>
                  <a:lnTo>
                    <a:pt x="719654" y="24794"/>
                  </a:lnTo>
                  <a:lnTo>
                    <a:pt x="660379" y="14343"/>
                  </a:lnTo>
                  <a:lnTo>
                    <a:pt x="595474" y="6551"/>
                  </a:lnTo>
                  <a:lnTo>
                    <a:pt x="525871" y="1681"/>
                  </a:lnTo>
                  <a:lnTo>
                    <a:pt x="4525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8775" y="4676775"/>
              <a:ext cx="904875" cy="257175"/>
            </a:xfrm>
            <a:custGeom>
              <a:avLst/>
              <a:gdLst/>
              <a:ahLst/>
              <a:cxnLst/>
              <a:rect l="l" t="t" r="r" b="b"/>
              <a:pathLst>
                <a:path w="904875" h="257175">
                  <a:moveTo>
                    <a:pt x="0" y="128524"/>
                  </a:moveTo>
                  <a:lnTo>
                    <a:pt x="23066" y="87896"/>
                  </a:lnTo>
                  <a:lnTo>
                    <a:pt x="87298" y="52614"/>
                  </a:lnTo>
                  <a:lnTo>
                    <a:pt x="132524" y="37639"/>
                  </a:lnTo>
                  <a:lnTo>
                    <a:pt x="185248" y="24794"/>
                  </a:lnTo>
                  <a:lnTo>
                    <a:pt x="244539" y="14343"/>
                  </a:lnTo>
                  <a:lnTo>
                    <a:pt x="309465" y="6551"/>
                  </a:lnTo>
                  <a:lnTo>
                    <a:pt x="379096" y="1681"/>
                  </a:lnTo>
                  <a:lnTo>
                    <a:pt x="452500" y="0"/>
                  </a:lnTo>
                  <a:lnTo>
                    <a:pt x="525871" y="1681"/>
                  </a:lnTo>
                  <a:lnTo>
                    <a:pt x="595474" y="6551"/>
                  </a:lnTo>
                  <a:lnTo>
                    <a:pt x="660379" y="14343"/>
                  </a:lnTo>
                  <a:lnTo>
                    <a:pt x="719654" y="24794"/>
                  </a:lnTo>
                  <a:lnTo>
                    <a:pt x="772366" y="37639"/>
                  </a:lnTo>
                  <a:lnTo>
                    <a:pt x="817584" y="52614"/>
                  </a:lnTo>
                  <a:lnTo>
                    <a:pt x="854376" y="69454"/>
                  </a:lnTo>
                  <a:lnTo>
                    <a:pt x="898953" y="107674"/>
                  </a:lnTo>
                  <a:lnTo>
                    <a:pt x="904875" y="128524"/>
                  </a:lnTo>
                  <a:lnTo>
                    <a:pt x="898953" y="149408"/>
                  </a:lnTo>
                  <a:lnTo>
                    <a:pt x="854376" y="187676"/>
                  </a:lnTo>
                  <a:lnTo>
                    <a:pt x="817584" y="204532"/>
                  </a:lnTo>
                  <a:lnTo>
                    <a:pt x="772366" y="219519"/>
                  </a:lnTo>
                  <a:lnTo>
                    <a:pt x="719654" y="232372"/>
                  </a:lnTo>
                  <a:lnTo>
                    <a:pt x="660379" y="242828"/>
                  </a:lnTo>
                  <a:lnTo>
                    <a:pt x="595474" y="250622"/>
                  </a:lnTo>
                  <a:lnTo>
                    <a:pt x="525871" y="255493"/>
                  </a:lnTo>
                  <a:lnTo>
                    <a:pt x="452500" y="257175"/>
                  </a:lnTo>
                  <a:lnTo>
                    <a:pt x="379096" y="255493"/>
                  </a:lnTo>
                  <a:lnTo>
                    <a:pt x="309465" y="250622"/>
                  </a:lnTo>
                  <a:lnTo>
                    <a:pt x="244539" y="242828"/>
                  </a:lnTo>
                  <a:lnTo>
                    <a:pt x="185248" y="232372"/>
                  </a:lnTo>
                  <a:lnTo>
                    <a:pt x="132524" y="219519"/>
                  </a:lnTo>
                  <a:lnTo>
                    <a:pt x="87298" y="204532"/>
                  </a:lnTo>
                  <a:lnTo>
                    <a:pt x="50502" y="187676"/>
                  </a:lnTo>
                  <a:lnTo>
                    <a:pt x="5921" y="149408"/>
                  </a:lnTo>
                  <a:lnTo>
                    <a:pt x="0" y="12852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49131" y="4198839"/>
            <a:ext cx="406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81642" y="4142007"/>
            <a:ext cx="742950" cy="304800"/>
            <a:chOff x="2914650" y="4648200"/>
            <a:chExt cx="742950" cy="304800"/>
          </a:xfrm>
        </p:grpSpPr>
        <p:sp>
          <p:nvSpPr>
            <p:cNvPr id="10" name="object 10"/>
            <p:cNvSpPr/>
            <p:nvPr/>
          </p:nvSpPr>
          <p:spPr>
            <a:xfrm>
              <a:off x="2924175" y="4657725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361950" y="0"/>
                  </a:moveTo>
                  <a:lnTo>
                    <a:pt x="296889" y="2303"/>
                  </a:lnTo>
                  <a:lnTo>
                    <a:pt x="235654" y="8943"/>
                  </a:lnTo>
                  <a:lnTo>
                    <a:pt x="179267" y="19515"/>
                  </a:lnTo>
                  <a:lnTo>
                    <a:pt x="128750" y="33615"/>
                  </a:lnTo>
                  <a:lnTo>
                    <a:pt x="85126" y="50839"/>
                  </a:lnTo>
                  <a:lnTo>
                    <a:pt x="49417" y="70781"/>
                  </a:lnTo>
                  <a:lnTo>
                    <a:pt x="5831" y="117203"/>
                  </a:lnTo>
                  <a:lnTo>
                    <a:pt x="0" y="142875"/>
                  </a:lnTo>
                  <a:lnTo>
                    <a:pt x="5831" y="168546"/>
                  </a:lnTo>
                  <a:lnTo>
                    <a:pt x="49417" y="214968"/>
                  </a:lnTo>
                  <a:lnTo>
                    <a:pt x="85126" y="234910"/>
                  </a:lnTo>
                  <a:lnTo>
                    <a:pt x="128750" y="252134"/>
                  </a:lnTo>
                  <a:lnTo>
                    <a:pt x="179267" y="266234"/>
                  </a:lnTo>
                  <a:lnTo>
                    <a:pt x="235654" y="276806"/>
                  </a:lnTo>
                  <a:lnTo>
                    <a:pt x="296889" y="283446"/>
                  </a:lnTo>
                  <a:lnTo>
                    <a:pt x="361950" y="285750"/>
                  </a:lnTo>
                  <a:lnTo>
                    <a:pt x="427010" y="283446"/>
                  </a:lnTo>
                  <a:lnTo>
                    <a:pt x="488245" y="276806"/>
                  </a:lnTo>
                  <a:lnTo>
                    <a:pt x="544632" y="266234"/>
                  </a:lnTo>
                  <a:lnTo>
                    <a:pt x="595149" y="252134"/>
                  </a:lnTo>
                  <a:lnTo>
                    <a:pt x="638773" y="234910"/>
                  </a:lnTo>
                  <a:lnTo>
                    <a:pt x="674482" y="214968"/>
                  </a:lnTo>
                  <a:lnTo>
                    <a:pt x="718068" y="168546"/>
                  </a:lnTo>
                  <a:lnTo>
                    <a:pt x="723900" y="142875"/>
                  </a:lnTo>
                  <a:lnTo>
                    <a:pt x="718068" y="117203"/>
                  </a:lnTo>
                  <a:lnTo>
                    <a:pt x="674482" y="70781"/>
                  </a:lnTo>
                  <a:lnTo>
                    <a:pt x="638773" y="50839"/>
                  </a:lnTo>
                  <a:lnTo>
                    <a:pt x="595149" y="33615"/>
                  </a:lnTo>
                  <a:lnTo>
                    <a:pt x="544632" y="19515"/>
                  </a:lnTo>
                  <a:lnTo>
                    <a:pt x="488245" y="8943"/>
                  </a:lnTo>
                  <a:lnTo>
                    <a:pt x="427010" y="2303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4175" y="4657725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0" y="142875"/>
                  </a:moveTo>
                  <a:lnTo>
                    <a:pt x="22644" y="93037"/>
                  </a:lnTo>
                  <a:lnTo>
                    <a:pt x="85126" y="50839"/>
                  </a:lnTo>
                  <a:lnTo>
                    <a:pt x="128750" y="33615"/>
                  </a:lnTo>
                  <a:lnTo>
                    <a:pt x="179267" y="19515"/>
                  </a:lnTo>
                  <a:lnTo>
                    <a:pt x="235654" y="8943"/>
                  </a:lnTo>
                  <a:lnTo>
                    <a:pt x="296889" y="2303"/>
                  </a:lnTo>
                  <a:lnTo>
                    <a:pt x="361950" y="0"/>
                  </a:lnTo>
                  <a:lnTo>
                    <a:pt x="427010" y="2303"/>
                  </a:lnTo>
                  <a:lnTo>
                    <a:pt x="488245" y="8943"/>
                  </a:lnTo>
                  <a:lnTo>
                    <a:pt x="544632" y="19515"/>
                  </a:lnTo>
                  <a:lnTo>
                    <a:pt x="595149" y="33615"/>
                  </a:lnTo>
                  <a:lnTo>
                    <a:pt x="638773" y="50839"/>
                  </a:lnTo>
                  <a:lnTo>
                    <a:pt x="674482" y="70781"/>
                  </a:lnTo>
                  <a:lnTo>
                    <a:pt x="718068" y="117203"/>
                  </a:lnTo>
                  <a:lnTo>
                    <a:pt x="723900" y="142875"/>
                  </a:lnTo>
                  <a:lnTo>
                    <a:pt x="718068" y="168546"/>
                  </a:lnTo>
                  <a:lnTo>
                    <a:pt x="674482" y="214968"/>
                  </a:lnTo>
                  <a:lnTo>
                    <a:pt x="638773" y="234910"/>
                  </a:lnTo>
                  <a:lnTo>
                    <a:pt x="595149" y="252134"/>
                  </a:lnTo>
                  <a:lnTo>
                    <a:pt x="544632" y="266234"/>
                  </a:lnTo>
                  <a:lnTo>
                    <a:pt x="488245" y="276806"/>
                  </a:lnTo>
                  <a:lnTo>
                    <a:pt x="427010" y="283446"/>
                  </a:lnTo>
                  <a:lnTo>
                    <a:pt x="361950" y="285750"/>
                  </a:lnTo>
                  <a:lnTo>
                    <a:pt x="296889" y="283446"/>
                  </a:lnTo>
                  <a:lnTo>
                    <a:pt x="235654" y="276806"/>
                  </a:lnTo>
                  <a:lnTo>
                    <a:pt x="179267" y="266234"/>
                  </a:lnTo>
                  <a:lnTo>
                    <a:pt x="128750" y="252134"/>
                  </a:lnTo>
                  <a:lnTo>
                    <a:pt x="85126" y="234910"/>
                  </a:lnTo>
                  <a:lnTo>
                    <a:pt x="49417" y="214968"/>
                  </a:lnTo>
                  <a:lnTo>
                    <a:pt x="5831" y="168546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1987" y="4196934"/>
            <a:ext cx="3213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,</a:t>
            </a:r>
            <a:r>
              <a:rPr sz="1200" spc="-20" dirty="0">
                <a:solidFill>
                  <a:srgbClr val="3792AA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867" y="4723032"/>
            <a:ext cx="990600" cy="304800"/>
            <a:chOff x="904875" y="5229225"/>
            <a:chExt cx="990600" cy="304800"/>
          </a:xfrm>
        </p:grpSpPr>
        <p:sp>
          <p:nvSpPr>
            <p:cNvPr id="14" name="object 14"/>
            <p:cNvSpPr/>
            <p:nvPr/>
          </p:nvSpPr>
          <p:spPr>
            <a:xfrm>
              <a:off x="914400" y="5238750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485775" y="0"/>
                  </a:moveTo>
                  <a:lnTo>
                    <a:pt x="413990" y="1550"/>
                  </a:lnTo>
                  <a:lnTo>
                    <a:pt x="345476" y="6052"/>
                  </a:lnTo>
                  <a:lnTo>
                    <a:pt x="280983" y="13285"/>
                  </a:lnTo>
                  <a:lnTo>
                    <a:pt x="221264" y="23028"/>
                  </a:lnTo>
                  <a:lnTo>
                    <a:pt x="167070" y="35058"/>
                  </a:lnTo>
                  <a:lnTo>
                    <a:pt x="119151" y="49155"/>
                  </a:lnTo>
                  <a:lnTo>
                    <a:pt x="78261" y="65096"/>
                  </a:lnTo>
                  <a:lnTo>
                    <a:pt x="20567" y="101625"/>
                  </a:lnTo>
                  <a:lnTo>
                    <a:pt x="0" y="142875"/>
                  </a:lnTo>
                  <a:lnTo>
                    <a:pt x="5267" y="163978"/>
                  </a:lnTo>
                  <a:lnTo>
                    <a:pt x="45148" y="203089"/>
                  </a:lnTo>
                  <a:lnTo>
                    <a:pt x="119151" y="236594"/>
                  </a:lnTo>
                  <a:lnTo>
                    <a:pt x="167070" y="250691"/>
                  </a:lnTo>
                  <a:lnTo>
                    <a:pt x="221264" y="262721"/>
                  </a:lnTo>
                  <a:lnTo>
                    <a:pt x="280983" y="272464"/>
                  </a:lnTo>
                  <a:lnTo>
                    <a:pt x="345476" y="279697"/>
                  </a:lnTo>
                  <a:lnTo>
                    <a:pt x="413990" y="284199"/>
                  </a:lnTo>
                  <a:lnTo>
                    <a:pt x="485775" y="285750"/>
                  </a:lnTo>
                  <a:lnTo>
                    <a:pt x="557545" y="284199"/>
                  </a:lnTo>
                  <a:lnTo>
                    <a:pt x="626050" y="279697"/>
                  </a:lnTo>
                  <a:lnTo>
                    <a:pt x="690538" y="272464"/>
                  </a:lnTo>
                  <a:lnTo>
                    <a:pt x="750257" y="262721"/>
                  </a:lnTo>
                  <a:lnTo>
                    <a:pt x="804453" y="250691"/>
                  </a:lnTo>
                  <a:lnTo>
                    <a:pt x="852376" y="236594"/>
                  </a:lnTo>
                  <a:lnTo>
                    <a:pt x="893272" y="220653"/>
                  </a:lnTo>
                  <a:lnTo>
                    <a:pt x="950977" y="184124"/>
                  </a:lnTo>
                  <a:lnTo>
                    <a:pt x="971550" y="142875"/>
                  </a:lnTo>
                  <a:lnTo>
                    <a:pt x="966281" y="121771"/>
                  </a:lnTo>
                  <a:lnTo>
                    <a:pt x="926390" y="82660"/>
                  </a:lnTo>
                  <a:lnTo>
                    <a:pt x="852376" y="49155"/>
                  </a:lnTo>
                  <a:lnTo>
                    <a:pt x="804453" y="35058"/>
                  </a:lnTo>
                  <a:lnTo>
                    <a:pt x="750257" y="23028"/>
                  </a:lnTo>
                  <a:lnTo>
                    <a:pt x="690538" y="13285"/>
                  </a:lnTo>
                  <a:lnTo>
                    <a:pt x="626050" y="6052"/>
                  </a:lnTo>
                  <a:lnTo>
                    <a:pt x="557545" y="15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4400" y="5238750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0" y="142875"/>
                  </a:moveTo>
                  <a:lnTo>
                    <a:pt x="20567" y="101625"/>
                  </a:lnTo>
                  <a:lnTo>
                    <a:pt x="78261" y="65096"/>
                  </a:lnTo>
                  <a:lnTo>
                    <a:pt x="119151" y="49155"/>
                  </a:lnTo>
                  <a:lnTo>
                    <a:pt x="167070" y="35058"/>
                  </a:lnTo>
                  <a:lnTo>
                    <a:pt x="221264" y="23028"/>
                  </a:lnTo>
                  <a:lnTo>
                    <a:pt x="280983" y="13285"/>
                  </a:lnTo>
                  <a:lnTo>
                    <a:pt x="345476" y="6052"/>
                  </a:lnTo>
                  <a:lnTo>
                    <a:pt x="413990" y="1550"/>
                  </a:lnTo>
                  <a:lnTo>
                    <a:pt x="485775" y="0"/>
                  </a:lnTo>
                  <a:lnTo>
                    <a:pt x="557545" y="1550"/>
                  </a:lnTo>
                  <a:lnTo>
                    <a:pt x="626050" y="6052"/>
                  </a:lnTo>
                  <a:lnTo>
                    <a:pt x="690538" y="13285"/>
                  </a:lnTo>
                  <a:lnTo>
                    <a:pt x="750257" y="23028"/>
                  </a:lnTo>
                  <a:lnTo>
                    <a:pt x="804453" y="35058"/>
                  </a:lnTo>
                  <a:lnTo>
                    <a:pt x="852376" y="49155"/>
                  </a:lnTo>
                  <a:lnTo>
                    <a:pt x="893272" y="65096"/>
                  </a:lnTo>
                  <a:lnTo>
                    <a:pt x="950977" y="101625"/>
                  </a:lnTo>
                  <a:lnTo>
                    <a:pt x="971550" y="142875"/>
                  </a:lnTo>
                  <a:lnTo>
                    <a:pt x="966281" y="163978"/>
                  </a:lnTo>
                  <a:lnTo>
                    <a:pt x="926390" y="203089"/>
                  </a:lnTo>
                  <a:lnTo>
                    <a:pt x="852376" y="236594"/>
                  </a:lnTo>
                  <a:lnTo>
                    <a:pt x="804453" y="250691"/>
                  </a:lnTo>
                  <a:lnTo>
                    <a:pt x="750257" y="262721"/>
                  </a:lnTo>
                  <a:lnTo>
                    <a:pt x="690538" y="272464"/>
                  </a:lnTo>
                  <a:lnTo>
                    <a:pt x="626050" y="279697"/>
                  </a:lnTo>
                  <a:lnTo>
                    <a:pt x="557545" y="284199"/>
                  </a:lnTo>
                  <a:lnTo>
                    <a:pt x="485775" y="285750"/>
                  </a:lnTo>
                  <a:lnTo>
                    <a:pt x="413990" y="284199"/>
                  </a:lnTo>
                  <a:lnTo>
                    <a:pt x="345476" y="279697"/>
                  </a:lnTo>
                  <a:lnTo>
                    <a:pt x="280983" y="272464"/>
                  </a:lnTo>
                  <a:lnTo>
                    <a:pt x="221264" y="262721"/>
                  </a:lnTo>
                  <a:lnTo>
                    <a:pt x="167070" y="250691"/>
                  </a:lnTo>
                  <a:lnTo>
                    <a:pt x="119151" y="236594"/>
                  </a:lnTo>
                  <a:lnTo>
                    <a:pt x="78261" y="220653"/>
                  </a:lnTo>
                  <a:lnTo>
                    <a:pt x="20567" y="184124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3327" y="4777896"/>
            <a:ext cx="4927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22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24367" y="5361207"/>
            <a:ext cx="628650" cy="304800"/>
            <a:chOff x="1857375" y="5867400"/>
            <a:chExt cx="628650" cy="304800"/>
          </a:xfrm>
        </p:grpSpPr>
        <p:sp>
          <p:nvSpPr>
            <p:cNvPr id="18" name="object 18"/>
            <p:cNvSpPr/>
            <p:nvPr/>
          </p:nvSpPr>
          <p:spPr>
            <a:xfrm>
              <a:off x="1866900" y="5876925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304800" y="0"/>
                  </a:moveTo>
                  <a:lnTo>
                    <a:pt x="243389" y="2902"/>
                  </a:lnTo>
                  <a:lnTo>
                    <a:pt x="186183" y="11228"/>
                  </a:lnTo>
                  <a:lnTo>
                    <a:pt x="134410" y="24401"/>
                  </a:lnTo>
                  <a:lnTo>
                    <a:pt x="89296" y="41848"/>
                  </a:lnTo>
                  <a:lnTo>
                    <a:pt x="52071" y="62993"/>
                  </a:lnTo>
                  <a:lnTo>
                    <a:pt x="6194" y="114081"/>
                  </a:lnTo>
                  <a:lnTo>
                    <a:pt x="0" y="142875"/>
                  </a:lnTo>
                  <a:lnTo>
                    <a:pt x="6194" y="171668"/>
                  </a:lnTo>
                  <a:lnTo>
                    <a:pt x="52071" y="222756"/>
                  </a:lnTo>
                  <a:lnTo>
                    <a:pt x="89296" y="243901"/>
                  </a:lnTo>
                  <a:lnTo>
                    <a:pt x="134410" y="261348"/>
                  </a:lnTo>
                  <a:lnTo>
                    <a:pt x="186183" y="274521"/>
                  </a:lnTo>
                  <a:lnTo>
                    <a:pt x="243389" y="282847"/>
                  </a:lnTo>
                  <a:lnTo>
                    <a:pt x="304800" y="285750"/>
                  </a:lnTo>
                  <a:lnTo>
                    <a:pt x="366210" y="282847"/>
                  </a:lnTo>
                  <a:lnTo>
                    <a:pt x="423416" y="274521"/>
                  </a:lnTo>
                  <a:lnTo>
                    <a:pt x="475189" y="261348"/>
                  </a:lnTo>
                  <a:lnTo>
                    <a:pt x="520303" y="243901"/>
                  </a:lnTo>
                  <a:lnTo>
                    <a:pt x="557528" y="222756"/>
                  </a:lnTo>
                  <a:lnTo>
                    <a:pt x="603405" y="171668"/>
                  </a:lnTo>
                  <a:lnTo>
                    <a:pt x="609600" y="142875"/>
                  </a:lnTo>
                  <a:lnTo>
                    <a:pt x="603405" y="114081"/>
                  </a:lnTo>
                  <a:lnTo>
                    <a:pt x="557528" y="62993"/>
                  </a:lnTo>
                  <a:lnTo>
                    <a:pt x="520303" y="41848"/>
                  </a:lnTo>
                  <a:lnTo>
                    <a:pt x="475189" y="24401"/>
                  </a:lnTo>
                  <a:lnTo>
                    <a:pt x="423416" y="11228"/>
                  </a:lnTo>
                  <a:lnTo>
                    <a:pt x="366210" y="290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6900" y="5876925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0" y="142875"/>
                  </a:moveTo>
                  <a:lnTo>
                    <a:pt x="23961" y="87262"/>
                  </a:lnTo>
                  <a:lnTo>
                    <a:pt x="89296" y="41848"/>
                  </a:lnTo>
                  <a:lnTo>
                    <a:pt x="134410" y="24401"/>
                  </a:lnTo>
                  <a:lnTo>
                    <a:pt x="186183" y="11228"/>
                  </a:lnTo>
                  <a:lnTo>
                    <a:pt x="243389" y="2902"/>
                  </a:lnTo>
                  <a:lnTo>
                    <a:pt x="304800" y="0"/>
                  </a:lnTo>
                  <a:lnTo>
                    <a:pt x="366210" y="2902"/>
                  </a:lnTo>
                  <a:lnTo>
                    <a:pt x="423416" y="11228"/>
                  </a:lnTo>
                  <a:lnTo>
                    <a:pt x="475189" y="24401"/>
                  </a:lnTo>
                  <a:lnTo>
                    <a:pt x="520303" y="41848"/>
                  </a:lnTo>
                  <a:lnTo>
                    <a:pt x="557528" y="62993"/>
                  </a:lnTo>
                  <a:lnTo>
                    <a:pt x="603405" y="114081"/>
                  </a:lnTo>
                  <a:lnTo>
                    <a:pt x="609600" y="142875"/>
                  </a:lnTo>
                  <a:lnTo>
                    <a:pt x="603405" y="171668"/>
                  </a:lnTo>
                  <a:lnTo>
                    <a:pt x="557528" y="222756"/>
                  </a:lnTo>
                  <a:lnTo>
                    <a:pt x="520303" y="243901"/>
                  </a:lnTo>
                  <a:lnTo>
                    <a:pt x="475189" y="261348"/>
                  </a:lnTo>
                  <a:lnTo>
                    <a:pt x="423416" y="274521"/>
                  </a:lnTo>
                  <a:lnTo>
                    <a:pt x="366210" y="282847"/>
                  </a:lnTo>
                  <a:lnTo>
                    <a:pt x="304800" y="285750"/>
                  </a:lnTo>
                  <a:lnTo>
                    <a:pt x="243389" y="282847"/>
                  </a:lnTo>
                  <a:lnTo>
                    <a:pt x="186183" y="274521"/>
                  </a:lnTo>
                  <a:lnTo>
                    <a:pt x="134410" y="261348"/>
                  </a:lnTo>
                  <a:lnTo>
                    <a:pt x="89296" y="243901"/>
                  </a:lnTo>
                  <a:lnTo>
                    <a:pt x="52071" y="222756"/>
                  </a:lnTo>
                  <a:lnTo>
                    <a:pt x="6194" y="171668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27821" y="5415182"/>
            <a:ext cx="234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10217" y="5313582"/>
            <a:ext cx="609600" cy="333375"/>
            <a:chOff x="2943225" y="5819775"/>
            <a:chExt cx="609600" cy="333375"/>
          </a:xfrm>
        </p:grpSpPr>
        <p:sp>
          <p:nvSpPr>
            <p:cNvPr id="22" name="object 22"/>
            <p:cNvSpPr/>
            <p:nvPr/>
          </p:nvSpPr>
          <p:spPr>
            <a:xfrm>
              <a:off x="2952750" y="5829300"/>
              <a:ext cx="590550" cy="314325"/>
            </a:xfrm>
            <a:custGeom>
              <a:avLst/>
              <a:gdLst/>
              <a:ahLst/>
              <a:cxnLst/>
              <a:rect l="l" t="t" r="r" b="b"/>
              <a:pathLst>
                <a:path w="590550" h="314325">
                  <a:moveTo>
                    <a:pt x="295275" y="0"/>
                  </a:moveTo>
                  <a:lnTo>
                    <a:pt x="235769" y="3192"/>
                  </a:lnTo>
                  <a:lnTo>
                    <a:pt x="180343" y="12349"/>
                  </a:lnTo>
                  <a:lnTo>
                    <a:pt x="130187" y="26839"/>
                  </a:lnTo>
                  <a:lnTo>
                    <a:pt x="86487" y="46029"/>
                  </a:lnTo>
                  <a:lnTo>
                    <a:pt x="50430" y="69288"/>
                  </a:lnTo>
                  <a:lnTo>
                    <a:pt x="23205" y="95985"/>
                  </a:lnTo>
                  <a:lnTo>
                    <a:pt x="0" y="157162"/>
                  </a:lnTo>
                  <a:lnTo>
                    <a:pt x="5999" y="188837"/>
                  </a:lnTo>
                  <a:lnTo>
                    <a:pt x="50430" y="245036"/>
                  </a:lnTo>
                  <a:lnTo>
                    <a:pt x="86487" y="268295"/>
                  </a:lnTo>
                  <a:lnTo>
                    <a:pt x="130187" y="287485"/>
                  </a:lnTo>
                  <a:lnTo>
                    <a:pt x="180343" y="301975"/>
                  </a:lnTo>
                  <a:lnTo>
                    <a:pt x="235769" y="311132"/>
                  </a:lnTo>
                  <a:lnTo>
                    <a:pt x="295275" y="314325"/>
                  </a:lnTo>
                  <a:lnTo>
                    <a:pt x="354780" y="311132"/>
                  </a:lnTo>
                  <a:lnTo>
                    <a:pt x="410206" y="301975"/>
                  </a:lnTo>
                  <a:lnTo>
                    <a:pt x="460362" y="287485"/>
                  </a:lnTo>
                  <a:lnTo>
                    <a:pt x="504063" y="268295"/>
                  </a:lnTo>
                  <a:lnTo>
                    <a:pt x="540119" y="245036"/>
                  </a:lnTo>
                  <a:lnTo>
                    <a:pt x="567344" y="218339"/>
                  </a:lnTo>
                  <a:lnTo>
                    <a:pt x="590550" y="157162"/>
                  </a:lnTo>
                  <a:lnTo>
                    <a:pt x="584550" y="125487"/>
                  </a:lnTo>
                  <a:lnTo>
                    <a:pt x="540119" y="69288"/>
                  </a:lnTo>
                  <a:lnTo>
                    <a:pt x="504063" y="46029"/>
                  </a:lnTo>
                  <a:lnTo>
                    <a:pt x="460362" y="26839"/>
                  </a:lnTo>
                  <a:lnTo>
                    <a:pt x="410206" y="12349"/>
                  </a:lnTo>
                  <a:lnTo>
                    <a:pt x="354780" y="3192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52750" y="5829300"/>
              <a:ext cx="590550" cy="314325"/>
            </a:xfrm>
            <a:custGeom>
              <a:avLst/>
              <a:gdLst/>
              <a:ahLst/>
              <a:cxnLst/>
              <a:rect l="l" t="t" r="r" b="b"/>
              <a:pathLst>
                <a:path w="590550" h="314325">
                  <a:moveTo>
                    <a:pt x="0" y="157162"/>
                  </a:moveTo>
                  <a:lnTo>
                    <a:pt x="23205" y="95985"/>
                  </a:lnTo>
                  <a:lnTo>
                    <a:pt x="50430" y="69288"/>
                  </a:lnTo>
                  <a:lnTo>
                    <a:pt x="86487" y="46029"/>
                  </a:lnTo>
                  <a:lnTo>
                    <a:pt x="130187" y="26839"/>
                  </a:lnTo>
                  <a:lnTo>
                    <a:pt x="180343" y="12349"/>
                  </a:lnTo>
                  <a:lnTo>
                    <a:pt x="235769" y="3192"/>
                  </a:lnTo>
                  <a:lnTo>
                    <a:pt x="295275" y="0"/>
                  </a:lnTo>
                  <a:lnTo>
                    <a:pt x="354780" y="3192"/>
                  </a:lnTo>
                  <a:lnTo>
                    <a:pt x="410206" y="12349"/>
                  </a:lnTo>
                  <a:lnTo>
                    <a:pt x="460362" y="26839"/>
                  </a:lnTo>
                  <a:lnTo>
                    <a:pt x="504063" y="46029"/>
                  </a:lnTo>
                  <a:lnTo>
                    <a:pt x="540119" y="69288"/>
                  </a:lnTo>
                  <a:lnTo>
                    <a:pt x="567344" y="95985"/>
                  </a:lnTo>
                  <a:lnTo>
                    <a:pt x="590550" y="157162"/>
                  </a:lnTo>
                  <a:lnTo>
                    <a:pt x="584550" y="188837"/>
                  </a:lnTo>
                  <a:lnTo>
                    <a:pt x="540119" y="245036"/>
                  </a:lnTo>
                  <a:lnTo>
                    <a:pt x="504063" y="268295"/>
                  </a:lnTo>
                  <a:lnTo>
                    <a:pt x="460362" y="287485"/>
                  </a:lnTo>
                  <a:lnTo>
                    <a:pt x="410206" y="301975"/>
                  </a:lnTo>
                  <a:lnTo>
                    <a:pt x="354780" y="311132"/>
                  </a:lnTo>
                  <a:lnTo>
                    <a:pt x="295275" y="314325"/>
                  </a:lnTo>
                  <a:lnTo>
                    <a:pt x="235769" y="311132"/>
                  </a:lnTo>
                  <a:lnTo>
                    <a:pt x="180343" y="301975"/>
                  </a:lnTo>
                  <a:lnTo>
                    <a:pt x="130187" y="287485"/>
                  </a:lnTo>
                  <a:lnTo>
                    <a:pt x="86487" y="268295"/>
                  </a:lnTo>
                  <a:lnTo>
                    <a:pt x="50430" y="245036"/>
                  </a:lnTo>
                  <a:lnTo>
                    <a:pt x="23205" y="218339"/>
                  </a:lnTo>
                  <a:lnTo>
                    <a:pt x="0" y="15716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97287" y="5382797"/>
            <a:ext cx="234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62667" y="4732557"/>
            <a:ext cx="895350" cy="333375"/>
            <a:chOff x="3495675" y="5238750"/>
            <a:chExt cx="895350" cy="333375"/>
          </a:xfrm>
        </p:grpSpPr>
        <p:sp>
          <p:nvSpPr>
            <p:cNvPr id="26" name="object 26"/>
            <p:cNvSpPr/>
            <p:nvPr/>
          </p:nvSpPr>
          <p:spPr>
            <a:xfrm>
              <a:off x="3505200" y="5248275"/>
              <a:ext cx="876300" cy="314325"/>
            </a:xfrm>
            <a:custGeom>
              <a:avLst/>
              <a:gdLst/>
              <a:ahLst/>
              <a:cxnLst/>
              <a:rect l="l" t="t" r="r" b="b"/>
              <a:pathLst>
                <a:path w="876300" h="314325">
                  <a:moveTo>
                    <a:pt x="438150" y="0"/>
                  </a:moveTo>
                  <a:lnTo>
                    <a:pt x="373414" y="1703"/>
                  </a:lnTo>
                  <a:lnTo>
                    <a:pt x="311624" y="6653"/>
                  </a:lnTo>
                  <a:lnTo>
                    <a:pt x="253458" y="14607"/>
                  </a:lnTo>
                  <a:lnTo>
                    <a:pt x="199594" y="25321"/>
                  </a:lnTo>
                  <a:lnTo>
                    <a:pt x="150711" y="38553"/>
                  </a:lnTo>
                  <a:lnTo>
                    <a:pt x="107487" y="54060"/>
                  </a:lnTo>
                  <a:lnTo>
                    <a:pt x="70600" y="71599"/>
                  </a:lnTo>
                  <a:lnTo>
                    <a:pt x="18554" y="111804"/>
                  </a:lnTo>
                  <a:lnTo>
                    <a:pt x="0" y="157225"/>
                  </a:lnTo>
                  <a:lnTo>
                    <a:pt x="4751" y="180435"/>
                  </a:lnTo>
                  <a:lnTo>
                    <a:pt x="40730" y="223445"/>
                  </a:lnTo>
                  <a:lnTo>
                    <a:pt x="107487" y="260285"/>
                  </a:lnTo>
                  <a:lnTo>
                    <a:pt x="150711" y="275783"/>
                  </a:lnTo>
                  <a:lnTo>
                    <a:pt x="199594" y="289009"/>
                  </a:lnTo>
                  <a:lnTo>
                    <a:pt x="253458" y="299720"/>
                  </a:lnTo>
                  <a:lnTo>
                    <a:pt x="311624" y="307671"/>
                  </a:lnTo>
                  <a:lnTo>
                    <a:pt x="373414" y="312621"/>
                  </a:lnTo>
                  <a:lnTo>
                    <a:pt x="438150" y="314325"/>
                  </a:lnTo>
                  <a:lnTo>
                    <a:pt x="502885" y="312621"/>
                  </a:lnTo>
                  <a:lnTo>
                    <a:pt x="564675" y="307671"/>
                  </a:lnTo>
                  <a:lnTo>
                    <a:pt x="622841" y="299720"/>
                  </a:lnTo>
                  <a:lnTo>
                    <a:pt x="676705" y="289009"/>
                  </a:lnTo>
                  <a:lnTo>
                    <a:pt x="725588" y="275783"/>
                  </a:lnTo>
                  <a:lnTo>
                    <a:pt x="768812" y="260285"/>
                  </a:lnTo>
                  <a:lnTo>
                    <a:pt x="805699" y="242758"/>
                  </a:lnTo>
                  <a:lnTo>
                    <a:pt x="857745" y="202590"/>
                  </a:lnTo>
                  <a:lnTo>
                    <a:pt x="876300" y="157225"/>
                  </a:lnTo>
                  <a:lnTo>
                    <a:pt x="871548" y="133984"/>
                  </a:lnTo>
                  <a:lnTo>
                    <a:pt x="835569" y="90928"/>
                  </a:lnTo>
                  <a:lnTo>
                    <a:pt x="768812" y="54060"/>
                  </a:lnTo>
                  <a:lnTo>
                    <a:pt x="725588" y="38553"/>
                  </a:lnTo>
                  <a:lnTo>
                    <a:pt x="676705" y="25321"/>
                  </a:lnTo>
                  <a:lnTo>
                    <a:pt x="622841" y="14607"/>
                  </a:lnTo>
                  <a:lnTo>
                    <a:pt x="564675" y="6653"/>
                  </a:lnTo>
                  <a:lnTo>
                    <a:pt x="502885" y="1703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5200" y="5248275"/>
              <a:ext cx="876300" cy="314325"/>
            </a:xfrm>
            <a:custGeom>
              <a:avLst/>
              <a:gdLst/>
              <a:ahLst/>
              <a:cxnLst/>
              <a:rect l="l" t="t" r="r" b="b"/>
              <a:pathLst>
                <a:path w="876300" h="314325">
                  <a:moveTo>
                    <a:pt x="0" y="157225"/>
                  </a:moveTo>
                  <a:lnTo>
                    <a:pt x="18554" y="111804"/>
                  </a:lnTo>
                  <a:lnTo>
                    <a:pt x="70600" y="71599"/>
                  </a:lnTo>
                  <a:lnTo>
                    <a:pt x="107487" y="54060"/>
                  </a:lnTo>
                  <a:lnTo>
                    <a:pt x="150711" y="38553"/>
                  </a:lnTo>
                  <a:lnTo>
                    <a:pt x="199594" y="25321"/>
                  </a:lnTo>
                  <a:lnTo>
                    <a:pt x="253458" y="14607"/>
                  </a:lnTo>
                  <a:lnTo>
                    <a:pt x="311624" y="6653"/>
                  </a:lnTo>
                  <a:lnTo>
                    <a:pt x="373414" y="1703"/>
                  </a:lnTo>
                  <a:lnTo>
                    <a:pt x="438150" y="0"/>
                  </a:lnTo>
                  <a:lnTo>
                    <a:pt x="502885" y="1703"/>
                  </a:lnTo>
                  <a:lnTo>
                    <a:pt x="564675" y="6653"/>
                  </a:lnTo>
                  <a:lnTo>
                    <a:pt x="622841" y="14607"/>
                  </a:lnTo>
                  <a:lnTo>
                    <a:pt x="676705" y="25321"/>
                  </a:lnTo>
                  <a:lnTo>
                    <a:pt x="725588" y="38553"/>
                  </a:lnTo>
                  <a:lnTo>
                    <a:pt x="768812" y="54060"/>
                  </a:lnTo>
                  <a:lnTo>
                    <a:pt x="805699" y="71599"/>
                  </a:lnTo>
                  <a:lnTo>
                    <a:pt x="857745" y="111804"/>
                  </a:lnTo>
                  <a:lnTo>
                    <a:pt x="876300" y="157225"/>
                  </a:lnTo>
                  <a:lnTo>
                    <a:pt x="871548" y="180435"/>
                  </a:lnTo>
                  <a:lnTo>
                    <a:pt x="835569" y="223445"/>
                  </a:lnTo>
                  <a:lnTo>
                    <a:pt x="768812" y="260285"/>
                  </a:lnTo>
                  <a:lnTo>
                    <a:pt x="725588" y="275783"/>
                  </a:lnTo>
                  <a:lnTo>
                    <a:pt x="676705" y="289009"/>
                  </a:lnTo>
                  <a:lnTo>
                    <a:pt x="622841" y="299720"/>
                  </a:lnTo>
                  <a:lnTo>
                    <a:pt x="564675" y="307671"/>
                  </a:lnTo>
                  <a:lnTo>
                    <a:pt x="502885" y="312621"/>
                  </a:lnTo>
                  <a:lnTo>
                    <a:pt x="438150" y="314325"/>
                  </a:lnTo>
                  <a:lnTo>
                    <a:pt x="373414" y="312621"/>
                  </a:lnTo>
                  <a:lnTo>
                    <a:pt x="311624" y="307671"/>
                  </a:lnTo>
                  <a:lnTo>
                    <a:pt x="253458" y="299720"/>
                  </a:lnTo>
                  <a:lnTo>
                    <a:pt x="199594" y="289009"/>
                  </a:lnTo>
                  <a:lnTo>
                    <a:pt x="150711" y="275783"/>
                  </a:lnTo>
                  <a:lnTo>
                    <a:pt x="107487" y="260285"/>
                  </a:lnTo>
                  <a:lnTo>
                    <a:pt x="70600" y="242758"/>
                  </a:lnTo>
                  <a:lnTo>
                    <a:pt x="18554" y="202590"/>
                  </a:lnTo>
                  <a:lnTo>
                    <a:pt x="0" y="1572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805618" y="4802343"/>
            <a:ext cx="406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71992" y="4299233"/>
            <a:ext cx="2541905" cy="1119505"/>
          </a:xfrm>
          <a:custGeom>
            <a:avLst/>
            <a:gdLst/>
            <a:ahLst/>
            <a:cxnLst/>
            <a:rect l="l" t="t" r="r" b="b"/>
            <a:pathLst>
              <a:path w="2541904" h="1119504">
                <a:moveTo>
                  <a:pt x="358648" y="95250"/>
                </a:moveTo>
                <a:lnTo>
                  <a:pt x="142875" y="451612"/>
                </a:lnTo>
              </a:path>
              <a:path w="2541904" h="1119504">
                <a:moveTo>
                  <a:pt x="0" y="723900"/>
                </a:moveTo>
                <a:lnTo>
                  <a:pt x="560451" y="1119403"/>
                </a:lnTo>
              </a:path>
              <a:path w="2541904" h="1119504">
                <a:moveTo>
                  <a:pt x="1530858" y="0"/>
                </a:moveTo>
                <a:lnTo>
                  <a:pt x="1143000" y="0"/>
                </a:lnTo>
              </a:path>
              <a:path w="2541904" h="1119504">
                <a:moveTo>
                  <a:pt x="2541397" y="454279"/>
                </a:moveTo>
                <a:lnTo>
                  <a:pt x="2143125" y="104775"/>
                </a:lnTo>
              </a:path>
              <a:path w="2541904" h="1119504">
                <a:moveTo>
                  <a:pt x="2236089" y="496951"/>
                </a:moveTo>
                <a:lnTo>
                  <a:pt x="1000125" y="95250"/>
                </a:lnTo>
              </a:path>
              <a:path w="2541904" h="1119504">
                <a:moveTo>
                  <a:pt x="2108327" y="605790"/>
                </a:moveTo>
                <a:lnTo>
                  <a:pt x="485775" y="581025"/>
                </a:lnTo>
              </a:path>
              <a:path w="2541904" h="1119504">
                <a:moveTo>
                  <a:pt x="1636776" y="1071156"/>
                </a:moveTo>
                <a:lnTo>
                  <a:pt x="342900" y="6762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820092" y="3989607"/>
            <a:ext cx="781050" cy="323850"/>
            <a:chOff x="5753100" y="4495800"/>
            <a:chExt cx="781050" cy="323850"/>
          </a:xfrm>
        </p:grpSpPr>
        <p:sp>
          <p:nvSpPr>
            <p:cNvPr id="31" name="object 31"/>
            <p:cNvSpPr/>
            <p:nvPr/>
          </p:nvSpPr>
          <p:spPr>
            <a:xfrm>
              <a:off x="5762625" y="4505325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381000" y="0"/>
                  </a:moveTo>
                  <a:lnTo>
                    <a:pt x="312509" y="2454"/>
                  </a:lnTo>
                  <a:lnTo>
                    <a:pt x="248049" y="9530"/>
                  </a:lnTo>
                  <a:lnTo>
                    <a:pt x="188693" y="20799"/>
                  </a:lnTo>
                  <a:lnTo>
                    <a:pt x="135518" y="35831"/>
                  </a:lnTo>
                  <a:lnTo>
                    <a:pt x="89600" y="54197"/>
                  </a:lnTo>
                  <a:lnTo>
                    <a:pt x="52013" y="75466"/>
                  </a:lnTo>
                  <a:lnTo>
                    <a:pt x="6137" y="124997"/>
                  </a:lnTo>
                  <a:lnTo>
                    <a:pt x="0" y="152400"/>
                  </a:lnTo>
                  <a:lnTo>
                    <a:pt x="6137" y="179802"/>
                  </a:lnTo>
                  <a:lnTo>
                    <a:pt x="52013" y="229333"/>
                  </a:lnTo>
                  <a:lnTo>
                    <a:pt x="89600" y="250602"/>
                  </a:lnTo>
                  <a:lnTo>
                    <a:pt x="135518" y="268968"/>
                  </a:lnTo>
                  <a:lnTo>
                    <a:pt x="188693" y="284000"/>
                  </a:lnTo>
                  <a:lnTo>
                    <a:pt x="248049" y="295269"/>
                  </a:lnTo>
                  <a:lnTo>
                    <a:pt x="312509" y="302345"/>
                  </a:lnTo>
                  <a:lnTo>
                    <a:pt x="381000" y="304800"/>
                  </a:lnTo>
                  <a:lnTo>
                    <a:pt x="449490" y="302345"/>
                  </a:lnTo>
                  <a:lnTo>
                    <a:pt x="513950" y="295269"/>
                  </a:lnTo>
                  <a:lnTo>
                    <a:pt x="573306" y="284000"/>
                  </a:lnTo>
                  <a:lnTo>
                    <a:pt x="626481" y="268968"/>
                  </a:lnTo>
                  <a:lnTo>
                    <a:pt x="672399" y="250602"/>
                  </a:lnTo>
                  <a:lnTo>
                    <a:pt x="709986" y="229333"/>
                  </a:lnTo>
                  <a:lnTo>
                    <a:pt x="755862" y="179802"/>
                  </a:lnTo>
                  <a:lnTo>
                    <a:pt x="762000" y="152400"/>
                  </a:lnTo>
                  <a:lnTo>
                    <a:pt x="755862" y="124997"/>
                  </a:lnTo>
                  <a:lnTo>
                    <a:pt x="709986" y="75466"/>
                  </a:lnTo>
                  <a:lnTo>
                    <a:pt x="672399" y="54197"/>
                  </a:lnTo>
                  <a:lnTo>
                    <a:pt x="626481" y="35831"/>
                  </a:lnTo>
                  <a:lnTo>
                    <a:pt x="573306" y="20799"/>
                  </a:lnTo>
                  <a:lnTo>
                    <a:pt x="513950" y="9530"/>
                  </a:lnTo>
                  <a:lnTo>
                    <a:pt x="449490" y="245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62625" y="4505325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0" y="152400"/>
                  </a:moveTo>
                  <a:lnTo>
                    <a:pt x="23834" y="99209"/>
                  </a:lnTo>
                  <a:lnTo>
                    <a:pt x="89600" y="54197"/>
                  </a:lnTo>
                  <a:lnTo>
                    <a:pt x="135518" y="35831"/>
                  </a:lnTo>
                  <a:lnTo>
                    <a:pt x="188693" y="20799"/>
                  </a:lnTo>
                  <a:lnTo>
                    <a:pt x="248049" y="9530"/>
                  </a:lnTo>
                  <a:lnTo>
                    <a:pt x="312509" y="2454"/>
                  </a:lnTo>
                  <a:lnTo>
                    <a:pt x="381000" y="0"/>
                  </a:lnTo>
                  <a:lnTo>
                    <a:pt x="449490" y="2454"/>
                  </a:lnTo>
                  <a:lnTo>
                    <a:pt x="513950" y="9530"/>
                  </a:lnTo>
                  <a:lnTo>
                    <a:pt x="573306" y="20799"/>
                  </a:lnTo>
                  <a:lnTo>
                    <a:pt x="626481" y="35831"/>
                  </a:lnTo>
                  <a:lnTo>
                    <a:pt x="672399" y="54197"/>
                  </a:lnTo>
                  <a:lnTo>
                    <a:pt x="709986" y="75466"/>
                  </a:lnTo>
                  <a:lnTo>
                    <a:pt x="755862" y="124997"/>
                  </a:lnTo>
                  <a:lnTo>
                    <a:pt x="762000" y="152400"/>
                  </a:lnTo>
                  <a:lnTo>
                    <a:pt x="755862" y="179802"/>
                  </a:lnTo>
                  <a:lnTo>
                    <a:pt x="709986" y="229333"/>
                  </a:lnTo>
                  <a:lnTo>
                    <a:pt x="672399" y="250602"/>
                  </a:lnTo>
                  <a:lnTo>
                    <a:pt x="626481" y="268968"/>
                  </a:lnTo>
                  <a:lnTo>
                    <a:pt x="573306" y="284000"/>
                  </a:lnTo>
                  <a:lnTo>
                    <a:pt x="513950" y="295269"/>
                  </a:lnTo>
                  <a:lnTo>
                    <a:pt x="449490" y="302345"/>
                  </a:lnTo>
                  <a:lnTo>
                    <a:pt x="381000" y="304800"/>
                  </a:lnTo>
                  <a:lnTo>
                    <a:pt x="312509" y="302345"/>
                  </a:lnTo>
                  <a:lnTo>
                    <a:pt x="248049" y="295269"/>
                  </a:lnTo>
                  <a:lnTo>
                    <a:pt x="188693" y="284000"/>
                  </a:lnTo>
                  <a:lnTo>
                    <a:pt x="135518" y="268968"/>
                  </a:lnTo>
                  <a:lnTo>
                    <a:pt x="89600" y="250602"/>
                  </a:lnTo>
                  <a:lnTo>
                    <a:pt x="52013" y="229333"/>
                  </a:lnTo>
                  <a:lnTo>
                    <a:pt x="6137" y="17980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54788" y="4049551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,</a:t>
            </a:r>
            <a:r>
              <a:rPr sz="1200" spc="-2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2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72617" y="3970557"/>
            <a:ext cx="914400" cy="342900"/>
            <a:chOff x="6905625" y="4476750"/>
            <a:chExt cx="914400" cy="342900"/>
          </a:xfrm>
        </p:grpSpPr>
        <p:sp>
          <p:nvSpPr>
            <p:cNvPr id="35" name="object 35"/>
            <p:cNvSpPr/>
            <p:nvPr/>
          </p:nvSpPr>
          <p:spPr>
            <a:xfrm>
              <a:off x="6915150" y="4486275"/>
              <a:ext cx="895350" cy="323850"/>
            </a:xfrm>
            <a:custGeom>
              <a:avLst/>
              <a:gdLst/>
              <a:ahLst/>
              <a:cxnLst/>
              <a:rect l="l" t="t" r="r" b="b"/>
              <a:pathLst>
                <a:path w="895350" h="323850">
                  <a:moveTo>
                    <a:pt x="447675" y="0"/>
                  </a:moveTo>
                  <a:lnTo>
                    <a:pt x="381515" y="1756"/>
                  </a:lnTo>
                  <a:lnTo>
                    <a:pt x="318371" y="6857"/>
                  </a:lnTo>
                  <a:lnTo>
                    <a:pt x="258935" y="15053"/>
                  </a:lnTo>
                  <a:lnTo>
                    <a:pt x="203900" y="26092"/>
                  </a:lnTo>
                  <a:lnTo>
                    <a:pt x="153957" y="39724"/>
                  </a:lnTo>
                  <a:lnTo>
                    <a:pt x="109798" y="55698"/>
                  </a:lnTo>
                  <a:lnTo>
                    <a:pt x="72116" y="73764"/>
                  </a:lnTo>
                  <a:lnTo>
                    <a:pt x="18952" y="115166"/>
                  </a:lnTo>
                  <a:lnTo>
                    <a:pt x="0" y="161925"/>
                  </a:lnTo>
                  <a:lnTo>
                    <a:pt x="4853" y="185848"/>
                  </a:lnTo>
                  <a:lnTo>
                    <a:pt x="41603" y="230179"/>
                  </a:lnTo>
                  <a:lnTo>
                    <a:pt x="109798" y="268151"/>
                  </a:lnTo>
                  <a:lnTo>
                    <a:pt x="153957" y="284125"/>
                  </a:lnTo>
                  <a:lnTo>
                    <a:pt x="203900" y="297757"/>
                  </a:lnTo>
                  <a:lnTo>
                    <a:pt x="258935" y="308796"/>
                  </a:lnTo>
                  <a:lnTo>
                    <a:pt x="318371" y="316992"/>
                  </a:lnTo>
                  <a:lnTo>
                    <a:pt x="381515" y="322093"/>
                  </a:lnTo>
                  <a:lnTo>
                    <a:pt x="447675" y="323850"/>
                  </a:lnTo>
                  <a:lnTo>
                    <a:pt x="513834" y="322093"/>
                  </a:lnTo>
                  <a:lnTo>
                    <a:pt x="576978" y="316992"/>
                  </a:lnTo>
                  <a:lnTo>
                    <a:pt x="636414" y="308796"/>
                  </a:lnTo>
                  <a:lnTo>
                    <a:pt x="691449" y="297757"/>
                  </a:lnTo>
                  <a:lnTo>
                    <a:pt x="741392" y="284125"/>
                  </a:lnTo>
                  <a:lnTo>
                    <a:pt x="785551" y="268151"/>
                  </a:lnTo>
                  <a:lnTo>
                    <a:pt x="823233" y="250085"/>
                  </a:lnTo>
                  <a:lnTo>
                    <a:pt x="876397" y="208683"/>
                  </a:lnTo>
                  <a:lnTo>
                    <a:pt x="895350" y="161925"/>
                  </a:lnTo>
                  <a:lnTo>
                    <a:pt x="890496" y="138001"/>
                  </a:lnTo>
                  <a:lnTo>
                    <a:pt x="853746" y="93670"/>
                  </a:lnTo>
                  <a:lnTo>
                    <a:pt x="785551" y="55698"/>
                  </a:lnTo>
                  <a:lnTo>
                    <a:pt x="741392" y="39724"/>
                  </a:lnTo>
                  <a:lnTo>
                    <a:pt x="691449" y="26092"/>
                  </a:lnTo>
                  <a:lnTo>
                    <a:pt x="636414" y="15053"/>
                  </a:lnTo>
                  <a:lnTo>
                    <a:pt x="576978" y="6857"/>
                  </a:lnTo>
                  <a:lnTo>
                    <a:pt x="513834" y="1756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15150" y="4486275"/>
              <a:ext cx="895350" cy="323850"/>
            </a:xfrm>
            <a:custGeom>
              <a:avLst/>
              <a:gdLst/>
              <a:ahLst/>
              <a:cxnLst/>
              <a:rect l="l" t="t" r="r" b="b"/>
              <a:pathLst>
                <a:path w="895350" h="323850">
                  <a:moveTo>
                    <a:pt x="0" y="161925"/>
                  </a:moveTo>
                  <a:lnTo>
                    <a:pt x="18952" y="115166"/>
                  </a:lnTo>
                  <a:lnTo>
                    <a:pt x="72116" y="73764"/>
                  </a:lnTo>
                  <a:lnTo>
                    <a:pt x="109798" y="55698"/>
                  </a:lnTo>
                  <a:lnTo>
                    <a:pt x="153957" y="39724"/>
                  </a:lnTo>
                  <a:lnTo>
                    <a:pt x="203900" y="26092"/>
                  </a:lnTo>
                  <a:lnTo>
                    <a:pt x="258935" y="15053"/>
                  </a:lnTo>
                  <a:lnTo>
                    <a:pt x="318371" y="6857"/>
                  </a:lnTo>
                  <a:lnTo>
                    <a:pt x="381515" y="1756"/>
                  </a:lnTo>
                  <a:lnTo>
                    <a:pt x="447675" y="0"/>
                  </a:lnTo>
                  <a:lnTo>
                    <a:pt x="513834" y="1756"/>
                  </a:lnTo>
                  <a:lnTo>
                    <a:pt x="576978" y="6857"/>
                  </a:lnTo>
                  <a:lnTo>
                    <a:pt x="636414" y="15053"/>
                  </a:lnTo>
                  <a:lnTo>
                    <a:pt x="691449" y="26092"/>
                  </a:lnTo>
                  <a:lnTo>
                    <a:pt x="741392" y="39724"/>
                  </a:lnTo>
                  <a:lnTo>
                    <a:pt x="785551" y="55698"/>
                  </a:lnTo>
                  <a:lnTo>
                    <a:pt x="823233" y="73764"/>
                  </a:lnTo>
                  <a:lnTo>
                    <a:pt x="876397" y="115166"/>
                  </a:lnTo>
                  <a:lnTo>
                    <a:pt x="895350" y="161925"/>
                  </a:lnTo>
                  <a:lnTo>
                    <a:pt x="890496" y="185848"/>
                  </a:lnTo>
                  <a:lnTo>
                    <a:pt x="853746" y="230179"/>
                  </a:lnTo>
                  <a:lnTo>
                    <a:pt x="785551" y="268151"/>
                  </a:lnTo>
                  <a:lnTo>
                    <a:pt x="741392" y="284125"/>
                  </a:lnTo>
                  <a:lnTo>
                    <a:pt x="691449" y="297757"/>
                  </a:lnTo>
                  <a:lnTo>
                    <a:pt x="636414" y="308796"/>
                  </a:lnTo>
                  <a:lnTo>
                    <a:pt x="576978" y="316992"/>
                  </a:lnTo>
                  <a:lnTo>
                    <a:pt x="513834" y="322093"/>
                  </a:lnTo>
                  <a:lnTo>
                    <a:pt x="447675" y="323850"/>
                  </a:lnTo>
                  <a:lnTo>
                    <a:pt x="381515" y="322093"/>
                  </a:lnTo>
                  <a:lnTo>
                    <a:pt x="318371" y="316992"/>
                  </a:lnTo>
                  <a:lnTo>
                    <a:pt x="258935" y="308796"/>
                  </a:lnTo>
                  <a:lnTo>
                    <a:pt x="203900" y="297757"/>
                  </a:lnTo>
                  <a:lnTo>
                    <a:pt x="153957" y="284125"/>
                  </a:lnTo>
                  <a:lnTo>
                    <a:pt x="109798" y="268151"/>
                  </a:lnTo>
                  <a:lnTo>
                    <a:pt x="72116" y="250085"/>
                  </a:lnTo>
                  <a:lnTo>
                    <a:pt x="18952" y="208683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230808" y="4042565"/>
            <a:ext cx="405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91442" y="4646832"/>
            <a:ext cx="1009650" cy="323850"/>
            <a:chOff x="5124450" y="5153025"/>
            <a:chExt cx="1009650" cy="323850"/>
          </a:xfrm>
        </p:grpSpPr>
        <p:sp>
          <p:nvSpPr>
            <p:cNvPr id="39" name="object 39"/>
            <p:cNvSpPr/>
            <p:nvPr/>
          </p:nvSpPr>
          <p:spPr>
            <a:xfrm>
              <a:off x="5133975" y="5162550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495300" y="0"/>
                  </a:moveTo>
                  <a:lnTo>
                    <a:pt x="428088" y="1390"/>
                  </a:lnTo>
                  <a:lnTo>
                    <a:pt x="363625" y="5441"/>
                  </a:lnTo>
                  <a:lnTo>
                    <a:pt x="302502" y="11971"/>
                  </a:lnTo>
                  <a:lnTo>
                    <a:pt x="245307" y="20799"/>
                  </a:lnTo>
                  <a:lnTo>
                    <a:pt x="192632" y="31744"/>
                  </a:lnTo>
                  <a:lnTo>
                    <a:pt x="145065" y="44624"/>
                  </a:lnTo>
                  <a:lnTo>
                    <a:pt x="103198" y="59258"/>
                  </a:lnTo>
                  <a:lnTo>
                    <a:pt x="67620" y="75466"/>
                  </a:lnTo>
                  <a:lnTo>
                    <a:pt x="17691" y="111874"/>
                  </a:lnTo>
                  <a:lnTo>
                    <a:pt x="0" y="152400"/>
                  </a:lnTo>
                  <a:lnTo>
                    <a:pt x="4521" y="173086"/>
                  </a:lnTo>
                  <a:lnTo>
                    <a:pt x="38921" y="211734"/>
                  </a:lnTo>
                  <a:lnTo>
                    <a:pt x="103198" y="245541"/>
                  </a:lnTo>
                  <a:lnTo>
                    <a:pt x="145065" y="260175"/>
                  </a:lnTo>
                  <a:lnTo>
                    <a:pt x="192632" y="273055"/>
                  </a:lnTo>
                  <a:lnTo>
                    <a:pt x="245307" y="284000"/>
                  </a:lnTo>
                  <a:lnTo>
                    <a:pt x="302502" y="292828"/>
                  </a:lnTo>
                  <a:lnTo>
                    <a:pt x="363625" y="299358"/>
                  </a:lnTo>
                  <a:lnTo>
                    <a:pt x="428088" y="303409"/>
                  </a:lnTo>
                  <a:lnTo>
                    <a:pt x="495300" y="304800"/>
                  </a:lnTo>
                  <a:lnTo>
                    <a:pt x="562511" y="303409"/>
                  </a:lnTo>
                  <a:lnTo>
                    <a:pt x="626974" y="299358"/>
                  </a:lnTo>
                  <a:lnTo>
                    <a:pt x="688097" y="292828"/>
                  </a:lnTo>
                  <a:lnTo>
                    <a:pt x="745292" y="284000"/>
                  </a:lnTo>
                  <a:lnTo>
                    <a:pt x="797967" y="273055"/>
                  </a:lnTo>
                  <a:lnTo>
                    <a:pt x="845534" y="260175"/>
                  </a:lnTo>
                  <a:lnTo>
                    <a:pt x="887401" y="245541"/>
                  </a:lnTo>
                  <a:lnTo>
                    <a:pt x="922979" y="229333"/>
                  </a:lnTo>
                  <a:lnTo>
                    <a:pt x="972908" y="192925"/>
                  </a:lnTo>
                  <a:lnTo>
                    <a:pt x="990600" y="152400"/>
                  </a:lnTo>
                  <a:lnTo>
                    <a:pt x="986078" y="131713"/>
                  </a:lnTo>
                  <a:lnTo>
                    <a:pt x="951678" y="93065"/>
                  </a:lnTo>
                  <a:lnTo>
                    <a:pt x="887401" y="59258"/>
                  </a:lnTo>
                  <a:lnTo>
                    <a:pt x="845534" y="44624"/>
                  </a:lnTo>
                  <a:lnTo>
                    <a:pt x="797967" y="31744"/>
                  </a:lnTo>
                  <a:lnTo>
                    <a:pt x="745292" y="20799"/>
                  </a:lnTo>
                  <a:lnTo>
                    <a:pt x="688097" y="11971"/>
                  </a:lnTo>
                  <a:lnTo>
                    <a:pt x="626974" y="5441"/>
                  </a:lnTo>
                  <a:lnTo>
                    <a:pt x="562511" y="139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33975" y="5162550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0" y="152400"/>
                  </a:moveTo>
                  <a:lnTo>
                    <a:pt x="17691" y="111874"/>
                  </a:lnTo>
                  <a:lnTo>
                    <a:pt x="67620" y="75466"/>
                  </a:lnTo>
                  <a:lnTo>
                    <a:pt x="103198" y="59258"/>
                  </a:lnTo>
                  <a:lnTo>
                    <a:pt x="145065" y="44624"/>
                  </a:lnTo>
                  <a:lnTo>
                    <a:pt x="192632" y="31744"/>
                  </a:lnTo>
                  <a:lnTo>
                    <a:pt x="245307" y="20799"/>
                  </a:lnTo>
                  <a:lnTo>
                    <a:pt x="302502" y="11971"/>
                  </a:lnTo>
                  <a:lnTo>
                    <a:pt x="363625" y="5441"/>
                  </a:lnTo>
                  <a:lnTo>
                    <a:pt x="428088" y="1390"/>
                  </a:lnTo>
                  <a:lnTo>
                    <a:pt x="495300" y="0"/>
                  </a:lnTo>
                  <a:lnTo>
                    <a:pt x="562511" y="1390"/>
                  </a:lnTo>
                  <a:lnTo>
                    <a:pt x="626974" y="5441"/>
                  </a:lnTo>
                  <a:lnTo>
                    <a:pt x="688097" y="11971"/>
                  </a:lnTo>
                  <a:lnTo>
                    <a:pt x="745292" y="20799"/>
                  </a:lnTo>
                  <a:lnTo>
                    <a:pt x="797967" y="31744"/>
                  </a:lnTo>
                  <a:lnTo>
                    <a:pt x="845534" y="44624"/>
                  </a:lnTo>
                  <a:lnTo>
                    <a:pt x="887401" y="59258"/>
                  </a:lnTo>
                  <a:lnTo>
                    <a:pt x="922979" y="75466"/>
                  </a:lnTo>
                  <a:lnTo>
                    <a:pt x="972908" y="111874"/>
                  </a:lnTo>
                  <a:lnTo>
                    <a:pt x="990600" y="152400"/>
                  </a:lnTo>
                  <a:lnTo>
                    <a:pt x="986078" y="173086"/>
                  </a:lnTo>
                  <a:lnTo>
                    <a:pt x="951678" y="211734"/>
                  </a:lnTo>
                  <a:lnTo>
                    <a:pt x="887401" y="245541"/>
                  </a:lnTo>
                  <a:lnTo>
                    <a:pt x="845534" y="260175"/>
                  </a:lnTo>
                  <a:lnTo>
                    <a:pt x="797967" y="273055"/>
                  </a:lnTo>
                  <a:lnTo>
                    <a:pt x="745292" y="284000"/>
                  </a:lnTo>
                  <a:lnTo>
                    <a:pt x="688097" y="292828"/>
                  </a:lnTo>
                  <a:lnTo>
                    <a:pt x="626974" y="299358"/>
                  </a:lnTo>
                  <a:lnTo>
                    <a:pt x="562511" y="303409"/>
                  </a:lnTo>
                  <a:lnTo>
                    <a:pt x="495300" y="304800"/>
                  </a:lnTo>
                  <a:lnTo>
                    <a:pt x="428088" y="303409"/>
                  </a:lnTo>
                  <a:lnTo>
                    <a:pt x="363625" y="299358"/>
                  </a:lnTo>
                  <a:lnTo>
                    <a:pt x="302502" y="292828"/>
                  </a:lnTo>
                  <a:lnTo>
                    <a:pt x="245307" y="284000"/>
                  </a:lnTo>
                  <a:lnTo>
                    <a:pt x="192632" y="273055"/>
                  </a:lnTo>
                  <a:lnTo>
                    <a:pt x="145065" y="260175"/>
                  </a:lnTo>
                  <a:lnTo>
                    <a:pt x="103198" y="245541"/>
                  </a:lnTo>
                  <a:lnTo>
                    <a:pt x="67620" y="229333"/>
                  </a:lnTo>
                  <a:lnTo>
                    <a:pt x="17691" y="192925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457507" y="4713189"/>
            <a:ext cx="49275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43942" y="5332632"/>
            <a:ext cx="628650" cy="333375"/>
            <a:chOff x="6076950" y="5838825"/>
            <a:chExt cx="628650" cy="333375"/>
          </a:xfrm>
        </p:grpSpPr>
        <p:sp>
          <p:nvSpPr>
            <p:cNvPr id="43" name="object 43"/>
            <p:cNvSpPr/>
            <p:nvPr/>
          </p:nvSpPr>
          <p:spPr>
            <a:xfrm>
              <a:off x="6086475" y="584835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304800" y="0"/>
                  </a:moveTo>
                  <a:lnTo>
                    <a:pt x="243389" y="3192"/>
                  </a:lnTo>
                  <a:lnTo>
                    <a:pt x="186183" y="12349"/>
                  </a:lnTo>
                  <a:lnTo>
                    <a:pt x="134410" y="26839"/>
                  </a:lnTo>
                  <a:lnTo>
                    <a:pt x="89296" y="46029"/>
                  </a:lnTo>
                  <a:lnTo>
                    <a:pt x="52071" y="69288"/>
                  </a:lnTo>
                  <a:lnTo>
                    <a:pt x="23961" y="95985"/>
                  </a:lnTo>
                  <a:lnTo>
                    <a:pt x="0" y="157162"/>
                  </a:lnTo>
                  <a:lnTo>
                    <a:pt x="6194" y="188837"/>
                  </a:lnTo>
                  <a:lnTo>
                    <a:pt x="52071" y="245036"/>
                  </a:lnTo>
                  <a:lnTo>
                    <a:pt x="89296" y="268295"/>
                  </a:lnTo>
                  <a:lnTo>
                    <a:pt x="134410" y="287485"/>
                  </a:lnTo>
                  <a:lnTo>
                    <a:pt x="186183" y="301975"/>
                  </a:lnTo>
                  <a:lnTo>
                    <a:pt x="243389" y="311132"/>
                  </a:lnTo>
                  <a:lnTo>
                    <a:pt x="304800" y="314325"/>
                  </a:lnTo>
                  <a:lnTo>
                    <a:pt x="366210" y="311132"/>
                  </a:lnTo>
                  <a:lnTo>
                    <a:pt x="423416" y="301975"/>
                  </a:lnTo>
                  <a:lnTo>
                    <a:pt x="475189" y="287485"/>
                  </a:lnTo>
                  <a:lnTo>
                    <a:pt x="520303" y="268295"/>
                  </a:lnTo>
                  <a:lnTo>
                    <a:pt x="557528" y="245036"/>
                  </a:lnTo>
                  <a:lnTo>
                    <a:pt x="585638" y="218339"/>
                  </a:lnTo>
                  <a:lnTo>
                    <a:pt x="609600" y="157162"/>
                  </a:lnTo>
                  <a:lnTo>
                    <a:pt x="603405" y="125487"/>
                  </a:lnTo>
                  <a:lnTo>
                    <a:pt x="557528" y="69288"/>
                  </a:lnTo>
                  <a:lnTo>
                    <a:pt x="520303" y="46029"/>
                  </a:lnTo>
                  <a:lnTo>
                    <a:pt x="475189" y="26839"/>
                  </a:lnTo>
                  <a:lnTo>
                    <a:pt x="423416" y="12349"/>
                  </a:lnTo>
                  <a:lnTo>
                    <a:pt x="366210" y="31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86475" y="584835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0" y="157162"/>
                  </a:moveTo>
                  <a:lnTo>
                    <a:pt x="23961" y="95985"/>
                  </a:lnTo>
                  <a:lnTo>
                    <a:pt x="52071" y="69288"/>
                  </a:lnTo>
                  <a:lnTo>
                    <a:pt x="89296" y="46029"/>
                  </a:lnTo>
                  <a:lnTo>
                    <a:pt x="134410" y="26839"/>
                  </a:lnTo>
                  <a:lnTo>
                    <a:pt x="186183" y="12349"/>
                  </a:lnTo>
                  <a:lnTo>
                    <a:pt x="243389" y="3192"/>
                  </a:lnTo>
                  <a:lnTo>
                    <a:pt x="304800" y="0"/>
                  </a:lnTo>
                  <a:lnTo>
                    <a:pt x="366210" y="3192"/>
                  </a:lnTo>
                  <a:lnTo>
                    <a:pt x="423416" y="12349"/>
                  </a:lnTo>
                  <a:lnTo>
                    <a:pt x="475189" y="26839"/>
                  </a:lnTo>
                  <a:lnTo>
                    <a:pt x="520303" y="46029"/>
                  </a:lnTo>
                  <a:lnTo>
                    <a:pt x="557528" y="69288"/>
                  </a:lnTo>
                  <a:lnTo>
                    <a:pt x="585638" y="95985"/>
                  </a:lnTo>
                  <a:lnTo>
                    <a:pt x="609600" y="157162"/>
                  </a:lnTo>
                  <a:lnTo>
                    <a:pt x="603405" y="188837"/>
                  </a:lnTo>
                  <a:lnTo>
                    <a:pt x="557528" y="245036"/>
                  </a:lnTo>
                  <a:lnTo>
                    <a:pt x="520303" y="268295"/>
                  </a:lnTo>
                  <a:lnTo>
                    <a:pt x="475189" y="287485"/>
                  </a:lnTo>
                  <a:lnTo>
                    <a:pt x="423416" y="301975"/>
                  </a:lnTo>
                  <a:lnTo>
                    <a:pt x="366210" y="311132"/>
                  </a:lnTo>
                  <a:lnTo>
                    <a:pt x="304800" y="314325"/>
                  </a:lnTo>
                  <a:lnTo>
                    <a:pt x="243389" y="311132"/>
                  </a:lnTo>
                  <a:lnTo>
                    <a:pt x="186183" y="301975"/>
                  </a:lnTo>
                  <a:lnTo>
                    <a:pt x="134410" y="287485"/>
                  </a:lnTo>
                  <a:lnTo>
                    <a:pt x="89296" y="268295"/>
                  </a:lnTo>
                  <a:lnTo>
                    <a:pt x="52071" y="245036"/>
                  </a:lnTo>
                  <a:lnTo>
                    <a:pt x="23961" y="218339"/>
                  </a:lnTo>
                  <a:lnTo>
                    <a:pt x="0" y="15716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45237" y="5404386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001192" y="5332632"/>
            <a:ext cx="628650" cy="333375"/>
            <a:chOff x="6934200" y="5838825"/>
            <a:chExt cx="628650" cy="333375"/>
          </a:xfrm>
        </p:grpSpPr>
        <p:sp>
          <p:nvSpPr>
            <p:cNvPr id="47" name="object 47"/>
            <p:cNvSpPr/>
            <p:nvPr/>
          </p:nvSpPr>
          <p:spPr>
            <a:xfrm>
              <a:off x="6943725" y="584835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304800" y="0"/>
                  </a:moveTo>
                  <a:lnTo>
                    <a:pt x="243389" y="3192"/>
                  </a:lnTo>
                  <a:lnTo>
                    <a:pt x="186183" y="12349"/>
                  </a:lnTo>
                  <a:lnTo>
                    <a:pt x="134410" y="26839"/>
                  </a:lnTo>
                  <a:lnTo>
                    <a:pt x="89296" y="46029"/>
                  </a:lnTo>
                  <a:lnTo>
                    <a:pt x="52071" y="69288"/>
                  </a:lnTo>
                  <a:lnTo>
                    <a:pt x="23961" y="95985"/>
                  </a:lnTo>
                  <a:lnTo>
                    <a:pt x="0" y="157162"/>
                  </a:lnTo>
                  <a:lnTo>
                    <a:pt x="6194" y="188837"/>
                  </a:lnTo>
                  <a:lnTo>
                    <a:pt x="52071" y="245036"/>
                  </a:lnTo>
                  <a:lnTo>
                    <a:pt x="89296" y="268295"/>
                  </a:lnTo>
                  <a:lnTo>
                    <a:pt x="134410" y="287485"/>
                  </a:lnTo>
                  <a:lnTo>
                    <a:pt x="186183" y="301975"/>
                  </a:lnTo>
                  <a:lnTo>
                    <a:pt x="243389" y="311132"/>
                  </a:lnTo>
                  <a:lnTo>
                    <a:pt x="304800" y="314325"/>
                  </a:lnTo>
                  <a:lnTo>
                    <a:pt x="366210" y="311132"/>
                  </a:lnTo>
                  <a:lnTo>
                    <a:pt x="423416" y="301975"/>
                  </a:lnTo>
                  <a:lnTo>
                    <a:pt x="475189" y="287485"/>
                  </a:lnTo>
                  <a:lnTo>
                    <a:pt x="520303" y="268295"/>
                  </a:lnTo>
                  <a:lnTo>
                    <a:pt x="557528" y="245036"/>
                  </a:lnTo>
                  <a:lnTo>
                    <a:pt x="585638" y="218339"/>
                  </a:lnTo>
                  <a:lnTo>
                    <a:pt x="609600" y="157162"/>
                  </a:lnTo>
                  <a:lnTo>
                    <a:pt x="603405" y="125487"/>
                  </a:lnTo>
                  <a:lnTo>
                    <a:pt x="557528" y="69288"/>
                  </a:lnTo>
                  <a:lnTo>
                    <a:pt x="520303" y="46029"/>
                  </a:lnTo>
                  <a:lnTo>
                    <a:pt x="475189" y="26839"/>
                  </a:lnTo>
                  <a:lnTo>
                    <a:pt x="423416" y="12349"/>
                  </a:lnTo>
                  <a:lnTo>
                    <a:pt x="366210" y="31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43725" y="584835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0" y="157162"/>
                  </a:moveTo>
                  <a:lnTo>
                    <a:pt x="23961" y="95985"/>
                  </a:lnTo>
                  <a:lnTo>
                    <a:pt x="52071" y="69288"/>
                  </a:lnTo>
                  <a:lnTo>
                    <a:pt x="89296" y="46029"/>
                  </a:lnTo>
                  <a:lnTo>
                    <a:pt x="134410" y="26839"/>
                  </a:lnTo>
                  <a:lnTo>
                    <a:pt x="186183" y="12349"/>
                  </a:lnTo>
                  <a:lnTo>
                    <a:pt x="243389" y="3192"/>
                  </a:lnTo>
                  <a:lnTo>
                    <a:pt x="304800" y="0"/>
                  </a:lnTo>
                  <a:lnTo>
                    <a:pt x="366210" y="3192"/>
                  </a:lnTo>
                  <a:lnTo>
                    <a:pt x="423416" y="12349"/>
                  </a:lnTo>
                  <a:lnTo>
                    <a:pt x="475189" y="26839"/>
                  </a:lnTo>
                  <a:lnTo>
                    <a:pt x="520303" y="46029"/>
                  </a:lnTo>
                  <a:lnTo>
                    <a:pt x="557528" y="69288"/>
                  </a:lnTo>
                  <a:lnTo>
                    <a:pt x="585638" y="95985"/>
                  </a:lnTo>
                  <a:lnTo>
                    <a:pt x="609600" y="157162"/>
                  </a:lnTo>
                  <a:lnTo>
                    <a:pt x="603405" y="188837"/>
                  </a:lnTo>
                  <a:lnTo>
                    <a:pt x="557528" y="245036"/>
                  </a:lnTo>
                  <a:lnTo>
                    <a:pt x="520303" y="268295"/>
                  </a:lnTo>
                  <a:lnTo>
                    <a:pt x="475189" y="287485"/>
                  </a:lnTo>
                  <a:lnTo>
                    <a:pt x="423416" y="301975"/>
                  </a:lnTo>
                  <a:lnTo>
                    <a:pt x="366210" y="311132"/>
                  </a:lnTo>
                  <a:lnTo>
                    <a:pt x="304800" y="314325"/>
                  </a:lnTo>
                  <a:lnTo>
                    <a:pt x="243389" y="311132"/>
                  </a:lnTo>
                  <a:lnTo>
                    <a:pt x="186183" y="301975"/>
                  </a:lnTo>
                  <a:lnTo>
                    <a:pt x="134410" y="287485"/>
                  </a:lnTo>
                  <a:lnTo>
                    <a:pt x="89296" y="268295"/>
                  </a:lnTo>
                  <a:lnTo>
                    <a:pt x="52071" y="245036"/>
                  </a:lnTo>
                  <a:lnTo>
                    <a:pt x="23961" y="218339"/>
                  </a:lnTo>
                  <a:lnTo>
                    <a:pt x="0" y="15716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202868" y="5404386"/>
            <a:ext cx="234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658417" y="4656357"/>
            <a:ext cx="866775" cy="342900"/>
            <a:chOff x="7591425" y="5162550"/>
            <a:chExt cx="866775" cy="342900"/>
          </a:xfrm>
        </p:grpSpPr>
        <p:sp>
          <p:nvSpPr>
            <p:cNvPr id="51" name="object 51"/>
            <p:cNvSpPr/>
            <p:nvPr/>
          </p:nvSpPr>
          <p:spPr>
            <a:xfrm>
              <a:off x="7600950" y="5172075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423925" y="0"/>
                  </a:moveTo>
                  <a:lnTo>
                    <a:pt x="355148" y="2119"/>
                  </a:lnTo>
                  <a:lnTo>
                    <a:pt x="289909" y="8257"/>
                  </a:lnTo>
                  <a:lnTo>
                    <a:pt x="229081" y="18077"/>
                  </a:lnTo>
                  <a:lnTo>
                    <a:pt x="173534" y="31248"/>
                  </a:lnTo>
                  <a:lnTo>
                    <a:pt x="124142" y="47434"/>
                  </a:lnTo>
                  <a:lnTo>
                    <a:pt x="81775" y="66303"/>
                  </a:lnTo>
                  <a:lnTo>
                    <a:pt x="47306" y="87520"/>
                  </a:lnTo>
                  <a:lnTo>
                    <a:pt x="5546" y="135664"/>
                  </a:lnTo>
                  <a:lnTo>
                    <a:pt x="0" y="161925"/>
                  </a:lnTo>
                  <a:lnTo>
                    <a:pt x="5546" y="188185"/>
                  </a:lnTo>
                  <a:lnTo>
                    <a:pt x="47306" y="236329"/>
                  </a:lnTo>
                  <a:lnTo>
                    <a:pt x="81775" y="257546"/>
                  </a:lnTo>
                  <a:lnTo>
                    <a:pt x="124142" y="276415"/>
                  </a:lnTo>
                  <a:lnTo>
                    <a:pt x="173534" y="292601"/>
                  </a:lnTo>
                  <a:lnTo>
                    <a:pt x="229081" y="305772"/>
                  </a:lnTo>
                  <a:lnTo>
                    <a:pt x="289909" y="315592"/>
                  </a:lnTo>
                  <a:lnTo>
                    <a:pt x="355148" y="321730"/>
                  </a:lnTo>
                  <a:lnTo>
                    <a:pt x="423925" y="323850"/>
                  </a:lnTo>
                  <a:lnTo>
                    <a:pt x="492669" y="321730"/>
                  </a:lnTo>
                  <a:lnTo>
                    <a:pt x="557880" y="315592"/>
                  </a:lnTo>
                  <a:lnTo>
                    <a:pt x="618687" y="305772"/>
                  </a:lnTo>
                  <a:lnTo>
                    <a:pt x="674217" y="292601"/>
                  </a:lnTo>
                  <a:lnTo>
                    <a:pt x="723598" y="276415"/>
                  </a:lnTo>
                  <a:lnTo>
                    <a:pt x="765957" y="257546"/>
                  </a:lnTo>
                  <a:lnTo>
                    <a:pt x="800421" y="236329"/>
                  </a:lnTo>
                  <a:lnTo>
                    <a:pt x="842178" y="188185"/>
                  </a:lnTo>
                  <a:lnTo>
                    <a:pt x="847725" y="161925"/>
                  </a:lnTo>
                  <a:lnTo>
                    <a:pt x="842178" y="135664"/>
                  </a:lnTo>
                  <a:lnTo>
                    <a:pt x="800421" y="87520"/>
                  </a:lnTo>
                  <a:lnTo>
                    <a:pt x="765957" y="66303"/>
                  </a:lnTo>
                  <a:lnTo>
                    <a:pt x="723598" y="47434"/>
                  </a:lnTo>
                  <a:lnTo>
                    <a:pt x="674217" y="31248"/>
                  </a:lnTo>
                  <a:lnTo>
                    <a:pt x="618687" y="18077"/>
                  </a:lnTo>
                  <a:lnTo>
                    <a:pt x="557880" y="8257"/>
                  </a:lnTo>
                  <a:lnTo>
                    <a:pt x="492669" y="2119"/>
                  </a:lnTo>
                  <a:lnTo>
                    <a:pt x="423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00950" y="5172075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0" y="161925"/>
                  </a:moveTo>
                  <a:lnTo>
                    <a:pt x="21606" y="110752"/>
                  </a:lnTo>
                  <a:lnTo>
                    <a:pt x="81775" y="66303"/>
                  </a:lnTo>
                  <a:lnTo>
                    <a:pt x="124142" y="47434"/>
                  </a:lnTo>
                  <a:lnTo>
                    <a:pt x="173534" y="31248"/>
                  </a:lnTo>
                  <a:lnTo>
                    <a:pt x="229081" y="18077"/>
                  </a:lnTo>
                  <a:lnTo>
                    <a:pt x="289909" y="8257"/>
                  </a:lnTo>
                  <a:lnTo>
                    <a:pt x="355148" y="2119"/>
                  </a:lnTo>
                  <a:lnTo>
                    <a:pt x="423925" y="0"/>
                  </a:lnTo>
                  <a:lnTo>
                    <a:pt x="492669" y="2119"/>
                  </a:lnTo>
                  <a:lnTo>
                    <a:pt x="557880" y="8257"/>
                  </a:lnTo>
                  <a:lnTo>
                    <a:pt x="618687" y="18077"/>
                  </a:lnTo>
                  <a:lnTo>
                    <a:pt x="674217" y="31248"/>
                  </a:lnTo>
                  <a:lnTo>
                    <a:pt x="723598" y="47434"/>
                  </a:lnTo>
                  <a:lnTo>
                    <a:pt x="765957" y="66303"/>
                  </a:lnTo>
                  <a:lnTo>
                    <a:pt x="800421" y="87520"/>
                  </a:lnTo>
                  <a:lnTo>
                    <a:pt x="842178" y="135664"/>
                  </a:lnTo>
                  <a:lnTo>
                    <a:pt x="847725" y="161925"/>
                  </a:lnTo>
                  <a:lnTo>
                    <a:pt x="842178" y="188185"/>
                  </a:lnTo>
                  <a:lnTo>
                    <a:pt x="800421" y="236329"/>
                  </a:lnTo>
                  <a:lnTo>
                    <a:pt x="765957" y="257546"/>
                  </a:lnTo>
                  <a:lnTo>
                    <a:pt x="723598" y="276415"/>
                  </a:lnTo>
                  <a:lnTo>
                    <a:pt x="674217" y="292601"/>
                  </a:lnTo>
                  <a:lnTo>
                    <a:pt x="618687" y="305772"/>
                  </a:lnTo>
                  <a:lnTo>
                    <a:pt x="557880" y="315592"/>
                  </a:lnTo>
                  <a:lnTo>
                    <a:pt x="492669" y="321730"/>
                  </a:lnTo>
                  <a:lnTo>
                    <a:pt x="423925" y="323850"/>
                  </a:lnTo>
                  <a:lnTo>
                    <a:pt x="355148" y="321730"/>
                  </a:lnTo>
                  <a:lnTo>
                    <a:pt x="289909" y="315592"/>
                  </a:lnTo>
                  <a:lnTo>
                    <a:pt x="229081" y="305772"/>
                  </a:lnTo>
                  <a:lnTo>
                    <a:pt x="173534" y="292601"/>
                  </a:lnTo>
                  <a:lnTo>
                    <a:pt x="124142" y="276415"/>
                  </a:lnTo>
                  <a:lnTo>
                    <a:pt x="81775" y="257546"/>
                  </a:lnTo>
                  <a:lnTo>
                    <a:pt x="47306" y="236329"/>
                  </a:lnTo>
                  <a:lnTo>
                    <a:pt x="5546" y="188185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902257" y="4733128"/>
            <a:ext cx="406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01093" y="4146833"/>
            <a:ext cx="2396490" cy="1246505"/>
          </a:xfrm>
          <a:custGeom>
            <a:avLst/>
            <a:gdLst/>
            <a:ahLst/>
            <a:cxnLst/>
            <a:rect l="l" t="t" r="r" b="b"/>
            <a:pathLst>
              <a:path w="2396490" h="1246504">
                <a:moveTo>
                  <a:pt x="244728" y="114300"/>
                </a:moveTo>
                <a:lnTo>
                  <a:pt x="0" y="514604"/>
                </a:lnTo>
              </a:path>
              <a:path w="2396490" h="1246504">
                <a:moveTo>
                  <a:pt x="0" y="819150"/>
                </a:moveTo>
                <a:lnTo>
                  <a:pt x="544322" y="1244511"/>
                </a:lnTo>
              </a:path>
              <a:path w="2396490" h="1246504">
                <a:moveTo>
                  <a:pt x="1291717" y="0"/>
                </a:moveTo>
                <a:lnTo>
                  <a:pt x="904875" y="2921"/>
                </a:lnTo>
              </a:path>
              <a:path w="2396490" h="1246504">
                <a:moveTo>
                  <a:pt x="2395981" y="527557"/>
                </a:moveTo>
                <a:lnTo>
                  <a:pt x="2047875" y="114300"/>
                </a:lnTo>
              </a:path>
              <a:path w="2396490" h="1246504">
                <a:moveTo>
                  <a:pt x="352425" y="559943"/>
                </a:moveTo>
                <a:lnTo>
                  <a:pt x="1419732" y="114300"/>
                </a:lnTo>
              </a:path>
              <a:path w="2396490" h="1246504">
                <a:moveTo>
                  <a:pt x="1973199" y="686689"/>
                </a:moveTo>
                <a:lnTo>
                  <a:pt x="495300" y="666750"/>
                </a:lnTo>
              </a:path>
              <a:path w="2396490" h="1246504">
                <a:moveTo>
                  <a:pt x="1828800" y="1245908"/>
                </a:moveTo>
                <a:lnTo>
                  <a:pt x="2395220" y="8477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067242" y="1903632"/>
            <a:ext cx="304800" cy="314325"/>
            <a:chOff x="2000250" y="2409825"/>
            <a:chExt cx="304800" cy="314325"/>
          </a:xfrm>
        </p:grpSpPr>
        <p:sp>
          <p:nvSpPr>
            <p:cNvPr id="56" name="object 56"/>
            <p:cNvSpPr/>
            <p:nvPr/>
          </p:nvSpPr>
          <p:spPr>
            <a:xfrm>
              <a:off x="2009775" y="241935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0"/>
                  </a:lnTo>
                  <a:lnTo>
                    <a:pt x="58512" y="28464"/>
                  </a:lnTo>
                  <a:lnTo>
                    <a:pt x="27578" y="60405"/>
                  </a:lnTo>
                  <a:lnTo>
                    <a:pt x="7287" y="100917"/>
                  </a:lnTo>
                  <a:lnTo>
                    <a:pt x="0" y="147574"/>
                  </a:lnTo>
                  <a:lnTo>
                    <a:pt x="7287" y="194292"/>
                  </a:lnTo>
                  <a:lnTo>
                    <a:pt x="27578" y="234842"/>
                  </a:lnTo>
                  <a:lnTo>
                    <a:pt x="58512" y="266802"/>
                  </a:lnTo>
                  <a:lnTo>
                    <a:pt x="97731" y="287753"/>
                  </a:lnTo>
                  <a:lnTo>
                    <a:pt x="142875" y="295275"/>
                  </a:lnTo>
                  <a:lnTo>
                    <a:pt x="188018" y="287753"/>
                  </a:lnTo>
                  <a:lnTo>
                    <a:pt x="227237" y="266802"/>
                  </a:lnTo>
                  <a:lnTo>
                    <a:pt x="258171" y="234842"/>
                  </a:lnTo>
                  <a:lnTo>
                    <a:pt x="278462" y="194292"/>
                  </a:lnTo>
                  <a:lnTo>
                    <a:pt x="285750" y="147574"/>
                  </a:lnTo>
                  <a:lnTo>
                    <a:pt x="278462" y="100917"/>
                  </a:lnTo>
                  <a:lnTo>
                    <a:pt x="258171" y="60405"/>
                  </a:lnTo>
                  <a:lnTo>
                    <a:pt x="227237" y="28464"/>
                  </a:lnTo>
                  <a:lnTo>
                    <a:pt x="188018" y="752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09775" y="241935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574"/>
                  </a:moveTo>
                  <a:lnTo>
                    <a:pt x="7287" y="100917"/>
                  </a:lnTo>
                  <a:lnTo>
                    <a:pt x="27578" y="60405"/>
                  </a:lnTo>
                  <a:lnTo>
                    <a:pt x="58512" y="28464"/>
                  </a:lnTo>
                  <a:lnTo>
                    <a:pt x="97731" y="7520"/>
                  </a:lnTo>
                  <a:lnTo>
                    <a:pt x="142875" y="0"/>
                  </a:lnTo>
                  <a:lnTo>
                    <a:pt x="188018" y="7520"/>
                  </a:lnTo>
                  <a:lnTo>
                    <a:pt x="227237" y="28464"/>
                  </a:lnTo>
                  <a:lnTo>
                    <a:pt x="258171" y="60405"/>
                  </a:lnTo>
                  <a:lnTo>
                    <a:pt x="278462" y="100917"/>
                  </a:lnTo>
                  <a:lnTo>
                    <a:pt x="285750" y="147574"/>
                  </a:lnTo>
                  <a:lnTo>
                    <a:pt x="278462" y="194292"/>
                  </a:lnTo>
                  <a:lnTo>
                    <a:pt x="258171" y="234842"/>
                  </a:lnTo>
                  <a:lnTo>
                    <a:pt x="227237" y="266802"/>
                  </a:lnTo>
                  <a:lnTo>
                    <a:pt x="188018" y="287753"/>
                  </a:lnTo>
                  <a:lnTo>
                    <a:pt x="142875" y="295275"/>
                  </a:lnTo>
                  <a:lnTo>
                    <a:pt x="97731" y="287753"/>
                  </a:lnTo>
                  <a:lnTo>
                    <a:pt x="58512" y="266802"/>
                  </a:lnTo>
                  <a:lnTo>
                    <a:pt x="27578" y="234842"/>
                  </a:lnTo>
                  <a:lnTo>
                    <a:pt x="7287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155252" y="1931635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781617" y="1894107"/>
            <a:ext cx="314325" cy="314325"/>
            <a:chOff x="2714625" y="2400300"/>
            <a:chExt cx="314325" cy="314325"/>
          </a:xfrm>
        </p:grpSpPr>
        <p:sp>
          <p:nvSpPr>
            <p:cNvPr id="60" name="object 60"/>
            <p:cNvSpPr/>
            <p:nvPr/>
          </p:nvSpPr>
          <p:spPr>
            <a:xfrm>
              <a:off x="2724150" y="24098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700" y="0"/>
                  </a:moveTo>
                  <a:lnTo>
                    <a:pt x="100982" y="7520"/>
                  </a:lnTo>
                  <a:lnTo>
                    <a:pt x="60432" y="28464"/>
                  </a:lnTo>
                  <a:lnTo>
                    <a:pt x="28472" y="60405"/>
                  </a:lnTo>
                  <a:lnTo>
                    <a:pt x="7521" y="100917"/>
                  </a:lnTo>
                  <a:lnTo>
                    <a:pt x="0" y="147574"/>
                  </a:lnTo>
                  <a:lnTo>
                    <a:pt x="7521" y="194292"/>
                  </a:lnTo>
                  <a:lnTo>
                    <a:pt x="28472" y="234842"/>
                  </a:lnTo>
                  <a:lnTo>
                    <a:pt x="60432" y="266802"/>
                  </a:lnTo>
                  <a:lnTo>
                    <a:pt x="100982" y="287753"/>
                  </a:lnTo>
                  <a:lnTo>
                    <a:pt x="147700" y="295275"/>
                  </a:lnTo>
                  <a:lnTo>
                    <a:pt x="194357" y="287753"/>
                  </a:lnTo>
                  <a:lnTo>
                    <a:pt x="234869" y="266802"/>
                  </a:lnTo>
                  <a:lnTo>
                    <a:pt x="266810" y="234842"/>
                  </a:lnTo>
                  <a:lnTo>
                    <a:pt x="287754" y="194292"/>
                  </a:lnTo>
                  <a:lnTo>
                    <a:pt x="295275" y="147574"/>
                  </a:lnTo>
                  <a:lnTo>
                    <a:pt x="287754" y="100917"/>
                  </a:lnTo>
                  <a:lnTo>
                    <a:pt x="266810" y="60405"/>
                  </a:lnTo>
                  <a:lnTo>
                    <a:pt x="234869" y="28464"/>
                  </a:lnTo>
                  <a:lnTo>
                    <a:pt x="194357" y="752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24150" y="24098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872675" y="1917030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638617" y="2494182"/>
            <a:ext cx="304800" cy="304800"/>
            <a:chOff x="1571625" y="3000375"/>
            <a:chExt cx="304800" cy="304800"/>
          </a:xfrm>
        </p:grpSpPr>
        <p:sp>
          <p:nvSpPr>
            <p:cNvPr id="64" name="object 64"/>
            <p:cNvSpPr/>
            <p:nvPr/>
          </p:nvSpPr>
          <p:spPr>
            <a:xfrm>
              <a:off x="1581150" y="30099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81150" y="30099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188018" y="7287"/>
                  </a:lnTo>
                  <a:lnTo>
                    <a:pt x="227237" y="27578"/>
                  </a:lnTo>
                  <a:lnTo>
                    <a:pt x="258171" y="58512"/>
                  </a:lnTo>
                  <a:lnTo>
                    <a:pt x="278462" y="97731"/>
                  </a:lnTo>
                  <a:lnTo>
                    <a:pt x="285750" y="142875"/>
                  </a:lnTo>
                  <a:lnTo>
                    <a:pt x="278462" y="188018"/>
                  </a:lnTo>
                  <a:lnTo>
                    <a:pt x="258171" y="227237"/>
                  </a:lnTo>
                  <a:lnTo>
                    <a:pt x="227237" y="258171"/>
                  </a:lnTo>
                  <a:lnTo>
                    <a:pt x="188018" y="278462"/>
                  </a:lnTo>
                  <a:lnTo>
                    <a:pt x="142875" y="285750"/>
                  </a:lnTo>
                  <a:lnTo>
                    <a:pt x="97731" y="278462"/>
                  </a:lnTo>
                  <a:lnTo>
                    <a:pt x="58512" y="258171"/>
                  </a:lnTo>
                  <a:lnTo>
                    <a:pt x="27578" y="227237"/>
                  </a:lnTo>
                  <a:lnTo>
                    <a:pt x="7287" y="188018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722437" y="2516343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067242" y="3103782"/>
            <a:ext cx="1047750" cy="304800"/>
            <a:chOff x="2000250" y="3609975"/>
            <a:chExt cx="1047750" cy="304800"/>
          </a:xfrm>
        </p:grpSpPr>
        <p:sp>
          <p:nvSpPr>
            <p:cNvPr id="68" name="object 68"/>
            <p:cNvSpPr/>
            <p:nvPr/>
          </p:nvSpPr>
          <p:spPr>
            <a:xfrm>
              <a:off x="2009775" y="36195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09775" y="36195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188018" y="7287"/>
                  </a:lnTo>
                  <a:lnTo>
                    <a:pt x="227237" y="27578"/>
                  </a:lnTo>
                  <a:lnTo>
                    <a:pt x="258171" y="58512"/>
                  </a:lnTo>
                  <a:lnTo>
                    <a:pt x="278462" y="97731"/>
                  </a:lnTo>
                  <a:lnTo>
                    <a:pt x="285750" y="142875"/>
                  </a:lnTo>
                  <a:lnTo>
                    <a:pt x="278462" y="188018"/>
                  </a:lnTo>
                  <a:lnTo>
                    <a:pt x="258171" y="227237"/>
                  </a:lnTo>
                  <a:lnTo>
                    <a:pt x="227237" y="258171"/>
                  </a:lnTo>
                  <a:lnTo>
                    <a:pt x="188018" y="278462"/>
                  </a:lnTo>
                  <a:lnTo>
                    <a:pt x="142875" y="285750"/>
                  </a:lnTo>
                  <a:lnTo>
                    <a:pt x="97731" y="278462"/>
                  </a:lnTo>
                  <a:lnTo>
                    <a:pt x="58512" y="258171"/>
                  </a:lnTo>
                  <a:lnTo>
                    <a:pt x="27578" y="227237"/>
                  </a:lnTo>
                  <a:lnTo>
                    <a:pt x="7287" y="188018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52725" y="36195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52725" y="36195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188018" y="7287"/>
                  </a:lnTo>
                  <a:lnTo>
                    <a:pt x="227237" y="27578"/>
                  </a:lnTo>
                  <a:lnTo>
                    <a:pt x="258171" y="58512"/>
                  </a:lnTo>
                  <a:lnTo>
                    <a:pt x="278462" y="97731"/>
                  </a:lnTo>
                  <a:lnTo>
                    <a:pt x="285750" y="142875"/>
                  </a:lnTo>
                  <a:lnTo>
                    <a:pt x="278462" y="188018"/>
                  </a:lnTo>
                  <a:lnTo>
                    <a:pt x="258171" y="227237"/>
                  </a:lnTo>
                  <a:lnTo>
                    <a:pt x="227237" y="258171"/>
                  </a:lnTo>
                  <a:lnTo>
                    <a:pt x="188018" y="278462"/>
                  </a:lnTo>
                  <a:lnTo>
                    <a:pt x="142875" y="285750"/>
                  </a:lnTo>
                  <a:lnTo>
                    <a:pt x="97731" y="278462"/>
                  </a:lnTo>
                  <a:lnTo>
                    <a:pt x="58512" y="258171"/>
                  </a:lnTo>
                  <a:lnTo>
                    <a:pt x="27578" y="227237"/>
                  </a:lnTo>
                  <a:lnTo>
                    <a:pt x="7287" y="188018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24572" y="3114004"/>
            <a:ext cx="3649979" cy="7270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43000">
              <a:lnSpc>
                <a:spcPct val="100000"/>
              </a:lnSpc>
              <a:spcBef>
                <a:spcPts val="229"/>
              </a:spcBef>
              <a:tabLst>
                <a:tab pos="1885314" algn="l"/>
              </a:tabLst>
            </a:pPr>
            <a:r>
              <a:rPr sz="1550" spc="-5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55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550" spc="-5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225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Hash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aggregated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305492" y="2494182"/>
            <a:ext cx="304800" cy="304800"/>
            <a:chOff x="3238500" y="3000375"/>
            <a:chExt cx="304800" cy="304800"/>
          </a:xfrm>
        </p:grpSpPr>
        <p:sp>
          <p:nvSpPr>
            <p:cNvPr id="74" name="object 74"/>
            <p:cNvSpPr/>
            <p:nvPr/>
          </p:nvSpPr>
          <p:spPr>
            <a:xfrm>
              <a:off x="3248025" y="30099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48025" y="30099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188018" y="7287"/>
                  </a:lnTo>
                  <a:lnTo>
                    <a:pt x="227237" y="27578"/>
                  </a:lnTo>
                  <a:lnTo>
                    <a:pt x="258171" y="58512"/>
                  </a:lnTo>
                  <a:lnTo>
                    <a:pt x="278462" y="97731"/>
                  </a:lnTo>
                  <a:lnTo>
                    <a:pt x="285750" y="142875"/>
                  </a:lnTo>
                  <a:lnTo>
                    <a:pt x="278462" y="188018"/>
                  </a:lnTo>
                  <a:lnTo>
                    <a:pt x="258171" y="227237"/>
                  </a:lnTo>
                  <a:lnTo>
                    <a:pt x="227237" y="258171"/>
                  </a:lnTo>
                  <a:lnTo>
                    <a:pt x="188018" y="278462"/>
                  </a:lnTo>
                  <a:lnTo>
                    <a:pt x="142875" y="285750"/>
                  </a:lnTo>
                  <a:lnTo>
                    <a:pt x="97731" y="278462"/>
                  </a:lnTo>
                  <a:lnTo>
                    <a:pt x="58512" y="258171"/>
                  </a:lnTo>
                  <a:lnTo>
                    <a:pt x="27578" y="227237"/>
                  </a:lnTo>
                  <a:lnTo>
                    <a:pt x="7287" y="188018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3394645" y="2516343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00618" y="2051333"/>
            <a:ext cx="1451610" cy="1108710"/>
          </a:xfrm>
          <a:custGeom>
            <a:avLst/>
            <a:gdLst/>
            <a:ahLst/>
            <a:cxnLst/>
            <a:rect l="l" t="t" r="r" b="b"/>
            <a:pathLst>
              <a:path w="1451610" h="1108710">
                <a:moveTo>
                  <a:pt x="228346" y="123825"/>
                </a:moveTo>
                <a:lnTo>
                  <a:pt x="0" y="501141"/>
                </a:lnTo>
              </a:path>
              <a:path w="1451610" h="1108710">
                <a:moveTo>
                  <a:pt x="0" y="704850"/>
                </a:moveTo>
                <a:lnTo>
                  <a:pt x="228346" y="1108456"/>
                </a:lnTo>
              </a:path>
              <a:path w="1451610" h="1108710">
                <a:moveTo>
                  <a:pt x="897382" y="0"/>
                </a:moveTo>
                <a:lnTo>
                  <a:pt x="476250" y="0"/>
                </a:lnTo>
              </a:path>
              <a:path w="1451610" h="1108710">
                <a:moveTo>
                  <a:pt x="1451356" y="505713"/>
                </a:moveTo>
                <a:lnTo>
                  <a:pt x="1143000" y="104775"/>
                </a:lnTo>
              </a:path>
              <a:path w="1451610" h="1108710">
                <a:moveTo>
                  <a:pt x="1421257" y="604393"/>
                </a:moveTo>
                <a:lnTo>
                  <a:pt x="428625" y="123825"/>
                </a:lnTo>
              </a:path>
              <a:path w="1451610" h="1108710">
                <a:moveTo>
                  <a:pt x="1420495" y="600075"/>
                </a:moveTo>
                <a:lnTo>
                  <a:pt x="38100" y="600075"/>
                </a:lnTo>
              </a:path>
              <a:path w="1451610" h="1108710">
                <a:moveTo>
                  <a:pt x="966343" y="1106805"/>
                </a:moveTo>
                <a:lnTo>
                  <a:pt x="38100" y="6000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6277292" y="1789332"/>
            <a:ext cx="323850" cy="314325"/>
            <a:chOff x="6210300" y="2295525"/>
            <a:chExt cx="323850" cy="314325"/>
          </a:xfrm>
        </p:grpSpPr>
        <p:sp>
          <p:nvSpPr>
            <p:cNvPr id="79" name="object 79"/>
            <p:cNvSpPr/>
            <p:nvPr/>
          </p:nvSpPr>
          <p:spPr>
            <a:xfrm>
              <a:off x="6219825" y="23050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19825" y="23050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379526" y="1818605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7039292" y="1779807"/>
            <a:ext cx="323850" cy="314325"/>
            <a:chOff x="6972300" y="2286000"/>
            <a:chExt cx="323850" cy="314325"/>
          </a:xfrm>
        </p:grpSpPr>
        <p:sp>
          <p:nvSpPr>
            <p:cNvPr id="83" name="object 83"/>
            <p:cNvSpPr/>
            <p:nvPr/>
          </p:nvSpPr>
          <p:spPr>
            <a:xfrm>
              <a:off x="6981825" y="22955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81825" y="22955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142543" y="1803238"/>
            <a:ext cx="1371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820092" y="2389407"/>
            <a:ext cx="323850" cy="314325"/>
            <a:chOff x="5753100" y="2895600"/>
            <a:chExt cx="323850" cy="314325"/>
          </a:xfrm>
        </p:grpSpPr>
        <p:sp>
          <p:nvSpPr>
            <p:cNvPr id="87" name="object 87"/>
            <p:cNvSpPr/>
            <p:nvPr/>
          </p:nvSpPr>
          <p:spPr>
            <a:xfrm>
              <a:off x="5762625" y="29051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762625" y="29051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919532" y="2414553"/>
            <a:ext cx="1371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277292" y="3008532"/>
            <a:ext cx="323850" cy="314325"/>
            <a:chOff x="6210300" y="3514725"/>
            <a:chExt cx="323850" cy="314325"/>
          </a:xfrm>
        </p:grpSpPr>
        <p:sp>
          <p:nvSpPr>
            <p:cNvPr id="91" name="object 91"/>
            <p:cNvSpPr/>
            <p:nvPr/>
          </p:nvSpPr>
          <p:spPr>
            <a:xfrm>
              <a:off x="6219825" y="35242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19825" y="35242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379526" y="3036852"/>
            <a:ext cx="1371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067867" y="3008532"/>
            <a:ext cx="323850" cy="314325"/>
            <a:chOff x="7000875" y="3514725"/>
            <a:chExt cx="323850" cy="314325"/>
          </a:xfrm>
        </p:grpSpPr>
        <p:sp>
          <p:nvSpPr>
            <p:cNvPr id="95" name="object 95"/>
            <p:cNvSpPr/>
            <p:nvPr/>
          </p:nvSpPr>
          <p:spPr>
            <a:xfrm>
              <a:off x="7010400" y="35242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10400" y="35242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7169467" y="3036852"/>
            <a:ext cx="1371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7591742" y="2389407"/>
            <a:ext cx="333375" cy="314325"/>
            <a:chOff x="7524750" y="2895600"/>
            <a:chExt cx="333375" cy="314325"/>
          </a:xfrm>
        </p:grpSpPr>
        <p:sp>
          <p:nvSpPr>
            <p:cNvPr id="99" name="object 99"/>
            <p:cNvSpPr/>
            <p:nvPr/>
          </p:nvSpPr>
          <p:spPr>
            <a:xfrm>
              <a:off x="7534275" y="2905125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157225" y="0"/>
                  </a:moveTo>
                  <a:lnTo>
                    <a:pt x="107517" y="7520"/>
                  </a:lnTo>
                  <a:lnTo>
                    <a:pt x="64355" y="28464"/>
                  </a:lnTo>
                  <a:lnTo>
                    <a:pt x="30325" y="60405"/>
                  </a:lnTo>
                  <a:lnTo>
                    <a:pt x="8012" y="100917"/>
                  </a:lnTo>
                  <a:lnTo>
                    <a:pt x="0" y="147574"/>
                  </a:lnTo>
                  <a:lnTo>
                    <a:pt x="8012" y="194292"/>
                  </a:lnTo>
                  <a:lnTo>
                    <a:pt x="30325" y="234842"/>
                  </a:lnTo>
                  <a:lnTo>
                    <a:pt x="64355" y="266802"/>
                  </a:lnTo>
                  <a:lnTo>
                    <a:pt x="107517" y="287753"/>
                  </a:lnTo>
                  <a:lnTo>
                    <a:pt x="157225" y="295275"/>
                  </a:lnTo>
                  <a:lnTo>
                    <a:pt x="206872" y="287753"/>
                  </a:lnTo>
                  <a:lnTo>
                    <a:pt x="249996" y="266802"/>
                  </a:lnTo>
                  <a:lnTo>
                    <a:pt x="284007" y="234842"/>
                  </a:lnTo>
                  <a:lnTo>
                    <a:pt x="306313" y="194292"/>
                  </a:lnTo>
                  <a:lnTo>
                    <a:pt x="314325" y="147574"/>
                  </a:lnTo>
                  <a:lnTo>
                    <a:pt x="306313" y="100917"/>
                  </a:lnTo>
                  <a:lnTo>
                    <a:pt x="284007" y="60405"/>
                  </a:lnTo>
                  <a:lnTo>
                    <a:pt x="249996" y="28464"/>
                  </a:lnTo>
                  <a:lnTo>
                    <a:pt x="206872" y="7520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34275" y="2905125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0" y="147574"/>
                  </a:moveTo>
                  <a:lnTo>
                    <a:pt x="8012" y="100917"/>
                  </a:lnTo>
                  <a:lnTo>
                    <a:pt x="30325" y="60405"/>
                  </a:lnTo>
                  <a:lnTo>
                    <a:pt x="64355" y="28464"/>
                  </a:lnTo>
                  <a:lnTo>
                    <a:pt x="107517" y="7520"/>
                  </a:lnTo>
                  <a:lnTo>
                    <a:pt x="157225" y="0"/>
                  </a:lnTo>
                  <a:lnTo>
                    <a:pt x="206872" y="7520"/>
                  </a:lnTo>
                  <a:lnTo>
                    <a:pt x="249996" y="28464"/>
                  </a:lnTo>
                  <a:lnTo>
                    <a:pt x="284007" y="60405"/>
                  </a:lnTo>
                  <a:lnTo>
                    <a:pt x="306313" y="100917"/>
                  </a:lnTo>
                  <a:lnTo>
                    <a:pt x="314325" y="147574"/>
                  </a:lnTo>
                  <a:lnTo>
                    <a:pt x="306313" y="194292"/>
                  </a:lnTo>
                  <a:lnTo>
                    <a:pt x="284007" y="234842"/>
                  </a:lnTo>
                  <a:lnTo>
                    <a:pt x="249996" y="266802"/>
                  </a:lnTo>
                  <a:lnTo>
                    <a:pt x="206872" y="287753"/>
                  </a:lnTo>
                  <a:lnTo>
                    <a:pt x="157225" y="295275"/>
                  </a:lnTo>
                  <a:lnTo>
                    <a:pt x="107517" y="287753"/>
                  </a:lnTo>
                  <a:lnTo>
                    <a:pt x="64355" y="266802"/>
                  </a:lnTo>
                  <a:lnTo>
                    <a:pt x="30325" y="234842"/>
                  </a:lnTo>
                  <a:lnTo>
                    <a:pt x="8012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7697786" y="2414553"/>
            <a:ext cx="1371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091618" y="1937033"/>
            <a:ext cx="1568450" cy="1125855"/>
          </a:xfrm>
          <a:custGeom>
            <a:avLst/>
            <a:gdLst/>
            <a:ahLst/>
            <a:cxnLst/>
            <a:rect l="l" t="t" r="r" b="b"/>
            <a:pathLst>
              <a:path w="1568450" h="1125854">
                <a:moveTo>
                  <a:pt x="242824" y="123825"/>
                </a:moveTo>
                <a:lnTo>
                  <a:pt x="0" y="508253"/>
                </a:lnTo>
              </a:path>
              <a:path w="1568450" h="1125854">
                <a:moveTo>
                  <a:pt x="0" y="714375"/>
                </a:moveTo>
                <a:lnTo>
                  <a:pt x="242824" y="1125474"/>
                </a:lnTo>
              </a:path>
              <a:path w="1568450" h="1125854">
                <a:moveTo>
                  <a:pt x="962278" y="0"/>
                </a:moveTo>
                <a:lnTo>
                  <a:pt x="514350" y="0"/>
                </a:lnTo>
              </a:path>
              <a:path w="1568450" h="1125854">
                <a:moveTo>
                  <a:pt x="1556639" y="513207"/>
                </a:moveTo>
                <a:lnTo>
                  <a:pt x="1228725" y="104775"/>
                </a:lnTo>
              </a:path>
              <a:path w="1568450" h="1125854">
                <a:moveTo>
                  <a:pt x="1007872" y="104775"/>
                </a:moveTo>
                <a:lnTo>
                  <a:pt x="47625" y="609346"/>
                </a:lnTo>
              </a:path>
              <a:path w="1568450" h="1125854">
                <a:moveTo>
                  <a:pt x="1517650" y="609600"/>
                </a:moveTo>
                <a:lnTo>
                  <a:pt x="47625" y="609600"/>
                </a:lnTo>
              </a:path>
              <a:path w="1568450" h="1125854">
                <a:moveTo>
                  <a:pt x="1257300" y="1125474"/>
                </a:moveTo>
                <a:lnTo>
                  <a:pt x="1568450" y="7143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Title 52">
            <a:extLst>
              <a:ext uri="{FF2B5EF4-FFF2-40B4-BE49-F238E27FC236}">
                <a16:creationId xmlns:a16="http://schemas.microsoft.com/office/drawing/2014/main" id="{99A167E1-D1CC-AD17-B6DB-4F72C5011AD1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>
                <a:latin typeface="Calibri"/>
                <a:cs typeface="Calibri"/>
              </a:rPr>
              <a:t>Color Refinement</a:t>
            </a:r>
            <a:endParaRPr 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955C1E1-79AB-461B-B517-D8638379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9362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55576" y="1268760"/>
            <a:ext cx="28879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Aggregated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576" y="3319428"/>
            <a:ext cx="364997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30"/>
              </a:spcBef>
              <a:buClr>
                <a:srgbClr val="5FB5CC"/>
              </a:buClr>
              <a:buFont typeface="Wingdings"/>
              <a:buChar char=""/>
              <a:tabLst>
                <a:tab pos="288290" algn="l"/>
              </a:tabLst>
            </a:pPr>
            <a:r>
              <a:rPr sz="2750" dirty="0">
                <a:latin typeface="Calibri"/>
                <a:cs typeface="Calibri"/>
              </a:rPr>
              <a:t>Hash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aggregated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02921" y="4050949"/>
            <a:ext cx="590550" cy="314325"/>
            <a:chOff x="1304925" y="4629150"/>
            <a:chExt cx="590550" cy="314325"/>
          </a:xfrm>
        </p:grpSpPr>
        <p:sp>
          <p:nvSpPr>
            <p:cNvPr id="7" name="object 7"/>
            <p:cNvSpPr/>
            <p:nvPr/>
          </p:nvSpPr>
          <p:spPr>
            <a:xfrm>
              <a:off x="1314450" y="4638675"/>
              <a:ext cx="571500" cy="295275"/>
            </a:xfrm>
            <a:custGeom>
              <a:avLst/>
              <a:gdLst/>
              <a:ahLst/>
              <a:cxnLst/>
              <a:rect l="l" t="t" r="r" b="b"/>
              <a:pathLst>
                <a:path w="571500" h="295275">
                  <a:moveTo>
                    <a:pt x="285750" y="0"/>
                  </a:moveTo>
                  <a:lnTo>
                    <a:pt x="228148" y="2996"/>
                  </a:lnTo>
                  <a:lnTo>
                    <a:pt x="174503" y="11592"/>
                  </a:lnTo>
                  <a:lnTo>
                    <a:pt x="125964" y="25195"/>
                  </a:lnTo>
                  <a:lnTo>
                    <a:pt x="83677" y="43211"/>
                  </a:lnTo>
                  <a:lnTo>
                    <a:pt x="48789" y="65050"/>
                  </a:lnTo>
                  <a:lnTo>
                    <a:pt x="5803" y="117823"/>
                  </a:lnTo>
                  <a:lnTo>
                    <a:pt x="0" y="147574"/>
                  </a:lnTo>
                  <a:lnTo>
                    <a:pt x="5803" y="177366"/>
                  </a:lnTo>
                  <a:lnTo>
                    <a:pt x="48789" y="230193"/>
                  </a:lnTo>
                  <a:lnTo>
                    <a:pt x="83677" y="252047"/>
                  </a:lnTo>
                  <a:lnTo>
                    <a:pt x="125964" y="270073"/>
                  </a:lnTo>
                  <a:lnTo>
                    <a:pt x="174503" y="283680"/>
                  </a:lnTo>
                  <a:lnTo>
                    <a:pt x="228148" y="292277"/>
                  </a:lnTo>
                  <a:lnTo>
                    <a:pt x="285750" y="295275"/>
                  </a:lnTo>
                  <a:lnTo>
                    <a:pt x="343351" y="292277"/>
                  </a:lnTo>
                  <a:lnTo>
                    <a:pt x="396996" y="283680"/>
                  </a:lnTo>
                  <a:lnTo>
                    <a:pt x="445535" y="270073"/>
                  </a:lnTo>
                  <a:lnTo>
                    <a:pt x="487822" y="252047"/>
                  </a:lnTo>
                  <a:lnTo>
                    <a:pt x="522710" y="230193"/>
                  </a:lnTo>
                  <a:lnTo>
                    <a:pt x="565696" y="177366"/>
                  </a:lnTo>
                  <a:lnTo>
                    <a:pt x="571500" y="147574"/>
                  </a:lnTo>
                  <a:lnTo>
                    <a:pt x="565696" y="117823"/>
                  </a:lnTo>
                  <a:lnTo>
                    <a:pt x="522710" y="65050"/>
                  </a:lnTo>
                  <a:lnTo>
                    <a:pt x="487822" y="43211"/>
                  </a:lnTo>
                  <a:lnTo>
                    <a:pt x="445535" y="25195"/>
                  </a:lnTo>
                  <a:lnTo>
                    <a:pt x="396996" y="11592"/>
                  </a:lnTo>
                  <a:lnTo>
                    <a:pt x="343351" y="299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4450" y="4638675"/>
              <a:ext cx="571500" cy="295275"/>
            </a:xfrm>
            <a:custGeom>
              <a:avLst/>
              <a:gdLst/>
              <a:ahLst/>
              <a:cxnLst/>
              <a:rect l="l" t="t" r="r" b="b"/>
              <a:pathLst>
                <a:path w="571500" h="295275">
                  <a:moveTo>
                    <a:pt x="0" y="147574"/>
                  </a:moveTo>
                  <a:lnTo>
                    <a:pt x="22449" y="90118"/>
                  </a:lnTo>
                  <a:lnTo>
                    <a:pt x="83677" y="43211"/>
                  </a:lnTo>
                  <a:lnTo>
                    <a:pt x="125964" y="25195"/>
                  </a:lnTo>
                  <a:lnTo>
                    <a:pt x="174503" y="11592"/>
                  </a:lnTo>
                  <a:lnTo>
                    <a:pt x="228148" y="2996"/>
                  </a:lnTo>
                  <a:lnTo>
                    <a:pt x="285750" y="0"/>
                  </a:lnTo>
                  <a:lnTo>
                    <a:pt x="343351" y="2996"/>
                  </a:lnTo>
                  <a:lnTo>
                    <a:pt x="396996" y="11592"/>
                  </a:lnTo>
                  <a:lnTo>
                    <a:pt x="445535" y="25195"/>
                  </a:lnTo>
                  <a:lnTo>
                    <a:pt x="487822" y="43211"/>
                  </a:lnTo>
                  <a:lnTo>
                    <a:pt x="522710" y="65050"/>
                  </a:lnTo>
                  <a:lnTo>
                    <a:pt x="565696" y="117823"/>
                  </a:lnTo>
                  <a:lnTo>
                    <a:pt x="571500" y="147574"/>
                  </a:lnTo>
                  <a:lnTo>
                    <a:pt x="565696" y="177366"/>
                  </a:lnTo>
                  <a:lnTo>
                    <a:pt x="522710" y="230193"/>
                  </a:lnTo>
                  <a:lnTo>
                    <a:pt x="487822" y="252047"/>
                  </a:lnTo>
                  <a:lnTo>
                    <a:pt x="445535" y="270073"/>
                  </a:lnTo>
                  <a:lnTo>
                    <a:pt x="396996" y="283680"/>
                  </a:lnTo>
                  <a:lnTo>
                    <a:pt x="343351" y="292277"/>
                  </a:lnTo>
                  <a:lnTo>
                    <a:pt x="285750" y="295275"/>
                  </a:lnTo>
                  <a:lnTo>
                    <a:pt x="228148" y="292277"/>
                  </a:lnTo>
                  <a:lnTo>
                    <a:pt x="174503" y="283680"/>
                  </a:lnTo>
                  <a:lnTo>
                    <a:pt x="125964" y="270073"/>
                  </a:lnTo>
                  <a:lnTo>
                    <a:pt x="83677" y="252047"/>
                  </a:lnTo>
                  <a:lnTo>
                    <a:pt x="48789" y="230193"/>
                  </a:lnTo>
                  <a:lnTo>
                    <a:pt x="5803" y="177366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85801" y="4083397"/>
            <a:ext cx="2165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893B12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03046" y="4031899"/>
            <a:ext cx="314325" cy="314325"/>
            <a:chOff x="2305050" y="4610100"/>
            <a:chExt cx="314325" cy="314325"/>
          </a:xfrm>
        </p:grpSpPr>
        <p:sp>
          <p:nvSpPr>
            <p:cNvPr id="11" name="object 11"/>
            <p:cNvSpPr/>
            <p:nvPr/>
          </p:nvSpPr>
          <p:spPr>
            <a:xfrm>
              <a:off x="2314575" y="46196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700" y="0"/>
                  </a:moveTo>
                  <a:lnTo>
                    <a:pt x="100982" y="7520"/>
                  </a:lnTo>
                  <a:lnTo>
                    <a:pt x="60432" y="28464"/>
                  </a:lnTo>
                  <a:lnTo>
                    <a:pt x="28472" y="60405"/>
                  </a:lnTo>
                  <a:lnTo>
                    <a:pt x="7521" y="100917"/>
                  </a:lnTo>
                  <a:lnTo>
                    <a:pt x="0" y="147574"/>
                  </a:lnTo>
                  <a:lnTo>
                    <a:pt x="7521" y="194292"/>
                  </a:lnTo>
                  <a:lnTo>
                    <a:pt x="28472" y="234842"/>
                  </a:lnTo>
                  <a:lnTo>
                    <a:pt x="60432" y="266802"/>
                  </a:lnTo>
                  <a:lnTo>
                    <a:pt x="100982" y="287753"/>
                  </a:lnTo>
                  <a:lnTo>
                    <a:pt x="147700" y="295275"/>
                  </a:lnTo>
                  <a:lnTo>
                    <a:pt x="194357" y="287753"/>
                  </a:lnTo>
                  <a:lnTo>
                    <a:pt x="234869" y="266802"/>
                  </a:lnTo>
                  <a:lnTo>
                    <a:pt x="266810" y="234842"/>
                  </a:lnTo>
                  <a:lnTo>
                    <a:pt x="287754" y="194292"/>
                  </a:lnTo>
                  <a:lnTo>
                    <a:pt x="295275" y="147574"/>
                  </a:lnTo>
                  <a:lnTo>
                    <a:pt x="287754" y="100917"/>
                  </a:lnTo>
                  <a:lnTo>
                    <a:pt x="266810" y="60405"/>
                  </a:lnTo>
                  <a:lnTo>
                    <a:pt x="234869" y="28464"/>
                  </a:lnTo>
                  <a:lnTo>
                    <a:pt x="194357" y="752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4575" y="46196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00581" y="4069109"/>
            <a:ext cx="126364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43495A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3821" y="4631974"/>
            <a:ext cx="581025" cy="314325"/>
            <a:chOff x="885825" y="5210175"/>
            <a:chExt cx="581025" cy="314325"/>
          </a:xfrm>
        </p:grpSpPr>
        <p:sp>
          <p:nvSpPr>
            <p:cNvPr id="15" name="object 15"/>
            <p:cNvSpPr/>
            <p:nvPr/>
          </p:nvSpPr>
          <p:spPr>
            <a:xfrm>
              <a:off x="895350" y="52197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280987" y="0"/>
                  </a:moveTo>
                  <a:lnTo>
                    <a:pt x="216560" y="3896"/>
                  </a:lnTo>
                  <a:lnTo>
                    <a:pt x="157417" y="14997"/>
                  </a:lnTo>
                  <a:lnTo>
                    <a:pt x="105245" y="32420"/>
                  </a:lnTo>
                  <a:lnTo>
                    <a:pt x="61730" y="55284"/>
                  </a:lnTo>
                  <a:lnTo>
                    <a:pt x="28560" y="82707"/>
                  </a:lnTo>
                  <a:lnTo>
                    <a:pt x="0" y="147700"/>
                  </a:lnTo>
                  <a:lnTo>
                    <a:pt x="7421" y="181548"/>
                  </a:lnTo>
                  <a:lnTo>
                    <a:pt x="61730" y="240014"/>
                  </a:lnTo>
                  <a:lnTo>
                    <a:pt x="105245" y="262864"/>
                  </a:lnTo>
                  <a:lnTo>
                    <a:pt x="157417" y="280280"/>
                  </a:lnTo>
                  <a:lnTo>
                    <a:pt x="216560" y="291379"/>
                  </a:lnTo>
                  <a:lnTo>
                    <a:pt x="280987" y="295275"/>
                  </a:lnTo>
                  <a:lnTo>
                    <a:pt x="345398" y="291379"/>
                  </a:lnTo>
                  <a:lnTo>
                    <a:pt x="404534" y="280280"/>
                  </a:lnTo>
                  <a:lnTo>
                    <a:pt x="456707" y="262864"/>
                  </a:lnTo>
                  <a:lnTo>
                    <a:pt x="500228" y="240014"/>
                  </a:lnTo>
                  <a:lnTo>
                    <a:pt x="533405" y="212613"/>
                  </a:lnTo>
                  <a:lnTo>
                    <a:pt x="561975" y="147700"/>
                  </a:lnTo>
                  <a:lnTo>
                    <a:pt x="554551" y="113806"/>
                  </a:lnTo>
                  <a:lnTo>
                    <a:pt x="500228" y="55284"/>
                  </a:lnTo>
                  <a:lnTo>
                    <a:pt x="456707" y="32420"/>
                  </a:lnTo>
                  <a:lnTo>
                    <a:pt x="404534" y="14997"/>
                  </a:lnTo>
                  <a:lnTo>
                    <a:pt x="345398" y="3896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5350" y="52197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0" y="147700"/>
                  </a:moveTo>
                  <a:lnTo>
                    <a:pt x="28560" y="82707"/>
                  </a:lnTo>
                  <a:lnTo>
                    <a:pt x="61730" y="55284"/>
                  </a:lnTo>
                  <a:lnTo>
                    <a:pt x="105245" y="32420"/>
                  </a:lnTo>
                  <a:lnTo>
                    <a:pt x="157417" y="14997"/>
                  </a:lnTo>
                  <a:lnTo>
                    <a:pt x="216560" y="3896"/>
                  </a:lnTo>
                  <a:lnTo>
                    <a:pt x="280987" y="0"/>
                  </a:lnTo>
                  <a:lnTo>
                    <a:pt x="345398" y="3896"/>
                  </a:lnTo>
                  <a:lnTo>
                    <a:pt x="404534" y="14997"/>
                  </a:lnTo>
                  <a:lnTo>
                    <a:pt x="456707" y="32420"/>
                  </a:lnTo>
                  <a:lnTo>
                    <a:pt x="500228" y="55284"/>
                  </a:lnTo>
                  <a:lnTo>
                    <a:pt x="533405" y="82707"/>
                  </a:lnTo>
                  <a:lnTo>
                    <a:pt x="561975" y="147700"/>
                  </a:lnTo>
                  <a:lnTo>
                    <a:pt x="554551" y="181548"/>
                  </a:lnTo>
                  <a:lnTo>
                    <a:pt x="500228" y="240014"/>
                  </a:lnTo>
                  <a:lnTo>
                    <a:pt x="456707" y="262864"/>
                  </a:lnTo>
                  <a:lnTo>
                    <a:pt x="404534" y="280280"/>
                  </a:lnTo>
                  <a:lnTo>
                    <a:pt x="345398" y="291379"/>
                  </a:lnTo>
                  <a:lnTo>
                    <a:pt x="280987" y="295275"/>
                  </a:lnTo>
                  <a:lnTo>
                    <a:pt x="216560" y="291379"/>
                  </a:lnTo>
                  <a:lnTo>
                    <a:pt x="157417" y="280280"/>
                  </a:lnTo>
                  <a:lnTo>
                    <a:pt x="105245" y="262864"/>
                  </a:lnTo>
                  <a:lnTo>
                    <a:pt x="61730" y="240014"/>
                  </a:lnTo>
                  <a:lnTo>
                    <a:pt x="28560" y="212613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58763" y="4667851"/>
            <a:ext cx="2349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785600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88671" y="5241574"/>
            <a:ext cx="304800" cy="314325"/>
            <a:chOff x="1590675" y="5819775"/>
            <a:chExt cx="304800" cy="314325"/>
          </a:xfrm>
        </p:grpSpPr>
        <p:sp>
          <p:nvSpPr>
            <p:cNvPr id="19" name="object 19"/>
            <p:cNvSpPr/>
            <p:nvPr/>
          </p:nvSpPr>
          <p:spPr>
            <a:xfrm>
              <a:off x="160020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7"/>
                  </a:lnTo>
                  <a:lnTo>
                    <a:pt x="58512" y="28486"/>
                  </a:lnTo>
                  <a:lnTo>
                    <a:pt x="27578" y="60446"/>
                  </a:lnTo>
                  <a:lnTo>
                    <a:pt x="7287" y="100974"/>
                  </a:lnTo>
                  <a:lnTo>
                    <a:pt x="0" y="147637"/>
                  </a:lnTo>
                  <a:lnTo>
                    <a:pt x="7287" y="194300"/>
                  </a:lnTo>
                  <a:lnTo>
                    <a:pt x="27578" y="234828"/>
                  </a:lnTo>
                  <a:lnTo>
                    <a:pt x="58512" y="266788"/>
                  </a:lnTo>
                  <a:lnTo>
                    <a:pt x="97731" y="287747"/>
                  </a:lnTo>
                  <a:lnTo>
                    <a:pt x="142875" y="295275"/>
                  </a:lnTo>
                  <a:lnTo>
                    <a:pt x="188018" y="287747"/>
                  </a:lnTo>
                  <a:lnTo>
                    <a:pt x="227237" y="266788"/>
                  </a:lnTo>
                  <a:lnTo>
                    <a:pt x="258171" y="234828"/>
                  </a:lnTo>
                  <a:lnTo>
                    <a:pt x="278462" y="194300"/>
                  </a:lnTo>
                  <a:lnTo>
                    <a:pt x="285750" y="147637"/>
                  </a:lnTo>
                  <a:lnTo>
                    <a:pt x="278462" y="100974"/>
                  </a:lnTo>
                  <a:lnTo>
                    <a:pt x="258171" y="60446"/>
                  </a:lnTo>
                  <a:lnTo>
                    <a:pt x="227237" y="28486"/>
                  </a:lnTo>
                  <a:lnTo>
                    <a:pt x="188018" y="752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020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637"/>
                  </a:moveTo>
                  <a:lnTo>
                    <a:pt x="7287" y="100974"/>
                  </a:lnTo>
                  <a:lnTo>
                    <a:pt x="27578" y="60446"/>
                  </a:lnTo>
                  <a:lnTo>
                    <a:pt x="58512" y="28486"/>
                  </a:lnTo>
                  <a:lnTo>
                    <a:pt x="97731" y="7527"/>
                  </a:lnTo>
                  <a:lnTo>
                    <a:pt x="142875" y="0"/>
                  </a:lnTo>
                  <a:lnTo>
                    <a:pt x="188018" y="7527"/>
                  </a:lnTo>
                  <a:lnTo>
                    <a:pt x="227237" y="28486"/>
                  </a:lnTo>
                  <a:lnTo>
                    <a:pt x="258171" y="60446"/>
                  </a:lnTo>
                  <a:lnTo>
                    <a:pt x="278462" y="100974"/>
                  </a:lnTo>
                  <a:lnTo>
                    <a:pt x="285750" y="147637"/>
                  </a:lnTo>
                  <a:lnTo>
                    <a:pt x="278462" y="194300"/>
                  </a:lnTo>
                  <a:lnTo>
                    <a:pt x="258171" y="234828"/>
                  </a:lnTo>
                  <a:lnTo>
                    <a:pt x="227237" y="266788"/>
                  </a:lnTo>
                  <a:lnTo>
                    <a:pt x="188018" y="287747"/>
                  </a:lnTo>
                  <a:lnTo>
                    <a:pt x="142875" y="295275"/>
                  </a:lnTo>
                  <a:lnTo>
                    <a:pt x="97731" y="287747"/>
                  </a:lnTo>
                  <a:lnTo>
                    <a:pt x="58512" y="266788"/>
                  </a:lnTo>
                  <a:lnTo>
                    <a:pt x="27578" y="234828"/>
                  </a:lnTo>
                  <a:lnTo>
                    <a:pt x="7287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83031" y="5278721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D924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31621" y="5241574"/>
            <a:ext cx="304800" cy="314325"/>
            <a:chOff x="2333625" y="5819775"/>
            <a:chExt cx="304800" cy="314325"/>
          </a:xfrm>
        </p:grpSpPr>
        <p:sp>
          <p:nvSpPr>
            <p:cNvPr id="23" name="object 23"/>
            <p:cNvSpPr/>
            <p:nvPr/>
          </p:nvSpPr>
          <p:spPr>
            <a:xfrm>
              <a:off x="234315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142875" y="0"/>
                  </a:moveTo>
                  <a:lnTo>
                    <a:pt x="97731" y="7527"/>
                  </a:lnTo>
                  <a:lnTo>
                    <a:pt x="58512" y="28486"/>
                  </a:lnTo>
                  <a:lnTo>
                    <a:pt x="27578" y="60446"/>
                  </a:lnTo>
                  <a:lnTo>
                    <a:pt x="7287" y="100974"/>
                  </a:lnTo>
                  <a:lnTo>
                    <a:pt x="0" y="147637"/>
                  </a:lnTo>
                  <a:lnTo>
                    <a:pt x="7287" y="194300"/>
                  </a:lnTo>
                  <a:lnTo>
                    <a:pt x="27578" y="234828"/>
                  </a:lnTo>
                  <a:lnTo>
                    <a:pt x="58512" y="266788"/>
                  </a:lnTo>
                  <a:lnTo>
                    <a:pt x="97731" y="287747"/>
                  </a:lnTo>
                  <a:lnTo>
                    <a:pt x="142875" y="295275"/>
                  </a:lnTo>
                  <a:lnTo>
                    <a:pt x="188018" y="287747"/>
                  </a:lnTo>
                  <a:lnTo>
                    <a:pt x="227237" y="266788"/>
                  </a:lnTo>
                  <a:lnTo>
                    <a:pt x="258171" y="234828"/>
                  </a:lnTo>
                  <a:lnTo>
                    <a:pt x="278462" y="194300"/>
                  </a:lnTo>
                  <a:lnTo>
                    <a:pt x="285750" y="147637"/>
                  </a:lnTo>
                  <a:lnTo>
                    <a:pt x="278462" y="100974"/>
                  </a:lnTo>
                  <a:lnTo>
                    <a:pt x="258171" y="60446"/>
                  </a:lnTo>
                  <a:lnTo>
                    <a:pt x="227237" y="28486"/>
                  </a:lnTo>
                  <a:lnTo>
                    <a:pt x="188018" y="752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43150" y="5829300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147637"/>
                  </a:moveTo>
                  <a:lnTo>
                    <a:pt x="7287" y="100974"/>
                  </a:lnTo>
                  <a:lnTo>
                    <a:pt x="27578" y="60446"/>
                  </a:lnTo>
                  <a:lnTo>
                    <a:pt x="58512" y="28486"/>
                  </a:lnTo>
                  <a:lnTo>
                    <a:pt x="97731" y="7527"/>
                  </a:lnTo>
                  <a:lnTo>
                    <a:pt x="142875" y="0"/>
                  </a:lnTo>
                  <a:lnTo>
                    <a:pt x="188018" y="7527"/>
                  </a:lnTo>
                  <a:lnTo>
                    <a:pt x="227237" y="28486"/>
                  </a:lnTo>
                  <a:lnTo>
                    <a:pt x="258171" y="60446"/>
                  </a:lnTo>
                  <a:lnTo>
                    <a:pt x="278462" y="100974"/>
                  </a:lnTo>
                  <a:lnTo>
                    <a:pt x="285750" y="147637"/>
                  </a:lnTo>
                  <a:lnTo>
                    <a:pt x="278462" y="194300"/>
                  </a:lnTo>
                  <a:lnTo>
                    <a:pt x="258171" y="234828"/>
                  </a:lnTo>
                  <a:lnTo>
                    <a:pt x="227237" y="266788"/>
                  </a:lnTo>
                  <a:lnTo>
                    <a:pt x="188018" y="287747"/>
                  </a:lnTo>
                  <a:lnTo>
                    <a:pt x="142875" y="295275"/>
                  </a:lnTo>
                  <a:lnTo>
                    <a:pt x="97731" y="287747"/>
                  </a:lnTo>
                  <a:lnTo>
                    <a:pt x="58512" y="266788"/>
                  </a:lnTo>
                  <a:lnTo>
                    <a:pt x="27578" y="234828"/>
                  </a:lnTo>
                  <a:lnTo>
                    <a:pt x="7287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25981" y="5278721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D924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6921" y="4631974"/>
            <a:ext cx="581025" cy="314325"/>
            <a:chOff x="2828925" y="5210175"/>
            <a:chExt cx="581025" cy="314325"/>
          </a:xfrm>
        </p:grpSpPr>
        <p:sp>
          <p:nvSpPr>
            <p:cNvPr id="27" name="object 27"/>
            <p:cNvSpPr/>
            <p:nvPr/>
          </p:nvSpPr>
          <p:spPr>
            <a:xfrm>
              <a:off x="2838450" y="52197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281050" y="0"/>
                  </a:moveTo>
                  <a:lnTo>
                    <a:pt x="216616" y="3896"/>
                  </a:lnTo>
                  <a:lnTo>
                    <a:pt x="157463" y="14997"/>
                  </a:lnTo>
                  <a:lnTo>
                    <a:pt x="105278" y="32420"/>
                  </a:lnTo>
                  <a:lnTo>
                    <a:pt x="61751" y="55284"/>
                  </a:lnTo>
                  <a:lnTo>
                    <a:pt x="28570" y="82707"/>
                  </a:lnTo>
                  <a:lnTo>
                    <a:pt x="0" y="147700"/>
                  </a:lnTo>
                  <a:lnTo>
                    <a:pt x="7424" y="181548"/>
                  </a:lnTo>
                  <a:lnTo>
                    <a:pt x="61751" y="240014"/>
                  </a:lnTo>
                  <a:lnTo>
                    <a:pt x="105278" y="262864"/>
                  </a:lnTo>
                  <a:lnTo>
                    <a:pt x="157463" y="280280"/>
                  </a:lnTo>
                  <a:lnTo>
                    <a:pt x="216616" y="291379"/>
                  </a:lnTo>
                  <a:lnTo>
                    <a:pt x="281050" y="295275"/>
                  </a:lnTo>
                  <a:lnTo>
                    <a:pt x="345438" y="291379"/>
                  </a:lnTo>
                  <a:lnTo>
                    <a:pt x="404557" y="280280"/>
                  </a:lnTo>
                  <a:lnTo>
                    <a:pt x="456719" y="262864"/>
                  </a:lnTo>
                  <a:lnTo>
                    <a:pt x="500233" y="240014"/>
                  </a:lnTo>
                  <a:lnTo>
                    <a:pt x="533407" y="212613"/>
                  </a:lnTo>
                  <a:lnTo>
                    <a:pt x="561975" y="147700"/>
                  </a:lnTo>
                  <a:lnTo>
                    <a:pt x="554551" y="113806"/>
                  </a:lnTo>
                  <a:lnTo>
                    <a:pt x="500233" y="55284"/>
                  </a:lnTo>
                  <a:lnTo>
                    <a:pt x="456719" y="32420"/>
                  </a:lnTo>
                  <a:lnTo>
                    <a:pt x="404557" y="14997"/>
                  </a:lnTo>
                  <a:lnTo>
                    <a:pt x="345438" y="3896"/>
                  </a:lnTo>
                  <a:lnTo>
                    <a:pt x="2810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8450" y="52197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0" y="147700"/>
                  </a:moveTo>
                  <a:lnTo>
                    <a:pt x="28570" y="82707"/>
                  </a:lnTo>
                  <a:lnTo>
                    <a:pt x="61751" y="55284"/>
                  </a:lnTo>
                  <a:lnTo>
                    <a:pt x="105278" y="32420"/>
                  </a:lnTo>
                  <a:lnTo>
                    <a:pt x="157463" y="14997"/>
                  </a:lnTo>
                  <a:lnTo>
                    <a:pt x="216616" y="3896"/>
                  </a:lnTo>
                  <a:lnTo>
                    <a:pt x="281050" y="0"/>
                  </a:lnTo>
                  <a:lnTo>
                    <a:pt x="345438" y="3896"/>
                  </a:lnTo>
                  <a:lnTo>
                    <a:pt x="404557" y="14997"/>
                  </a:lnTo>
                  <a:lnTo>
                    <a:pt x="456719" y="32420"/>
                  </a:lnTo>
                  <a:lnTo>
                    <a:pt x="500233" y="55284"/>
                  </a:lnTo>
                  <a:lnTo>
                    <a:pt x="533407" y="82707"/>
                  </a:lnTo>
                  <a:lnTo>
                    <a:pt x="561975" y="147700"/>
                  </a:lnTo>
                  <a:lnTo>
                    <a:pt x="554551" y="181548"/>
                  </a:lnTo>
                  <a:lnTo>
                    <a:pt x="500233" y="240014"/>
                  </a:lnTo>
                  <a:lnTo>
                    <a:pt x="456719" y="262864"/>
                  </a:lnTo>
                  <a:lnTo>
                    <a:pt x="404557" y="280280"/>
                  </a:lnTo>
                  <a:lnTo>
                    <a:pt x="345438" y="291379"/>
                  </a:lnTo>
                  <a:lnTo>
                    <a:pt x="281050" y="295275"/>
                  </a:lnTo>
                  <a:lnTo>
                    <a:pt x="216616" y="291379"/>
                  </a:lnTo>
                  <a:lnTo>
                    <a:pt x="157463" y="280280"/>
                  </a:lnTo>
                  <a:lnTo>
                    <a:pt x="105278" y="262864"/>
                  </a:lnTo>
                  <a:lnTo>
                    <a:pt x="61751" y="240014"/>
                  </a:lnTo>
                  <a:lnTo>
                    <a:pt x="28570" y="212613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02181" y="4667851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893B12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83858" y="4198650"/>
            <a:ext cx="1938020" cy="1172210"/>
          </a:xfrm>
          <a:custGeom>
            <a:avLst/>
            <a:gdLst/>
            <a:ahLst/>
            <a:cxnLst/>
            <a:rect l="l" t="t" r="r" b="b"/>
            <a:pathLst>
              <a:path w="1938020" h="1172210">
                <a:moveTo>
                  <a:pt x="220027" y="114300"/>
                </a:moveTo>
                <a:lnTo>
                  <a:pt x="0" y="448818"/>
                </a:lnTo>
              </a:path>
              <a:path w="1938020" h="1172210">
                <a:moveTo>
                  <a:pt x="0" y="742950"/>
                </a:moveTo>
                <a:lnTo>
                  <a:pt x="465391" y="1103757"/>
                </a:lnTo>
              </a:path>
              <a:path w="1938020" h="1172210">
                <a:moveTo>
                  <a:pt x="1135570" y="0"/>
                </a:moveTo>
                <a:lnTo>
                  <a:pt x="714438" y="0"/>
                </a:lnTo>
              </a:path>
              <a:path w="1938020" h="1172210">
                <a:moveTo>
                  <a:pt x="1937448" y="454151"/>
                </a:moveTo>
                <a:lnTo>
                  <a:pt x="1381188" y="104648"/>
                </a:lnTo>
              </a:path>
              <a:path w="1938020" h="1172210">
                <a:moveTo>
                  <a:pt x="1736026" y="491617"/>
                </a:moveTo>
                <a:lnTo>
                  <a:pt x="619188" y="114300"/>
                </a:lnTo>
              </a:path>
              <a:path w="1938020" h="1172210">
                <a:moveTo>
                  <a:pt x="1658683" y="600075"/>
                </a:moveTo>
                <a:lnTo>
                  <a:pt x="276288" y="600075"/>
                </a:lnTo>
              </a:path>
              <a:path w="1938020" h="1172210">
                <a:moveTo>
                  <a:pt x="1136078" y="1171854"/>
                </a:moveTo>
                <a:lnTo>
                  <a:pt x="190563" y="6953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112821" y="4003324"/>
            <a:ext cx="323850" cy="314325"/>
            <a:chOff x="4314825" y="4581525"/>
            <a:chExt cx="323850" cy="314325"/>
          </a:xfrm>
        </p:grpSpPr>
        <p:sp>
          <p:nvSpPr>
            <p:cNvPr id="32" name="object 32"/>
            <p:cNvSpPr/>
            <p:nvPr/>
          </p:nvSpPr>
          <p:spPr>
            <a:xfrm>
              <a:off x="4324350" y="45910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0"/>
                  </a:lnTo>
                  <a:lnTo>
                    <a:pt x="62380" y="28464"/>
                  </a:lnTo>
                  <a:lnTo>
                    <a:pt x="29394" y="60405"/>
                  </a:lnTo>
                  <a:lnTo>
                    <a:pt x="7766" y="100917"/>
                  </a:lnTo>
                  <a:lnTo>
                    <a:pt x="0" y="147574"/>
                  </a:lnTo>
                  <a:lnTo>
                    <a:pt x="7766" y="194292"/>
                  </a:lnTo>
                  <a:lnTo>
                    <a:pt x="29394" y="234842"/>
                  </a:lnTo>
                  <a:lnTo>
                    <a:pt x="62380" y="266802"/>
                  </a:lnTo>
                  <a:lnTo>
                    <a:pt x="104217" y="287753"/>
                  </a:lnTo>
                  <a:lnTo>
                    <a:pt x="152400" y="295275"/>
                  </a:lnTo>
                  <a:lnTo>
                    <a:pt x="200582" y="287753"/>
                  </a:lnTo>
                  <a:lnTo>
                    <a:pt x="242419" y="266802"/>
                  </a:lnTo>
                  <a:lnTo>
                    <a:pt x="275405" y="234842"/>
                  </a:lnTo>
                  <a:lnTo>
                    <a:pt x="297033" y="194292"/>
                  </a:lnTo>
                  <a:lnTo>
                    <a:pt x="304800" y="147574"/>
                  </a:lnTo>
                  <a:lnTo>
                    <a:pt x="297033" y="100917"/>
                  </a:lnTo>
                  <a:lnTo>
                    <a:pt x="275405" y="60405"/>
                  </a:lnTo>
                  <a:lnTo>
                    <a:pt x="242419" y="28464"/>
                  </a:lnTo>
                  <a:lnTo>
                    <a:pt x="200582" y="75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24350" y="4591050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574"/>
                  </a:moveTo>
                  <a:lnTo>
                    <a:pt x="7766" y="100917"/>
                  </a:lnTo>
                  <a:lnTo>
                    <a:pt x="29394" y="60405"/>
                  </a:lnTo>
                  <a:lnTo>
                    <a:pt x="62380" y="28464"/>
                  </a:lnTo>
                  <a:lnTo>
                    <a:pt x="104217" y="7520"/>
                  </a:lnTo>
                  <a:lnTo>
                    <a:pt x="152400" y="0"/>
                  </a:lnTo>
                  <a:lnTo>
                    <a:pt x="200582" y="7520"/>
                  </a:lnTo>
                  <a:lnTo>
                    <a:pt x="242419" y="28464"/>
                  </a:lnTo>
                  <a:lnTo>
                    <a:pt x="275405" y="60405"/>
                  </a:lnTo>
                  <a:lnTo>
                    <a:pt x="297033" y="100917"/>
                  </a:lnTo>
                  <a:lnTo>
                    <a:pt x="304800" y="147574"/>
                  </a:lnTo>
                  <a:lnTo>
                    <a:pt x="297033" y="194292"/>
                  </a:lnTo>
                  <a:lnTo>
                    <a:pt x="275405" y="234842"/>
                  </a:lnTo>
                  <a:lnTo>
                    <a:pt x="242419" y="266802"/>
                  </a:lnTo>
                  <a:lnTo>
                    <a:pt x="200582" y="287753"/>
                  </a:lnTo>
                  <a:lnTo>
                    <a:pt x="152400" y="295275"/>
                  </a:lnTo>
                  <a:lnTo>
                    <a:pt x="104217" y="287753"/>
                  </a:lnTo>
                  <a:lnTo>
                    <a:pt x="62380" y="266802"/>
                  </a:lnTo>
                  <a:lnTo>
                    <a:pt x="29394" y="234842"/>
                  </a:lnTo>
                  <a:lnTo>
                    <a:pt x="7766" y="194292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214167" y="4035454"/>
            <a:ext cx="126364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3792AA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874821" y="3984274"/>
            <a:ext cx="581025" cy="314325"/>
            <a:chOff x="5076825" y="4562475"/>
            <a:chExt cx="581025" cy="314325"/>
          </a:xfrm>
        </p:grpSpPr>
        <p:sp>
          <p:nvSpPr>
            <p:cNvPr id="36" name="object 36"/>
            <p:cNvSpPr/>
            <p:nvPr/>
          </p:nvSpPr>
          <p:spPr>
            <a:xfrm>
              <a:off x="5086350" y="45720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281050" y="0"/>
                  </a:moveTo>
                  <a:lnTo>
                    <a:pt x="216616" y="3895"/>
                  </a:lnTo>
                  <a:lnTo>
                    <a:pt x="157463" y="14994"/>
                  </a:lnTo>
                  <a:lnTo>
                    <a:pt x="105278" y="32410"/>
                  </a:lnTo>
                  <a:lnTo>
                    <a:pt x="61751" y="55260"/>
                  </a:lnTo>
                  <a:lnTo>
                    <a:pt x="28570" y="82661"/>
                  </a:lnTo>
                  <a:lnTo>
                    <a:pt x="0" y="147574"/>
                  </a:lnTo>
                  <a:lnTo>
                    <a:pt x="7424" y="181468"/>
                  </a:lnTo>
                  <a:lnTo>
                    <a:pt x="61751" y="239990"/>
                  </a:lnTo>
                  <a:lnTo>
                    <a:pt x="105278" y="262854"/>
                  </a:lnTo>
                  <a:lnTo>
                    <a:pt x="157463" y="280277"/>
                  </a:lnTo>
                  <a:lnTo>
                    <a:pt x="216616" y="291378"/>
                  </a:lnTo>
                  <a:lnTo>
                    <a:pt x="281050" y="295275"/>
                  </a:lnTo>
                  <a:lnTo>
                    <a:pt x="345438" y="291378"/>
                  </a:lnTo>
                  <a:lnTo>
                    <a:pt x="404557" y="280277"/>
                  </a:lnTo>
                  <a:lnTo>
                    <a:pt x="456719" y="262854"/>
                  </a:lnTo>
                  <a:lnTo>
                    <a:pt x="500233" y="239990"/>
                  </a:lnTo>
                  <a:lnTo>
                    <a:pt x="533407" y="212567"/>
                  </a:lnTo>
                  <a:lnTo>
                    <a:pt x="561975" y="147574"/>
                  </a:lnTo>
                  <a:lnTo>
                    <a:pt x="554551" y="113726"/>
                  </a:lnTo>
                  <a:lnTo>
                    <a:pt x="500233" y="55260"/>
                  </a:lnTo>
                  <a:lnTo>
                    <a:pt x="456719" y="32410"/>
                  </a:lnTo>
                  <a:lnTo>
                    <a:pt x="404557" y="14994"/>
                  </a:lnTo>
                  <a:lnTo>
                    <a:pt x="345438" y="3895"/>
                  </a:lnTo>
                  <a:lnTo>
                    <a:pt x="2810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86350" y="45720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0" y="147574"/>
                  </a:moveTo>
                  <a:lnTo>
                    <a:pt x="28570" y="82661"/>
                  </a:lnTo>
                  <a:lnTo>
                    <a:pt x="61751" y="55260"/>
                  </a:lnTo>
                  <a:lnTo>
                    <a:pt x="105278" y="32410"/>
                  </a:lnTo>
                  <a:lnTo>
                    <a:pt x="157463" y="14994"/>
                  </a:lnTo>
                  <a:lnTo>
                    <a:pt x="216616" y="3895"/>
                  </a:lnTo>
                  <a:lnTo>
                    <a:pt x="281050" y="0"/>
                  </a:lnTo>
                  <a:lnTo>
                    <a:pt x="345438" y="3895"/>
                  </a:lnTo>
                  <a:lnTo>
                    <a:pt x="404557" y="14994"/>
                  </a:lnTo>
                  <a:lnTo>
                    <a:pt x="456719" y="32410"/>
                  </a:lnTo>
                  <a:lnTo>
                    <a:pt x="500233" y="55260"/>
                  </a:lnTo>
                  <a:lnTo>
                    <a:pt x="533407" y="82661"/>
                  </a:lnTo>
                  <a:lnTo>
                    <a:pt x="561975" y="147574"/>
                  </a:lnTo>
                  <a:lnTo>
                    <a:pt x="554551" y="181468"/>
                  </a:lnTo>
                  <a:lnTo>
                    <a:pt x="500233" y="239990"/>
                  </a:lnTo>
                  <a:lnTo>
                    <a:pt x="456719" y="262854"/>
                  </a:lnTo>
                  <a:lnTo>
                    <a:pt x="404557" y="280277"/>
                  </a:lnTo>
                  <a:lnTo>
                    <a:pt x="345438" y="291378"/>
                  </a:lnTo>
                  <a:lnTo>
                    <a:pt x="281050" y="295275"/>
                  </a:lnTo>
                  <a:lnTo>
                    <a:pt x="216616" y="291378"/>
                  </a:lnTo>
                  <a:lnTo>
                    <a:pt x="157463" y="280277"/>
                  </a:lnTo>
                  <a:lnTo>
                    <a:pt x="105278" y="262854"/>
                  </a:lnTo>
                  <a:lnTo>
                    <a:pt x="61751" y="239990"/>
                  </a:lnTo>
                  <a:lnTo>
                    <a:pt x="28570" y="212567"/>
                  </a:lnTo>
                  <a:lnTo>
                    <a:pt x="0" y="1475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57066" y="4019770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893B12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388921" y="4593874"/>
            <a:ext cx="590550" cy="314325"/>
            <a:chOff x="3590925" y="5172075"/>
            <a:chExt cx="590550" cy="314325"/>
          </a:xfrm>
        </p:grpSpPr>
        <p:sp>
          <p:nvSpPr>
            <p:cNvPr id="40" name="object 40"/>
            <p:cNvSpPr/>
            <p:nvPr/>
          </p:nvSpPr>
          <p:spPr>
            <a:xfrm>
              <a:off x="3600450" y="5181600"/>
              <a:ext cx="571500" cy="295275"/>
            </a:xfrm>
            <a:custGeom>
              <a:avLst/>
              <a:gdLst/>
              <a:ahLst/>
              <a:cxnLst/>
              <a:rect l="l" t="t" r="r" b="b"/>
              <a:pathLst>
                <a:path w="571500" h="295275">
                  <a:moveTo>
                    <a:pt x="285750" y="0"/>
                  </a:moveTo>
                  <a:lnTo>
                    <a:pt x="228148" y="2997"/>
                  </a:lnTo>
                  <a:lnTo>
                    <a:pt x="174503" y="11594"/>
                  </a:lnTo>
                  <a:lnTo>
                    <a:pt x="125964" y="25201"/>
                  </a:lnTo>
                  <a:lnTo>
                    <a:pt x="83677" y="43227"/>
                  </a:lnTo>
                  <a:lnTo>
                    <a:pt x="48789" y="65081"/>
                  </a:lnTo>
                  <a:lnTo>
                    <a:pt x="5803" y="117908"/>
                  </a:lnTo>
                  <a:lnTo>
                    <a:pt x="0" y="147700"/>
                  </a:lnTo>
                  <a:lnTo>
                    <a:pt x="5803" y="177451"/>
                  </a:lnTo>
                  <a:lnTo>
                    <a:pt x="48789" y="230224"/>
                  </a:lnTo>
                  <a:lnTo>
                    <a:pt x="83677" y="252063"/>
                  </a:lnTo>
                  <a:lnTo>
                    <a:pt x="125964" y="270079"/>
                  </a:lnTo>
                  <a:lnTo>
                    <a:pt x="174503" y="283682"/>
                  </a:lnTo>
                  <a:lnTo>
                    <a:pt x="228148" y="292278"/>
                  </a:lnTo>
                  <a:lnTo>
                    <a:pt x="285750" y="295275"/>
                  </a:lnTo>
                  <a:lnTo>
                    <a:pt x="343351" y="292278"/>
                  </a:lnTo>
                  <a:lnTo>
                    <a:pt x="396996" y="283682"/>
                  </a:lnTo>
                  <a:lnTo>
                    <a:pt x="445535" y="270079"/>
                  </a:lnTo>
                  <a:lnTo>
                    <a:pt x="487822" y="252063"/>
                  </a:lnTo>
                  <a:lnTo>
                    <a:pt x="522710" y="230224"/>
                  </a:lnTo>
                  <a:lnTo>
                    <a:pt x="565696" y="177451"/>
                  </a:lnTo>
                  <a:lnTo>
                    <a:pt x="571500" y="147700"/>
                  </a:lnTo>
                  <a:lnTo>
                    <a:pt x="565696" y="117908"/>
                  </a:lnTo>
                  <a:lnTo>
                    <a:pt x="522710" y="65081"/>
                  </a:lnTo>
                  <a:lnTo>
                    <a:pt x="487822" y="43227"/>
                  </a:lnTo>
                  <a:lnTo>
                    <a:pt x="445535" y="25201"/>
                  </a:lnTo>
                  <a:lnTo>
                    <a:pt x="396996" y="11594"/>
                  </a:lnTo>
                  <a:lnTo>
                    <a:pt x="343351" y="2997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00450" y="5181600"/>
              <a:ext cx="571500" cy="295275"/>
            </a:xfrm>
            <a:custGeom>
              <a:avLst/>
              <a:gdLst/>
              <a:ahLst/>
              <a:cxnLst/>
              <a:rect l="l" t="t" r="r" b="b"/>
              <a:pathLst>
                <a:path w="571500" h="295275">
                  <a:moveTo>
                    <a:pt x="0" y="147700"/>
                  </a:moveTo>
                  <a:lnTo>
                    <a:pt x="22449" y="90171"/>
                  </a:lnTo>
                  <a:lnTo>
                    <a:pt x="83677" y="43227"/>
                  </a:lnTo>
                  <a:lnTo>
                    <a:pt x="125964" y="25201"/>
                  </a:lnTo>
                  <a:lnTo>
                    <a:pt x="174503" y="11594"/>
                  </a:lnTo>
                  <a:lnTo>
                    <a:pt x="228148" y="2997"/>
                  </a:lnTo>
                  <a:lnTo>
                    <a:pt x="285750" y="0"/>
                  </a:lnTo>
                  <a:lnTo>
                    <a:pt x="343351" y="2997"/>
                  </a:lnTo>
                  <a:lnTo>
                    <a:pt x="396996" y="11594"/>
                  </a:lnTo>
                  <a:lnTo>
                    <a:pt x="445535" y="25201"/>
                  </a:lnTo>
                  <a:lnTo>
                    <a:pt x="487822" y="43227"/>
                  </a:lnTo>
                  <a:lnTo>
                    <a:pt x="522710" y="65081"/>
                  </a:lnTo>
                  <a:lnTo>
                    <a:pt x="565696" y="117908"/>
                  </a:lnTo>
                  <a:lnTo>
                    <a:pt x="571500" y="147700"/>
                  </a:lnTo>
                  <a:lnTo>
                    <a:pt x="565696" y="177451"/>
                  </a:lnTo>
                  <a:lnTo>
                    <a:pt x="522710" y="230224"/>
                  </a:lnTo>
                  <a:lnTo>
                    <a:pt x="487822" y="252063"/>
                  </a:lnTo>
                  <a:lnTo>
                    <a:pt x="445535" y="270079"/>
                  </a:lnTo>
                  <a:lnTo>
                    <a:pt x="396996" y="283682"/>
                  </a:lnTo>
                  <a:lnTo>
                    <a:pt x="343351" y="292278"/>
                  </a:lnTo>
                  <a:lnTo>
                    <a:pt x="285750" y="295275"/>
                  </a:lnTo>
                  <a:lnTo>
                    <a:pt x="228148" y="292278"/>
                  </a:lnTo>
                  <a:lnTo>
                    <a:pt x="174503" y="283682"/>
                  </a:lnTo>
                  <a:lnTo>
                    <a:pt x="125964" y="270079"/>
                  </a:lnTo>
                  <a:lnTo>
                    <a:pt x="83677" y="252063"/>
                  </a:lnTo>
                  <a:lnTo>
                    <a:pt x="48789" y="230224"/>
                  </a:lnTo>
                  <a:lnTo>
                    <a:pt x="5803" y="177451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562530" y="4630386"/>
            <a:ext cx="2349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236071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12821" y="5212999"/>
            <a:ext cx="323850" cy="314325"/>
            <a:chOff x="4314825" y="5791200"/>
            <a:chExt cx="323850" cy="314325"/>
          </a:xfrm>
        </p:grpSpPr>
        <p:sp>
          <p:nvSpPr>
            <p:cNvPr id="44" name="object 44"/>
            <p:cNvSpPr/>
            <p:nvPr/>
          </p:nvSpPr>
          <p:spPr>
            <a:xfrm>
              <a:off x="4324350" y="58007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152400" y="0"/>
                  </a:moveTo>
                  <a:lnTo>
                    <a:pt x="104217" y="7527"/>
                  </a:lnTo>
                  <a:lnTo>
                    <a:pt x="62380" y="28486"/>
                  </a:lnTo>
                  <a:lnTo>
                    <a:pt x="29394" y="60446"/>
                  </a:lnTo>
                  <a:lnTo>
                    <a:pt x="7766" y="100974"/>
                  </a:lnTo>
                  <a:lnTo>
                    <a:pt x="0" y="147637"/>
                  </a:lnTo>
                  <a:lnTo>
                    <a:pt x="7766" y="194300"/>
                  </a:lnTo>
                  <a:lnTo>
                    <a:pt x="29394" y="234828"/>
                  </a:lnTo>
                  <a:lnTo>
                    <a:pt x="62380" y="266788"/>
                  </a:lnTo>
                  <a:lnTo>
                    <a:pt x="104217" y="287747"/>
                  </a:lnTo>
                  <a:lnTo>
                    <a:pt x="152400" y="295275"/>
                  </a:lnTo>
                  <a:lnTo>
                    <a:pt x="200582" y="287747"/>
                  </a:lnTo>
                  <a:lnTo>
                    <a:pt x="242419" y="266788"/>
                  </a:lnTo>
                  <a:lnTo>
                    <a:pt x="275405" y="234828"/>
                  </a:lnTo>
                  <a:lnTo>
                    <a:pt x="297033" y="194300"/>
                  </a:lnTo>
                  <a:lnTo>
                    <a:pt x="304800" y="147637"/>
                  </a:lnTo>
                  <a:lnTo>
                    <a:pt x="297033" y="100974"/>
                  </a:lnTo>
                  <a:lnTo>
                    <a:pt x="275405" y="60446"/>
                  </a:lnTo>
                  <a:lnTo>
                    <a:pt x="242419" y="28486"/>
                  </a:lnTo>
                  <a:lnTo>
                    <a:pt x="200582" y="75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24350" y="5800725"/>
              <a:ext cx="304800" cy="295275"/>
            </a:xfrm>
            <a:custGeom>
              <a:avLst/>
              <a:gdLst/>
              <a:ahLst/>
              <a:cxnLst/>
              <a:rect l="l" t="t" r="r" b="b"/>
              <a:pathLst>
                <a:path w="304800" h="295275">
                  <a:moveTo>
                    <a:pt x="0" y="147637"/>
                  </a:moveTo>
                  <a:lnTo>
                    <a:pt x="7766" y="100974"/>
                  </a:lnTo>
                  <a:lnTo>
                    <a:pt x="29394" y="60446"/>
                  </a:lnTo>
                  <a:lnTo>
                    <a:pt x="62380" y="28486"/>
                  </a:lnTo>
                  <a:lnTo>
                    <a:pt x="104217" y="7527"/>
                  </a:lnTo>
                  <a:lnTo>
                    <a:pt x="152400" y="0"/>
                  </a:lnTo>
                  <a:lnTo>
                    <a:pt x="200582" y="7527"/>
                  </a:lnTo>
                  <a:lnTo>
                    <a:pt x="242419" y="28486"/>
                  </a:lnTo>
                  <a:lnTo>
                    <a:pt x="275405" y="60446"/>
                  </a:lnTo>
                  <a:lnTo>
                    <a:pt x="297033" y="100974"/>
                  </a:lnTo>
                  <a:lnTo>
                    <a:pt x="304800" y="147637"/>
                  </a:lnTo>
                  <a:lnTo>
                    <a:pt x="297033" y="194300"/>
                  </a:lnTo>
                  <a:lnTo>
                    <a:pt x="275405" y="234828"/>
                  </a:lnTo>
                  <a:lnTo>
                    <a:pt x="242419" y="266788"/>
                  </a:lnTo>
                  <a:lnTo>
                    <a:pt x="200582" y="287747"/>
                  </a:lnTo>
                  <a:lnTo>
                    <a:pt x="152400" y="295275"/>
                  </a:lnTo>
                  <a:lnTo>
                    <a:pt x="104217" y="287747"/>
                  </a:lnTo>
                  <a:lnTo>
                    <a:pt x="62380" y="266788"/>
                  </a:lnTo>
                  <a:lnTo>
                    <a:pt x="29394" y="234828"/>
                  </a:lnTo>
                  <a:lnTo>
                    <a:pt x="7766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214167" y="5252686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D924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93871" y="5212999"/>
            <a:ext cx="333375" cy="314325"/>
            <a:chOff x="5095875" y="5791200"/>
            <a:chExt cx="333375" cy="314325"/>
          </a:xfrm>
        </p:grpSpPr>
        <p:sp>
          <p:nvSpPr>
            <p:cNvPr id="48" name="object 48"/>
            <p:cNvSpPr/>
            <p:nvPr/>
          </p:nvSpPr>
          <p:spPr>
            <a:xfrm>
              <a:off x="5105400" y="5800725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157225" y="0"/>
                  </a:moveTo>
                  <a:lnTo>
                    <a:pt x="107517" y="7527"/>
                  </a:lnTo>
                  <a:lnTo>
                    <a:pt x="64355" y="28486"/>
                  </a:lnTo>
                  <a:lnTo>
                    <a:pt x="30325" y="60446"/>
                  </a:lnTo>
                  <a:lnTo>
                    <a:pt x="8012" y="100974"/>
                  </a:lnTo>
                  <a:lnTo>
                    <a:pt x="0" y="147637"/>
                  </a:lnTo>
                  <a:lnTo>
                    <a:pt x="8012" y="194300"/>
                  </a:lnTo>
                  <a:lnTo>
                    <a:pt x="30325" y="234828"/>
                  </a:lnTo>
                  <a:lnTo>
                    <a:pt x="64355" y="266788"/>
                  </a:lnTo>
                  <a:lnTo>
                    <a:pt x="107517" y="287747"/>
                  </a:lnTo>
                  <a:lnTo>
                    <a:pt x="157225" y="295275"/>
                  </a:lnTo>
                  <a:lnTo>
                    <a:pt x="206872" y="287747"/>
                  </a:lnTo>
                  <a:lnTo>
                    <a:pt x="249996" y="266788"/>
                  </a:lnTo>
                  <a:lnTo>
                    <a:pt x="284007" y="234828"/>
                  </a:lnTo>
                  <a:lnTo>
                    <a:pt x="306313" y="194300"/>
                  </a:lnTo>
                  <a:lnTo>
                    <a:pt x="314325" y="147637"/>
                  </a:lnTo>
                  <a:lnTo>
                    <a:pt x="306313" y="100974"/>
                  </a:lnTo>
                  <a:lnTo>
                    <a:pt x="284007" y="60446"/>
                  </a:lnTo>
                  <a:lnTo>
                    <a:pt x="249996" y="28486"/>
                  </a:lnTo>
                  <a:lnTo>
                    <a:pt x="206872" y="7527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05400" y="5800725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0" y="147637"/>
                  </a:moveTo>
                  <a:lnTo>
                    <a:pt x="8012" y="100974"/>
                  </a:lnTo>
                  <a:lnTo>
                    <a:pt x="30325" y="60446"/>
                  </a:lnTo>
                  <a:lnTo>
                    <a:pt x="64355" y="28486"/>
                  </a:lnTo>
                  <a:lnTo>
                    <a:pt x="107517" y="7527"/>
                  </a:lnTo>
                  <a:lnTo>
                    <a:pt x="157225" y="0"/>
                  </a:lnTo>
                  <a:lnTo>
                    <a:pt x="206872" y="7527"/>
                  </a:lnTo>
                  <a:lnTo>
                    <a:pt x="249996" y="28486"/>
                  </a:lnTo>
                  <a:lnTo>
                    <a:pt x="284007" y="60446"/>
                  </a:lnTo>
                  <a:lnTo>
                    <a:pt x="306313" y="100974"/>
                  </a:lnTo>
                  <a:lnTo>
                    <a:pt x="314325" y="147637"/>
                  </a:lnTo>
                  <a:lnTo>
                    <a:pt x="306313" y="194300"/>
                  </a:lnTo>
                  <a:lnTo>
                    <a:pt x="284007" y="234828"/>
                  </a:lnTo>
                  <a:lnTo>
                    <a:pt x="249996" y="266788"/>
                  </a:lnTo>
                  <a:lnTo>
                    <a:pt x="206872" y="287747"/>
                  </a:lnTo>
                  <a:lnTo>
                    <a:pt x="157225" y="295275"/>
                  </a:lnTo>
                  <a:lnTo>
                    <a:pt x="107517" y="287747"/>
                  </a:lnTo>
                  <a:lnTo>
                    <a:pt x="64355" y="266788"/>
                  </a:lnTo>
                  <a:lnTo>
                    <a:pt x="30325" y="234828"/>
                  </a:lnTo>
                  <a:lnTo>
                    <a:pt x="8012" y="194300"/>
                  </a:lnTo>
                  <a:lnTo>
                    <a:pt x="0" y="14763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003980" y="5252686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B482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427271" y="4593874"/>
            <a:ext cx="581025" cy="314325"/>
            <a:chOff x="5629275" y="5172075"/>
            <a:chExt cx="581025" cy="314325"/>
          </a:xfrm>
        </p:grpSpPr>
        <p:sp>
          <p:nvSpPr>
            <p:cNvPr id="52" name="object 52"/>
            <p:cNvSpPr/>
            <p:nvPr/>
          </p:nvSpPr>
          <p:spPr>
            <a:xfrm>
              <a:off x="5638800" y="51816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281050" y="0"/>
                  </a:moveTo>
                  <a:lnTo>
                    <a:pt x="216616" y="3896"/>
                  </a:lnTo>
                  <a:lnTo>
                    <a:pt x="157463" y="14997"/>
                  </a:lnTo>
                  <a:lnTo>
                    <a:pt x="105278" y="32420"/>
                  </a:lnTo>
                  <a:lnTo>
                    <a:pt x="61751" y="55284"/>
                  </a:lnTo>
                  <a:lnTo>
                    <a:pt x="28570" y="82707"/>
                  </a:lnTo>
                  <a:lnTo>
                    <a:pt x="0" y="147700"/>
                  </a:lnTo>
                  <a:lnTo>
                    <a:pt x="7424" y="181548"/>
                  </a:lnTo>
                  <a:lnTo>
                    <a:pt x="61751" y="240014"/>
                  </a:lnTo>
                  <a:lnTo>
                    <a:pt x="105278" y="262864"/>
                  </a:lnTo>
                  <a:lnTo>
                    <a:pt x="157463" y="280280"/>
                  </a:lnTo>
                  <a:lnTo>
                    <a:pt x="216616" y="291379"/>
                  </a:lnTo>
                  <a:lnTo>
                    <a:pt x="281050" y="295275"/>
                  </a:lnTo>
                  <a:lnTo>
                    <a:pt x="345438" y="291379"/>
                  </a:lnTo>
                  <a:lnTo>
                    <a:pt x="404557" y="280280"/>
                  </a:lnTo>
                  <a:lnTo>
                    <a:pt x="456719" y="262864"/>
                  </a:lnTo>
                  <a:lnTo>
                    <a:pt x="500233" y="240014"/>
                  </a:lnTo>
                  <a:lnTo>
                    <a:pt x="533407" y="212613"/>
                  </a:lnTo>
                  <a:lnTo>
                    <a:pt x="561975" y="147700"/>
                  </a:lnTo>
                  <a:lnTo>
                    <a:pt x="554551" y="113806"/>
                  </a:lnTo>
                  <a:lnTo>
                    <a:pt x="500233" y="55284"/>
                  </a:lnTo>
                  <a:lnTo>
                    <a:pt x="456719" y="32420"/>
                  </a:lnTo>
                  <a:lnTo>
                    <a:pt x="404557" y="14997"/>
                  </a:lnTo>
                  <a:lnTo>
                    <a:pt x="345438" y="3896"/>
                  </a:lnTo>
                  <a:lnTo>
                    <a:pt x="2810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8800" y="5181600"/>
              <a:ext cx="561975" cy="295275"/>
            </a:xfrm>
            <a:custGeom>
              <a:avLst/>
              <a:gdLst/>
              <a:ahLst/>
              <a:cxnLst/>
              <a:rect l="l" t="t" r="r" b="b"/>
              <a:pathLst>
                <a:path w="561975" h="295275">
                  <a:moveTo>
                    <a:pt x="0" y="147700"/>
                  </a:moveTo>
                  <a:lnTo>
                    <a:pt x="28570" y="82707"/>
                  </a:lnTo>
                  <a:lnTo>
                    <a:pt x="61751" y="55284"/>
                  </a:lnTo>
                  <a:lnTo>
                    <a:pt x="105278" y="32420"/>
                  </a:lnTo>
                  <a:lnTo>
                    <a:pt x="157463" y="14997"/>
                  </a:lnTo>
                  <a:lnTo>
                    <a:pt x="216616" y="3896"/>
                  </a:lnTo>
                  <a:lnTo>
                    <a:pt x="281050" y="0"/>
                  </a:lnTo>
                  <a:lnTo>
                    <a:pt x="345438" y="3896"/>
                  </a:lnTo>
                  <a:lnTo>
                    <a:pt x="404557" y="14997"/>
                  </a:lnTo>
                  <a:lnTo>
                    <a:pt x="456719" y="32420"/>
                  </a:lnTo>
                  <a:lnTo>
                    <a:pt x="500233" y="55284"/>
                  </a:lnTo>
                  <a:lnTo>
                    <a:pt x="533407" y="82707"/>
                  </a:lnTo>
                  <a:lnTo>
                    <a:pt x="561975" y="147700"/>
                  </a:lnTo>
                  <a:lnTo>
                    <a:pt x="554551" y="181548"/>
                  </a:lnTo>
                  <a:lnTo>
                    <a:pt x="500233" y="240014"/>
                  </a:lnTo>
                  <a:lnTo>
                    <a:pt x="456719" y="262864"/>
                  </a:lnTo>
                  <a:lnTo>
                    <a:pt x="404557" y="280280"/>
                  </a:lnTo>
                  <a:lnTo>
                    <a:pt x="345438" y="291379"/>
                  </a:lnTo>
                  <a:lnTo>
                    <a:pt x="281050" y="295275"/>
                  </a:lnTo>
                  <a:lnTo>
                    <a:pt x="216616" y="291379"/>
                  </a:lnTo>
                  <a:lnTo>
                    <a:pt x="157463" y="280280"/>
                  </a:lnTo>
                  <a:lnTo>
                    <a:pt x="105278" y="262864"/>
                  </a:lnTo>
                  <a:lnTo>
                    <a:pt x="61751" y="240014"/>
                  </a:lnTo>
                  <a:lnTo>
                    <a:pt x="28570" y="212613"/>
                  </a:lnTo>
                  <a:lnTo>
                    <a:pt x="0" y="147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602785" y="4630386"/>
            <a:ext cx="2349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469248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689022" y="4151025"/>
            <a:ext cx="2033905" cy="1120140"/>
          </a:xfrm>
          <a:custGeom>
            <a:avLst/>
            <a:gdLst/>
            <a:ahLst/>
            <a:cxnLst/>
            <a:rect l="l" t="t" r="r" b="b"/>
            <a:pathLst>
              <a:path w="2033904" h="1120139">
                <a:moveTo>
                  <a:pt x="482219" y="114300"/>
                </a:moveTo>
                <a:lnTo>
                  <a:pt x="0" y="455168"/>
                </a:lnTo>
              </a:path>
              <a:path w="2033904" h="1120139">
                <a:moveTo>
                  <a:pt x="0" y="752475"/>
                </a:moveTo>
                <a:lnTo>
                  <a:pt x="482219" y="1120051"/>
                </a:lnTo>
              </a:path>
              <a:path w="2033904" h="1120139">
                <a:moveTo>
                  <a:pt x="1200403" y="0"/>
                </a:moveTo>
                <a:lnTo>
                  <a:pt x="752475" y="0"/>
                </a:lnTo>
              </a:path>
              <a:path w="2033904" h="1120139">
                <a:moveTo>
                  <a:pt x="2032127" y="460629"/>
                </a:moveTo>
                <a:lnTo>
                  <a:pt x="1676400" y="104775"/>
                </a:lnTo>
              </a:path>
              <a:path w="2033904" h="1120139">
                <a:moveTo>
                  <a:pt x="1281049" y="104775"/>
                </a:moveTo>
                <a:lnTo>
                  <a:pt x="200025" y="504190"/>
                </a:lnTo>
              </a:path>
              <a:path w="2033904" h="1120139">
                <a:moveTo>
                  <a:pt x="1755775" y="609600"/>
                </a:moveTo>
                <a:lnTo>
                  <a:pt x="285750" y="609600"/>
                </a:lnTo>
              </a:path>
              <a:path w="2033904" h="1120139">
                <a:moveTo>
                  <a:pt x="1485900" y="1120051"/>
                </a:moveTo>
                <a:lnTo>
                  <a:pt x="2033524" y="7524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84521" y="3917599"/>
            <a:ext cx="2343150" cy="2047875"/>
          </a:xfrm>
          <a:custGeom>
            <a:avLst/>
            <a:gdLst/>
            <a:ahLst/>
            <a:cxnLst/>
            <a:rect l="l" t="t" r="r" b="b"/>
            <a:pathLst>
              <a:path w="2343150" h="2047875">
                <a:moveTo>
                  <a:pt x="0" y="2047875"/>
                </a:moveTo>
                <a:lnTo>
                  <a:pt x="2343150" y="2047875"/>
                </a:lnTo>
                <a:lnTo>
                  <a:pt x="2343150" y="0"/>
                </a:lnTo>
                <a:lnTo>
                  <a:pt x="0" y="0"/>
                </a:lnTo>
                <a:lnTo>
                  <a:pt x="0" y="204787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82059"/>
              </p:ext>
            </p:extLst>
          </p:nvPr>
        </p:nvGraphicFramePr>
        <p:xfrm>
          <a:off x="6421046" y="4284225"/>
          <a:ext cx="1607185" cy="1678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979">
                <a:tc>
                  <a:txBody>
                    <a:bodyPr/>
                    <a:lstStyle/>
                    <a:p>
                      <a:pPr marL="31750">
                        <a:lnSpc>
                          <a:spcPts val="1639"/>
                        </a:lnSpc>
                      </a:pPr>
                      <a:r>
                        <a:rPr sz="1500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2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639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639"/>
                        </a:lnSpc>
                      </a:pPr>
                      <a:r>
                        <a:rPr sz="1500" dirty="0">
                          <a:solidFill>
                            <a:srgbClr val="D9243D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705"/>
                        </a:lnSpc>
                      </a:pPr>
                      <a:r>
                        <a:rPr sz="1500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2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0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705"/>
                        </a:lnSpc>
                      </a:pPr>
                      <a:r>
                        <a:rPr sz="1500" dirty="0">
                          <a:solidFill>
                            <a:srgbClr val="43495A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700"/>
                        </a:lnSpc>
                      </a:pPr>
                      <a:r>
                        <a:rPr sz="1500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2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500" spc="-2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700"/>
                        </a:lnSpc>
                      </a:pPr>
                      <a:r>
                        <a:rPr sz="150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700"/>
                        </a:lnSpc>
                      </a:pPr>
                      <a:r>
                        <a:rPr sz="1500" spc="-1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00" spc="-1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500" spc="-1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700"/>
                        </a:lnSpc>
                      </a:pPr>
                      <a:r>
                        <a:rPr sz="1500" spc="-25" dirty="0">
                          <a:solidFill>
                            <a:srgbClr val="469248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705"/>
                        </a:lnSpc>
                      </a:pPr>
                      <a:r>
                        <a:rPr sz="1500" spc="-1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500" spc="-1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500" spc="-1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0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705"/>
                        </a:lnSpc>
                      </a:pPr>
                      <a:r>
                        <a:rPr sz="1500" spc="-25" dirty="0">
                          <a:solidFill>
                            <a:srgbClr val="893B12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700"/>
                        </a:lnSpc>
                      </a:pPr>
                      <a:r>
                        <a:rPr sz="1500" spc="-1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sz="1500" spc="-1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700"/>
                        </a:lnSpc>
                      </a:pPr>
                      <a:r>
                        <a:rPr sz="1500" spc="-25" dirty="0">
                          <a:solidFill>
                            <a:srgbClr val="78560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ts val="1720"/>
                        </a:lnSpc>
                      </a:pPr>
                      <a:r>
                        <a:rPr sz="1500" spc="-1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500" spc="-10" dirty="0">
                          <a:solidFill>
                            <a:srgbClr val="3792AA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2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720"/>
                        </a:lnSpc>
                      </a:pPr>
                      <a:r>
                        <a:rPr sz="1500" spc="-25" dirty="0">
                          <a:solidFill>
                            <a:srgbClr val="23607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8" name="object 58"/>
          <p:cNvGrpSpPr/>
          <p:nvPr/>
        </p:nvGrpSpPr>
        <p:grpSpPr>
          <a:xfrm>
            <a:off x="1607746" y="1841149"/>
            <a:ext cx="2038350" cy="304800"/>
            <a:chOff x="1809750" y="2419350"/>
            <a:chExt cx="2038350" cy="304800"/>
          </a:xfrm>
        </p:grpSpPr>
        <p:sp>
          <p:nvSpPr>
            <p:cNvPr id="59" name="object 59"/>
            <p:cNvSpPr/>
            <p:nvPr/>
          </p:nvSpPr>
          <p:spPr>
            <a:xfrm>
              <a:off x="1819275" y="2447925"/>
              <a:ext cx="904875" cy="257175"/>
            </a:xfrm>
            <a:custGeom>
              <a:avLst/>
              <a:gdLst/>
              <a:ahLst/>
              <a:cxnLst/>
              <a:rect l="l" t="t" r="r" b="b"/>
              <a:pathLst>
                <a:path w="904875" h="257175">
                  <a:moveTo>
                    <a:pt x="452500" y="0"/>
                  </a:moveTo>
                  <a:lnTo>
                    <a:pt x="379096" y="1681"/>
                  </a:lnTo>
                  <a:lnTo>
                    <a:pt x="309465" y="6551"/>
                  </a:lnTo>
                  <a:lnTo>
                    <a:pt x="244539" y="14343"/>
                  </a:lnTo>
                  <a:lnTo>
                    <a:pt x="185248" y="24794"/>
                  </a:lnTo>
                  <a:lnTo>
                    <a:pt x="132524" y="37639"/>
                  </a:lnTo>
                  <a:lnTo>
                    <a:pt x="87298" y="52614"/>
                  </a:lnTo>
                  <a:lnTo>
                    <a:pt x="50502" y="69454"/>
                  </a:lnTo>
                  <a:lnTo>
                    <a:pt x="5921" y="107674"/>
                  </a:lnTo>
                  <a:lnTo>
                    <a:pt x="0" y="128524"/>
                  </a:lnTo>
                  <a:lnTo>
                    <a:pt x="5921" y="149408"/>
                  </a:lnTo>
                  <a:lnTo>
                    <a:pt x="50502" y="187676"/>
                  </a:lnTo>
                  <a:lnTo>
                    <a:pt x="87298" y="204532"/>
                  </a:lnTo>
                  <a:lnTo>
                    <a:pt x="132524" y="219519"/>
                  </a:lnTo>
                  <a:lnTo>
                    <a:pt x="185248" y="232372"/>
                  </a:lnTo>
                  <a:lnTo>
                    <a:pt x="244539" y="242828"/>
                  </a:lnTo>
                  <a:lnTo>
                    <a:pt x="309465" y="250622"/>
                  </a:lnTo>
                  <a:lnTo>
                    <a:pt x="379096" y="255493"/>
                  </a:lnTo>
                  <a:lnTo>
                    <a:pt x="452500" y="257175"/>
                  </a:lnTo>
                  <a:lnTo>
                    <a:pt x="525871" y="255493"/>
                  </a:lnTo>
                  <a:lnTo>
                    <a:pt x="595474" y="250622"/>
                  </a:lnTo>
                  <a:lnTo>
                    <a:pt x="660379" y="242828"/>
                  </a:lnTo>
                  <a:lnTo>
                    <a:pt x="719654" y="232372"/>
                  </a:lnTo>
                  <a:lnTo>
                    <a:pt x="772366" y="219519"/>
                  </a:lnTo>
                  <a:lnTo>
                    <a:pt x="817584" y="204532"/>
                  </a:lnTo>
                  <a:lnTo>
                    <a:pt x="854376" y="187676"/>
                  </a:lnTo>
                  <a:lnTo>
                    <a:pt x="898953" y="149408"/>
                  </a:lnTo>
                  <a:lnTo>
                    <a:pt x="904875" y="128524"/>
                  </a:lnTo>
                  <a:lnTo>
                    <a:pt x="898953" y="107674"/>
                  </a:lnTo>
                  <a:lnTo>
                    <a:pt x="854376" y="69454"/>
                  </a:lnTo>
                  <a:lnTo>
                    <a:pt x="817584" y="52614"/>
                  </a:lnTo>
                  <a:lnTo>
                    <a:pt x="772366" y="37639"/>
                  </a:lnTo>
                  <a:lnTo>
                    <a:pt x="719654" y="24794"/>
                  </a:lnTo>
                  <a:lnTo>
                    <a:pt x="660379" y="14343"/>
                  </a:lnTo>
                  <a:lnTo>
                    <a:pt x="595474" y="6551"/>
                  </a:lnTo>
                  <a:lnTo>
                    <a:pt x="525871" y="1681"/>
                  </a:lnTo>
                  <a:lnTo>
                    <a:pt x="4525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9275" y="2447925"/>
              <a:ext cx="904875" cy="257175"/>
            </a:xfrm>
            <a:custGeom>
              <a:avLst/>
              <a:gdLst/>
              <a:ahLst/>
              <a:cxnLst/>
              <a:rect l="l" t="t" r="r" b="b"/>
              <a:pathLst>
                <a:path w="904875" h="257175">
                  <a:moveTo>
                    <a:pt x="0" y="128524"/>
                  </a:moveTo>
                  <a:lnTo>
                    <a:pt x="23066" y="87896"/>
                  </a:lnTo>
                  <a:lnTo>
                    <a:pt x="87298" y="52614"/>
                  </a:lnTo>
                  <a:lnTo>
                    <a:pt x="132524" y="37639"/>
                  </a:lnTo>
                  <a:lnTo>
                    <a:pt x="185248" y="24794"/>
                  </a:lnTo>
                  <a:lnTo>
                    <a:pt x="244539" y="14343"/>
                  </a:lnTo>
                  <a:lnTo>
                    <a:pt x="309465" y="6551"/>
                  </a:lnTo>
                  <a:lnTo>
                    <a:pt x="379096" y="1681"/>
                  </a:lnTo>
                  <a:lnTo>
                    <a:pt x="452500" y="0"/>
                  </a:lnTo>
                  <a:lnTo>
                    <a:pt x="525871" y="1681"/>
                  </a:lnTo>
                  <a:lnTo>
                    <a:pt x="595474" y="6551"/>
                  </a:lnTo>
                  <a:lnTo>
                    <a:pt x="660379" y="14343"/>
                  </a:lnTo>
                  <a:lnTo>
                    <a:pt x="719654" y="24794"/>
                  </a:lnTo>
                  <a:lnTo>
                    <a:pt x="772366" y="37639"/>
                  </a:lnTo>
                  <a:lnTo>
                    <a:pt x="817584" y="52614"/>
                  </a:lnTo>
                  <a:lnTo>
                    <a:pt x="854376" y="69454"/>
                  </a:lnTo>
                  <a:lnTo>
                    <a:pt x="898953" y="107674"/>
                  </a:lnTo>
                  <a:lnTo>
                    <a:pt x="904875" y="128524"/>
                  </a:lnTo>
                  <a:lnTo>
                    <a:pt x="898953" y="149408"/>
                  </a:lnTo>
                  <a:lnTo>
                    <a:pt x="854376" y="187676"/>
                  </a:lnTo>
                  <a:lnTo>
                    <a:pt x="817584" y="204532"/>
                  </a:lnTo>
                  <a:lnTo>
                    <a:pt x="772366" y="219519"/>
                  </a:lnTo>
                  <a:lnTo>
                    <a:pt x="719654" y="232372"/>
                  </a:lnTo>
                  <a:lnTo>
                    <a:pt x="660379" y="242828"/>
                  </a:lnTo>
                  <a:lnTo>
                    <a:pt x="595474" y="250622"/>
                  </a:lnTo>
                  <a:lnTo>
                    <a:pt x="525871" y="255493"/>
                  </a:lnTo>
                  <a:lnTo>
                    <a:pt x="452500" y="257175"/>
                  </a:lnTo>
                  <a:lnTo>
                    <a:pt x="379096" y="255493"/>
                  </a:lnTo>
                  <a:lnTo>
                    <a:pt x="309465" y="250622"/>
                  </a:lnTo>
                  <a:lnTo>
                    <a:pt x="244539" y="242828"/>
                  </a:lnTo>
                  <a:lnTo>
                    <a:pt x="185248" y="232372"/>
                  </a:lnTo>
                  <a:lnTo>
                    <a:pt x="132524" y="219519"/>
                  </a:lnTo>
                  <a:lnTo>
                    <a:pt x="87298" y="204532"/>
                  </a:lnTo>
                  <a:lnTo>
                    <a:pt x="50502" y="187676"/>
                  </a:lnTo>
                  <a:lnTo>
                    <a:pt x="5921" y="149408"/>
                  </a:lnTo>
                  <a:lnTo>
                    <a:pt x="0" y="12852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14675" y="2428875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361950" y="0"/>
                  </a:moveTo>
                  <a:lnTo>
                    <a:pt x="296889" y="2303"/>
                  </a:lnTo>
                  <a:lnTo>
                    <a:pt x="235654" y="8943"/>
                  </a:lnTo>
                  <a:lnTo>
                    <a:pt x="179267" y="19515"/>
                  </a:lnTo>
                  <a:lnTo>
                    <a:pt x="128750" y="33615"/>
                  </a:lnTo>
                  <a:lnTo>
                    <a:pt x="85126" y="50839"/>
                  </a:lnTo>
                  <a:lnTo>
                    <a:pt x="49417" y="70781"/>
                  </a:lnTo>
                  <a:lnTo>
                    <a:pt x="5831" y="117203"/>
                  </a:lnTo>
                  <a:lnTo>
                    <a:pt x="0" y="142875"/>
                  </a:lnTo>
                  <a:lnTo>
                    <a:pt x="5831" y="168546"/>
                  </a:lnTo>
                  <a:lnTo>
                    <a:pt x="49417" y="214968"/>
                  </a:lnTo>
                  <a:lnTo>
                    <a:pt x="85126" y="234910"/>
                  </a:lnTo>
                  <a:lnTo>
                    <a:pt x="128750" y="252134"/>
                  </a:lnTo>
                  <a:lnTo>
                    <a:pt x="179267" y="266234"/>
                  </a:lnTo>
                  <a:lnTo>
                    <a:pt x="235654" y="276806"/>
                  </a:lnTo>
                  <a:lnTo>
                    <a:pt x="296889" y="283446"/>
                  </a:lnTo>
                  <a:lnTo>
                    <a:pt x="361950" y="285750"/>
                  </a:lnTo>
                  <a:lnTo>
                    <a:pt x="427010" y="283446"/>
                  </a:lnTo>
                  <a:lnTo>
                    <a:pt x="488245" y="276806"/>
                  </a:lnTo>
                  <a:lnTo>
                    <a:pt x="544632" y="266234"/>
                  </a:lnTo>
                  <a:lnTo>
                    <a:pt x="595149" y="252134"/>
                  </a:lnTo>
                  <a:lnTo>
                    <a:pt x="638773" y="234910"/>
                  </a:lnTo>
                  <a:lnTo>
                    <a:pt x="674482" y="214968"/>
                  </a:lnTo>
                  <a:lnTo>
                    <a:pt x="718068" y="168546"/>
                  </a:lnTo>
                  <a:lnTo>
                    <a:pt x="723900" y="142875"/>
                  </a:lnTo>
                  <a:lnTo>
                    <a:pt x="718068" y="117203"/>
                  </a:lnTo>
                  <a:lnTo>
                    <a:pt x="674482" y="70781"/>
                  </a:lnTo>
                  <a:lnTo>
                    <a:pt x="638773" y="50839"/>
                  </a:lnTo>
                  <a:lnTo>
                    <a:pt x="595149" y="33615"/>
                  </a:lnTo>
                  <a:lnTo>
                    <a:pt x="544632" y="19515"/>
                  </a:lnTo>
                  <a:lnTo>
                    <a:pt x="488245" y="8943"/>
                  </a:lnTo>
                  <a:lnTo>
                    <a:pt x="427010" y="2303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14675" y="2428875"/>
              <a:ext cx="723900" cy="285750"/>
            </a:xfrm>
            <a:custGeom>
              <a:avLst/>
              <a:gdLst/>
              <a:ahLst/>
              <a:cxnLst/>
              <a:rect l="l" t="t" r="r" b="b"/>
              <a:pathLst>
                <a:path w="723900" h="285750">
                  <a:moveTo>
                    <a:pt x="0" y="142875"/>
                  </a:moveTo>
                  <a:lnTo>
                    <a:pt x="22644" y="93037"/>
                  </a:lnTo>
                  <a:lnTo>
                    <a:pt x="85126" y="50839"/>
                  </a:lnTo>
                  <a:lnTo>
                    <a:pt x="128750" y="33615"/>
                  </a:lnTo>
                  <a:lnTo>
                    <a:pt x="179267" y="19515"/>
                  </a:lnTo>
                  <a:lnTo>
                    <a:pt x="235654" y="8943"/>
                  </a:lnTo>
                  <a:lnTo>
                    <a:pt x="296889" y="2303"/>
                  </a:lnTo>
                  <a:lnTo>
                    <a:pt x="361950" y="0"/>
                  </a:lnTo>
                  <a:lnTo>
                    <a:pt x="427010" y="2303"/>
                  </a:lnTo>
                  <a:lnTo>
                    <a:pt x="488245" y="8943"/>
                  </a:lnTo>
                  <a:lnTo>
                    <a:pt x="544632" y="19515"/>
                  </a:lnTo>
                  <a:lnTo>
                    <a:pt x="595149" y="33615"/>
                  </a:lnTo>
                  <a:lnTo>
                    <a:pt x="638773" y="50839"/>
                  </a:lnTo>
                  <a:lnTo>
                    <a:pt x="674482" y="70781"/>
                  </a:lnTo>
                  <a:lnTo>
                    <a:pt x="718068" y="117203"/>
                  </a:lnTo>
                  <a:lnTo>
                    <a:pt x="723900" y="142875"/>
                  </a:lnTo>
                  <a:lnTo>
                    <a:pt x="718068" y="168546"/>
                  </a:lnTo>
                  <a:lnTo>
                    <a:pt x="674482" y="214968"/>
                  </a:lnTo>
                  <a:lnTo>
                    <a:pt x="638773" y="234910"/>
                  </a:lnTo>
                  <a:lnTo>
                    <a:pt x="595149" y="252134"/>
                  </a:lnTo>
                  <a:lnTo>
                    <a:pt x="544632" y="266234"/>
                  </a:lnTo>
                  <a:lnTo>
                    <a:pt x="488245" y="276806"/>
                  </a:lnTo>
                  <a:lnTo>
                    <a:pt x="427010" y="283446"/>
                  </a:lnTo>
                  <a:lnTo>
                    <a:pt x="361950" y="285750"/>
                  </a:lnTo>
                  <a:lnTo>
                    <a:pt x="296889" y="283446"/>
                  </a:lnTo>
                  <a:lnTo>
                    <a:pt x="235654" y="276806"/>
                  </a:lnTo>
                  <a:lnTo>
                    <a:pt x="179267" y="266234"/>
                  </a:lnTo>
                  <a:lnTo>
                    <a:pt x="128750" y="252134"/>
                  </a:lnTo>
                  <a:lnTo>
                    <a:pt x="85126" y="234910"/>
                  </a:lnTo>
                  <a:lnTo>
                    <a:pt x="49417" y="214968"/>
                  </a:lnTo>
                  <a:lnTo>
                    <a:pt x="5831" y="168546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867460" y="1895441"/>
            <a:ext cx="15741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</a:tabLst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,</a:t>
            </a:r>
            <a:r>
              <a:rPr sz="1200" spc="-20" dirty="0">
                <a:solidFill>
                  <a:srgbClr val="3792AA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93371" y="2422174"/>
            <a:ext cx="990600" cy="304800"/>
            <a:chOff x="1095375" y="3000375"/>
            <a:chExt cx="990600" cy="304800"/>
          </a:xfrm>
        </p:grpSpPr>
        <p:sp>
          <p:nvSpPr>
            <p:cNvPr id="65" name="object 65"/>
            <p:cNvSpPr/>
            <p:nvPr/>
          </p:nvSpPr>
          <p:spPr>
            <a:xfrm>
              <a:off x="1104900" y="3009900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485775" y="0"/>
                  </a:moveTo>
                  <a:lnTo>
                    <a:pt x="414004" y="1550"/>
                  </a:lnTo>
                  <a:lnTo>
                    <a:pt x="345499" y="6052"/>
                  </a:lnTo>
                  <a:lnTo>
                    <a:pt x="281011" y="13285"/>
                  </a:lnTo>
                  <a:lnTo>
                    <a:pt x="221292" y="23028"/>
                  </a:lnTo>
                  <a:lnTo>
                    <a:pt x="167096" y="35058"/>
                  </a:lnTo>
                  <a:lnTo>
                    <a:pt x="119173" y="49155"/>
                  </a:lnTo>
                  <a:lnTo>
                    <a:pt x="78277" y="65096"/>
                  </a:lnTo>
                  <a:lnTo>
                    <a:pt x="20572" y="101625"/>
                  </a:lnTo>
                  <a:lnTo>
                    <a:pt x="0" y="142875"/>
                  </a:lnTo>
                  <a:lnTo>
                    <a:pt x="5268" y="163978"/>
                  </a:lnTo>
                  <a:lnTo>
                    <a:pt x="45159" y="203089"/>
                  </a:lnTo>
                  <a:lnTo>
                    <a:pt x="119173" y="236594"/>
                  </a:lnTo>
                  <a:lnTo>
                    <a:pt x="167096" y="250691"/>
                  </a:lnTo>
                  <a:lnTo>
                    <a:pt x="221292" y="262721"/>
                  </a:lnTo>
                  <a:lnTo>
                    <a:pt x="281011" y="272464"/>
                  </a:lnTo>
                  <a:lnTo>
                    <a:pt x="345499" y="279697"/>
                  </a:lnTo>
                  <a:lnTo>
                    <a:pt x="414004" y="284199"/>
                  </a:lnTo>
                  <a:lnTo>
                    <a:pt x="485775" y="285750"/>
                  </a:lnTo>
                  <a:lnTo>
                    <a:pt x="557545" y="284199"/>
                  </a:lnTo>
                  <a:lnTo>
                    <a:pt x="626050" y="279697"/>
                  </a:lnTo>
                  <a:lnTo>
                    <a:pt x="690538" y="272464"/>
                  </a:lnTo>
                  <a:lnTo>
                    <a:pt x="750257" y="262721"/>
                  </a:lnTo>
                  <a:lnTo>
                    <a:pt x="804453" y="250691"/>
                  </a:lnTo>
                  <a:lnTo>
                    <a:pt x="852376" y="236594"/>
                  </a:lnTo>
                  <a:lnTo>
                    <a:pt x="893272" y="220653"/>
                  </a:lnTo>
                  <a:lnTo>
                    <a:pt x="950977" y="184124"/>
                  </a:lnTo>
                  <a:lnTo>
                    <a:pt x="971550" y="142875"/>
                  </a:lnTo>
                  <a:lnTo>
                    <a:pt x="966281" y="121771"/>
                  </a:lnTo>
                  <a:lnTo>
                    <a:pt x="926390" y="82660"/>
                  </a:lnTo>
                  <a:lnTo>
                    <a:pt x="852376" y="49155"/>
                  </a:lnTo>
                  <a:lnTo>
                    <a:pt x="804453" y="35058"/>
                  </a:lnTo>
                  <a:lnTo>
                    <a:pt x="750257" y="23028"/>
                  </a:lnTo>
                  <a:lnTo>
                    <a:pt x="690538" y="13285"/>
                  </a:lnTo>
                  <a:lnTo>
                    <a:pt x="626050" y="6052"/>
                  </a:lnTo>
                  <a:lnTo>
                    <a:pt x="557545" y="15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04900" y="3009900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0" y="142875"/>
                  </a:moveTo>
                  <a:lnTo>
                    <a:pt x="20572" y="101625"/>
                  </a:lnTo>
                  <a:lnTo>
                    <a:pt x="78277" y="65096"/>
                  </a:lnTo>
                  <a:lnTo>
                    <a:pt x="119173" y="49155"/>
                  </a:lnTo>
                  <a:lnTo>
                    <a:pt x="167096" y="35058"/>
                  </a:lnTo>
                  <a:lnTo>
                    <a:pt x="221292" y="23028"/>
                  </a:lnTo>
                  <a:lnTo>
                    <a:pt x="281011" y="13285"/>
                  </a:lnTo>
                  <a:lnTo>
                    <a:pt x="345499" y="6052"/>
                  </a:lnTo>
                  <a:lnTo>
                    <a:pt x="414004" y="1550"/>
                  </a:lnTo>
                  <a:lnTo>
                    <a:pt x="485775" y="0"/>
                  </a:lnTo>
                  <a:lnTo>
                    <a:pt x="557545" y="1550"/>
                  </a:lnTo>
                  <a:lnTo>
                    <a:pt x="626050" y="6052"/>
                  </a:lnTo>
                  <a:lnTo>
                    <a:pt x="690538" y="13285"/>
                  </a:lnTo>
                  <a:lnTo>
                    <a:pt x="750257" y="23028"/>
                  </a:lnTo>
                  <a:lnTo>
                    <a:pt x="804453" y="35058"/>
                  </a:lnTo>
                  <a:lnTo>
                    <a:pt x="852376" y="49155"/>
                  </a:lnTo>
                  <a:lnTo>
                    <a:pt x="893272" y="65096"/>
                  </a:lnTo>
                  <a:lnTo>
                    <a:pt x="950977" y="101625"/>
                  </a:lnTo>
                  <a:lnTo>
                    <a:pt x="971550" y="142875"/>
                  </a:lnTo>
                  <a:lnTo>
                    <a:pt x="966281" y="163978"/>
                  </a:lnTo>
                  <a:lnTo>
                    <a:pt x="926390" y="203089"/>
                  </a:lnTo>
                  <a:lnTo>
                    <a:pt x="852376" y="236594"/>
                  </a:lnTo>
                  <a:lnTo>
                    <a:pt x="804453" y="250691"/>
                  </a:lnTo>
                  <a:lnTo>
                    <a:pt x="750257" y="262721"/>
                  </a:lnTo>
                  <a:lnTo>
                    <a:pt x="690538" y="272464"/>
                  </a:lnTo>
                  <a:lnTo>
                    <a:pt x="626050" y="279697"/>
                  </a:lnTo>
                  <a:lnTo>
                    <a:pt x="557545" y="284199"/>
                  </a:lnTo>
                  <a:lnTo>
                    <a:pt x="485775" y="285750"/>
                  </a:lnTo>
                  <a:lnTo>
                    <a:pt x="414004" y="284199"/>
                  </a:lnTo>
                  <a:lnTo>
                    <a:pt x="345499" y="279697"/>
                  </a:lnTo>
                  <a:lnTo>
                    <a:pt x="281011" y="272464"/>
                  </a:lnTo>
                  <a:lnTo>
                    <a:pt x="221292" y="262721"/>
                  </a:lnTo>
                  <a:lnTo>
                    <a:pt x="167096" y="250691"/>
                  </a:lnTo>
                  <a:lnTo>
                    <a:pt x="119173" y="236594"/>
                  </a:lnTo>
                  <a:lnTo>
                    <a:pt x="78277" y="220653"/>
                  </a:lnTo>
                  <a:lnTo>
                    <a:pt x="20572" y="184124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41656" y="2474497"/>
            <a:ext cx="4927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22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845871" y="3060349"/>
            <a:ext cx="628650" cy="304800"/>
            <a:chOff x="2047875" y="3638550"/>
            <a:chExt cx="628650" cy="304800"/>
          </a:xfrm>
        </p:grpSpPr>
        <p:sp>
          <p:nvSpPr>
            <p:cNvPr id="69" name="object 69"/>
            <p:cNvSpPr/>
            <p:nvPr/>
          </p:nvSpPr>
          <p:spPr>
            <a:xfrm>
              <a:off x="2057400" y="3648075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304800" y="0"/>
                  </a:moveTo>
                  <a:lnTo>
                    <a:pt x="243389" y="2904"/>
                  </a:lnTo>
                  <a:lnTo>
                    <a:pt x="186183" y="11233"/>
                  </a:lnTo>
                  <a:lnTo>
                    <a:pt x="134410" y="24411"/>
                  </a:lnTo>
                  <a:lnTo>
                    <a:pt x="89296" y="41862"/>
                  </a:lnTo>
                  <a:lnTo>
                    <a:pt x="52071" y="63010"/>
                  </a:lnTo>
                  <a:lnTo>
                    <a:pt x="6194" y="114092"/>
                  </a:lnTo>
                  <a:lnTo>
                    <a:pt x="0" y="142875"/>
                  </a:lnTo>
                  <a:lnTo>
                    <a:pt x="6194" y="171657"/>
                  </a:lnTo>
                  <a:lnTo>
                    <a:pt x="52071" y="222739"/>
                  </a:lnTo>
                  <a:lnTo>
                    <a:pt x="89296" y="243887"/>
                  </a:lnTo>
                  <a:lnTo>
                    <a:pt x="134410" y="261338"/>
                  </a:lnTo>
                  <a:lnTo>
                    <a:pt x="186183" y="274516"/>
                  </a:lnTo>
                  <a:lnTo>
                    <a:pt x="243389" y="282845"/>
                  </a:lnTo>
                  <a:lnTo>
                    <a:pt x="304800" y="285750"/>
                  </a:lnTo>
                  <a:lnTo>
                    <a:pt x="366210" y="282845"/>
                  </a:lnTo>
                  <a:lnTo>
                    <a:pt x="423416" y="274516"/>
                  </a:lnTo>
                  <a:lnTo>
                    <a:pt x="475189" y="261338"/>
                  </a:lnTo>
                  <a:lnTo>
                    <a:pt x="520303" y="243887"/>
                  </a:lnTo>
                  <a:lnTo>
                    <a:pt x="557528" y="222739"/>
                  </a:lnTo>
                  <a:lnTo>
                    <a:pt x="603405" y="171657"/>
                  </a:lnTo>
                  <a:lnTo>
                    <a:pt x="609600" y="142875"/>
                  </a:lnTo>
                  <a:lnTo>
                    <a:pt x="603405" y="114092"/>
                  </a:lnTo>
                  <a:lnTo>
                    <a:pt x="557528" y="63010"/>
                  </a:lnTo>
                  <a:lnTo>
                    <a:pt x="520303" y="41862"/>
                  </a:lnTo>
                  <a:lnTo>
                    <a:pt x="475189" y="24411"/>
                  </a:lnTo>
                  <a:lnTo>
                    <a:pt x="423416" y="11233"/>
                  </a:lnTo>
                  <a:lnTo>
                    <a:pt x="366210" y="2904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57400" y="3648075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0" y="142875"/>
                  </a:moveTo>
                  <a:lnTo>
                    <a:pt x="23961" y="87278"/>
                  </a:lnTo>
                  <a:lnTo>
                    <a:pt x="89296" y="41862"/>
                  </a:lnTo>
                  <a:lnTo>
                    <a:pt x="134410" y="24411"/>
                  </a:lnTo>
                  <a:lnTo>
                    <a:pt x="186183" y="11233"/>
                  </a:lnTo>
                  <a:lnTo>
                    <a:pt x="243389" y="2904"/>
                  </a:lnTo>
                  <a:lnTo>
                    <a:pt x="304800" y="0"/>
                  </a:lnTo>
                  <a:lnTo>
                    <a:pt x="366210" y="2904"/>
                  </a:lnTo>
                  <a:lnTo>
                    <a:pt x="423416" y="11233"/>
                  </a:lnTo>
                  <a:lnTo>
                    <a:pt x="475189" y="24411"/>
                  </a:lnTo>
                  <a:lnTo>
                    <a:pt x="520303" y="41862"/>
                  </a:lnTo>
                  <a:lnTo>
                    <a:pt x="557528" y="63010"/>
                  </a:lnTo>
                  <a:lnTo>
                    <a:pt x="603405" y="114092"/>
                  </a:lnTo>
                  <a:lnTo>
                    <a:pt x="609600" y="142875"/>
                  </a:lnTo>
                  <a:lnTo>
                    <a:pt x="603405" y="171657"/>
                  </a:lnTo>
                  <a:lnTo>
                    <a:pt x="557528" y="222739"/>
                  </a:lnTo>
                  <a:lnTo>
                    <a:pt x="520303" y="243887"/>
                  </a:lnTo>
                  <a:lnTo>
                    <a:pt x="475189" y="261338"/>
                  </a:lnTo>
                  <a:lnTo>
                    <a:pt x="423416" y="274516"/>
                  </a:lnTo>
                  <a:lnTo>
                    <a:pt x="366210" y="282845"/>
                  </a:lnTo>
                  <a:lnTo>
                    <a:pt x="304800" y="285750"/>
                  </a:lnTo>
                  <a:lnTo>
                    <a:pt x="243389" y="282845"/>
                  </a:lnTo>
                  <a:lnTo>
                    <a:pt x="186183" y="274516"/>
                  </a:lnTo>
                  <a:lnTo>
                    <a:pt x="134410" y="261338"/>
                  </a:lnTo>
                  <a:lnTo>
                    <a:pt x="89296" y="243887"/>
                  </a:lnTo>
                  <a:lnTo>
                    <a:pt x="52071" y="222739"/>
                  </a:lnTo>
                  <a:lnTo>
                    <a:pt x="6194" y="171657"/>
                  </a:lnTo>
                  <a:lnTo>
                    <a:pt x="0" y="1428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046150" y="3111847"/>
            <a:ext cx="234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922196" y="3012724"/>
            <a:ext cx="619125" cy="333375"/>
            <a:chOff x="3124200" y="3590925"/>
            <a:chExt cx="619125" cy="333375"/>
          </a:xfrm>
        </p:grpSpPr>
        <p:sp>
          <p:nvSpPr>
            <p:cNvPr id="73" name="object 73"/>
            <p:cNvSpPr/>
            <p:nvPr/>
          </p:nvSpPr>
          <p:spPr>
            <a:xfrm>
              <a:off x="3133725" y="3600450"/>
              <a:ext cx="600075" cy="314325"/>
            </a:xfrm>
            <a:custGeom>
              <a:avLst/>
              <a:gdLst/>
              <a:ahLst/>
              <a:cxnLst/>
              <a:rect l="l" t="t" r="r" b="b"/>
              <a:pathLst>
                <a:path w="600075" h="314325">
                  <a:moveTo>
                    <a:pt x="300100" y="0"/>
                  </a:moveTo>
                  <a:lnTo>
                    <a:pt x="239621" y="3192"/>
                  </a:lnTo>
                  <a:lnTo>
                    <a:pt x="183290" y="12348"/>
                  </a:lnTo>
                  <a:lnTo>
                    <a:pt x="132314" y="26835"/>
                  </a:lnTo>
                  <a:lnTo>
                    <a:pt x="87899" y="46021"/>
                  </a:lnTo>
                  <a:lnTo>
                    <a:pt x="51254" y="69273"/>
                  </a:lnTo>
                  <a:lnTo>
                    <a:pt x="23584" y="95958"/>
                  </a:lnTo>
                  <a:lnTo>
                    <a:pt x="0" y="157099"/>
                  </a:lnTo>
                  <a:lnTo>
                    <a:pt x="6097" y="188795"/>
                  </a:lnTo>
                  <a:lnTo>
                    <a:pt x="51254" y="245020"/>
                  </a:lnTo>
                  <a:lnTo>
                    <a:pt x="87899" y="268287"/>
                  </a:lnTo>
                  <a:lnTo>
                    <a:pt x="132314" y="287482"/>
                  </a:lnTo>
                  <a:lnTo>
                    <a:pt x="183290" y="301974"/>
                  </a:lnTo>
                  <a:lnTo>
                    <a:pt x="239621" y="311132"/>
                  </a:lnTo>
                  <a:lnTo>
                    <a:pt x="300100" y="314325"/>
                  </a:lnTo>
                  <a:lnTo>
                    <a:pt x="360538" y="311132"/>
                  </a:lnTo>
                  <a:lnTo>
                    <a:pt x="416837" y="301974"/>
                  </a:lnTo>
                  <a:lnTo>
                    <a:pt x="467791" y="287482"/>
                  </a:lnTo>
                  <a:lnTo>
                    <a:pt x="512190" y="268287"/>
                  </a:lnTo>
                  <a:lnTo>
                    <a:pt x="548827" y="245020"/>
                  </a:lnTo>
                  <a:lnTo>
                    <a:pt x="576492" y="218312"/>
                  </a:lnTo>
                  <a:lnTo>
                    <a:pt x="600075" y="157099"/>
                  </a:lnTo>
                  <a:lnTo>
                    <a:pt x="593978" y="125444"/>
                  </a:lnTo>
                  <a:lnTo>
                    <a:pt x="548827" y="69273"/>
                  </a:lnTo>
                  <a:lnTo>
                    <a:pt x="512190" y="46021"/>
                  </a:lnTo>
                  <a:lnTo>
                    <a:pt x="467791" y="26835"/>
                  </a:lnTo>
                  <a:lnTo>
                    <a:pt x="416837" y="12348"/>
                  </a:lnTo>
                  <a:lnTo>
                    <a:pt x="360538" y="3192"/>
                  </a:lnTo>
                  <a:lnTo>
                    <a:pt x="300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33725" y="3600450"/>
              <a:ext cx="600075" cy="314325"/>
            </a:xfrm>
            <a:custGeom>
              <a:avLst/>
              <a:gdLst/>
              <a:ahLst/>
              <a:cxnLst/>
              <a:rect l="l" t="t" r="r" b="b"/>
              <a:pathLst>
                <a:path w="600075" h="314325">
                  <a:moveTo>
                    <a:pt x="0" y="157099"/>
                  </a:moveTo>
                  <a:lnTo>
                    <a:pt x="23584" y="95958"/>
                  </a:lnTo>
                  <a:lnTo>
                    <a:pt x="51254" y="69273"/>
                  </a:lnTo>
                  <a:lnTo>
                    <a:pt x="87899" y="46021"/>
                  </a:lnTo>
                  <a:lnTo>
                    <a:pt x="132314" y="26835"/>
                  </a:lnTo>
                  <a:lnTo>
                    <a:pt x="183290" y="12348"/>
                  </a:lnTo>
                  <a:lnTo>
                    <a:pt x="239621" y="3192"/>
                  </a:lnTo>
                  <a:lnTo>
                    <a:pt x="300100" y="0"/>
                  </a:lnTo>
                  <a:lnTo>
                    <a:pt x="360538" y="3192"/>
                  </a:lnTo>
                  <a:lnTo>
                    <a:pt x="416837" y="12348"/>
                  </a:lnTo>
                  <a:lnTo>
                    <a:pt x="467791" y="26835"/>
                  </a:lnTo>
                  <a:lnTo>
                    <a:pt x="512190" y="46021"/>
                  </a:lnTo>
                  <a:lnTo>
                    <a:pt x="548827" y="69273"/>
                  </a:lnTo>
                  <a:lnTo>
                    <a:pt x="576492" y="95958"/>
                  </a:lnTo>
                  <a:lnTo>
                    <a:pt x="600075" y="157099"/>
                  </a:lnTo>
                  <a:lnTo>
                    <a:pt x="593978" y="188795"/>
                  </a:lnTo>
                  <a:lnTo>
                    <a:pt x="548827" y="245020"/>
                  </a:lnTo>
                  <a:lnTo>
                    <a:pt x="512190" y="268287"/>
                  </a:lnTo>
                  <a:lnTo>
                    <a:pt x="467791" y="287482"/>
                  </a:lnTo>
                  <a:lnTo>
                    <a:pt x="416837" y="301974"/>
                  </a:lnTo>
                  <a:lnTo>
                    <a:pt x="360538" y="311132"/>
                  </a:lnTo>
                  <a:lnTo>
                    <a:pt x="300100" y="314325"/>
                  </a:lnTo>
                  <a:lnTo>
                    <a:pt x="239621" y="311132"/>
                  </a:lnTo>
                  <a:lnTo>
                    <a:pt x="183290" y="301974"/>
                  </a:lnTo>
                  <a:lnTo>
                    <a:pt x="132314" y="287482"/>
                  </a:lnTo>
                  <a:lnTo>
                    <a:pt x="87899" y="268287"/>
                  </a:lnTo>
                  <a:lnTo>
                    <a:pt x="51254" y="245020"/>
                  </a:lnTo>
                  <a:lnTo>
                    <a:pt x="23584" y="218312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115617" y="3079462"/>
            <a:ext cx="234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484171" y="2431699"/>
            <a:ext cx="885825" cy="333375"/>
            <a:chOff x="3686175" y="3009900"/>
            <a:chExt cx="885825" cy="333375"/>
          </a:xfrm>
        </p:grpSpPr>
        <p:sp>
          <p:nvSpPr>
            <p:cNvPr id="77" name="object 77"/>
            <p:cNvSpPr/>
            <p:nvPr/>
          </p:nvSpPr>
          <p:spPr>
            <a:xfrm>
              <a:off x="3695700" y="3019425"/>
              <a:ext cx="866775" cy="314325"/>
            </a:xfrm>
            <a:custGeom>
              <a:avLst/>
              <a:gdLst/>
              <a:ahLst/>
              <a:cxnLst/>
              <a:rect l="l" t="t" r="r" b="b"/>
              <a:pathLst>
                <a:path w="866775" h="314325">
                  <a:moveTo>
                    <a:pt x="433450" y="0"/>
                  </a:moveTo>
                  <a:lnTo>
                    <a:pt x="363141" y="2056"/>
                  </a:lnTo>
                  <a:lnTo>
                    <a:pt x="296444" y="8011"/>
                  </a:lnTo>
                  <a:lnTo>
                    <a:pt x="234252" y="17539"/>
                  </a:lnTo>
                  <a:lnTo>
                    <a:pt x="177457" y="30317"/>
                  </a:lnTo>
                  <a:lnTo>
                    <a:pt x="126952" y="46021"/>
                  </a:lnTo>
                  <a:lnTo>
                    <a:pt x="83628" y="64328"/>
                  </a:lnTo>
                  <a:lnTo>
                    <a:pt x="48379" y="84912"/>
                  </a:lnTo>
                  <a:lnTo>
                    <a:pt x="5672" y="131622"/>
                  </a:lnTo>
                  <a:lnTo>
                    <a:pt x="0" y="157099"/>
                  </a:lnTo>
                  <a:lnTo>
                    <a:pt x="5672" y="182610"/>
                  </a:lnTo>
                  <a:lnTo>
                    <a:pt x="48379" y="229368"/>
                  </a:lnTo>
                  <a:lnTo>
                    <a:pt x="83628" y="249969"/>
                  </a:lnTo>
                  <a:lnTo>
                    <a:pt x="126952" y="268287"/>
                  </a:lnTo>
                  <a:lnTo>
                    <a:pt x="177457" y="283999"/>
                  </a:lnTo>
                  <a:lnTo>
                    <a:pt x="234252" y="296782"/>
                  </a:lnTo>
                  <a:lnTo>
                    <a:pt x="296444" y="306312"/>
                  </a:lnTo>
                  <a:lnTo>
                    <a:pt x="363141" y="312268"/>
                  </a:lnTo>
                  <a:lnTo>
                    <a:pt x="433450" y="314325"/>
                  </a:lnTo>
                  <a:lnTo>
                    <a:pt x="503726" y="312268"/>
                  </a:lnTo>
                  <a:lnTo>
                    <a:pt x="570395" y="306312"/>
                  </a:lnTo>
                  <a:lnTo>
                    <a:pt x="632566" y="296782"/>
                  </a:lnTo>
                  <a:lnTo>
                    <a:pt x="689344" y="283999"/>
                  </a:lnTo>
                  <a:lnTo>
                    <a:pt x="739838" y="268287"/>
                  </a:lnTo>
                  <a:lnTo>
                    <a:pt x="783154" y="249969"/>
                  </a:lnTo>
                  <a:lnTo>
                    <a:pt x="818398" y="229368"/>
                  </a:lnTo>
                  <a:lnTo>
                    <a:pt x="861102" y="182610"/>
                  </a:lnTo>
                  <a:lnTo>
                    <a:pt x="866775" y="157099"/>
                  </a:lnTo>
                  <a:lnTo>
                    <a:pt x="861102" y="131622"/>
                  </a:lnTo>
                  <a:lnTo>
                    <a:pt x="818398" y="84912"/>
                  </a:lnTo>
                  <a:lnTo>
                    <a:pt x="783154" y="64328"/>
                  </a:lnTo>
                  <a:lnTo>
                    <a:pt x="739838" y="46021"/>
                  </a:lnTo>
                  <a:lnTo>
                    <a:pt x="689344" y="30317"/>
                  </a:lnTo>
                  <a:lnTo>
                    <a:pt x="632566" y="17539"/>
                  </a:lnTo>
                  <a:lnTo>
                    <a:pt x="570395" y="8011"/>
                  </a:lnTo>
                  <a:lnTo>
                    <a:pt x="503726" y="2056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695700" y="3019425"/>
              <a:ext cx="866775" cy="314325"/>
            </a:xfrm>
            <a:custGeom>
              <a:avLst/>
              <a:gdLst/>
              <a:ahLst/>
              <a:cxnLst/>
              <a:rect l="l" t="t" r="r" b="b"/>
              <a:pathLst>
                <a:path w="866775" h="314325">
                  <a:moveTo>
                    <a:pt x="0" y="157099"/>
                  </a:moveTo>
                  <a:lnTo>
                    <a:pt x="22096" y="107452"/>
                  </a:lnTo>
                  <a:lnTo>
                    <a:pt x="83628" y="64328"/>
                  </a:lnTo>
                  <a:lnTo>
                    <a:pt x="126952" y="46021"/>
                  </a:lnTo>
                  <a:lnTo>
                    <a:pt x="177457" y="30317"/>
                  </a:lnTo>
                  <a:lnTo>
                    <a:pt x="234252" y="17539"/>
                  </a:lnTo>
                  <a:lnTo>
                    <a:pt x="296444" y="8011"/>
                  </a:lnTo>
                  <a:lnTo>
                    <a:pt x="363141" y="2056"/>
                  </a:lnTo>
                  <a:lnTo>
                    <a:pt x="433450" y="0"/>
                  </a:lnTo>
                  <a:lnTo>
                    <a:pt x="503726" y="2056"/>
                  </a:lnTo>
                  <a:lnTo>
                    <a:pt x="570395" y="8011"/>
                  </a:lnTo>
                  <a:lnTo>
                    <a:pt x="632566" y="17539"/>
                  </a:lnTo>
                  <a:lnTo>
                    <a:pt x="689344" y="30317"/>
                  </a:lnTo>
                  <a:lnTo>
                    <a:pt x="739838" y="46021"/>
                  </a:lnTo>
                  <a:lnTo>
                    <a:pt x="783154" y="64328"/>
                  </a:lnTo>
                  <a:lnTo>
                    <a:pt x="818398" y="84912"/>
                  </a:lnTo>
                  <a:lnTo>
                    <a:pt x="861102" y="131622"/>
                  </a:lnTo>
                  <a:lnTo>
                    <a:pt x="866775" y="157099"/>
                  </a:lnTo>
                  <a:lnTo>
                    <a:pt x="861102" y="182610"/>
                  </a:lnTo>
                  <a:lnTo>
                    <a:pt x="818398" y="229368"/>
                  </a:lnTo>
                  <a:lnTo>
                    <a:pt x="783154" y="249969"/>
                  </a:lnTo>
                  <a:lnTo>
                    <a:pt x="739838" y="268287"/>
                  </a:lnTo>
                  <a:lnTo>
                    <a:pt x="689344" y="283999"/>
                  </a:lnTo>
                  <a:lnTo>
                    <a:pt x="632566" y="296782"/>
                  </a:lnTo>
                  <a:lnTo>
                    <a:pt x="570395" y="306312"/>
                  </a:lnTo>
                  <a:lnTo>
                    <a:pt x="503726" y="312268"/>
                  </a:lnTo>
                  <a:lnTo>
                    <a:pt x="433450" y="314325"/>
                  </a:lnTo>
                  <a:lnTo>
                    <a:pt x="363141" y="312268"/>
                  </a:lnTo>
                  <a:lnTo>
                    <a:pt x="296444" y="306312"/>
                  </a:lnTo>
                  <a:lnTo>
                    <a:pt x="234252" y="296782"/>
                  </a:lnTo>
                  <a:lnTo>
                    <a:pt x="177457" y="283999"/>
                  </a:lnTo>
                  <a:lnTo>
                    <a:pt x="126952" y="268287"/>
                  </a:lnTo>
                  <a:lnTo>
                    <a:pt x="83628" y="249969"/>
                  </a:lnTo>
                  <a:lnTo>
                    <a:pt x="48379" y="229368"/>
                  </a:lnTo>
                  <a:lnTo>
                    <a:pt x="5672" y="182610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723947" y="2499389"/>
            <a:ext cx="405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393496" y="1998375"/>
            <a:ext cx="2541905" cy="1119505"/>
          </a:xfrm>
          <a:custGeom>
            <a:avLst/>
            <a:gdLst/>
            <a:ahLst/>
            <a:cxnLst/>
            <a:rect l="l" t="t" r="r" b="b"/>
            <a:pathLst>
              <a:path w="2541904" h="1119504">
                <a:moveTo>
                  <a:pt x="358648" y="95250"/>
                </a:moveTo>
                <a:lnTo>
                  <a:pt x="142875" y="451612"/>
                </a:lnTo>
              </a:path>
              <a:path w="2541904" h="1119504">
                <a:moveTo>
                  <a:pt x="0" y="723900"/>
                </a:moveTo>
                <a:lnTo>
                  <a:pt x="560451" y="1119378"/>
                </a:lnTo>
              </a:path>
              <a:path w="2541904" h="1119504">
                <a:moveTo>
                  <a:pt x="1521333" y="0"/>
                </a:moveTo>
                <a:lnTo>
                  <a:pt x="1133475" y="0"/>
                </a:lnTo>
              </a:path>
              <a:path w="2541904" h="1119504">
                <a:moveTo>
                  <a:pt x="2541397" y="454278"/>
                </a:moveTo>
                <a:lnTo>
                  <a:pt x="2143125" y="104775"/>
                </a:lnTo>
              </a:path>
              <a:path w="2541904" h="1119504">
                <a:moveTo>
                  <a:pt x="2236089" y="496950"/>
                </a:moveTo>
                <a:lnTo>
                  <a:pt x="1000125" y="95250"/>
                </a:lnTo>
              </a:path>
              <a:path w="2541904" h="1119504">
                <a:moveTo>
                  <a:pt x="2108327" y="605789"/>
                </a:moveTo>
                <a:lnTo>
                  <a:pt x="485775" y="581025"/>
                </a:lnTo>
              </a:path>
              <a:path w="2541904" h="1119504">
                <a:moveTo>
                  <a:pt x="1636776" y="1071118"/>
                </a:moveTo>
                <a:lnTo>
                  <a:pt x="342900" y="6762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5741596" y="1669699"/>
            <a:ext cx="2066925" cy="342900"/>
            <a:chOff x="5943600" y="2247900"/>
            <a:chExt cx="2066925" cy="342900"/>
          </a:xfrm>
        </p:grpSpPr>
        <p:sp>
          <p:nvSpPr>
            <p:cNvPr id="82" name="object 82"/>
            <p:cNvSpPr/>
            <p:nvPr/>
          </p:nvSpPr>
          <p:spPr>
            <a:xfrm>
              <a:off x="5953125" y="2276475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381000" y="0"/>
                  </a:moveTo>
                  <a:lnTo>
                    <a:pt x="312509" y="2454"/>
                  </a:lnTo>
                  <a:lnTo>
                    <a:pt x="248049" y="9530"/>
                  </a:lnTo>
                  <a:lnTo>
                    <a:pt x="188693" y="20799"/>
                  </a:lnTo>
                  <a:lnTo>
                    <a:pt x="135518" y="35831"/>
                  </a:lnTo>
                  <a:lnTo>
                    <a:pt x="89600" y="54197"/>
                  </a:lnTo>
                  <a:lnTo>
                    <a:pt x="52013" y="75466"/>
                  </a:lnTo>
                  <a:lnTo>
                    <a:pt x="6137" y="124997"/>
                  </a:lnTo>
                  <a:lnTo>
                    <a:pt x="0" y="152400"/>
                  </a:lnTo>
                  <a:lnTo>
                    <a:pt x="6137" y="179802"/>
                  </a:lnTo>
                  <a:lnTo>
                    <a:pt x="52013" y="229333"/>
                  </a:lnTo>
                  <a:lnTo>
                    <a:pt x="89600" y="250602"/>
                  </a:lnTo>
                  <a:lnTo>
                    <a:pt x="135518" y="268968"/>
                  </a:lnTo>
                  <a:lnTo>
                    <a:pt x="188693" y="284000"/>
                  </a:lnTo>
                  <a:lnTo>
                    <a:pt x="248049" y="295269"/>
                  </a:lnTo>
                  <a:lnTo>
                    <a:pt x="312509" y="302345"/>
                  </a:lnTo>
                  <a:lnTo>
                    <a:pt x="381000" y="304800"/>
                  </a:lnTo>
                  <a:lnTo>
                    <a:pt x="449490" y="302345"/>
                  </a:lnTo>
                  <a:lnTo>
                    <a:pt x="513950" y="295269"/>
                  </a:lnTo>
                  <a:lnTo>
                    <a:pt x="573306" y="284000"/>
                  </a:lnTo>
                  <a:lnTo>
                    <a:pt x="626481" y="268968"/>
                  </a:lnTo>
                  <a:lnTo>
                    <a:pt x="672399" y="250602"/>
                  </a:lnTo>
                  <a:lnTo>
                    <a:pt x="709986" y="229333"/>
                  </a:lnTo>
                  <a:lnTo>
                    <a:pt x="755862" y="179802"/>
                  </a:lnTo>
                  <a:lnTo>
                    <a:pt x="762000" y="152400"/>
                  </a:lnTo>
                  <a:lnTo>
                    <a:pt x="755862" y="124997"/>
                  </a:lnTo>
                  <a:lnTo>
                    <a:pt x="709986" y="75466"/>
                  </a:lnTo>
                  <a:lnTo>
                    <a:pt x="672399" y="54197"/>
                  </a:lnTo>
                  <a:lnTo>
                    <a:pt x="626481" y="35831"/>
                  </a:lnTo>
                  <a:lnTo>
                    <a:pt x="573306" y="20799"/>
                  </a:lnTo>
                  <a:lnTo>
                    <a:pt x="513950" y="9530"/>
                  </a:lnTo>
                  <a:lnTo>
                    <a:pt x="449490" y="245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53125" y="2276475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0" y="152400"/>
                  </a:moveTo>
                  <a:lnTo>
                    <a:pt x="23834" y="99209"/>
                  </a:lnTo>
                  <a:lnTo>
                    <a:pt x="89600" y="54197"/>
                  </a:lnTo>
                  <a:lnTo>
                    <a:pt x="135518" y="35831"/>
                  </a:lnTo>
                  <a:lnTo>
                    <a:pt x="188693" y="20799"/>
                  </a:lnTo>
                  <a:lnTo>
                    <a:pt x="248049" y="9530"/>
                  </a:lnTo>
                  <a:lnTo>
                    <a:pt x="312509" y="2454"/>
                  </a:lnTo>
                  <a:lnTo>
                    <a:pt x="381000" y="0"/>
                  </a:lnTo>
                  <a:lnTo>
                    <a:pt x="449490" y="2454"/>
                  </a:lnTo>
                  <a:lnTo>
                    <a:pt x="513950" y="9530"/>
                  </a:lnTo>
                  <a:lnTo>
                    <a:pt x="573306" y="20799"/>
                  </a:lnTo>
                  <a:lnTo>
                    <a:pt x="626481" y="35831"/>
                  </a:lnTo>
                  <a:lnTo>
                    <a:pt x="672399" y="54197"/>
                  </a:lnTo>
                  <a:lnTo>
                    <a:pt x="709986" y="75466"/>
                  </a:lnTo>
                  <a:lnTo>
                    <a:pt x="755862" y="124997"/>
                  </a:lnTo>
                  <a:lnTo>
                    <a:pt x="762000" y="152400"/>
                  </a:lnTo>
                  <a:lnTo>
                    <a:pt x="755862" y="179802"/>
                  </a:lnTo>
                  <a:lnTo>
                    <a:pt x="709986" y="229333"/>
                  </a:lnTo>
                  <a:lnTo>
                    <a:pt x="672399" y="250602"/>
                  </a:lnTo>
                  <a:lnTo>
                    <a:pt x="626481" y="268968"/>
                  </a:lnTo>
                  <a:lnTo>
                    <a:pt x="573306" y="284000"/>
                  </a:lnTo>
                  <a:lnTo>
                    <a:pt x="513950" y="295269"/>
                  </a:lnTo>
                  <a:lnTo>
                    <a:pt x="449490" y="302345"/>
                  </a:lnTo>
                  <a:lnTo>
                    <a:pt x="381000" y="304800"/>
                  </a:lnTo>
                  <a:lnTo>
                    <a:pt x="312509" y="302345"/>
                  </a:lnTo>
                  <a:lnTo>
                    <a:pt x="248049" y="295269"/>
                  </a:lnTo>
                  <a:lnTo>
                    <a:pt x="188693" y="284000"/>
                  </a:lnTo>
                  <a:lnTo>
                    <a:pt x="135518" y="268968"/>
                  </a:lnTo>
                  <a:lnTo>
                    <a:pt x="89600" y="250602"/>
                  </a:lnTo>
                  <a:lnTo>
                    <a:pt x="52013" y="229333"/>
                  </a:lnTo>
                  <a:lnTo>
                    <a:pt x="6137" y="17980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105650" y="2257425"/>
              <a:ext cx="895350" cy="323850"/>
            </a:xfrm>
            <a:custGeom>
              <a:avLst/>
              <a:gdLst/>
              <a:ahLst/>
              <a:cxnLst/>
              <a:rect l="l" t="t" r="r" b="b"/>
              <a:pathLst>
                <a:path w="895350" h="323850">
                  <a:moveTo>
                    <a:pt x="447675" y="0"/>
                  </a:moveTo>
                  <a:lnTo>
                    <a:pt x="381515" y="1756"/>
                  </a:lnTo>
                  <a:lnTo>
                    <a:pt x="318371" y="6857"/>
                  </a:lnTo>
                  <a:lnTo>
                    <a:pt x="258935" y="15053"/>
                  </a:lnTo>
                  <a:lnTo>
                    <a:pt x="203900" y="26092"/>
                  </a:lnTo>
                  <a:lnTo>
                    <a:pt x="153957" y="39724"/>
                  </a:lnTo>
                  <a:lnTo>
                    <a:pt x="109798" y="55698"/>
                  </a:lnTo>
                  <a:lnTo>
                    <a:pt x="72116" y="73764"/>
                  </a:lnTo>
                  <a:lnTo>
                    <a:pt x="18952" y="115166"/>
                  </a:lnTo>
                  <a:lnTo>
                    <a:pt x="0" y="161925"/>
                  </a:lnTo>
                  <a:lnTo>
                    <a:pt x="4853" y="185848"/>
                  </a:lnTo>
                  <a:lnTo>
                    <a:pt x="41603" y="230179"/>
                  </a:lnTo>
                  <a:lnTo>
                    <a:pt x="109798" y="268151"/>
                  </a:lnTo>
                  <a:lnTo>
                    <a:pt x="153957" y="284125"/>
                  </a:lnTo>
                  <a:lnTo>
                    <a:pt x="203900" y="297757"/>
                  </a:lnTo>
                  <a:lnTo>
                    <a:pt x="258935" y="308796"/>
                  </a:lnTo>
                  <a:lnTo>
                    <a:pt x="318371" y="316992"/>
                  </a:lnTo>
                  <a:lnTo>
                    <a:pt x="381515" y="322093"/>
                  </a:lnTo>
                  <a:lnTo>
                    <a:pt x="447675" y="323850"/>
                  </a:lnTo>
                  <a:lnTo>
                    <a:pt x="513834" y="322093"/>
                  </a:lnTo>
                  <a:lnTo>
                    <a:pt x="576978" y="316992"/>
                  </a:lnTo>
                  <a:lnTo>
                    <a:pt x="636414" y="308796"/>
                  </a:lnTo>
                  <a:lnTo>
                    <a:pt x="691449" y="297757"/>
                  </a:lnTo>
                  <a:lnTo>
                    <a:pt x="741392" y="284125"/>
                  </a:lnTo>
                  <a:lnTo>
                    <a:pt x="785551" y="268151"/>
                  </a:lnTo>
                  <a:lnTo>
                    <a:pt x="823233" y="250085"/>
                  </a:lnTo>
                  <a:lnTo>
                    <a:pt x="876397" y="208683"/>
                  </a:lnTo>
                  <a:lnTo>
                    <a:pt x="895350" y="161925"/>
                  </a:lnTo>
                  <a:lnTo>
                    <a:pt x="890496" y="138001"/>
                  </a:lnTo>
                  <a:lnTo>
                    <a:pt x="853746" y="93670"/>
                  </a:lnTo>
                  <a:lnTo>
                    <a:pt x="785551" y="55698"/>
                  </a:lnTo>
                  <a:lnTo>
                    <a:pt x="741392" y="39724"/>
                  </a:lnTo>
                  <a:lnTo>
                    <a:pt x="691449" y="26092"/>
                  </a:lnTo>
                  <a:lnTo>
                    <a:pt x="636414" y="15053"/>
                  </a:lnTo>
                  <a:lnTo>
                    <a:pt x="576978" y="6857"/>
                  </a:lnTo>
                  <a:lnTo>
                    <a:pt x="513834" y="1756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05650" y="2257425"/>
              <a:ext cx="895350" cy="323850"/>
            </a:xfrm>
            <a:custGeom>
              <a:avLst/>
              <a:gdLst/>
              <a:ahLst/>
              <a:cxnLst/>
              <a:rect l="l" t="t" r="r" b="b"/>
              <a:pathLst>
                <a:path w="895350" h="323850">
                  <a:moveTo>
                    <a:pt x="0" y="161925"/>
                  </a:moveTo>
                  <a:lnTo>
                    <a:pt x="18952" y="115166"/>
                  </a:lnTo>
                  <a:lnTo>
                    <a:pt x="72116" y="73764"/>
                  </a:lnTo>
                  <a:lnTo>
                    <a:pt x="109798" y="55698"/>
                  </a:lnTo>
                  <a:lnTo>
                    <a:pt x="153957" y="39724"/>
                  </a:lnTo>
                  <a:lnTo>
                    <a:pt x="203900" y="26092"/>
                  </a:lnTo>
                  <a:lnTo>
                    <a:pt x="258935" y="15053"/>
                  </a:lnTo>
                  <a:lnTo>
                    <a:pt x="318371" y="6857"/>
                  </a:lnTo>
                  <a:lnTo>
                    <a:pt x="381515" y="1756"/>
                  </a:lnTo>
                  <a:lnTo>
                    <a:pt x="447675" y="0"/>
                  </a:lnTo>
                  <a:lnTo>
                    <a:pt x="513834" y="1756"/>
                  </a:lnTo>
                  <a:lnTo>
                    <a:pt x="576978" y="6857"/>
                  </a:lnTo>
                  <a:lnTo>
                    <a:pt x="636414" y="15053"/>
                  </a:lnTo>
                  <a:lnTo>
                    <a:pt x="691449" y="26092"/>
                  </a:lnTo>
                  <a:lnTo>
                    <a:pt x="741392" y="39724"/>
                  </a:lnTo>
                  <a:lnTo>
                    <a:pt x="785551" y="55698"/>
                  </a:lnTo>
                  <a:lnTo>
                    <a:pt x="823233" y="73764"/>
                  </a:lnTo>
                  <a:lnTo>
                    <a:pt x="876397" y="115166"/>
                  </a:lnTo>
                  <a:lnTo>
                    <a:pt x="895350" y="161925"/>
                  </a:lnTo>
                  <a:lnTo>
                    <a:pt x="890496" y="185848"/>
                  </a:lnTo>
                  <a:lnTo>
                    <a:pt x="853746" y="230179"/>
                  </a:lnTo>
                  <a:lnTo>
                    <a:pt x="785551" y="268151"/>
                  </a:lnTo>
                  <a:lnTo>
                    <a:pt x="741392" y="284125"/>
                  </a:lnTo>
                  <a:lnTo>
                    <a:pt x="691449" y="297757"/>
                  </a:lnTo>
                  <a:lnTo>
                    <a:pt x="636414" y="308796"/>
                  </a:lnTo>
                  <a:lnTo>
                    <a:pt x="576978" y="316992"/>
                  </a:lnTo>
                  <a:lnTo>
                    <a:pt x="513834" y="322093"/>
                  </a:lnTo>
                  <a:lnTo>
                    <a:pt x="447675" y="323850"/>
                  </a:lnTo>
                  <a:lnTo>
                    <a:pt x="381515" y="322093"/>
                  </a:lnTo>
                  <a:lnTo>
                    <a:pt x="318371" y="316992"/>
                  </a:lnTo>
                  <a:lnTo>
                    <a:pt x="258935" y="308796"/>
                  </a:lnTo>
                  <a:lnTo>
                    <a:pt x="203900" y="297757"/>
                  </a:lnTo>
                  <a:lnTo>
                    <a:pt x="153957" y="284125"/>
                  </a:lnTo>
                  <a:lnTo>
                    <a:pt x="109798" y="268151"/>
                  </a:lnTo>
                  <a:lnTo>
                    <a:pt x="72116" y="250085"/>
                  </a:lnTo>
                  <a:lnTo>
                    <a:pt x="18952" y="208683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973117" y="1745581"/>
            <a:ext cx="1581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8085" algn="l"/>
              </a:tabLst>
            </a:pP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,</a:t>
            </a:r>
            <a:r>
              <a:rPr sz="1200" spc="-2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2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800" spc="-30" baseline="2314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800" spc="-30" baseline="2314" dirty="0">
                <a:latin typeface="Arial"/>
                <a:cs typeface="Arial"/>
              </a:rPr>
              <a:t>,</a:t>
            </a:r>
            <a:r>
              <a:rPr sz="1800" spc="-30" baseline="2314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00" spc="-30" baseline="2314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800" spc="-30" baseline="2314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800" baseline="2314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103421" y="2345974"/>
            <a:ext cx="1019175" cy="323850"/>
            <a:chOff x="5305425" y="2924175"/>
            <a:chExt cx="1019175" cy="323850"/>
          </a:xfrm>
        </p:grpSpPr>
        <p:sp>
          <p:nvSpPr>
            <p:cNvPr id="88" name="object 88"/>
            <p:cNvSpPr/>
            <p:nvPr/>
          </p:nvSpPr>
          <p:spPr>
            <a:xfrm>
              <a:off x="5314950" y="2933700"/>
              <a:ext cx="1000125" cy="304800"/>
            </a:xfrm>
            <a:custGeom>
              <a:avLst/>
              <a:gdLst/>
              <a:ahLst/>
              <a:cxnLst/>
              <a:rect l="l" t="t" r="r" b="b"/>
              <a:pathLst>
                <a:path w="1000125" h="304800">
                  <a:moveTo>
                    <a:pt x="500125" y="0"/>
                  </a:moveTo>
                  <a:lnTo>
                    <a:pt x="432259" y="1390"/>
                  </a:lnTo>
                  <a:lnTo>
                    <a:pt x="367168" y="5441"/>
                  </a:lnTo>
                  <a:lnTo>
                    <a:pt x="305448" y="11971"/>
                  </a:lnTo>
                  <a:lnTo>
                    <a:pt x="247697" y="20799"/>
                  </a:lnTo>
                  <a:lnTo>
                    <a:pt x="194508" y="31744"/>
                  </a:lnTo>
                  <a:lnTo>
                    <a:pt x="146478" y="44624"/>
                  </a:lnTo>
                  <a:lnTo>
                    <a:pt x="104203" y="59258"/>
                  </a:lnTo>
                  <a:lnTo>
                    <a:pt x="68278" y="75466"/>
                  </a:lnTo>
                  <a:lnTo>
                    <a:pt x="17864" y="111874"/>
                  </a:lnTo>
                  <a:lnTo>
                    <a:pt x="0" y="152400"/>
                  </a:lnTo>
                  <a:lnTo>
                    <a:pt x="4565" y="173086"/>
                  </a:lnTo>
                  <a:lnTo>
                    <a:pt x="39300" y="211734"/>
                  </a:lnTo>
                  <a:lnTo>
                    <a:pt x="104203" y="245541"/>
                  </a:lnTo>
                  <a:lnTo>
                    <a:pt x="146478" y="260175"/>
                  </a:lnTo>
                  <a:lnTo>
                    <a:pt x="194508" y="273055"/>
                  </a:lnTo>
                  <a:lnTo>
                    <a:pt x="247697" y="284000"/>
                  </a:lnTo>
                  <a:lnTo>
                    <a:pt x="305448" y="292828"/>
                  </a:lnTo>
                  <a:lnTo>
                    <a:pt x="367168" y="299358"/>
                  </a:lnTo>
                  <a:lnTo>
                    <a:pt x="432259" y="303409"/>
                  </a:lnTo>
                  <a:lnTo>
                    <a:pt x="500125" y="304800"/>
                  </a:lnTo>
                  <a:lnTo>
                    <a:pt x="567963" y="303409"/>
                  </a:lnTo>
                  <a:lnTo>
                    <a:pt x="633030" y="299358"/>
                  </a:lnTo>
                  <a:lnTo>
                    <a:pt x="694729" y="292828"/>
                  </a:lnTo>
                  <a:lnTo>
                    <a:pt x="752465" y="284000"/>
                  </a:lnTo>
                  <a:lnTo>
                    <a:pt x="805641" y="273055"/>
                  </a:lnTo>
                  <a:lnTo>
                    <a:pt x="853662" y="260175"/>
                  </a:lnTo>
                  <a:lnTo>
                    <a:pt x="895930" y="245541"/>
                  </a:lnTo>
                  <a:lnTo>
                    <a:pt x="931850" y="229333"/>
                  </a:lnTo>
                  <a:lnTo>
                    <a:pt x="982261" y="192925"/>
                  </a:lnTo>
                  <a:lnTo>
                    <a:pt x="1000125" y="152400"/>
                  </a:lnTo>
                  <a:lnTo>
                    <a:pt x="995559" y="131713"/>
                  </a:lnTo>
                  <a:lnTo>
                    <a:pt x="960826" y="93065"/>
                  </a:lnTo>
                  <a:lnTo>
                    <a:pt x="895930" y="59258"/>
                  </a:lnTo>
                  <a:lnTo>
                    <a:pt x="853662" y="44624"/>
                  </a:lnTo>
                  <a:lnTo>
                    <a:pt x="805641" y="31744"/>
                  </a:lnTo>
                  <a:lnTo>
                    <a:pt x="752465" y="20799"/>
                  </a:lnTo>
                  <a:lnTo>
                    <a:pt x="694729" y="11971"/>
                  </a:lnTo>
                  <a:lnTo>
                    <a:pt x="633030" y="5441"/>
                  </a:lnTo>
                  <a:lnTo>
                    <a:pt x="567963" y="1390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14950" y="2933700"/>
              <a:ext cx="1000125" cy="304800"/>
            </a:xfrm>
            <a:custGeom>
              <a:avLst/>
              <a:gdLst/>
              <a:ahLst/>
              <a:cxnLst/>
              <a:rect l="l" t="t" r="r" b="b"/>
              <a:pathLst>
                <a:path w="1000125" h="304800">
                  <a:moveTo>
                    <a:pt x="0" y="152400"/>
                  </a:moveTo>
                  <a:lnTo>
                    <a:pt x="17864" y="111874"/>
                  </a:lnTo>
                  <a:lnTo>
                    <a:pt x="68278" y="75466"/>
                  </a:lnTo>
                  <a:lnTo>
                    <a:pt x="104203" y="59258"/>
                  </a:lnTo>
                  <a:lnTo>
                    <a:pt x="146478" y="44624"/>
                  </a:lnTo>
                  <a:lnTo>
                    <a:pt x="194508" y="31744"/>
                  </a:lnTo>
                  <a:lnTo>
                    <a:pt x="247697" y="20799"/>
                  </a:lnTo>
                  <a:lnTo>
                    <a:pt x="305448" y="11971"/>
                  </a:lnTo>
                  <a:lnTo>
                    <a:pt x="367168" y="5441"/>
                  </a:lnTo>
                  <a:lnTo>
                    <a:pt x="432259" y="1390"/>
                  </a:lnTo>
                  <a:lnTo>
                    <a:pt x="500125" y="0"/>
                  </a:lnTo>
                  <a:lnTo>
                    <a:pt x="567963" y="1390"/>
                  </a:lnTo>
                  <a:lnTo>
                    <a:pt x="633030" y="5441"/>
                  </a:lnTo>
                  <a:lnTo>
                    <a:pt x="694729" y="11971"/>
                  </a:lnTo>
                  <a:lnTo>
                    <a:pt x="752465" y="20799"/>
                  </a:lnTo>
                  <a:lnTo>
                    <a:pt x="805641" y="31744"/>
                  </a:lnTo>
                  <a:lnTo>
                    <a:pt x="853662" y="44624"/>
                  </a:lnTo>
                  <a:lnTo>
                    <a:pt x="895930" y="59258"/>
                  </a:lnTo>
                  <a:lnTo>
                    <a:pt x="931850" y="75466"/>
                  </a:lnTo>
                  <a:lnTo>
                    <a:pt x="982261" y="111874"/>
                  </a:lnTo>
                  <a:lnTo>
                    <a:pt x="1000125" y="152400"/>
                  </a:lnTo>
                  <a:lnTo>
                    <a:pt x="995559" y="173086"/>
                  </a:lnTo>
                  <a:lnTo>
                    <a:pt x="960826" y="211734"/>
                  </a:lnTo>
                  <a:lnTo>
                    <a:pt x="895930" y="245541"/>
                  </a:lnTo>
                  <a:lnTo>
                    <a:pt x="853662" y="260175"/>
                  </a:lnTo>
                  <a:lnTo>
                    <a:pt x="805641" y="273055"/>
                  </a:lnTo>
                  <a:lnTo>
                    <a:pt x="752465" y="284000"/>
                  </a:lnTo>
                  <a:lnTo>
                    <a:pt x="694729" y="292828"/>
                  </a:lnTo>
                  <a:lnTo>
                    <a:pt x="633030" y="299358"/>
                  </a:lnTo>
                  <a:lnTo>
                    <a:pt x="567963" y="303409"/>
                  </a:lnTo>
                  <a:lnTo>
                    <a:pt x="500125" y="304800"/>
                  </a:lnTo>
                  <a:lnTo>
                    <a:pt x="432259" y="303409"/>
                  </a:lnTo>
                  <a:lnTo>
                    <a:pt x="367168" y="299358"/>
                  </a:lnTo>
                  <a:lnTo>
                    <a:pt x="305448" y="292828"/>
                  </a:lnTo>
                  <a:lnTo>
                    <a:pt x="247697" y="284000"/>
                  </a:lnTo>
                  <a:lnTo>
                    <a:pt x="194508" y="273055"/>
                  </a:lnTo>
                  <a:lnTo>
                    <a:pt x="146478" y="260175"/>
                  </a:lnTo>
                  <a:lnTo>
                    <a:pt x="104203" y="245541"/>
                  </a:lnTo>
                  <a:lnTo>
                    <a:pt x="68278" y="229333"/>
                  </a:lnTo>
                  <a:lnTo>
                    <a:pt x="17864" y="192925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375836" y="2409791"/>
            <a:ext cx="49275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055921" y="3031774"/>
            <a:ext cx="1485900" cy="333375"/>
            <a:chOff x="6257925" y="3609975"/>
            <a:chExt cx="1485900" cy="333375"/>
          </a:xfrm>
        </p:grpSpPr>
        <p:sp>
          <p:nvSpPr>
            <p:cNvPr id="92" name="object 92"/>
            <p:cNvSpPr/>
            <p:nvPr/>
          </p:nvSpPr>
          <p:spPr>
            <a:xfrm>
              <a:off x="6267450" y="361950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304800" y="0"/>
                  </a:moveTo>
                  <a:lnTo>
                    <a:pt x="243389" y="3192"/>
                  </a:lnTo>
                  <a:lnTo>
                    <a:pt x="186183" y="12348"/>
                  </a:lnTo>
                  <a:lnTo>
                    <a:pt x="134410" y="26835"/>
                  </a:lnTo>
                  <a:lnTo>
                    <a:pt x="89296" y="46021"/>
                  </a:lnTo>
                  <a:lnTo>
                    <a:pt x="52071" y="69273"/>
                  </a:lnTo>
                  <a:lnTo>
                    <a:pt x="23961" y="95958"/>
                  </a:lnTo>
                  <a:lnTo>
                    <a:pt x="0" y="157099"/>
                  </a:lnTo>
                  <a:lnTo>
                    <a:pt x="6194" y="188795"/>
                  </a:lnTo>
                  <a:lnTo>
                    <a:pt x="52071" y="245020"/>
                  </a:lnTo>
                  <a:lnTo>
                    <a:pt x="89296" y="268287"/>
                  </a:lnTo>
                  <a:lnTo>
                    <a:pt x="134410" y="287482"/>
                  </a:lnTo>
                  <a:lnTo>
                    <a:pt x="186183" y="301974"/>
                  </a:lnTo>
                  <a:lnTo>
                    <a:pt x="243389" y="311132"/>
                  </a:lnTo>
                  <a:lnTo>
                    <a:pt x="304800" y="314325"/>
                  </a:lnTo>
                  <a:lnTo>
                    <a:pt x="366210" y="311132"/>
                  </a:lnTo>
                  <a:lnTo>
                    <a:pt x="423416" y="301974"/>
                  </a:lnTo>
                  <a:lnTo>
                    <a:pt x="475189" y="287482"/>
                  </a:lnTo>
                  <a:lnTo>
                    <a:pt x="520303" y="268287"/>
                  </a:lnTo>
                  <a:lnTo>
                    <a:pt x="557528" y="245020"/>
                  </a:lnTo>
                  <a:lnTo>
                    <a:pt x="585638" y="218312"/>
                  </a:lnTo>
                  <a:lnTo>
                    <a:pt x="609600" y="157099"/>
                  </a:lnTo>
                  <a:lnTo>
                    <a:pt x="603405" y="125444"/>
                  </a:lnTo>
                  <a:lnTo>
                    <a:pt x="557528" y="69273"/>
                  </a:lnTo>
                  <a:lnTo>
                    <a:pt x="520303" y="46021"/>
                  </a:lnTo>
                  <a:lnTo>
                    <a:pt x="475189" y="26835"/>
                  </a:lnTo>
                  <a:lnTo>
                    <a:pt x="423416" y="12348"/>
                  </a:lnTo>
                  <a:lnTo>
                    <a:pt x="366210" y="31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7450" y="361950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0" y="157099"/>
                  </a:moveTo>
                  <a:lnTo>
                    <a:pt x="23961" y="95958"/>
                  </a:lnTo>
                  <a:lnTo>
                    <a:pt x="52071" y="69273"/>
                  </a:lnTo>
                  <a:lnTo>
                    <a:pt x="89296" y="46021"/>
                  </a:lnTo>
                  <a:lnTo>
                    <a:pt x="134410" y="26835"/>
                  </a:lnTo>
                  <a:lnTo>
                    <a:pt x="186183" y="12348"/>
                  </a:lnTo>
                  <a:lnTo>
                    <a:pt x="243389" y="3192"/>
                  </a:lnTo>
                  <a:lnTo>
                    <a:pt x="304800" y="0"/>
                  </a:lnTo>
                  <a:lnTo>
                    <a:pt x="366210" y="3192"/>
                  </a:lnTo>
                  <a:lnTo>
                    <a:pt x="423416" y="12348"/>
                  </a:lnTo>
                  <a:lnTo>
                    <a:pt x="475189" y="26835"/>
                  </a:lnTo>
                  <a:lnTo>
                    <a:pt x="520303" y="46021"/>
                  </a:lnTo>
                  <a:lnTo>
                    <a:pt x="557528" y="69273"/>
                  </a:lnTo>
                  <a:lnTo>
                    <a:pt x="585638" y="95958"/>
                  </a:lnTo>
                  <a:lnTo>
                    <a:pt x="609600" y="157099"/>
                  </a:lnTo>
                  <a:lnTo>
                    <a:pt x="603405" y="188795"/>
                  </a:lnTo>
                  <a:lnTo>
                    <a:pt x="557528" y="245020"/>
                  </a:lnTo>
                  <a:lnTo>
                    <a:pt x="520303" y="268287"/>
                  </a:lnTo>
                  <a:lnTo>
                    <a:pt x="475189" y="287482"/>
                  </a:lnTo>
                  <a:lnTo>
                    <a:pt x="423416" y="301974"/>
                  </a:lnTo>
                  <a:lnTo>
                    <a:pt x="366210" y="311132"/>
                  </a:lnTo>
                  <a:lnTo>
                    <a:pt x="304800" y="314325"/>
                  </a:lnTo>
                  <a:lnTo>
                    <a:pt x="243389" y="311132"/>
                  </a:lnTo>
                  <a:lnTo>
                    <a:pt x="186183" y="301974"/>
                  </a:lnTo>
                  <a:lnTo>
                    <a:pt x="134410" y="287482"/>
                  </a:lnTo>
                  <a:lnTo>
                    <a:pt x="89296" y="268287"/>
                  </a:lnTo>
                  <a:lnTo>
                    <a:pt x="52071" y="245020"/>
                  </a:lnTo>
                  <a:lnTo>
                    <a:pt x="23961" y="218312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24700" y="361950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304800" y="0"/>
                  </a:moveTo>
                  <a:lnTo>
                    <a:pt x="243389" y="3192"/>
                  </a:lnTo>
                  <a:lnTo>
                    <a:pt x="186183" y="12348"/>
                  </a:lnTo>
                  <a:lnTo>
                    <a:pt x="134410" y="26835"/>
                  </a:lnTo>
                  <a:lnTo>
                    <a:pt x="89296" y="46021"/>
                  </a:lnTo>
                  <a:lnTo>
                    <a:pt x="52071" y="69273"/>
                  </a:lnTo>
                  <a:lnTo>
                    <a:pt x="23961" y="95958"/>
                  </a:lnTo>
                  <a:lnTo>
                    <a:pt x="0" y="157099"/>
                  </a:lnTo>
                  <a:lnTo>
                    <a:pt x="6194" y="188795"/>
                  </a:lnTo>
                  <a:lnTo>
                    <a:pt x="52071" y="245020"/>
                  </a:lnTo>
                  <a:lnTo>
                    <a:pt x="89296" y="268287"/>
                  </a:lnTo>
                  <a:lnTo>
                    <a:pt x="134410" y="287482"/>
                  </a:lnTo>
                  <a:lnTo>
                    <a:pt x="186183" y="301974"/>
                  </a:lnTo>
                  <a:lnTo>
                    <a:pt x="243389" y="311132"/>
                  </a:lnTo>
                  <a:lnTo>
                    <a:pt x="304800" y="314325"/>
                  </a:lnTo>
                  <a:lnTo>
                    <a:pt x="366210" y="311132"/>
                  </a:lnTo>
                  <a:lnTo>
                    <a:pt x="423416" y="301974"/>
                  </a:lnTo>
                  <a:lnTo>
                    <a:pt x="475189" y="287482"/>
                  </a:lnTo>
                  <a:lnTo>
                    <a:pt x="520303" y="268287"/>
                  </a:lnTo>
                  <a:lnTo>
                    <a:pt x="557528" y="245020"/>
                  </a:lnTo>
                  <a:lnTo>
                    <a:pt x="585638" y="218312"/>
                  </a:lnTo>
                  <a:lnTo>
                    <a:pt x="609600" y="157099"/>
                  </a:lnTo>
                  <a:lnTo>
                    <a:pt x="603405" y="125444"/>
                  </a:lnTo>
                  <a:lnTo>
                    <a:pt x="557528" y="69273"/>
                  </a:lnTo>
                  <a:lnTo>
                    <a:pt x="520303" y="46021"/>
                  </a:lnTo>
                  <a:lnTo>
                    <a:pt x="475189" y="26835"/>
                  </a:lnTo>
                  <a:lnTo>
                    <a:pt x="423416" y="12348"/>
                  </a:lnTo>
                  <a:lnTo>
                    <a:pt x="366210" y="31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124700" y="3619500"/>
              <a:ext cx="609600" cy="314325"/>
            </a:xfrm>
            <a:custGeom>
              <a:avLst/>
              <a:gdLst/>
              <a:ahLst/>
              <a:cxnLst/>
              <a:rect l="l" t="t" r="r" b="b"/>
              <a:pathLst>
                <a:path w="609600" h="314325">
                  <a:moveTo>
                    <a:pt x="0" y="157099"/>
                  </a:moveTo>
                  <a:lnTo>
                    <a:pt x="23961" y="95958"/>
                  </a:lnTo>
                  <a:lnTo>
                    <a:pt x="52071" y="69273"/>
                  </a:lnTo>
                  <a:lnTo>
                    <a:pt x="89296" y="46021"/>
                  </a:lnTo>
                  <a:lnTo>
                    <a:pt x="134410" y="26835"/>
                  </a:lnTo>
                  <a:lnTo>
                    <a:pt x="186183" y="12348"/>
                  </a:lnTo>
                  <a:lnTo>
                    <a:pt x="243389" y="3192"/>
                  </a:lnTo>
                  <a:lnTo>
                    <a:pt x="304800" y="0"/>
                  </a:lnTo>
                  <a:lnTo>
                    <a:pt x="366210" y="3192"/>
                  </a:lnTo>
                  <a:lnTo>
                    <a:pt x="423416" y="12348"/>
                  </a:lnTo>
                  <a:lnTo>
                    <a:pt x="475189" y="26835"/>
                  </a:lnTo>
                  <a:lnTo>
                    <a:pt x="520303" y="46021"/>
                  </a:lnTo>
                  <a:lnTo>
                    <a:pt x="557528" y="69273"/>
                  </a:lnTo>
                  <a:lnTo>
                    <a:pt x="585638" y="95958"/>
                  </a:lnTo>
                  <a:lnTo>
                    <a:pt x="609600" y="157099"/>
                  </a:lnTo>
                  <a:lnTo>
                    <a:pt x="603405" y="188795"/>
                  </a:lnTo>
                  <a:lnTo>
                    <a:pt x="557528" y="245020"/>
                  </a:lnTo>
                  <a:lnTo>
                    <a:pt x="520303" y="268287"/>
                  </a:lnTo>
                  <a:lnTo>
                    <a:pt x="475189" y="287482"/>
                  </a:lnTo>
                  <a:lnTo>
                    <a:pt x="423416" y="301974"/>
                  </a:lnTo>
                  <a:lnTo>
                    <a:pt x="366210" y="311132"/>
                  </a:lnTo>
                  <a:lnTo>
                    <a:pt x="304800" y="314325"/>
                  </a:lnTo>
                  <a:lnTo>
                    <a:pt x="243389" y="311132"/>
                  </a:lnTo>
                  <a:lnTo>
                    <a:pt x="186183" y="301974"/>
                  </a:lnTo>
                  <a:lnTo>
                    <a:pt x="134410" y="287482"/>
                  </a:lnTo>
                  <a:lnTo>
                    <a:pt x="89296" y="268287"/>
                  </a:lnTo>
                  <a:lnTo>
                    <a:pt x="52071" y="245020"/>
                  </a:lnTo>
                  <a:lnTo>
                    <a:pt x="23961" y="218312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6263566" y="3101369"/>
            <a:ext cx="164211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950" algn="l"/>
              </a:tabLst>
            </a:pP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Hash </a:t>
            </a:r>
            <a:r>
              <a:rPr sz="2000" spc="-10" dirty="0"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1340"/>
              </a:spcBef>
              <a:tabLst>
                <a:tab pos="1026160" algn="l"/>
                <a:tab pos="1522095" algn="l"/>
              </a:tabLst>
            </a:pPr>
            <a:r>
              <a:rPr sz="1500" spc="-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500" spc="-25" dirty="0">
                <a:latin typeface="Arial"/>
                <a:cs typeface="Arial"/>
              </a:rPr>
              <a:t>,</a:t>
            </a:r>
            <a:r>
              <a:rPr sz="1500" spc="-25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500" dirty="0">
                <a:solidFill>
                  <a:srgbClr val="3792AA"/>
                </a:solidFill>
                <a:latin typeface="Arial"/>
                <a:cs typeface="Arial"/>
              </a:rPr>
              <a:t>	</a:t>
            </a:r>
            <a:r>
              <a:rPr sz="1500" dirty="0">
                <a:latin typeface="Arial"/>
                <a:cs typeface="Arial"/>
              </a:rPr>
              <a:t>--</a:t>
            </a:r>
            <a:r>
              <a:rPr sz="1500" spc="-50" dirty="0">
                <a:latin typeface="Arial"/>
                <a:cs typeface="Arial"/>
              </a:rPr>
              <a:t>&gt;</a:t>
            </a:r>
            <a:r>
              <a:rPr sz="1500" dirty="0">
                <a:latin typeface="Arial"/>
                <a:cs typeface="Arial"/>
              </a:rPr>
              <a:t>	</a:t>
            </a:r>
            <a:r>
              <a:rPr sz="1500" spc="-50" dirty="0">
                <a:solidFill>
                  <a:srgbClr val="B48200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7579921" y="2355499"/>
            <a:ext cx="866775" cy="342900"/>
            <a:chOff x="7781925" y="2933700"/>
            <a:chExt cx="866775" cy="342900"/>
          </a:xfrm>
        </p:grpSpPr>
        <p:sp>
          <p:nvSpPr>
            <p:cNvPr id="98" name="object 98"/>
            <p:cNvSpPr/>
            <p:nvPr/>
          </p:nvSpPr>
          <p:spPr>
            <a:xfrm>
              <a:off x="7791450" y="2943225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423925" y="0"/>
                  </a:moveTo>
                  <a:lnTo>
                    <a:pt x="355148" y="2119"/>
                  </a:lnTo>
                  <a:lnTo>
                    <a:pt x="289909" y="8257"/>
                  </a:lnTo>
                  <a:lnTo>
                    <a:pt x="229081" y="18077"/>
                  </a:lnTo>
                  <a:lnTo>
                    <a:pt x="173534" y="31248"/>
                  </a:lnTo>
                  <a:lnTo>
                    <a:pt x="124142" y="47434"/>
                  </a:lnTo>
                  <a:lnTo>
                    <a:pt x="81775" y="66303"/>
                  </a:lnTo>
                  <a:lnTo>
                    <a:pt x="47306" y="87520"/>
                  </a:lnTo>
                  <a:lnTo>
                    <a:pt x="5546" y="135664"/>
                  </a:lnTo>
                  <a:lnTo>
                    <a:pt x="0" y="161925"/>
                  </a:lnTo>
                  <a:lnTo>
                    <a:pt x="5546" y="188185"/>
                  </a:lnTo>
                  <a:lnTo>
                    <a:pt x="47306" y="236329"/>
                  </a:lnTo>
                  <a:lnTo>
                    <a:pt x="81775" y="257546"/>
                  </a:lnTo>
                  <a:lnTo>
                    <a:pt x="124142" y="276415"/>
                  </a:lnTo>
                  <a:lnTo>
                    <a:pt x="173534" y="292601"/>
                  </a:lnTo>
                  <a:lnTo>
                    <a:pt x="229081" y="305772"/>
                  </a:lnTo>
                  <a:lnTo>
                    <a:pt x="289909" y="315592"/>
                  </a:lnTo>
                  <a:lnTo>
                    <a:pt x="355148" y="321730"/>
                  </a:lnTo>
                  <a:lnTo>
                    <a:pt x="423925" y="323850"/>
                  </a:lnTo>
                  <a:lnTo>
                    <a:pt x="492669" y="321730"/>
                  </a:lnTo>
                  <a:lnTo>
                    <a:pt x="557880" y="315592"/>
                  </a:lnTo>
                  <a:lnTo>
                    <a:pt x="618687" y="305772"/>
                  </a:lnTo>
                  <a:lnTo>
                    <a:pt x="674217" y="292601"/>
                  </a:lnTo>
                  <a:lnTo>
                    <a:pt x="723598" y="276415"/>
                  </a:lnTo>
                  <a:lnTo>
                    <a:pt x="765957" y="257546"/>
                  </a:lnTo>
                  <a:lnTo>
                    <a:pt x="800421" y="236329"/>
                  </a:lnTo>
                  <a:lnTo>
                    <a:pt x="842178" y="188185"/>
                  </a:lnTo>
                  <a:lnTo>
                    <a:pt x="847725" y="161925"/>
                  </a:lnTo>
                  <a:lnTo>
                    <a:pt x="842178" y="135664"/>
                  </a:lnTo>
                  <a:lnTo>
                    <a:pt x="800421" y="87520"/>
                  </a:lnTo>
                  <a:lnTo>
                    <a:pt x="765957" y="66303"/>
                  </a:lnTo>
                  <a:lnTo>
                    <a:pt x="723598" y="47434"/>
                  </a:lnTo>
                  <a:lnTo>
                    <a:pt x="674217" y="31248"/>
                  </a:lnTo>
                  <a:lnTo>
                    <a:pt x="618687" y="18077"/>
                  </a:lnTo>
                  <a:lnTo>
                    <a:pt x="557880" y="8257"/>
                  </a:lnTo>
                  <a:lnTo>
                    <a:pt x="492669" y="2119"/>
                  </a:lnTo>
                  <a:lnTo>
                    <a:pt x="423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791450" y="2943225"/>
              <a:ext cx="847725" cy="323850"/>
            </a:xfrm>
            <a:custGeom>
              <a:avLst/>
              <a:gdLst/>
              <a:ahLst/>
              <a:cxnLst/>
              <a:rect l="l" t="t" r="r" b="b"/>
              <a:pathLst>
                <a:path w="847725" h="323850">
                  <a:moveTo>
                    <a:pt x="0" y="161925"/>
                  </a:moveTo>
                  <a:lnTo>
                    <a:pt x="21606" y="110752"/>
                  </a:lnTo>
                  <a:lnTo>
                    <a:pt x="81775" y="66303"/>
                  </a:lnTo>
                  <a:lnTo>
                    <a:pt x="124142" y="47434"/>
                  </a:lnTo>
                  <a:lnTo>
                    <a:pt x="173534" y="31248"/>
                  </a:lnTo>
                  <a:lnTo>
                    <a:pt x="229081" y="18077"/>
                  </a:lnTo>
                  <a:lnTo>
                    <a:pt x="289909" y="8257"/>
                  </a:lnTo>
                  <a:lnTo>
                    <a:pt x="355148" y="2119"/>
                  </a:lnTo>
                  <a:lnTo>
                    <a:pt x="423925" y="0"/>
                  </a:lnTo>
                  <a:lnTo>
                    <a:pt x="492669" y="2119"/>
                  </a:lnTo>
                  <a:lnTo>
                    <a:pt x="557880" y="8257"/>
                  </a:lnTo>
                  <a:lnTo>
                    <a:pt x="618687" y="18077"/>
                  </a:lnTo>
                  <a:lnTo>
                    <a:pt x="674217" y="31248"/>
                  </a:lnTo>
                  <a:lnTo>
                    <a:pt x="723598" y="47434"/>
                  </a:lnTo>
                  <a:lnTo>
                    <a:pt x="765957" y="66303"/>
                  </a:lnTo>
                  <a:lnTo>
                    <a:pt x="800421" y="87520"/>
                  </a:lnTo>
                  <a:lnTo>
                    <a:pt x="842178" y="135664"/>
                  </a:lnTo>
                  <a:lnTo>
                    <a:pt x="847725" y="161925"/>
                  </a:lnTo>
                  <a:lnTo>
                    <a:pt x="842178" y="188185"/>
                  </a:lnTo>
                  <a:lnTo>
                    <a:pt x="800421" y="236329"/>
                  </a:lnTo>
                  <a:lnTo>
                    <a:pt x="765957" y="257546"/>
                  </a:lnTo>
                  <a:lnTo>
                    <a:pt x="723598" y="276415"/>
                  </a:lnTo>
                  <a:lnTo>
                    <a:pt x="674217" y="292601"/>
                  </a:lnTo>
                  <a:lnTo>
                    <a:pt x="618687" y="305772"/>
                  </a:lnTo>
                  <a:lnTo>
                    <a:pt x="557880" y="315592"/>
                  </a:lnTo>
                  <a:lnTo>
                    <a:pt x="492669" y="321730"/>
                  </a:lnTo>
                  <a:lnTo>
                    <a:pt x="423925" y="323850"/>
                  </a:lnTo>
                  <a:lnTo>
                    <a:pt x="355148" y="321730"/>
                  </a:lnTo>
                  <a:lnTo>
                    <a:pt x="289909" y="315592"/>
                  </a:lnTo>
                  <a:lnTo>
                    <a:pt x="229081" y="305772"/>
                  </a:lnTo>
                  <a:lnTo>
                    <a:pt x="173534" y="292601"/>
                  </a:lnTo>
                  <a:lnTo>
                    <a:pt x="124142" y="276415"/>
                  </a:lnTo>
                  <a:lnTo>
                    <a:pt x="81775" y="257546"/>
                  </a:lnTo>
                  <a:lnTo>
                    <a:pt x="47306" y="236329"/>
                  </a:lnTo>
                  <a:lnTo>
                    <a:pt x="5546" y="188185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820586" y="2429730"/>
            <a:ext cx="406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3792AA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622597" y="1845975"/>
            <a:ext cx="2396490" cy="1245870"/>
          </a:xfrm>
          <a:custGeom>
            <a:avLst/>
            <a:gdLst/>
            <a:ahLst/>
            <a:cxnLst/>
            <a:rect l="l" t="t" r="r" b="b"/>
            <a:pathLst>
              <a:path w="2396490" h="1245870">
                <a:moveTo>
                  <a:pt x="244728" y="114300"/>
                </a:moveTo>
                <a:lnTo>
                  <a:pt x="0" y="514603"/>
                </a:lnTo>
              </a:path>
              <a:path w="2396490" h="1245870">
                <a:moveTo>
                  <a:pt x="0" y="819150"/>
                </a:moveTo>
                <a:lnTo>
                  <a:pt x="544322" y="1244473"/>
                </a:lnTo>
              </a:path>
              <a:path w="2396490" h="1245870">
                <a:moveTo>
                  <a:pt x="1282192" y="0"/>
                </a:moveTo>
                <a:lnTo>
                  <a:pt x="895350" y="2921"/>
                </a:lnTo>
              </a:path>
              <a:path w="2396490" h="1245870">
                <a:moveTo>
                  <a:pt x="2395981" y="527558"/>
                </a:moveTo>
                <a:lnTo>
                  <a:pt x="2047875" y="114300"/>
                </a:lnTo>
              </a:path>
              <a:path w="2396490" h="1245870">
                <a:moveTo>
                  <a:pt x="352425" y="559943"/>
                </a:moveTo>
                <a:lnTo>
                  <a:pt x="1419732" y="114300"/>
                </a:lnTo>
              </a:path>
              <a:path w="2396490" h="1245870">
                <a:moveTo>
                  <a:pt x="1973199" y="686688"/>
                </a:moveTo>
                <a:lnTo>
                  <a:pt x="495300" y="666750"/>
                </a:lnTo>
              </a:path>
              <a:path w="2396490" h="1245870">
                <a:moveTo>
                  <a:pt x="1828800" y="1245870"/>
                </a:moveTo>
                <a:lnTo>
                  <a:pt x="2395220" y="8477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Title 52">
            <a:extLst>
              <a:ext uri="{FF2B5EF4-FFF2-40B4-BE49-F238E27FC236}">
                <a16:creationId xmlns:a16="http://schemas.microsoft.com/office/drawing/2014/main" id="{1C1EB58A-5A45-30BF-60FC-A2C6C881D2B7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>
                <a:latin typeface="Calibri"/>
                <a:cs typeface="Calibri"/>
              </a:rPr>
              <a:t>Color Refinement</a:t>
            </a:r>
            <a:endParaRPr 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5DC4D2C-93CE-4FE0-93E3-2610264F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012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C2F616CE-A4E9-5E90-FA9C-A231EF57A2BF}"/>
              </a:ext>
            </a:extLst>
          </p:cNvPr>
          <p:cNvGrpSpPr/>
          <p:nvPr/>
        </p:nvGrpSpPr>
        <p:grpSpPr>
          <a:xfrm>
            <a:off x="234426" y="4983583"/>
            <a:ext cx="3293649" cy="1552575"/>
            <a:chOff x="523069" y="4552950"/>
            <a:chExt cx="3293649" cy="1552575"/>
          </a:xfrm>
        </p:grpSpPr>
        <p:grpSp>
          <p:nvGrpSpPr>
            <p:cNvPr id="23" name="object 23"/>
            <p:cNvGrpSpPr/>
            <p:nvPr/>
          </p:nvGrpSpPr>
          <p:grpSpPr>
            <a:xfrm>
              <a:off x="1206868" y="4552950"/>
              <a:ext cx="2609850" cy="1552575"/>
              <a:chOff x="1206868" y="4552950"/>
              <a:chExt cx="2609850" cy="155257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1924050" y="4581525"/>
                <a:ext cx="30480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275">
                    <a:moveTo>
                      <a:pt x="152400" y="0"/>
                    </a:moveTo>
                    <a:lnTo>
                      <a:pt x="104217" y="7520"/>
                    </a:lnTo>
                    <a:lnTo>
                      <a:pt x="62380" y="28464"/>
                    </a:lnTo>
                    <a:lnTo>
                      <a:pt x="29394" y="60405"/>
                    </a:lnTo>
                    <a:lnTo>
                      <a:pt x="7766" y="100917"/>
                    </a:lnTo>
                    <a:lnTo>
                      <a:pt x="0" y="147574"/>
                    </a:lnTo>
                    <a:lnTo>
                      <a:pt x="7766" y="194292"/>
                    </a:lnTo>
                    <a:lnTo>
                      <a:pt x="29394" y="234842"/>
                    </a:lnTo>
                    <a:lnTo>
                      <a:pt x="62380" y="266802"/>
                    </a:lnTo>
                    <a:lnTo>
                      <a:pt x="104217" y="287753"/>
                    </a:lnTo>
                    <a:lnTo>
                      <a:pt x="152400" y="295275"/>
                    </a:lnTo>
                    <a:lnTo>
                      <a:pt x="200582" y="287753"/>
                    </a:lnTo>
                    <a:lnTo>
                      <a:pt x="242419" y="266802"/>
                    </a:lnTo>
                    <a:lnTo>
                      <a:pt x="275405" y="234842"/>
                    </a:lnTo>
                    <a:lnTo>
                      <a:pt x="297033" y="194292"/>
                    </a:lnTo>
                    <a:lnTo>
                      <a:pt x="304800" y="147574"/>
                    </a:lnTo>
                    <a:lnTo>
                      <a:pt x="297033" y="100917"/>
                    </a:lnTo>
                    <a:lnTo>
                      <a:pt x="275405" y="60405"/>
                    </a:lnTo>
                    <a:lnTo>
                      <a:pt x="242419" y="28464"/>
                    </a:lnTo>
                    <a:lnTo>
                      <a:pt x="200582" y="7520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924050" y="4581525"/>
                <a:ext cx="30480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275">
                    <a:moveTo>
                      <a:pt x="0" y="147574"/>
                    </a:moveTo>
                    <a:lnTo>
                      <a:pt x="7766" y="100917"/>
                    </a:lnTo>
                    <a:lnTo>
                      <a:pt x="29394" y="60405"/>
                    </a:lnTo>
                    <a:lnTo>
                      <a:pt x="62380" y="28464"/>
                    </a:lnTo>
                    <a:lnTo>
                      <a:pt x="104217" y="7520"/>
                    </a:lnTo>
                    <a:lnTo>
                      <a:pt x="152400" y="0"/>
                    </a:lnTo>
                    <a:lnTo>
                      <a:pt x="200582" y="7520"/>
                    </a:lnTo>
                    <a:lnTo>
                      <a:pt x="242419" y="28464"/>
                    </a:lnTo>
                    <a:lnTo>
                      <a:pt x="275405" y="60405"/>
                    </a:lnTo>
                    <a:lnTo>
                      <a:pt x="297033" y="100917"/>
                    </a:lnTo>
                    <a:lnTo>
                      <a:pt x="304800" y="147574"/>
                    </a:lnTo>
                    <a:lnTo>
                      <a:pt x="297033" y="194292"/>
                    </a:lnTo>
                    <a:lnTo>
                      <a:pt x="275405" y="234842"/>
                    </a:lnTo>
                    <a:lnTo>
                      <a:pt x="242419" y="266802"/>
                    </a:lnTo>
                    <a:lnTo>
                      <a:pt x="200582" y="287753"/>
                    </a:lnTo>
                    <a:lnTo>
                      <a:pt x="152400" y="295275"/>
                    </a:lnTo>
                    <a:lnTo>
                      <a:pt x="104217" y="287753"/>
                    </a:lnTo>
                    <a:lnTo>
                      <a:pt x="62380" y="266802"/>
                    </a:lnTo>
                    <a:lnTo>
                      <a:pt x="29394" y="234842"/>
                    </a:lnTo>
                    <a:lnTo>
                      <a:pt x="7766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457325" y="5172075"/>
                <a:ext cx="31432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295275">
                    <a:moveTo>
                      <a:pt x="157099" y="0"/>
                    </a:moveTo>
                    <a:lnTo>
                      <a:pt x="107452" y="7521"/>
                    </a:lnTo>
                    <a:lnTo>
                      <a:pt x="64328" y="28472"/>
                    </a:lnTo>
                    <a:lnTo>
                      <a:pt x="30317" y="60432"/>
                    </a:lnTo>
                    <a:lnTo>
                      <a:pt x="8011" y="100982"/>
                    </a:lnTo>
                    <a:lnTo>
                      <a:pt x="0" y="147700"/>
                    </a:lnTo>
                    <a:lnTo>
                      <a:pt x="8011" y="194357"/>
                    </a:lnTo>
                    <a:lnTo>
                      <a:pt x="30317" y="234869"/>
                    </a:lnTo>
                    <a:lnTo>
                      <a:pt x="64328" y="266810"/>
                    </a:lnTo>
                    <a:lnTo>
                      <a:pt x="107452" y="287754"/>
                    </a:lnTo>
                    <a:lnTo>
                      <a:pt x="157099" y="295275"/>
                    </a:lnTo>
                    <a:lnTo>
                      <a:pt x="206807" y="287754"/>
                    </a:lnTo>
                    <a:lnTo>
                      <a:pt x="249969" y="266810"/>
                    </a:lnTo>
                    <a:lnTo>
                      <a:pt x="283999" y="234869"/>
                    </a:lnTo>
                    <a:lnTo>
                      <a:pt x="306312" y="194357"/>
                    </a:lnTo>
                    <a:lnTo>
                      <a:pt x="314325" y="147700"/>
                    </a:lnTo>
                    <a:lnTo>
                      <a:pt x="306312" y="100982"/>
                    </a:lnTo>
                    <a:lnTo>
                      <a:pt x="283999" y="60432"/>
                    </a:lnTo>
                    <a:lnTo>
                      <a:pt x="249969" y="28472"/>
                    </a:lnTo>
                    <a:lnTo>
                      <a:pt x="206807" y="7521"/>
                    </a:lnTo>
                    <a:lnTo>
                      <a:pt x="157099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457325" y="5172075"/>
                <a:ext cx="31432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295275">
                    <a:moveTo>
                      <a:pt x="0" y="147700"/>
                    </a:moveTo>
                    <a:lnTo>
                      <a:pt x="8011" y="100982"/>
                    </a:lnTo>
                    <a:lnTo>
                      <a:pt x="30317" y="60432"/>
                    </a:lnTo>
                    <a:lnTo>
                      <a:pt x="64328" y="28472"/>
                    </a:lnTo>
                    <a:lnTo>
                      <a:pt x="107452" y="7521"/>
                    </a:lnTo>
                    <a:lnTo>
                      <a:pt x="157099" y="0"/>
                    </a:lnTo>
                    <a:lnTo>
                      <a:pt x="206807" y="7521"/>
                    </a:lnTo>
                    <a:lnTo>
                      <a:pt x="249969" y="28472"/>
                    </a:lnTo>
                    <a:lnTo>
                      <a:pt x="283999" y="60432"/>
                    </a:lnTo>
                    <a:lnTo>
                      <a:pt x="306312" y="100982"/>
                    </a:lnTo>
                    <a:lnTo>
                      <a:pt x="314325" y="147700"/>
                    </a:lnTo>
                    <a:lnTo>
                      <a:pt x="306312" y="194357"/>
                    </a:lnTo>
                    <a:lnTo>
                      <a:pt x="283999" y="234869"/>
                    </a:lnTo>
                    <a:lnTo>
                      <a:pt x="249969" y="266810"/>
                    </a:lnTo>
                    <a:lnTo>
                      <a:pt x="206807" y="287754"/>
                    </a:lnTo>
                    <a:lnTo>
                      <a:pt x="157099" y="295275"/>
                    </a:lnTo>
                    <a:lnTo>
                      <a:pt x="107452" y="287754"/>
                    </a:lnTo>
                    <a:lnTo>
                      <a:pt x="64328" y="266810"/>
                    </a:lnTo>
                    <a:lnTo>
                      <a:pt x="30317" y="234869"/>
                    </a:lnTo>
                    <a:lnTo>
                      <a:pt x="8011" y="194357"/>
                    </a:lnTo>
                    <a:lnTo>
                      <a:pt x="0" y="14770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728851" y="4834000"/>
                <a:ext cx="243204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43205" h="384810">
                    <a:moveTo>
                      <a:pt x="242824" y="0"/>
                    </a:moveTo>
                    <a:lnTo>
                      <a:pt x="0" y="384429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924050" y="5791200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152400" y="0"/>
                    </a:moveTo>
                    <a:lnTo>
                      <a:pt x="104217" y="7769"/>
                    </a:lnTo>
                    <a:lnTo>
                      <a:pt x="62380" y="29405"/>
                    </a:lnTo>
                    <a:lnTo>
                      <a:pt x="29394" y="62396"/>
                    </a:lnTo>
                    <a:lnTo>
                      <a:pt x="7766" y="104231"/>
                    </a:lnTo>
                    <a:lnTo>
                      <a:pt x="0" y="152400"/>
                    </a:lnTo>
                    <a:lnTo>
                      <a:pt x="7766" y="200568"/>
                    </a:lnTo>
                    <a:lnTo>
                      <a:pt x="29394" y="242403"/>
                    </a:lnTo>
                    <a:lnTo>
                      <a:pt x="62380" y="275394"/>
                    </a:lnTo>
                    <a:lnTo>
                      <a:pt x="104217" y="297030"/>
                    </a:lnTo>
                    <a:lnTo>
                      <a:pt x="152400" y="304800"/>
                    </a:lnTo>
                    <a:lnTo>
                      <a:pt x="200582" y="297030"/>
                    </a:lnTo>
                    <a:lnTo>
                      <a:pt x="242419" y="275394"/>
                    </a:lnTo>
                    <a:lnTo>
                      <a:pt x="275405" y="242403"/>
                    </a:lnTo>
                    <a:lnTo>
                      <a:pt x="297033" y="200568"/>
                    </a:lnTo>
                    <a:lnTo>
                      <a:pt x="304800" y="152400"/>
                    </a:lnTo>
                    <a:lnTo>
                      <a:pt x="297033" y="104231"/>
                    </a:lnTo>
                    <a:lnTo>
                      <a:pt x="275405" y="62396"/>
                    </a:lnTo>
                    <a:lnTo>
                      <a:pt x="242419" y="29405"/>
                    </a:lnTo>
                    <a:lnTo>
                      <a:pt x="200582" y="7769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924050" y="5791200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0" y="152400"/>
                    </a:moveTo>
                    <a:lnTo>
                      <a:pt x="7766" y="104231"/>
                    </a:lnTo>
                    <a:lnTo>
                      <a:pt x="29394" y="62396"/>
                    </a:lnTo>
                    <a:lnTo>
                      <a:pt x="62380" y="29405"/>
                    </a:lnTo>
                    <a:lnTo>
                      <a:pt x="104217" y="7769"/>
                    </a:lnTo>
                    <a:lnTo>
                      <a:pt x="152400" y="0"/>
                    </a:lnTo>
                    <a:lnTo>
                      <a:pt x="200582" y="7769"/>
                    </a:lnTo>
                    <a:lnTo>
                      <a:pt x="242419" y="29405"/>
                    </a:lnTo>
                    <a:lnTo>
                      <a:pt x="275405" y="62396"/>
                    </a:lnTo>
                    <a:lnTo>
                      <a:pt x="297033" y="104231"/>
                    </a:lnTo>
                    <a:lnTo>
                      <a:pt x="304800" y="152400"/>
                    </a:lnTo>
                    <a:lnTo>
                      <a:pt x="297033" y="200568"/>
                    </a:lnTo>
                    <a:lnTo>
                      <a:pt x="275405" y="242403"/>
                    </a:lnTo>
                    <a:lnTo>
                      <a:pt x="242419" y="275394"/>
                    </a:lnTo>
                    <a:lnTo>
                      <a:pt x="200582" y="297030"/>
                    </a:lnTo>
                    <a:lnTo>
                      <a:pt x="152400" y="304800"/>
                    </a:lnTo>
                    <a:lnTo>
                      <a:pt x="104217" y="297030"/>
                    </a:lnTo>
                    <a:lnTo>
                      <a:pt x="62380" y="275394"/>
                    </a:lnTo>
                    <a:lnTo>
                      <a:pt x="29394" y="242403"/>
                    </a:lnTo>
                    <a:lnTo>
                      <a:pt x="7766" y="200568"/>
                    </a:lnTo>
                    <a:lnTo>
                      <a:pt x="0" y="15240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728851" y="5434075"/>
                <a:ext cx="243204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243205" h="411479">
                    <a:moveTo>
                      <a:pt x="0" y="0"/>
                    </a:moveTo>
                    <a:lnTo>
                      <a:pt x="242824" y="411124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686050" y="4562475"/>
                <a:ext cx="30480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275">
                    <a:moveTo>
                      <a:pt x="152400" y="0"/>
                    </a:moveTo>
                    <a:lnTo>
                      <a:pt x="104217" y="7520"/>
                    </a:lnTo>
                    <a:lnTo>
                      <a:pt x="62380" y="28464"/>
                    </a:lnTo>
                    <a:lnTo>
                      <a:pt x="29394" y="60405"/>
                    </a:lnTo>
                    <a:lnTo>
                      <a:pt x="7766" y="100917"/>
                    </a:lnTo>
                    <a:lnTo>
                      <a:pt x="0" y="147574"/>
                    </a:lnTo>
                    <a:lnTo>
                      <a:pt x="7766" y="194292"/>
                    </a:lnTo>
                    <a:lnTo>
                      <a:pt x="29394" y="234842"/>
                    </a:lnTo>
                    <a:lnTo>
                      <a:pt x="62380" y="266802"/>
                    </a:lnTo>
                    <a:lnTo>
                      <a:pt x="104217" y="287753"/>
                    </a:lnTo>
                    <a:lnTo>
                      <a:pt x="152400" y="295275"/>
                    </a:lnTo>
                    <a:lnTo>
                      <a:pt x="200582" y="287753"/>
                    </a:lnTo>
                    <a:lnTo>
                      <a:pt x="242419" y="266802"/>
                    </a:lnTo>
                    <a:lnTo>
                      <a:pt x="275405" y="234842"/>
                    </a:lnTo>
                    <a:lnTo>
                      <a:pt x="297033" y="194292"/>
                    </a:lnTo>
                    <a:lnTo>
                      <a:pt x="304800" y="147574"/>
                    </a:lnTo>
                    <a:lnTo>
                      <a:pt x="297033" y="100917"/>
                    </a:lnTo>
                    <a:lnTo>
                      <a:pt x="275405" y="60405"/>
                    </a:lnTo>
                    <a:lnTo>
                      <a:pt x="242419" y="28464"/>
                    </a:lnTo>
                    <a:lnTo>
                      <a:pt x="200582" y="7520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686050" y="4562475"/>
                <a:ext cx="30480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275">
                    <a:moveTo>
                      <a:pt x="0" y="147574"/>
                    </a:moveTo>
                    <a:lnTo>
                      <a:pt x="7766" y="100917"/>
                    </a:lnTo>
                    <a:lnTo>
                      <a:pt x="29394" y="60405"/>
                    </a:lnTo>
                    <a:lnTo>
                      <a:pt x="62380" y="28464"/>
                    </a:lnTo>
                    <a:lnTo>
                      <a:pt x="104217" y="7520"/>
                    </a:lnTo>
                    <a:lnTo>
                      <a:pt x="152400" y="0"/>
                    </a:lnTo>
                    <a:lnTo>
                      <a:pt x="200582" y="7520"/>
                    </a:lnTo>
                    <a:lnTo>
                      <a:pt x="242419" y="28464"/>
                    </a:lnTo>
                    <a:lnTo>
                      <a:pt x="275405" y="60405"/>
                    </a:lnTo>
                    <a:lnTo>
                      <a:pt x="297033" y="100917"/>
                    </a:lnTo>
                    <a:lnTo>
                      <a:pt x="304800" y="147574"/>
                    </a:lnTo>
                    <a:lnTo>
                      <a:pt x="297033" y="194292"/>
                    </a:lnTo>
                    <a:lnTo>
                      <a:pt x="275405" y="234842"/>
                    </a:lnTo>
                    <a:lnTo>
                      <a:pt x="242419" y="266802"/>
                    </a:lnTo>
                    <a:lnTo>
                      <a:pt x="200582" y="287753"/>
                    </a:lnTo>
                    <a:lnTo>
                      <a:pt x="152400" y="295275"/>
                    </a:lnTo>
                    <a:lnTo>
                      <a:pt x="104217" y="287753"/>
                    </a:lnTo>
                    <a:lnTo>
                      <a:pt x="62380" y="266802"/>
                    </a:lnTo>
                    <a:lnTo>
                      <a:pt x="29394" y="234842"/>
                    </a:lnTo>
                    <a:lnTo>
                      <a:pt x="7766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243200" y="4719701"/>
                <a:ext cx="4483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8310">
                    <a:moveTo>
                      <a:pt x="447929" y="0"/>
                    </a:moveTo>
                    <a:lnTo>
                      <a:pt x="0" y="0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3238499" y="5172075"/>
                <a:ext cx="30480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275">
                    <a:moveTo>
                      <a:pt x="152400" y="0"/>
                    </a:moveTo>
                    <a:lnTo>
                      <a:pt x="104217" y="7521"/>
                    </a:lnTo>
                    <a:lnTo>
                      <a:pt x="62380" y="28472"/>
                    </a:lnTo>
                    <a:lnTo>
                      <a:pt x="29394" y="60432"/>
                    </a:lnTo>
                    <a:lnTo>
                      <a:pt x="7766" y="100982"/>
                    </a:lnTo>
                    <a:lnTo>
                      <a:pt x="0" y="147700"/>
                    </a:lnTo>
                    <a:lnTo>
                      <a:pt x="7766" y="194357"/>
                    </a:lnTo>
                    <a:lnTo>
                      <a:pt x="29394" y="234869"/>
                    </a:lnTo>
                    <a:lnTo>
                      <a:pt x="62380" y="266810"/>
                    </a:lnTo>
                    <a:lnTo>
                      <a:pt x="104217" y="287754"/>
                    </a:lnTo>
                    <a:lnTo>
                      <a:pt x="152400" y="295275"/>
                    </a:lnTo>
                    <a:lnTo>
                      <a:pt x="200582" y="287754"/>
                    </a:lnTo>
                    <a:lnTo>
                      <a:pt x="242419" y="266810"/>
                    </a:lnTo>
                    <a:lnTo>
                      <a:pt x="275405" y="234869"/>
                    </a:lnTo>
                    <a:lnTo>
                      <a:pt x="297033" y="194357"/>
                    </a:lnTo>
                    <a:lnTo>
                      <a:pt x="304800" y="147700"/>
                    </a:lnTo>
                    <a:lnTo>
                      <a:pt x="297033" y="100982"/>
                    </a:lnTo>
                    <a:lnTo>
                      <a:pt x="275405" y="60432"/>
                    </a:lnTo>
                    <a:lnTo>
                      <a:pt x="242419" y="28472"/>
                    </a:lnTo>
                    <a:lnTo>
                      <a:pt x="200582" y="7521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238499" y="5172075"/>
                <a:ext cx="30480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275">
                    <a:moveTo>
                      <a:pt x="0" y="147700"/>
                    </a:moveTo>
                    <a:lnTo>
                      <a:pt x="7766" y="100982"/>
                    </a:lnTo>
                    <a:lnTo>
                      <a:pt x="29394" y="60432"/>
                    </a:lnTo>
                    <a:lnTo>
                      <a:pt x="62380" y="28472"/>
                    </a:lnTo>
                    <a:lnTo>
                      <a:pt x="104217" y="7521"/>
                    </a:lnTo>
                    <a:lnTo>
                      <a:pt x="152400" y="0"/>
                    </a:lnTo>
                    <a:lnTo>
                      <a:pt x="200582" y="7521"/>
                    </a:lnTo>
                    <a:lnTo>
                      <a:pt x="242419" y="28472"/>
                    </a:lnTo>
                    <a:lnTo>
                      <a:pt x="275405" y="60432"/>
                    </a:lnTo>
                    <a:lnTo>
                      <a:pt x="297033" y="100982"/>
                    </a:lnTo>
                    <a:lnTo>
                      <a:pt x="304800" y="147700"/>
                    </a:lnTo>
                    <a:lnTo>
                      <a:pt x="297033" y="194357"/>
                    </a:lnTo>
                    <a:lnTo>
                      <a:pt x="275405" y="234869"/>
                    </a:lnTo>
                    <a:lnTo>
                      <a:pt x="242419" y="266810"/>
                    </a:lnTo>
                    <a:lnTo>
                      <a:pt x="200582" y="287754"/>
                    </a:lnTo>
                    <a:lnTo>
                      <a:pt x="152400" y="295275"/>
                    </a:lnTo>
                    <a:lnTo>
                      <a:pt x="104217" y="287754"/>
                    </a:lnTo>
                    <a:lnTo>
                      <a:pt x="62380" y="266810"/>
                    </a:lnTo>
                    <a:lnTo>
                      <a:pt x="29394" y="234869"/>
                    </a:lnTo>
                    <a:lnTo>
                      <a:pt x="7766" y="194357"/>
                    </a:lnTo>
                    <a:lnTo>
                      <a:pt x="0" y="14770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776476" y="4824475"/>
                <a:ext cx="1499870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1499870" h="504825">
                    <a:moveTo>
                      <a:pt x="1499489" y="408432"/>
                    </a:moveTo>
                    <a:lnTo>
                      <a:pt x="1171575" y="0"/>
                    </a:lnTo>
                  </a:path>
                  <a:path w="1499870" h="504825">
                    <a:moveTo>
                      <a:pt x="960247" y="0"/>
                    </a:moveTo>
                    <a:lnTo>
                      <a:pt x="0" y="504571"/>
                    </a:lnTo>
                  </a:path>
                  <a:path w="1499870" h="504825">
                    <a:moveTo>
                      <a:pt x="1470025" y="504825"/>
                    </a:moveTo>
                    <a:lnTo>
                      <a:pt x="0" y="504825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714625" y="5791200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152400" y="0"/>
                    </a:moveTo>
                    <a:lnTo>
                      <a:pt x="104217" y="7769"/>
                    </a:lnTo>
                    <a:lnTo>
                      <a:pt x="62380" y="29405"/>
                    </a:lnTo>
                    <a:lnTo>
                      <a:pt x="29394" y="62396"/>
                    </a:lnTo>
                    <a:lnTo>
                      <a:pt x="7766" y="104231"/>
                    </a:lnTo>
                    <a:lnTo>
                      <a:pt x="0" y="152400"/>
                    </a:lnTo>
                    <a:lnTo>
                      <a:pt x="7766" y="200568"/>
                    </a:lnTo>
                    <a:lnTo>
                      <a:pt x="29394" y="242403"/>
                    </a:lnTo>
                    <a:lnTo>
                      <a:pt x="62380" y="275394"/>
                    </a:lnTo>
                    <a:lnTo>
                      <a:pt x="104217" y="297030"/>
                    </a:lnTo>
                    <a:lnTo>
                      <a:pt x="152400" y="304800"/>
                    </a:lnTo>
                    <a:lnTo>
                      <a:pt x="200582" y="297030"/>
                    </a:lnTo>
                    <a:lnTo>
                      <a:pt x="242419" y="275394"/>
                    </a:lnTo>
                    <a:lnTo>
                      <a:pt x="275405" y="242403"/>
                    </a:lnTo>
                    <a:lnTo>
                      <a:pt x="297033" y="200568"/>
                    </a:lnTo>
                    <a:lnTo>
                      <a:pt x="304800" y="152400"/>
                    </a:lnTo>
                    <a:lnTo>
                      <a:pt x="297033" y="104231"/>
                    </a:lnTo>
                    <a:lnTo>
                      <a:pt x="275405" y="62396"/>
                    </a:lnTo>
                    <a:lnTo>
                      <a:pt x="242419" y="29405"/>
                    </a:lnTo>
                    <a:lnTo>
                      <a:pt x="200582" y="7769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714625" y="5791200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0" y="152400"/>
                    </a:moveTo>
                    <a:lnTo>
                      <a:pt x="7766" y="104231"/>
                    </a:lnTo>
                    <a:lnTo>
                      <a:pt x="29394" y="62396"/>
                    </a:lnTo>
                    <a:lnTo>
                      <a:pt x="62380" y="29405"/>
                    </a:lnTo>
                    <a:lnTo>
                      <a:pt x="104217" y="7769"/>
                    </a:lnTo>
                    <a:lnTo>
                      <a:pt x="152400" y="0"/>
                    </a:lnTo>
                    <a:lnTo>
                      <a:pt x="200582" y="7769"/>
                    </a:lnTo>
                    <a:lnTo>
                      <a:pt x="242419" y="29405"/>
                    </a:lnTo>
                    <a:lnTo>
                      <a:pt x="275405" y="62396"/>
                    </a:lnTo>
                    <a:lnTo>
                      <a:pt x="297033" y="104231"/>
                    </a:lnTo>
                    <a:lnTo>
                      <a:pt x="304800" y="152400"/>
                    </a:lnTo>
                    <a:lnTo>
                      <a:pt x="297033" y="200568"/>
                    </a:lnTo>
                    <a:lnTo>
                      <a:pt x="275405" y="242403"/>
                    </a:lnTo>
                    <a:lnTo>
                      <a:pt x="242419" y="275394"/>
                    </a:lnTo>
                    <a:lnTo>
                      <a:pt x="200582" y="297030"/>
                    </a:lnTo>
                    <a:lnTo>
                      <a:pt x="152400" y="304800"/>
                    </a:lnTo>
                    <a:lnTo>
                      <a:pt x="104217" y="297030"/>
                    </a:lnTo>
                    <a:lnTo>
                      <a:pt x="62380" y="275394"/>
                    </a:lnTo>
                    <a:lnTo>
                      <a:pt x="29394" y="242403"/>
                    </a:lnTo>
                    <a:lnTo>
                      <a:pt x="7766" y="200568"/>
                    </a:lnTo>
                    <a:lnTo>
                      <a:pt x="0" y="15240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976625" y="5434075"/>
                <a:ext cx="311150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311150" h="411479">
                    <a:moveTo>
                      <a:pt x="0" y="411124"/>
                    </a:moveTo>
                    <a:lnTo>
                      <a:pt x="311150" y="0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206868" y="4894325"/>
                <a:ext cx="2609850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2609850" h="847089">
                    <a:moveTo>
                      <a:pt x="282206" y="34290"/>
                    </a:moveTo>
                    <a:lnTo>
                      <a:pt x="270141" y="0"/>
                    </a:lnTo>
                    <a:lnTo>
                      <a:pt x="220370" y="16916"/>
                    </a:lnTo>
                    <a:lnTo>
                      <a:pt x="175475" y="40233"/>
                    </a:lnTo>
                    <a:lnTo>
                      <a:pt x="135432" y="69926"/>
                    </a:lnTo>
                    <a:lnTo>
                      <a:pt x="100228" y="106006"/>
                    </a:lnTo>
                    <a:lnTo>
                      <a:pt x="69862" y="148463"/>
                    </a:lnTo>
                    <a:lnTo>
                      <a:pt x="48514" y="187769"/>
                    </a:lnTo>
                    <a:lnTo>
                      <a:pt x="31051" y="229692"/>
                    </a:lnTo>
                    <a:lnTo>
                      <a:pt x="17462" y="274269"/>
                    </a:lnTo>
                    <a:lnTo>
                      <a:pt x="7759" y="321449"/>
                    </a:lnTo>
                    <a:lnTo>
                      <a:pt x="1930" y="371259"/>
                    </a:lnTo>
                    <a:lnTo>
                      <a:pt x="0" y="423672"/>
                    </a:lnTo>
                    <a:lnTo>
                      <a:pt x="1930" y="476199"/>
                    </a:lnTo>
                    <a:lnTo>
                      <a:pt x="7734" y="526072"/>
                    </a:lnTo>
                    <a:lnTo>
                      <a:pt x="17399" y="573290"/>
                    </a:lnTo>
                    <a:lnTo>
                      <a:pt x="30937" y="617842"/>
                    </a:lnTo>
                    <a:lnTo>
                      <a:pt x="48336" y="659726"/>
                    </a:lnTo>
                    <a:lnTo>
                      <a:pt x="69608" y="698931"/>
                    </a:lnTo>
                    <a:lnTo>
                      <a:pt x="99936" y="741222"/>
                    </a:lnTo>
                    <a:lnTo>
                      <a:pt x="135140" y="777163"/>
                    </a:lnTo>
                    <a:lnTo>
                      <a:pt x="175247" y="806754"/>
                    </a:lnTo>
                    <a:lnTo>
                      <a:pt x="220243" y="830021"/>
                    </a:lnTo>
                    <a:lnTo>
                      <a:pt x="270141" y="846937"/>
                    </a:lnTo>
                    <a:lnTo>
                      <a:pt x="280809" y="812558"/>
                    </a:lnTo>
                    <a:lnTo>
                      <a:pt x="232562" y="791184"/>
                    </a:lnTo>
                    <a:lnTo>
                      <a:pt x="190919" y="761441"/>
                    </a:lnTo>
                    <a:lnTo>
                      <a:pt x="155892" y="723303"/>
                    </a:lnTo>
                    <a:lnTo>
                      <a:pt x="127520" y="676783"/>
                    </a:lnTo>
                    <a:lnTo>
                      <a:pt x="109410" y="634060"/>
                    </a:lnTo>
                    <a:lnTo>
                      <a:pt x="95326" y="586930"/>
                    </a:lnTo>
                    <a:lnTo>
                      <a:pt x="85267" y="535419"/>
                    </a:lnTo>
                    <a:lnTo>
                      <a:pt x="79235" y="479526"/>
                    </a:lnTo>
                    <a:lnTo>
                      <a:pt x="77228" y="419227"/>
                    </a:lnTo>
                    <a:lnTo>
                      <a:pt x="79235" y="360921"/>
                    </a:lnTo>
                    <a:lnTo>
                      <a:pt x="85267" y="306705"/>
                    </a:lnTo>
                    <a:lnTo>
                      <a:pt x="95326" y="256565"/>
                    </a:lnTo>
                    <a:lnTo>
                      <a:pt x="109410" y="210502"/>
                    </a:lnTo>
                    <a:lnTo>
                      <a:pt x="127520" y="168529"/>
                    </a:lnTo>
                    <a:lnTo>
                      <a:pt x="155968" y="122720"/>
                    </a:lnTo>
                    <a:lnTo>
                      <a:pt x="191236" y="85077"/>
                    </a:lnTo>
                    <a:lnTo>
                      <a:pt x="233311" y="55613"/>
                    </a:lnTo>
                    <a:lnTo>
                      <a:pt x="282206" y="34290"/>
                    </a:lnTo>
                    <a:close/>
                  </a:path>
                  <a:path w="2609850" h="847089">
                    <a:moveTo>
                      <a:pt x="2609608" y="423672"/>
                    </a:moveTo>
                    <a:lnTo>
                      <a:pt x="2607653" y="371259"/>
                    </a:lnTo>
                    <a:lnTo>
                      <a:pt x="2601823" y="321449"/>
                    </a:lnTo>
                    <a:lnTo>
                      <a:pt x="2592095" y="274269"/>
                    </a:lnTo>
                    <a:lnTo>
                      <a:pt x="2578481" y="229692"/>
                    </a:lnTo>
                    <a:lnTo>
                      <a:pt x="2560993" y="187769"/>
                    </a:lnTo>
                    <a:lnTo>
                      <a:pt x="2539631" y="148463"/>
                    </a:lnTo>
                    <a:lnTo>
                      <a:pt x="2509304" y="106006"/>
                    </a:lnTo>
                    <a:lnTo>
                      <a:pt x="2474112" y="69926"/>
                    </a:lnTo>
                    <a:lnTo>
                      <a:pt x="2434069" y="40233"/>
                    </a:lnTo>
                    <a:lnTo>
                      <a:pt x="2389187" y="16916"/>
                    </a:lnTo>
                    <a:lnTo>
                      <a:pt x="2339479" y="0"/>
                    </a:lnTo>
                    <a:lnTo>
                      <a:pt x="2327414" y="34290"/>
                    </a:lnTo>
                    <a:lnTo>
                      <a:pt x="2376386" y="55613"/>
                    </a:lnTo>
                    <a:lnTo>
                      <a:pt x="2418550" y="85077"/>
                    </a:lnTo>
                    <a:lnTo>
                      <a:pt x="2453868" y="122720"/>
                    </a:lnTo>
                    <a:lnTo>
                      <a:pt x="2482354" y="168529"/>
                    </a:lnTo>
                    <a:lnTo>
                      <a:pt x="2500312" y="210502"/>
                    </a:lnTo>
                    <a:lnTo>
                      <a:pt x="2514295" y="256565"/>
                    </a:lnTo>
                    <a:lnTo>
                      <a:pt x="2524277" y="306705"/>
                    </a:lnTo>
                    <a:lnTo>
                      <a:pt x="2530259" y="360921"/>
                    </a:lnTo>
                    <a:lnTo>
                      <a:pt x="2532265" y="419227"/>
                    </a:lnTo>
                    <a:lnTo>
                      <a:pt x="2530246" y="479526"/>
                    </a:lnTo>
                    <a:lnTo>
                      <a:pt x="2524226" y="535419"/>
                    </a:lnTo>
                    <a:lnTo>
                      <a:pt x="2514181" y="586930"/>
                    </a:lnTo>
                    <a:lnTo>
                      <a:pt x="2500134" y="634060"/>
                    </a:lnTo>
                    <a:lnTo>
                      <a:pt x="2482100" y="676783"/>
                    </a:lnTo>
                    <a:lnTo>
                      <a:pt x="2453652" y="723303"/>
                    </a:lnTo>
                    <a:lnTo>
                      <a:pt x="2418626" y="761441"/>
                    </a:lnTo>
                    <a:lnTo>
                      <a:pt x="2376970" y="791184"/>
                    </a:lnTo>
                    <a:lnTo>
                      <a:pt x="2328684" y="812558"/>
                    </a:lnTo>
                    <a:lnTo>
                      <a:pt x="2339479" y="846937"/>
                    </a:lnTo>
                    <a:lnTo>
                      <a:pt x="2389314" y="830021"/>
                    </a:lnTo>
                    <a:lnTo>
                      <a:pt x="2434272" y="806754"/>
                    </a:lnTo>
                    <a:lnTo>
                      <a:pt x="2474353" y="777163"/>
                    </a:lnTo>
                    <a:lnTo>
                      <a:pt x="2509558" y="741222"/>
                    </a:lnTo>
                    <a:lnTo>
                      <a:pt x="2539885" y="698931"/>
                    </a:lnTo>
                    <a:lnTo>
                      <a:pt x="2561183" y="659726"/>
                    </a:lnTo>
                    <a:lnTo>
                      <a:pt x="2578620" y="617842"/>
                    </a:lnTo>
                    <a:lnTo>
                      <a:pt x="2592171" y="573290"/>
                    </a:lnTo>
                    <a:lnTo>
                      <a:pt x="2601861" y="526072"/>
                    </a:lnTo>
                    <a:lnTo>
                      <a:pt x="2607665" y="476199"/>
                    </a:lnTo>
                    <a:lnTo>
                      <a:pt x="2609608" y="4236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42"/>
            <p:cNvSpPr/>
            <p:nvPr/>
          </p:nvSpPr>
          <p:spPr>
            <a:xfrm>
              <a:off x="523069" y="4913503"/>
              <a:ext cx="536575" cy="818515"/>
            </a:xfrm>
            <a:custGeom>
              <a:avLst/>
              <a:gdLst/>
              <a:ahLst/>
              <a:cxnLst/>
              <a:rect l="l" t="t" r="r" b="b"/>
              <a:pathLst>
                <a:path w="536575" h="818514">
                  <a:moveTo>
                    <a:pt x="393731" y="0"/>
                  </a:moveTo>
                  <a:lnTo>
                    <a:pt x="323182" y="0"/>
                  </a:lnTo>
                  <a:lnTo>
                    <a:pt x="281666" y="191516"/>
                  </a:lnTo>
                  <a:lnTo>
                    <a:pt x="239677" y="194399"/>
                  </a:lnTo>
                  <a:lnTo>
                    <a:pt x="200789" y="201723"/>
                  </a:lnTo>
                  <a:lnTo>
                    <a:pt x="132314" y="229743"/>
                  </a:lnTo>
                  <a:lnTo>
                    <a:pt x="76837" y="272335"/>
                  </a:lnTo>
                  <a:lnTo>
                    <a:pt x="34981" y="326644"/>
                  </a:lnTo>
                  <a:lnTo>
                    <a:pt x="8692" y="388477"/>
                  </a:lnTo>
                  <a:lnTo>
                    <a:pt x="84" y="451675"/>
                  </a:lnTo>
                  <a:lnTo>
                    <a:pt x="0" y="454914"/>
                  </a:lnTo>
                  <a:lnTo>
                    <a:pt x="2901" y="491503"/>
                  </a:lnTo>
                  <a:lnTo>
                    <a:pt x="26675" y="554126"/>
                  </a:lnTo>
                  <a:lnTo>
                    <a:pt x="73807" y="599916"/>
                  </a:lnTo>
                  <a:lnTo>
                    <a:pt x="141786" y="626395"/>
                  </a:lnTo>
                  <a:lnTo>
                    <a:pt x="183431" y="632206"/>
                  </a:lnTo>
                  <a:lnTo>
                    <a:pt x="142804" y="817943"/>
                  </a:lnTo>
                  <a:lnTo>
                    <a:pt x="213353" y="817943"/>
                  </a:lnTo>
                  <a:lnTo>
                    <a:pt x="253980" y="632206"/>
                  </a:lnTo>
                  <a:lnTo>
                    <a:pt x="285972" y="631134"/>
                  </a:lnTo>
                  <a:lnTo>
                    <a:pt x="342341" y="622561"/>
                  </a:lnTo>
                  <a:lnTo>
                    <a:pt x="389476" y="605222"/>
                  </a:lnTo>
                  <a:lnTo>
                    <a:pt x="405218" y="596519"/>
                  </a:lnTo>
                  <a:lnTo>
                    <a:pt x="191915" y="596519"/>
                  </a:lnTo>
                  <a:lnTo>
                    <a:pt x="167336" y="591899"/>
                  </a:lnTo>
                  <a:lnTo>
                    <a:pt x="126035" y="569801"/>
                  </a:lnTo>
                  <a:lnTo>
                    <a:pt x="95838" y="531459"/>
                  </a:lnTo>
                  <a:lnTo>
                    <a:pt x="80441" y="482778"/>
                  </a:lnTo>
                  <a:lnTo>
                    <a:pt x="78517" y="454914"/>
                  </a:lnTo>
                  <a:lnTo>
                    <a:pt x="82129" y="409717"/>
                  </a:lnTo>
                  <a:lnTo>
                    <a:pt x="92968" y="368236"/>
                  </a:lnTo>
                  <a:lnTo>
                    <a:pt x="111033" y="330469"/>
                  </a:lnTo>
                  <a:lnTo>
                    <a:pt x="136327" y="296418"/>
                  </a:lnTo>
                  <a:lnTo>
                    <a:pt x="166562" y="268061"/>
                  </a:lnTo>
                  <a:lnTo>
                    <a:pt x="199449" y="247205"/>
                  </a:lnTo>
                  <a:lnTo>
                    <a:pt x="273182" y="228092"/>
                  </a:lnTo>
                  <a:lnTo>
                    <a:pt x="343522" y="228092"/>
                  </a:lnTo>
                  <a:lnTo>
                    <a:pt x="343718" y="227203"/>
                  </a:lnTo>
                  <a:lnTo>
                    <a:pt x="467349" y="227203"/>
                  </a:lnTo>
                  <a:lnTo>
                    <a:pt x="462810" y="223645"/>
                  </a:lnTo>
                  <a:lnTo>
                    <a:pt x="431180" y="208010"/>
                  </a:lnTo>
                  <a:lnTo>
                    <a:pt x="394163" y="197304"/>
                  </a:lnTo>
                  <a:lnTo>
                    <a:pt x="351757" y="191516"/>
                  </a:lnTo>
                  <a:lnTo>
                    <a:pt x="393731" y="0"/>
                  </a:lnTo>
                  <a:close/>
                </a:path>
                <a:path w="536575" h="818514">
                  <a:moveTo>
                    <a:pt x="343522" y="228092"/>
                  </a:moveTo>
                  <a:lnTo>
                    <a:pt x="273182" y="228092"/>
                  </a:lnTo>
                  <a:lnTo>
                    <a:pt x="191915" y="596519"/>
                  </a:lnTo>
                  <a:lnTo>
                    <a:pt x="405218" y="596519"/>
                  </a:lnTo>
                  <a:lnTo>
                    <a:pt x="406136" y="596011"/>
                  </a:lnTo>
                  <a:lnTo>
                    <a:pt x="262463" y="596011"/>
                  </a:lnTo>
                  <a:lnTo>
                    <a:pt x="343522" y="228092"/>
                  </a:lnTo>
                  <a:close/>
                </a:path>
                <a:path w="536575" h="818514">
                  <a:moveTo>
                    <a:pt x="467349" y="227203"/>
                  </a:moveTo>
                  <a:lnTo>
                    <a:pt x="343718" y="227203"/>
                  </a:lnTo>
                  <a:lnTo>
                    <a:pt x="361177" y="230058"/>
                  </a:lnTo>
                  <a:lnTo>
                    <a:pt x="377379" y="234997"/>
                  </a:lnTo>
                  <a:lnTo>
                    <a:pt x="418218" y="261915"/>
                  </a:lnTo>
                  <a:lnTo>
                    <a:pt x="444632" y="302260"/>
                  </a:lnTo>
                  <a:lnTo>
                    <a:pt x="456348" y="351230"/>
                  </a:lnTo>
                  <a:lnTo>
                    <a:pt x="457129" y="368808"/>
                  </a:lnTo>
                  <a:lnTo>
                    <a:pt x="455538" y="398569"/>
                  </a:lnTo>
                  <a:lnTo>
                    <a:pt x="442788" y="454914"/>
                  </a:lnTo>
                  <a:lnTo>
                    <a:pt x="417753" y="505884"/>
                  </a:lnTo>
                  <a:lnTo>
                    <a:pt x="382706" y="546945"/>
                  </a:lnTo>
                  <a:lnTo>
                    <a:pt x="338646" y="576883"/>
                  </a:lnTo>
                  <a:lnTo>
                    <a:pt x="289083" y="593127"/>
                  </a:lnTo>
                  <a:lnTo>
                    <a:pt x="262463" y="596011"/>
                  </a:lnTo>
                  <a:lnTo>
                    <a:pt x="406136" y="596011"/>
                  </a:lnTo>
                  <a:lnTo>
                    <a:pt x="453560" y="561467"/>
                  </a:lnTo>
                  <a:lnTo>
                    <a:pt x="489279" y="522049"/>
                  </a:lnTo>
                  <a:lnTo>
                    <a:pt x="515168" y="476631"/>
                  </a:lnTo>
                  <a:lnTo>
                    <a:pt x="530913" y="425386"/>
                  </a:lnTo>
                  <a:lnTo>
                    <a:pt x="536161" y="368808"/>
                  </a:lnTo>
                  <a:lnTo>
                    <a:pt x="533216" y="331517"/>
                  </a:lnTo>
                  <a:lnTo>
                    <a:pt x="524382" y="298323"/>
                  </a:lnTo>
                  <a:lnTo>
                    <a:pt x="509661" y="269224"/>
                  </a:lnTo>
                  <a:lnTo>
                    <a:pt x="489057" y="244221"/>
                  </a:lnTo>
                  <a:lnTo>
                    <a:pt x="467349" y="2272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78D658-6376-923B-125D-2520D3BD72FD}"/>
              </a:ext>
            </a:extLst>
          </p:cNvPr>
          <p:cNvGrpSpPr/>
          <p:nvPr/>
        </p:nvGrpSpPr>
        <p:grpSpPr>
          <a:xfrm>
            <a:off x="374369" y="3012173"/>
            <a:ext cx="3293700" cy="1524000"/>
            <a:chOff x="639363" y="2609850"/>
            <a:chExt cx="3293700" cy="1524000"/>
          </a:xfrm>
        </p:grpSpPr>
        <p:grpSp>
          <p:nvGrpSpPr>
            <p:cNvPr id="4" name="object 4"/>
            <p:cNvGrpSpPr/>
            <p:nvPr/>
          </p:nvGrpSpPr>
          <p:grpSpPr>
            <a:xfrm>
              <a:off x="1323213" y="2609850"/>
              <a:ext cx="2277745" cy="1524000"/>
              <a:chOff x="1323213" y="2609850"/>
              <a:chExt cx="2277745" cy="15240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2066925" y="2638425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142875" y="0"/>
                    </a:moveTo>
                    <a:lnTo>
                      <a:pt x="97731" y="7520"/>
                    </a:lnTo>
                    <a:lnTo>
                      <a:pt x="58512" y="28464"/>
                    </a:lnTo>
                    <a:lnTo>
                      <a:pt x="27578" y="60405"/>
                    </a:lnTo>
                    <a:lnTo>
                      <a:pt x="7287" y="100917"/>
                    </a:lnTo>
                    <a:lnTo>
                      <a:pt x="0" y="147574"/>
                    </a:lnTo>
                    <a:lnTo>
                      <a:pt x="7287" y="194292"/>
                    </a:lnTo>
                    <a:lnTo>
                      <a:pt x="27578" y="234842"/>
                    </a:lnTo>
                    <a:lnTo>
                      <a:pt x="58512" y="266802"/>
                    </a:lnTo>
                    <a:lnTo>
                      <a:pt x="97731" y="287753"/>
                    </a:lnTo>
                    <a:lnTo>
                      <a:pt x="142875" y="295275"/>
                    </a:lnTo>
                    <a:lnTo>
                      <a:pt x="188018" y="287753"/>
                    </a:lnTo>
                    <a:lnTo>
                      <a:pt x="227237" y="266802"/>
                    </a:lnTo>
                    <a:lnTo>
                      <a:pt x="258171" y="234842"/>
                    </a:lnTo>
                    <a:lnTo>
                      <a:pt x="278462" y="194292"/>
                    </a:lnTo>
                    <a:lnTo>
                      <a:pt x="285750" y="147574"/>
                    </a:lnTo>
                    <a:lnTo>
                      <a:pt x="278462" y="100917"/>
                    </a:lnTo>
                    <a:lnTo>
                      <a:pt x="258171" y="60405"/>
                    </a:lnTo>
                    <a:lnTo>
                      <a:pt x="227237" y="28464"/>
                    </a:lnTo>
                    <a:lnTo>
                      <a:pt x="188018" y="7520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066925" y="2638425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0" y="147574"/>
                    </a:moveTo>
                    <a:lnTo>
                      <a:pt x="7287" y="100917"/>
                    </a:lnTo>
                    <a:lnTo>
                      <a:pt x="27578" y="60405"/>
                    </a:lnTo>
                    <a:lnTo>
                      <a:pt x="58512" y="28464"/>
                    </a:lnTo>
                    <a:lnTo>
                      <a:pt x="97731" y="7520"/>
                    </a:lnTo>
                    <a:lnTo>
                      <a:pt x="142875" y="0"/>
                    </a:lnTo>
                    <a:lnTo>
                      <a:pt x="188018" y="7520"/>
                    </a:lnTo>
                    <a:lnTo>
                      <a:pt x="227237" y="28464"/>
                    </a:lnTo>
                    <a:lnTo>
                      <a:pt x="258171" y="60405"/>
                    </a:lnTo>
                    <a:lnTo>
                      <a:pt x="278462" y="100917"/>
                    </a:lnTo>
                    <a:lnTo>
                      <a:pt x="285750" y="147574"/>
                    </a:lnTo>
                    <a:lnTo>
                      <a:pt x="278462" y="194292"/>
                    </a:lnTo>
                    <a:lnTo>
                      <a:pt x="258171" y="234842"/>
                    </a:lnTo>
                    <a:lnTo>
                      <a:pt x="227237" y="266802"/>
                    </a:lnTo>
                    <a:lnTo>
                      <a:pt x="188018" y="287753"/>
                    </a:lnTo>
                    <a:lnTo>
                      <a:pt x="142875" y="295275"/>
                    </a:lnTo>
                    <a:lnTo>
                      <a:pt x="97731" y="287753"/>
                    </a:lnTo>
                    <a:lnTo>
                      <a:pt x="58512" y="266802"/>
                    </a:lnTo>
                    <a:lnTo>
                      <a:pt x="27578" y="234842"/>
                    </a:lnTo>
                    <a:lnTo>
                      <a:pt x="7287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638300" y="32194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142875" y="0"/>
                    </a:moveTo>
                    <a:lnTo>
                      <a:pt x="97731" y="7520"/>
                    </a:lnTo>
                    <a:lnTo>
                      <a:pt x="58512" y="28464"/>
                    </a:lnTo>
                    <a:lnTo>
                      <a:pt x="27578" y="60405"/>
                    </a:lnTo>
                    <a:lnTo>
                      <a:pt x="7287" y="100917"/>
                    </a:lnTo>
                    <a:lnTo>
                      <a:pt x="0" y="147574"/>
                    </a:lnTo>
                    <a:lnTo>
                      <a:pt x="7287" y="194292"/>
                    </a:lnTo>
                    <a:lnTo>
                      <a:pt x="27578" y="234842"/>
                    </a:lnTo>
                    <a:lnTo>
                      <a:pt x="58512" y="266802"/>
                    </a:lnTo>
                    <a:lnTo>
                      <a:pt x="97731" y="287753"/>
                    </a:lnTo>
                    <a:lnTo>
                      <a:pt x="142875" y="295275"/>
                    </a:lnTo>
                    <a:lnTo>
                      <a:pt x="188018" y="287753"/>
                    </a:lnTo>
                    <a:lnTo>
                      <a:pt x="227237" y="266802"/>
                    </a:lnTo>
                    <a:lnTo>
                      <a:pt x="258171" y="234842"/>
                    </a:lnTo>
                    <a:lnTo>
                      <a:pt x="278462" y="194292"/>
                    </a:lnTo>
                    <a:lnTo>
                      <a:pt x="285750" y="147574"/>
                    </a:lnTo>
                    <a:lnTo>
                      <a:pt x="278462" y="100917"/>
                    </a:lnTo>
                    <a:lnTo>
                      <a:pt x="258171" y="60405"/>
                    </a:lnTo>
                    <a:lnTo>
                      <a:pt x="227237" y="28464"/>
                    </a:lnTo>
                    <a:lnTo>
                      <a:pt x="188018" y="7520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638300" y="32194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0" y="147574"/>
                    </a:moveTo>
                    <a:lnTo>
                      <a:pt x="7287" y="100917"/>
                    </a:lnTo>
                    <a:lnTo>
                      <a:pt x="27578" y="60405"/>
                    </a:lnTo>
                    <a:lnTo>
                      <a:pt x="58512" y="28464"/>
                    </a:lnTo>
                    <a:lnTo>
                      <a:pt x="97731" y="7520"/>
                    </a:lnTo>
                    <a:lnTo>
                      <a:pt x="142875" y="0"/>
                    </a:lnTo>
                    <a:lnTo>
                      <a:pt x="188018" y="7520"/>
                    </a:lnTo>
                    <a:lnTo>
                      <a:pt x="227237" y="28464"/>
                    </a:lnTo>
                    <a:lnTo>
                      <a:pt x="258171" y="60405"/>
                    </a:lnTo>
                    <a:lnTo>
                      <a:pt x="278462" y="100917"/>
                    </a:lnTo>
                    <a:lnTo>
                      <a:pt x="285750" y="147574"/>
                    </a:lnTo>
                    <a:lnTo>
                      <a:pt x="278462" y="194292"/>
                    </a:lnTo>
                    <a:lnTo>
                      <a:pt x="258171" y="234842"/>
                    </a:lnTo>
                    <a:lnTo>
                      <a:pt x="227237" y="266802"/>
                    </a:lnTo>
                    <a:lnTo>
                      <a:pt x="188018" y="287753"/>
                    </a:lnTo>
                    <a:lnTo>
                      <a:pt x="142875" y="295275"/>
                    </a:lnTo>
                    <a:lnTo>
                      <a:pt x="97731" y="287753"/>
                    </a:lnTo>
                    <a:lnTo>
                      <a:pt x="58512" y="266802"/>
                    </a:lnTo>
                    <a:lnTo>
                      <a:pt x="27578" y="234842"/>
                    </a:lnTo>
                    <a:lnTo>
                      <a:pt x="7287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881251" y="2890900"/>
                <a:ext cx="2286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377825">
                    <a:moveTo>
                      <a:pt x="228346" y="0"/>
                    </a:moveTo>
                    <a:lnTo>
                      <a:pt x="0" y="377316"/>
                    </a:lnTo>
                  </a:path>
                </a:pathLst>
              </a:custGeom>
              <a:ln w="2857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066925" y="38290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142875" y="0"/>
                    </a:moveTo>
                    <a:lnTo>
                      <a:pt x="97731" y="7520"/>
                    </a:lnTo>
                    <a:lnTo>
                      <a:pt x="58512" y="28464"/>
                    </a:lnTo>
                    <a:lnTo>
                      <a:pt x="27578" y="60405"/>
                    </a:lnTo>
                    <a:lnTo>
                      <a:pt x="7287" y="100917"/>
                    </a:lnTo>
                    <a:lnTo>
                      <a:pt x="0" y="147574"/>
                    </a:lnTo>
                    <a:lnTo>
                      <a:pt x="7287" y="194292"/>
                    </a:lnTo>
                    <a:lnTo>
                      <a:pt x="27578" y="234842"/>
                    </a:lnTo>
                    <a:lnTo>
                      <a:pt x="58512" y="266802"/>
                    </a:lnTo>
                    <a:lnTo>
                      <a:pt x="97731" y="287753"/>
                    </a:lnTo>
                    <a:lnTo>
                      <a:pt x="142875" y="295275"/>
                    </a:lnTo>
                    <a:lnTo>
                      <a:pt x="188018" y="287753"/>
                    </a:lnTo>
                    <a:lnTo>
                      <a:pt x="227237" y="266802"/>
                    </a:lnTo>
                    <a:lnTo>
                      <a:pt x="258171" y="234842"/>
                    </a:lnTo>
                    <a:lnTo>
                      <a:pt x="278462" y="194292"/>
                    </a:lnTo>
                    <a:lnTo>
                      <a:pt x="285750" y="147574"/>
                    </a:lnTo>
                    <a:lnTo>
                      <a:pt x="278462" y="100917"/>
                    </a:lnTo>
                    <a:lnTo>
                      <a:pt x="258171" y="60405"/>
                    </a:lnTo>
                    <a:lnTo>
                      <a:pt x="227237" y="28464"/>
                    </a:lnTo>
                    <a:lnTo>
                      <a:pt x="188018" y="7520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066925" y="38290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0" y="147574"/>
                    </a:moveTo>
                    <a:lnTo>
                      <a:pt x="7287" y="100917"/>
                    </a:lnTo>
                    <a:lnTo>
                      <a:pt x="27578" y="60405"/>
                    </a:lnTo>
                    <a:lnTo>
                      <a:pt x="58512" y="28464"/>
                    </a:lnTo>
                    <a:lnTo>
                      <a:pt x="97731" y="7520"/>
                    </a:lnTo>
                    <a:lnTo>
                      <a:pt x="142875" y="0"/>
                    </a:lnTo>
                    <a:lnTo>
                      <a:pt x="188018" y="7520"/>
                    </a:lnTo>
                    <a:lnTo>
                      <a:pt x="227237" y="28464"/>
                    </a:lnTo>
                    <a:lnTo>
                      <a:pt x="258171" y="60405"/>
                    </a:lnTo>
                    <a:lnTo>
                      <a:pt x="278462" y="100917"/>
                    </a:lnTo>
                    <a:lnTo>
                      <a:pt x="285750" y="147574"/>
                    </a:lnTo>
                    <a:lnTo>
                      <a:pt x="278462" y="194292"/>
                    </a:lnTo>
                    <a:lnTo>
                      <a:pt x="258171" y="234842"/>
                    </a:lnTo>
                    <a:lnTo>
                      <a:pt x="227237" y="266802"/>
                    </a:lnTo>
                    <a:lnTo>
                      <a:pt x="188018" y="287753"/>
                    </a:lnTo>
                    <a:lnTo>
                      <a:pt x="142875" y="295275"/>
                    </a:lnTo>
                    <a:lnTo>
                      <a:pt x="97731" y="287753"/>
                    </a:lnTo>
                    <a:lnTo>
                      <a:pt x="58512" y="266802"/>
                    </a:lnTo>
                    <a:lnTo>
                      <a:pt x="27578" y="234842"/>
                    </a:lnTo>
                    <a:lnTo>
                      <a:pt x="7287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881251" y="3471925"/>
                <a:ext cx="22860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403860">
                    <a:moveTo>
                      <a:pt x="0" y="0"/>
                    </a:moveTo>
                    <a:lnTo>
                      <a:pt x="228346" y="403606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781300" y="2619375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142875" y="0"/>
                    </a:moveTo>
                    <a:lnTo>
                      <a:pt x="97731" y="7520"/>
                    </a:lnTo>
                    <a:lnTo>
                      <a:pt x="58512" y="28464"/>
                    </a:lnTo>
                    <a:lnTo>
                      <a:pt x="27578" y="60405"/>
                    </a:lnTo>
                    <a:lnTo>
                      <a:pt x="7287" y="100917"/>
                    </a:lnTo>
                    <a:lnTo>
                      <a:pt x="0" y="147574"/>
                    </a:lnTo>
                    <a:lnTo>
                      <a:pt x="7287" y="194292"/>
                    </a:lnTo>
                    <a:lnTo>
                      <a:pt x="27578" y="234842"/>
                    </a:lnTo>
                    <a:lnTo>
                      <a:pt x="58512" y="266802"/>
                    </a:lnTo>
                    <a:lnTo>
                      <a:pt x="97731" y="287753"/>
                    </a:lnTo>
                    <a:lnTo>
                      <a:pt x="142875" y="295275"/>
                    </a:lnTo>
                    <a:lnTo>
                      <a:pt x="188018" y="287753"/>
                    </a:lnTo>
                    <a:lnTo>
                      <a:pt x="227237" y="266802"/>
                    </a:lnTo>
                    <a:lnTo>
                      <a:pt x="258171" y="234842"/>
                    </a:lnTo>
                    <a:lnTo>
                      <a:pt x="278462" y="194292"/>
                    </a:lnTo>
                    <a:lnTo>
                      <a:pt x="285750" y="147574"/>
                    </a:lnTo>
                    <a:lnTo>
                      <a:pt x="278462" y="100917"/>
                    </a:lnTo>
                    <a:lnTo>
                      <a:pt x="258171" y="60405"/>
                    </a:lnTo>
                    <a:lnTo>
                      <a:pt x="227237" y="28464"/>
                    </a:lnTo>
                    <a:lnTo>
                      <a:pt x="188018" y="7520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781300" y="2619375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0" y="147574"/>
                    </a:moveTo>
                    <a:lnTo>
                      <a:pt x="7287" y="100917"/>
                    </a:lnTo>
                    <a:lnTo>
                      <a:pt x="27578" y="60405"/>
                    </a:lnTo>
                    <a:lnTo>
                      <a:pt x="58512" y="28464"/>
                    </a:lnTo>
                    <a:lnTo>
                      <a:pt x="97731" y="7520"/>
                    </a:lnTo>
                    <a:lnTo>
                      <a:pt x="142875" y="0"/>
                    </a:lnTo>
                    <a:lnTo>
                      <a:pt x="188018" y="7520"/>
                    </a:lnTo>
                    <a:lnTo>
                      <a:pt x="227237" y="28464"/>
                    </a:lnTo>
                    <a:lnTo>
                      <a:pt x="258171" y="60405"/>
                    </a:lnTo>
                    <a:lnTo>
                      <a:pt x="278462" y="100917"/>
                    </a:lnTo>
                    <a:lnTo>
                      <a:pt x="285750" y="147574"/>
                    </a:lnTo>
                    <a:lnTo>
                      <a:pt x="278462" y="194292"/>
                    </a:lnTo>
                    <a:lnTo>
                      <a:pt x="258171" y="234842"/>
                    </a:lnTo>
                    <a:lnTo>
                      <a:pt x="227237" y="266802"/>
                    </a:lnTo>
                    <a:lnTo>
                      <a:pt x="188018" y="287753"/>
                    </a:lnTo>
                    <a:lnTo>
                      <a:pt x="142875" y="295275"/>
                    </a:lnTo>
                    <a:lnTo>
                      <a:pt x="97731" y="287753"/>
                    </a:lnTo>
                    <a:lnTo>
                      <a:pt x="58512" y="266802"/>
                    </a:lnTo>
                    <a:lnTo>
                      <a:pt x="27578" y="234842"/>
                    </a:lnTo>
                    <a:lnTo>
                      <a:pt x="7287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367026" y="2776601"/>
                <a:ext cx="421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1639">
                    <a:moveTo>
                      <a:pt x="421131" y="0"/>
                    </a:moveTo>
                    <a:lnTo>
                      <a:pt x="0" y="0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305175" y="32194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142875" y="0"/>
                    </a:moveTo>
                    <a:lnTo>
                      <a:pt x="97731" y="7520"/>
                    </a:lnTo>
                    <a:lnTo>
                      <a:pt x="58512" y="28464"/>
                    </a:lnTo>
                    <a:lnTo>
                      <a:pt x="27578" y="60405"/>
                    </a:lnTo>
                    <a:lnTo>
                      <a:pt x="7287" y="100917"/>
                    </a:lnTo>
                    <a:lnTo>
                      <a:pt x="0" y="147574"/>
                    </a:lnTo>
                    <a:lnTo>
                      <a:pt x="7287" y="194292"/>
                    </a:lnTo>
                    <a:lnTo>
                      <a:pt x="27578" y="234842"/>
                    </a:lnTo>
                    <a:lnTo>
                      <a:pt x="58512" y="266802"/>
                    </a:lnTo>
                    <a:lnTo>
                      <a:pt x="97731" y="287753"/>
                    </a:lnTo>
                    <a:lnTo>
                      <a:pt x="142875" y="295275"/>
                    </a:lnTo>
                    <a:lnTo>
                      <a:pt x="188018" y="287753"/>
                    </a:lnTo>
                    <a:lnTo>
                      <a:pt x="227237" y="266802"/>
                    </a:lnTo>
                    <a:lnTo>
                      <a:pt x="258171" y="234842"/>
                    </a:lnTo>
                    <a:lnTo>
                      <a:pt x="278462" y="194292"/>
                    </a:lnTo>
                    <a:lnTo>
                      <a:pt x="285750" y="147574"/>
                    </a:lnTo>
                    <a:lnTo>
                      <a:pt x="278462" y="100917"/>
                    </a:lnTo>
                    <a:lnTo>
                      <a:pt x="258171" y="60405"/>
                    </a:lnTo>
                    <a:lnTo>
                      <a:pt x="227237" y="28464"/>
                    </a:lnTo>
                    <a:lnTo>
                      <a:pt x="188018" y="7520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305175" y="32194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0" y="147574"/>
                    </a:moveTo>
                    <a:lnTo>
                      <a:pt x="7287" y="100917"/>
                    </a:lnTo>
                    <a:lnTo>
                      <a:pt x="27578" y="60405"/>
                    </a:lnTo>
                    <a:lnTo>
                      <a:pt x="58512" y="28464"/>
                    </a:lnTo>
                    <a:lnTo>
                      <a:pt x="97731" y="7520"/>
                    </a:lnTo>
                    <a:lnTo>
                      <a:pt x="142875" y="0"/>
                    </a:lnTo>
                    <a:lnTo>
                      <a:pt x="188018" y="7520"/>
                    </a:lnTo>
                    <a:lnTo>
                      <a:pt x="227237" y="28464"/>
                    </a:lnTo>
                    <a:lnTo>
                      <a:pt x="258171" y="60405"/>
                    </a:lnTo>
                    <a:lnTo>
                      <a:pt x="278462" y="100917"/>
                    </a:lnTo>
                    <a:lnTo>
                      <a:pt x="285750" y="147574"/>
                    </a:lnTo>
                    <a:lnTo>
                      <a:pt x="278462" y="194292"/>
                    </a:lnTo>
                    <a:lnTo>
                      <a:pt x="258171" y="234842"/>
                    </a:lnTo>
                    <a:lnTo>
                      <a:pt x="227237" y="266802"/>
                    </a:lnTo>
                    <a:lnTo>
                      <a:pt x="188018" y="287753"/>
                    </a:lnTo>
                    <a:lnTo>
                      <a:pt x="142875" y="295275"/>
                    </a:lnTo>
                    <a:lnTo>
                      <a:pt x="97731" y="287753"/>
                    </a:lnTo>
                    <a:lnTo>
                      <a:pt x="58512" y="266802"/>
                    </a:lnTo>
                    <a:lnTo>
                      <a:pt x="27578" y="234842"/>
                    </a:lnTo>
                    <a:lnTo>
                      <a:pt x="7287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928876" y="2881375"/>
                <a:ext cx="141351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1413510" h="495300">
                    <a:moveTo>
                      <a:pt x="1413256" y="400938"/>
                    </a:moveTo>
                    <a:lnTo>
                      <a:pt x="1104900" y="0"/>
                    </a:lnTo>
                  </a:path>
                  <a:path w="1413510" h="495300">
                    <a:moveTo>
                      <a:pt x="1383157" y="490093"/>
                    </a:moveTo>
                    <a:lnTo>
                      <a:pt x="390525" y="9525"/>
                    </a:lnTo>
                  </a:path>
                  <a:path w="1413510" h="495300">
                    <a:moveTo>
                      <a:pt x="1382395" y="495300"/>
                    </a:moveTo>
                    <a:lnTo>
                      <a:pt x="0" y="495300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809875" y="38290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142875" y="0"/>
                    </a:moveTo>
                    <a:lnTo>
                      <a:pt x="97731" y="7520"/>
                    </a:lnTo>
                    <a:lnTo>
                      <a:pt x="58512" y="28464"/>
                    </a:lnTo>
                    <a:lnTo>
                      <a:pt x="27578" y="60405"/>
                    </a:lnTo>
                    <a:lnTo>
                      <a:pt x="7287" y="100917"/>
                    </a:lnTo>
                    <a:lnTo>
                      <a:pt x="0" y="147574"/>
                    </a:lnTo>
                    <a:lnTo>
                      <a:pt x="7287" y="194292"/>
                    </a:lnTo>
                    <a:lnTo>
                      <a:pt x="27578" y="234842"/>
                    </a:lnTo>
                    <a:lnTo>
                      <a:pt x="58512" y="266802"/>
                    </a:lnTo>
                    <a:lnTo>
                      <a:pt x="97731" y="287753"/>
                    </a:lnTo>
                    <a:lnTo>
                      <a:pt x="142875" y="295275"/>
                    </a:lnTo>
                    <a:lnTo>
                      <a:pt x="188018" y="287753"/>
                    </a:lnTo>
                    <a:lnTo>
                      <a:pt x="227237" y="266802"/>
                    </a:lnTo>
                    <a:lnTo>
                      <a:pt x="258171" y="234842"/>
                    </a:lnTo>
                    <a:lnTo>
                      <a:pt x="278462" y="194292"/>
                    </a:lnTo>
                    <a:lnTo>
                      <a:pt x="285750" y="147574"/>
                    </a:lnTo>
                    <a:lnTo>
                      <a:pt x="278462" y="100917"/>
                    </a:lnTo>
                    <a:lnTo>
                      <a:pt x="258171" y="60405"/>
                    </a:lnTo>
                    <a:lnTo>
                      <a:pt x="227237" y="28464"/>
                    </a:lnTo>
                    <a:lnTo>
                      <a:pt x="188018" y="7520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809875" y="3829050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>
                    <a:moveTo>
                      <a:pt x="0" y="147574"/>
                    </a:moveTo>
                    <a:lnTo>
                      <a:pt x="7287" y="100917"/>
                    </a:lnTo>
                    <a:lnTo>
                      <a:pt x="27578" y="60405"/>
                    </a:lnTo>
                    <a:lnTo>
                      <a:pt x="58512" y="28464"/>
                    </a:lnTo>
                    <a:lnTo>
                      <a:pt x="97731" y="7520"/>
                    </a:lnTo>
                    <a:lnTo>
                      <a:pt x="142875" y="0"/>
                    </a:lnTo>
                    <a:lnTo>
                      <a:pt x="188018" y="7520"/>
                    </a:lnTo>
                    <a:lnTo>
                      <a:pt x="227237" y="28464"/>
                    </a:lnTo>
                    <a:lnTo>
                      <a:pt x="258171" y="60405"/>
                    </a:lnTo>
                    <a:lnTo>
                      <a:pt x="278462" y="100917"/>
                    </a:lnTo>
                    <a:lnTo>
                      <a:pt x="285750" y="147574"/>
                    </a:lnTo>
                    <a:lnTo>
                      <a:pt x="278462" y="194292"/>
                    </a:lnTo>
                    <a:lnTo>
                      <a:pt x="258171" y="234842"/>
                    </a:lnTo>
                    <a:lnTo>
                      <a:pt x="227237" y="266802"/>
                    </a:lnTo>
                    <a:lnTo>
                      <a:pt x="188018" y="287753"/>
                    </a:lnTo>
                    <a:lnTo>
                      <a:pt x="142875" y="295275"/>
                    </a:lnTo>
                    <a:lnTo>
                      <a:pt x="97731" y="287753"/>
                    </a:lnTo>
                    <a:lnTo>
                      <a:pt x="58512" y="266802"/>
                    </a:lnTo>
                    <a:lnTo>
                      <a:pt x="27578" y="234842"/>
                    </a:lnTo>
                    <a:lnTo>
                      <a:pt x="7287" y="194292"/>
                    </a:lnTo>
                    <a:lnTo>
                      <a:pt x="0" y="147574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928876" y="3376676"/>
                <a:ext cx="928369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928369" h="506729">
                    <a:moveTo>
                      <a:pt x="928243" y="506730"/>
                    </a:moveTo>
                    <a:lnTo>
                      <a:pt x="0" y="0"/>
                    </a:lnTo>
                  </a:path>
                </a:pathLst>
              </a:custGeom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323213" y="2958084"/>
                <a:ext cx="282575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847089">
                    <a:moveTo>
                      <a:pt x="270002" y="0"/>
                    </a:moveTo>
                    <a:lnTo>
                      <a:pt x="220303" y="16915"/>
                    </a:lnTo>
                    <a:lnTo>
                      <a:pt x="175444" y="40225"/>
                    </a:lnTo>
                    <a:lnTo>
                      <a:pt x="135420" y="69924"/>
                    </a:lnTo>
                    <a:lnTo>
                      <a:pt x="100224" y="106005"/>
                    </a:lnTo>
                    <a:lnTo>
                      <a:pt x="69850" y="148462"/>
                    </a:lnTo>
                    <a:lnTo>
                      <a:pt x="48492" y="187801"/>
                    </a:lnTo>
                    <a:lnTo>
                      <a:pt x="31025" y="229747"/>
                    </a:lnTo>
                    <a:lnTo>
                      <a:pt x="17446" y="274304"/>
                    </a:lnTo>
                    <a:lnTo>
                      <a:pt x="7751" y="321474"/>
                    </a:lnTo>
                    <a:lnTo>
                      <a:pt x="1937" y="371262"/>
                    </a:lnTo>
                    <a:lnTo>
                      <a:pt x="0" y="423671"/>
                    </a:lnTo>
                    <a:lnTo>
                      <a:pt x="1927" y="476240"/>
                    </a:lnTo>
                    <a:lnTo>
                      <a:pt x="7714" y="526128"/>
                    </a:lnTo>
                    <a:lnTo>
                      <a:pt x="17367" y="573341"/>
                    </a:lnTo>
                    <a:lnTo>
                      <a:pt x="30893" y="617887"/>
                    </a:lnTo>
                    <a:lnTo>
                      <a:pt x="48301" y="659774"/>
                    </a:lnTo>
                    <a:lnTo>
                      <a:pt x="69596" y="699007"/>
                    </a:lnTo>
                    <a:lnTo>
                      <a:pt x="99923" y="741266"/>
                    </a:lnTo>
                    <a:lnTo>
                      <a:pt x="135127" y="777203"/>
                    </a:lnTo>
                    <a:lnTo>
                      <a:pt x="175209" y="806806"/>
                    </a:lnTo>
                    <a:lnTo>
                      <a:pt x="220167" y="830063"/>
                    </a:lnTo>
                    <a:lnTo>
                      <a:pt x="270002" y="846963"/>
                    </a:lnTo>
                    <a:lnTo>
                      <a:pt x="280797" y="812545"/>
                    </a:lnTo>
                    <a:lnTo>
                      <a:pt x="232501" y="791209"/>
                    </a:lnTo>
                    <a:lnTo>
                      <a:pt x="190849" y="761491"/>
                    </a:lnTo>
                    <a:lnTo>
                      <a:pt x="155817" y="723391"/>
                    </a:lnTo>
                    <a:lnTo>
                      <a:pt x="127381" y="676909"/>
                    </a:lnTo>
                    <a:lnTo>
                      <a:pt x="109337" y="634163"/>
                    </a:lnTo>
                    <a:lnTo>
                      <a:pt x="95293" y="587010"/>
                    </a:lnTo>
                    <a:lnTo>
                      <a:pt x="85254" y="535461"/>
                    </a:lnTo>
                    <a:lnTo>
                      <a:pt x="79226" y="479529"/>
                    </a:lnTo>
                    <a:lnTo>
                      <a:pt x="77215" y="419226"/>
                    </a:lnTo>
                    <a:lnTo>
                      <a:pt x="79226" y="360918"/>
                    </a:lnTo>
                    <a:lnTo>
                      <a:pt x="85254" y="306694"/>
                    </a:lnTo>
                    <a:lnTo>
                      <a:pt x="95293" y="256555"/>
                    </a:lnTo>
                    <a:lnTo>
                      <a:pt x="109337" y="210499"/>
                    </a:lnTo>
                    <a:lnTo>
                      <a:pt x="127381" y="168528"/>
                    </a:lnTo>
                    <a:lnTo>
                      <a:pt x="155908" y="122713"/>
                    </a:lnTo>
                    <a:lnTo>
                      <a:pt x="191198" y="85089"/>
                    </a:lnTo>
                    <a:lnTo>
                      <a:pt x="233251" y="55657"/>
                    </a:lnTo>
                    <a:lnTo>
                      <a:pt x="282067" y="34416"/>
                    </a:lnTo>
                    <a:lnTo>
                      <a:pt x="27000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/>
            <p:nvPr/>
          </p:nvSpPr>
          <p:spPr>
            <a:xfrm>
              <a:off x="639363" y="2977260"/>
              <a:ext cx="536575" cy="818515"/>
            </a:xfrm>
            <a:custGeom>
              <a:avLst/>
              <a:gdLst/>
              <a:ahLst/>
              <a:cxnLst/>
              <a:rect l="l" t="t" r="r" b="b"/>
              <a:pathLst>
                <a:path w="536575" h="818514">
                  <a:moveTo>
                    <a:pt x="393731" y="0"/>
                  </a:moveTo>
                  <a:lnTo>
                    <a:pt x="323182" y="0"/>
                  </a:lnTo>
                  <a:lnTo>
                    <a:pt x="281653" y="191515"/>
                  </a:lnTo>
                  <a:lnTo>
                    <a:pt x="239672" y="194399"/>
                  </a:lnTo>
                  <a:lnTo>
                    <a:pt x="200787" y="201723"/>
                  </a:lnTo>
                  <a:lnTo>
                    <a:pt x="132314" y="229742"/>
                  </a:lnTo>
                  <a:lnTo>
                    <a:pt x="76831" y="272383"/>
                  </a:lnTo>
                  <a:lnTo>
                    <a:pt x="34968" y="326643"/>
                  </a:lnTo>
                  <a:lnTo>
                    <a:pt x="8690" y="388524"/>
                  </a:lnTo>
                  <a:lnTo>
                    <a:pt x="79" y="451746"/>
                  </a:lnTo>
                  <a:lnTo>
                    <a:pt x="0" y="454913"/>
                  </a:lnTo>
                  <a:lnTo>
                    <a:pt x="2901" y="491505"/>
                  </a:lnTo>
                  <a:lnTo>
                    <a:pt x="26675" y="554180"/>
                  </a:lnTo>
                  <a:lnTo>
                    <a:pt x="73805" y="599969"/>
                  </a:lnTo>
                  <a:lnTo>
                    <a:pt x="141781" y="626397"/>
                  </a:lnTo>
                  <a:lnTo>
                    <a:pt x="183431" y="632206"/>
                  </a:lnTo>
                  <a:lnTo>
                    <a:pt x="142804" y="818007"/>
                  </a:lnTo>
                  <a:lnTo>
                    <a:pt x="213340" y="818007"/>
                  </a:lnTo>
                  <a:lnTo>
                    <a:pt x="253980" y="632206"/>
                  </a:lnTo>
                  <a:lnTo>
                    <a:pt x="285972" y="631134"/>
                  </a:lnTo>
                  <a:lnTo>
                    <a:pt x="342341" y="622561"/>
                  </a:lnTo>
                  <a:lnTo>
                    <a:pt x="389470" y="605276"/>
                  </a:lnTo>
                  <a:lnTo>
                    <a:pt x="405301" y="596518"/>
                  </a:lnTo>
                  <a:lnTo>
                    <a:pt x="191915" y="596518"/>
                  </a:lnTo>
                  <a:lnTo>
                    <a:pt x="167329" y="591899"/>
                  </a:lnTo>
                  <a:lnTo>
                    <a:pt x="126028" y="569801"/>
                  </a:lnTo>
                  <a:lnTo>
                    <a:pt x="95836" y="531512"/>
                  </a:lnTo>
                  <a:lnTo>
                    <a:pt x="80430" y="482796"/>
                  </a:lnTo>
                  <a:lnTo>
                    <a:pt x="78504" y="454913"/>
                  </a:lnTo>
                  <a:lnTo>
                    <a:pt x="82118" y="409717"/>
                  </a:lnTo>
                  <a:lnTo>
                    <a:pt x="92961" y="368236"/>
                  </a:lnTo>
                  <a:lnTo>
                    <a:pt x="111031" y="330469"/>
                  </a:lnTo>
                  <a:lnTo>
                    <a:pt x="136327" y="296417"/>
                  </a:lnTo>
                  <a:lnTo>
                    <a:pt x="166562" y="268081"/>
                  </a:lnTo>
                  <a:lnTo>
                    <a:pt x="199448" y="247268"/>
                  </a:lnTo>
                  <a:lnTo>
                    <a:pt x="273170" y="228218"/>
                  </a:lnTo>
                  <a:lnTo>
                    <a:pt x="343522" y="228218"/>
                  </a:lnTo>
                  <a:lnTo>
                    <a:pt x="343718" y="227329"/>
                  </a:lnTo>
                  <a:lnTo>
                    <a:pt x="467446" y="227329"/>
                  </a:lnTo>
                  <a:lnTo>
                    <a:pt x="462803" y="223698"/>
                  </a:lnTo>
                  <a:lnTo>
                    <a:pt x="431173" y="208057"/>
                  </a:lnTo>
                  <a:lnTo>
                    <a:pt x="394157" y="197322"/>
                  </a:lnTo>
                  <a:lnTo>
                    <a:pt x="351757" y="191515"/>
                  </a:lnTo>
                  <a:lnTo>
                    <a:pt x="393731" y="0"/>
                  </a:lnTo>
                  <a:close/>
                </a:path>
                <a:path w="536575" h="818514">
                  <a:moveTo>
                    <a:pt x="343522" y="228218"/>
                  </a:moveTo>
                  <a:lnTo>
                    <a:pt x="273170" y="228218"/>
                  </a:lnTo>
                  <a:lnTo>
                    <a:pt x="191915" y="596518"/>
                  </a:lnTo>
                  <a:lnTo>
                    <a:pt x="405301" y="596518"/>
                  </a:lnTo>
                  <a:lnTo>
                    <a:pt x="406219" y="596011"/>
                  </a:lnTo>
                  <a:lnTo>
                    <a:pt x="262463" y="596011"/>
                  </a:lnTo>
                  <a:lnTo>
                    <a:pt x="343522" y="228218"/>
                  </a:lnTo>
                  <a:close/>
                </a:path>
                <a:path w="536575" h="818514">
                  <a:moveTo>
                    <a:pt x="467446" y="227329"/>
                  </a:moveTo>
                  <a:lnTo>
                    <a:pt x="343718" y="227329"/>
                  </a:lnTo>
                  <a:lnTo>
                    <a:pt x="361170" y="230114"/>
                  </a:lnTo>
                  <a:lnTo>
                    <a:pt x="377368" y="235029"/>
                  </a:lnTo>
                  <a:lnTo>
                    <a:pt x="418207" y="261969"/>
                  </a:lnTo>
                  <a:lnTo>
                    <a:pt x="444620" y="302260"/>
                  </a:lnTo>
                  <a:lnTo>
                    <a:pt x="456348" y="351230"/>
                  </a:lnTo>
                  <a:lnTo>
                    <a:pt x="457129" y="368808"/>
                  </a:lnTo>
                  <a:lnTo>
                    <a:pt x="455538" y="398623"/>
                  </a:lnTo>
                  <a:lnTo>
                    <a:pt x="442795" y="454913"/>
                  </a:lnTo>
                  <a:lnTo>
                    <a:pt x="417753" y="505884"/>
                  </a:lnTo>
                  <a:lnTo>
                    <a:pt x="382701" y="546945"/>
                  </a:lnTo>
                  <a:lnTo>
                    <a:pt x="338641" y="576901"/>
                  </a:lnTo>
                  <a:lnTo>
                    <a:pt x="289083" y="593181"/>
                  </a:lnTo>
                  <a:lnTo>
                    <a:pt x="262463" y="596011"/>
                  </a:lnTo>
                  <a:lnTo>
                    <a:pt x="406219" y="596011"/>
                  </a:lnTo>
                  <a:lnTo>
                    <a:pt x="453548" y="561466"/>
                  </a:lnTo>
                  <a:lnTo>
                    <a:pt x="489268" y="522049"/>
                  </a:lnTo>
                  <a:lnTo>
                    <a:pt x="515168" y="476630"/>
                  </a:lnTo>
                  <a:lnTo>
                    <a:pt x="530906" y="425481"/>
                  </a:lnTo>
                  <a:lnTo>
                    <a:pt x="536148" y="368808"/>
                  </a:lnTo>
                  <a:lnTo>
                    <a:pt x="533205" y="331535"/>
                  </a:lnTo>
                  <a:lnTo>
                    <a:pt x="524374" y="298370"/>
                  </a:lnTo>
                  <a:lnTo>
                    <a:pt x="509654" y="269277"/>
                  </a:lnTo>
                  <a:lnTo>
                    <a:pt x="489044" y="244221"/>
                  </a:lnTo>
                  <a:lnTo>
                    <a:pt x="467446" y="227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0488" y="2958083"/>
              <a:ext cx="282575" cy="847090"/>
            </a:xfrm>
            <a:custGeom>
              <a:avLst/>
              <a:gdLst/>
              <a:ahLst/>
              <a:cxnLst/>
              <a:rect l="l" t="t" r="r" b="b"/>
              <a:pathLst>
                <a:path w="282575" h="847089">
                  <a:moveTo>
                    <a:pt x="12064" y="0"/>
                  </a:moveTo>
                  <a:lnTo>
                    <a:pt x="0" y="34416"/>
                  </a:lnTo>
                  <a:lnTo>
                    <a:pt x="49051" y="55657"/>
                  </a:lnTo>
                  <a:lnTo>
                    <a:pt x="91233" y="85089"/>
                  </a:lnTo>
                  <a:lnTo>
                    <a:pt x="126533" y="122713"/>
                  </a:lnTo>
                  <a:lnTo>
                    <a:pt x="154939" y="168528"/>
                  </a:lnTo>
                  <a:lnTo>
                    <a:pt x="172969" y="210499"/>
                  </a:lnTo>
                  <a:lnTo>
                    <a:pt x="186982" y="256555"/>
                  </a:lnTo>
                  <a:lnTo>
                    <a:pt x="196984" y="306694"/>
                  </a:lnTo>
                  <a:lnTo>
                    <a:pt x="202980" y="360918"/>
                  </a:lnTo>
                  <a:lnTo>
                    <a:pt x="204977" y="419226"/>
                  </a:lnTo>
                  <a:lnTo>
                    <a:pt x="202966" y="479529"/>
                  </a:lnTo>
                  <a:lnTo>
                    <a:pt x="196931" y="535461"/>
                  </a:lnTo>
                  <a:lnTo>
                    <a:pt x="186872" y="587010"/>
                  </a:lnTo>
                  <a:lnTo>
                    <a:pt x="172791" y="634163"/>
                  </a:lnTo>
                  <a:lnTo>
                    <a:pt x="154686" y="676909"/>
                  </a:lnTo>
                  <a:lnTo>
                    <a:pt x="126305" y="723391"/>
                  </a:lnTo>
                  <a:lnTo>
                    <a:pt x="91281" y="761491"/>
                  </a:lnTo>
                  <a:lnTo>
                    <a:pt x="49637" y="791209"/>
                  </a:lnTo>
                  <a:lnTo>
                    <a:pt x="1397" y="812545"/>
                  </a:lnTo>
                  <a:lnTo>
                    <a:pt x="12064" y="846963"/>
                  </a:lnTo>
                  <a:lnTo>
                    <a:pt x="61961" y="830063"/>
                  </a:lnTo>
                  <a:lnTo>
                    <a:pt x="106957" y="806806"/>
                  </a:lnTo>
                  <a:lnTo>
                    <a:pt x="147057" y="777203"/>
                  </a:lnTo>
                  <a:lnTo>
                    <a:pt x="182269" y="741266"/>
                  </a:lnTo>
                  <a:lnTo>
                    <a:pt x="212598" y="699007"/>
                  </a:lnTo>
                  <a:lnTo>
                    <a:pt x="233848" y="659774"/>
                  </a:lnTo>
                  <a:lnTo>
                    <a:pt x="251243" y="617887"/>
                  </a:lnTo>
                  <a:lnTo>
                    <a:pt x="264779" y="573341"/>
                  </a:lnTo>
                  <a:lnTo>
                    <a:pt x="274451" y="526128"/>
                  </a:lnTo>
                  <a:lnTo>
                    <a:pt x="280257" y="476240"/>
                  </a:lnTo>
                  <a:lnTo>
                    <a:pt x="282194" y="423671"/>
                  </a:lnTo>
                  <a:lnTo>
                    <a:pt x="280256" y="371262"/>
                  </a:lnTo>
                  <a:lnTo>
                    <a:pt x="274442" y="321474"/>
                  </a:lnTo>
                  <a:lnTo>
                    <a:pt x="264747" y="274304"/>
                  </a:lnTo>
                  <a:lnTo>
                    <a:pt x="251168" y="229747"/>
                  </a:lnTo>
                  <a:lnTo>
                    <a:pt x="233701" y="187801"/>
                  </a:lnTo>
                  <a:lnTo>
                    <a:pt x="212344" y="148462"/>
                  </a:lnTo>
                  <a:lnTo>
                    <a:pt x="181968" y="106005"/>
                  </a:lnTo>
                  <a:lnTo>
                    <a:pt x="146765" y="69924"/>
                  </a:lnTo>
                  <a:lnTo>
                    <a:pt x="106721" y="40225"/>
                  </a:lnTo>
                  <a:lnTo>
                    <a:pt x="61825" y="1691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body" idx="1"/>
          </p:nvPr>
        </p:nvSpPr>
        <p:spPr>
          <a:xfrm>
            <a:off x="0" y="2122368"/>
            <a:ext cx="8229600" cy="34305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80035" marR="80645" indent="0" algn="ctr">
              <a:lnSpc>
                <a:spcPct val="101800"/>
              </a:lnSpc>
              <a:spcBef>
                <a:spcPts val="50"/>
              </a:spcBef>
              <a:buNone/>
            </a:pPr>
            <a:r>
              <a:rPr lang="en-US" spc="-10" dirty="0">
                <a:solidFill>
                  <a:srgbClr val="008000"/>
                </a:solidFill>
              </a:rPr>
              <a:t>		</a:t>
            </a:r>
            <a:r>
              <a:rPr spc="-10" dirty="0">
                <a:solidFill>
                  <a:srgbClr val="008000"/>
                </a:solidFill>
              </a:rPr>
              <a:t>Colors </a:t>
            </a:r>
            <a:r>
              <a:rPr spc="-10" dirty="0"/>
              <a:t>1,</a:t>
            </a:r>
            <a:r>
              <a:rPr spc="-10" dirty="0">
                <a:solidFill>
                  <a:srgbClr val="C00000"/>
                </a:solidFill>
              </a:rPr>
              <a:t>2</a:t>
            </a:r>
            <a:r>
              <a:rPr spc="-10" dirty="0"/>
              <a:t>,</a:t>
            </a:r>
            <a:r>
              <a:rPr spc="-10" dirty="0">
                <a:solidFill>
                  <a:srgbClr val="0000FF"/>
                </a:solidFill>
              </a:rPr>
              <a:t>3</a:t>
            </a:r>
            <a:r>
              <a:rPr spc="-10" dirty="0"/>
              <a:t>,</a:t>
            </a:r>
            <a:r>
              <a:rPr spc="-10" dirty="0">
                <a:solidFill>
                  <a:srgbClr val="3792AA"/>
                </a:solidFill>
              </a:rPr>
              <a:t>4</a:t>
            </a:r>
            <a:r>
              <a:rPr spc="-10" dirty="0"/>
              <a:t>,</a:t>
            </a:r>
            <a:r>
              <a:rPr spc="-10" dirty="0">
                <a:solidFill>
                  <a:srgbClr val="008000"/>
                </a:solidFill>
              </a:rPr>
              <a:t>5</a:t>
            </a:r>
            <a:r>
              <a:rPr spc="-10" dirty="0"/>
              <a:t>,</a:t>
            </a:r>
            <a:r>
              <a:rPr spc="-10" dirty="0">
                <a:solidFill>
                  <a:srgbClr val="B48200"/>
                </a:solidFill>
              </a:rPr>
              <a:t>6</a:t>
            </a:r>
            <a:r>
              <a:rPr spc="-10" dirty="0"/>
              <a:t>,</a:t>
            </a:r>
            <a:r>
              <a:rPr spc="-10" dirty="0">
                <a:solidFill>
                  <a:srgbClr val="D9243D"/>
                </a:solidFill>
              </a:rPr>
              <a:t>7</a:t>
            </a:r>
            <a:r>
              <a:rPr spc="-10" dirty="0"/>
              <a:t>,</a:t>
            </a:r>
            <a:r>
              <a:rPr spc="-10" dirty="0">
                <a:solidFill>
                  <a:srgbClr val="43495A"/>
                </a:solidFill>
              </a:rPr>
              <a:t>8</a:t>
            </a:r>
            <a:r>
              <a:rPr spc="-10" dirty="0"/>
              <a:t>,</a:t>
            </a:r>
            <a:r>
              <a:rPr spc="-10" dirty="0">
                <a:solidFill>
                  <a:srgbClr val="3792AA"/>
                </a:solidFill>
              </a:rPr>
              <a:t>9</a:t>
            </a:r>
            <a:r>
              <a:rPr spc="-10" dirty="0"/>
              <a:t>,</a:t>
            </a:r>
            <a:r>
              <a:rPr spc="-10" dirty="0">
                <a:solidFill>
                  <a:srgbClr val="469248"/>
                </a:solidFill>
              </a:rPr>
              <a:t>10</a:t>
            </a:r>
            <a:r>
              <a:rPr spc="-10" dirty="0"/>
              <a:t>,</a:t>
            </a:r>
            <a:r>
              <a:rPr spc="-10" dirty="0">
                <a:solidFill>
                  <a:srgbClr val="893B12"/>
                </a:solidFill>
              </a:rPr>
              <a:t>11</a:t>
            </a:r>
            <a:r>
              <a:rPr spc="-10" dirty="0"/>
              <a:t>,</a:t>
            </a:r>
            <a:r>
              <a:rPr spc="-10" dirty="0">
                <a:solidFill>
                  <a:srgbClr val="785600"/>
                </a:solidFill>
              </a:rPr>
              <a:t>12</a:t>
            </a:r>
            <a:r>
              <a:rPr spc="-10" dirty="0"/>
              <a:t>,</a:t>
            </a:r>
            <a:r>
              <a:rPr spc="-10" dirty="0">
                <a:solidFill>
                  <a:srgbClr val="236071"/>
                </a:solidFill>
              </a:rPr>
              <a:t>13</a:t>
            </a:r>
          </a:p>
          <a:p>
            <a:pPr marL="0" marR="2540" indent="0" algn="ctr">
              <a:lnSpc>
                <a:spcPts val="2475"/>
              </a:lnSpc>
              <a:buNone/>
              <a:tabLst>
                <a:tab pos="3129915" algn="l"/>
                <a:tab pos="3557270" algn="l"/>
                <a:tab pos="3976370" algn="l"/>
              </a:tabLst>
            </a:pPr>
            <a:r>
              <a:rPr lang="en-US" dirty="0"/>
              <a:t>   </a:t>
            </a:r>
            <a:r>
              <a:rPr dirty="0"/>
              <a:t>=</a:t>
            </a:r>
            <a:r>
              <a:rPr spc="25" dirty="0"/>
              <a:t> </a:t>
            </a:r>
            <a:r>
              <a:rPr dirty="0"/>
              <a:t>[6,2,1,2,1,0,2,1,0,</a:t>
            </a:r>
            <a:r>
              <a:rPr spc="-155" dirty="0"/>
              <a:t> </a:t>
            </a:r>
            <a:r>
              <a:rPr spc="-25" dirty="0"/>
              <a:t>0,0,2,1]</a:t>
            </a:r>
          </a:p>
          <a:p>
            <a:pPr marL="0" indent="0" algn="ctr">
              <a:lnSpc>
                <a:spcPct val="100000"/>
              </a:lnSpc>
              <a:spcBef>
                <a:spcPts val="50"/>
              </a:spcBef>
              <a:buNone/>
            </a:pPr>
            <a:endParaRPr spc="-10" dirty="0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</a:pPr>
            <a:endParaRPr sz="2700" dirty="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 dirty="0"/>
          </a:p>
          <a:p>
            <a:pPr marL="0" marR="5080" indent="0" algn="r">
              <a:lnSpc>
                <a:spcPct val="100000"/>
              </a:lnSpc>
              <a:buNone/>
            </a:pPr>
            <a:r>
              <a:rPr lang="en-US" spc="-10" dirty="0">
                <a:solidFill>
                  <a:srgbClr val="008000"/>
                </a:solidFill>
              </a:rPr>
              <a:t>Colors</a:t>
            </a:r>
            <a:r>
              <a:rPr lang="en-US" spc="-10" dirty="0"/>
              <a:t> </a:t>
            </a:r>
            <a:r>
              <a:rPr spc="-10" dirty="0"/>
              <a:t>1,</a:t>
            </a:r>
            <a:r>
              <a:rPr spc="-10" dirty="0">
                <a:solidFill>
                  <a:srgbClr val="C00000"/>
                </a:solidFill>
              </a:rPr>
              <a:t>2</a:t>
            </a:r>
            <a:r>
              <a:rPr spc="-10" dirty="0"/>
              <a:t>,</a:t>
            </a:r>
            <a:r>
              <a:rPr spc="-10" dirty="0">
                <a:solidFill>
                  <a:srgbClr val="0000FF"/>
                </a:solidFill>
              </a:rPr>
              <a:t>3</a:t>
            </a:r>
            <a:r>
              <a:rPr spc="-10" dirty="0"/>
              <a:t>,</a:t>
            </a:r>
            <a:r>
              <a:rPr spc="-10" dirty="0">
                <a:solidFill>
                  <a:srgbClr val="3792AA"/>
                </a:solidFill>
              </a:rPr>
              <a:t>4</a:t>
            </a:r>
            <a:r>
              <a:rPr spc="-10" dirty="0"/>
              <a:t>,</a:t>
            </a:r>
            <a:r>
              <a:rPr spc="-10" dirty="0">
                <a:solidFill>
                  <a:srgbClr val="008000"/>
                </a:solidFill>
              </a:rPr>
              <a:t>5</a:t>
            </a:r>
            <a:r>
              <a:rPr spc="-10" dirty="0"/>
              <a:t>,</a:t>
            </a:r>
            <a:r>
              <a:rPr spc="-10" dirty="0">
                <a:solidFill>
                  <a:srgbClr val="B48200"/>
                </a:solidFill>
              </a:rPr>
              <a:t>6</a:t>
            </a:r>
            <a:r>
              <a:rPr spc="-10" dirty="0"/>
              <a:t>,</a:t>
            </a:r>
            <a:r>
              <a:rPr spc="-10" dirty="0">
                <a:solidFill>
                  <a:srgbClr val="D9243D"/>
                </a:solidFill>
              </a:rPr>
              <a:t>7</a:t>
            </a:r>
            <a:r>
              <a:rPr spc="-10" dirty="0"/>
              <a:t>,</a:t>
            </a:r>
            <a:r>
              <a:rPr spc="-10" dirty="0">
                <a:solidFill>
                  <a:srgbClr val="43495A"/>
                </a:solidFill>
              </a:rPr>
              <a:t>8</a:t>
            </a:r>
            <a:r>
              <a:rPr spc="-10" dirty="0"/>
              <a:t>,</a:t>
            </a:r>
            <a:r>
              <a:rPr spc="-10" dirty="0">
                <a:solidFill>
                  <a:srgbClr val="3792AA"/>
                </a:solidFill>
              </a:rPr>
              <a:t>9</a:t>
            </a:r>
            <a:r>
              <a:rPr spc="-10" dirty="0"/>
              <a:t>,</a:t>
            </a:r>
            <a:r>
              <a:rPr spc="-10" dirty="0">
                <a:solidFill>
                  <a:srgbClr val="469248"/>
                </a:solidFill>
              </a:rPr>
              <a:t>10</a:t>
            </a:r>
            <a:r>
              <a:rPr spc="-10" dirty="0"/>
              <a:t>,</a:t>
            </a:r>
            <a:r>
              <a:rPr spc="-10" dirty="0">
                <a:solidFill>
                  <a:srgbClr val="893B12"/>
                </a:solidFill>
              </a:rPr>
              <a:t>11</a:t>
            </a:r>
            <a:r>
              <a:rPr spc="-10" dirty="0"/>
              <a:t>,</a:t>
            </a:r>
            <a:r>
              <a:rPr spc="-10" dirty="0">
                <a:solidFill>
                  <a:srgbClr val="785600"/>
                </a:solidFill>
              </a:rPr>
              <a:t>12</a:t>
            </a:r>
            <a:r>
              <a:rPr spc="-10" dirty="0"/>
              <a:t>,</a:t>
            </a:r>
            <a:r>
              <a:rPr spc="-10" dirty="0">
                <a:solidFill>
                  <a:srgbClr val="236071"/>
                </a:solidFill>
              </a:rPr>
              <a:t>13</a:t>
            </a:r>
            <a:r>
              <a:rPr dirty="0"/>
              <a:t>=</a:t>
            </a:r>
            <a:r>
              <a:rPr spc="25" dirty="0"/>
              <a:t> </a:t>
            </a:r>
            <a:r>
              <a:rPr dirty="0"/>
              <a:t>[6,2,1,2,1,1,1,0,1,</a:t>
            </a:r>
            <a:r>
              <a:rPr spc="-150" dirty="0"/>
              <a:t> </a:t>
            </a:r>
            <a:r>
              <a:rPr spc="-25" dirty="0"/>
              <a:t>1,1,0,1]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078FF4-D3F6-BC5E-808B-1CFFCED7D857}"/>
              </a:ext>
            </a:extLst>
          </p:cNvPr>
          <p:cNvSpPr txBox="1"/>
          <p:nvPr/>
        </p:nvSpPr>
        <p:spPr>
          <a:xfrm>
            <a:off x="234426" y="100490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</a:t>
            </a:r>
            <a:r>
              <a:rPr lang="en-US" sz="2800" spc="-80" dirty="0"/>
              <a:t> </a:t>
            </a:r>
            <a:r>
              <a:rPr lang="en-US" sz="2800" dirty="0"/>
              <a:t>color</a:t>
            </a:r>
            <a:r>
              <a:rPr lang="en-US" sz="2800" spc="-65" dirty="0"/>
              <a:t> </a:t>
            </a:r>
            <a:r>
              <a:rPr lang="en-US" sz="2800" spc="-10" dirty="0"/>
              <a:t>refinement,</a:t>
            </a:r>
            <a:r>
              <a:rPr lang="en-US" sz="2800" spc="-280" dirty="0"/>
              <a:t> </a:t>
            </a:r>
            <a:r>
              <a:rPr lang="en-US" sz="2800" dirty="0"/>
              <a:t>WL</a:t>
            </a:r>
            <a:r>
              <a:rPr lang="en-US" sz="2800" spc="15" dirty="0"/>
              <a:t> </a:t>
            </a:r>
            <a:r>
              <a:rPr lang="en-US" sz="2800" spc="-10" dirty="0"/>
              <a:t>kernel</a:t>
            </a:r>
            <a:r>
              <a:rPr lang="en-US" sz="2800" spc="-160" dirty="0"/>
              <a:t> </a:t>
            </a:r>
            <a:r>
              <a:rPr lang="en-US" sz="2800" dirty="0"/>
              <a:t>counts</a:t>
            </a:r>
            <a:r>
              <a:rPr lang="en-US" sz="2800" spc="-125" dirty="0"/>
              <a:t> </a:t>
            </a:r>
            <a:r>
              <a:rPr lang="en-US" sz="2800" spc="-10" dirty="0"/>
              <a:t>number </a:t>
            </a:r>
            <a:r>
              <a:rPr lang="en-US" sz="2800" dirty="0"/>
              <a:t>of</a:t>
            </a:r>
            <a:r>
              <a:rPr lang="en-US" sz="2800" spc="-40" dirty="0"/>
              <a:t> </a:t>
            </a:r>
            <a:r>
              <a:rPr lang="en-US" sz="2800" dirty="0"/>
              <a:t>nodes</a:t>
            </a:r>
            <a:r>
              <a:rPr lang="en-US" sz="2800" spc="-70" dirty="0"/>
              <a:t> </a:t>
            </a:r>
            <a:r>
              <a:rPr lang="en-US" sz="2800" dirty="0"/>
              <a:t>with</a:t>
            </a:r>
            <a:r>
              <a:rPr lang="en-US" sz="2800" spc="-60" dirty="0"/>
              <a:t> </a:t>
            </a:r>
            <a:r>
              <a:rPr lang="en-US" sz="2800" dirty="0"/>
              <a:t>a</a:t>
            </a:r>
            <a:r>
              <a:rPr lang="en-US" sz="2800" spc="-75" dirty="0"/>
              <a:t> </a:t>
            </a:r>
            <a:r>
              <a:rPr lang="en-US" sz="2800" dirty="0"/>
              <a:t>given</a:t>
            </a:r>
            <a:r>
              <a:rPr lang="en-US" sz="2800" spc="-55" dirty="0"/>
              <a:t> </a:t>
            </a:r>
            <a:r>
              <a:rPr lang="en-US" sz="2800" spc="-10" dirty="0"/>
              <a:t>color.</a:t>
            </a:r>
            <a:endParaRPr lang="en-US" sz="2800" dirty="0"/>
          </a:p>
        </p:txBody>
      </p:sp>
      <p:sp>
        <p:nvSpPr>
          <p:cNvPr id="52" name="Title 52">
            <a:extLst>
              <a:ext uri="{FF2B5EF4-FFF2-40B4-BE49-F238E27FC236}">
                <a16:creationId xmlns:a16="http://schemas.microsoft.com/office/drawing/2014/main" id="{79DC4181-EE39-269A-12F6-0773EA14E28D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 err="1">
                <a:latin typeface="Calibri"/>
                <a:cs typeface="Calibri"/>
              </a:rPr>
              <a:t>Weisfeiler</a:t>
            </a:r>
            <a:r>
              <a:rPr lang="en-US" sz="4400" spc="-40" dirty="0">
                <a:latin typeface="Calibri"/>
                <a:cs typeface="Calibri"/>
              </a:rPr>
              <a:t>-</a:t>
            </a:r>
            <a:r>
              <a:rPr lang="en-US" sz="4400" spc="-10" dirty="0">
                <a:latin typeface="Calibri"/>
                <a:cs typeface="Calibri"/>
              </a:rPr>
              <a:t>Lehman</a:t>
            </a:r>
            <a:r>
              <a:rPr lang="en-US" dirty="0"/>
              <a:t> Kernel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C7C214C-5733-40C6-9C29-822D780C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5660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362" y="1347469"/>
            <a:ext cx="7734934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kernel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computed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inner </a:t>
            </a:r>
            <a:r>
              <a:rPr sz="3200" dirty="0">
                <a:latin typeface="Calibri"/>
                <a:cs typeface="Calibri"/>
              </a:rPr>
              <a:t>product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color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count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vectors: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6492" y="2761932"/>
            <a:ext cx="380492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5810" algn="l"/>
                <a:tab pos="3562985" algn="l"/>
              </a:tabLst>
            </a:pPr>
            <a:r>
              <a:rPr sz="5400" b="0" spc="-25" dirty="0">
                <a:solidFill>
                  <a:srgbClr val="000000"/>
                </a:solidFill>
                <a:latin typeface="Arial"/>
                <a:cs typeface="Arial"/>
              </a:rPr>
              <a:t>K(</a:t>
            </a:r>
            <a:r>
              <a:rPr sz="5400"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5400" b="0" spc="-5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5400"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5400" b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6260" y="3825366"/>
            <a:ext cx="402590" cy="613410"/>
          </a:xfrm>
          <a:custGeom>
            <a:avLst/>
            <a:gdLst/>
            <a:ahLst/>
            <a:cxnLst/>
            <a:rect l="l" t="t" r="r" b="b"/>
            <a:pathLst>
              <a:path w="402589" h="613410">
                <a:moveTo>
                  <a:pt x="295224" y="0"/>
                </a:moveTo>
                <a:lnTo>
                  <a:pt x="242392" y="0"/>
                </a:lnTo>
                <a:lnTo>
                  <a:pt x="211277" y="143636"/>
                </a:lnTo>
                <a:lnTo>
                  <a:pt x="179773" y="145780"/>
                </a:lnTo>
                <a:lnTo>
                  <a:pt x="123766" y="160067"/>
                </a:lnTo>
                <a:lnTo>
                  <a:pt x="77138" y="187116"/>
                </a:lnTo>
                <a:lnTo>
                  <a:pt x="40649" y="223450"/>
                </a:lnTo>
                <a:lnTo>
                  <a:pt x="14737" y="267763"/>
                </a:lnTo>
                <a:lnTo>
                  <a:pt x="1592" y="315579"/>
                </a:lnTo>
                <a:lnTo>
                  <a:pt x="0" y="341121"/>
                </a:lnTo>
                <a:lnTo>
                  <a:pt x="2168" y="368583"/>
                </a:lnTo>
                <a:lnTo>
                  <a:pt x="19988" y="415585"/>
                </a:lnTo>
                <a:lnTo>
                  <a:pt x="55375" y="449945"/>
                </a:lnTo>
                <a:lnTo>
                  <a:pt x="106377" y="469757"/>
                </a:lnTo>
                <a:lnTo>
                  <a:pt x="137617" y="474090"/>
                </a:lnTo>
                <a:lnTo>
                  <a:pt x="107137" y="613409"/>
                </a:lnTo>
                <a:lnTo>
                  <a:pt x="159969" y="613409"/>
                </a:lnTo>
                <a:lnTo>
                  <a:pt x="190449" y="474090"/>
                </a:lnTo>
                <a:lnTo>
                  <a:pt x="214452" y="473283"/>
                </a:lnTo>
                <a:lnTo>
                  <a:pt x="256743" y="466857"/>
                </a:lnTo>
                <a:lnTo>
                  <a:pt x="304059" y="447293"/>
                </a:lnTo>
                <a:lnTo>
                  <a:pt x="143967" y="447293"/>
                </a:lnTo>
                <a:lnTo>
                  <a:pt x="125515" y="443864"/>
                </a:lnTo>
                <a:lnTo>
                  <a:pt x="81991" y="414146"/>
                </a:lnTo>
                <a:lnTo>
                  <a:pt x="60328" y="362051"/>
                </a:lnTo>
                <a:lnTo>
                  <a:pt x="58877" y="341121"/>
                </a:lnTo>
                <a:lnTo>
                  <a:pt x="61590" y="307260"/>
                </a:lnTo>
                <a:lnTo>
                  <a:pt x="83255" y="247824"/>
                </a:lnTo>
                <a:lnTo>
                  <a:pt x="124882" y="200983"/>
                </a:lnTo>
                <a:lnTo>
                  <a:pt x="176229" y="175404"/>
                </a:lnTo>
                <a:lnTo>
                  <a:pt x="204927" y="171068"/>
                </a:lnTo>
                <a:lnTo>
                  <a:pt x="257619" y="171068"/>
                </a:lnTo>
                <a:lnTo>
                  <a:pt x="257759" y="170433"/>
                </a:lnTo>
                <a:lnTo>
                  <a:pt x="350529" y="170433"/>
                </a:lnTo>
                <a:lnTo>
                  <a:pt x="347080" y="167729"/>
                </a:lnTo>
                <a:lnTo>
                  <a:pt x="323387" y="156003"/>
                </a:lnTo>
                <a:lnTo>
                  <a:pt x="295645" y="147968"/>
                </a:lnTo>
                <a:lnTo>
                  <a:pt x="263855" y="143636"/>
                </a:lnTo>
                <a:lnTo>
                  <a:pt x="295224" y="0"/>
                </a:lnTo>
                <a:close/>
              </a:path>
              <a:path w="402589" h="613410">
                <a:moveTo>
                  <a:pt x="257619" y="171068"/>
                </a:moveTo>
                <a:lnTo>
                  <a:pt x="204927" y="171068"/>
                </a:lnTo>
                <a:lnTo>
                  <a:pt x="143967" y="447293"/>
                </a:lnTo>
                <a:lnTo>
                  <a:pt x="304059" y="447293"/>
                </a:lnTo>
                <a:lnTo>
                  <a:pt x="304519" y="447039"/>
                </a:lnTo>
                <a:lnTo>
                  <a:pt x="196799" y="447039"/>
                </a:lnTo>
                <a:lnTo>
                  <a:pt x="257619" y="171068"/>
                </a:lnTo>
                <a:close/>
              </a:path>
              <a:path w="402589" h="613410">
                <a:moveTo>
                  <a:pt x="350529" y="170433"/>
                </a:moveTo>
                <a:lnTo>
                  <a:pt x="257759" y="170433"/>
                </a:lnTo>
                <a:lnTo>
                  <a:pt x="270884" y="172553"/>
                </a:lnTo>
                <a:lnTo>
                  <a:pt x="283032" y="176244"/>
                </a:lnTo>
                <a:lnTo>
                  <a:pt x="321545" y="205517"/>
                </a:lnTo>
                <a:lnTo>
                  <a:pt x="340484" y="250697"/>
                </a:lnTo>
                <a:lnTo>
                  <a:pt x="342849" y="276605"/>
                </a:lnTo>
                <a:lnTo>
                  <a:pt x="341659" y="298944"/>
                </a:lnTo>
                <a:lnTo>
                  <a:pt x="332123" y="341121"/>
                </a:lnTo>
                <a:lnTo>
                  <a:pt x="313298" y="379362"/>
                </a:lnTo>
                <a:lnTo>
                  <a:pt x="287009" y="410172"/>
                </a:lnTo>
                <a:lnTo>
                  <a:pt x="254003" y="432627"/>
                </a:lnTo>
                <a:lnTo>
                  <a:pt x="216804" y="444871"/>
                </a:lnTo>
                <a:lnTo>
                  <a:pt x="196799" y="447039"/>
                </a:lnTo>
                <a:lnTo>
                  <a:pt x="304519" y="447039"/>
                </a:lnTo>
                <a:lnTo>
                  <a:pt x="340182" y="421004"/>
                </a:lnTo>
                <a:lnTo>
                  <a:pt x="366963" y="391477"/>
                </a:lnTo>
                <a:lnTo>
                  <a:pt x="386410" y="357377"/>
                </a:lnTo>
                <a:lnTo>
                  <a:pt x="398190" y="319039"/>
                </a:lnTo>
                <a:lnTo>
                  <a:pt x="402158" y="276605"/>
                </a:lnTo>
                <a:lnTo>
                  <a:pt x="399944" y="248624"/>
                </a:lnTo>
                <a:lnTo>
                  <a:pt x="393300" y="223726"/>
                </a:lnTo>
                <a:lnTo>
                  <a:pt x="382227" y="201900"/>
                </a:lnTo>
                <a:lnTo>
                  <a:pt x="366725" y="183133"/>
                </a:lnTo>
                <a:lnTo>
                  <a:pt x="350529" y="170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9035" y="3782314"/>
            <a:ext cx="1659889" cy="635635"/>
          </a:xfrm>
          <a:custGeom>
            <a:avLst/>
            <a:gdLst/>
            <a:ahLst/>
            <a:cxnLst/>
            <a:rect l="l" t="t" r="r" b="b"/>
            <a:pathLst>
              <a:path w="1659889" h="635635">
                <a:moveTo>
                  <a:pt x="1456943" y="0"/>
                </a:moveTo>
                <a:lnTo>
                  <a:pt x="1447927" y="25781"/>
                </a:lnTo>
                <a:lnTo>
                  <a:pt x="1484693" y="41784"/>
                </a:lnTo>
                <a:lnTo>
                  <a:pt x="1516316" y="63896"/>
                </a:lnTo>
                <a:lnTo>
                  <a:pt x="1542795" y="92128"/>
                </a:lnTo>
                <a:lnTo>
                  <a:pt x="1564131" y="126492"/>
                </a:lnTo>
                <a:lnTo>
                  <a:pt x="1580540" y="166254"/>
                </a:lnTo>
                <a:lnTo>
                  <a:pt x="1592246" y="210851"/>
                </a:lnTo>
                <a:lnTo>
                  <a:pt x="1599261" y="260258"/>
                </a:lnTo>
                <a:lnTo>
                  <a:pt x="1601597" y="314452"/>
                </a:lnTo>
                <a:lnTo>
                  <a:pt x="1599241" y="370460"/>
                </a:lnTo>
                <a:lnTo>
                  <a:pt x="1592183" y="421338"/>
                </a:lnTo>
                <a:lnTo>
                  <a:pt x="1580433" y="467096"/>
                </a:lnTo>
                <a:lnTo>
                  <a:pt x="1564004" y="507746"/>
                </a:lnTo>
                <a:lnTo>
                  <a:pt x="1542669" y="542607"/>
                </a:lnTo>
                <a:lnTo>
                  <a:pt x="1516380" y="571182"/>
                </a:lnTo>
                <a:lnTo>
                  <a:pt x="1485138" y="593471"/>
                </a:lnTo>
                <a:lnTo>
                  <a:pt x="1448942" y="609473"/>
                </a:lnTo>
                <a:lnTo>
                  <a:pt x="1456943" y="635254"/>
                </a:lnTo>
                <a:lnTo>
                  <a:pt x="1503138" y="618660"/>
                </a:lnTo>
                <a:lnTo>
                  <a:pt x="1543605" y="594614"/>
                </a:lnTo>
                <a:lnTo>
                  <a:pt x="1578334" y="563137"/>
                </a:lnTo>
                <a:lnTo>
                  <a:pt x="1607312" y="524256"/>
                </a:lnTo>
                <a:lnTo>
                  <a:pt x="1630148" y="479417"/>
                </a:lnTo>
                <a:lnTo>
                  <a:pt x="1646459" y="430053"/>
                </a:lnTo>
                <a:lnTo>
                  <a:pt x="1656246" y="376166"/>
                </a:lnTo>
                <a:lnTo>
                  <a:pt x="1659509" y="317754"/>
                </a:lnTo>
                <a:lnTo>
                  <a:pt x="1656244" y="259558"/>
                </a:lnTo>
                <a:lnTo>
                  <a:pt x="1646443" y="205755"/>
                </a:lnTo>
                <a:lnTo>
                  <a:pt x="1630094" y="156358"/>
                </a:lnTo>
                <a:lnTo>
                  <a:pt x="1607185" y="111379"/>
                </a:lnTo>
                <a:lnTo>
                  <a:pt x="1578155" y="72348"/>
                </a:lnTo>
                <a:lnTo>
                  <a:pt x="1543446" y="40782"/>
                </a:lnTo>
                <a:lnTo>
                  <a:pt x="1503046" y="16670"/>
                </a:lnTo>
                <a:lnTo>
                  <a:pt x="1456943" y="0"/>
                </a:lnTo>
                <a:close/>
              </a:path>
              <a:path w="1659889" h="635635">
                <a:moveTo>
                  <a:pt x="202691" y="0"/>
                </a:moveTo>
                <a:lnTo>
                  <a:pt x="156589" y="16670"/>
                </a:lnTo>
                <a:lnTo>
                  <a:pt x="116189" y="40782"/>
                </a:lnTo>
                <a:lnTo>
                  <a:pt x="81480" y="72348"/>
                </a:lnTo>
                <a:lnTo>
                  <a:pt x="52450" y="111379"/>
                </a:lnTo>
                <a:lnTo>
                  <a:pt x="29521" y="156358"/>
                </a:lnTo>
                <a:lnTo>
                  <a:pt x="13128" y="205755"/>
                </a:lnTo>
                <a:lnTo>
                  <a:pt x="3284" y="259558"/>
                </a:lnTo>
                <a:lnTo>
                  <a:pt x="0" y="317754"/>
                </a:lnTo>
                <a:lnTo>
                  <a:pt x="3282" y="376166"/>
                </a:lnTo>
                <a:lnTo>
                  <a:pt x="13112" y="430053"/>
                </a:lnTo>
                <a:lnTo>
                  <a:pt x="29467" y="479417"/>
                </a:lnTo>
                <a:lnTo>
                  <a:pt x="52324" y="524256"/>
                </a:lnTo>
                <a:lnTo>
                  <a:pt x="81301" y="563137"/>
                </a:lnTo>
                <a:lnTo>
                  <a:pt x="116030" y="594613"/>
                </a:lnTo>
                <a:lnTo>
                  <a:pt x="156497" y="618660"/>
                </a:lnTo>
                <a:lnTo>
                  <a:pt x="202691" y="635254"/>
                </a:lnTo>
                <a:lnTo>
                  <a:pt x="210692" y="609473"/>
                </a:lnTo>
                <a:lnTo>
                  <a:pt x="174497" y="593471"/>
                </a:lnTo>
                <a:lnTo>
                  <a:pt x="143255" y="571182"/>
                </a:lnTo>
                <a:lnTo>
                  <a:pt x="116966" y="542607"/>
                </a:lnTo>
                <a:lnTo>
                  <a:pt x="95630" y="507746"/>
                </a:lnTo>
                <a:lnTo>
                  <a:pt x="79148" y="467096"/>
                </a:lnTo>
                <a:lnTo>
                  <a:pt x="67405" y="421338"/>
                </a:lnTo>
                <a:lnTo>
                  <a:pt x="60376" y="370460"/>
                </a:lnTo>
                <a:lnTo>
                  <a:pt x="58038" y="314452"/>
                </a:lnTo>
                <a:lnTo>
                  <a:pt x="60376" y="260258"/>
                </a:lnTo>
                <a:lnTo>
                  <a:pt x="67405" y="210851"/>
                </a:lnTo>
                <a:lnTo>
                  <a:pt x="79148" y="166254"/>
                </a:lnTo>
                <a:lnTo>
                  <a:pt x="95630" y="126492"/>
                </a:lnTo>
                <a:lnTo>
                  <a:pt x="117036" y="92128"/>
                </a:lnTo>
                <a:lnTo>
                  <a:pt x="143525" y="63896"/>
                </a:lnTo>
                <a:lnTo>
                  <a:pt x="175087" y="41784"/>
                </a:lnTo>
                <a:lnTo>
                  <a:pt x="211709" y="25781"/>
                </a:lnTo>
                <a:lnTo>
                  <a:pt x="202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1845" y="3601402"/>
            <a:ext cx="1527175" cy="1761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470"/>
              </a:lnSpc>
              <a:spcBef>
                <a:spcPts val="105"/>
              </a:spcBef>
            </a:pPr>
            <a:r>
              <a:rPr sz="5400" dirty="0">
                <a:latin typeface="Arial"/>
                <a:cs typeface="Arial"/>
              </a:rPr>
              <a:t>=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ts val="7190"/>
              </a:lnSpc>
            </a:pPr>
            <a:r>
              <a:rPr sz="6000" dirty="0">
                <a:latin typeface="Arial"/>
                <a:cs typeface="Arial"/>
              </a:rPr>
              <a:t>=</a:t>
            </a:r>
            <a:r>
              <a:rPr sz="6000" spc="20" dirty="0">
                <a:latin typeface="Arial"/>
                <a:cs typeface="Arial"/>
              </a:rPr>
              <a:t> </a:t>
            </a:r>
            <a:r>
              <a:rPr sz="6000" spc="-25" dirty="0">
                <a:latin typeface="Arial"/>
                <a:cs typeface="Arial"/>
              </a:rPr>
              <a:t>49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7539" y="3710685"/>
            <a:ext cx="292735" cy="336550"/>
          </a:xfrm>
          <a:custGeom>
            <a:avLst/>
            <a:gdLst/>
            <a:ahLst/>
            <a:cxnLst/>
            <a:rect l="l" t="t" r="r" b="b"/>
            <a:pathLst>
              <a:path w="292735" h="336550">
                <a:moveTo>
                  <a:pt x="292735" y="0"/>
                </a:moveTo>
                <a:lnTo>
                  <a:pt x="0" y="0"/>
                </a:lnTo>
                <a:lnTo>
                  <a:pt x="0" y="90931"/>
                </a:lnTo>
                <a:lnTo>
                  <a:pt x="28321" y="90931"/>
                </a:lnTo>
                <a:lnTo>
                  <a:pt x="30821" y="80525"/>
                </a:lnTo>
                <a:lnTo>
                  <a:pt x="33369" y="71405"/>
                </a:lnTo>
                <a:lnTo>
                  <a:pt x="52324" y="37337"/>
                </a:lnTo>
                <a:lnTo>
                  <a:pt x="81661" y="27305"/>
                </a:lnTo>
                <a:lnTo>
                  <a:pt x="119761" y="27305"/>
                </a:lnTo>
                <a:lnTo>
                  <a:pt x="119761" y="283337"/>
                </a:lnTo>
                <a:lnTo>
                  <a:pt x="118999" y="291338"/>
                </a:lnTo>
                <a:lnTo>
                  <a:pt x="89915" y="319531"/>
                </a:lnTo>
                <a:lnTo>
                  <a:pt x="83565" y="320675"/>
                </a:lnTo>
                <a:lnTo>
                  <a:pt x="83565" y="336422"/>
                </a:lnTo>
                <a:lnTo>
                  <a:pt x="209169" y="336422"/>
                </a:lnTo>
                <a:lnTo>
                  <a:pt x="209169" y="320675"/>
                </a:lnTo>
                <a:lnTo>
                  <a:pt x="200660" y="318896"/>
                </a:lnTo>
                <a:lnTo>
                  <a:pt x="194056" y="316991"/>
                </a:lnTo>
                <a:lnTo>
                  <a:pt x="172720" y="273050"/>
                </a:lnTo>
                <a:lnTo>
                  <a:pt x="172720" y="27305"/>
                </a:lnTo>
                <a:lnTo>
                  <a:pt x="206248" y="27305"/>
                </a:lnTo>
                <a:lnTo>
                  <a:pt x="215137" y="27686"/>
                </a:lnTo>
                <a:lnTo>
                  <a:pt x="251713" y="51434"/>
                </a:lnTo>
                <a:lnTo>
                  <a:pt x="264922" y="90931"/>
                </a:lnTo>
                <a:lnTo>
                  <a:pt x="292735" y="90931"/>
                </a:lnTo>
                <a:lnTo>
                  <a:pt x="292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635" y="3825366"/>
            <a:ext cx="402590" cy="613410"/>
          </a:xfrm>
          <a:custGeom>
            <a:avLst/>
            <a:gdLst/>
            <a:ahLst/>
            <a:cxnLst/>
            <a:rect l="l" t="t" r="r" b="b"/>
            <a:pathLst>
              <a:path w="402589" h="613410">
                <a:moveTo>
                  <a:pt x="295224" y="0"/>
                </a:moveTo>
                <a:lnTo>
                  <a:pt x="242392" y="0"/>
                </a:lnTo>
                <a:lnTo>
                  <a:pt x="211277" y="143636"/>
                </a:lnTo>
                <a:lnTo>
                  <a:pt x="179773" y="145780"/>
                </a:lnTo>
                <a:lnTo>
                  <a:pt x="123766" y="160067"/>
                </a:lnTo>
                <a:lnTo>
                  <a:pt x="77138" y="187116"/>
                </a:lnTo>
                <a:lnTo>
                  <a:pt x="40649" y="223450"/>
                </a:lnTo>
                <a:lnTo>
                  <a:pt x="14737" y="267763"/>
                </a:lnTo>
                <a:lnTo>
                  <a:pt x="1592" y="315579"/>
                </a:lnTo>
                <a:lnTo>
                  <a:pt x="0" y="341121"/>
                </a:lnTo>
                <a:lnTo>
                  <a:pt x="2168" y="368583"/>
                </a:lnTo>
                <a:lnTo>
                  <a:pt x="19988" y="415585"/>
                </a:lnTo>
                <a:lnTo>
                  <a:pt x="55375" y="449945"/>
                </a:lnTo>
                <a:lnTo>
                  <a:pt x="106377" y="469757"/>
                </a:lnTo>
                <a:lnTo>
                  <a:pt x="137617" y="474090"/>
                </a:lnTo>
                <a:lnTo>
                  <a:pt x="107137" y="613409"/>
                </a:lnTo>
                <a:lnTo>
                  <a:pt x="159969" y="613409"/>
                </a:lnTo>
                <a:lnTo>
                  <a:pt x="190449" y="474090"/>
                </a:lnTo>
                <a:lnTo>
                  <a:pt x="214452" y="473283"/>
                </a:lnTo>
                <a:lnTo>
                  <a:pt x="256743" y="466857"/>
                </a:lnTo>
                <a:lnTo>
                  <a:pt x="304059" y="447293"/>
                </a:lnTo>
                <a:lnTo>
                  <a:pt x="143967" y="447293"/>
                </a:lnTo>
                <a:lnTo>
                  <a:pt x="125515" y="443864"/>
                </a:lnTo>
                <a:lnTo>
                  <a:pt x="81991" y="414146"/>
                </a:lnTo>
                <a:lnTo>
                  <a:pt x="60328" y="362051"/>
                </a:lnTo>
                <a:lnTo>
                  <a:pt x="58877" y="341121"/>
                </a:lnTo>
                <a:lnTo>
                  <a:pt x="61590" y="307260"/>
                </a:lnTo>
                <a:lnTo>
                  <a:pt x="83255" y="247824"/>
                </a:lnTo>
                <a:lnTo>
                  <a:pt x="124882" y="200983"/>
                </a:lnTo>
                <a:lnTo>
                  <a:pt x="176229" y="175404"/>
                </a:lnTo>
                <a:lnTo>
                  <a:pt x="204927" y="171068"/>
                </a:lnTo>
                <a:lnTo>
                  <a:pt x="257619" y="171068"/>
                </a:lnTo>
                <a:lnTo>
                  <a:pt x="257759" y="170433"/>
                </a:lnTo>
                <a:lnTo>
                  <a:pt x="350529" y="170433"/>
                </a:lnTo>
                <a:lnTo>
                  <a:pt x="347080" y="167729"/>
                </a:lnTo>
                <a:lnTo>
                  <a:pt x="323387" y="156003"/>
                </a:lnTo>
                <a:lnTo>
                  <a:pt x="295645" y="147968"/>
                </a:lnTo>
                <a:lnTo>
                  <a:pt x="263855" y="143636"/>
                </a:lnTo>
                <a:lnTo>
                  <a:pt x="295224" y="0"/>
                </a:lnTo>
                <a:close/>
              </a:path>
              <a:path w="402589" h="613410">
                <a:moveTo>
                  <a:pt x="257619" y="171068"/>
                </a:moveTo>
                <a:lnTo>
                  <a:pt x="204927" y="171068"/>
                </a:lnTo>
                <a:lnTo>
                  <a:pt x="143967" y="447293"/>
                </a:lnTo>
                <a:lnTo>
                  <a:pt x="304059" y="447293"/>
                </a:lnTo>
                <a:lnTo>
                  <a:pt x="304519" y="447039"/>
                </a:lnTo>
                <a:lnTo>
                  <a:pt x="196799" y="447039"/>
                </a:lnTo>
                <a:lnTo>
                  <a:pt x="257619" y="171068"/>
                </a:lnTo>
                <a:close/>
              </a:path>
              <a:path w="402589" h="613410">
                <a:moveTo>
                  <a:pt x="350529" y="170433"/>
                </a:moveTo>
                <a:lnTo>
                  <a:pt x="257759" y="170433"/>
                </a:lnTo>
                <a:lnTo>
                  <a:pt x="270884" y="172553"/>
                </a:lnTo>
                <a:lnTo>
                  <a:pt x="283032" y="176244"/>
                </a:lnTo>
                <a:lnTo>
                  <a:pt x="321545" y="205517"/>
                </a:lnTo>
                <a:lnTo>
                  <a:pt x="340484" y="250697"/>
                </a:lnTo>
                <a:lnTo>
                  <a:pt x="342849" y="276605"/>
                </a:lnTo>
                <a:lnTo>
                  <a:pt x="341659" y="298944"/>
                </a:lnTo>
                <a:lnTo>
                  <a:pt x="332123" y="341121"/>
                </a:lnTo>
                <a:lnTo>
                  <a:pt x="313298" y="379362"/>
                </a:lnTo>
                <a:lnTo>
                  <a:pt x="287009" y="410172"/>
                </a:lnTo>
                <a:lnTo>
                  <a:pt x="254003" y="432627"/>
                </a:lnTo>
                <a:lnTo>
                  <a:pt x="216804" y="444871"/>
                </a:lnTo>
                <a:lnTo>
                  <a:pt x="196799" y="447039"/>
                </a:lnTo>
                <a:lnTo>
                  <a:pt x="304519" y="447039"/>
                </a:lnTo>
                <a:lnTo>
                  <a:pt x="340182" y="421004"/>
                </a:lnTo>
                <a:lnTo>
                  <a:pt x="366963" y="391477"/>
                </a:lnTo>
                <a:lnTo>
                  <a:pt x="386410" y="357377"/>
                </a:lnTo>
                <a:lnTo>
                  <a:pt x="398190" y="319039"/>
                </a:lnTo>
                <a:lnTo>
                  <a:pt x="402158" y="276605"/>
                </a:lnTo>
                <a:lnTo>
                  <a:pt x="399944" y="248624"/>
                </a:lnTo>
                <a:lnTo>
                  <a:pt x="393300" y="223726"/>
                </a:lnTo>
                <a:lnTo>
                  <a:pt x="382227" y="201900"/>
                </a:lnTo>
                <a:lnTo>
                  <a:pt x="366725" y="183133"/>
                </a:lnTo>
                <a:lnTo>
                  <a:pt x="350529" y="170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18885" y="3562350"/>
            <a:ext cx="1669414" cy="1019175"/>
            <a:chOff x="5818885" y="3562350"/>
            <a:chExt cx="1669414" cy="1019175"/>
          </a:xfrm>
        </p:grpSpPr>
        <p:sp>
          <p:nvSpPr>
            <p:cNvPr id="11" name="object 11"/>
            <p:cNvSpPr/>
            <p:nvPr/>
          </p:nvSpPr>
          <p:spPr>
            <a:xfrm>
              <a:off x="5818885" y="3782313"/>
              <a:ext cx="1669414" cy="635635"/>
            </a:xfrm>
            <a:custGeom>
              <a:avLst/>
              <a:gdLst/>
              <a:ahLst/>
              <a:cxnLst/>
              <a:rect l="l" t="t" r="r" b="b"/>
              <a:pathLst>
                <a:path w="1669415" h="635635">
                  <a:moveTo>
                    <a:pt x="1466468" y="0"/>
                  </a:moveTo>
                  <a:lnTo>
                    <a:pt x="1457452" y="25781"/>
                  </a:lnTo>
                  <a:lnTo>
                    <a:pt x="1494218" y="41784"/>
                  </a:lnTo>
                  <a:lnTo>
                    <a:pt x="1525841" y="63896"/>
                  </a:lnTo>
                  <a:lnTo>
                    <a:pt x="1552320" y="92128"/>
                  </a:lnTo>
                  <a:lnTo>
                    <a:pt x="1573657" y="126492"/>
                  </a:lnTo>
                  <a:lnTo>
                    <a:pt x="1590065" y="166254"/>
                  </a:lnTo>
                  <a:lnTo>
                    <a:pt x="1601771" y="210851"/>
                  </a:lnTo>
                  <a:lnTo>
                    <a:pt x="1608786" y="260258"/>
                  </a:lnTo>
                  <a:lnTo>
                    <a:pt x="1611121" y="314452"/>
                  </a:lnTo>
                  <a:lnTo>
                    <a:pt x="1608766" y="370460"/>
                  </a:lnTo>
                  <a:lnTo>
                    <a:pt x="1601708" y="421338"/>
                  </a:lnTo>
                  <a:lnTo>
                    <a:pt x="1589958" y="467096"/>
                  </a:lnTo>
                  <a:lnTo>
                    <a:pt x="1573530" y="507746"/>
                  </a:lnTo>
                  <a:lnTo>
                    <a:pt x="1552194" y="542607"/>
                  </a:lnTo>
                  <a:lnTo>
                    <a:pt x="1525905" y="571182"/>
                  </a:lnTo>
                  <a:lnTo>
                    <a:pt x="1494663" y="593471"/>
                  </a:lnTo>
                  <a:lnTo>
                    <a:pt x="1458467" y="609473"/>
                  </a:lnTo>
                  <a:lnTo>
                    <a:pt x="1466468" y="635254"/>
                  </a:lnTo>
                  <a:lnTo>
                    <a:pt x="1512663" y="618660"/>
                  </a:lnTo>
                  <a:lnTo>
                    <a:pt x="1553130" y="594614"/>
                  </a:lnTo>
                  <a:lnTo>
                    <a:pt x="1587859" y="563137"/>
                  </a:lnTo>
                  <a:lnTo>
                    <a:pt x="1616837" y="524256"/>
                  </a:lnTo>
                  <a:lnTo>
                    <a:pt x="1639673" y="479417"/>
                  </a:lnTo>
                  <a:lnTo>
                    <a:pt x="1655984" y="430053"/>
                  </a:lnTo>
                  <a:lnTo>
                    <a:pt x="1665771" y="376166"/>
                  </a:lnTo>
                  <a:lnTo>
                    <a:pt x="1669034" y="317754"/>
                  </a:lnTo>
                  <a:lnTo>
                    <a:pt x="1665769" y="259558"/>
                  </a:lnTo>
                  <a:lnTo>
                    <a:pt x="1655968" y="205755"/>
                  </a:lnTo>
                  <a:lnTo>
                    <a:pt x="1639619" y="156358"/>
                  </a:lnTo>
                  <a:lnTo>
                    <a:pt x="1616710" y="111379"/>
                  </a:lnTo>
                  <a:lnTo>
                    <a:pt x="1587680" y="72348"/>
                  </a:lnTo>
                  <a:lnTo>
                    <a:pt x="1552971" y="40782"/>
                  </a:lnTo>
                  <a:lnTo>
                    <a:pt x="1512571" y="16670"/>
                  </a:lnTo>
                  <a:lnTo>
                    <a:pt x="1466468" y="0"/>
                  </a:lnTo>
                  <a:close/>
                </a:path>
                <a:path w="1669415" h="635635">
                  <a:moveTo>
                    <a:pt x="202691" y="0"/>
                  </a:moveTo>
                  <a:lnTo>
                    <a:pt x="156589" y="16670"/>
                  </a:lnTo>
                  <a:lnTo>
                    <a:pt x="116189" y="40782"/>
                  </a:lnTo>
                  <a:lnTo>
                    <a:pt x="81480" y="72348"/>
                  </a:lnTo>
                  <a:lnTo>
                    <a:pt x="52450" y="111379"/>
                  </a:lnTo>
                  <a:lnTo>
                    <a:pt x="29521" y="156358"/>
                  </a:lnTo>
                  <a:lnTo>
                    <a:pt x="13128" y="205755"/>
                  </a:lnTo>
                  <a:lnTo>
                    <a:pt x="3284" y="259558"/>
                  </a:lnTo>
                  <a:lnTo>
                    <a:pt x="0" y="317754"/>
                  </a:lnTo>
                  <a:lnTo>
                    <a:pt x="3282" y="376166"/>
                  </a:lnTo>
                  <a:lnTo>
                    <a:pt x="13112" y="430053"/>
                  </a:lnTo>
                  <a:lnTo>
                    <a:pt x="29467" y="479417"/>
                  </a:lnTo>
                  <a:lnTo>
                    <a:pt x="52324" y="524256"/>
                  </a:lnTo>
                  <a:lnTo>
                    <a:pt x="81301" y="563137"/>
                  </a:lnTo>
                  <a:lnTo>
                    <a:pt x="116030" y="594613"/>
                  </a:lnTo>
                  <a:lnTo>
                    <a:pt x="156497" y="618660"/>
                  </a:lnTo>
                  <a:lnTo>
                    <a:pt x="202691" y="635254"/>
                  </a:lnTo>
                  <a:lnTo>
                    <a:pt x="210692" y="609473"/>
                  </a:lnTo>
                  <a:lnTo>
                    <a:pt x="174497" y="593471"/>
                  </a:lnTo>
                  <a:lnTo>
                    <a:pt x="143255" y="571182"/>
                  </a:lnTo>
                  <a:lnTo>
                    <a:pt x="116966" y="542607"/>
                  </a:lnTo>
                  <a:lnTo>
                    <a:pt x="95630" y="507746"/>
                  </a:lnTo>
                  <a:lnTo>
                    <a:pt x="79148" y="467096"/>
                  </a:lnTo>
                  <a:lnTo>
                    <a:pt x="67405" y="421338"/>
                  </a:lnTo>
                  <a:lnTo>
                    <a:pt x="60376" y="370460"/>
                  </a:lnTo>
                  <a:lnTo>
                    <a:pt x="58038" y="314452"/>
                  </a:lnTo>
                  <a:lnTo>
                    <a:pt x="60376" y="260258"/>
                  </a:lnTo>
                  <a:lnTo>
                    <a:pt x="67405" y="210851"/>
                  </a:lnTo>
                  <a:lnTo>
                    <a:pt x="79148" y="166254"/>
                  </a:lnTo>
                  <a:lnTo>
                    <a:pt x="95630" y="126492"/>
                  </a:lnTo>
                  <a:lnTo>
                    <a:pt x="117036" y="92128"/>
                  </a:lnTo>
                  <a:lnTo>
                    <a:pt x="143525" y="63896"/>
                  </a:lnTo>
                  <a:lnTo>
                    <a:pt x="175087" y="41784"/>
                  </a:lnTo>
                  <a:lnTo>
                    <a:pt x="211709" y="25781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3174" y="3571875"/>
              <a:ext cx="180975" cy="2190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749" y="3562350"/>
              <a:ext cx="190500" cy="2190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5524" y="3962400"/>
              <a:ext cx="180975" cy="2095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3174" y="4362450"/>
              <a:ext cx="180975" cy="2190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799" y="4362450"/>
              <a:ext cx="180975" cy="219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7549" y="3962400"/>
              <a:ext cx="190500" cy="2095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62750" y="3681476"/>
              <a:ext cx="845819" cy="724535"/>
            </a:xfrm>
            <a:custGeom>
              <a:avLst/>
              <a:gdLst/>
              <a:ahLst/>
              <a:cxnLst/>
              <a:rect l="l" t="t" r="r" b="b"/>
              <a:pathLst>
                <a:path w="845820" h="724535">
                  <a:moveTo>
                    <a:pt x="132079" y="76200"/>
                  </a:moveTo>
                  <a:lnTo>
                    <a:pt x="0" y="326009"/>
                  </a:lnTo>
                </a:path>
                <a:path w="845820" h="724535">
                  <a:moveTo>
                    <a:pt x="0" y="457200"/>
                  </a:moveTo>
                  <a:lnTo>
                    <a:pt x="132079" y="724407"/>
                  </a:lnTo>
                </a:path>
                <a:path w="845820" h="724535">
                  <a:moveTo>
                    <a:pt x="519810" y="0"/>
                  </a:moveTo>
                  <a:lnTo>
                    <a:pt x="276225" y="0"/>
                  </a:lnTo>
                </a:path>
                <a:path w="845820" h="724535">
                  <a:moveTo>
                    <a:pt x="835532" y="332105"/>
                  </a:moveTo>
                  <a:lnTo>
                    <a:pt x="657225" y="66675"/>
                  </a:lnTo>
                </a:path>
                <a:path w="845820" h="724535">
                  <a:moveTo>
                    <a:pt x="541401" y="66675"/>
                  </a:moveTo>
                  <a:lnTo>
                    <a:pt x="19050" y="394588"/>
                  </a:lnTo>
                </a:path>
                <a:path w="845820" h="724535">
                  <a:moveTo>
                    <a:pt x="818642" y="390525"/>
                  </a:moveTo>
                  <a:lnTo>
                    <a:pt x="19050" y="390525"/>
                  </a:lnTo>
                </a:path>
                <a:path w="845820" h="724535">
                  <a:moveTo>
                    <a:pt x="676275" y="724407"/>
                  </a:moveTo>
                  <a:lnTo>
                    <a:pt x="845439" y="4572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895475" y="2705100"/>
            <a:ext cx="1200150" cy="981075"/>
            <a:chOff x="1895475" y="2705100"/>
            <a:chExt cx="1200150" cy="98107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2650" y="2714625"/>
              <a:ext cx="190500" cy="2000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5475" y="3086100"/>
              <a:ext cx="190500" cy="2095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52701" y="2890901"/>
              <a:ext cx="137795" cy="241300"/>
            </a:xfrm>
            <a:custGeom>
              <a:avLst/>
              <a:gdLst/>
              <a:ahLst/>
              <a:cxnLst/>
              <a:rect l="l" t="t" r="r" b="b"/>
              <a:pathLst>
                <a:path w="137794" h="241300">
                  <a:moveTo>
                    <a:pt x="137541" y="0"/>
                  </a:moveTo>
                  <a:lnTo>
                    <a:pt x="0" y="2411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2650" y="3476625"/>
              <a:ext cx="190500" cy="2095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52701" y="3262376"/>
              <a:ext cx="137795" cy="258445"/>
            </a:xfrm>
            <a:custGeom>
              <a:avLst/>
              <a:gdLst/>
              <a:ahLst/>
              <a:cxnLst/>
              <a:rect l="l" t="t" r="r" b="b"/>
              <a:pathLst>
                <a:path w="137794" h="258445">
                  <a:moveTo>
                    <a:pt x="0" y="0"/>
                  </a:moveTo>
                  <a:lnTo>
                    <a:pt x="137541" y="25793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1275" y="2705100"/>
              <a:ext cx="200025" cy="2000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47976" y="2814701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253873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5600" y="3086100"/>
              <a:ext cx="200025" cy="2095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81276" y="2881376"/>
              <a:ext cx="852805" cy="316865"/>
            </a:xfrm>
            <a:custGeom>
              <a:avLst/>
              <a:gdLst/>
              <a:ahLst/>
              <a:cxnLst/>
              <a:rect l="l" t="t" r="r" b="b"/>
              <a:pathLst>
                <a:path w="852805" h="316864">
                  <a:moveTo>
                    <a:pt x="852678" y="256286"/>
                  </a:moveTo>
                  <a:lnTo>
                    <a:pt x="666750" y="0"/>
                  </a:lnTo>
                </a:path>
                <a:path w="852805" h="316864">
                  <a:moveTo>
                    <a:pt x="836422" y="316611"/>
                  </a:moveTo>
                  <a:lnTo>
                    <a:pt x="238125" y="9525"/>
                  </a:lnTo>
                </a:path>
                <a:path w="852805" h="316864">
                  <a:moveTo>
                    <a:pt x="833247" y="314325"/>
                  </a:moveTo>
                  <a:lnTo>
                    <a:pt x="0" y="3143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0325" y="3476625"/>
              <a:ext cx="190500" cy="2095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081276" y="3195701"/>
              <a:ext cx="560070" cy="323850"/>
            </a:xfrm>
            <a:custGeom>
              <a:avLst/>
              <a:gdLst/>
              <a:ahLst/>
              <a:cxnLst/>
              <a:rect l="l" t="t" r="r" b="b"/>
              <a:pathLst>
                <a:path w="560069" h="323850">
                  <a:moveTo>
                    <a:pt x="559562" y="32385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57575" y="2667000"/>
            <a:ext cx="1200150" cy="2019300"/>
            <a:chOff x="3457575" y="2667000"/>
            <a:chExt cx="1200150" cy="2019300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4750" y="2676525"/>
              <a:ext cx="180975" cy="2190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7575" y="3067050"/>
              <a:ext cx="190500" cy="20955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14801" y="2862326"/>
              <a:ext cx="132080" cy="250190"/>
            </a:xfrm>
            <a:custGeom>
              <a:avLst/>
              <a:gdLst/>
              <a:ahLst/>
              <a:cxnLst/>
              <a:rect l="l" t="t" r="r" b="b"/>
              <a:pathLst>
                <a:path w="132079" h="250189">
                  <a:moveTo>
                    <a:pt x="132079" y="0"/>
                  </a:moveTo>
                  <a:lnTo>
                    <a:pt x="0" y="24980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4750" y="3467100"/>
              <a:ext cx="180975" cy="2190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14801" y="3243326"/>
              <a:ext cx="132080" cy="267335"/>
            </a:xfrm>
            <a:custGeom>
              <a:avLst/>
              <a:gdLst/>
              <a:ahLst/>
              <a:cxnLst/>
              <a:rect l="l" t="t" r="r" b="b"/>
              <a:pathLst>
                <a:path w="132079" h="267335">
                  <a:moveTo>
                    <a:pt x="0" y="0"/>
                  </a:moveTo>
                  <a:lnTo>
                    <a:pt x="132079" y="267208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4325" y="2667000"/>
              <a:ext cx="190500" cy="2190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91026" y="277660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243586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5" y="3067050"/>
              <a:ext cx="180975" cy="2095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643376" y="2852801"/>
              <a:ext cx="816610" cy="328295"/>
            </a:xfrm>
            <a:custGeom>
              <a:avLst/>
              <a:gdLst/>
              <a:ahLst/>
              <a:cxnLst/>
              <a:rect l="l" t="t" r="r" b="b"/>
              <a:pathLst>
                <a:path w="816610" h="328294">
                  <a:moveTo>
                    <a:pt x="816483" y="265429"/>
                  </a:moveTo>
                  <a:lnTo>
                    <a:pt x="638175" y="0"/>
                  </a:lnTo>
                </a:path>
                <a:path w="816610" h="328294">
                  <a:moveTo>
                    <a:pt x="522350" y="0"/>
                  </a:moveTo>
                  <a:lnTo>
                    <a:pt x="0" y="327913"/>
                  </a:lnTo>
                </a:path>
                <a:path w="816610" h="328294">
                  <a:moveTo>
                    <a:pt x="799591" y="323850"/>
                  </a:moveTo>
                  <a:lnTo>
                    <a:pt x="0" y="3238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375" y="3467100"/>
              <a:ext cx="180975" cy="21907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00600" y="3243326"/>
              <a:ext cx="169545" cy="267335"/>
            </a:xfrm>
            <a:custGeom>
              <a:avLst/>
              <a:gdLst/>
              <a:ahLst/>
              <a:cxnLst/>
              <a:rect l="l" t="t" r="r" b="b"/>
              <a:pathLst>
                <a:path w="169545" h="267335">
                  <a:moveTo>
                    <a:pt x="0" y="267208"/>
                  </a:moveTo>
                  <a:lnTo>
                    <a:pt x="16916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275" y="3714750"/>
              <a:ext cx="190500" cy="2095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900" y="3705225"/>
              <a:ext cx="190500" cy="2095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75" y="4086225"/>
              <a:ext cx="200025" cy="2095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7225" y="4086225"/>
              <a:ext cx="190500" cy="20955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624326" y="3891025"/>
              <a:ext cx="137795" cy="241300"/>
            </a:xfrm>
            <a:custGeom>
              <a:avLst/>
              <a:gdLst/>
              <a:ahLst/>
              <a:cxnLst/>
              <a:rect l="l" t="t" r="r" b="b"/>
              <a:pathLst>
                <a:path w="137795" h="241300">
                  <a:moveTo>
                    <a:pt x="137540" y="0"/>
                  </a:moveTo>
                  <a:lnTo>
                    <a:pt x="0" y="241173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275" y="4476750"/>
              <a:ext cx="190500" cy="20955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624326" y="3814825"/>
              <a:ext cx="881380" cy="706120"/>
            </a:xfrm>
            <a:custGeom>
              <a:avLst/>
              <a:gdLst/>
              <a:ahLst/>
              <a:cxnLst/>
              <a:rect l="l" t="t" r="r" b="b"/>
              <a:pathLst>
                <a:path w="881379" h="706120">
                  <a:moveTo>
                    <a:pt x="0" y="447675"/>
                  </a:moveTo>
                  <a:lnTo>
                    <a:pt x="137540" y="705612"/>
                  </a:lnTo>
                </a:path>
                <a:path w="881379" h="706120">
                  <a:moveTo>
                    <a:pt x="539623" y="0"/>
                  </a:moveTo>
                  <a:lnTo>
                    <a:pt x="285750" y="0"/>
                  </a:lnTo>
                </a:path>
                <a:path w="881379" h="706120">
                  <a:moveTo>
                    <a:pt x="881252" y="322961"/>
                  </a:moveTo>
                  <a:lnTo>
                    <a:pt x="695325" y="66675"/>
                  </a:lnTo>
                </a:path>
                <a:path w="881379" h="706120">
                  <a:moveTo>
                    <a:pt x="855472" y="383286"/>
                  </a:moveTo>
                  <a:lnTo>
                    <a:pt x="257175" y="76200"/>
                  </a:lnTo>
                </a:path>
                <a:path w="881379" h="706120">
                  <a:moveTo>
                    <a:pt x="861822" y="381000"/>
                  </a:moveTo>
                  <a:lnTo>
                    <a:pt x="28575" y="3810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1950" y="4476750"/>
              <a:ext cx="190500" cy="20955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52901" y="4195825"/>
              <a:ext cx="560070" cy="323850"/>
            </a:xfrm>
            <a:custGeom>
              <a:avLst/>
              <a:gdLst/>
              <a:ahLst/>
              <a:cxnLst/>
              <a:rect l="l" t="t" r="r" b="b"/>
              <a:pathLst>
                <a:path w="560070" h="323850">
                  <a:moveTo>
                    <a:pt x="559562" y="32385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Title 52">
            <a:extLst>
              <a:ext uri="{FF2B5EF4-FFF2-40B4-BE49-F238E27FC236}">
                <a16:creationId xmlns:a16="http://schemas.microsoft.com/office/drawing/2014/main" id="{F2B098A9-EED7-1E53-30B2-F5526CA7D76A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 err="1">
                <a:latin typeface="Calibri"/>
                <a:cs typeface="Calibri"/>
              </a:rPr>
              <a:t>Weisfeiler</a:t>
            </a:r>
            <a:r>
              <a:rPr lang="en-US" sz="4400" spc="-40" dirty="0">
                <a:latin typeface="Calibri"/>
                <a:cs typeface="Calibri"/>
              </a:rPr>
              <a:t>-</a:t>
            </a:r>
            <a:r>
              <a:rPr lang="en-US" sz="4400" spc="-10" dirty="0">
                <a:latin typeface="Calibri"/>
                <a:cs typeface="Calibri"/>
              </a:rPr>
              <a:t>Lehman</a:t>
            </a:r>
            <a:r>
              <a:rPr lang="en-US" dirty="0"/>
              <a:t> Kernel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C5BC09C-05AE-4F81-8945-8A7B80EC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4340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1320" y="1175120"/>
            <a:ext cx="8512810" cy="52997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9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WL </a:t>
            </a:r>
            <a:r>
              <a:rPr sz="3200" spc="-10" dirty="0">
                <a:latin typeface="Calibri"/>
                <a:cs typeface="Calibri"/>
              </a:rPr>
              <a:t>kernel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computationally</a:t>
            </a:r>
            <a:r>
              <a:rPr sz="3200" b="1" spc="-229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efficient</a:t>
            </a:r>
            <a:endParaRPr sz="3200">
              <a:latin typeface="Calibri"/>
              <a:cs typeface="Calibri"/>
            </a:endParaRPr>
          </a:p>
          <a:p>
            <a:pPr marL="632460" marR="5080" lvl="1" indent="-276860">
              <a:lnSpc>
                <a:spcPct val="99900"/>
              </a:lnSpc>
              <a:spcBef>
                <a:spcPts val="665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complexity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 color </a:t>
            </a:r>
            <a:r>
              <a:rPr sz="2600" spc="-10" dirty="0">
                <a:latin typeface="Calibri"/>
                <a:cs typeface="Calibri"/>
              </a:rPr>
              <a:t>refinement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step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is </a:t>
            </a:r>
            <a:r>
              <a:rPr sz="2600" dirty="0">
                <a:latin typeface="Calibri"/>
                <a:cs typeface="Calibri"/>
              </a:rPr>
              <a:t>linear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#(edges),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since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involves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aggregating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neighboring colors.</a:t>
            </a:r>
            <a:endParaRPr sz="2600">
              <a:latin typeface="Calibri"/>
              <a:cs typeface="Calibri"/>
            </a:endParaRPr>
          </a:p>
          <a:p>
            <a:pPr marL="336550" marR="320675" indent="-324485">
              <a:lnSpc>
                <a:spcPct val="100000"/>
              </a:lnSpc>
              <a:spcBef>
                <a:spcPts val="229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When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computing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kernel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only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colors </a:t>
            </a:r>
            <a:r>
              <a:rPr sz="3200" dirty="0">
                <a:latin typeface="Calibri"/>
                <a:cs typeface="Calibri"/>
              </a:rPr>
              <a:t>appeared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two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graphs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tracked.</a:t>
            </a:r>
            <a:endParaRPr sz="320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3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Thus,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#(colors)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most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total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nodes.</a:t>
            </a:r>
            <a:endParaRPr sz="2750"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26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Counting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colors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takes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linear-time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95" dirty="0">
                <a:latin typeface="Calibri"/>
                <a:cs typeface="Calibri"/>
              </a:rPr>
              <a:t>w.r.t.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#(nodes).</a:t>
            </a:r>
            <a:endParaRPr sz="3200"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254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complexity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linear</a:t>
            </a:r>
            <a:r>
              <a:rPr sz="3200" b="1" spc="-1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in</a:t>
            </a:r>
            <a:r>
              <a:rPr sz="32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#(edges)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itle 52">
            <a:extLst>
              <a:ext uri="{FF2B5EF4-FFF2-40B4-BE49-F238E27FC236}">
                <a16:creationId xmlns:a16="http://schemas.microsoft.com/office/drawing/2014/main" id="{7FA6BE54-4873-8B54-1DFC-9CCB9E11D199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40" dirty="0" err="1">
                <a:latin typeface="Calibri"/>
                <a:cs typeface="Calibri"/>
              </a:rPr>
              <a:t>Weisfeiler</a:t>
            </a:r>
            <a:r>
              <a:rPr lang="en-US" sz="4400" spc="-40" dirty="0">
                <a:latin typeface="Calibri"/>
                <a:cs typeface="Calibri"/>
              </a:rPr>
              <a:t>-</a:t>
            </a:r>
            <a:r>
              <a:rPr lang="en-US" sz="4400" spc="-10" dirty="0">
                <a:latin typeface="Calibri"/>
                <a:cs typeface="Calibri"/>
              </a:rPr>
              <a:t>Lehman</a:t>
            </a:r>
            <a:r>
              <a:rPr lang="en-US" dirty="0"/>
              <a:t> Kernel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82C7BC9-DB9A-427F-8594-183982D3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9603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552" y="968405"/>
            <a:ext cx="7863840" cy="53352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Graphlet</a:t>
            </a:r>
            <a:r>
              <a:rPr sz="32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Kernel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44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Graph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represented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Bag-of-</a:t>
            </a:r>
            <a:r>
              <a:rPr sz="275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graphlets</a:t>
            </a:r>
            <a:endParaRPr sz="275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75590" marR="3218180" lvl="1" indent="-275590" algn="r">
              <a:lnSpc>
                <a:spcPts val="3075"/>
              </a:lnSpc>
              <a:spcBef>
                <a:spcPts val="380"/>
              </a:spcBef>
              <a:buClr>
                <a:srgbClr val="5FB5CC"/>
              </a:buClr>
              <a:buFont typeface="Wingdings"/>
              <a:buChar char=""/>
              <a:tabLst>
                <a:tab pos="275590" algn="l"/>
              </a:tabLst>
            </a:pPr>
            <a:r>
              <a:rPr sz="2750" dirty="0">
                <a:latin typeface="Calibri"/>
                <a:cs typeface="Calibri"/>
              </a:rPr>
              <a:t>Computationally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expensive</a:t>
            </a:r>
            <a:endParaRPr lang="en-US" sz="2750" dirty="0">
              <a:latin typeface="Calibri"/>
              <a:cs typeface="Calibri"/>
            </a:endParaRPr>
          </a:p>
          <a:p>
            <a:pPr marL="323850" marR="3165475" indent="-323850" algn="r">
              <a:lnSpc>
                <a:spcPts val="361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23850" algn="l"/>
              </a:tabLst>
            </a:pPr>
            <a:r>
              <a:rPr lang="en-US" sz="3200" spc="-10" dirty="0" err="1">
                <a:solidFill>
                  <a:srgbClr val="FF0000"/>
                </a:solidFill>
                <a:latin typeface="Calibri"/>
                <a:cs typeface="Calibri"/>
              </a:rPr>
              <a:t>Weisfeiler</a:t>
            </a:r>
            <a:r>
              <a:rPr lang="en-US" sz="32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sz="3200" spc="-15" dirty="0">
                <a:solidFill>
                  <a:srgbClr val="FF0000"/>
                </a:solidFill>
                <a:latin typeface="Calibri"/>
                <a:cs typeface="Calibri"/>
              </a:rPr>
              <a:t>Lehman</a:t>
            </a:r>
            <a:r>
              <a:rPr lang="en-US" sz="3200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spc="-10" dirty="0">
                <a:solidFill>
                  <a:srgbClr val="FF0000"/>
                </a:solidFill>
                <a:latin typeface="Calibri"/>
                <a:cs typeface="Calibri"/>
              </a:rPr>
              <a:t>Kernel</a:t>
            </a:r>
            <a:endParaRPr lang="en-US"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31190" marR="5080" lvl="1" indent="-275590">
              <a:lnSpc>
                <a:spcPts val="3000"/>
              </a:lnSpc>
              <a:spcBef>
                <a:spcPts val="79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Apply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dirty="0">
                <a:latin typeface="Cambria Math"/>
                <a:cs typeface="Cambria Math"/>
              </a:rPr>
              <a:t>𝐾</a:t>
            </a:r>
            <a:r>
              <a:rPr sz="2750" dirty="0">
                <a:latin typeface="Calibri"/>
                <a:cs typeface="Calibri"/>
              </a:rPr>
              <a:t>-step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color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refinement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algorithm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enrich 	</a:t>
            </a:r>
            <a:r>
              <a:rPr sz="2750" dirty="0">
                <a:latin typeface="Calibri"/>
                <a:cs typeface="Calibri"/>
              </a:rPr>
              <a:t>node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colors</a:t>
            </a:r>
            <a:endParaRPr sz="2750" dirty="0">
              <a:latin typeface="Calibri"/>
              <a:cs typeface="Calibri"/>
            </a:endParaRPr>
          </a:p>
          <a:p>
            <a:pPr marL="897890" marR="198755" lvl="2" indent="-227965">
              <a:lnSpc>
                <a:spcPts val="2630"/>
              </a:lnSpc>
              <a:spcBef>
                <a:spcPts val="60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colors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capture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different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𝐾</a:t>
            </a:r>
            <a:r>
              <a:rPr sz="2400" dirty="0">
                <a:latin typeface="Calibri"/>
                <a:cs typeface="Calibri"/>
              </a:rPr>
              <a:t>-hop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neighborhood 	structures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33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Graph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represented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Bag-of-</a:t>
            </a:r>
            <a:r>
              <a:rPr sz="275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colors</a:t>
            </a:r>
            <a:endParaRPr sz="275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38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dirty="0">
                <a:latin typeface="Calibri"/>
                <a:cs typeface="Calibri"/>
              </a:rPr>
              <a:t>Computationally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efficient</a:t>
            </a:r>
            <a:endParaRPr sz="2750" dirty="0">
              <a:latin typeface="Calibri"/>
              <a:cs typeface="Calibri"/>
            </a:endParaRPr>
          </a:p>
          <a:p>
            <a:pPr marL="631190" marR="250190" lvl="1" indent="-275590">
              <a:lnSpc>
                <a:spcPts val="3000"/>
              </a:lnSpc>
              <a:spcBef>
                <a:spcPts val="73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Closely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related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 Graph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Neural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Networks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(as </a:t>
            </a:r>
            <a:r>
              <a:rPr sz="2750" spc="-25" dirty="0">
                <a:latin typeface="Calibri"/>
                <a:cs typeface="Calibri"/>
              </a:rPr>
              <a:t>we 	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see!)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7" name="Title 52">
            <a:extLst>
              <a:ext uri="{FF2B5EF4-FFF2-40B4-BE49-F238E27FC236}">
                <a16:creationId xmlns:a16="http://schemas.microsoft.com/office/drawing/2014/main" id="{FA1FC2AE-60D8-CAEF-0B6E-8C4C2D599D8A}"/>
              </a:ext>
            </a:extLst>
          </p:cNvPr>
          <p:cNvSpPr txBox="1">
            <a:spLocks/>
          </p:cNvSpPr>
          <p:nvPr/>
        </p:nvSpPr>
        <p:spPr>
          <a:xfrm>
            <a:off x="475360" y="260648"/>
            <a:ext cx="8229600" cy="678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 Kernels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C801CDA-1E2D-4D8F-A249-190AE66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5507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108" y="1348740"/>
            <a:ext cx="544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1250"/>
              <a:buFont typeface="Arial"/>
              <a:buChar char="•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99378"/>
            <a:ext cx="9144000" cy="5758621"/>
          </a:xfrm>
          <a:prstGeom prst="rect">
            <a:avLst/>
          </a:prstGeom>
        </p:spPr>
      </p:pic>
      <p:sp>
        <p:nvSpPr>
          <p:cNvPr id="8" name="Title 52">
            <a:extLst>
              <a:ext uri="{FF2B5EF4-FFF2-40B4-BE49-F238E27FC236}">
                <a16:creationId xmlns:a16="http://schemas.microsoft.com/office/drawing/2014/main" id="{FBE0DA75-C444-F82B-A110-FC39260061F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1: Traffic Prediction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8B10383-F186-422A-B2F9-AE785AE0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560" y="1348740"/>
            <a:ext cx="7659568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Nodes:</a:t>
            </a:r>
            <a:r>
              <a:rPr sz="2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Road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segments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Edges: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Connectivity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road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segments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2800" b="1" dirty="0">
                <a:latin typeface="Calibri"/>
                <a:cs typeface="Calibri"/>
              </a:rPr>
              <a:t>Prediction: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Arrival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(ETA)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798861"/>
            <a:ext cx="6680200" cy="38512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35240" y="6382511"/>
            <a:ext cx="1418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DeepMind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681597" y="6699893"/>
            <a:ext cx="217170" cy="17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F3F3F"/>
                </a:solidFill>
                <a:latin typeface="Corbel"/>
                <a:cs typeface="Corbel"/>
              </a:defRPr>
            </a:lvl1pPr>
          </a:lstStyle>
          <a:p>
            <a:pPr marL="55244">
              <a:lnSpc>
                <a:spcPts val="950"/>
              </a:lnSpc>
            </a:pPr>
            <a:fld id="{81D60167-4931-47E6-BA6A-407CBD079E47}" type="slidenum">
              <a:rPr lang="en-US" spc="-25" smtClean="0"/>
              <a:pPr marL="55244">
                <a:lnSpc>
                  <a:spcPts val="950"/>
                </a:lnSpc>
              </a:pPr>
              <a:t>79</a:t>
            </a:fld>
            <a:endParaRPr spc="-2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ABF12-67CB-21B1-10F3-A1A0F6C7384B}"/>
              </a:ext>
            </a:extLst>
          </p:cNvPr>
          <p:cNvSpPr txBox="1"/>
          <p:nvPr/>
        </p:nvSpPr>
        <p:spPr>
          <a:xfrm>
            <a:off x="251520" y="92959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Road networks as graphs</a:t>
            </a:r>
          </a:p>
        </p:txBody>
      </p:sp>
      <p:sp>
        <p:nvSpPr>
          <p:cNvPr id="10" name="Title 52">
            <a:extLst>
              <a:ext uri="{FF2B5EF4-FFF2-40B4-BE49-F238E27FC236}">
                <a16:creationId xmlns:a16="http://schemas.microsoft.com/office/drawing/2014/main" id="{F64CDF77-7CD9-7498-F590-DA8A03E555A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Traffic Prediction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04950" y="3629025"/>
            <a:ext cx="190500" cy="952500"/>
            <a:chOff x="1504950" y="3629025"/>
            <a:chExt cx="190500" cy="952500"/>
          </a:xfrm>
        </p:grpSpPr>
        <p:sp>
          <p:nvSpPr>
            <p:cNvPr id="4" name="object 4"/>
            <p:cNvSpPr/>
            <p:nvPr/>
          </p:nvSpPr>
          <p:spPr>
            <a:xfrm>
              <a:off x="1524000" y="3648075"/>
              <a:ext cx="152400" cy="914400"/>
            </a:xfrm>
            <a:custGeom>
              <a:avLst/>
              <a:gdLst/>
              <a:ahLst/>
              <a:cxnLst/>
              <a:rect l="l" t="t" r="r" b="b"/>
              <a:pathLst>
                <a:path w="152400" h="914400">
                  <a:moveTo>
                    <a:pt x="152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52400" y="914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3648075"/>
              <a:ext cx="152400" cy="914400"/>
            </a:xfrm>
            <a:custGeom>
              <a:avLst/>
              <a:gdLst/>
              <a:ahLst/>
              <a:cxnLst/>
              <a:rect l="l" t="t" r="r" b="b"/>
              <a:pathLst>
                <a:path w="152400" h="914400">
                  <a:moveTo>
                    <a:pt x="0" y="914400"/>
                  </a:moveTo>
                  <a:lnTo>
                    <a:pt x="152400" y="914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D3D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38350" y="3924300"/>
            <a:ext cx="628650" cy="361950"/>
            <a:chOff x="2038350" y="3924300"/>
            <a:chExt cx="628650" cy="361950"/>
          </a:xfrm>
        </p:grpSpPr>
        <p:sp>
          <p:nvSpPr>
            <p:cNvPr id="7" name="object 7"/>
            <p:cNvSpPr/>
            <p:nvPr/>
          </p:nvSpPr>
          <p:spPr>
            <a:xfrm>
              <a:off x="2057400" y="3943350"/>
              <a:ext cx="590550" cy="323850"/>
            </a:xfrm>
            <a:custGeom>
              <a:avLst/>
              <a:gdLst/>
              <a:ahLst/>
              <a:cxnLst/>
              <a:rect l="l" t="t" r="r" b="b"/>
              <a:pathLst>
                <a:path w="590550" h="323850">
                  <a:moveTo>
                    <a:pt x="428625" y="0"/>
                  </a:moveTo>
                  <a:lnTo>
                    <a:pt x="428625" y="137287"/>
                  </a:lnTo>
                  <a:lnTo>
                    <a:pt x="0" y="137287"/>
                  </a:lnTo>
                  <a:lnTo>
                    <a:pt x="0" y="186562"/>
                  </a:lnTo>
                  <a:lnTo>
                    <a:pt x="428625" y="186562"/>
                  </a:lnTo>
                  <a:lnTo>
                    <a:pt x="428625" y="323850"/>
                  </a:lnTo>
                  <a:lnTo>
                    <a:pt x="590550" y="16192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7400" y="3943350"/>
              <a:ext cx="590550" cy="323850"/>
            </a:xfrm>
            <a:custGeom>
              <a:avLst/>
              <a:gdLst/>
              <a:ahLst/>
              <a:cxnLst/>
              <a:rect l="l" t="t" r="r" b="b"/>
              <a:pathLst>
                <a:path w="590550" h="323850">
                  <a:moveTo>
                    <a:pt x="0" y="137287"/>
                  </a:moveTo>
                  <a:lnTo>
                    <a:pt x="428625" y="137287"/>
                  </a:lnTo>
                  <a:lnTo>
                    <a:pt x="428625" y="0"/>
                  </a:lnTo>
                  <a:lnTo>
                    <a:pt x="590550" y="161925"/>
                  </a:lnTo>
                  <a:lnTo>
                    <a:pt x="428625" y="323850"/>
                  </a:lnTo>
                  <a:lnTo>
                    <a:pt x="428625" y="186562"/>
                  </a:lnTo>
                  <a:lnTo>
                    <a:pt x="0" y="186562"/>
                  </a:lnTo>
                  <a:lnTo>
                    <a:pt x="0" y="13728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8962" y="1243589"/>
            <a:ext cx="3657600" cy="30111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61950" indent="-32385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61950" algn="l"/>
              </a:tabLst>
            </a:pPr>
            <a:r>
              <a:rPr sz="3200" b="1" spc="-45" dirty="0">
                <a:latin typeface="Calibri"/>
                <a:cs typeface="Calibri"/>
              </a:rPr>
              <a:t>Train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 ML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model:</a:t>
            </a:r>
            <a:endParaRPr sz="3200">
              <a:latin typeface="Calibri"/>
              <a:cs typeface="Calibri"/>
            </a:endParaRPr>
          </a:p>
          <a:p>
            <a:pPr marL="656590" lvl="1" indent="-275590">
              <a:lnSpc>
                <a:spcPct val="100000"/>
              </a:lnSpc>
              <a:spcBef>
                <a:spcPts val="740"/>
              </a:spcBef>
              <a:buClr>
                <a:srgbClr val="5FB5CC"/>
              </a:buClr>
              <a:buFont typeface="Wingdings"/>
              <a:buChar char=""/>
              <a:tabLst>
                <a:tab pos="656590" algn="l"/>
              </a:tabLst>
            </a:pPr>
            <a:r>
              <a:rPr sz="2750" dirty="0">
                <a:latin typeface="Calibri"/>
                <a:cs typeface="Calibri"/>
              </a:rPr>
              <a:t>Random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forest</a:t>
            </a:r>
            <a:endParaRPr sz="2750">
              <a:latin typeface="Calibri"/>
              <a:cs typeface="Calibri"/>
            </a:endParaRPr>
          </a:p>
          <a:p>
            <a:pPr marL="6565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56590" algn="l"/>
              </a:tabLst>
            </a:pPr>
            <a:r>
              <a:rPr sz="2750" spc="-25" dirty="0">
                <a:latin typeface="Calibri"/>
                <a:cs typeface="Calibri"/>
              </a:rPr>
              <a:t>SVM</a:t>
            </a:r>
            <a:endParaRPr sz="2750">
              <a:latin typeface="Calibri"/>
              <a:cs typeface="Calibri"/>
            </a:endParaRPr>
          </a:p>
          <a:p>
            <a:pPr marL="6565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56590" algn="l"/>
              </a:tabLst>
            </a:pPr>
            <a:r>
              <a:rPr sz="2750" dirty="0">
                <a:latin typeface="Calibri"/>
                <a:cs typeface="Calibri"/>
              </a:rPr>
              <a:t>Neural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network,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etc.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tabLst>
                <a:tab pos="2426335" algn="l"/>
              </a:tabLst>
            </a:pPr>
            <a:r>
              <a:rPr sz="2400" spc="-25" dirty="0">
                <a:latin typeface="Cambria Math"/>
                <a:cs typeface="Cambria Math"/>
              </a:rPr>
              <a:t>𝒙</a:t>
            </a:r>
            <a:r>
              <a:rPr sz="2550" spc="-37" baseline="-17973" dirty="0">
                <a:latin typeface="Cambria Math"/>
                <a:cs typeface="Cambria Math"/>
              </a:rPr>
              <a:t>𝟏</a:t>
            </a:r>
            <a:r>
              <a:rPr sz="2550" baseline="-17973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𝑦</a:t>
            </a:r>
            <a:r>
              <a:rPr sz="2550" spc="-37" baseline="-17973" dirty="0">
                <a:latin typeface="Cambria Math"/>
                <a:cs typeface="Cambria Math"/>
              </a:rPr>
              <a:t>1</a:t>
            </a:r>
            <a:endParaRPr sz="2550" baseline="-17973">
              <a:latin typeface="Cambria Math"/>
              <a:cs typeface="Cambria Math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04950" y="5619750"/>
            <a:ext cx="190500" cy="952500"/>
            <a:chOff x="1504950" y="5619750"/>
            <a:chExt cx="190500" cy="952500"/>
          </a:xfrm>
        </p:grpSpPr>
        <p:sp>
          <p:nvSpPr>
            <p:cNvPr id="11" name="object 11"/>
            <p:cNvSpPr/>
            <p:nvPr/>
          </p:nvSpPr>
          <p:spPr>
            <a:xfrm>
              <a:off x="1524000" y="5638800"/>
              <a:ext cx="152400" cy="914400"/>
            </a:xfrm>
            <a:custGeom>
              <a:avLst/>
              <a:gdLst/>
              <a:ahLst/>
              <a:cxnLst/>
              <a:rect l="l" t="t" r="r" b="b"/>
              <a:pathLst>
                <a:path w="152400" h="914400">
                  <a:moveTo>
                    <a:pt x="152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52400" y="914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0" y="5638800"/>
              <a:ext cx="152400" cy="914400"/>
            </a:xfrm>
            <a:custGeom>
              <a:avLst/>
              <a:gdLst/>
              <a:ahLst/>
              <a:cxnLst/>
              <a:rect l="l" t="t" r="r" b="b"/>
              <a:pathLst>
                <a:path w="152400" h="914400">
                  <a:moveTo>
                    <a:pt x="0" y="914400"/>
                  </a:moveTo>
                  <a:lnTo>
                    <a:pt x="152400" y="914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D3D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38350" y="5915025"/>
            <a:ext cx="628650" cy="361950"/>
            <a:chOff x="2038350" y="5915025"/>
            <a:chExt cx="628650" cy="361950"/>
          </a:xfrm>
        </p:grpSpPr>
        <p:sp>
          <p:nvSpPr>
            <p:cNvPr id="14" name="object 14"/>
            <p:cNvSpPr/>
            <p:nvPr/>
          </p:nvSpPr>
          <p:spPr>
            <a:xfrm>
              <a:off x="2057400" y="5934075"/>
              <a:ext cx="590550" cy="323850"/>
            </a:xfrm>
            <a:custGeom>
              <a:avLst/>
              <a:gdLst/>
              <a:ahLst/>
              <a:cxnLst/>
              <a:rect l="l" t="t" r="r" b="b"/>
              <a:pathLst>
                <a:path w="590550" h="323850">
                  <a:moveTo>
                    <a:pt x="428625" y="0"/>
                  </a:moveTo>
                  <a:lnTo>
                    <a:pt x="428625" y="137236"/>
                  </a:lnTo>
                  <a:lnTo>
                    <a:pt x="0" y="137236"/>
                  </a:lnTo>
                  <a:lnTo>
                    <a:pt x="0" y="186613"/>
                  </a:lnTo>
                  <a:lnTo>
                    <a:pt x="428625" y="186613"/>
                  </a:lnTo>
                  <a:lnTo>
                    <a:pt x="428625" y="323850"/>
                  </a:lnTo>
                  <a:lnTo>
                    <a:pt x="590550" y="16192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7400" y="5934075"/>
              <a:ext cx="590550" cy="323850"/>
            </a:xfrm>
            <a:custGeom>
              <a:avLst/>
              <a:gdLst/>
              <a:ahLst/>
              <a:cxnLst/>
              <a:rect l="l" t="t" r="r" b="b"/>
              <a:pathLst>
                <a:path w="590550" h="323850">
                  <a:moveTo>
                    <a:pt x="0" y="137236"/>
                  </a:moveTo>
                  <a:lnTo>
                    <a:pt x="428625" y="137236"/>
                  </a:lnTo>
                  <a:lnTo>
                    <a:pt x="428625" y="0"/>
                  </a:lnTo>
                  <a:lnTo>
                    <a:pt x="590550" y="161925"/>
                  </a:lnTo>
                  <a:lnTo>
                    <a:pt x="428625" y="323850"/>
                  </a:lnTo>
                  <a:lnTo>
                    <a:pt x="428625" y="186613"/>
                  </a:lnTo>
                  <a:lnTo>
                    <a:pt x="0" y="186613"/>
                  </a:lnTo>
                  <a:lnTo>
                    <a:pt x="0" y="1372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02360" y="5855652"/>
            <a:ext cx="414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𝒙</a:t>
            </a:r>
            <a:r>
              <a:rPr sz="2550" spc="-37" baseline="-17973" dirty="0">
                <a:latin typeface="Cambria Math"/>
                <a:cs typeface="Cambria Math"/>
              </a:rPr>
              <a:t>𝑵</a:t>
            </a:r>
            <a:endParaRPr sz="2550" baseline="-17973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7769" y="5855652"/>
            <a:ext cx="404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𝑦</a:t>
            </a:r>
            <a:r>
              <a:rPr sz="2550" spc="-37" baseline="-17973" dirty="0">
                <a:latin typeface="Cambria Math"/>
                <a:cs typeface="Cambria Math"/>
              </a:rPr>
              <a:t>𝑁</a:t>
            </a:r>
            <a:endParaRPr sz="2550" baseline="-17973">
              <a:latin typeface="Cambria Math"/>
              <a:cs typeface="Cambria Math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4575" y="4800600"/>
            <a:ext cx="85725" cy="857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4575" y="5067300"/>
            <a:ext cx="85725" cy="857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4575" y="5343525"/>
            <a:ext cx="85725" cy="8572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591175" y="3867150"/>
            <a:ext cx="190500" cy="952500"/>
            <a:chOff x="5591175" y="3867150"/>
            <a:chExt cx="190500" cy="952500"/>
          </a:xfrm>
        </p:grpSpPr>
        <p:sp>
          <p:nvSpPr>
            <p:cNvPr id="22" name="object 22"/>
            <p:cNvSpPr/>
            <p:nvPr/>
          </p:nvSpPr>
          <p:spPr>
            <a:xfrm>
              <a:off x="5610225" y="3886200"/>
              <a:ext cx="152400" cy="914400"/>
            </a:xfrm>
            <a:custGeom>
              <a:avLst/>
              <a:gdLst/>
              <a:ahLst/>
              <a:cxnLst/>
              <a:rect l="l" t="t" r="r" b="b"/>
              <a:pathLst>
                <a:path w="152400" h="914400">
                  <a:moveTo>
                    <a:pt x="152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52400" y="914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0225" y="3886200"/>
              <a:ext cx="152400" cy="914400"/>
            </a:xfrm>
            <a:custGeom>
              <a:avLst/>
              <a:gdLst/>
              <a:ahLst/>
              <a:cxnLst/>
              <a:rect l="l" t="t" r="r" b="b"/>
              <a:pathLst>
                <a:path w="152400" h="914400">
                  <a:moveTo>
                    <a:pt x="0" y="914400"/>
                  </a:moveTo>
                  <a:lnTo>
                    <a:pt x="152400" y="914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D3D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134100" y="4162425"/>
            <a:ext cx="619125" cy="361950"/>
            <a:chOff x="6134100" y="4162425"/>
            <a:chExt cx="619125" cy="361950"/>
          </a:xfrm>
        </p:grpSpPr>
        <p:sp>
          <p:nvSpPr>
            <p:cNvPr id="25" name="object 25"/>
            <p:cNvSpPr/>
            <p:nvPr/>
          </p:nvSpPr>
          <p:spPr>
            <a:xfrm>
              <a:off x="6153150" y="4181475"/>
              <a:ext cx="581025" cy="323850"/>
            </a:xfrm>
            <a:custGeom>
              <a:avLst/>
              <a:gdLst/>
              <a:ahLst/>
              <a:cxnLst/>
              <a:rect l="l" t="t" r="r" b="b"/>
              <a:pathLst>
                <a:path w="581025" h="323850">
                  <a:moveTo>
                    <a:pt x="419100" y="0"/>
                  </a:moveTo>
                  <a:lnTo>
                    <a:pt x="419100" y="137287"/>
                  </a:lnTo>
                  <a:lnTo>
                    <a:pt x="0" y="137287"/>
                  </a:lnTo>
                  <a:lnTo>
                    <a:pt x="0" y="186562"/>
                  </a:lnTo>
                  <a:lnTo>
                    <a:pt x="419100" y="186562"/>
                  </a:lnTo>
                  <a:lnTo>
                    <a:pt x="419100" y="323850"/>
                  </a:lnTo>
                  <a:lnTo>
                    <a:pt x="581025" y="16192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53150" y="4181475"/>
              <a:ext cx="581025" cy="323850"/>
            </a:xfrm>
            <a:custGeom>
              <a:avLst/>
              <a:gdLst/>
              <a:ahLst/>
              <a:cxnLst/>
              <a:rect l="l" t="t" r="r" b="b"/>
              <a:pathLst>
                <a:path w="581025" h="323850">
                  <a:moveTo>
                    <a:pt x="0" y="137287"/>
                  </a:moveTo>
                  <a:lnTo>
                    <a:pt x="419100" y="137287"/>
                  </a:lnTo>
                  <a:lnTo>
                    <a:pt x="419100" y="0"/>
                  </a:lnTo>
                  <a:lnTo>
                    <a:pt x="581025" y="161925"/>
                  </a:lnTo>
                  <a:lnTo>
                    <a:pt x="419100" y="323850"/>
                  </a:lnTo>
                  <a:lnTo>
                    <a:pt x="419100" y="186562"/>
                  </a:lnTo>
                  <a:lnTo>
                    <a:pt x="0" y="186562"/>
                  </a:lnTo>
                  <a:lnTo>
                    <a:pt x="0" y="13728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06976" y="1205350"/>
            <a:ext cx="4076065" cy="32867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95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dirty="0">
                <a:latin typeface="Calibri"/>
                <a:cs typeface="Calibri"/>
              </a:rPr>
              <a:t>Apply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model:</a:t>
            </a:r>
            <a:endParaRPr sz="3200">
              <a:latin typeface="Calibri"/>
              <a:cs typeface="Calibri"/>
            </a:endParaRPr>
          </a:p>
          <a:p>
            <a:pPr marL="631190" marR="5080" lvl="1" indent="-275590">
              <a:lnSpc>
                <a:spcPct val="102400"/>
              </a:lnSpc>
              <a:spcBef>
                <a:spcPts val="660"/>
              </a:spcBef>
              <a:buClr>
                <a:srgbClr val="5FB5CC"/>
              </a:buClr>
              <a:buFont typeface="Wingdings"/>
              <a:buChar char=""/>
              <a:tabLst>
                <a:tab pos="632460" algn="l"/>
              </a:tabLst>
            </a:pPr>
            <a:r>
              <a:rPr sz="2750" dirty="0">
                <a:latin typeface="Calibri"/>
                <a:cs typeface="Calibri"/>
              </a:rPr>
              <a:t>Given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new 	</a:t>
            </a:r>
            <a:r>
              <a:rPr sz="2750" dirty="0">
                <a:latin typeface="Calibri"/>
                <a:cs typeface="Calibri"/>
              </a:rPr>
              <a:t>node/link/graph,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obtain 	</a:t>
            </a:r>
            <a:r>
              <a:rPr sz="2750" dirty="0">
                <a:latin typeface="Calibri"/>
                <a:cs typeface="Calibri"/>
              </a:rPr>
              <a:t>its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features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make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60" dirty="0">
                <a:latin typeface="Calibri"/>
                <a:cs typeface="Calibri"/>
              </a:rPr>
              <a:t>a 	</a:t>
            </a:r>
            <a:r>
              <a:rPr sz="2750" spc="-10" dirty="0">
                <a:latin typeface="Calibri"/>
                <a:cs typeface="Calibri"/>
              </a:rPr>
              <a:t>prediction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Calibri"/>
              <a:cs typeface="Calibri"/>
            </a:endParaRPr>
          </a:p>
          <a:p>
            <a:pPr marL="727075">
              <a:lnSpc>
                <a:spcPct val="100000"/>
              </a:lnSpc>
              <a:tabLst>
                <a:tab pos="2593340" algn="l"/>
              </a:tabLst>
            </a:pPr>
            <a:r>
              <a:rPr sz="2400" spc="-50" dirty="0">
                <a:latin typeface="Cambria Math"/>
                <a:cs typeface="Cambria Math"/>
              </a:rPr>
              <a:t>𝒙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AC27AD-52AD-6BF7-5431-617857906EF2}"/>
              </a:ext>
            </a:extLst>
          </p:cNvPr>
          <p:cNvSpPr txBox="1"/>
          <p:nvPr/>
        </p:nvSpPr>
        <p:spPr>
          <a:xfrm>
            <a:off x="567927" y="36215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Traditional ML Pipeline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C9EBEF6-E7DB-46B4-9880-2063119A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819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23" y="2320613"/>
            <a:ext cx="8223407" cy="4470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322" y="1161098"/>
            <a:ext cx="74999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Predicting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Arrival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GNNS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108" y="4268723"/>
            <a:ext cx="3852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dirty="0">
                <a:latin typeface="Calibri"/>
                <a:cs typeface="Calibri"/>
              </a:rPr>
              <a:t>Used in Google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Maps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6640" y="6510528"/>
            <a:ext cx="1418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DeepMind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340" y="2290192"/>
            <a:ext cx="5560060" cy="1362075"/>
          </a:xfrm>
          <a:custGeom>
            <a:avLst/>
            <a:gdLst/>
            <a:ahLst/>
            <a:cxnLst/>
            <a:rect l="l" t="t" r="r" b="b"/>
            <a:pathLst>
              <a:path w="5560060" h="1362075">
                <a:moveTo>
                  <a:pt x="0" y="0"/>
                </a:moveTo>
                <a:lnTo>
                  <a:pt x="5560060" y="0"/>
                </a:lnTo>
                <a:lnTo>
                  <a:pt x="5560060" y="1361933"/>
                </a:lnTo>
                <a:lnTo>
                  <a:pt x="0" y="1361933"/>
                </a:lnTo>
                <a:lnTo>
                  <a:pt x="0" y="0"/>
                </a:lnTo>
                <a:close/>
              </a:path>
            </a:pathLst>
          </a:custGeom>
          <a:ln w="48000">
            <a:solidFill>
              <a:srgbClr val="F0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52">
            <a:extLst>
              <a:ext uri="{FF2B5EF4-FFF2-40B4-BE49-F238E27FC236}">
                <a16:creationId xmlns:a16="http://schemas.microsoft.com/office/drawing/2014/main" id="{2926461C-6A25-7A51-E82A-39955A81258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Traffic Prediction with GNNs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0204418-547C-4C75-8542-CC1979EA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291" y="3015724"/>
            <a:ext cx="3831741" cy="30605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108" y="1252365"/>
            <a:ext cx="6772909" cy="16421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dirty="0">
                <a:latin typeface="Calibri"/>
                <a:cs typeface="Calibri"/>
              </a:rPr>
              <a:t>Antibiotics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small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molecular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graphs</a:t>
            </a:r>
            <a:endParaRPr sz="3200" dirty="0">
              <a:latin typeface="Calibri"/>
              <a:cs typeface="Calibri"/>
            </a:endParaRPr>
          </a:p>
          <a:p>
            <a:pPr marL="350520" lvl="1">
              <a:lnSpc>
                <a:spcPct val="100000"/>
              </a:lnSpc>
              <a:spcBef>
                <a:spcPts val="665"/>
              </a:spcBef>
              <a:buClr>
                <a:srgbClr val="60B5CC"/>
              </a:buClr>
              <a:tabLst>
                <a:tab pos="62420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Nodes: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Atoms</a:t>
            </a:r>
            <a:endParaRPr sz="2800" dirty="0">
              <a:latin typeface="Calibri"/>
              <a:cs typeface="Calibri"/>
            </a:endParaRPr>
          </a:p>
          <a:p>
            <a:pPr marL="350520" lvl="1">
              <a:lnSpc>
                <a:spcPct val="100000"/>
              </a:lnSpc>
              <a:spcBef>
                <a:spcPts val="745"/>
              </a:spcBef>
              <a:buClr>
                <a:srgbClr val="60B5CC"/>
              </a:buClr>
              <a:tabLst>
                <a:tab pos="62420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Edges: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Chemical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bonds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420" y="6166103"/>
            <a:ext cx="431546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Konaklieva,</a:t>
            </a:r>
            <a:r>
              <a:rPr sz="1100" spc="-1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Monika I.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"Molecular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targets</a:t>
            </a:r>
            <a:r>
              <a:rPr sz="1100" spc="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of 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β-lactam-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based 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antimicrobials: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beyond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the usual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suspects."</a:t>
            </a:r>
            <a:r>
              <a:rPr sz="1100" spc="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Antibiotics 3.2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(2014): 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128-</a:t>
            </a:r>
            <a:r>
              <a:rPr sz="1100" spc="-20" dirty="0">
                <a:solidFill>
                  <a:srgbClr val="A6A6A6"/>
                </a:solidFill>
                <a:latin typeface="Corbel"/>
                <a:cs typeface="Corbel"/>
              </a:rPr>
              <a:t>142.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4807" y="6156959"/>
            <a:ext cx="10928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Image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credit: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u="sng" spc="-2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CNN</a:t>
            </a:r>
            <a:endParaRPr sz="11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3467" y="3177576"/>
            <a:ext cx="4438958" cy="2959305"/>
          </a:xfrm>
          <a:prstGeom prst="rect">
            <a:avLst/>
          </a:prstGeom>
        </p:spPr>
      </p:pic>
      <p:sp>
        <p:nvSpPr>
          <p:cNvPr id="11" name="Title 52">
            <a:extLst>
              <a:ext uri="{FF2B5EF4-FFF2-40B4-BE49-F238E27FC236}">
                <a16:creationId xmlns:a16="http://schemas.microsoft.com/office/drawing/2014/main" id="{D5BD2AA6-46AC-0A0A-717B-3711D5D0FD0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2: Drug Prediction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0983C57-0A24-4AA1-B7EB-140E00E4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300" y="2519185"/>
            <a:ext cx="6877398" cy="3603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4940" y="6196584"/>
            <a:ext cx="4493895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Stokes,</a:t>
            </a:r>
            <a:r>
              <a:rPr sz="1100" spc="-2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Jonathan</a:t>
            </a:r>
            <a:r>
              <a:rPr sz="1100" spc="-1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M.,</a:t>
            </a:r>
            <a:r>
              <a:rPr sz="1100" spc="-1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et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al.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"A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deep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learning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approach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to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antibiotic</a:t>
            </a:r>
            <a:r>
              <a:rPr sz="1100" spc="-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discovery."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Cell</a:t>
            </a:r>
            <a:r>
              <a:rPr sz="1100" spc="-1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180.4</a:t>
            </a:r>
            <a:r>
              <a:rPr sz="1100" spc="-15" dirty="0">
                <a:solidFill>
                  <a:srgbClr val="A6A6A6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A6A6A6"/>
                </a:solidFill>
                <a:latin typeface="Corbel"/>
                <a:cs typeface="Corbel"/>
              </a:rPr>
              <a:t>(2020):</a:t>
            </a:r>
            <a:r>
              <a:rPr sz="1100" spc="-10" dirty="0">
                <a:solidFill>
                  <a:srgbClr val="A6A6A6"/>
                </a:solidFill>
                <a:latin typeface="Corbel"/>
                <a:cs typeface="Corbel"/>
              </a:rPr>
              <a:t> 688-</a:t>
            </a:r>
            <a:r>
              <a:rPr sz="1100" spc="-20" dirty="0">
                <a:solidFill>
                  <a:srgbClr val="A6A6A6"/>
                </a:solidFill>
                <a:latin typeface="Corbel"/>
                <a:cs typeface="Corbel"/>
              </a:rPr>
              <a:t>702.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108" y="1347723"/>
            <a:ext cx="8191500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8571"/>
              <a:buFont typeface="Arial"/>
              <a:buChar char="•"/>
              <a:tabLst>
                <a:tab pos="332105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Graph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Neural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graph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32105" indent="-319405">
              <a:lnSpc>
                <a:spcPct val="100000"/>
              </a:lnSpc>
              <a:spcBef>
                <a:spcPts val="45"/>
              </a:spcBef>
              <a:buClr>
                <a:srgbClr val="F0AD00"/>
              </a:buClr>
              <a:buSzPct val="78571"/>
              <a:buFont typeface="Arial"/>
              <a:buChar char="•"/>
              <a:tabLst>
                <a:tab pos="332105" algn="l"/>
              </a:tabLst>
            </a:pPr>
            <a:r>
              <a:rPr sz="2800" dirty="0">
                <a:latin typeface="Calibri"/>
                <a:cs typeface="Calibri"/>
              </a:rPr>
              <a:t>Predict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promising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molecules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pool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candidates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3735" y="69595"/>
            <a:ext cx="4618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Stokes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 al.,</a:t>
            </a:r>
            <a:r>
              <a:rPr sz="12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A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Deep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Learning</a:t>
            </a:r>
            <a:r>
              <a:rPr sz="1200" u="sng" spc="-5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Approach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to</a:t>
            </a:r>
            <a:r>
              <a:rPr sz="1200" u="sng" spc="-6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Antibiotic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Discovery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2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Cell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2020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" name="Title 52">
            <a:extLst>
              <a:ext uri="{FF2B5EF4-FFF2-40B4-BE49-F238E27FC236}">
                <a16:creationId xmlns:a16="http://schemas.microsoft.com/office/drawing/2014/main" id="{3D6BE024-0A4A-BD5A-28DA-FDA1C76E9AE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Drug Prediction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8B67737-B938-4B02-923A-A2E15EF6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108" y="1290828"/>
            <a:ext cx="5160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Physical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simulation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108" y="1775460"/>
            <a:ext cx="636460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Nodes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Particles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buClr>
                <a:srgbClr val="F0AD00"/>
              </a:buClr>
              <a:buSzPct val="81250"/>
              <a:tabLst>
                <a:tab pos="332105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Edges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Interaction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particles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57" y="2895601"/>
            <a:ext cx="1828799" cy="1828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2895601"/>
            <a:ext cx="1828800" cy="1828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7673" y="2895601"/>
            <a:ext cx="1828800" cy="1828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341" y="4846320"/>
            <a:ext cx="1828799" cy="1828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7600" y="4842925"/>
            <a:ext cx="1828800" cy="1828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9949" y="4846320"/>
            <a:ext cx="1828799" cy="18287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78316" y="69595"/>
            <a:ext cx="6005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Sanchez-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Gonzalez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al.,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Learning</a:t>
            </a:r>
            <a:r>
              <a:rPr sz="1200" u="sng" spc="-1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to</a:t>
            </a:r>
            <a:r>
              <a:rPr sz="1200" u="sng" spc="-1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simulate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complex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physics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with</a:t>
            </a:r>
            <a:r>
              <a:rPr sz="1200" u="sng" spc="-1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graph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networks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ICML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2020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5" name="Title 52">
            <a:extLst>
              <a:ext uri="{FF2B5EF4-FFF2-40B4-BE49-F238E27FC236}">
                <a16:creationId xmlns:a16="http://schemas.microsoft.com/office/drawing/2014/main" id="{80AA2E46-FF1E-40D5-B8E7-023CFE95246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3: Physical Simulation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E6A3099-840D-40C2-AF57-9CF86A63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108" y="1348740"/>
            <a:ext cx="3924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evolution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task: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108" y="1830324"/>
            <a:ext cx="7280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1250"/>
              <a:buFont typeface="Arial"/>
              <a:buChar char="•"/>
              <a:tabLst>
                <a:tab pos="332105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Goal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Predict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how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evolve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over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0849" y="2359294"/>
            <a:ext cx="7581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200" spc="-20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3013"/>
            <a:ext cx="9144000" cy="40401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78316" y="69595"/>
            <a:ext cx="6005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Sanchez-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Gonzalez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al.,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Learning</a:t>
            </a:r>
            <a:r>
              <a:rPr sz="1200" u="sng" spc="-1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to</a:t>
            </a:r>
            <a:r>
              <a:rPr sz="1200" u="sng" spc="-1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simulate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complex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physics</a:t>
            </a:r>
            <a:r>
              <a:rPr sz="1200" u="sng" spc="-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with</a:t>
            </a:r>
            <a:r>
              <a:rPr sz="1200" u="sng" spc="-15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graph</a:t>
            </a:r>
            <a:r>
              <a:rPr sz="12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 </a:t>
            </a:r>
            <a:r>
              <a:rPr sz="12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Corbel"/>
                <a:cs typeface="Corbel"/>
              </a:rPr>
              <a:t>networks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ICML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2020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5" name="Title 52">
            <a:extLst>
              <a:ext uri="{FF2B5EF4-FFF2-40B4-BE49-F238E27FC236}">
                <a16:creationId xmlns:a16="http://schemas.microsoft.com/office/drawing/2014/main" id="{C65A3A76-FB31-E1F0-70E5-21DFFA98355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Physical Simulation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D9E4F9C-B20A-42FF-BAEC-6951CA02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213" y="1406243"/>
            <a:ext cx="5979317" cy="4852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200" y="6303264"/>
            <a:ext cx="796544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Arial"/>
                <a:cs typeface="Arial"/>
              </a:rPr>
              <a:t>https://medium.com/syncedreview/deepmind-googles-ml-based-graphcast-outperforms-the-</a:t>
            </a:r>
            <a:r>
              <a:rPr sz="1100" u="sng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Arial"/>
                <a:cs typeface="Arial"/>
              </a:rPr>
              <a:t>world-</a:t>
            </a: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Arial"/>
                <a:cs typeface="Arial"/>
              </a:rPr>
              <a:t>s-best-medium-range-weather-</a:t>
            </a:r>
            <a:r>
              <a:rPr sz="1100" spc="-10" dirty="0">
                <a:solidFill>
                  <a:srgbClr val="168BBA"/>
                </a:solidFill>
                <a:latin typeface="Arial"/>
                <a:cs typeface="Arial"/>
              </a:rPr>
              <a:t> </a:t>
            </a:r>
            <a:r>
              <a:rPr sz="1100" u="sng" spc="-10" dirty="0">
                <a:solidFill>
                  <a:srgbClr val="168BBA"/>
                </a:solidFill>
                <a:uFill>
                  <a:solidFill>
                    <a:srgbClr val="168BBA"/>
                  </a:solidFill>
                </a:uFill>
                <a:latin typeface="Arial"/>
                <a:cs typeface="Arial"/>
              </a:rPr>
              <a:t>9d114460aa0c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Title 52">
            <a:extLst>
              <a:ext uri="{FF2B5EF4-FFF2-40B4-BE49-F238E27FC236}">
                <a16:creationId xmlns:a16="http://schemas.microsoft.com/office/drawing/2014/main" id="{6A65C1C4-ACA8-9C20-4AB8-1CFFB934488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Application: Weather Forecasting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478C559-690F-491D-8609-2A6298E5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560" y="1196752"/>
            <a:ext cx="7805420" cy="49212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94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spc="-25" dirty="0">
                <a:solidFill>
                  <a:srgbClr val="E66C7C"/>
                </a:solidFill>
                <a:latin typeface="Calibri"/>
                <a:cs typeface="Calibri"/>
              </a:rPr>
              <a:t>Traditional</a:t>
            </a:r>
            <a:r>
              <a:rPr sz="3200" b="1" spc="-9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ML</a:t>
            </a:r>
            <a:r>
              <a:rPr sz="3200" b="1" spc="-5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Pipeline</a:t>
            </a:r>
            <a:endParaRPr sz="32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4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spc="-10" dirty="0">
                <a:latin typeface="Calibri"/>
                <a:cs typeface="Calibri"/>
              </a:rPr>
              <a:t>Hand-</a:t>
            </a:r>
            <a:r>
              <a:rPr sz="2750" dirty="0">
                <a:latin typeface="Calibri"/>
                <a:cs typeface="Calibri"/>
              </a:rPr>
              <a:t>crafted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feature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+ ML</a:t>
            </a:r>
            <a:r>
              <a:rPr sz="2750" spc="-10" dirty="0">
                <a:latin typeface="Calibri"/>
                <a:cs typeface="Calibri"/>
              </a:rPr>
              <a:t> model</a:t>
            </a:r>
            <a:endParaRPr sz="2750" dirty="0"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6550" algn="l"/>
              </a:tabLst>
            </a:pPr>
            <a:r>
              <a:rPr sz="3200" b="1" spc="-20" dirty="0">
                <a:solidFill>
                  <a:srgbClr val="E66C7C"/>
                </a:solidFill>
                <a:latin typeface="Calibri"/>
                <a:cs typeface="Calibri"/>
              </a:rPr>
              <a:t>Hand-crafted</a:t>
            </a:r>
            <a:r>
              <a:rPr sz="3200" b="1" spc="-165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C"/>
                </a:solidFill>
                <a:latin typeface="Calibri"/>
                <a:cs typeface="Calibri"/>
              </a:rPr>
              <a:t>features</a:t>
            </a:r>
            <a:r>
              <a:rPr sz="3200" b="1" spc="-17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for</a:t>
            </a:r>
            <a:r>
              <a:rPr sz="3200" b="1" spc="-11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C"/>
                </a:solidFill>
                <a:latin typeface="Calibri"/>
                <a:cs typeface="Calibri"/>
              </a:rPr>
              <a:t>graph</a:t>
            </a:r>
            <a:r>
              <a:rPr sz="3200" b="1" spc="-30" dirty="0">
                <a:solidFill>
                  <a:srgbClr val="E66C7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66C7C"/>
                </a:solidFill>
                <a:latin typeface="Calibri"/>
                <a:cs typeface="Calibri"/>
              </a:rPr>
              <a:t>data</a:t>
            </a:r>
            <a:endParaRPr sz="32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40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b="1" dirty="0">
                <a:latin typeface="Calibri"/>
                <a:cs typeface="Calibri"/>
              </a:rPr>
              <a:t>Node-</a:t>
            </a:r>
            <a:r>
              <a:rPr sz="2750" b="1" spc="-10" dirty="0">
                <a:latin typeface="Calibri"/>
                <a:cs typeface="Calibri"/>
              </a:rPr>
              <a:t>level:</a:t>
            </a:r>
            <a:endParaRPr sz="2750" dirty="0">
              <a:latin typeface="Calibri"/>
              <a:cs typeface="Calibri"/>
            </a:endParaRPr>
          </a:p>
          <a:p>
            <a:pPr marL="899160" lvl="2" indent="-228600">
              <a:lnSpc>
                <a:spcPct val="100000"/>
              </a:lnSpc>
              <a:spcBef>
                <a:spcPts val="65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dirty="0">
                <a:latin typeface="Calibri"/>
                <a:cs typeface="Calibri"/>
              </a:rPr>
              <a:t>Node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degree,</a:t>
            </a:r>
            <a:r>
              <a:rPr sz="2400" spc="-20" dirty="0">
                <a:latin typeface="Calibri"/>
                <a:cs typeface="Calibri"/>
              </a:rPr>
              <a:t> centrality,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clustering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coefficient,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graphlets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b="1" dirty="0">
                <a:latin typeface="Calibri"/>
                <a:cs typeface="Calibri"/>
              </a:rPr>
              <a:t>Link-</a:t>
            </a:r>
            <a:r>
              <a:rPr sz="2750" b="1" spc="-10" dirty="0">
                <a:latin typeface="Calibri"/>
                <a:cs typeface="Calibri"/>
              </a:rPr>
              <a:t>level:</a:t>
            </a:r>
            <a:endParaRPr sz="2750" dirty="0">
              <a:latin typeface="Calibri"/>
              <a:cs typeface="Calibri"/>
            </a:endParaRPr>
          </a:p>
          <a:p>
            <a:pPr marL="899160" lvl="2" indent="-228600">
              <a:lnSpc>
                <a:spcPct val="100000"/>
              </a:lnSpc>
              <a:spcBef>
                <a:spcPts val="580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dirty="0">
                <a:latin typeface="Calibri"/>
                <a:cs typeface="Calibri"/>
              </a:rPr>
              <a:t>Distance-based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feature</a:t>
            </a:r>
            <a:endParaRPr sz="2400" dirty="0">
              <a:latin typeface="Calibri"/>
              <a:cs typeface="Calibri"/>
            </a:endParaRPr>
          </a:p>
          <a:p>
            <a:pPr marL="899160" lvl="2" indent="-228600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spc="-10" dirty="0">
                <a:latin typeface="Calibri"/>
                <a:cs typeface="Calibri"/>
              </a:rPr>
              <a:t>local/global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neighborhood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overlap</a:t>
            </a:r>
            <a:endParaRPr sz="2400" dirty="0">
              <a:latin typeface="Calibri"/>
              <a:cs typeface="Calibri"/>
            </a:endParaRPr>
          </a:p>
          <a:p>
            <a:pPr marL="631190" lvl="1" indent="-275590">
              <a:lnSpc>
                <a:spcPct val="100000"/>
              </a:lnSpc>
              <a:spcBef>
                <a:spcPts val="755"/>
              </a:spcBef>
              <a:buClr>
                <a:srgbClr val="5FB5CC"/>
              </a:buClr>
              <a:buFont typeface="Wingdings"/>
              <a:buChar char=""/>
              <a:tabLst>
                <a:tab pos="631190" algn="l"/>
              </a:tabLst>
            </a:pPr>
            <a:r>
              <a:rPr sz="2750" b="1" spc="-10" dirty="0">
                <a:latin typeface="Calibri"/>
                <a:cs typeface="Calibri"/>
              </a:rPr>
              <a:t>Graph-level:</a:t>
            </a:r>
            <a:endParaRPr sz="2750" dirty="0">
              <a:latin typeface="Calibri"/>
              <a:cs typeface="Calibri"/>
            </a:endParaRPr>
          </a:p>
          <a:p>
            <a:pPr marL="899160" lvl="2" indent="-228600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Font typeface="Wingdings"/>
              <a:buChar char=""/>
              <a:tabLst>
                <a:tab pos="899160" algn="l"/>
              </a:tabLst>
            </a:pPr>
            <a:r>
              <a:rPr sz="2400" dirty="0">
                <a:latin typeface="Calibri"/>
                <a:cs typeface="Calibri"/>
              </a:rPr>
              <a:t>Graphlet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kernel,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FDB8408-D995-45B3-8C4D-F4023170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4" name="Title 52">
            <a:extLst>
              <a:ext uri="{FF2B5EF4-FFF2-40B4-BE49-F238E27FC236}">
                <a16:creationId xmlns:a16="http://schemas.microsoft.com/office/drawing/2014/main" id="{8B69B5FB-0B9E-4047-AD85-7FFFE8DEF23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029769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089C8-F84D-4756-A3F9-7E5CAE34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836712"/>
            <a:ext cx="73448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947" y="2132856"/>
            <a:ext cx="6572026" cy="143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Most slides from</a:t>
            </a:r>
          </a:p>
          <a:p>
            <a:pPr algn="just"/>
            <a:endParaRPr lang="en-US" sz="2400" dirty="0"/>
          </a:p>
          <a:p>
            <a:pPr marL="12700">
              <a:lnSpc>
                <a:spcPts val="2365"/>
              </a:lnSpc>
            </a:pPr>
            <a:r>
              <a:rPr lang="en-US" dirty="0">
                <a:latin typeface="+mj-lt"/>
              </a:rPr>
              <a:t>CS224W: Machine Learning with Graphs, Jure </a:t>
            </a:r>
            <a:r>
              <a:rPr lang="en-US" dirty="0" err="1">
                <a:latin typeface="+mj-lt"/>
              </a:rPr>
              <a:t>Leskovec</a:t>
            </a:r>
            <a:r>
              <a:rPr lang="en-US" dirty="0">
                <a:latin typeface="+mj-lt"/>
              </a:rPr>
              <a:t>, Stanford University, </a:t>
            </a:r>
            <a:r>
              <a:rPr lang="en-US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http://cs224w.stanford.edu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1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7748" y="2055094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1131" y="26452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9961" y="3543775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70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3418758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100" y="2189241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9062" y="26452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80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80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80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2823" y="3234212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70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25807" y="2370613"/>
            <a:ext cx="762635" cy="1051560"/>
            <a:chOff x="725807" y="2370613"/>
            <a:chExt cx="762635" cy="1051560"/>
          </a:xfrm>
        </p:grpSpPr>
        <p:sp>
          <p:nvSpPr>
            <p:cNvPr id="11" name="object 11"/>
            <p:cNvSpPr/>
            <p:nvPr/>
          </p:nvSpPr>
          <p:spPr>
            <a:xfrm>
              <a:off x="911861" y="2373788"/>
              <a:ext cx="573405" cy="325755"/>
            </a:xfrm>
            <a:custGeom>
              <a:avLst/>
              <a:gdLst/>
              <a:ahLst/>
              <a:cxnLst/>
              <a:rect l="l" t="t" r="r" b="b"/>
              <a:pathLst>
                <a:path w="573405" h="325755">
                  <a:moveTo>
                    <a:pt x="0" y="0"/>
                  </a:moveTo>
                  <a:lnTo>
                    <a:pt x="572835" y="325513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982" y="2558332"/>
              <a:ext cx="342900" cy="860425"/>
            </a:xfrm>
            <a:custGeom>
              <a:avLst/>
              <a:gdLst/>
              <a:ahLst/>
              <a:cxnLst/>
              <a:rect l="l" t="t" r="r" b="b"/>
              <a:pathLst>
                <a:path w="342900" h="860425">
                  <a:moveTo>
                    <a:pt x="0" y="0"/>
                  </a:moveTo>
                  <a:lnTo>
                    <a:pt x="342900" y="86042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254762" y="3603304"/>
            <a:ext cx="985519" cy="125095"/>
          </a:xfrm>
          <a:custGeom>
            <a:avLst/>
            <a:gdLst/>
            <a:ahLst/>
            <a:cxnLst/>
            <a:rect l="l" t="t" r="r" b="b"/>
            <a:pathLst>
              <a:path w="985519" h="125095">
                <a:moveTo>
                  <a:pt x="0" y="0"/>
                </a:moveTo>
                <a:lnTo>
                  <a:pt x="985201" y="125016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5723" y="3549254"/>
            <a:ext cx="671195" cy="179070"/>
          </a:xfrm>
          <a:custGeom>
            <a:avLst/>
            <a:gdLst/>
            <a:ahLst/>
            <a:cxnLst/>
            <a:rect l="l" t="t" r="r" b="b"/>
            <a:pathLst>
              <a:path w="671195" h="179070">
                <a:moveTo>
                  <a:pt x="0" y="179068"/>
                </a:moveTo>
                <a:lnTo>
                  <a:pt x="670665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1197" y="2960292"/>
            <a:ext cx="283845" cy="513080"/>
          </a:xfrm>
          <a:custGeom>
            <a:avLst/>
            <a:gdLst/>
            <a:ahLst/>
            <a:cxnLst/>
            <a:rect l="l" t="t" r="r" b="b"/>
            <a:pathLst>
              <a:path w="283844" h="513079">
                <a:moveTo>
                  <a:pt x="283499" y="0"/>
                </a:moveTo>
                <a:lnTo>
                  <a:pt x="0" y="512519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167453" y="2366962"/>
            <a:ext cx="548640" cy="1180465"/>
            <a:chOff x="2167453" y="2366962"/>
            <a:chExt cx="548640" cy="1180465"/>
          </a:xfrm>
        </p:grpSpPr>
        <p:sp>
          <p:nvSpPr>
            <p:cNvPr id="17" name="object 17"/>
            <p:cNvSpPr/>
            <p:nvPr/>
          </p:nvSpPr>
          <p:spPr>
            <a:xfrm>
              <a:off x="2170628" y="2424189"/>
              <a:ext cx="252729" cy="1120140"/>
            </a:xfrm>
            <a:custGeom>
              <a:avLst/>
              <a:gdLst/>
              <a:ahLst/>
              <a:cxnLst/>
              <a:rect l="l" t="t" r="r" b="b"/>
              <a:pathLst>
                <a:path w="252730" h="1120139">
                  <a:moveTo>
                    <a:pt x="252213" y="111958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9944" y="2370137"/>
              <a:ext cx="412750" cy="329565"/>
            </a:xfrm>
            <a:custGeom>
              <a:avLst/>
              <a:gdLst/>
              <a:ahLst/>
              <a:cxnLst/>
              <a:rect l="l" t="t" r="r" b="b"/>
              <a:pathLst>
                <a:path w="412750" h="329564">
                  <a:moveTo>
                    <a:pt x="0" y="0"/>
                  </a:moveTo>
                  <a:lnTo>
                    <a:pt x="412683" y="32916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6400" y="3730626"/>
            <a:ext cx="539750" cy="803275"/>
            <a:chOff x="406400" y="3730626"/>
            <a:chExt cx="539750" cy="803275"/>
          </a:xfrm>
        </p:grpSpPr>
        <p:sp>
          <p:nvSpPr>
            <p:cNvPr id="20" name="object 20"/>
            <p:cNvSpPr/>
            <p:nvPr/>
          </p:nvSpPr>
          <p:spPr>
            <a:xfrm>
              <a:off x="406400" y="416456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59" h="369570">
                  <a:moveTo>
                    <a:pt x="182879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8"/>
                  </a:lnTo>
                  <a:lnTo>
                    <a:pt x="134263" y="362502"/>
                  </a:lnTo>
                  <a:lnTo>
                    <a:pt x="182879" y="369095"/>
                  </a:lnTo>
                  <a:lnTo>
                    <a:pt x="231496" y="362502"/>
                  </a:lnTo>
                  <a:lnTo>
                    <a:pt x="275183" y="343898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59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9281" y="3733801"/>
              <a:ext cx="353695" cy="431165"/>
            </a:xfrm>
            <a:custGeom>
              <a:avLst/>
              <a:gdLst/>
              <a:ahLst/>
              <a:cxnLst/>
              <a:rect l="l" t="t" r="r" b="b"/>
              <a:pathLst>
                <a:path w="353694" h="431164">
                  <a:moveTo>
                    <a:pt x="353284" y="0"/>
                  </a:moveTo>
                  <a:lnTo>
                    <a:pt x="0" y="43076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198022" y="3730625"/>
            <a:ext cx="599440" cy="815975"/>
            <a:chOff x="1198022" y="3730625"/>
            <a:chExt cx="599440" cy="815975"/>
          </a:xfrm>
        </p:grpSpPr>
        <p:sp>
          <p:nvSpPr>
            <p:cNvPr id="23" name="object 23"/>
            <p:cNvSpPr/>
            <p:nvPr/>
          </p:nvSpPr>
          <p:spPr>
            <a:xfrm>
              <a:off x="1431131" y="417694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60" h="369570">
                  <a:moveTo>
                    <a:pt x="182880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8"/>
                  </a:lnTo>
                  <a:lnTo>
                    <a:pt x="134263" y="362502"/>
                  </a:lnTo>
                  <a:lnTo>
                    <a:pt x="182880" y="369095"/>
                  </a:lnTo>
                  <a:lnTo>
                    <a:pt x="231496" y="362502"/>
                  </a:lnTo>
                  <a:lnTo>
                    <a:pt x="275183" y="343898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60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1197" y="3733800"/>
              <a:ext cx="401955" cy="443230"/>
            </a:xfrm>
            <a:custGeom>
              <a:avLst/>
              <a:gdLst/>
              <a:ahLst/>
              <a:cxnLst/>
              <a:rect l="l" t="t" r="r" b="b"/>
              <a:pathLst>
                <a:path w="401955" h="443229">
                  <a:moveTo>
                    <a:pt x="0" y="0"/>
                  </a:moveTo>
                  <a:lnTo>
                    <a:pt x="401387" y="44314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292944" y="2093197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6326" y="26833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5157" y="3581877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4195" y="3456861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51295" y="2227342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60" h="369569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60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6BB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4257" y="2683349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69">
                <a:moveTo>
                  <a:pt x="182879" y="0"/>
                </a:moveTo>
                <a:lnTo>
                  <a:pt x="134263" y="6592"/>
                </a:lnTo>
                <a:lnTo>
                  <a:pt x="90576" y="25196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6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6019571" y="2408712"/>
            <a:ext cx="770255" cy="1051560"/>
            <a:chOff x="6019571" y="2408712"/>
            <a:chExt cx="770255" cy="1051560"/>
          </a:xfrm>
        </p:grpSpPr>
        <p:sp>
          <p:nvSpPr>
            <p:cNvPr id="32" name="object 32"/>
            <p:cNvSpPr/>
            <p:nvPr/>
          </p:nvSpPr>
          <p:spPr>
            <a:xfrm>
              <a:off x="6194196" y="2411887"/>
              <a:ext cx="592455" cy="325755"/>
            </a:xfrm>
            <a:custGeom>
              <a:avLst/>
              <a:gdLst/>
              <a:ahLst/>
              <a:cxnLst/>
              <a:rect l="l" t="t" r="r" b="b"/>
              <a:pathLst>
                <a:path w="592454" h="325755">
                  <a:moveTo>
                    <a:pt x="0" y="0"/>
                  </a:moveTo>
                  <a:lnTo>
                    <a:pt x="592347" y="325515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22746" y="2596434"/>
              <a:ext cx="342900" cy="860425"/>
            </a:xfrm>
            <a:custGeom>
              <a:avLst/>
              <a:gdLst/>
              <a:ahLst/>
              <a:cxnLst/>
              <a:rect l="l" t="t" r="r" b="b"/>
              <a:pathLst>
                <a:path w="342900" h="860425">
                  <a:moveTo>
                    <a:pt x="0" y="0"/>
                  </a:moveTo>
                  <a:lnTo>
                    <a:pt x="342900" y="86042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537097" y="3641404"/>
            <a:ext cx="1008380" cy="125095"/>
          </a:xfrm>
          <a:custGeom>
            <a:avLst/>
            <a:gdLst/>
            <a:ahLst/>
            <a:cxnLst/>
            <a:rect l="l" t="t" r="r" b="b"/>
            <a:pathLst>
              <a:path w="1008379" h="125095">
                <a:moveTo>
                  <a:pt x="0" y="0"/>
                </a:moveTo>
                <a:lnTo>
                  <a:pt x="1008063" y="125016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88060" y="3587353"/>
            <a:ext cx="690245" cy="179070"/>
          </a:xfrm>
          <a:custGeom>
            <a:avLst/>
            <a:gdLst/>
            <a:ahLst/>
            <a:cxnLst/>
            <a:rect l="l" t="t" r="r" b="b"/>
            <a:pathLst>
              <a:path w="690245" h="179070">
                <a:moveTo>
                  <a:pt x="0" y="179069"/>
                </a:moveTo>
                <a:lnTo>
                  <a:pt x="690179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6883" y="2998392"/>
            <a:ext cx="299720" cy="513080"/>
          </a:xfrm>
          <a:custGeom>
            <a:avLst/>
            <a:gdLst/>
            <a:ahLst/>
            <a:cxnLst/>
            <a:rect l="l" t="t" r="r" b="b"/>
            <a:pathLst>
              <a:path w="299720" h="513079">
                <a:moveTo>
                  <a:pt x="299663" y="0"/>
                </a:moveTo>
                <a:lnTo>
                  <a:pt x="0" y="512521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711595" y="3768727"/>
            <a:ext cx="536575" cy="803275"/>
            <a:chOff x="5711595" y="3768727"/>
            <a:chExt cx="536575" cy="803275"/>
          </a:xfrm>
        </p:grpSpPr>
        <p:sp>
          <p:nvSpPr>
            <p:cNvPr id="38" name="object 38"/>
            <p:cNvSpPr/>
            <p:nvPr/>
          </p:nvSpPr>
          <p:spPr>
            <a:xfrm>
              <a:off x="5711595" y="420266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60" h="369570">
                  <a:moveTo>
                    <a:pt x="182879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8"/>
                  </a:lnTo>
                  <a:lnTo>
                    <a:pt x="134263" y="362502"/>
                  </a:lnTo>
                  <a:lnTo>
                    <a:pt x="182879" y="369095"/>
                  </a:lnTo>
                  <a:lnTo>
                    <a:pt x="231496" y="362502"/>
                  </a:lnTo>
                  <a:lnTo>
                    <a:pt x="275183" y="343898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60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83049" y="3771902"/>
              <a:ext cx="361950" cy="431165"/>
            </a:xfrm>
            <a:custGeom>
              <a:avLst/>
              <a:gdLst/>
              <a:ahLst/>
              <a:cxnLst/>
              <a:rect l="l" t="t" r="r" b="b"/>
              <a:pathLst>
                <a:path w="361950" h="431164">
                  <a:moveTo>
                    <a:pt x="361367" y="0"/>
                  </a:moveTo>
                  <a:lnTo>
                    <a:pt x="0" y="43076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483708" y="3768726"/>
            <a:ext cx="618490" cy="815975"/>
            <a:chOff x="6483708" y="3768726"/>
            <a:chExt cx="618490" cy="815975"/>
          </a:xfrm>
        </p:grpSpPr>
        <p:sp>
          <p:nvSpPr>
            <p:cNvPr id="41" name="object 41"/>
            <p:cNvSpPr/>
            <p:nvPr/>
          </p:nvSpPr>
          <p:spPr>
            <a:xfrm>
              <a:off x="6736326" y="4215046"/>
              <a:ext cx="365760" cy="369570"/>
            </a:xfrm>
            <a:custGeom>
              <a:avLst/>
              <a:gdLst/>
              <a:ahLst/>
              <a:cxnLst/>
              <a:rect l="l" t="t" r="r" b="b"/>
              <a:pathLst>
                <a:path w="365759" h="369570">
                  <a:moveTo>
                    <a:pt x="182879" y="0"/>
                  </a:moveTo>
                  <a:lnTo>
                    <a:pt x="134263" y="6592"/>
                  </a:lnTo>
                  <a:lnTo>
                    <a:pt x="90576" y="25196"/>
                  </a:lnTo>
                  <a:lnTo>
                    <a:pt x="53564" y="54052"/>
                  </a:lnTo>
                  <a:lnTo>
                    <a:pt x="24968" y="91402"/>
                  </a:lnTo>
                  <a:lnTo>
                    <a:pt x="6532" y="135487"/>
                  </a:lnTo>
                  <a:lnTo>
                    <a:pt x="0" y="184547"/>
                  </a:lnTo>
                  <a:lnTo>
                    <a:pt x="6532" y="233607"/>
                  </a:lnTo>
                  <a:lnTo>
                    <a:pt x="24968" y="277692"/>
                  </a:lnTo>
                  <a:lnTo>
                    <a:pt x="53564" y="315042"/>
                  </a:lnTo>
                  <a:lnTo>
                    <a:pt x="90576" y="343899"/>
                  </a:lnTo>
                  <a:lnTo>
                    <a:pt x="134263" y="362502"/>
                  </a:lnTo>
                  <a:lnTo>
                    <a:pt x="182879" y="369095"/>
                  </a:lnTo>
                  <a:lnTo>
                    <a:pt x="231496" y="362502"/>
                  </a:lnTo>
                  <a:lnTo>
                    <a:pt x="275183" y="343899"/>
                  </a:lnTo>
                  <a:lnTo>
                    <a:pt x="312195" y="315042"/>
                  </a:lnTo>
                  <a:lnTo>
                    <a:pt x="340791" y="277692"/>
                  </a:lnTo>
                  <a:lnTo>
                    <a:pt x="359227" y="233607"/>
                  </a:lnTo>
                  <a:lnTo>
                    <a:pt x="365759" y="184547"/>
                  </a:lnTo>
                  <a:lnTo>
                    <a:pt x="359227" y="135487"/>
                  </a:lnTo>
                  <a:lnTo>
                    <a:pt x="340791" y="91402"/>
                  </a:lnTo>
                  <a:lnTo>
                    <a:pt x="312195" y="54052"/>
                  </a:lnTo>
                  <a:lnTo>
                    <a:pt x="275183" y="25196"/>
                  </a:lnTo>
                  <a:lnTo>
                    <a:pt x="231496" y="659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64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86883" y="3771901"/>
              <a:ext cx="421005" cy="443230"/>
            </a:xfrm>
            <a:custGeom>
              <a:avLst/>
              <a:gdLst/>
              <a:ahLst/>
              <a:cxnLst/>
              <a:rect l="l" t="t" r="r" b="b"/>
              <a:pathLst>
                <a:path w="421004" h="443229">
                  <a:moveTo>
                    <a:pt x="0" y="0"/>
                  </a:moveTo>
                  <a:lnTo>
                    <a:pt x="420897" y="443144"/>
                  </a:lnTo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965447" y="2598916"/>
            <a:ext cx="1774189" cy="854710"/>
            <a:chOff x="3965447" y="2598916"/>
            <a:chExt cx="1774189" cy="854710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5447" y="3142487"/>
              <a:ext cx="1773936" cy="3108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006470" y="3215162"/>
              <a:ext cx="1578610" cy="114300"/>
            </a:xfrm>
            <a:custGeom>
              <a:avLst/>
              <a:gdLst/>
              <a:ahLst/>
              <a:cxnLst/>
              <a:rect l="l" t="t" r="r" b="b"/>
              <a:pathLst>
                <a:path w="1578610" h="114300">
                  <a:moveTo>
                    <a:pt x="1463831" y="76199"/>
                  </a:moveTo>
                  <a:lnTo>
                    <a:pt x="1463831" y="114300"/>
                  </a:lnTo>
                  <a:lnTo>
                    <a:pt x="1540031" y="76200"/>
                  </a:lnTo>
                  <a:lnTo>
                    <a:pt x="1463831" y="76199"/>
                  </a:lnTo>
                  <a:close/>
                </a:path>
                <a:path w="1578610" h="114300">
                  <a:moveTo>
                    <a:pt x="1463831" y="68579"/>
                  </a:moveTo>
                  <a:lnTo>
                    <a:pt x="1463831" y="76199"/>
                  </a:lnTo>
                  <a:lnTo>
                    <a:pt x="1482882" y="76200"/>
                  </a:lnTo>
                  <a:lnTo>
                    <a:pt x="1482882" y="68580"/>
                  </a:lnTo>
                  <a:lnTo>
                    <a:pt x="1463831" y="68579"/>
                  </a:lnTo>
                  <a:close/>
                </a:path>
                <a:path w="1578610" h="114300">
                  <a:moveTo>
                    <a:pt x="1463831" y="60959"/>
                  </a:moveTo>
                  <a:lnTo>
                    <a:pt x="1463831" y="68579"/>
                  </a:lnTo>
                  <a:lnTo>
                    <a:pt x="1482882" y="68580"/>
                  </a:lnTo>
                  <a:lnTo>
                    <a:pt x="1482882" y="76200"/>
                  </a:lnTo>
                  <a:lnTo>
                    <a:pt x="1540033" y="76198"/>
                  </a:lnTo>
                  <a:lnTo>
                    <a:pt x="1570511" y="60960"/>
                  </a:lnTo>
                  <a:lnTo>
                    <a:pt x="1463831" y="60959"/>
                  </a:lnTo>
                  <a:close/>
                </a:path>
                <a:path w="1578610" h="114300">
                  <a:moveTo>
                    <a:pt x="0" y="68578"/>
                  </a:moveTo>
                  <a:lnTo>
                    <a:pt x="0" y="76198"/>
                  </a:lnTo>
                  <a:lnTo>
                    <a:pt x="1463831" y="76199"/>
                  </a:lnTo>
                  <a:lnTo>
                    <a:pt x="1463831" y="68579"/>
                  </a:lnTo>
                  <a:lnTo>
                    <a:pt x="0" y="68578"/>
                  </a:lnTo>
                  <a:close/>
                </a:path>
                <a:path w="1578610" h="114300">
                  <a:moveTo>
                    <a:pt x="1463831" y="38099"/>
                  </a:moveTo>
                  <a:lnTo>
                    <a:pt x="1463831" y="60959"/>
                  </a:lnTo>
                  <a:lnTo>
                    <a:pt x="1482882" y="60960"/>
                  </a:lnTo>
                  <a:lnTo>
                    <a:pt x="1482882" y="38100"/>
                  </a:lnTo>
                  <a:lnTo>
                    <a:pt x="1463831" y="38099"/>
                  </a:lnTo>
                  <a:close/>
                </a:path>
                <a:path w="1578610" h="114300">
                  <a:moveTo>
                    <a:pt x="1463831" y="0"/>
                  </a:moveTo>
                  <a:lnTo>
                    <a:pt x="1463831" y="38099"/>
                  </a:lnTo>
                  <a:lnTo>
                    <a:pt x="1482882" y="38100"/>
                  </a:lnTo>
                  <a:lnTo>
                    <a:pt x="1482882" y="60960"/>
                  </a:lnTo>
                  <a:lnTo>
                    <a:pt x="1570513" y="60958"/>
                  </a:lnTo>
                  <a:lnTo>
                    <a:pt x="1578131" y="57150"/>
                  </a:lnTo>
                  <a:lnTo>
                    <a:pt x="1463831" y="0"/>
                  </a:lnTo>
                  <a:close/>
                </a:path>
                <a:path w="1578610" h="114300">
                  <a:moveTo>
                    <a:pt x="0" y="38098"/>
                  </a:moveTo>
                  <a:lnTo>
                    <a:pt x="0" y="60958"/>
                  </a:lnTo>
                  <a:lnTo>
                    <a:pt x="1463831" y="60959"/>
                  </a:lnTo>
                  <a:lnTo>
                    <a:pt x="1463831" y="38099"/>
                  </a:lnTo>
                  <a:lnTo>
                    <a:pt x="0" y="38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919" y="2598916"/>
              <a:ext cx="627379" cy="62737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85140" y="1735328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68387" y="1723135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308" y="3067303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58242" y="2817367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93293" y="3795776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88560" y="3339591"/>
            <a:ext cx="909319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900" spc="-45" dirty="0">
                <a:solidFill>
                  <a:srgbClr val="961100"/>
                </a:solidFill>
                <a:latin typeface="Arial"/>
                <a:cs typeface="Arial"/>
              </a:rPr>
              <a:t>Machine </a:t>
            </a:r>
            <a:r>
              <a:rPr sz="1900" spc="-65" dirty="0">
                <a:solidFill>
                  <a:srgbClr val="961100"/>
                </a:solidFill>
                <a:latin typeface="Arial"/>
                <a:cs typeface="Arial"/>
              </a:rPr>
              <a:t>Learning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71193" y="4756404"/>
            <a:ext cx="31159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Node</a:t>
            </a:r>
            <a:r>
              <a:rPr sz="2800" spc="-10" dirty="0">
                <a:latin typeface="Calibri"/>
                <a:cs typeface="Calibri"/>
              </a:rPr>
              <a:t> classification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743329" y="2370137"/>
            <a:ext cx="298450" cy="329565"/>
          </a:xfrm>
          <a:custGeom>
            <a:avLst/>
            <a:gdLst/>
            <a:ahLst/>
            <a:cxnLst/>
            <a:rect l="l" t="t" r="r" b="b"/>
            <a:pathLst>
              <a:path w="298450" h="329564">
                <a:moveTo>
                  <a:pt x="297985" y="0"/>
                </a:moveTo>
                <a:lnTo>
                  <a:pt x="0" y="329164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48524" y="2408238"/>
            <a:ext cx="298450" cy="329565"/>
          </a:xfrm>
          <a:custGeom>
            <a:avLst/>
            <a:gdLst/>
            <a:ahLst/>
            <a:cxnLst/>
            <a:rect l="l" t="t" r="r" b="b"/>
            <a:pathLst>
              <a:path w="298450" h="329564">
                <a:moveTo>
                  <a:pt x="297985" y="0"/>
                </a:moveTo>
                <a:lnTo>
                  <a:pt x="0" y="329163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3328" y="2960292"/>
            <a:ext cx="550545" cy="637540"/>
          </a:xfrm>
          <a:custGeom>
            <a:avLst/>
            <a:gdLst/>
            <a:ahLst/>
            <a:cxnLst/>
            <a:rect l="l" t="t" r="r" b="b"/>
            <a:pathLst>
              <a:path w="550544" h="637539">
                <a:moveTo>
                  <a:pt x="550199" y="637535"/>
                </a:moveTo>
                <a:lnTo>
                  <a:pt x="0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48524" y="2998391"/>
            <a:ext cx="550545" cy="637540"/>
          </a:xfrm>
          <a:custGeom>
            <a:avLst/>
            <a:gdLst/>
            <a:ahLst/>
            <a:cxnLst/>
            <a:rect l="l" t="t" r="r" b="b"/>
            <a:pathLst>
              <a:path w="550545" h="637539">
                <a:moveTo>
                  <a:pt x="550199" y="637536"/>
                </a:moveTo>
                <a:lnTo>
                  <a:pt x="0" y="0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5141" y="2408238"/>
            <a:ext cx="412750" cy="329565"/>
          </a:xfrm>
          <a:custGeom>
            <a:avLst/>
            <a:gdLst/>
            <a:ahLst/>
            <a:cxnLst/>
            <a:rect l="l" t="t" r="r" b="b"/>
            <a:pathLst>
              <a:path w="412750" h="329564">
                <a:moveTo>
                  <a:pt x="0" y="0"/>
                </a:moveTo>
                <a:lnTo>
                  <a:pt x="412681" y="329163"/>
                </a:lnTo>
              </a:path>
            </a:pathLst>
          </a:custGeom>
          <a:ln w="6350">
            <a:solidFill>
              <a:srgbClr val="F0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73440" y="3389345"/>
            <a:ext cx="365760" cy="369570"/>
          </a:xfrm>
          <a:custGeom>
            <a:avLst/>
            <a:gdLst/>
            <a:ahLst/>
            <a:cxnLst/>
            <a:rect l="l" t="t" r="r" b="b"/>
            <a:pathLst>
              <a:path w="365759" h="369570">
                <a:moveTo>
                  <a:pt x="182879" y="0"/>
                </a:moveTo>
                <a:lnTo>
                  <a:pt x="134263" y="6592"/>
                </a:lnTo>
                <a:lnTo>
                  <a:pt x="90576" y="25195"/>
                </a:lnTo>
                <a:lnTo>
                  <a:pt x="53564" y="54052"/>
                </a:lnTo>
                <a:lnTo>
                  <a:pt x="24968" y="91402"/>
                </a:lnTo>
                <a:lnTo>
                  <a:pt x="6532" y="135487"/>
                </a:lnTo>
                <a:lnTo>
                  <a:pt x="0" y="184547"/>
                </a:lnTo>
                <a:lnTo>
                  <a:pt x="6532" y="233607"/>
                </a:lnTo>
                <a:lnTo>
                  <a:pt x="24968" y="277692"/>
                </a:lnTo>
                <a:lnTo>
                  <a:pt x="53564" y="315042"/>
                </a:lnTo>
                <a:lnTo>
                  <a:pt x="90576" y="343898"/>
                </a:lnTo>
                <a:lnTo>
                  <a:pt x="134263" y="362502"/>
                </a:lnTo>
                <a:lnTo>
                  <a:pt x="182879" y="369095"/>
                </a:lnTo>
                <a:lnTo>
                  <a:pt x="231496" y="362502"/>
                </a:lnTo>
                <a:lnTo>
                  <a:pt x="275183" y="343898"/>
                </a:lnTo>
                <a:lnTo>
                  <a:pt x="312195" y="315042"/>
                </a:lnTo>
                <a:lnTo>
                  <a:pt x="340791" y="277692"/>
                </a:lnTo>
                <a:lnTo>
                  <a:pt x="359227" y="233607"/>
                </a:lnTo>
                <a:lnTo>
                  <a:pt x="365759" y="184547"/>
                </a:lnTo>
                <a:lnTo>
                  <a:pt x="359227" y="135487"/>
                </a:lnTo>
                <a:lnTo>
                  <a:pt x="340791" y="91402"/>
                </a:lnTo>
                <a:lnTo>
                  <a:pt x="312195" y="54052"/>
                </a:lnTo>
                <a:lnTo>
                  <a:pt x="275183" y="25195"/>
                </a:lnTo>
                <a:lnTo>
                  <a:pt x="231496" y="6592"/>
                </a:lnTo>
                <a:lnTo>
                  <a:pt x="182879" y="0"/>
                </a:lnTo>
                <a:close/>
              </a:path>
            </a:pathLst>
          </a:custGeom>
          <a:solidFill>
            <a:srgbClr val="C64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D99C8C-1B81-B161-6E52-C34B2B1DA76B}"/>
              </a:ext>
            </a:extLst>
          </p:cNvPr>
          <p:cNvSpPr txBox="1"/>
          <p:nvPr/>
        </p:nvSpPr>
        <p:spPr>
          <a:xfrm>
            <a:off x="546100" y="355413"/>
            <a:ext cx="8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Node Level Tasks (example)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D53FE6D-E018-474B-919A-E525119F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93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4209</Words>
  <Application>Microsoft Office PowerPoint</Application>
  <PresentationFormat>On-screen Show (4:3)</PresentationFormat>
  <Paragraphs>966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Cambria Math</vt:lpstr>
      <vt:lpstr>Corbel</vt:lpstr>
      <vt:lpstr>Times New Roman</vt:lpstr>
      <vt:lpstr>Wingdings</vt:lpstr>
      <vt:lpstr>Wingdings 2</vt:lpstr>
      <vt:lpstr>Office Theme</vt:lpstr>
      <vt:lpstr>Online Social Networks and Media </vt:lpstr>
      <vt:lpstr>PowerPoint Presentation</vt:lpstr>
      <vt:lpstr>Part I:  Types of ML Tasks Traditional ML Feature Engineering</vt:lpstr>
      <vt:lpstr>PowerPoint Presentation</vt:lpstr>
      <vt:lpstr>Types of ML tasks in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Goal: Make predictions for a set of objects</vt:lpstr>
      <vt:lpstr>NODE LEVEL FEATURES AND TASKS</vt:lpstr>
      <vt:lpstr>Goal: Characterize the structure and position of a node in the network: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Computationally predict the 3D structure of a protein  based solely on its amino acid sequence: For each node predict its 3D coordinates</vt:lpstr>
      <vt:lpstr>PowerPoint Presentation</vt:lpstr>
      <vt:lpstr>PowerPoint Presentation</vt:lpstr>
      <vt:lpstr>LINK PREDICTION</vt:lpstr>
      <vt:lpstr>PowerPoint Presentation</vt:lpstr>
      <vt:lpstr>PowerPoint Presentation</vt:lpstr>
      <vt:lpstr>Link Prediction</vt:lpstr>
      <vt:lpstr>Link Prediction</vt:lpstr>
      <vt:lpstr>PowerPoint Presentation</vt:lpstr>
      <vt:lpstr>PowerPoint Presentation</vt:lpstr>
      <vt:lpstr>PowerPoint Presentation</vt:lpstr>
      <vt:lpstr>Local Neighborhood Features: Captures # neighboring nodes shared between two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patients take multiple drugs to treat complex or co-existing diseases:</vt:lpstr>
      <vt:lpstr>PowerPoint Presentation</vt:lpstr>
      <vt:lpstr>GRAPH LEVEL FEATURES AND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𝓖𝒌 = (𝒈𝟏, 𝒈𝟐, … , 𝒈𝒏𝒌) be a list of graphlets of size 𝒌.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K( , )</vt:lpstr>
      <vt:lpstr>PowerPoint Presentation</vt:lpstr>
      <vt:lpstr>PowerPoint Presentation</vt:lpstr>
      <vt:lpstr>PowerPoint Presentation</vt:lpstr>
      <vt:lpstr>PowerPoint Presentation</vt:lpstr>
      <vt:lpstr>Predicting Time of Arrival with GNNS</vt:lpstr>
      <vt:lpstr>PowerPoint Presentation</vt:lpstr>
      <vt:lpstr>PowerPoint Presentation</vt:lpstr>
      <vt:lpstr>Physical simulation as a graph:</vt:lpstr>
      <vt:lpstr>A graph evolution task: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317</cp:revision>
  <dcterms:created xsi:type="dcterms:W3CDTF">2012-10-10T06:53:19Z</dcterms:created>
  <dcterms:modified xsi:type="dcterms:W3CDTF">2023-11-30T09:21:23Z</dcterms:modified>
</cp:coreProperties>
</file>