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70" r:id="rId6"/>
    <p:sldId id="261" r:id="rId7"/>
    <p:sldId id="262" r:id="rId8"/>
    <p:sldId id="263" r:id="rId9"/>
    <p:sldId id="264" r:id="rId10"/>
    <p:sldId id="265" r:id="rId11"/>
    <p:sldId id="268" r:id="rId12"/>
    <p:sldId id="269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53009-89CA-44D5-9D23-3E15E8FD8FA1}" v="6" dt="2025-09-30T08:28:19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078" y="2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ΠΑΝΑΓΙΩΤΗΣ ΤΣΑΠΑΡΑΣ" userId="14c29a0b-fba8-4de1-ba9f-ce710cf39d77" providerId="ADAL" clId="{8AEFDF41-CE12-425E-B46F-7D0445F3678E}"/>
    <pc:docChg chg="custSel delSld modSld">
      <pc:chgData name="ΠΑΝΑΓΙΩΤΗΣ ΤΣΑΠΑΡΑΣ" userId="14c29a0b-fba8-4de1-ba9f-ce710cf39d77" providerId="ADAL" clId="{8AEFDF41-CE12-425E-B46F-7D0445F3678E}" dt="2021-10-05T16:35:20.863" v="255" actId="313"/>
      <pc:docMkLst>
        <pc:docMk/>
      </pc:docMkLst>
      <pc:sldChg chg="modSp mod">
        <pc:chgData name="ΠΑΝΑΓΙΩΤΗΣ ΤΣΑΠΑΡΑΣ" userId="14c29a0b-fba8-4de1-ba9f-ce710cf39d77" providerId="ADAL" clId="{8AEFDF41-CE12-425E-B46F-7D0445F3678E}" dt="2021-10-05T16:35:10.398" v="254" actId="20577"/>
        <pc:sldMkLst>
          <pc:docMk/>
          <pc:sldMk cId="2860016990" sldId="258"/>
        </pc:sldMkLst>
      </pc:sldChg>
      <pc:sldChg chg="modSp mod">
        <pc:chgData name="ΠΑΝΑΓΙΩΤΗΣ ΤΣΑΠΑΡΑΣ" userId="14c29a0b-fba8-4de1-ba9f-ce710cf39d77" providerId="ADAL" clId="{8AEFDF41-CE12-425E-B46F-7D0445F3678E}" dt="2021-10-05T16:34:52.810" v="252" actId="20577"/>
        <pc:sldMkLst>
          <pc:docMk/>
          <pc:sldMk cId="2284825865" sldId="260"/>
        </pc:sldMkLst>
      </pc:sldChg>
      <pc:sldChg chg="modSp mod">
        <pc:chgData name="ΠΑΝΑΓΙΩΤΗΣ ΤΣΑΠΑΡΑΣ" userId="14c29a0b-fba8-4de1-ba9f-ce710cf39d77" providerId="ADAL" clId="{8AEFDF41-CE12-425E-B46F-7D0445F3678E}" dt="2021-10-05T16:35:20.863" v="255" actId="313"/>
        <pc:sldMkLst>
          <pc:docMk/>
          <pc:sldMk cId="1885505077" sldId="261"/>
        </pc:sldMkLst>
      </pc:sldChg>
      <pc:sldChg chg="modSp mod">
        <pc:chgData name="ΠΑΝΑΓΙΩΤΗΣ ΤΣΑΠΑΡΑΣ" userId="14c29a0b-fba8-4de1-ba9f-ce710cf39d77" providerId="ADAL" clId="{8AEFDF41-CE12-425E-B46F-7D0445F3678E}" dt="2021-10-05T10:50:58.518" v="231" actId="6549"/>
        <pc:sldMkLst>
          <pc:docMk/>
          <pc:sldMk cId="4073015278" sldId="263"/>
        </pc:sldMkLst>
      </pc:sldChg>
      <pc:sldChg chg="del">
        <pc:chgData name="ΠΑΝΑΓΙΩΤΗΣ ΤΣΑΠΑΡΑΣ" userId="14c29a0b-fba8-4de1-ba9f-ce710cf39d77" providerId="ADAL" clId="{8AEFDF41-CE12-425E-B46F-7D0445F3678E}" dt="2021-10-05T10:51:43.170" v="232" actId="47"/>
        <pc:sldMkLst>
          <pc:docMk/>
          <pc:sldMk cId="4155695680" sldId="267"/>
        </pc:sldMkLst>
      </pc:sldChg>
      <pc:sldChg chg="modSp mod">
        <pc:chgData name="ΠΑΝΑΓΙΩΤΗΣ ΤΣΑΠΑΡΑΣ" userId="14c29a0b-fba8-4de1-ba9f-ce710cf39d77" providerId="ADAL" clId="{8AEFDF41-CE12-425E-B46F-7D0445F3678E}" dt="2021-10-05T10:52:48.098" v="249" actId="27636"/>
        <pc:sldMkLst>
          <pc:docMk/>
          <pc:sldMk cId="1281256083" sldId="268"/>
        </pc:sldMkLst>
      </pc:sldChg>
    </pc:docChg>
  </pc:docChgLst>
  <pc:docChgLst>
    <pc:chgData name="ΠΑΝΑΓΙΩΤΗΣ ΤΣΑΠΑΡΑΣ" userId="14c29a0b-fba8-4de1-ba9f-ce710cf39d77" providerId="ADAL" clId="{8E27D7C5-F295-49F9-A03C-98C8655B1162}"/>
    <pc:docChg chg="modSld">
      <pc:chgData name="ΠΑΝΑΓΙΩΤΗΣ ΤΣΑΠΑΡΑΣ" userId="14c29a0b-fba8-4de1-ba9f-ce710cf39d77" providerId="ADAL" clId="{8E27D7C5-F295-49F9-A03C-98C8655B1162}" dt="2022-10-06T09:10:51.675" v="21" actId="207"/>
      <pc:docMkLst>
        <pc:docMk/>
      </pc:docMkLst>
      <pc:sldChg chg="modSp mod">
        <pc:chgData name="ΠΑΝΑΓΙΩΤΗΣ ΤΣΑΠΑΡΑΣ" userId="14c29a0b-fba8-4de1-ba9f-ce710cf39d77" providerId="ADAL" clId="{8E27D7C5-F295-49F9-A03C-98C8655B1162}" dt="2022-10-06T09:10:51.675" v="21" actId="207"/>
        <pc:sldMkLst>
          <pc:docMk/>
          <pc:sldMk cId="1639008910" sldId="262"/>
        </pc:sldMkLst>
      </pc:sldChg>
    </pc:docChg>
  </pc:docChgLst>
  <pc:docChgLst>
    <pc:chgData name="ΠΑΝΑΓΙΩΤΗΣ ΤΣΑΠΑΡΑΣ" userId="14c29a0b-fba8-4de1-ba9f-ce710cf39d77" providerId="ADAL" clId="{DAADF82B-1F50-456C-B3CE-0B330262B09B}"/>
    <pc:docChg chg="custSel modSld">
      <pc:chgData name="ΠΑΝΑΓΙΩΤΗΣ ΤΣΑΠΑΡΑΣ" userId="14c29a0b-fba8-4de1-ba9f-ce710cf39d77" providerId="ADAL" clId="{DAADF82B-1F50-456C-B3CE-0B330262B09B}" dt="2024-09-27T13:21:27.521" v="484" actId="207"/>
      <pc:docMkLst>
        <pc:docMk/>
      </pc:docMkLst>
      <pc:sldChg chg="modSp mod">
        <pc:chgData name="ΠΑΝΑΓΙΩΤΗΣ ΤΣΑΠΑΡΑΣ" userId="14c29a0b-fba8-4de1-ba9f-ce710cf39d77" providerId="ADAL" clId="{DAADF82B-1F50-456C-B3CE-0B330262B09B}" dt="2024-09-27T13:21:27.521" v="484" actId="207"/>
        <pc:sldMkLst>
          <pc:docMk/>
          <pc:sldMk cId="2284825865" sldId="260"/>
        </pc:sldMkLst>
      </pc:sldChg>
    </pc:docChg>
  </pc:docChgLst>
  <pc:docChgLst>
    <pc:chgData name="ΠΑΝΑΓΙΩΤΗΣ ΤΣΑΠΑΡΑΣ" userId="14c29a0b-fba8-4de1-ba9f-ce710cf39d77" providerId="ADAL" clId="{FF011672-DF3E-4CB4-A124-ED5BC63CB930}"/>
    <pc:docChg chg="undo redo custSel modSld">
      <pc:chgData name="ΠΑΝΑΓΙΩΤΗΣ ΤΣΑΠΑΡΑΣ" userId="14c29a0b-fba8-4de1-ba9f-ce710cf39d77" providerId="ADAL" clId="{FF011672-DF3E-4CB4-A124-ED5BC63CB930}" dt="2023-10-02T02:42:22.375" v="29" actId="478"/>
      <pc:docMkLst>
        <pc:docMk/>
      </pc:docMkLst>
      <pc:sldChg chg="modSp mod">
        <pc:chgData name="ΠΑΝΑΓΙΩΤΗΣ ΤΣΑΠΑΡΑΣ" userId="14c29a0b-fba8-4de1-ba9f-ce710cf39d77" providerId="ADAL" clId="{FF011672-DF3E-4CB4-A124-ED5BC63CB930}" dt="2023-10-02T02:37:50.607" v="10" actId="20577"/>
        <pc:sldMkLst>
          <pc:docMk/>
          <pc:sldMk cId="2284825865" sldId="260"/>
        </pc:sldMkLst>
      </pc:sldChg>
      <pc:sldChg chg="addSp delSp modSp mod">
        <pc:chgData name="ΠΑΝΑΓΙΩΤΗΣ ΤΣΑΠΑΡΑΣ" userId="14c29a0b-fba8-4de1-ba9f-ce710cf39d77" providerId="ADAL" clId="{FF011672-DF3E-4CB4-A124-ED5BC63CB930}" dt="2023-10-02T02:42:22.375" v="29" actId="478"/>
        <pc:sldMkLst>
          <pc:docMk/>
          <pc:sldMk cId="23380700" sldId="265"/>
        </pc:sldMkLst>
      </pc:sldChg>
    </pc:docChg>
  </pc:docChgLst>
  <pc:docChgLst>
    <pc:chgData name="ΠΑΝΑΓΙΩΤΗΣ ΤΣΑΠΑΡΑΣ" userId="14c29a0b-fba8-4de1-ba9f-ce710cf39d77" providerId="ADAL" clId="{9E9B05CB-1F34-48AC-99DE-E1BFC14621D8}"/>
    <pc:docChg chg="undo redo custSel delSld modSld">
      <pc:chgData name="ΠΑΝΑΓΙΩΤΗΣ ΤΣΑΠΑΡΑΣ" userId="14c29a0b-fba8-4de1-ba9f-ce710cf39d77" providerId="ADAL" clId="{9E9B05CB-1F34-48AC-99DE-E1BFC14621D8}" dt="2025-09-30T09:05:03.394" v="695" actId="6549"/>
      <pc:docMkLst>
        <pc:docMk/>
      </pc:docMkLst>
      <pc:sldChg chg="modSp mod">
        <pc:chgData name="ΠΑΝΑΓΙΩΤΗΣ ΤΣΑΠΑΡΑΣ" userId="14c29a0b-fba8-4de1-ba9f-ce710cf39d77" providerId="ADAL" clId="{9E9B05CB-1F34-48AC-99DE-E1BFC14621D8}" dt="2025-09-30T08:28:19.082" v="555"/>
        <pc:sldMkLst>
          <pc:docMk/>
          <pc:sldMk cId="2860016990" sldId="258"/>
        </pc:sldMkLst>
        <pc:spChg chg="mod">
          <ac:chgData name="ΠΑΝΑΓΙΩΤΗΣ ΤΣΑΠΑΡΑΣ" userId="14c29a0b-fba8-4de1-ba9f-ce710cf39d77" providerId="ADAL" clId="{9E9B05CB-1F34-48AC-99DE-E1BFC14621D8}" dt="2025-09-30T08:28:19.082" v="555"/>
          <ac:spMkLst>
            <pc:docMk/>
            <pc:sldMk cId="2860016990" sldId="258"/>
            <ac:spMk id="3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09-30T09:05:03.394" v="695" actId="6549"/>
        <pc:sldMkLst>
          <pc:docMk/>
          <pc:sldMk cId="1216609238" sldId="259"/>
        </pc:sldMkLst>
        <pc:spChg chg="mod">
          <ac:chgData name="ΠΑΝΑΓΙΩΤΗΣ ΤΣΑΠΑΡΑΣ" userId="14c29a0b-fba8-4de1-ba9f-ce710cf39d77" providerId="ADAL" clId="{9E9B05CB-1F34-48AC-99DE-E1BFC14621D8}" dt="2025-09-30T09:05:03.394" v="695" actId="6549"/>
          <ac:spMkLst>
            <pc:docMk/>
            <pc:sldMk cId="1216609238" sldId="259"/>
            <ac:spMk id="3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09-30T08:29:14.426" v="595" actId="20577"/>
        <pc:sldMkLst>
          <pc:docMk/>
          <pc:sldMk cId="2284825865" sldId="260"/>
        </pc:sldMkLst>
        <pc:spChg chg="mod">
          <ac:chgData name="ΠΑΝΑΓΙΩΤΗΣ ΤΣΑΠΑΡΑΣ" userId="14c29a0b-fba8-4de1-ba9f-ce710cf39d77" providerId="ADAL" clId="{9E9B05CB-1F34-48AC-99DE-E1BFC14621D8}" dt="2025-09-30T08:29:14.426" v="595" actId="20577"/>
          <ac:spMkLst>
            <pc:docMk/>
            <pc:sldMk cId="2284825865" sldId="260"/>
            <ac:spMk id="5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09-29T10:21:51.840" v="17" actId="20577"/>
        <pc:sldMkLst>
          <pc:docMk/>
          <pc:sldMk cId="1885505077" sldId="261"/>
        </pc:sldMkLst>
        <pc:spChg chg="mod">
          <ac:chgData name="ΠΑΝΑΓΙΩΤΗΣ ΤΣΑΠΑΡΑΣ" userId="14c29a0b-fba8-4de1-ba9f-ce710cf39d77" providerId="ADAL" clId="{9E9B05CB-1F34-48AC-99DE-E1BFC14621D8}" dt="2025-09-29T10:21:51.840" v="17" actId="20577"/>
          <ac:spMkLst>
            <pc:docMk/>
            <pc:sldMk cId="1885505077" sldId="261"/>
            <ac:spMk id="3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09-29T10:22:27.839" v="32" actId="20577"/>
        <pc:sldMkLst>
          <pc:docMk/>
          <pc:sldMk cId="1639008910" sldId="262"/>
        </pc:sldMkLst>
        <pc:spChg chg="mod">
          <ac:chgData name="ΠΑΝΑΓΙΩΤΗΣ ΤΣΑΠΑΡΑΣ" userId="14c29a0b-fba8-4de1-ba9f-ce710cf39d77" providerId="ADAL" clId="{9E9B05CB-1F34-48AC-99DE-E1BFC14621D8}" dt="2025-09-29T10:22:27.839" v="32" actId="20577"/>
          <ac:spMkLst>
            <pc:docMk/>
            <pc:sldMk cId="1639008910" sldId="262"/>
            <ac:spMk id="3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09-30T08:29:55.928" v="612" actId="20577"/>
        <pc:sldMkLst>
          <pc:docMk/>
          <pc:sldMk cId="4073015278" sldId="263"/>
        </pc:sldMkLst>
        <pc:spChg chg="mod">
          <ac:chgData name="ΠΑΝΑΓΙΩΤΗΣ ΤΣΑΠΑΡΑΣ" userId="14c29a0b-fba8-4de1-ba9f-ce710cf39d77" providerId="ADAL" clId="{9E9B05CB-1F34-48AC-99DE-E1BFC14621D8}" dt="2025-09-30T08:29:55.928" v="612" actId="20577"/>
          <ac:spMkLst>
            <pc:docMk/>
            <pc:sldMk cId="4073015278" sldId="263"/>
            <ac:spMk id="3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09-29T10:25:09.370" v="188" actId="20577"/>
        <pc:sldMkLst>
          <pc:docMk/>
          <pc:sldMk cId="1671551918" sldId="264"/>
        </pc:sldMkLst>
        <pc:spChg chg="mod">
          <ac:chgData name="ΠΑΝΑΓΙΩΤΗΣ ΤΣΑΠΑΡΑΣ" userId="14c29a0b-fba8-4de1-ba9f-ce710cf39d77" providerId="ADAL" clId="{9E9B05CB-1F34-48AC-99DE-E1BFC14621D8}" dt="2025-09-29T10:25:09.370" v="188" actId="20577"/>
          <ac:spMkLst>
            <pc:docMk/>
            <pc:sldMk cId="1671551918" sldId="264"/>
            <ac:spMk id="3" creationId="{00000000-0000-0000-0000-000000000000}"/>
          </ac:spMkLst>
        </pc:spChg>
      </pc:sldChg>
      <pc:sldChg chg="addSp delSp modSp mod">
        <pc:chgData name="ΠΑΝΑΓΙΩΤΗΣ ΤΣΑΠΑΡΑΣ" userId="14c29a0b-fba8-4de1-ba9f-ce710cf39d77" providerId="ADAL" clId="{9E9B05CB-1F34-48AC-99DE-E1BFC14621D8}" dt="2025-09-30T08:30:13.094" v="613" actId="478"/>
        <pc:sldMkLst>
          <pc:docMk/>
          <pc:sldMk cId="23380700" sldId="265"/>
        </pc:sldMkLst>
        <pc:spChg chg="mod">
          <ac:chgData name="ΠΑΝΑΓΙΩΤΗΣ ΤΣΑΠΑΡΑΣ" userId="14c29a0b-fba8-4de1-ba9f-ce710cf39d77" providerId="ADAL" clId="{9E9B05CB-1F34-48AC-99DE-E1BFC14621D8}" dt="2025-09-29T10:27:10.852" v="231" actId="14100"/>
          <ac:spMkLst>
            <pc:docMk/>
            <pc:sldMk cId="23380700" sldId="265"/>
            <ac:spMk id="3" creationId="{00000000-0000-0000-0000-000000000000}"/>
          </ac:spMkLst>
        </pc:spChg>
        <pc:spChg chg="add mod">
          <ac:chgData name="ΠΑΝΑΓΙΩΤΗΣ ΤΣΑΠΑΡΑΣ" userId="14c29a0b-fba8-4de1-ba9f-ce710cf39d77" providerId="ADAL" clId="{9E9B05CB-1F34-48AC-99DE-E1BFC14621D8}" dt="2025-09-29T10:30:27.426" v="466" actId="208"/>
          <ac:spMkLst>
            <pc:docMk/>
            <pc:sldMk cId="23380700" sldId="265"/>
            <ac:spMk id="4" creationId="{53B84084-9294-7E3C-EC60-E62CAA524B90}"/>
          </ac:spMkLst>
        </pc:spChg>
        <pc:spChg chg="del mod">
          <ac:chgData name="ΠΑΝΑΓΙΩΤΗΣ ΤΣΑΠΑΡΑΣ" userId="14c29a0b-fba8-4de1-ba9f-ce710cf39d77" providerId="ADAL" clId="{9E9B05CB-1F34-48AC-99DE-E1BFC14621D8}" dt="2025-09-29T10:26:41.960" v="196" actId="478"/>
          <ac:spMkLst>
            <pc:docMk/>
            <pc:sldMk cId="23380700" sldId="265"/>
            <ac:spMk id="5" creationId="{0C0A75AD-2AD7-49BA-92E6-2696C6797979}"/>
          </ac:spMkLst>
        </pc:spChg>
        <pc:spChg chg="del mod">
          <ac:chgData name="ΠΑΝΑΓΙΩΤΗΣ ΤΣΑΠΑΡΑΣ" userId="14c29a0b-fba8-4de1-ba9f-ce710cf39d77" providerId="ADAL" clId="{9E9B05CB-1F34-48AC-99DE-E1BFC14621D8}" dt="2025-09-30T08:30:13.094" v="613" actId="478"/>
          <ac:spMkLst>
            <pc:docMk/>
            <pc:sldMk cId="23380700" sldId="265"/>
            <ac:spMk id="6" creationId="{EF39E200-7A61-1F76-C1F5-B38B6F1D3771}"/>
          </ac:spMkLst>
        </pc:spChg>
      </pc:sldChg>
      <pc:sldChg chg="del">
        <pc:chgData name="ΠΑΝΑΓΙΩΤΗΣ ΤΣΑΠΑΡΑΣ" userId="14c29a0b-fba8-4de1-ba9f-ce710cf39d77" providerId="ADAL" clId="{9E9B05CB-1F34-48AC-99DE-E1BFC14621D8}" dt="2025-09-29T10:26:20.712" v="194" actId="47"/>
        <pc:sldMkLst>
          <pc:docMk/>
          <pc:sldMk cId="3317781555" sldId="266"/>
        </pc:sldMkLst>
      </pc:sldChg>
      <pc:sldChg chg="modSp mod">
        <pc:chgData name="ΠΑΝΑΓΙΩΤΗΣ ΤΣΑΠΑΡΑΣ" userId="14c29a0b-fba8-4de1-ba9f-ce710cf39d77" providerId="ADAL" clId="{9E9B05CB-1F34-48AC-99DE-E1BFC14621D8}" dt="2025-09-29T10:20:51.551" v="13" actId="20577"/>
        <pc:sldMkLst>
          <pc:docMk/>
          <pc:sldMk cId="3497591697" sldId="270"/>
        </pc:sldMkLst>
        <pc:spChg chg="mod">
          <ac:chgData name="ΠΑΝΑΓΙΩΤΗΣ ΤΣΑΠΑΡΑΣ" userId="14c29a0b-fba8-4de1-ba9f-ce710cf39d77" providerId="ADAL" clId="{9E9B05CB-1F34-48AC-99DE-E1BFC14621D8}" dt="2025-09-29T10:20:51.551" v="13" actId="20577"/>
          <ac:spMkLst>
            <pc:docMk/>
            <pc:sldMk cId="3497591697" sldId="270"/>
            <ac:spMk id="3" creationId="{00000000-0000-0000-0000-000000000000}"/>
          </ac:spMkLst>
        </pc:spChg>
      </pc:sldChg>
    </pc:docChg>
  </pc:docChgLst>
  <pc:docChgLst>
    <pc:chgData name="tsap@uoi.gr" userId="14c29a0b-fba8-4de1-ba9f-ce710cf39d77" providerId="ADAL" clId="{D10AF08A-7D93-4C3D-BB4E-4C90329BF593}"/>
    <pc:docChg chg="custSel delSld modSld">
      <pc:chgData name="tsap@uoi.gr" userId="14c29a0b-fba8-4de1-ba9f-ce710cf39d77" providerId="ADAL" clId="{D10AF08A-7D93-4C3D-BB4E-4C90329BF593}" dt="2022-10-05T20:29:53.846" v="75" actId="20577"/>
      <pc:docMkLst>
        <pc:docMk/>
      </pc:docMkLst>
      <pc:sldChg chg="modSp mod">
        <pc:chgData name="tsap@uoi.gr" userId="14c29a0b-fba8-4de1-ba9f-ce710cf39d77" providerId="ADAL" clId="{D10AF08A-7D93-4C3D-BB4E-4C90329BF593}" dt="2022-10-05T20:29:53.846" v="75" actId="20577"/>
        <pc:sldMkLst>
          <pc:docMk/>
          <pc:sldMk cId="2860016990" sldId="258"/>
        </pc:sldMkLst>
      </pc:sldChg>
      <pc:sldChg chg="modSp mod">
        <pc:chgData name="tsap@uoi.gr" userId="14c29a0b-fba8-4de1-ba9f-ce710cf39d77" providerId="ADAL" clId="{D10AF08A-7D93-4C3D-BB4E-4C90329BF593}" dt="2022-10-05T20:29:27.792" v="57" actId="20577"/>
        <pc:sldMkLst>
          <pc:docMk/>
          <pc:sldMk cId="2284825865" sldId="260"/>
        </pc:sldMkLst>
      </pc:sldChg>
      <pc:sldChg chg="addSp delSp modSp mod">
        <pc:chgData name="tsap@uoi.gr" userId="14c29a0b-fba8-4de1-ba9f-ce710cf39d77" providerId="ADAL" clId="{D10AF08A-7D93-4C3D-BB4E-4C90329BF593}" dt="2022-10-05T20:26:20.475" v="6" actId="1076"/>
        <pc:sldMkLst>
          <pc:docMk/>
          <pc:sldMk cId="3317781555" sldId="266"/>
        </pc:sldMkLst>
      </pc:sldChg>
      <pc:sldChg chg="modSp mod">
        <pc:chgData name="tsap@uoi.gr" userId="14c29a0b-fba8-4de1-ba9f-ce710cf39d77" providerId="ADAL" clId="{D10AF08A-7D93-4C3D-BB4E-4C90329BF593}" dt="2022-10-05T20:26:37.571" v="8" actId="20577"/>
        <pc:sldMkLst>
          <pc:docMk/>
          <pc:sldMk cId="1281256083" sldId="268"/>
        </pc:sldMkLst>
      </pc:sldChg>
      <pc:sldChg chg="modSp mod">
        <pc:chgData name="tsap@uoi.gr" userId="14c29a0b-fba8-4de1-ba9f-ce710cf39d77" providerId="ADAL" clId="{D10AF08A-7D93-4C3D-BB4E-4C90329BF593}" dt="2022-10-05T20:28:40.251" v="39" actId="27636"/>
        <pc:sldMkLst>
          <pc:docMk/>
          <pc:sldMk cId="3497591697" sldId="270"/>
        </pc:sldMkLst>
      </pc:sldChg>
      <pc:sldChg chg="delSp del mod">
        <pc:chgData name="tsap@uoi.gr" userId="14c29a0b-fba8-4de1-ba9f-ce710cf39d77" providerId="ADAL" clId="{D10AF08A-7D93-4C3D-BB4E-4C90329BF593}" dt="2022-10-05T20:26:27.260" v="7" actId="47"/>
        <pc:sldMkLst>
          <pc:docMk/>
          <pc:sldMk cId="2609412799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17450-6CFC-449B-863D-E18C10C9835B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6CF40-4659-4463-BEFC-A1C8FA34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9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430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 dirty="0"/>
              <a:t>Χειμώνας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CS-409: </a:t>
            </a:r>
            <a:r>
              <a:rPr lang="el-GR" dirty="0" err="1"/>
              <a:t>Αντικειμενοστρεφής</a:t>
            </a:r>
            <a:r>
              <a:rPr lang="el-GR" dirty="0"/>
              <a:t> </a:t>
            </a:r>
            <a:r>
              <a:rPr lang="el-GR" dirty="0" err="1"/>
              <a:t>Προγραμματισμος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77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963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3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181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3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1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355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76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10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40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7E345-9BD5-414F-9B98-BE3DCAA5A9BF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l-GR" dirty="0" err="1"/>
              <a:t>Αντικειμενοστρεφής</a:t>
            </a:r>
            <a:r>
              <a:rPr lang="el-GR" dirty="0"/>
              <a:t> Προγραμματισμός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1A9E46F-7BA3-46CF-8DB8-B01995389C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3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6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oi.gr/~tsap/teaching/cse012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mds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mds.or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371601"/>
            <a:ext cx="7924800" cy="1927225"/>
          </a:xfrm>
        </p:spPr>
        <p:txBody>
          <a:bodyPr/>
          <a:lstStyle/>
          <a:p>
            <a:r>
              <a:rPr lang="el-GR" dirty="0"/>
              <a:t>ΕΞΟΡΥΞΗ ΔΕΔΟΜΕΝΩΝ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l-GR"/>
              <a:t>Διαδικαστικά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47173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Συστάσεις 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Ποιός είμαι εγώ:</a:t>
            </a:r>
          </a:p>
          <a:p>
            <a:pPr lvl="1"/>
            <a:r>
              <a:rPr lang="en-US" dirty="0"/>
              <a:t>Email: tsap@cs.uoi.gr</a:t>
            </a:r>
            <a:endParaRPr lang="el-GR" dirty="0"/>
          </a:p>
          <a:p>
            <a:pPr lvl="1"/>
            <a:r>
              <a:rPr lang="el-GR" dirty="0"/>
              <a:t>Γραφείο: Β.3</a:t>
            </a:r>
          </a:p>
          <a:p>
            <a:pPr lvl="1"/>
            <a:r>
              <a:rPr lang="el-GR" dirty="0"/>
              <a:t>Προτιμώμενες ώρες γραφείου: </a:t>
            </a:r>
            <a:r>
              <a:rPr lang="en-US" dirty="0"/>
              <a:t>1</a:t>
            </a:r>
            <a:r>
              <a:rPr lang="el-GR" dirty="0"/>
              <a:t>0:00</a:t>
            </a:r>
            <a:r>
              <a:rPr lang="en-US" dirty="0"/>
              <a:t>-1</a:t>
            </a:r>
            <a:r>
              <a:rPr lang="el-GR" dirty="0"/>
              <a:t>4:00</a:t>
            </a:r>
          </a:p>
          <a:p>
            <a:pPr lvl="1"/>
            <a:r>
              <a:rPr lang="el-GR" dirty="0"/>
              <a:t>Ενδιαφέροντα</a:t>
            </a:r>
          </a:p>
          <a:p>
            <a:pPr lvl="2"/>
            <a:r>
              <a:rPr lang="en-US" dirty="0"/>
              <a:t>Algorithmic Fairness</a:t>
            </a:r>
          </a:p>
          <a:p>
            <a:pPr lvl="2"/>
            <a:r>
              <a:rPr lang="en-US" dirty="0"/>
              <a:t>Social networks, User Generated Content</a:t>
            </a:r>
            <a:endParaRPr lang="el-GR" dirty="0"/>
          </a:p>
          <a:p>
            <a:pPr lvl="2"/>
            <a:r>
              <a:rPr lang="el-GR" dirty="0"/>
              <a:t>Συνδυασμός θεωρίας και πράξης</a:t>
            </a:r>
            <a:endParaRPr lang="en-US" dirty="0"/>
          </a:p>
          <a:p>
            <a:pPr lvl="2"/>
            <a:endParaRPr lang="en-US" dirty="0"/>
          </a:p>
          <a:p>
            <a:r>
              <a:rPr lang="el-GR" dirty="0"/>
              <a:t>Βοηθός μαθήματος: </a:t>
            </a:r>
          </a:p>
          <a:p>
            <a:pPr lvl="1"/>
            <a:r>
              <a:rPr lang="el-GR" dirty="0"/>
              <a:t>Νίκος </a:t>
            </a:r>
            <a:r>
              <a:rPr lang="el-GR" dirty="0" err="1"/>
              <a:t>Θεολόγης</a:t>
            </a:r>
            <a:endParaRPr lang="el-GR" dirty="0"/>
          </a:p>
          <a:p>
            <a:pPr lvl="1"/>
            <a:r>
              <a:rPr lang="en-US" dirty="0"/>
              <a:t>Email: n.theologis@athenarc.gr</a:t>
            </a:r>
            <a:endParaRPr lang="el-GR" dirty="0"/>
          </a:p>
          <a:p>
            <a:pPr lvl="2"/>
            <a:endParaRPr lang="el-GR" dirty="0"/>
          </a:p>
          <a:p>
            <a:pPr marL="274320" lvl="1" indent="0">
              <a:buNone/>
            </a:pPr>
            <a:endParaRPr lang="en-US" dirty="0"/>
          </a:p>
          <a:p>
            <a:pPr lvl="2"/>
            <a:endParaRPr lang="el-GR" dirty="0"/>
          </a:p>
          <a:p>
            <a:pPr lvl="2"/>
            <a:endParaRPr lang="el-GR" dirty="0"/>
          </a:p>
          <a:p>
            <a:pPr lvl="1"/>
            <a:endParaRPr lang="el-GR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016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Συστάσεις ΙΙ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Ποιοί είσαστε εσείς:</a:t>
            </a:r>
            <a:endParaRPr lang="en-US" dirty="0"/>
          </a:p>
          <a:p>
            <a:pPr lvl="1"/>
            <a:r>
              <a:rPr lang="el-GR" dirty="0"/>
              <a:t>Γραφτείτε στο </a:t>
            </a:r>
            <a:r>
              <a:rPr lang="en-US" dirty="0" err="1"/>
              <a:t>ecourse</a:t>
            </a:r>
            <a:r>
              <a:rPr lang="en-US" dirty="0"/>
              <a:t> </a:t>
            </a:r>
            <a:r>
              <a:rPr lang="el-GR" dirty="0"/>
              <a:t>για ανακοινώσεις</a:t>
            </a:r>
          </a:p>
          <a:p>
            <a:pPr lvl="1"/>
            <a:r>
              <a:rPr lang="el-GR" dirty="0"/>
              <a:t>Στο τέλος της ώρας (προαιρετικά</a:t>
            </a:r>
            <a:r>
              <a:rPr lang="el-GR"/>
              <a:t>) συμπληρώσετε </a:t>
            </a:r>
            <a:r>
              <a:rPr lang="el-GR" dirty="0"/>
              <a:t>ένα</a:t>
            </a:r>
            <a:r>
              <a:rPr lang="en-US" dirty="0"/>
              <a:t> quiz </a:t>
            </a:r>
            <a:r>
              <a:rPr lang="el-GR" dirty="0"/>
              <a:t>με κάποιες πληροφορίες.</a:t>
            </a:r>
            <a:endParaRPr lang="en-US" dirty="0"/>
          </a:p>
          <a:p>
            <a:pPr lvl="1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6609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Γενικές πληροφορίες για το μάθημα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484784"/>
            <a:ext cx="10972800" cy="5184576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Διαλεξεις: Τρίτη 12:00 – 3:00</a:t>
            </a:r>
            <a:r>
              <a:rPr lang="en-US" dirty="0"/>
              <a:t> </a:t>
            </a:r>
            <a:r>
              <a:rPr lang="el-GR" dirty="0"/>
              <a:t>μ.μ.</a:t>
            </a:r>
          </a:p>
          <a:p>
            <a:pPr lvl="1"/>
            <a:r>
              <a:rPr lang="el-GR" dirty="0"/>
              <a:t>Οι διαφάνειες θα είναι στα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αγγλικά</a:t>
            </a:r>
            <a:r>
              <a:rPr lang="el-GR" dirty="0"/>
              <a:t>, αλλά η διάλεξη θα γίνεται στα ελληνικά.</a:t>
            </a:r>
          </a:p>
          <a:p>
            <a:pPr lvl="1"/>
            <a:r>
              <a:rPr lang="el-GR" dirty="0"/>
              <a:t>Αν χρειαστούν αναπληρώσεις ποια ημέρα σας βολεύει?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Φροντιστήρια: </a:t>
            </a:r>
          </a:p>
          <a:p>
            <a:pPr lvl="1"/>
            <a:r>
              <a:rPr lang="el-GR" dirty="0"/>
              <a:t>Θα έχουμε και κάποια φροντιστήρια στα οποία θα καλύψουμε προγραμματιστικά εργαλεία και κάποιο επιπλέον υλικό. Τα φροντιστήρια θα είναι </a:t>
            </a:r>
            <a:r>
              <a:rPr lang="el-GR" dirty="0">
                <a:solidFill>
                  <a:srgbClr val="FF0000"/>
                </a:solidFill>
              </a:rPr>
              <a:t>διαδικτυακά</a:t>
            </a:r>
            <a:r>
              <a:rPr lang="el-GR" dirty="0"/>
              <a:t>. Ποια μέρα και ώρα σας βολεύει?</a:t>
            </a:r>
          </a:p>
          <a:p>
            <a:pPr lvl="1"/>
            <a:endParaRPr lang="el-GR" dirty="0"/>
          </a:p>
          <a:p>
            <a:r>
              <a:rPr lang="en-US" dirty="0"/>
              <a:t>Web: </a:t>
            </a:r>
            <a:r>
              <a:rPr lang="en-US" dirty="0">
                <a:hlinkClick r:id="rId2"/>
              </a:rPr>
              <a:t>http://www.cs.uoi.gr/~tsap/teaching/cse012/</a:t>
            </a:r>
            <a:endParaRPr lang="en-US" dirty="0"/>
          </a:p>
          <a:p>
            <a:pPr lvl="1"/>
            <a:r>
              <a:rPr lang="el-GR" dirty="0"/>
              <a:t>Ανακοινώσεις, ασκήσεις, υλικό για διάβασμα διαφάνειες από τις διαλέξεις</a:t>
            </a:r>
          </a:p>
          <a:p>
            <a:pPr lvl="1"/>
            <a:r>
              <a:rPr lang="el-GR" dirty="0"/>
              <a:t>Γραφτείτε και στη σελίδα του μαθήματος στο </a:t>
            </a:r>
            <a:r>
              <a:rPr lang="en-US" dirty="0" err="1">
                <a:solidFill>
                  <a:srgbClr val="FF0000"/>
                </a:solidFill>
              </a:rPr>
              <a:t>ecourse</a:t>
            </a:r>
            <a:r>
              <a:rPr lang="en-US" dirty="0"/>
              <a:t>.</a:t>
            </a:r>
            <a:endParaRPr lang="el-GR" dirty="0"/>
          </a:p>
          <a:p>
            <a:pPr lvl="1"/>
            <a:endParaRPr lang="el-GR" dirty="0"/>
          </a:p>
          <a:p>
            <a:r>
              <a:rPr lang="el-GR" dirty="0"/>
              <a:t>Βαθμολογία:</a:t>
            </a:r>
            <a:endParaRPr lang="en-US" dirty="0"/>
          </a:p>
          <a:p>
            <a:pPr lvl="1"/>
            <a:r>
              <a:rPr lang="el-GR" dirty="0"/>
              <a:t>Η αξιολόγηση του μαθήματος στηρίζεται σε </a:t>
            </a:r>
            <a:r>
              <a:rPr lang="el-GR" dirty="0">
                <a:solidFill>
                  <a:srgbClr val="FF0000"/>
                </a:solidFill>
              </a:rPr>
              <a:t>εργασίες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l-GR" sz="2400" dirty="0"/>
              <a:t>και </a:t>
            </a:r>
            <a:r>
              <a:rPr lang="en-US" sz="2400" dirty="0"/>
              <a:t>(</a:t>
            </a:r>
            <a:r>
              <a:rPr lang="el-GR" sz="2400" dirty="0"/>
              <a:t>κατά πάσα πιθανότητα) μια </a:t>
            </a:r>
            <a:r>
              <a:rPr lang="el-GR" sz="2400" dirty="0">
                <a:solidFill>
                  <a:srgbClr val="FF0000"/>
                </a:solidFill>
              </a:rPr>
              <a:t>τελική </a:t>
            </a:r>
            <a:r>
              <a:rPr lang="el-GR" dirty="0">
                <a:solidFill>
                  <a:srgbClr val="FF0000"/>
                </a:solidFill>
              </a:rPr>
              <a:t>εξέταση.</a:t>
            </a:r>
          </a:p>
          <a:p>
            <a:r>
              <a:rPr lang="el-GR" dirty="0"/>
              <a:t>Πολιτική για καθυστερημένες εργασίες:</a:t>
            </a:r>
          </a:p>
          <a:p>
            <a:pPr lvl="1"/>
            <a:r>
              <a:rPr lang="el-GR" dirty="0"/>
              <a:t>Μία μέρα καθυστέρηση -10%, δύο μέρες -20%, τρεις μέρες -40%, τέσσερεις μέρες -70%, πέντε μέρες -100%.  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Free pass policy</a:t>
            </a:r>
            <a:r>
              <a:rPr lang="en-US" dirty="0"/>
              <a:t>: </a:t>
            </a:r>
            <a:r>
              <a:rPr lang="el-GR" dirty="0"/>
              <a:t>Έχετε 4 </a:t>
            </a:r>
            <a:r>
              <a:rPr lang="en-US" dirty="0"/>
              <a:t>free passes </a:t>
            </a:r>
            <a:r>
              <a:rPr lang="el-GR" dirty="0"/>
              <a:t>τα οποία μπορείτε να χρησιμοποιήσετε όποτε θέλετε για να καθυστερήσετε την παράδοση μιας εργασίας. Το κάθε </a:t>
            </a:r>
            <a:r>
              <a:rPr lang="en-US" dirty="0"/>
              <a:t>pass </a:t>
            </a:r>
            <a:r>
              <a:rPr lang="el-GR" dirty="0"/>
              <a:t>σας δίνει μία μέρα επιπλέον.</a:t>
            </a:r>
          </a:p>
        </p:txBody>
      </p:sp>
    </p:spTree>
    <p:extLst>
      <p:ext uri="{BB962C8B-B14F-4D97-AF65-F5344CB8AC3E}">
        <p14:creationId xmlns:p14="http://schemas.microsoft.com/office/powerpoint/2010/main" val="2284825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Ασκήσεις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Οι ασκήσεις θα έχουν (συνήθως) τριών ειδών ερωτήσεις:</a:t>
            </a:r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Θεωρητικές</a:t>
            </a:r>
            <a:r>
              <a:rPr lang="el-GR" dirty="0"/>
              <a:t>: Θα σας ζητηθεί να σχεδιάσετε ένα αλγόριθμο, ή να αποδείξετε κάποια ιδιότητα</a:t>
            </a:r>
          </a:p>
          <a:p>
            <a:pPr lvl="1"/>
            <a:r>
              <a:rPr lang="el-GR" dirty="0">
                <a:solidFill>
                  <a:srgbClr val="0070C0"/>
                </a:solidFill>
              </a:rPr>
              <a:t>Αλγοριθμικές</a:t>
            </a:r>
            <a:r>
              <a:rPr lang="el-GR" dirty="0"/>
              <a:t>: Θα σας ζητηθεί να σχεδιάσετε ένα μια λύση για ένα πρόβλημα.</a:t>
            </a:r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Προγραμματιστικές</a:t>
            </a:r>
            <a:r>
              <a:rPr lang="el-GR" dirty="0"/>
              <a:t>: Θα σας ζητηθεί να υλοποιήσετε ένα αλγόριθμο, ή να χρησιμοποιήσετε κάποιο έτοιμο εργαλείο σε κάποια δεδομένα.</a:t>
            </a:r>
          </a:p>
          <a:p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Αναφορά</a:t>
            </a:r>
            <a:r>
              <a:rPr lang="el-GR" dirty="0"/>
              <a:t>: Για κάποιες ερωτήσεις θα πρέπει να παραδώσετε μία αναφορά. Η αναφορά αυτή μετράει ένα </a:t>
            </a:r>
            <a:r>
              <a:rPr lang="el-GR" dirty="0">
                <a:solidFill>
                  <a:srgbClr val="FF0000"/>
                </a:solidFill>
              </a:rPr>
              <a:t>σημαντικό ποσοστό </a:t>
            </a:r>
            <a:r>
              <a:rPr lang="el-GR" dirty="0"/>
              <a:t>του βαθμού της ερώτησης και πρέπει να γίνεται προσεκτικά. Τις περισσότερες φορές σας ζητείται να εξηγήσετε τα αποτελέσματα κάποιου πειράματος.</a:t>
            </a:r>
          </a:p>
          <a:p>
            <a:r>
              <a:rPr lang="el-GR" dirty="0">
                <a:solidFill>
                  <a:srgbClr val="0070C0"/>
                </a:solidFill>
              </a:rPr>
              <a:t>Προγραμματισμός</a:t>
            </a:r>
            <a:r>
              <a:rPr lang="en-US" dirty="0"/>
              <a:t>: </a:t>
            </a:r>
            <a:r>
              <a:rPr lang="el-GR" dirty="0"/>
              <a:t>Η επεξεργασία μεγάλων ποσοτήτων δεδομένων απαιτεί έξυπνο και αποτελεσματικό προγραμματισμό.</a:t>
            </a:r>
          </a:p>
          <a:p>
            <a:pPr lvl="1"/>
            <a:r>
              <a:rPr lang="el-GR" dirty="0"/>
              <a:t>Πρέπει να αποφεύγετε δαπανηρές λειτουργίες.</a:t>
            </a:r>
          </a:p>
          <a:p>
            <a:pPr lvl="1"/>
            <a:r>
              <a:rPr lang="el-GR" dirty="0"/>
              <a:t>Πρέπει να χρησιμοποιείτε τις κατάλληλες δομές.</a:t>
            </a:r>
          </a:p>
          <a:p>
            <a:pPr lvl="1"/>
            <a:r>
              <a:rPr lang="el-GR" dirty="0"/>
              <a:t>Πρέπει να προσπαθείτε να χρησιμοποιείτε λίγη μνήμη.</a:t>
            </a:r>
          </a:p>
          <a:p>
            <a:pPr lvl="1"/>
            <a:r>
              <a:rPr lang="el-GR" dirty="0"/>
              <a:t>Κάποιες φορές το πρόγραμμα σας μπορεί να πάρει μερικές ώρες να τελειώσει.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591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«Προαπαιτούμενα»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Δεν υπάρχουν προαπαιτούμενα αλλά καλό θα είναι να έχετε κάποια άνεση με:</a:t>
            </a:r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Πιθανότητες</a:t>
            </a:r>
            <a:r>
              <a:rPr lang="el-GR" dirty="0"/>
              <a:t>: Άνεση με βασικές γνώσεις πιθανοτήτων.</a:t>
            </a:r>
            <a:endParaRPr lang="en-US" dirty="0"/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Προγραμματισμός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+ Python</a:t>
            </a:r>
            <a:r>
              <a:rPr lang="en-US" dirty="0"/>
              <a:t>: </a:t>
            </a:r>
            <a:r>
              <a:rPr lang="el-GR" dirty="0"/>
              <a:t>Ευκολία στην εκμάθηση νέων εργαλείων. Θα χρησιμοποιήσουμε κάποιες νέες βιβλιοθήκες </a:t>
            </a:r>
            <a:r>
              <a:rPr lang="en-US" dirty="0"/>
              <a:t>python</a:t>
            </a:r>
            <a:r>
              <a:rPr lang="el-GR" dirty="0"/>
              <a:t>.</a:t>
            </a:r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Γραμμική άλγεβρα</a:t>
            </a:r>
            <a:r>
              <a:rPr lang="el-GR" dirty="0"/>
              <a:t>: Πίνακες, διανύσματα, </a:t>
            </a:r>
            <a:r>
              <a:rPr lang="el-GR" dirty="0" err="1"/>
              <a:t>ιδιοδιανύσματα</a:t>
            </a:r>
            <a:r>
              <a:rPr lang="el-GR" dirty="0"/>
              <a:t>. </a:t>
            </a:r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Αλγορίθμους</a:t>
            </a:r>
            <a:r>
              <a:rPr lang="el-GR" dirty="0"/>
              <a:t>: Γνώση βασικών αλγορίθμων (π.χ., </a:t>
            </a:r>
            <a:r>
              <a:rPr lang="en-US" dirty="0"/>
              <a:t>sorting), </a:t>
            </a:r>
            <a:r>
              <a:rPr lang="el-GR" dirty="0"/>
              <a:t>και σχεδίασης αλγορίθμων</a:t>
            </a:r>
            <a:r>
              <a:rPr lang="en-US" dirty="0"/>
              <a:t> (greedy algorithms, dynamic programming)</a:t>
            </a:r>
            <a:r>
              <a:rPr lang="el-GR" dirty="0"/>
              <a:t>.</a:t>
            </a:r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Βάσεις δεδομένων</a:t>
            </a:r>
            <a:r>
              <a:rPr lang="el-GR" dirty="0"/>
              <a:t>: Χρήση βασικών </a:t>
            </a:r>
            <a:r>
              <a:rPr lang="en-US" dirty="0"/>
              <a:t>SQL </a:t>
            </a:r>
            <a:r>
              <a:rPr lang="el-GR" dirty="0"/>
              <a:t>λειτουργειών</a:t>
            </a:r>
            <a:endParaRPr lang="en-US" dirty="0"/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Δομές δεδομένων</a:t>
            </a:r>
            <a:r>
              <a:rPr lang="el-GR" dirty="0"/>
              <a:t>: Χρήση βασικών δομών δεδομένων.</a:t>
            </a:r>
          </a:p>
          <a:p>
            <a:pPr lvl="1"/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Γραφήματα</a:t>
            </a:r>
            <a:r>
              <a:rPr lang="el-GR" dirty="0"/>
              <a:t>: Βασικές έννοιες γραφημάτων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50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Στόχοι του μαθήματος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Να μάθετε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βασικές έννοιες </a:t>
            </a:r>
            <a:r>
              <a:rPr lang="el-GR" dirty="0"/>
              <a:t>του </a:t>
            </a:r>
            <a:r>
              <a:rPr lang="en-US" dirty="0"/>
              <a:t>data mining, </a:t>
            </a:r>
            <a:r>
              <a:rPr lang="el-GR" dirty="0"/>
              <a:t>που καλύπτουν και τ</a:t>
            </a:r>
            <a:r>
              <a:rPr lang="en-US" dirty="0"/>
              <a:t>o</a:t>
            </a:r>
            <a:r>
              <a:rPr lang="el-GR" dirty="0"/>
              <a:t> θεωρητικό υπόβαθρο, και την εφαρμογή στην πράξη.  </a:t>
            </a:r>
          </a:p>
          <a:p>
            <a:r>
              <a:rPr lang="el-GR" dirty="0"/>
              <a:t>Να καταλάβετε το </a:t>
            </a:r>
            <a:r>
              <a:rPr lang="el-GR" dirty="0">
                <a:solidFill>
                  <a:srgbClr val="0070C0"/>
                </a:solidFill>
              </a:rPr>
              <a:t>είδος των προβλημάτων </a:t>
            </a:r>
            <a:r>
              <a:rPr lang="el-GR" dirty="0"/>
              <a:t>που αντιμετωπίζουμε στην εξόρυξη δεδομένων</a:t>
            </a:r>
            <a:r>
              <a:rPr lang="en-US" dirty="0"/>
              <a:t>.</a:t>
            </a:r>
            <a:endParaRPr lang="el-GR" dirty="0"/>
          </a:p>
          <a:p>
            <a:r>
              <a:rPr lang="el-GR" dirty="0"/>
              <a:t>Να καταλάβετε τη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θεωρία</a:t>
            </a:r>
            <a:r>
              <a:rPr lang="el-GR" dirty="0"/>
              <a:t> και τα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μαθηματικά</a:t>
            </a:r>
            <a:r>
              <a:rPr lang="el-GR" dirty="0"/>
              <a:t> πίσω από τους αλγόριθμους και τις τεχνικές</a:t>
            </a:r>
          </a:p>
          <a:p>
            <a:r>
              <a:rPr lang="el-GR" dirty="0"/>
              <a:t>Να αποκτήσετε ένα σύνολο από </a:t>
            </a:r>
            <a:r>
              <a:rPr lang="el-GR" dirty="0">
                <a:solidFill>
                  <a:srgbClr val="0070C0"/>
                </a:solidFill>
              </a:rPr>
              <a:t>εργαλεία</a:t>
            </a:r>
            <a:r>
              <a:rPr lang="el-GR" dirty="0"/>
              <a:t> (</a:t>
            </a:r>
            <a:r>
              <a:rPr lang="en-US" dirty="0">
                <a:solidFill>
                  <a:srgbClr val="0070C0"/>
                </a:solidFill>
              </a:rPr>
              <a:t>toolbox</a:t>
            </a:r>
            <a:r>
              <a:rPr lang="en-US" dirty="0"/>
              <a:t>) </a:t>
            </a:r>
            <a:r>
              <a:rPr lang="el-GR" dirty="0"/>
              <a:t>για εξόρυξη δεδομένων.</a:t>
            </a:r>
          </a:p>
          <a:p>
            <a:r>
              <a:rPr lang="el-GR" dirty="0"/>
              <a:t>Να πειραματιστείτε με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πραγματικά δεδομένα </a:t>
            </a:r>
            <a:r>
              <a:rPr lang="el-GR" dirty="0"/>
              <a:t>και να δείτε κάποια ενδιαφέροντα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πραγματικά προβλήματα </a:t>
            </a:r>
            <a:r>
              <a:rPr lang="el-GR" dirty="0"/>
              <a:t>(ελπίζω).</a:t>
            </a:r>
            <a:endParaRPr lang="en-US" dirty="0"/>
          </a:p>
          <a:p>
            <a:r>
              <a:rPr lang="el-GR" dirty="0"/>
              <a:t>Να το </a:t>
            </a:r>
            <a:r>
              <a:rPr lang="el-GR" dirty="0">
                <a:solidFill>
                  <a:srgbClr val="0070C0"/>
                </a:solidFill>
              </a:rPr>
              <a:t>διασκεδάσετε</a:t>
            </a:r>
            <a:r>
              <a:rPr lang="en-US" dirty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3900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Μάθημα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παρακολούθηση και συμμετοχή είναι απαραίτητες</a:t>
            </a:r>
          </a:p>
          <a:p>
            <a:pPr lvl="1"/>
            <a:r>
              <a:rPr lang="el-GR" dirty="0"/>
              <a:t>Κάνετε ερωτήσεις. Κάποια πράγματα δεν θα είναι ξεκάθαρα και θα πρέπει να τα επαναλάβω. </a:t>
            </a:r>
          </a:p>
          <a:p>
            <a:pPr lvl="1"/>
            <a:r>
              <a:rPr lang="el-GR" dirty="0"/>
              <a:t>Αν κάτι στηρίζεται σε παλαιότερη γνώση που δεν θυμάστε ζητήστε να κάνουμε μια (σύντομη) επισκόπηση.</a:t>
            </a:r>
          </a:p>
          <a:p>
            <a:pPr lvl="1"/>
            <a:r>
              <a:rPr lang="el-GR" dirty="0"/>
              <a:t>Αν υπάρχει πρόβλημα με αγγλική ορολογία και τις διαφάνειες μπορούμε να κάνουμε κάποιες ρυθμίσεις.</a:t>
            </a:r>
            <a:endParaRPr lang="en-US" dirty="0"/>
          </a:p>
          <a:p>
            <a:r>
              <a:rPr lang="el-GR" dirty="0"/>
              <a:t>Τα εργαλεία που θα χρησιμοποιήσουμε καλύπτονται στο φροντιστήριο.</a:t>
            </a:r>
          </a:p>
        </p:txBody>
      </p:sp>
    </p:spTree>
    <p:extLst>
      <p:ext uri="{BB962C8B-B14F-4D97-AF65-F5344CB8AC3E}">
        <p14:creationId xmlns:p14="http://schemas.microsoft.com/office/powerpoint/2010/main" val="4073015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Θέματα που θα καλύψουμε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Κάποιο υποσύνολο από τα παρακάτω</a:t>
            </a:r>
            <a:endParaRPr lang="en-US" dirty="0"/>
          </a:p>
          <a:p>
            <a:pPr lvl="1"/>
            <a:r>
              <a:rPr lang="en-US" dirty="0"/>
              <a:t>The data mining pipeline</a:t>
            </a:r>
          </a:p>
          <a:p>
            <a:pPr lvl="1"/>
            <a:r>
              <a:rPr lang="en-US" dirty="0"/>
              <a:t>Exploratory analysis and statistics</a:t>
            </a:r>
          </a:p>
          <a:p>
            <a:pPr lvl="1"/>
            <a:r>
              <a:rPr lang="en-US" dirty="0"/>
              <a:t>Similarity and Distance</a:t>
            </a:r>
            <a:endParaRPr lang="el-GR" dirty="0"/>
          </a:p>
          <a:p>
            <a:pPr lvl="1"/>
            <a:r>
              <a:rPr lang="en-US" dirty="0"/>
              <a:t>Dimensionality Reduction</a:t>
            </a:r>
            <a:endParaRPr lang="el-GR" dirty="0"/>
          </a:p>
          <a:p>
            <a:pPr lvl="1"/>
            <a:r>
              <a:rPr lang="en-US" dirty="0"/>
              <a:t>Recommendation systems</a:t>
            </a:r>
          </a:p>
          <a:p>
            <a:pPr lvl="1"/>
            <a:r>
              <a:rPr lang="en-US" dirty="0"/>
              <a:t>Clustering, co-clustering, compression</a:t>
            </a:r>
          </a:p>
          <a:p>
            <a:pPr lvl="1"/>
            <a:r>
              <a:rPr lang="en-US" dirty="0"/>
              <a:t>Regression </a:t>
            </a:r>
            <a:r>
              <a:rPr lang="el-GR" dirty="0"/>
              <a:t>και </a:t>
            </a:r>
            <a:r>
              <a:rPr lang="en-US" dirty="0"/>
              <a:t>Classification</a:t>
            </a:r>
            <a:r>
              <a:rPr lang="el-GR" dirty="0"/>
              <a:t> </a:t>
            </a:r>
            <a:endParaRPr lang="en-US" dirty="0"/>
          </a:p>
          <a:p>
            <a:pPr lvl="1"/>
            <a:r>
              <a:rPr lang="en-US" dirty="0"/>
              <a:t>Text Mining and NLP</a:t>
            </a:r>
          </a:p>
          <a:p>
            <a:pPr lvl="1"/>
            <a:r>
              <a:rPr lang="en-US" dirty="0"/>
              <a:t>Graph Analysis</a:t>
            </a:r>
            <a:endParaRPr lang="el-GR" dirty="0"/>
          </a:p>
          <a:p>
            <a:pPr lvl="1"/>
            <a:r>
              <a:rPr lang="en-US" dirty="0"/>
              <a:t>Fair Data Mining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551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Βιβλιογραφία (</a:t>
            </a:r>
            <a:r>
              <a:rPr lang="el-GR" dirty="0" err="1"/>
              <a:t>Εύδοξος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1637578"/>
            <a:ext cx="10052648" cy="3951661"/>
          </a:xfrm>
        </p:spPr>
        <p:txBody>
          <a:bodyPr>
            <a:normAutofit lnSpcReduction="10000"/>
          </a:bodyPr>
          <a:lstStyle/>
          <a:p>
            <a:pPr marL="182880" lvl="1">
              <a:buClr>
                <a:schemeClr val="accent6"/>
              </a:buClr>
            </a:pPr>
            <a:r>
              <a:rPr lang="el-GR" sz="2800" dirty="0"/>
              <a:t>Βιβλίο [94700707]: Εξόρυξη από Μεγάλα Σύνολα Δεδομένων - 3η Έκδοση, </a:t>
            </a:r>
            <a:r>
              <a:rPr lang="en-US" sz="2800" dirty="0"/>
              <a:t>Anand Rajaraman, Jeffrey David Ullman, Jure Leskovec</a:t>
            </a:r>
          </a:p>
          <a:p>
            <a:pPr marL="457200" lvl="2"/>
            <a:r>
              <a:rPr lang="el-GR" sz="2400" dirty="0"/>
              <a:t>Διαθέσιμο και </a:t>
            </a:r>
            <a:r>
              <a:rPr lang="en-US" sz="2400" dirty="0">
                <a:hlinkClick r:id="rId2"/>
              </a:rPr>
              <a:t>online</a:t>
            </a:r>
            <a:r>
              <a:rPr lang="en-US" sz="2400" dirty="0"/>
              <a:t> </a:t>
            </a:r>
            <a:r>
              <a:rPr lang="el-GR" sz="2400" dirty="0"/>
              <a:t>στα Αγγλικά</a:t>
            </a:r>
          </a:p>
          <a:p>
            <a:pPr marL="182880" lvl="1">
              <a:buClr>
                <a:schemeClr val="accent6"/>
              </a:buClr>
            </a:pPr>
            <a:r>
              <a:rPr lang="el-GR" sz="2800" dirty="0"/>
              <a:t>Βιβλίο [77107675]: Εισαγωγή στην εξόρυξη δεδομένων, 2η Έκδοση, </a:t>
            </a:r>
            <a:r>
              <a:rPr lang="en-US" sz="2800" dirty="0"/>
              <a:t>Tan Pang - </a:t>
            </a:r>
            <a:r>
              <a:rPr lang="en-US" sz="2800" dirty="0" err="1"/>
              <a:t>Ning,Steinbach</a:t>
            </a:r>
            <a:r>
              <a:rPr lang="en-US" sz="2800" dirty="0"/>
              <a:t> </a:t>
            </a:r>
            <a:r>
              <a:rPr lang="en-US" sz="2800" dirty="0" err="1"/>
              <a:t>Michael,Kumar</a:t>
            </a:r>
            <a:r>
              <a:rPr lang="en-US" sz="2800" dirty="0"/>
              <a:t> Vipin, </a:t>
            </a:r>
            <a:r>
              <a:rPr lang="el-GR" sz="2800" dirty="0" err="1"/>
              <a:t>Βερύκιος</a:t>
            </a:r>
            <a:r>
              <a:rPr lang="el-GR" sz="2800" dirty="0"/>
              <a:t> Βασίλειος</a:t>
            </a:r>
          </a:p>
          <a:p>
            <a:pPr marL="182880" lvl="1">
              <a:buClr>
                <a:schemeClr val="accent6"/>
              </a:buClr>
            </a:pPr>
            <a:r>
              <a:rPr lang="el-GR" sz="2800" dirty="0"/>
              <a:t>Βιβλίο [122074432]: Επιστήμη των Δεδομένων-Εγχειρίδιο Σχεδιασμού, </a:t>
            </a:r>
            <a:r>
              <a:rPr lang="el-GR" sz="2800" dirty="0" err="1"/>
              <a:t>Skiena</a:t>
            </a:r>
            <a:r>
              <a:rPr lang="el-GR" sz="2800" dirty="0"/>
              <a:t> S.S. Λεπτομέρειες</a:t>
            </a:r>
            <a:endParaRPr lang="en-US" sz="2800" dirty="0"/>
          </a:p>
        </p:txBody>
      </p:sp>
      <p:pic>
        <p:nvPicPr>
          <p:cNvPr id="1026" name="Picture 2" descr="Book cover Version 3.0">
            <a:extLst>
              <a:ext uri="{FF2B5EF4-FFF2-40B4-BE49-F238E27FC236}">
                <a16:creationId xmlns:a16="http://schemas.microsoft.com/office/drawing/2014/main" id="{379BE804-AF70-4618-9659-15753EA5A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5816" y="215328"/>
            <a:ext cx="1656184" cy="233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946CEBA-9F45-1591-1029-E6729A0FA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024" y="4343920"/>
            <a:ext cx="1812719" cy="257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B84084-9294-7E3C-EC60-E62CAA524B90}"/>
              </a:ext>
            </a:extLst>
          </p:cNvPr>
          <p:cNvSpPr txBox="1"/>
          <p:nvPr/>
        </p:nvSpPr>
        <p:spPr>
          <a:xfrm>
            <a:off x="479376" y="5758062"/>
            <a:ext cx="9843144" cy="76944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l-GR" sz="2200" dirty="0"/>
              <a:t>Επιπλέον </a:t>
            </a:r>
            <a:r>
              <a:rPr lang="en-US" sz="2200" dirty="0"/>
              <a:t>online </a:t>
            </a:r>
            <a:r>
              <a:rPr lang="el-GR" sz="2200" dirty="0"/>
              <a:t>βιβλία υπάρχουν και στην σελίδα Υλικό του μαθήματος</a:t>
            </a:r>
          </a:p>
          <a:p>
            <a:r>
              <a:rPr lang="el-GR" sz="2200" dirty="0"/>
              <a:t>Σε κάποιες διαλέξεις θα χρησιμοποιήσουμε και άλλες πηγές διαθέσιμες </a:t>
            </a:r>
            <a:r>
              <a:rPr lang="en-US" sz="2200" dirty="0"/>
              <a:t>online</a:t>
            </a:r>
          </a:p>
        </p:txBody>
      </p:sp>
    </p:spTree>
    <p:extLst>
      <p:ext uri="{BB962C8B-B14F-4D97-AF65-F5344CB8AC3E}">
        <p14:creationId xmlns:p14="http://schemas.microsoft.com/office/powerpoint/2010/main" val="23380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Υλικό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Εκτός από βιβλία θα χρησιμοποιήσουμε υλικό και από δημοσιευμένα άρθρα</a:t>
            </a:r>
          </a:p>
          <a:p>
            <a:endParaRPr lang="el-GR" dirty="0"/>
          </a:p>
          <a:p>
            <a:r>
              <a:rPr lang="el-GR" dirty="0"/>
              <a:t>Για τις διαφάνειες θα δανειστούμε από πολλές πηγές</a:t>
            </a:r>
          </a:p>
          <a:p>
            <a:pPr lvl="1"/>
            <a:r>
              <a:rPr lang="en-US" dirty="0"/>
              <a:t>Anand Rajaraman and Jeff Ullman </a:t>
            </a:r>
            <a:r>
              <a:rPr lang="en-US" u="sng" dirty="0">
                <a:hlinkClick r:id="rId2"/>
              </a:rPr>
              <a:t>Mining Massive Datasets</a:t>
            </a:r>
            <a:r>
              <a:rPr lang="en-US" dirty="0"/>
              <a:t>. </a:t>
            </a:r>
            <a:endParaRPr lang="el-GR" dirty="0"/>
          </a:p>
          <a:p>
            <a:pPr lvl="1"/>
            <a:r>
              <a:rPr lang="en-US" dirty="0"/>
              <a:t>P.-N. Tan, M. Steinbach and V. Kumar, Introduction to Data Mining, Addison Wesley, 2006 </a:t>
            </a:r>
          </a:p>
          <a:p>
            <a:pPr lvl="1"/>
            <a:r>
              <a:rPr lang="en-US" dirty="0"/>
              <a:t>Data Mining</a:t>
            </a:r>
            <a:r>
              <a:rPr lang="el-GR" dirty="0"/>
              <a:t>, </a:t>
            </a:r>
            <a:r>
              <a:rPr lang="en-US" dirty="0"/>
              <a:t>E. Terzi</a:t>
            </a:r>
          </a:p>
          <a:p>
            <a:pPr lvl="1"/>
            <a:r>
              <a:rPr lang="en-US" dirty="0"/>
              <a:t>Data Mining, Aris Anagnostopoulos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56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</a:t>
            </a:r>
            <a:r>
              <a:rPr lang="en-US" dirty="0"/>
              <a:t>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Σύντομο ερωτηματολόγιο για να δω τι ξέρετε</a:t>
            </a:r>
          </a:p>
          <a:p>
            <a:pPr lvl="1"/>
            <a:r>
              <a:rPr lang="el-GR" dirty="0"/>
              <a:t>Χρησιμεύει για να πάρω μια ιδέα του τι κενά μπορεί να χρειαστεί </a:t>
            </a:r>
            <a:r>
              <a:rPr lang="el-GR"/>
              <a:t>να καλύψουμε.</a:t>
            </a:r>
            <a:endParaRPr lang="en-US" dirty="0"/>
          </a:p>
          <a:p>
            <a:pPr lvl="1"/>
            <a:r>
              <a:rPr lang="el-GR" dirty="0"/>
              <a:t>Δεν επηρεάζει βαθμό ή κάτι άλλο.</a:t>
            </a:r>
          </a:p>
        </p:txBody>
      </p:sp>
    </p:spTree>
    <p:extLst>
      <p:ext uri="{BB962C8B-B14F-4D97-AF65-F5344CB8AC3E}">
        <p14:creationId xmlns:p14="http://schemas.microsoft.com/office/powerpoint/2010/main" val="2054487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3896</TotalTime>
  <Words>887</Words>
  <Application>Microsoft Office PowerPoint</Application>
  <PresentationFormat>Widescreen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Clarity</vt:lpstr>
      <vt:lpstr>ΕΞΟΡΥΞΗ ΔΕΔΟΜΕΝΩΝ</vt:lpstr>
      <vt:lpstr>Συστάσεις Ι</vt:lpstr>
      <vt:lpstr>Συστάσεις ΙΙ</vt:lpstr>
      <vt:lpstr>Γενικές πληροφορίες για το μάθημα</vt:lpstr>
      <vt:lpstr>Ασκήσεις</vt:lpstr>
      <vt:lpstr>«Προαπαιτούμενα»</vt:lpstr>
      <vt:lpstr>Στόχοι του μαθήματος</vt:lpstr>
      <vt:lpstr>Μάθημα</vt:lpstr>
      <vt:lpstr>Θέματα που θα καλύψουμε</vt:lpstr>
      <vt:lpstr>Βιβλιογραφία (Εύδοξος)</vt:lpstr>
      <vt:lpstr>Υλικό</vt:lpstr>
      <vt:lpstr> Quiz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ΕΞΟΡΥΞΗ ΔΕΔΟΜΕΝΩΝ</dc:title>
  <dc:creator>tsap</dc:creator>
  <cp:lastModifiedBy>ΠΑΝΑΓΙΩΤΗΣ ΤΣΑΠΑΡΑΣ</cp:lastModifiedBy>
  <cp:revision>46</cp:revision>
  <dcterms:created xsi:type="dcterms:W3CDTF">2012-10-01T18:38:39Z</dcterms:created>
  <dcterms:modified xsi:type="dcterms:W3CDTF">2025-09-30T09:05:05Z</dcterms:modified>
</cp:coreProperties>
</file>