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1"/>
  </p:notesMasterIdLst>
  <p:sldIdLst>
    <p:sldId id="369" r:id="rId2"/>
    <p:sldId id="418" r:id="rId3"/>
    <p:sldId id="370" r:id="rId4"/>
    <p:sldId id="372" r:id="rId5"/>
    <p:sldId id="481" r:id="rId6"/>
    <p:sldId id="484" r:id="rId7"/>
    <p:sldId id="405" r:id="rId8"/>
    <p:sldId id="483" r:id="rId9"/>
    <p:sldId id="488" r:id="rId10"/>
    <p:sldId id="489" r:id="rId11"/>
    <p:sldId id="625" r:id="rId12"/>
    <p:sldId id="487" r:id="rId13"/>
    <p:sldId id="650" r:id="rId14"/>
    <p:sldId id="626" r:id="rId15"/>
    <p:sldId id="624" r:id="rId16"/>
    <p:sldId id="623" r:id="rId17"/>
    <p:sldId id="491" r:id="rId18"/>
    <p:sldId id="389" r:id="rId19"/>
    <p:sldId id="390" r:id="rId20"/>
    <p:sldId id="563" r:id="rId21"/>
    <p:sldId id="394" r:id="rId22"/>
    <p:sldId id="398" r:id="rId23"/>
    <p:sldId id="397" r:id="rId24"/>
    <p:sldId id="485" r:id="rId25"/>
    <p:sldId id="493" r:id="rId26"/>
    <p:sldId id="494" r:id="rId27"/>
    <p:sldId id="406" r:id="rId28"/>
    <p:sldId id="407" r:id="rId29"/>
    <p:sldId id="492" r:id="rId30"/>
    <p:sldId id="408" r:id="rId31"/>
    <p:sldId id="410" r:id="rId32"/>
    <p:sldId id="411" r:id="rId33"/>
    <p:sldId id="631" r:id="rId34"/>
    <p:sldId id="634" r:id="rId35"/>
    <p:sldId id="636" r:id="rId36"/>
    <p:sldId id="637" r:id="rId37"/>
    <p:sldId id="638" r:id="rId38"/>
    <p:sldId id="639" r:id="rId39"/>
    <p:sldId id="640" r:id="rId40"/>
    <p:sldId id="641" r:id="rId41"/>
    <p:sldId id="642" r:id="rId42"/>
    <p:sldId id="628" r:id="rId43"/>
    <p:sldId id="629" r:id="rId44"/>
    <p:sldId id="417" r:id="rId45"/>
    <p:sldId id="644" r:id="rId46"/>
    <p:sldId id="496" r:id="rId47"/>
    <p:sldId id="552" r:id="rId48"/>
    <p:sldId id="495" r:id="rId49"/>
    <p:sldId id="562" r:id="rId50"/>
    <p:sldId id="553" r:id="rId51"/>
    <p:sldId id="497" r:id="rId52"/>
    <p:sldId id="554" r:id="rId53"/>
    <p:sldId id="498" r:id="rId54"/>
    <p:sldId id="555" r:id="rId55"/>
    <p:sldId id="499" r:id="rId56"/>
    <p:sldId id="556" r:id="rId57"/>
    <p:sldId id="557" r:id="rId58"/>
    <p:sldId id="558" r:id="rId59"/>
    <p:sldId id="559" r:id="rId60"/>
    <p:sldId id="560" r:id="rId61"/>
    <p:sldId id="645" r:id="rId62"/>
    <p:sldId id="658" r:id="rId63"/>
    <p:sldId id="620" r:id="rId64"/>
    <p:sldId id="659" r:id="rId65"/>
    <p:sldId id="660" r:id="rId66"/>
    <p:sldId id="647" r:id="rId67"/>
    <p:sldId id="648" r:id="rId68"/>
    <p:sldId id="662" r:id="rId69"/>
    <p:sldId id="649" r:id="rId70"/>
    <p:sldId id="643" r:id="rId71"/>
    <p:sldId id="502" r:id="rId72"/>
    <p:sldId id="621" r:id="rId73"/>
    <p:sldId id="651" r:id="rId74"/>
    <p:sldId id="653" r:id="rId75"/>
    <p:sldId id="652" r:id="rId76"/>
    <p:sldId id="656" r:id="rId77"/>
    <p:sldId id="657" r:id="rId78"/>
    <p:sldId id="655" r:id="rId79"/>
    <p:sldId id="619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  <a:srgbClr val="09FF78"/>
    <a:srgbClr val="00F66F"/>
    <a:srgbClr val="009242"/>
    <a:srgbClr val="008E40"/>
    <a:srgbClr val="0DDEE3"/>
    <a:srgbClr val="EF851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660337-8DB1-4CAF-8E6B-982CAD39F706}" v="549" dt="2025-11-14T13:50:27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14" autoAdjust="0"/>
    <p:restoredTop sz="94676" autoAdjust="0"/>
  </p:normalViewPr>
  <p:slideViewPr>
    <p:cSldViewPr>
      <p:cViewPr varScale="1">
        <p:scale>
          <a:sx n="59" d="100"/>
          <a:sy n="59" d="100"/>
        </p:scale>
        <p:origin x="1008" y="2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9E9B05CB-1F34-48AC-99DE-E1BFC14621D8}"/>
    <pc:docChg chg="undo custSel addSld delSld modSld sldOrd">
      <pc:chgData name="ΠΑΝΑΓΙΩΤΗΣ ΤΣΑΠΑΡΑΣ" userId="14c29a0b-fba8-4de1-ba9f-ce710cf39d77" providerId="ADAL" clId="{9E9B05CB-1F34-48AC-99DE-E1BFC14621D8}" dt="2025-11-14T13:50:27.901" v="1083" actId="20577"/>
      <pc:docMkLst>
        <pc:docMk/>
      </pc:docMkLst>
      <pc:sldChg chg="modSp mod">
        <pc:chgData name="ΠΑΝΑΓΙΩΤΗΣ ΤΣΑΠΑΡΑΣ" userId="14c29a0b-fba8-4de1-ba9f-ce710cf39d77" providerId="ADAL" clId="{9E9B05CB-1F34-48AC-99DE-E1BFC14621D8}" dt="2025-11-14T13:46:07.933" v="1060" actId="207"/>
        <pc:sldMkLst>
          <pc:docMk/>
          <pc:sldMk cId="2497375808" sldId="487"/>
        </pc:sldMkLst>
        <pc:spChg chg="mod">
          <ac:chgData name="ΠΑΝΑΓΙΩΤΗΣ ΤΣΑΠΑΡΑΣ" userId="14c29a0b-fba8-4de1-ba9f-ce710cf39d77" providerId="ADAL" clId="{9E9B05CB-1F34-48AC-99DE-E1BFC14621D8}" dt="2025-11-14T13:46:07.933" v="1060" actId="207"/>
          <ac:spMkLst>
            <pc:docMk/>
            <pc:sldMk cId="2497375808" sldId="487"/>
            <ac:spMk id="3" creationId="{00000000-0000-0000-0000-000000000000}"/>
          </ac:spMkLst>
        </pc:spChg>
        <pc:spChg chg="mod">
          <ac:chgData name="ΠΑΝΑΓΙΩΤΗΣ ΤΣΑΠΑΡΑΣ" userId="14c29a0b-fba8-4de1-ba9f-ce710cf39d77" providerId="ADAL" clId="{9E9B05CB-1F34-48AC-99DE-E1BFC14621D8}" dt="2025-11-04T10:55:28.793" v="1" actId="33524"/>
          <ac:spMkLst>
            <pc:docMk/>
            <pc:sldMk cId="2497375808" sldId="487"/>
            <ac:spMk id="5" creationId="{C46EC9A8-4ADD-4801-A7BE-44B99AD0D6EA}"/>
          </ac:spMkLst>
        </pc:spChg>
      </pc:sldChg>
      <pc:sldChg chg="modSp">
        <pc:chgData name="ΠΑΝΑΓΙΩΤΗΣ ΤΣΑΠΑΡΑΣ" userId="14c29a0b-fba8-4de1-ba9f-ce710cf39d77" providerId="ADAL" clId="{9E9B05CB-1F34-48AC-99DE-E1BFC14621D8}" dt="2025-11-14T13:50:27.901" v="1083" actId="20577"/>
        <pc:sldMkLst>
          <pc:docMk/>
          <pc:sldMk cId="3566475852" sldId="642"/>
        </pc:sldMkLst>
        <pc:spChg chg="mod">
          <ac:chgData name="ΠΑΝΑΓΙΩΤΗΣ ΤΣΑΠΑΡΑΣ" userId="14c29a0b-fba8-4de1-ba9f-ce710cf39d77" providerId="ADAL" clId="{9E9B05CB-1F34-48AC-99DE-E1BFC14621D8}" dt="2025-11-14T13:50:27.901" v="1083" actId="20577"/>
          <ac:spMkLst>
            <pc:docMk/>
            <pc:sldMk cId="3566475852" sldId="642"/>
            <ac:spMk id="22" creationId="{7CB98246-337E-4001-9C1F-D081118EEBE9}"/>
          </ac:spMkLst>
        </pc:spChg>
      </pc:sldChg>
      <pc:sldChg chg="modSp mod">
        <pc:chgData name="ΠΑΝΑΓΙΩΤΗΣ ΤΣΑΠΑΡΑΣ" userId="14c29a0b-fba8-4de1-ba9f-ce710cf39d77" providerId="ADAL" clId="{9E9B05CB-1F34-48AC-99DE-E1BFC14621D8}" dt="2025-11-11T09:17:55.766" v="133" actId="6549"/>
        <pc:sldMkLst>
          <pc:docMk/>
          <pc:sldMk cId="533930132" sldId="649"/>
        </pc:sldMkLst>
        <pc:spChg chg="mod">
          <ac:chgData name="ΠΑΝΑΓΙΩΤΗΣ ΤΣΑΠΑΡΑΣ" userId="14c29a0b-fba8-4de1-ba9f-ce710cf39d77" providerId="ADAL" clId="{9E9B05CB-1F34-48AC-99DE-E1BFC14621D8}" dt="2025-11-11T09:17:55.766" v="133" actId="6549"/>
          <ac:spMkLst>
            <pc:docMk/>
            <pc:sldMk cId="533930132" sldId="649"/>
            <ac:spMk id="33795" creationId="{00000000-0000-0000-0000-000000000000}"/>
          </ac:spMkLst>
        </pc:spChg>
      </pc:sldChg>
      <pc:sldChg chg="modSp">
        <pc:chgData name="ΠΑΝΑΓΙΩΤΗΣ ΤΣΑΠΑΡΑΣ" userId="14c29a0b-fba8-4de1-ba9f-ce710cf39d77" providerId="ADAL" clId="{9E9B05CB-1F34-48AC-99DE-E1BFC14621D8}" dt="2025-11-14T13:44:55.782" v="1059" actId="20577"/>
        <pc:sldMkLst>
          <pc:docMk/>
          <pc:sldMk cId="3119559156" sldId="650"/>
        </pc:sldMkLst>
        <pc:spChg chg="mod">
          <ac:chgData name="ΠΑΝΑΓΙΩΤΗΣ ΤΣΑΠΑΡΑΣ" userId="14c29a0b-fba8-4de1-ba9f-ce710cf39d77" providerId="ADAL" clId="{9E9B05CB-1F34-48AC-99DE-E1BFC14621D8}" dt="2025-11-14T13:44:55.782" v="1059" actId="20577"/>
          <ac:spMkLst>
            <pc:docMk/>
            <pc:sldMk cId="3119559156" sldId="650"/>
            <ac:spMk id="3" creationId="{CB74B26D-451B-4B58-84AD-C76722592339}"/>
          </ac:spMkLst>
        </pc:spChg>
      </pc:sldChg>
      <pc:sldChg chg="addSp modSp mod">
        <pc:chgData name="ΠΑΝΑΓΙΩΤΗΣ ΤΣΑΠΑΡΑΣ" userId="14c29a0b-fba8-4de1-ba9f-ce710cf39d77" providerId="ADAL" clId="{9E9B05CB-1F34-48AC-99DE-E1BFC14621D8}" dt="2025-11-04T11:30:01.120" v="131" actId="207"/>
        <pc:sldMkLst>
          <pc:docMk/>
          <pc:sldMk cId="399533604" sldId="655"/>
        </pc:sldMkLst>
        <pc:spChg chg="mod">
          <ac:chgData name="ΠΑΝΑΓΙΩΤΗΣ ΤΣΑΠΑΡΑΣ" userId="14c29a0b-fba8-4de1-ba9f-ce710cf39d77" providerId="ADAL" clId="{9E9B05CB-1F34-48AC-99DE-E1BFC14621D8}" dt="2025-11-04T11:30:01.120" v="131" actId="207"/>
          <ac:spMkLst>
            <pc:docMk/>
            <pc:sldMk cId="399533604" sldId="655"/>
            <ac:spMk id="3" creationId="{EDB9A790-DE9B-A2AE-25B7-9197B9E06BB9}"/>
          </ac:spMkLst>
        </pc:spChg>
        <pc:spChg chg="add mod">
          <ac:chgData name="ΠΑΝΑΓΙΩΤΗΣ ΤΣΑΠΑΡΑΣ" userId="14c29a0b-fba8-4de1-ba9f-ce710cf39d77" providerId="ADAL" clId="{9E9B05CB-1F34-48AC-99DE-E1BFC14621D8}" dt="2025-11-04T11:26:35.410" v="104" actId="1076"/>
          <ac:spMkLst>
            <pc:docMk/>
            <pc:sldMk cId="399533604" sldId="655"/>
            <ac:spMk id="23" creationId="{D38E0E51-A625-F0C7-BD5E-1185AB8FF395}"/>
          </ac:spMkLst>
        </pc:spChg>
        <pc:spChg chg="add mod">
          <ac:chgData name="ΠΑΝΑΓΙΩΤΗΣ ΤΣΑΠΑΡΑΣ" userId="14c29a0b-fba8-4de1-ba9f-ce710cf39d77" providerId="ADAL" clId="{9E9B05CB-1F34-48AC-99DE-E1BFC14621D8}" dt="2025-11-04T11:26:51.862" v="108" actId="1076"/>
          <ac:spMkLst>
            <pc:docMk/>
            <pc:sldMk cId="399533604" sldId="655"/>
            <ac:spMk id="24" creationId="{518BE1AB-41F6-AF98-3A7A-3E228D3508BB}"/>
          </ac:spMkLst>
        </pc:spChg>
        <pc:spChg chg="add mod">
          <ac:chgData name="ΠΑΝΑΓΙΩΤΗΣ ΤΣΑΠΑΡΑΣ" userId="14c29a0b-fba8-4de1-ba9f-ce710cf39d77" providerId="ADAL" clId="{9E9B05CB-1F34-48AC-99DE-E1BFC14621D8}" dt="2025-11-04T11:27:55.733" v="112" actId="1076"/>
          <ac:spMkLst>
            <pc:docMk/>
            <pc:sldMk cId="399533604" sldId="655"/>
            <ac:spMk id="26" creationId="{90270A4F-825B-BF50-6851-A46073464A78}"/>
          </ac:spMkLst>
        </pc:spChg>
        <pc:spChg chg="add mod">
          <ac:chgData name="ΠΑΝΑΓΙΩΤΗΣ ΤΣΑΠΑΡΑΣ" userId="14c29a0b-fba8-4de1-ba9f-ce710cf39d77" providerId="ADAL" clId="{9E9B05CB-1F34-48AC-99DE-E1BFC14621D8}" dt="2025-11-04T11:28:14.887" v="116" actId="1076"/>
          <ac:spMkLst>
            <pc:docMk/>
            <pc:sldMk cId="399533604" sldId="655"/>
            <ac:spMk id="31" creationId="{AD8D6A36-F658-CB46-6CB8-7A294644D58B}"/>
          </ac:spMkLst>
        </pc:spChg>
        <pc:spChg chg="add mod">
          <ac:chgData name="ΠΑΝΑΓΙΩΤΗΣ ΤΣΑΠΑΡΑΣ" userId="14c29a0b-fba8-4de1-ba9f-ce710cf39d77" providerId="ADAL" clId="{9E9B05CB-1F34-48AC-99DE-E1BFC14621D8}" dt="2025-11-04T11:28:28.977" v="120" actId="1076"/>
          <ac:spMkLst>
            <pc:docMk/>
            <pc:sldMk cId="399533604" sldId="655"/>
            <ac:spMk id="34" creationId="{74422BCF-92A8-CD5B-FF73-A255322DD823}"/>
          </ac:spMkLst>
        </pc:spChg>
        <pc:spChg chg="add mod">
          <ac:chgData name="ΠΑΝΑΓΙΩΤΗΣ ΤΣΑΠΑΡΑΣ" userId="14c29a0b-fba8-4de1-ba9f-ce710cf39d77" providerId="ADAL" clId="{9E9B05CB-1F34-48AC-99DE-E1BFC14621D8}" dt="2025-11-04T11:28:36.725" v="123" actId="20577"/>
          <ac:spMkLst>
            <pc:docMk/>
            <pc:sldMk cId="399533604" sldId="655"/>
            <ac:spMk id="46" creationId="{96364697-5066-C096-EAA4-9AB343556E61}"/>
          </ac:spMkLst>
        </pc:spChg>
        <pc:spChg chg="add mod">
          <ac:chgData name="ΠΑΝΑΓΙΩΤΗΣ ΤΣΑΠΑΡΑΣ" userId="14c29a0b-fba8-4de1-ba9f-ce710cf39d77" providerId="ADAL" clId="{9E9B05CB-1F34-48AC-99DE-E1BFC14621D8}" dt="2025-11-04T11:28:54.485" v="127" actId="1076"/>
          <ac:spMkLst>
            <pc:docMk/>
            <pc:sldMk cId="399533604" sldId="655"/>
            <ac:spMk id="49" creationId="{6C5BF455-529E-1CB3-515E-3A59554E0BEA}"/>
          </ac:spMkLst>
        </pc:spChg>
        <pc:spChg chg="add mod">
          <ac:chgData name="ΠΑΝΑΓΙΩΤΗΣ ΤΣΑΠΑΡΑΣ" userId="14c29a0b-fba8-4de1-ba9f-ce710cf39d77" providerId="ADAL" clId="{9E9B05CB-1F34-48AC-99DE-E1BFC14621D8}" dt="2025-11-04T11:29:07.764" v="130" actId="20577"/>
          <ac:spMkLst>
            <pc:docMk/>
            <pc:sldMk cId="399533604" sldId="655"/>
            <ac:spMk id="50" creationId="{FD105E5B-E8F6-2657-F4FE-28BD1A8C8FF3}"/>
          </ac:spMkLst>
        </pc:spChg>
      </pc:sldChg>
      <pc:sldChg chg="addSp modSp mod">
        <pc:chgData name="ΠΑΝΑΓΙΩΤΗΣ ΤΣΑΠΑΡΑΣ" userId="14c29a0b-fba8-4de1-ba9f-ce710cf39d77" providerId="ADAL" clId="{9E9B05CB-1F34-48AC-99DE-E1BFC14621D8}" dt="2025-11-04T11:18:53.291" v="46" actId="1076"/>
        <pc:sldMkLst>
          <pc:docMk/>
          <pc:sldMk cId="348383136" sldId="656"/>
        </pc:sldMkLst>
        <pc:spChg chg="mod">
          <ac:chgData name="ΠΑΝΑΓΙΩΤΗΣ ΤΣΑΠΑΡΑΣ" userId="14c29a0b-fba8-4de1-ba9f-ce710cf39d77" providerId="ADAL" clId="{9E9B05CB-1F34-48AC-99DE-E1BFC14621D8}" dt="2025-11-04T11:18:18.697" v="42" actId="207"/>
          <ac:spMkLst>
            <pc:docMk/>
            <pc:sldMk cId="348383136" sldId="656"/>
            <ac:spMk id="3" creationId="{DC495876-44F5-D095-994F-0F4847F489C8}"/>
          </ac:spMkLst>
        </pc:spChg>
        <pc:spChg chg="add mod">
          <ac:chgData name="ΠΑΝΑΓΙΩΤΗΣ ΤΣΑΠΑΡΑΣ" userId="14c29a0b-fba8-4de1-ba9f-ce710cf39d77" providerId="ADAL" clId="{9E9B05CB-1F34-48AC-99DE-E1BFC14621D8}" dt="2025-11-04T11:18:12.334" v="41" actId="208"/>
          <ac:spMkLst>
            <pc:docMk/>
            <pc:sldMk cId="348383136" sldId="656"/>
            <ac:spMk id="4" creationId="{DE3855ED-3177-14F9-BC23-816C2BF36EAA}"/>
          </ac:spMkLst>
        </pc:spChg>
        <pc:graphicFrameChg chg="mod modGraphic">
          <ac:chgData name="ΠΑΝΑΓΙΩΤΗΣ ΤΣΑΠΑΡΑΣ" userId="14c29a0b-fba8-4de1-ba9f-ce710cf39d77" providerId="ADAL" clId="{9E9B05CB-1F34-48AC-99DE-E1BFC14621D8}" dt="2025-11-04T11:18:53.291" v="46" actId="1076"/>
          <ac:graphicFrameMkLst>
            <pc:docMk/>
            <pc:sldMk cId="348383136" sldId="656"/>
            <ac:graphicFrameMk id="5" creationId="{E363D13D-E5C2-7BF4-96CA-241D29C8B5EA}"/>
          </ac:graphicFrameMkLst>
        </pc:graphicFrameChg>
        <pc:cxnChg chg="mod">
          <ac:chgData name="ΠΑΝΑΓΙΩΤΗΣ ΤΣΑΠΑΡΑΣ" userId="14c29a0b-fba8-4de1-ba9f-ce710cf39d77" providerId="ADAL" clId="{9E9B05CB-1F34-48AC-99DE-E1BFC14621D8}" dt="2025-11-04T11:18:53.291" v="46" actId="1076"/>
          <ac:cxnSpMkLst>
            <pc:docMk/>
            <pc:sldMk cId="348383136" sldId="656"/>
            <ac:cxnSpMk id="7" creationId="{9590E031-DC80-64E7-7AF5-928ED84BF19B}"/>
          </ac:cxnSpMkLst>
        </pc:cxnChg>
      </pc:sldChg>
      <pc:sldChg chg="addSp delSp modSp add mod">
        <pc:chgData name="ΠΑΝΑΓΙΩΤΗΣ ΤΣΑΠΑΡΑΣ" userId="14c29a0b-fba8-4de1-ba9f-ce710cf39d77" providerId="ADAL" clId="{9E9B05CB-1F34-48AC-99DE-E1BFC14621D8}" dt="2025-11-04T11:23:13.783" v="97" actId="1076"/>
        <pc:sldMkLst>
          <pc:docMk/>
          <pc:sldMk cId="4269156655" sldId="657"/>
        </pc:sldMkLst>
        <pc:spChg chg="mod">
          <ac:chgData name="ΠΑΝΑΓΙΩΤΗΣ ΤΣΑΠΑΡΑΣ" userId="14c29a0b-fba8-4de1-ba9f-ce710cf39d77" providerId="ADAL" clId="{9E9B05CB-1F34-48AC-99DE-E1BFC14621D8}" dt="2025-11-04T11:22:54.173" v="95" actId="14100"/>
          <ac:spMkLst>
            <pc:docMk/>
            <pc:sldMk cId="4269156655" sldId="657"/>
            <ac:spMk id="3" creationId="{F00C53F5-86DB-C80C-C066-3C560D85A1F5}"/>
          </ac:spMkLst>
        </pc:spChg>
        <pc:spChg chg="add mod">
          <ac:chgData name="ΠΑΝΑΓΙΩΤΗΣ ΤΣΑΠΑΡΑΣ" userId="14c29a0b-fba8-4de1-ba9f-ce710cf39d77" providerId="ADAL" clId="{9E9B05CB-1F34-48AC-99DE-E1BFC14621D8}" dt="2025-11-04T11:21:59.059" v="79" actId="207"/>
          <ac:spMkLst>
            <pc:docMk/>
            <pc:sldMk cId="4269156655" sldId="657"/>
            <ac:spMk id="4" creationId="{CD6713FC-5D51-357E-3AD0-F36395D17A8F}"/>
          </ac:spMkLst>
        </pc:spChg>
        <pc:spChg chg="add mod">
          <ac:chgData name="ΠΑΝΑΓΙΩΤΗΣ ΤΣΑΠΑΡΑΣ" userId="14c29a0b-fba8-4de1-ba9f-ce710cf39d77" providerId="ADAL" clId="{9E9B05CB-1F34-48AC-99DE-E1BFC14621D8}" dt="2025-11-04T11:22:47.153" v="94" actId="1076"/>
          <ac:spMkLst>
            <pc:docMk/>
            <pc:sldMk cId="4269156655" sldId="657"/>
            <ac:spMk id="9" creationId="{00F35C66-B395-DCB2-2485-ECF542BB8172}"/>
          </ac:spMkLst>
        </pc:spChg>
        <pc:spChg chg="add mod">
          <ac:chgData name="ΠΑΝΑΓΙΩΤΗΣ ΤΣΑΠΑΡΑΣ" userId="14c29a0b-fba8-4de1-ba9f-ce710cf39d77" providerId="ADAL" clId="{9E9B05CB-1F34-48AC-99DE-E1BFC14621D8}" dt="2025-11-04T11:23:13.783" v="97" actId="1076"/>
          <ac:spMkLst>
            <pc:docMk/>
            <pc:sldMk cId="4269156655" sldId="657"/>
            <ac:spMk id="10" creationId="{07BB7FBB-B118-2C04-24E3-5C587BC21758}"/>
          </ac:spMkLst>
        </pc:spChg>
      </pc:sldChg>
      <pc:sldChg chg="addSp delSp modSp new mod">
        <pc:chgData name="ΠΑΝΑΓΙΩΤΗΣ ΤΣΑΠΑΡΑΣ" userId="14c29a0b-fba8-4de1-ba9f-ce710cf39d77" providerId="ADAL" clId="{9E9B05CB-1F34-48AC-99DE-E1BFC14621D8}" dt="2025-11-11T09:55:20.437" v="846" actId="20577"/>
        <pc:sldMkLst>
          <pc:docMk/>
          <pc:sldMk cId="3062253353" sldId="658"/>
        </pc:sldMkLst>
        <pc:spChg chg="mod">
          <ac:chgData name="ΠΑΝΑΓΙΩΤΗΣ ΤΣΑΠΑΡΑΣ" userId="14c29a0b-fba8-4de1-ba9f-ce710cf39d77" providerId="ADAL" clId="{9E9B05CB-1F34-48AC-99DE-E1BFC14621D8}" dt="2025-11-11T09:18:18.366" v="141" actId="20577"/>
          <ac:spMkLst>
            <pc:docMk/>
            <pc:sldMk cId="3062253353" sldId="658"/>
            <ac:spMk id="2" creationId="{EC9211E4-5C2C-BACE-5FA8-0F96F6D29EAE}"/>
          </ac:spMkLst>
        </pc:spChg>
        <pc:spChg chg="add mod">
          <ac:chgData name="ΠΑΝΑΓΙΩΤΗΣ ΤΣΑΠΑΡΑΣ" userId="14c29a0b-fba8-4de1-ba9f-ce710cf39d77" providerId="ADAL" clId="{9E9B05CB-1F34-48AC-99DE-E1BFC14621D8}" dt="2025-11-11T09:40:35.903" v="539" actId="1076"/>
          <ac:spMkLst>
            <pc:docMk/>
            <pc:sldMk cId="3062253353" sldId="658"/>
            <ac:spMk id="5" creationId="{8EA7E80C-5BE3-853E-6C0B-58B7172561CE}"/>
          </ac:spMkLst>
        </pc:spChg>
        <pc:spChg chg="add mod">
          <ac:chgData name="ΠΑΝΑΓΙΩΤΗΣ ΤΣΑΠΑΡΑΣ" userId="14c29a0b-fba8-4de1-ba9f-ce710cf39d77" providerId="ADAL" clId="{9E9B05CB-1F34-48AC-99DE-E1BFC14621D8}" dt="2025-11-11T09:40:38.826" v="540" actId="1076"/>
          <ac:spMkLst>
            <pc:docMk/>
            <pc:sldMk cId="3062253353" sldId="658"/>
            <ac:spMk id="6" creationId="{31191AA1-B531-C555-A1FC-9AA9D4349C7E}"/>
          </ac:spMkLst>
        </pc:spChg>
        <pc:spChg chg="add mod">
          <ac:chgData name="ΠΑΝΑΓΙΩΤΗΣ ΤΣΑΠΑΡΑΣ" userId="14c29a0b-fba8-4de1-ba9f-ce710cf39d77" providerId="ADAL" clId="{9E9B05CB-1F34-48AC-99DE-E1BFC14621D8}" dt="2025-11-11T09:55:20.437" v="846" actId="20577"/>
          <ac:spMkLst>
            <pc:docMk/>
            <pc:sldMk cId="3062253353" sldId="658"/>
            <ac:spMk id="7" creationId="{2E12DBD1-9207-FCC6-497F-487F4C73BA3D}"/>
          </ac:spMkLst>
        </pc:spChg>
        <pc:spChg chg="add mod">
          <ac:chgData name="ΠΑΝΑΓΙΩΤΗΣ ΤΣΑΠΑΡΑΣ" userId="14c29a0b-fba8-4de1-ba9f-ce710cf39d77" providerId="ADAL" clId="{9E9B05CB-1F34-48AC-99DE-E1BFC14621D8}" dt="2025-11-11T09:40:29.192" v="537" actId="1076"/>
          <ac:spMkLst>
            <pc:docMk/>
            <pc:sldMk cId="3062253353" sldId="658"/>
            <ac:spMk id="8" creationId="{C1306A6E-AF4C-DCA0-CBD5-6F8F63ACBDED}"/>
          </ac:spMkLst>
        </pc:spChg>
        <pc:spChg chg="add mod">
          <ac:chgData name="ΠΑΝΑΓΙΩΤΗΣ ΤΣΑΠΑΡΑΣ" userId="14c29a0b-fba8-4de1-ba9f-ce710cf39d77" providerId="ADAL" clId="{9E9B05CB-1F34-48AC-99DE-E1BFC14621D8}" dt="2025-11-11T09:55:09.072" v="843" actId="20577"/>
          <ac:spMkLst>
            <pc:docMk/>
            <pc:sldMk cId="3062253353" sldId="658"/>
            <ac:spMk id="9" creationId="{81DDB43E-88F0-47F5-5BFE-DFB46A211FA4}"/>
          </ac:spMkLst>
        </pc:spChg>
        <pc:graphicFrameChg chg="add mod ord modGraphic">
          <ac:chgData name="ΠΑΝΑΓΙΩΤΗΣ ΤΣΑΠΑΡΑΣ" userId="14c29a0b-fba8-4de1-ba9f-ce710cf39d77" providerId="ADAL" clId="{9E9B05CB-1F34-48AC-99DE-E1BFC14621D8}" dt="2025-11-11T09:47:27.403" v="642" actId="20577"/>
          <ac:graphicFrameMkLst>
            <pc:docMk/>
            <pc:sldMk cId="3062253353" sldId="658"/>
            <ac:graphicFrameMk id="4" creationId="{4245D610-EF5B-2207-386B-099EFDCE11F0}"/>
          </ac:graphicFrameMkLst>
        </pc:graphicFrameChg>
      </pc:sldChg>
      <pc:sldChg chg="addSp delSp modSp add mod">
        <pc:chgData name="ΠΑΝΑΓΙΩΤΗΣ ΤΣΑΠΑΡΑΣ" userId="14c29a0b-fba8-4de1-ba9f-ce710cf39d77" providerId="ADAL" clId="{9E9B05CB-1F34-48AC-99DE-E1BFC14621D8}" dt="2025-11-11T14:33:27.886" v="1028" actId="20577"/>
        <pc:sldMkLst>
          <pc:docMk/>
          <pc:sldMk cId="1202780341" sldId="659"/>
        </pc:sldMkLst>
        <pc:spChg chg="mod">
          <ac:chgData name="ΠΑΝΑΓΙΩΤΗΣ ΤΣΑΠΑΡΑΣ" userId="14c29a0b-fba8-4de1-ba9f-ce710cf39d77" providerId="ADAL" clId="{9E9B05CB-1F34-48AC-99DE-E1BFC14621D8}" dt="2025-11-11T09:55:01.160" v="840" actId="20577"/>
          <ac:spMkLst>
            <pc:docMk/>
            <pc:sldMk cId="1202780341" sldId="659"/>
            <ac:spMk id="9" creationId="{C23EAC56-9F7D-DF3A-C6A7-E1C671338B71}"/>
          </ac:spMkLst>
        </pc:spChg>
        <pc:graphicFrameChg chg="add mod modGraphic">
          <ac:chgData name="ΠΑΝΑΓΙΩΤΗΣ ΤΣΑΠΑΡΑΣ" userId="14c29a0b-fba8-4de1-ba9f-ce710cf39d77" providerId="ADAL" clId="{9E9B05CB-1F34-48AC-99DE-E1BFC14621D8}" dt="2025-11-11T14:33:27.886" v="1028" actId="20577"/>
          <ac:graphicFrameMkLst>
            <pc:docMk/>
            <pc:sldMk cId="1202780341" sldId="659"/>
            <ac:graphicFrameMk id="3" creationId="{F04060AA-5CF1-9DB4-1700-53EC12B37E59}"/>
          </ac:graphicFrameMkLst>
        </pc:graphicFrameChg>
        <pc:graphicFrameChg chg="modGraphic">
          <ac:chgData name="ΠΑΝΑΓΙΩΤΗΣ ΤΣΑΠΑΡΑΣ" userId="14c29a0b-fba8-4de1-ba9f-ce710cf39d77" providerId="ADAL" clId="{9E9B05CB-1F34-48AC-99DE-E1BFC14621D8}" dt="2025-11-11T09:47:36.927" v="644" actId="20577"/>
          <ac:graphicFrameMkLst>
            <pc:docMk/>
            <pc:sldMk cId="1202780341" sldId="659"/>
            <ac:graphicFrameMk id="4" creationId="{2AB5FE4E-0648-1B3B-6239-2A9D82421A83}"/>
          </ac:graphicFrameMkLst>
        </pc:graphicFrameChg>
      </pc:sldChg>
      <pc:sldChg chg="addSp delSp modSp add mod">
        <pc:chgData name="ΠΑΝΑΓΙΩΤΗΣ ΤΣΑΠΑΡΑΣ" userId="14c29a0b-fba8-4de1-ba9f-ce710cf39d77" providerId="ADAL" clId="{9E9B05CB-1F34-48AC-99DE-E1BFC14621D8}" dt="2025-11-11T14:37:04.346" v="1054"/>
        <pc:sldMkLst>
          <pc:docMk/>
          <pc:sldMk cId="2118591720" sldId="660"/>
        </pc:sldMkLst>
        <pc:spChg chg="mod">
          <ac:chgData name="ΠΑΝΑΓΙΩΤΗΣ ΤΣΑΠΑΡΑΣ" userId="14c29a0b-fba8-4de1-ba9f-ce710cf39d77" providerId="ADAL" clId="{9E9B05CB-1F34-48AC-99DE-E1BFC14621D8}" dt="2025-11-11T14:36:19.155" v="1047" actId="20577"/>
          <ac:spMkLst>
            <pc:docMk/>
            <pc:sldMk cId="2118591720" sldId="660"/>
            <ac:spMk id="5" creationId="{458C40D3-B590-CF86-708F-485169B4535D}"/>
          </ac:spMkLst>
        </pc:spChg>
        <pc:spChg chg="mod">
          <ac:chgData name="ΠΑΝΑΓΙΩΤΗΣ ΤΣΑΠΑΡΑΣ" userId="14c29a0b-fba8-4de1-ba9f-ce710cf39d77" providerId="ADAL" clId="{9E9B05CB-1F34-48AC-99DE-E1BFC14621D8}" dt="2025-11-11T09:55:53.237" v="850" actId="1076"/>
          <ac:spMkLst>
            <pc:docMk/>
            <pc:sldMk cId="2118591720" sldId="660"/>
            <ac:spMk id="6" creationId="{62FD4DFA-FC8F-FBA9-6EF3-9DB559A782DD}"/>
          </ac:spMkLst>
        </pc:spChg>
        <pc:spChg chg="mod">
          <ac:chgData name="ΠΑΝΑΓΙΩΤΗΣ ΤΣΑΠΑΡΑΣ" userId="14c29a0b-fba8-4de1-ba9f-ce710cf39d77" providerId="ADAL" clId="{9E9B05CB-1F34-48AC-99DE-E1BFC14621D8}" dt="2025-11-11T09:55:53.237" v="850" actId="1076"/>
          <ac:spMkLst>
            <pc:docMk/>
            <pc:sldMk cId="2118591720" sldId="660"/>
            <ac:spMk id="7" creationId="{1D2332B1-41C9-EBCB-8A34-8F084301EDBE}"/>
          </ac:spMkLst>
        </pc:spChg>
        <pc:spChg chg="mod">
          <ac:chgData name="ΠΑΝΑΓΙΩΤΗΣ ΤΣΑΠΑΡΑΣ" userId="14c29a0b-fba8-4de1-ba9f-ce710cf39d77" providerId="ADAL" clId="{9E9B05CB-1F34-48AC-99DE-E1BFC14621D8}" dt="2025-11-11T14:37:04.346" v="1054"/>
          <ac:spMkLst>
            <pc:docMk/>
            <pc:sldMk cId="2118591720" sldId="660"/>
            <ac:spMk id="8" creationId="{3622CFA7-1516-D7F3-7DCE-EBE80807CBBF}"/>
          </ac:spMkLst>
        </pc:spChg>
        <pc:spChg chg="mod">
          <ac:chgData name="ΠΑΝΑΓΙΩΤΗΣ ΤΣΑΠΑΡΑΣ" userId="14c29a0b-fba8-4de1-ba9f-ce710cf39d77" providerId="ADAL" clId="{9E9B05CB-1F34-48AC-99DE-E1BFC14621D8}" dt="2025-11-11T09:54:51.095" v="830" actId="20577"/>
          <ac:spMkLst>
            <pc:docMk/>
            <pc:sldMk cId="2118591720" sldId="660"/>
            <ac:spMk id="9" creationId="{0085C3FF-8712-31A0-42A5-C9D5E587C633}"/>
          </ac:spMkLst>
        </pc:spChg>
        <pc:graphicFrameChg chg="modGraphic">
          <ac:chgData name="ΠΑΝΑΓΙΩΤΗΣ ΤΣΑΠΑΡΑΣ" userId="14c29a0b-fba8-4de1-ba9f-ce710cf39d77" providerId="ADAL" clId="{9E9B05CB-1F34-48AC-99DE-E1BFC14621D8}" dt="2025-11-11T14:34:55.091" v="1041" actId="20577"/>
          <ac:graphicFrameMkLst>
            <pc:docMk/>
            <pc:sldMk cId="2118591720" sldId="660"/>
            <ac:graphicFrameMk id="4" creationId="{E5F115FF-1099-6589-7989-D5087E7DA800}"/>
          </ac:graphicFrameMkLst>
        </pc:graphicFrameChg>
        <pc:graphicFrameChg chg="add mod modGraphic">
          <ac:chgData name="ΠΑΝΑΓΙΩΤΗΣ ΤΣΑΠΑΡΑΣ" userId="14c29a0b-fba8-4de1-ba9f-ce710cf39d77" providerId="ADAL" clId="{9E9B05CB-1F34-48AC-99DE-E1BFC14621D8}" dt="2025-11-11T14:33:24.236" v="1027" actId="20577"/>
          <ac:graphicFrameMkLst>
            <pc:docMk/>
            <pc:sldMk cId="2118591720" sldId="660"/>
            <ac:graphicFrameMk id="10" creationId="{F59D82B4-FA59-5F48-E43E-6CC8BD4B1066}"/>
          </ac:graphicFrameMkLst>
        </pc:graphicFrameChg>
      </pc:sldChg>
      <pc:sldChg chg="modSp add mod ord">
        <pc:chgData name="ΠΑΝΑΓΙΩΤΗΣ ΤΣΑΠΑΡΑΣ" userId="14c29a0b-fba8-4de1-ba9f-ce710cf39d77" providerId="ADAL" clId="{9E9B05CB-1F34-48AC-99DE-E1BFC14621D8}" dt="2025-11-11T14:33:11.806" v="1026"/>
        <pc:sldMkLst>
          <pc:docMk/>
          <pc:sldMk cId="1739766269" sldId="662"/>
        </pc:sldMkLst>
        <pc:spChg chg="mod">
          <ac:chgData name="ΠΑΝΑΓΙΩΤΗΣ ΤΣΑΠΑΡΑΣ" userId="14c29a0b-fba8-4de1-ba9f-ce710cf39d77" providerId="ADAL" clId="{9E9B05CB-1F34-48AC-99DE-E1BFC14621D8}" dt="2025-11-11T10:03:26.323" v="1024" actId="20577"/>
          <ac:spMkLst>
            <pc:docMk/>
            <pc:sldMk cId="1739766269" sldId="662"/>
            <ac:spMk id="2" creationId="{F8DDD3FF-4914-C225-CE9D-BD97BD633B6E}"/>
          </ac:spMkLst>
        </pc:spChg>
        <pc:spChg chg="mod">
          <ac:chgData name="ΠΑΝΑΓΙΩΤΗΣ ΤΣΑΠΑΡΑΣ" userId="14c29a0b-fba8-4de1-ba9f-ce710cf39d77" providerId="ADAL" clId="{9E9B05CB-1F34-48AC-99DE-E1BFC14621D8}" dt="2025-11-11T09:59:32.912" v="898" actId="20577"/>
          <ac:spMkLst>
            <pc:docMk/>
            <pc:sldMk cId="1739766269" sldId="662"/>
            <ac:spMk id="5" creationId="{0402A5FD-A86D-DC6F-A076-5D432CDC24C4}"/>
          </ac:spMkLst>
        </pc:spChg>
        <pc:spChg chg="mod">
          <ac:chgData name="ΠΑΝΑΓΙΩΤΗΣ ΤΣΑΠΑΡΑΣ" userId="14c29a0b-fba8-4de1-ba9f-ce710cf39d77" providerId="ADAL" clId="{9E9B05CB-1F34-48AC-99DE-E1BFC14621D8}" dt="2025-11-11T10:01:11.737" v="947" actId="20577"/>
          <ac:spMkLst>
            <pc:docMk/>
            <pc:sldMk cId="1739766269" sldId="662"/>
            <ac:spMk id="7" creationId="{985B3F57-3915-038C-0872-A1B390A2E738}"/>
          </ac:spMkLst>
        </pc:spChg>
        <pc:spChg chg="mod">
          <ac:chgData name="ΠΑΝΑΓΙΩΤΗΣ ΤΣΑΠΑΡΑΣ" userId="14c29a0b-fba8-4de1-ba9f-ce710cf39d77" providerId="ADAL" clId="{9E9B05CB-1F34-48AC-99DE-E1BFC14621D8}" dt="2025-11-11T10:02:46.293" v="999" actId="20577"/>
          <ac:spMkLst>
            <pc:docMk/>
            <pc:sldMk cId="1739766269" sldId="662"/>
            <ac:spMk id="8" creationId="{4E5F464D-2AB7-D828-47DC-274651A72DD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sapa\Google%20Drive\DataMining\CSE012-2019\lectures\examp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D1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Sheet2!$B$1:$E$1</c:f>
              <c:strCache>
                <c:ptCount val="4"/>
                <c:pt idx="0">
                  <c:v>Apple</c:v>
                </c:pt>
                <c:pt idx="1">
                  <c:v>Microsoft</c:v>
                </c:pt>
                <c:pt idx="2">
                  <c:v>Obama</c:v>
                </c:pt>
                <c:pt idx="3">
                  <c:v>Election</c:v>
                </c:pt>
              </c:strCache>
            </c:strRef>
          </c:cat>
          <c:val>
            <c:numRef>
              <c:f>Sheet2!$B$2:$E$2</c:f>
              <c:numCache>
                <c:formatCode>General</c:formatCode>
                <c:ptCount val="4"/>
                <c:pt idx="0">
                  <c:v>0.35</c:v>
                </c:pt>
                <c:pt idx="1">
                  <c:v>0.5</c:v>
                </c:pt>
                <c:pt idx="2">
                  <c:v>0.1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89-490C-9613-0D91DF06B070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D2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Sheet2!$B$1:$E$1</c:f>
              <c:strCache>
                <c:ptCount val="4"/>
                <c:pt idx="0">
                  <c:v>Apple</c:v>
                </c:pt>
                <c:pt idx="1">
                  <c:v>Microsoft</c:v>
                </c:pt>
                <c:pt idx="2">
                  <c:v>Obama</c:v>
                </c:pt>
                <c:pt idx="3">
                  <c:v>Election</c:v>
                </c:pt>
              </c:strCache>
            </c:strRef>
          </c:cat>
          <c:val>
            <c:numRef>
              <c:f>Sheet2!$B$3:$E$3</c:f>
              <c:numCache>
                <c:formatCode>General</c:formatCode>
                <c:ptCount val="4"/>
                <c:pt idx="0">
                  <c:v>0.4</c:v>
                </c:pt>
                <c:pt idx="1">
                  <c:v>0.4</c:v>
                </c:pt>
                <c:pt idx="2">
                  <c:v>0.1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89-490C-9613-0D91DF06B070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D3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Sheet2!$B$1:$E$1</c:f>
              <c:strCache>
                <c:ptCount val="4"/>
                <c:pt idx="0">
                  <c:v>Apple</c:v>
                </c:pt>
                <c:pt idx="1">
                  <c:v>Microsoft</c:v>
                </c:pt>
                <c:pt idx="2">
                  <c:v>Obama</c:v>
                </c:pt>
                <c:pt idx="3">
                  <c:v>Election</c:v>
                </c:pt>
              </c:strCache>
            </c:strRef>
          </c:cat>
          <c:val>
            <c:numRef>
              <c:f>Sheet2!$B$4:$E$4</c:f>
              <c:numCache>
                <c:formatCode>General</c:formatCode>
                <c:ptCount val="4"/>
                <c:pt idx="0">
                  <c:v>0.05</c:v>
                </c:pt>
                <c:pt idx="1">
                  <c:v>0.05</c:v>
                </c:pt>
                <c:pt idx="2">
                  <c:v>0.6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89-490C-9613-0D91DF06B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611284240"/>
        <c:axId val="611282320"/>
      </c:barChart>
      <c:catAx>
        <c:axId val="61128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1282320"/>
        <c:crosses val="autoZero"/>
        <c:auto val="1"/>
        <c:lblAlgn val="ctr"/>
        <c:lblOffset val="100"/>
        <c:noMultiLvlLbl val="0"/>
      </c:catAx>
      <c:valAx>
        <c:axId val="6112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128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2:10:24.70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433 1308 5841,'0'1'4,"0"-1"-1,0 1 1,-1-1 0,1 1-1,0-1 1,0 1-1,0-1 1,-1 0 0,1 1-1,0-1 1,0 1-1,-1-1 1,1 0 0,0 1-1,-1-1 1,1 0-1,0 1 1,-1-1 0,1 0-1,0 0 1,-1 1-1,1-1 1,-1 0-1,1 0 1,-1 0-4,-6 4 42,-1 2 5,1 0-1,0 0 0,-3 4-46,-1 1 31,0-1-11,2 0 1,-1 1 0,2 1-1,-1 1-20,4-7 10,-1 0 0,1 0 0,-1 0 0,0 0 0,-5 2-10,-16 17 40,16-14-21,7-7-9,-1 1 0,1 0 0,0 0 0,0 0 0,0 1-10,-4 9 16,6-9-10,-1-1 1,0 0-1,0 0 1,0-1-1,-1 2-6,-4 2 20,-1 0-1,-9 8-19,12-12 5,0 1 0,1 0 1,-1 0-1,1 0 0,0 1 0,1 0 0,-1 0 0,0 3-5,-9 19 17,7-13-4,0-2 0,-5 9-13,8-16 14,1 0 0,0 0-1,0 1 1,0 0-14,-5 12 58,2-7-13,5-7-24,-1-1 1,-1 0-1,1 1 1,-1 0-22,-2 2 22,2-4-15,1-1-1,0 1 0,1 0 1,-1 0-1,0 0 0,1 0 1,0 0-1,-1 1-6,0 7 5,0 1 0,0-1 0,1 1 0,0-1 0,2 9-5,-3 14 20,-1 6-20,0-3 19,3-32-18,1 0-1,-1 1 1,1-1-1,0 0 1,0 0-1,1 0 1,-1 0 0,1-1-1,1 2 0,0 1 1,-1 0 0,0 0 0,1 3-1,-3-7 0,1-1 0,-1 0 0,0 0 1,0 1-1,0-1 0,0 0 0,0 1 0,-1-1 0,1 0 0,-1 0 0,0 0 0,0 3 0,0-3 0,0 1 0,1 0 0,-1 0 0,1 0 0,-1 0 0,1 0 0,0-1 0,1 1 0,-1 0 0,0 0 0,1 0 0,-1 0 0,1 0 0,0-1 0,0 1 0,1 1 0,-1 0 0,0-1 0,1 1 0,-2-1 0,1 1 0,0-1 0,-1 1 0,1-1 0,-1 1 0,0-1 0,0 1 0,-1 0 0,0 2 0,-9 25 0,9-24 0,-1 0 0,0 0 0,-1 0 0,-1 3 0,3-7 0,0 1-1,0-1 0,0 1 0,0-1 0,1 1 0,-1-1 0,1 1 0,0-1 1,0 1-1,0-1 0,1 1 0,-1-1 0,2 3 1,0 13-5,0-1 1,0-7 3,-1 0 1,-1 1-1,1-1 1,-2 0-1,0 1 1,0-1-1,-1 1 1,1-5 1,0 1 0,0-1-1,1 0 1,0 0 0,0 1-1,0-1 1,1 0 0,1 0-1,-1 0 1,1 1 0,0-1-1,1 0 0,0 2 0,4 10 0,-6 4 1,-1-19-2,0 0 1,0 0 0,1 0-1,-1 0 1,2 4 0,21 62-15,-22-65 15,0-1-1,-1 0 1,1 1-1,-1-1 0,0 0 1,0 16-3,3-2 3,0 0-1,1 0 1,0 0 0,2-1 0,0 0 0,1 0-1,8 15 1,-9-20 1,-2-6 0,0 0 0,-1 0 0,0 1-1,-1-1 1,1 1 0,-1 0 0,0 3-1,0 2 0,0-1 0,1 0 1,1 0-1,0 0 0,0 0 0,1-1 0,0 1 0,0-1 0,6 5 0,-3-2 0,6 7-9,10 9 9,-18-23-1,0 1 0,1-1 0,-1-1 0,1 1 0,1-1-1,0 0 2,16 10 0,-10-6 9,1 0 0,14 5-9,-7-4 13,-12-5-7,0-1 0,1 0 0,-1 0 0,1-1 0,-1-1 0,1 1 0,0-2 0,2 1-6,23 0 22,0 3-1,20 5-21,26 4 13,-40-7-11,-23-3 6,0-2 1,5 1-9,25-2 42,-22-1 65,22 3-107,-20 2 46,-1 1 0,4 3-46,3 0 14,-24-6-12,-1 0 1,0 1 0,0 0 0,-1 1 0,1 0-1,-1 1 1,0 0 0,-1 0 0,1 1-3,11 9 10,1-1 0,6 2-10,10 7 11,45 31 27,-49-36-26,-13-8-6,4 2 0,10 3-6,2 1 2,-23-12-1,0 0 0,0 0 0,0-1 0,1 0 0,0-2 0,0 1 1,2-2-2,29 3 9,-15-1 6,17 3-15,48 15 36,-50-10 285,0-2 0,27 1-321,-31-6 136,1 1 0,24 7-136,-22 0 6,0 2-1,27 13-5,52 19 13,-110-42-11,1 1-1,-1 0 0,0 1 1,0 1-1,-1 0 0,10 8-1,-11-6 2,69 56 12,-66-51-12,0 0 1,-1 1-1,-1 0 1,3 4-3,22 38 0,16 23 0,-27-43 0,-13-18 0,2 1 0,6 5 0,-7-8-2,-1 0 1,6 12 1,-10-15-7,-6-10 5,0-1 0,0 1 0,0-1 0,1 0 0,-1 0 0,1 0 0,1 0 2,3 4-2,-2-3 1,0 0-1,1 0 0,-1 0 1,3 0 1,13 9-2,-8-5-2,-1 0 0,1-1-1,1 0 1,-1-1 0,1-1-1,0 0 1,13 1 4,126 22-18,-141-25 17,1-1 0,-1 0 0,1-1 0,0 0 0,0-2 0,4 0 1,35-3-1,206-25-13,-239 25 8,0 0 1,0-1-1,13-5 6,8-5-6,-12 5 5,0-2 0,8-5 1,9-8-3,-13 7-4,0 2-1,7-2 8,-11 7-9,102-43-12,-112 45 21,10-1 0,-11 4 0,13-8 0,-28 13 0,11-6-2,-1 0 0,0 0 0,-1-1 0,7-6 2,-9 6-5,17-16-21,15-11-9,-22 18 13,-14 12 12,-1-1 0,0 1 0,0-1 0,-1 0 0,1 0 0,-1-1 0,2-3 10,4-12-43,6-17 43,-10 25 2,-4 9 0,-1-1 0,1 0 0,-1-5-2,3-9-1,2-4-79,-1 0-1,-1 0 0,-1 0 0,-1-19 81,-2 32-22,0-1 0,-1 0 0,-1 1 0,0-1 0,0 1 0,-1-1 0,-1 1 0,0 0 1,0 0-1,-6-9 22,-3-6 8,10 19-9,0 0 1,-1 0-1,-1-2 1,-3-2-30,0 0 1,0 1-1,-8-7 30,-13-10-195,-22-27 195,41 42-5,1 0 0,0-1-1,-1-1 6,3 2 5,-1 1 0,-1 0 0,0 1-1,-1 0-4,2 1 4,-37-34 19,30 29-16,0 1 0,-12-8-7,7 6 8,-6-7-8,16 12 1,1 0-1,1-1 1,0 1 0,0-2-1,-6-11 0,-1-5 17,-9-27-17,6 11 26,-18-45 16,28 66-37,1 0 0,-3-23-5,2-4 4,2-1 1,3 1 0,2-8-5,2 19 4,1 0 0,3 0 0,1 0 0,5-12-4,-6 31 4,2 0 0,0 1 0,2-3-4,30-56 18,-32 65-14,-4 7-1,0 1 0,0 0 1,0 0-1,1 0 0,0 1 1,0-1-1,0 1 0,1 0 1,0 0-1,-1 0 0,1 0 1,4-1-4,24-19 26,-22 16-24,1 0 0,0 0 0,1 0-2,-5 5 2,-1 0 0,1 0 0,0 1 0,8-1-2,-9 1 7,0 1 0,0-1 1,0 0-1,0-1 0,0 0 0,-1 0 0,3-1-7,3-4 30,-9 5-19,2 0 0,-1 0 0,0 1 0,0-1 0,1 1 0,-1 0 0,1 0 0,0 1-11,9-3 22,-5 2 2,0 0-1,0-1 1,6-3-24,-3 2 15,-6 1-7,0 1 0,0-1 1,0 0-1,-1 0 1,1-1-1,4-3-8,11-15 26,35-19 23,-41 29-14,-1 0-1,-1-1 1,0-1 0,-1 0-1,0-1 1,2-4-35,32-44 117,-21 29-50,8-14-67,-1-3 61,27-33-61,-43 63 11,-1-2-1,-2 0 0,0 0 0,-1-1 0,-1-1 0,-2 0 1,0 0-1,3-20-10,-11 41 2,10-43 34,4-41-36,-13 73 13,-1-1-1,-1 1 1,0-1 0,-1 1 0,-1-1 0,0 1 0,-4-13-13,3 15 17,-22-66 154,21 67-137,-2-1 1,1 1-1,-2 0 0,-7-11-34,0 3 43,-13-10-43,11 11 33,-11-16-33,18 21 10,-2-2 27,-13-15-37,8 12 16,3 4 2,0 0 1,-2 1-1,-2-2-18,2 3 24,-7-9-24,10 9 9,-1 1-1,-5-4-8,-39-25 32,-15-7-32,46 34 22,0 1-1,-1 1 1,-9-1-22,1-1 22,34 14-22,-63-25 18,49 21-19,0 0-1,-1 1 1,-2 0 1,-10 0 20,1 1 0,-1 1 0,0 1 0,0 2 0,1 1 0,-1 1 0,-20 6-20,16-1 13,8-3-4,-12 2-9,-69 8 1,70-10-2,17-4-3,-1 2-1,1 0 0,0 1 1,0 1-1,-3 2 5,14-5-1,-91 40-8,74-35 7,0 0 0,-1-1 0,-4-1 2,-178 38 0,181-39-4,0-2 0,0 0 0,0-2-1,-3-1 5,-28 2-7,46-2 4,-14 2 6,0-1-1,0-1 0,0-1 1,-17-4-3,-28-10 1,53 12 14,1-1 0,0-1 0,0-1 0,0 0 0,1 0-1,0-2 1,0 0 0,1-1 0,0 0 0,0-1 0,-3-4-15,8 5 10,1 1 0,0-2 0,0 1 0,1-1 0,-3-6-10,-4-4 10,1 0 17,-2 1-1,0 0 1,-1 1-1,-1 1 0,0 1 1,-2 0-1,-2-1-26,-2 1 52,-15-10 124,1-3-176,1 0 70,6 6 54,-2-5-124,11 10 40,0 1 0,0 1 0,-8-2-40,15 10 5,-2 0 0,1 1 0,-1 1-1,0 1 1,-9-3-5,5 2 1,2 1-6,1 1 0,-1 0 0,0 1 0,0 1 0,0 0 0,0 2 0,-1 0 0,-5 1 5,-105 13-38,60-5 9,1 2 0,-63 19 29,107-22-17,0 1 0,-11 7 17,-1 0-15,-29 14-87,-43 30 102,30-11-46,28-17 20,24-16 18,0 2 0,2 0 0,0 2 0,2 1 0,0 0 0,-4 8 8,-1 4-1,7-7 0,-10 8 1,-17 15-5,-34 36-4,46-49 8,2 1 0,-8 12 1,33-37-4,0 1 0,0-1 0,1 1 0,-5 13 4,-17 56-31,16-35-11,2 1 0,-2 36 42,11-75-4,-13 113-53,-8 46-21,8-79-1026,4 0 0,0 77 1104,12-115-650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2:10:33.935"/>
    </inkml:context>
    <inkml:brush xml:id="br0">
      <inkml:brushProperty name="width" value="0.2" units="cm"/>
      <inkml:brushProperty name="height" value="0.2" units="cm"/>
      <inkml:brushProperty name="color" value="#006BBC"/>
    </inkml:brush>
  </inkml:definitions>
  <inkml:trace contextRef="#ctx0" brushRef="#br0">196 542 616,'-1'5'45,"-1"0"0,0 0 0,-1 0-1,1 0 1,-1 0 0,0-1 0,0 1 0,0-1-1,0 0 1,-2 1-45,-16 17 151,6 3 64,6-13-60,6-8-71,0 0 0,0 0 0,0 0 0,0 1 0,1-1-1,-1 3-83,-1 3 151,-1 0-1,0-1 1,0 1-1,-2 1-150,2-2 41,0 0 1,1 0-1,0 1 0,0-1 0,0 9-41,-4 6 7,-10 39-5,16-59-2,-13 39-3,13-37 2,1 0 1,0 0-1,0 0 0,1 0 1,-1 0-1,1 3 1,1-7 0,-1 0 0,0 0 0,1 0 0,-1 0-1,1 0 1,0 0 0,-1 0 0,1 0 0,0 0 0,0 0 0,1 0 0,-1-1 0,0 1 0,3 3 0,1 0 0,-1-1 0,5 3 0,-5-3 0,0-1 0,0 1 0,-1 0 0,1 0 0,-1 0 0,0 0 0,4 5 0,0 0 0,0 0 0,1-1 0,0 0 0,5 3 0,12 13 0,-10-11 0,14 10 0,-12-9 1,14 14-1,-5-6 5,-14-12 0,-1 0 0,5 6-5,1 5 11,0 1 1,-2 1-1,0 0 0,-2 1 1,4 10-12,-8-18 34,0 0 0,1 0-1,10 11-33,38 41 168,-50-60-87,0-1-1,0 0 0,0 0 0,10 5-80,8 4 392,3-1-392,-11-6 56,1 0 156,0-1 1,20 5-213,-32-10 89,-5-2-35,0 0-1,1-1 1,-1 1-1,1-1 1,-1 1 0,1-1-1,1 0-53,123 8 562,-115-9-541,0 1 1,0-1-1,0-1 1,0-1-22,28-2 26,-20 4-16,3 0 26,-1 0 0,0-2 0,0-1 0,0 0 0,3-2-36,156-57 184,-167 57-166,0 0 0,9-6-18,-10 5 22,0 1 0,8-3-22,-2 2 19,-8 3 4,1 0-1,10-2-22,6 1 23,-10 2-7,-1 0 0,6-3-16,-17 4 1,2-1 2,-1 1 0,1-1 1,0 2-1,0-1 0,0 1 0,0 0 0,0 1 1,7 0-4,25 5 15,-20-1 8,13-1-23,-29-3 2,10 0 4,-1 1-1,1 0 0,-1 1 0,12 4-5,-21-5 0,7 3 15,0-1 0,1-1 0,-1 1 1,0-2-1,1 1 0,9-2-15,0-1 63,-1 0 1,1 2-1,18 2-63,-2 0 45,0-1 0,29-3-45,-10 0 41,-39 0 10,16-2-51,2-1 25,18-2-4,-29 2-7,0 2-1,15 0-13,-32 2 1,13 1 11,0 0-1,0-2 0,0-1 0,0 0 0,11-4-11,-25 4 2,4-1-1,0 1 0,1 0 1,-1 0-1,0 1 0,5 0-1,53 1 90,45-8-90,-111 8 3,2-1 5,1 1 0,-1-1 0,1 1 0,0 0 0,-1 0 0,1 0 1,0 1-1,-1-1 0,1 1-8,26 7 59,23 10-59,-44-15 2,-8-2-1,1 0-1,-1 0 1,1 0-1,-1 0 1,0 0-1,0 0 0,1 1 1,-1-1-1,0 1 1,0 0-1,0-1 1,0 2-1,25 25 7,0-1 0,9 5-7,-9-9 5,-1 2-1,-1 1 0,-1 1 1,2 5-5,-19-22 5,0 1 0,0 1 0,-2-1 0,5 11-5,14 49 7,-4-9-2,-11-35-5,-2 1 0,-1 0 0,-1 1 0,-1 4 0,4 19 0,22 140 1,-26-159 20,-2 1 1,-2 0-1,0-1 0,-6 34-21,3-51 15,0 1-1,-1-1 0,-4 11-14,-20 48 29,14-39-11,14-36-18,-7 19 31,-6 10-31,10-23 4,-1 0 0,1 0 0,-1-1 0,0 1-1,-1-1 1,-3 4-4,-2 0 14,1 0 0,0 0 0,1 1 0,-6 8-14,13-16 3,-3 6 2,-1 0 1,-1 0-1,1 0 1,-1-1-1,0 0 1,-1 0 0,-1 1-6,4-4 0,0 0 0,0 0 0,0 0 0,1 1 0,-2 2 0,2-3 0,0 1 0,-1-1 0,1 0 0,-1-1 0,0 1 0,0 0 0,0-1 0,-17 16 6,18-16-3,-8 0 12,-15 13-13,0-1 1,-2 0 0,-8 1-3,26-12 0,1 0 0,0 0 0,0 1 0,1-1 0,-5 5 0,7-5-1,-12 8-2,1 0 0,-3 5 3,14-13-2,0 0 0,0-1 0,0 0 0,-1 0 0,1-1 0,-1 0 0,0 0 0,-6 1 2,2 0 1,0 0-1,1 0 1,-1 1 0,1 0-1,-2 2 0,-24 9 4,30-12-6,1-1 0,-1 1 1,1 0-1,0 0 1,0 0-1,0 1 0,0 0 1,0 0-1,1 0 0,-1 2 2,-7 8-12,0 1-1,-5 11 13,-5 5-6,17-25 6,-1 0 0,0 0 0,0 0 0,-2 0 0,-11 11 0,-10 14 0,19-18 0,-1-2 0,-1 0 0,1 0 0,-6 2 0,-16 12 0,29-22 0,0 1 1,1-1-1,-1 1 1,1-1-1,0 1 1,0 0-1,-3 4 0,-7 10 5,4-7-3,-1-1 1,0 0 0,-10 9-3,17-17-1,-1 1 0,2-1 0,-1 1 0,0 0 1,-1 2 0,3-3-1,0-1 1,0 1-1,0-1 1,0 1-1,1 0 1,-1 0 0,1-1-1,-1 1 1,1 0-1,0 0 1,0-1-1,-1 2 1,1 0-1,0 0 1,-1 0-1,0 0 0,0 0 0,0 0 0,0-1 0,0 2 1,-2 5 0,1-5 0,0 1 0,0-1 0,-1 1 0,1-1 0,-2 2 0,-8 15 0,8-12-1,0 0 1,1 1 0,0-1-1,1 1 1,0-1 0,0 3 0,1-6-1,1-1 0,0 1 1,0-1-1,0 1 1,1-1-1,0 0 1,0 1-1,0-1 1,1 0-1,-1 0 1,4 5 0,10 27-16,-9-28 11,-4-8 5,-1 0 0,0 1 0,0-1-1,0 1 1,0-1 0,0 1-1,-1-1 1,1 1 0,0 0 0,-1-1-1,1 1 1,-1 0 0,0-1 0,1 1 0,-1 1 0,1 1 0,0-1 0,0 0 0,0 0 0,0 0 0,0 0 0,1 0 0,-1 0 0,1 0 0,1 1 0,5 5 0,-1 0 0,5 3 0,13 16 0,-19-20-1,-2-2 0,1 0 0,0 0-1,0 0 1,0-1 0,3 3 1,-4-5 0,0 0 0,0 0 0,0 0-1,0 0 1,0-1 0,1 1 0,-1-1 0,1 0 0,-1-1 0,3 1 0,10 3-3,1 0 0,0 2 1,15 7 2,-21-9 2,-1-1 0,1 0 0,0-1 0,0 0 0,7 0-2,-15-2 4,2 0 17,1 1 0,-1 1 0,0-1 0,0 1 0,-1 1 0,1-1 0,0 1 0,-1 0-21,8 4 64,-10-6-45,2 2-1,1-1 1,0 0-1,0 1 0,0-2 1,0 1-1,0-1 0,1 0 1,0 0-19,-2-1 53,0 1 1,1-1 0,-1 1-1,0 0 1,1 2-54,15 4 150,-15-6-134,0 0-1,1 0 1,-1-1-1,1 0 0,-1 0 1,1 0-1,-1-1 1,1 0-1,0 0 0,-1-1 1,2 0-16,10-2 5,-1 1 0,0 1 0,8 1-5,16-1 9,-32 0-8,-1-1 0,0 0 0,0 0 0,0-1 0,-1 0 0,1 0 0,5-3-1,11-5 1,1-1-1,-1-1 0,0 0 0,-1-2 0,0 0 0,-2-2 0,9-8 0,-10 7 0,2 2 1,11-7-1,-5 3 4,19-18-4,-24 18 1,1 2 1,18-10-2,5-2 0,21-19 0,-38 22 0,-10 9 0,-7 5 0,11-13 0,5-5 0,36-33 6,-60 58-4,0 0-1,0 0 0,-1 0 0,3-6-1,3-3 5,12-19 8,-6 11 0,0 0 1,7-6-14,20-22 10,-2-3-10,-20 25 8,-1-2-1,10-24-7,52-97 48,-60 116-24,2 0 0,28-32-24,-13 23 24,84-101 22,-103 120-44,5-3 6,-2-2-1,-1-1 1,12-26-8,-9 11 27,2 1 1,9-9-28,-5 10 32,10-21-32,-28 41 32,-1 0 1,-1-1-1,6-21-32,-7 15 27,5-12 24,-3-1 0,1-16-51,11-102 538,-8-6-538,-12 123 62,2-47 9,-5-6 41,-6 0 0,-7-31-112,9 106 7,-13-91 34,9 80-10,-1 1 1,-4-10-32,-3-1 25,-16-54 66,17 57 45,-16-39-136,-24-38 161,-7-18-27,50 113-116,0 1 1,-1 1 0,-1-1 0,-2 2 0,0 0 0,-1 1 0,-2-1-19,-27-31 41,-23-24-3,52 60-25,-1 1-1,0 0 1,-8-4-13,12 10 10,-19-14 134,-23-11-144,44 28 22,0 1 0,-1 0 0,1 1 0,-1 0 0,0 0 0,0 1 0,-3 0-22,-10 0 11,0 0-1,0 2 1,-17 0-11,-40 9-47,0 3-1,-79 21 48,10 2-1,-6 10 5,-14 3-40,88-23 16,-10 2 10,70-21 10,0 0-1,-1-2 1,-3-1 0,-78 0 26,-103-13-26,166 7-3,-95-2-17,37 3 19,69 0 4,1-1 0,0-2-1,1 0 1,-1-2 0,-11-6-3,-47-12 8,62 19-8,-15-2-1,1 2-1,-2 1 1,1 3-1,0 1 0,-24 3 2,46 0-3,1 1-1,-1 1 0,1 1 1,-10 4 3,6-3-2,7-2 2,0 0 0,-12-1 0,-3 1-1,-74 7-12,79-7 12,1 1 0,-1 1 0,1 2 0,-4 1 1,6-1-6,7-2-3,1 0-1,-11 7 10,12-5-4,0-2 0,-1 1-1,-3-1 5,-139 32-8,134-32 3,0-1 1,0-1-1,-10 0 5,29-3-1,1 0 0,0 0 0,0 0 1,0 1-1,1-1 0,-1 1 1,0-1-1,0 1 0,1-1 0,-1 1 1,0 0 0,-4 1 0,0 0 0,0 0 0,0 0 1,0-1-1,0 0 0,0 0 0,-1-1 0,-26 5 5,-14 3-13,39-6 8,-36 10 15,-13 0-15,42-9-1,0 2 0,1 0 0,-1 1 0,1 0 0,0 1 0,-7 5 1,18-10-1,-9 5 1,1 0 0,-6 6 0,-15 10-8,-68 34-14,89-51 19,0 0 0,-9 3 3,10-5-4,-1 1 0,1 0 0,-1 2 4,-3 2-4,9-6 3,-1 0 0,1 0 0,0 1-1,0 0 1,1 0 0,-1 0 0,1 1 0,0-1 0,-3 5 1,5-7-1,1 0 0,-1 0 1,1 0-1,-1 0 1,0 0-1,1 0 0,-1-1 1,-1 2 0,-6 4-5,3 0 0,-8 7-15,12-12 12,-1 1 0,0-1 0,1 1 0,-1 0 0,1 0 0,0 0 0,0 0 0,0 0 0,0 0 0,1 0 0,-1 1 0,1-1 0,0 1 0,0-1 0,0 1 0,1-1 0,-1 1 0,1-1 0,-1 4 8,2-3-48,-2 0 1,1 0-1,0 0 1,-1 0-1,0 3 48,-3 15-412,5 6 183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0:35:06.48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1 360,'14'14'131,"-8"-8"124,1 0-1,0 0 1,0 0 0,7 4-255,-12-10 650,-3-3-139,-3-3 119,6 6 2977,7 3-3439,-6-3 19,-3 0-76,0 0-62,0 0-25,0 0-9,0 0 15,0 0 22,0 0 35,0 0 30,2 9 277,15 20-130,-16-27-255,0 1-1,1 0 0,-1 0 0,1 0 0,0 0 0,0 0-8,18 24 51,11 8-51,-25-28 10,1 0 1,0-1-1,8 5-10,-7-5 10,0 0 1,0 1-1,-1 0 0,1 1-10,32 35 32,-19-19-17,-7-10-14,30 44 22,-32-42-19,9 11 26,-20-26-23,-1-1 1,0 0 0,0 0-3,0 0-13,0 0-32,-1 0-509,-1 0 341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0:35:06.4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362 57 888,'0'-2'305,"0"1"-1,-1-1 1,1 0-1,0 0 0,-1 1 1,0-1-1,1 0 1,-2-1-305,2 2 85,0 1 1,-1-1 0,1 0-1,-1 1 1,1-1-1,0 1 1,-1-1-1,1 1 1,-1-1 0,1 0-1,-1 1 1,0 0-1,1-1 1,-1 1-1,1-1 1,-1 1 0,0 0-1,1-1 1,-1 1-1,0 0 1,0 0-1,0-1-85,0 1 8,1 1 0,-1-1-1,0 0 1,0 0-1,1 0 1,-1 1 0,0-1-1,1 0 1,-1 1 0,0-1-1,1 0 1,-1 1-1,0-1 1,0 1-8,-2 2 20,-3 1 3,0 1 0,1-1 0,-2 3-23,-31 31 162,1 3-162,30-33 35,1 0 1,1 0-1,-1 0 1,0 4-36,-1 0 115,-8 11-115,12-20 17,0 1 1,0-1-1,0 0 0,-1 0 0,1 0 0,-1-1 1,0 1-1,0-1 0,0 0 0,0 1-17,-4 0 43,1 1 0,1 1-1,-4 2-42,4-3 28,-9 9 36,14-13-58,0 1-1,0 0 1,0 0-1,0 0 1,1 0-1,-1 0 0,0 0 1,1 0-1,-1 1 1,0-1-1,1 0 1,-1 1-6,2 7 52,-1-2 12,0-6-63,0-1 0,-1 0 1,1 0-1,-1 1 1,1-1-1,0 0 0,-1 0 1,1 0-1,0 1 1,-1-1-1,1 0 0,-1 0 1,1 0-1,-1 0 1,1 0-1,0 0 0,-1 0 1,1 0-1,-1 0 1,1 0-1,-1 0 0,1 0-1,0 0 7,0 0-1,-1 0 0,1 0 0,0 0 0,0 0 0,0 0 0,0 0 0,0 0 1,0 0-1,0 0 0,-1 0 0,1 0 0,0 0 0,0 0 0,0 0 1,0 0-1,0 0 0,0 0 0,0 0 0,-1 0 0,1 0 0,0 0 1,0 0-1,0-1 0,0 1 0,0 0 0,0 0 0,0 0 0,0 0 0,0 0 1,0 0-1,0 0 0,0 0 0,0-1 0,0 1 0,-1 0 0,1 0-6,1 0 10,-1 0 1,0 0-1,0-1 0,0 1 0,0 0 0,0 0 0,1 0 0,-1 0 0,0-1 0,0 1 0,0 0 0,0 0 0,1 0 0,-1 0 0,0 0 0,0 0 0,0-1 0,1 1 0,-1 0 0,0 0 0,0 0 0,1 0 0,-1 0 0,0 0-10,2 0 5,-2 0-4,1 0 0,-1 0 0,0 0-1,1 0 1,-1 0 0,1 0 0,-1 0-1,0 0 1,1 0 0,-1 0 0,1-1-1,-1 1 1,0 0 0,1 0 0,-1 0-1,0-1 1,1 1 0,-1 0 0,0 0-1,1-1 1,-1 1 0,0 0 0,0 0-1,1-1 1,-1 1 0,0 0-1,0-1 1,0 1 0,1-1 0,-1 1-1,0 0 0,2-3 0,34-24 2,24-19 20,-49 37-2,0 0 0,-1-1 0,0 0 1,-1-1-1,0 0 0,-1 0 0,0-1 0,0-2-20,-7 12 9,0 0 1,1 0 0,-1 1 0,1-1 0,0 0 0,-1 0 0,1 1 0,0-1 0,0 1 0,2-2-10,-1 2 9,-1-1-1,0 1 0,0-1 1,1 0-1,-1 0 0,0 0 1,-1 0-1,1-1-8,5-7 19,0 0 0,-1 0 1,3-9-20,-7 17 1,-1-1 0,1 1 0,-1-1 0,1 1 1,0 0-1,1-2-1,-1 2 1,0 0 0,0 0 1,0-1-1,-1 1 0,1-1 0,0-1-1,-1 2 1,2-4 3,-3 6-4,0 0 1,0 0 0,1 0-1,-1 0 1,0 0-1,0 0 1,0 0-1,0 0 1,0 0 0,0 0-1,1 0 1,-1 0-1,0 0 1,0 0-1,0 0 1,0 0 0,0 0-1,0 0 1,0 0-1,1 0 1,-1 0-1,0 0 1,0 0 0,0 0-1,0 1 1,0-1-1,0 0 1,0 0 0,0 0-1,0 0 1,0 0-1,1 0 1,-1 0-1,0 0 1,0 1 0,0-1-1,0 0 1,0 0-1,0 0 1,0 0-1,0 0 1,0 0 0,0 1-1,0-1 1,0 0-1,0 0 1,0 0-1,0 0 1,0 0 0,0 0-1,-4 2 57,3-2-54,0 1 0,0-1 0,0 0 1,-1 1-1,1 0 0,0-1 1,0 1-1,0 0 0,-1 0-3,-10 12 3,9-11-2,0 0 0,1-1-1,0 1 1,-1 0 0,1 0-1,0 0 1,0 1 0,0-1 0,0 2-1,-37 56 6,36-55-6,-1 0 0,0 0 0,-1 0 0,1-1 0,-1 0-1,0 0 1,0 0 0,-17 14-5,16-12 3,1 0 0,-1 0 0,1-1 0,-1 0 2,-6 3-3,9-7 2,0 1 0,0 0 0,0 0 0,1 1 0,-1-1 1,0 1 0,0 2-1,0 0 0,0 0 0,0 0 0,1 1 0,0-1 0,0 1 0,-1 3 1,-9 24-1,8-26 2,0 1 1,-1-1-1,0 0 0,-1 0 1,1 0-1,-1-1 1,0 0-1,-1 0 1,0 0-1,0-1 1,-4 2-2,1-1 2,3-2 3,0 0 1,-6 6-6,11-9 0,1 0 1,0 0 0,-1 0-1,1 0 1,0 1-1,0-1 1,0 0 0,0 1-1,0-1 1,0 1-1,0-1 1,1 1 0,-1-1-1,1 1 1,-1 0-1,0 0 0,1-1 0,0-1 0,0 0-1,0 1 1,0-1-1,0 0 1,0 1 0,0-1-1,0 0 1,0 1 0,0-1-1,0 0 1,0 1 0,1-1-1,-1 0 1,0 1-1,0-1 1,0 0 0,0 1-1,0-1 1,1 0 0,-1 1-1,0-1 1,0 0-1,1 0 1,-1 1 0,0-1-1,0 0 1,1 0 0,-1 0-1,0 1 1,1-1 0,-1 0-1,0 0 1,1 0-1,-1 0 1,0 0 0,1 1-1,-1-1 1,0 0 0,1 0 0,-1 0-1,0 0 1,0 0 0,0 0 0,0 0 0,1 0 0,-1 0 0,0 0 0,0 0 0,0 0-1,0 0 1,0 0 0,0 0 0,0 0 0,0 0 0,1-1 0,-1 1 0,0 0-1,0 0 1,0 0 0,0 0 0,0 0 0,0 0 0,0 0 0,0 0 0,0 0-1,0 0 1,1 0 0,-1-1 0,0 1 0,0 0 0,0 0 0,0 0 0,0 0 0,0 0-1,0 0 1,0 0 0,0 0 0,0-1 0,0 1 0,0 0 0,0 0 0,0 0-1,0 0 1,0 0 0,0 0 0,0 0 0,0-1 0,0 1 0,0 0 0,0 0 0,0 0-1,0 0 1,0 0 0,-1 0 0,1 0 0,0 0 0,-1-5-1,1 5 1,-1-1 1,1 0-1,0 0 0,-1 0 1,1 0-1,0 1 0,0-1 1,0 0-1,-1 0 0,1 0 0,0 0 1,1 0-1,-1 0 0,0 0 1,0 0-1,0 1 0,0-1 1,1 0-1,-1 0 0,0 0 1,1 0-1,-1 0 0,1 1 1,-1-1-1,5-7 4,-3 5-4,-1 1 0,1-1 1,0 1-1,0-1 0,0 1 0,0 0 0,1-1 0,15-6-9,-15 8 2,0 0 1,0 0 0,-1 0 0,1-1 0,0 1-1,-1-1 1,1 0 0,-1 0 0,2-1 6,3-8-155,-7 10 121,1 0-1,-1 0 1,0 0 0,1 0 0,-1 1 0,1-1 0,0 0 0,-1 0-1,1 1 1,-1-1 0,1 0 0,0 1 0,0-1 0,-1 1 0,1-1 0,0 1-1,0-1 1,0 1 0,0 0 0,0-1 34,15-3-327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0:35:06.482"/>
    </inkml:context>
    <inkml:brush xml:id="br0">
      <inkml:brushProperty name="width" value="0.2" units="cm"/>
      <inkml:brushProperty name="height" value="0.2" units="cm"/>
      <inkml:brushProperty name="color" value="#006BBC"/>
    </inkml:brush>
  </inkml:definitions>
  <inkml:trace contextRef="#ctx0" brushRef="#br0">39 46 504,'0'-1'19,"-14"-23"1935,13 22-1806,0 0-1,-1 0 0,1 0 0,-1 0 0,0 0 0,1 1 0,-1-1 1,0 1-1,0-1 0,-1 0-147,3 2 16,0 0 1,0 0 0,-1 0-1,1 0 1,0 0-1,0 0 1,0 0-1,0 0 1,-1-1 0,1 1-1,0 0 1,0 0-1,0 0 1,0 0-1,-1 0 1,1 0 0,0 0-1,0 0 1,0 0-1,-1 0 1,1 0-1,0 0 1,0 0 0,0 0-1,-1 0 1,1 1-1,0-1 1,0 0-1,0 0-16,0 5 507,7 7-172,-6-11-393,26 38 127,-19-27-52,0 1 0,0-1-1,-1 1 1,1 5-17,3 4 249,2-1-1,11 15-248,6 9 451,-24-34-350,-1-2-45,0-1-1,1 1 0,0-1 0,0 0 0,1-1 0,5 6-55,2-1 22,-1 1-1,0 0 0,9 14-21,-20-24 6,-2-2-3,1-1 0,-1 1 0,0 0-1,1-1 1,-1 1 0,1 0-1,-1-1 1,1 1 0,-1-1 0,1 1-1,-1-1 1,1 1 0,0-1-1,-1 1 1,1-1-3,-1 2-18,0 0 587,-3-4-272,-18-22-191,-1-1-80,-18-23 10,33 39-21,0 0-1,1-1 0,0 0-14,-4-7 21,3 7-3,1 1-1,0-1 1,1-1-1,0 1 1,1-1 0,0 0-1,-2-7-17,5 12 26,-1 0 0,-1 1-1,1-1 1,-1 1 0,0-2-26,0 2 10,0-1 0,0 1 1,1-1-1,0 0 0,0-1-10,0 1 3,0-10 14,2 15-6,-1 0 0,1-1 0,0 1 0,-1 0 0,1 0 1,-1 0-1,0 0 0,1-1 0,-1 1 0,0 0 0,0 0 0,0 0 0,1 0 0,-1 0 0,0 1 0,0-1 0,-1 0-11,-3-4-5,1 3 9,4 2-4,0 0 0,0 0 0,0 1 0,0-1 0,0 0 0,0 0 0,0 0 1,0 0-1,0 0 0,0 0 0,0 0 0,0 0 0,-1 0 0,1 0 0,0 0 0,0 0 0,0 1 1,0-1-1,0 0 0,0 0 0,0 0 0,0 0 0,0 0 0,0 0 0,0 0 0,0 0 0,0 0 1,0 0-1,1 1 0,-1-1 0,0 0 0,0 0 0,0 0 0,0 0 0,0 0 0,0 0 0,0 0 1,0 0-1,0 0 0,0 0 0,4 7-2,0 0 0,0-1 0,0 0 0,1 0 0,0 0 0,0-1 0,1 1 0,3 2 2,-1-2 0,0 0 0,0 1 0,-1 1 0,-1-2 0,41 41 0,-39-37 0,1 0 0,-1 1 0,-1 0 0,2 3 0,-1-2 1,4 9 14,0-1 1,2 11-16,9 14 9,-23-45-5,-1 0-1,1 0 0,0 1 1,0-1-1,-1 0 1,1 0-1,0 0 1,0 1-1,-1-1 1,1 0-1,0 0 0,-1 0 1,1 0-1,0 0 1,-1 0-1,1 0 1,0 0-1,-1 0 1,1 0-1,0 0 0,-1 0 1,1 0-1,0 0 1,-1 0-1,1 0 1,0 0-4,-1 0 5,0 0 1,0 0-1,0 0 1,0 0-1,0 0 1,0 0 0,0 0-1,0-1 1,0 1-1,1 0 1,-1-1-6,-3-2 8,1-1 0,1 0 0,-1 0 0,0-1 0,0 0-8,-5-10 43,1 4 5,5 6-29,0 1 0,-1 0 0,0 0-1,0 0 1,-1-1-19,-18-19 51,5 7 102,-11-16-153,4 5 116,16 19-93,0 0 1,1 0-1,0 0 0,1-1 0,0 0 0,-1-2-23,-7-17-31,-11-14 31,11 18-250,7 12-387,7 13 632,0 0-1,0 0 1,0 0-1,0 0 0,0 0 1,0 0-1,0 0 1,0 0-1,0 0 0,0 0 1,0 0-1,0 0 0,0 0 1,0-1-1,0 1 1,0 0-1,0 0 0,0 0 1,0 0-1,0 0 0,0 0 1,0 0-1,0 0 1,0 0-1,0 0 0,0 0 1,0 0-1,0 0 1,0 0-1,0-1 0,0 1 1,0 0-1,0 0 0,0 0 1,0 0-1,0 0 1,0 0-1,0 0 0,0 0 1,0 0-1,0 0 0,0 0 1,1 0-1,-1 0 1,0 0-1,0 0 0,0 0 1,0 0-1,0 0 1,0 0-1,0 0 0,0 0 1,0 0-1,0 0 0,0 0 1,0 0-1,0 0 1,0 0-1,0 0 0,1 0 1,-1 0 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8T20:35:06.483"/>
    </inkml:context>
    <inkml:brush xml:id="br0">
      <inkml:brushProperty name="width" value="0.2" units="cm"/>
      <inkml:brushProperty name="height" value="0.2" units="cm"/>
      <inkml:brushProperty name="color" value="#006BBC"/>
    </inkml:brush>
  </inkml:definitions>
  <inkml:trace contextRef="#ctx0" brushRef="#br0">111 333 224,'-42'43'81,"41"-41"-76,0-1 1,-1 0-1,1 0 0,0 1 0,1-1 0,-1 1 0,0-1 0,0 1-5,2 3 21,-1-5-20,0 1-1,0-1 1,0 0 0,0 0-1,0 0 1,0 0-1,0 0 1,0 0 0,0 0-1,0 1 1,0-1 0,0 0-1,0 0 1,0 0-1,0 0 1,0 0 0,0 0-1,0 0 1,0 1 0,0-1-1,0 0 1,0 0-1,0 0 1,0 0 0,0 0-1,0 0 1,0 0 0,0 0-1,0 1 1,0-1-1,-1 0 1,1 0 0,0 0-1,0 0 1,0 0 0,0 0-1,0 0 1,0 0-1,0 1 9,0-1 0,0 0 17,0 0 51,0-9 1014,8-7-523,-6 11-523,-1 1 0,1-1 0,1 1-1,-1 0 1,3-3-45,33-41 164,-18 21-15,-17 22-96,1 0 1,0 1-1,-1-1 1,2 1-1,-1 0 1,0 0-1,1 0 0,1 0-53,17-13 203,-7 7-108,-1-2-1,0 1 0,-1-2 0,9-10-94,8-13 30,21-23 79,-38 43-13,-9 10 183,0 0-1,0 1 0,5-5-278,-10 10 14,0 0 0,0 0 0,0 0 0,0 0-1,0 0 1,0 0 0,0 0 0,-1 0 0,1 0 0,0 0 0,0 0 0,0 0 0,0 0 0,0 0-1,0 0 1,0 0 0,0 0 0,0 0 0,0 0 0,-1 0 0,1 0 0,0 0 0,0 0-1,0 0 1,0 0 0,0 0 0,0 0 0,0 0 0,0-1 0,0 1 0,0 0 0,0 0 0,0 0-1,0 0 1,0 0 0,0 0 0,0 0 0,0 0 0,0 0 0,0 0 0,0-1 0,0 1-1,0 0 1,0 0 0,0 0 0,0 0 0,0 0 0,0 0 0,0 0 0,0 0 0,0 0-1,0-1 1,0 1 0,0 0 0,0 0 0,0 0 0,0 0 0,0 0 0,0 0 0,0 0 0,0 0-1,1 0-13,-9 1 278,-9 19-21,11-13-114,1-1-1,-1 1 0,-1-1-142,-10 12 93,-22 20-33,18-22-37,10-6-22,-1 5 1,9-10-1,-1-1 0,1 1 0,-1-1 0,0 0 0,0 0 0,-2 1-1,-5 2 2,6-4-1,0 0 0,0 1 1,0 0-1,0 0-1,-37 37 3,38-37-2,1 0 1,-1 0-1,1 0 1,-3 5-2,-5 5 0,1-3 0,7-8 0,0 1 0,0 0 0,0-1 0,0 1 0,-1 3 0,-1 0 0,1 0 0,-1-1 0,0 0 0,-4 4 0,-11 14 0,15-18 0,1-1 1,-1 0-1,-2 2 0,-9 8-7,15-13 6,1-2 1,-1 0 0,1 0-1,0 0 1,0 0 0,0 0 0,0 1 0,0-1 0,-1 0-1,1 0 1,0 0 0,0 0 0,0 0 0,0 0-1,0 1 1,0-1 0,0 0 0,0 0 0,0 0 0,-1 0-1,1 0 1,0 1 0,0-1 0,0 0 0,0 0 0,0 0-1,0 0 1,0 1 0,0-1 0,0 0 0,0 0-1,0 0 1,0 0 0,0 0 0,0 1 0,1-1 0,-1 0-1,0 0 1,0 0 0,0 0 0,0 1 0,0-1 0,0 0 0,0 0-1,0 0 1,0 0 0,0 0 0,0 0 0,0 0 0,0 0 0,0 0 0,0 0 0,0 1 0,0-1-1,1 0 1,-1 0 0,0 0 0,0 0 0,0 0 0,0 0 0,0 0 0,0 0 0,0 0 0,0 0-1,0 0 1,0 0 0,0 0 0,1 0 0,-1 0 0,0 0 0,0 0 0,0 0 0,0 0 0,0 0-1,0 0 1,0 0 0,0 0 0,0 0 0,1 0 0,-1 0 0,0 0 0,0 0 0,0 0 0,0 0-1,0 0 1,0 0 0,0 0 0,0 0 0,0 0 0,0 0 0,0 0 0,0-1 0,0 1 0,1 0-1,-1 0 1,0 0 0,0 0 0,0 0 0,0 0 0,0-1-4,0 1 3,0-1 0,0 1 0,0 0 1,0 0-1,0 0 0,0 0 0,0-1 0,0 1 0,0 0 0,0 0 0,-1 0 0,1 0 0,0-1 0,0 1 0,0 0 0,0 0 0,0 0 0,0 0 0,-1 0 0,1 0 0,0 0 0,0-1 0,0 1 0,0 0 0,0 0 0,-1 0 0,1 0 0,0 0 0,0 0 0,0 0 0,0 0 0,-1 0 0,1 0 0,0 0 0,0 0 0,0 0 0,-1 0 0,1 0 0,0 0 0,0 0 0,0 0 0,0 0 0,-1 0 0,1 0 0,0 0 0,0 0 1,7-4 15,13-8-8,-6 3-6,-12 8-1,2-2 2,0 1-1,0 0 0,-1-1 0,4-2-1,40-40 1,-38 36 1,0-1 0,0 0 0,6-11-2,5-6 4,-4 11-2,-1 1 0,2 0 0,7-4-2,-7 5 6,0 0-1,-1-1 0,11-14-5,-14 13 6,-3 4 4,0 0 0,2-6-10,-7 12 11,0-1 1,6-5-12,-6 7 6,-1 1 0,0-1 1,0-1-1,0 1 0,-1-1-6,-3 6 7,1 0 0,-1 0 0,0 0-1,0-1 1,0 1 0,0 0-1,0 0 1,0 0 0,0 0-1,0-1 1,0 1 0,0 0-1,0 0 1,0 0 0,0 0 0,0-1-1,0 1 1,0 0 0,0 0-1,0 0 1,0 0 0,0-1-1,0 1 1,0 0 0,0 0-1,0 0 1,0 0 0,0 0 0,0-1-1,0 1 1,0 0 0,-1 0-1,1 0 1,0 0 0,0 0-1,0 0 1,0-1 0,0 1-1,0 0 1,-1 0 0,1 0 0,0 0-1,0 0 1,0 0 0,0 0-1,-1 0 1,1 0 0,0 0-7,0 0 11,-1 0 0,1 0 0,0 0 0,-1 0 0,1 0 0,-1 0 0,1 0 0,0 0 0,-1 0 1,1 0-1,0 1 0,-1-1 0,1 0 0,0 0 0,-1 0 0,1 1 0,0-1 0,-1 0 0,1 0 0,0 1 1,0-1-1,-1 0 0,1 1 0,0-1 0,0 0 0,0 1-11,-2 1 4,-5 10 28,0 0-1,-7 7-31,-17 24 44,2-7 56,25-32-83,-1 1-1,0-1 1,1 0-1,-5 1-16,-11 12 17,0 0 0,1 1 0,0 0 0,-7 12-17,7-8 36,3-4 56,1 0 1,-2 6-93,10-15 25,2 0 0,-1 1 0,1 0 1,1 0-1,-3 8-25,6-11-193,3-5-139,2-5-267,11-13 141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29T20:23:45.261"/>
    </inkml:context>
    <inkml:brush xml:id="br0">
      <inkml:brushProperty name="width" value="0.1" units="cm"/>
      <inkml:brushProperty name="height" value="0.1" units="cm"/>
      <inkml:brushProperty name="color" value="#333333"/>
      <inkml:brushProperty name="ignorePressure" value="1"/>
    </inkml:brush>
  </inkml:definitions>
  <inkml:trace contextRef="#ctx0" brushRef="#br0">76 0,'-75'0,"113"0,39 0,11905 0,-10847 0,-1085 0,-31 0,-16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4:00.71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4480 584,'29'27'166,"-20"-19"207,-8-7 213,-2-2 394,1 1-663,0 0-50,0-14 279,1 0-484,0 1-1,1-1 0,1 1 0,0-1-61,1-4 77,2-15 696,-1-11-773,-3 28 310,4-13-310,-3 16 144,-1 0 0,1-10-144,6-66 670,10-33-670,0-5 13,-10 77-6,12-45-7,21-50-1,-12 44 3,-9 25 16,48-154 441,-50 172-245,33-89 266,15-15-377,93-217 62,-144 342-165,107-236 17,-112 249-15,90-185 41,-76 155-34,3 2 0,2 1-1,2 1 1,15-15-9,-34 47 2,127-169-4,37-51 9,-177 237-7,100-117 2,-60 72 2,-1 5-4,30-25 0,-15 16-6,51-44-2,-52 48 8,-11 11 29,1 1 0,2 2 1,1 2-1,26-12-29,87-47 316,-113 62-127,1 1 1,14-4-190,-28 18 88,0 1 1,30-5-89,-11 2 43,15-4 16,0-2 71,1 4 0,20-1-130,-57 11 53,0-1 1,14-6-54,6-2 22,15-3-5,51-12-2,-59 14 2,20-10-17,-25 8 7,45-9-7,-7 13 0,9-3 0,-51 8 26,37-2-26,52 1 171,-7 0 7,-80 5-155,179-12 18,-77 13-24,-118 4 10,0 2 0,0 2 0,0 1 0,5 3-27,-13-3 37,14 1 146,37 0-183,-33-4 56,6 2-38,0 2 0,0 2 0,-1 3 0,26 9-18,-51-12 0,113 34 10,-115-37 6,13 1-16,8 2 16,-35-6-14,33 7 37,0 2 0,0 2-1,7 4-38,94 51 95,-139-66-94,21 10 9,0-2-1,1-1 1,16 4-10,78 14 29,-49-13-23,-14-3-6,-16-3 0,0 2 0,-31-7 0,0 0 0,-1 1 0,0 0 0,9 6 0,7 6 0,0 1 0,-4-2 0,15 7 0,-17-10 10,-1 0 0,1 1 1,8 9-11,47 48 40,-29-28-14,-25-24-10,0 1 0,-2 0-1,11 16-15,-28-34 1,16 22 27,0-1-1,17 16-27,78 75 51,-2 9-51,-66-67 59,-22-26 9,1-1 1,7 5-69,3-3 34,-15-14-23,0 2-1,-1 0 0,7 11-10,14 18 12,-19-26-6,-2 2 0,9 14-6,-16-22 1,1-2 0,0 1 0,1-2 1,0 1-1,4 1-1,0 0 1,-2 1 0,1 1 1,2 5-2,-1 2 6,2 7-6,10 14 2,-6-11 9,-1 1 0,4 11-11,22 43 9,22 42-10,-44-84 1,22 29 0,0 2-1,-25-40-5,35 60-3,-36-63 9,-1-2 0,19 24 0,46 43-6,-71-82 3,-10-11-1,1-1 0,-1 1 0,1-1 0,2 1 4,11 7-24,0-1 0,1-1 0,0-1 0,10 3 24,-10-4-15,33 13-109,7 1 124,-38-15-28,177 57-195,-88-31 182,-65-20 42,1-2-1,0-2 0,0-2 1,24 0-1,6-3-10,-1 4 0,17 6 10,-42-3-31,17 3-22,-16-6 29,101 19-34,32 4 78,-149-26-17,15 4-9,4 3 6,9 2-7,-43-12 8,1 0 0,-1-2 0,10 0-1,19 1 10,47 8-1,-66-6-9,29 5 0,-18-1 1,0-1-1,0-2 0,0-2 1,9-2-1,183 6 38,-233-7-38,132 10 10,-96-6-8,18 1 16,0 3 0,27 9-18,68 24 16,-104-29 7,9-1-23,-17-4 12,-1 2 0,7 3-12,57 21 5,29 10-1,-120-39-4,-1-1 0,1 1 0,-1 1 0,0 0 0,0 0 0,0 1 0,-1-1 0,0 2 0,3 2 0,0 0 0,1-1 0,1 0 0,13 11 0,44 32 0,-44-31 1,121 94 5,-36-31-29,-98-73 28,-1 1-1,0 1 1,-1 0-1,0 0 1,5 10-5,-10-14 9,-1 1 1,0-1-1,-1 1 0,0-1 1,0 1-1,0 4-9,-2-6 1,6 38-15,-6-35 13,0 0 1,-1 0 0,0-1 0,-1 1 0,-1 8 0,-1 9 7,3-25-5,0 0-1,0 0 0,0 0 1,0 0-1,0 0 0,0 0 1,1 0-1,-1 0 0,1 0-1,1 7 3,3 14-2,-3-12-1,0 1 0,0 4 0,-1-7 2,-1 0 0,0-1-1,-1 1 1,-1 8-2,1-13 2,1 1 0,0-1 0,0 0 0,0 1 0,0-1 0,1 1 0,-1-1 0,2 3-2,2 6 0,0-1 1,1 3-1,-2-8-1,4 7-4,-4-9 4,-1-1 1,0 1-1,0 0 1,0 3 0,-1-7 0,-1 0 0,0 0 1,0 0-1,0 0 0,0 0 1,1 0-1,-2 0 1,1 0-1,0 0 0,0 0 1,0 0-1,0 0 0,-1 0 1,1 0-1,0 0 1,-1 0-1,1 0 0,-1 0 1,1 0-1,-1 0 1,0 0-1,1 0 0,-1 0 0,1-1 0,-1 0 0,1 0 0,0 1 0,0-1 0,0 0 0,-1 0 0,1 0 0,0 0 0,0 0 0,0 0 0,-1 0 0,1 0 0,0 0 0,0 0 0,0 0 0,-1 0 0,1 0 0,0 0 0,0 0 0,0 0 0,-1 0 0,1 0 0,0 0 0,0 0 0,-1 0 0,1 0 0,0 0 0,0 0 0,0 0 0,0 0 0,0 0 0,0 0 0,0 0 0,-1 0 0,1 0 0,0 0 0,0 0 1,0 0-1,0 0 0,0 0 0,0 0 0,0 0 0,-1 0 0,1 0 0,0 0 0,0 0 0,0 0 0,0 0 0,0 0 0,0 0 0,0 1 0,0-1 0,-1 0 0,1 0 0,0 0 0,0 0 0,0 0 0,0 0 0,0 0 0,0 0 0,0 0 0,0 1 0,0-1 0,0 0 0,0 0 0,0 0 0,0 0 0,0 0 0,0 0 0,0 0 0,0 1 0,0-1 0,0 0 0,0 0 0,0 0 0,0 0 0,0 0 0,0 0 1,0 0-1,0 1 0,0-1 0,0 0 0,0 0 0,1 15 3,0 0 0,4 15-3,8 13 0,-5-5 0,-8-37 0,1 0 0,-1 0 0,1 1 0,0-1 0,-1 0 0,1 0 0,0 0 0,-1 0 0,1 0 0,0 0 0,0 0 0,0 0 0,0 0 0,1 1 0,5 6 0,-3-1 0,-1-1 0,0 2 0,2 4 0,-4-9-2,-1 1-1,1-1 1,-1 1-1,0-1 1,1 0-1,-2 2 3,1-1-2,0 3-4,0-4 4,0 0 0,0 0 1,0 0-1,1 1 0,0 0 2,-1-4 0,0 0 0,-1 0 0,1 0 0,0 0 0,0 0-1,0 0 1,0 0 0,0 0 0,0 0 0,0 0 0,0 0 0,0 0 0,0 0-1,0 0 1,0 0 0,0 0 0,0 0 0,0 0 0,0 0 0,0 0-1,0 0 1,-1 0 0,1 0 0,0 0 0,0 0 0,0 0 0,0 0 0,0 0-1,0 0 1,0 0 0,0 0 0,0 0 0,0 0 0,0 0 0,0 1-1,0-1 1,0 0 0,0 0 0,0 0 0,0 0 0,0 0 0,0 0 0,0 0-1,0 0 1,0 0 0,0 0 0,0 0 0,0 0 0,0 0 0,0 0-1,0 0 1,0 0 0,0 0 0,0 0 0,0 1 0,0-1 0,0 0 0,0 0-1,0 0 1,0 0 0,0 0 0,0 0 0,0 0 0,0 0 0,0 0 0,0 0-1,0-1 1,0 1 0,0 0 0,0 0 0,0 0 0,0 0 0,0 0-1,-1 0 1,1 0 0,0 0 0,0 0 0,0 0 0,0 0 0,0 0-1,0 0 1,0 0 0,0 0 0,0 0 0,0 0 0,-1 0 0,1 0-1,0 0 1,0 1 0,0-1 0,0 0 0,0 0 0,0 0 0,0 0-1,0 0 1,0 0 0,0 0 0,0 0 0,0 0 0,0 0 0,-1 0-1,1 0 1,0 0 0,0 0 0,0 1 0,0-1 0,0 0 0,0 0 0,0 0 0,0 0 0,0 1 0,0-1 1,0 0-1,-1 0 0,1 1 0,0-1 1,0 0-1,0 1 0,0-1 0,0 0 1,0 1-1,0-1 0,0 0 0,0 0 1,0 1-1,0-1 0,0 0 0,0 1 1,0-1-1,0 0 0,1 1 1,-1-1-2,0 1 2,1 7-173,1 2-807,-1 0 0,0 5 979,-1-15-462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4:52.153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6 4015 488,'11'40'322,"-4"-28"-20,-6-9 600,-1-4-788,-1 1 0,0 0 0,1 0 0,-1 0 0,1-1 0,-1 1 0,1 0 0,-1-1 0,1 1 0,-1 0 0,1-1 0,0 1 0,-1 0 0,1-1 0,0 1 0,-1-1 0,1 1 0,0-1 0,-1 0-114,-5-11 2441,5 10-2525,-1 0 90,1 0 84,0 0 0,1 0-1,-1 1 1,0-1 0,1 0-1,-1 0 1,1 0 0,-1 0 0,1 0-1,0-1-89,1-77 548,-2 62-472,1 13 0,-1-1 1,1 1-1,1 0 0,-1-1 0,1 1 1,0-1-1,0 0-76,6-15 261,-4 16-243,-1-1 0,-1 1-1,1-1 1,-1 0 0,0 0 0,0 0 0,0 0-1,-1 1 1,0-6-18,-4-27 5,0 4-3,4 31-1,0 0 1,0 0 0,1 0-1,-1 0 1,1 0-1,-1-1 1,1 1-1,1-2-1,0 1 3,-1 0 0,0 0 0,0 1 0,0-4-3,-1 1 5,0-1 1,-1 1 0,1-1-1,-1 1 1,0-1-1,-1-1-5,1 7 1,1 0 1,0 0-1,0 0 0,0 0 0,-1 0 0,1 0 0,0 0 1,0 0-1,1 0 0,-1 0 0,0 0 0,0 0 1,0 0-1,1 0 0,-1 0 0,0 0 0,1 0 0,-1 0 1,1 0-1,0 0-1,2-5 7,0-6 9,2 7-4,-5 4-11,1 1-1,-1 0 1,1-1-1,-1 0 1,0 1-1,1-1 1,-1 1 0,0-1-1,1 1 1,-1-1-1,0 0 1,0 1-1,0-1 1,1 1-1,-1-1 1,0 0-1,0 1 1,0-1-1,0 0 1,0 1-1,0-1 1,0 0-1,0-18 7,1 12-7,-1 0 1,0-1-1,-1-6 0,0 9 0,0-1 0,0 1 0,0-1 0,1-4 0,0 9 0,0-1 0,0 1 0,0 0 0,0 0 0,0-1 0,1 1 0,-1 0 0,1 0 1,-1 0-1,1-1 0,-1 1 0,1 0 0,-1 0 0,1 0 0,0 0 0,0 0 0,0 0 0,-1 0 0,2 0 0,3-3 3,-4 4-3,-1 0 0,1-1 1,-1 1-1,1 0 1,-1-1-1,1 1 1,0-1-1,-1 1 1,0-1-1,1 1 0,-1-1 1,1 1-1,-1-1 1,0 1-1,1-1 1,-1 0-1,0 1 1,1-1-1,-1 1 0,0-1 1,0 0-1,0 1 1,0-1-1,0 0 1,0 1-1,0-1 1,0 0-1,0 1 0,0-1 1,0 0-1,0 1 1,0-1-1,0 0 1,-1 0-1,-4-19 27,4 17-17,-1 0 0,1-1 0,1 1-1,-1-1 1,0 1 0,1-1 0,0 1-1,0-1 1,0 1 0,0-1 0,0 1 0,1-1-1,0-1-9,1-1 15,-1 2-6,0 0 1,0 1-1,0-1 0,0 0 1,0 0-1,-1-4-9,0 2 3,1-1-1,-1 1 1,1 0 0,0-1-1,1 1 1,0 0 0,0-1-3,2-2-3,-3 6 2,1 0-1,-1 0 1,0 0 0,0 0-1,0 0 1,-1-1 0,1 1-1,-1-2 2,-1-24 1,0 21 15,0 0-1,1-7-15,0 13 15,1-1 1,0 1-1,-1-1 0,1 1 0,0 0 0,0-1 0,0 1 0,0 0 0,1 0 0,-1 0 0,1-1 0,-1 2 1,1-1-1,1-1-15,-1 0 22,0 1 1,0 0-1,0-1 0,0 0 1,-1 1-1,1-1 1,-1 0-1,1 0 1,-1-1-23,5-15 74,5-1-39,-4-2-23,-7 18-10,2-1-1,-1 0 1,0 1 0,2-2-2,0-1 1,-1 1 0,1-1 1,-1 0-1,0 0 0,-1 1 1,0-2-2,7-21 4,-6 21-3,0-1 1,0 1 0,1-8-2,-4 2 1,1 11 0,-1 0 1,1 0 0,0 0 0,0 0-1,1 1 1,-1-1 0,1 0-1,-1 0 1,2-2-2,5-13 16,-5-1 0,3 4-2,-4 12-12,1 0 1,-1 0 0,-1 0 0,1-1 0,0 1 0,0-2-3,0-5 5,1 0 0,0 1 0,0-1-1,2-2-4,0 0 11,-1 0-1,2-12-10,-3 12 0,1 0 1,1 0-1,2-6 0,-4 11 0,1 1 0,0 1 0,0-1 0,0 1 0,2-3 0,7-12 0,-7 7 0,0 0 0,-1 1 0,-1-1 0,1-5 0,-1 3 0,1 0 0,0 0 0,3-2 0,13-40-2,-5 14-4,-12 37 6,0-1 1,0 1-1,0 1 0,3-4 0,7-12 6,-7 10-4,-1 1-1,2 0 1,-1 0 0,1 0-1,1 1 1,0 0 0,8-7-2,-9 11 4,-5 3-2,0 0 1,1 0-1,-1 0 0,0 0 1,0 0-1,0-1 1,0 1-1,0-1 1,-1 1-1,1-1 0,0-2-1,2-6 8,-3 8-5,0-1 1,0 1-1,1-1 1,-1 1-1,1 0 1,0-1-1,0 1 1,2-2-5,0 0 7,1 1 0,-1 0 0,1 0 0,0 0 0,1 0-7,13-10 22,-16 11-18,0 0 0,0 0 0,0-1 0,-1 1 0,1-1 0,-1 0 0,2-2-4,9-16 19,-3 10-11,0 0 0,5-3-8,-6 7 3,-1-1 1,-1 0-1,1 0 1,-1 0-1,2-6-3,0-3 1,-2 5 1,0 0 1,1 1-1,4-5-2,-4 6 21,1 1 0,0 0 0,1 1 0,0 0 1,6-4-22,-14 11 8,0 1 1,0-1-1,0 0 1,-1 1-1,1-1 1,-1 0-1,1 0 1,-1 0-1,0 0 1,0-1 0,0 1-1,1-1-8,4-9 47,7-8 22,-5 7-34,-7 10-30,1 0 0,-1 0 0,1 0 0,0 0 0,0 1 0,0-1 0,0 1 0,3-3-5,21-17 25,8-11-25,-26 23 0,-5 7 0,-1 0 1,1 0-1,0 1 0,0-1 0,0 0 1,2 0-1,0 0 1,0 0 1,-1 0 1,0 0-1,0 0 0,0 0 0,-1 0 0,1-1-2,2-3 9,-1 1 0,2-1 0,-1 1 0,1 1 0,0-1 0,0 1 0,0 1 0,7-4-9,-9 6 2,59-28 44,-52 24-38,0-1 0,-1 0 0,1-1 0,0-2-8,-6 4 0,-3 4 0,0-1 0,0 1 0,0 0 0,0 0 0,0 0 0,0 0 0,4-1 0,24-6 2,-23 7 0,-1 1-1,0-1 0,0-1 0,0 1 0,-1-1 1,7-4-2,7-3 6,-3 3 2,4-7 5,-15 9-1,0 1 0,0 0 1,6-3-13,0 3 14,1 0 1,-1 1-1,1 0 1,8 0-15,-5 0 14,-1 0 0,7-2-14,11-4 2,-26 8-1,0-1 0,0 0 0,-1 0 0,1 0 0,1-2-1,3-1 2,0 0 0,0 1-1,0 1 1,0 0 0,1 0 0,4 0-2,3 1 2,-5 1 2,-1-1 0,0-1 0,3 0-4,-2-1 3,0-1 0,-1 0-1,12-7-2,-7 4 2,0 0-1,1 1 1,17-4-2,61-11 5,-50 12-7,53-8 18,-35 7 60,-46 7 22,-1 1-1,13 0-97,-23 3 37,-1-1 0,1-1 0,0 0 0,3-1-37,16-3 85,15 4 32,-24 0-50,-1 0 0,9-4-67,2 1 48,23-8 20,-33 8-52,-1 1 1,1 1 0,6 0-17,28-1 16,68-6 22,0-9 32,-100 16-29,0 0 0,0 2 1,1 0-1,14 1-41,106 16 148,-54-12 3,-38-4-28,-29 0-27,1 0 1,11 3-97,94 13 309,-113-16-257,1 0 0,-1-1 0,12-1-52,-8-1 47,0 2 0,2 1-47,40 2 71,-9 0 46,3-2-117,64 2 154,-69 0-73,1-3 0,8-1-81,-6-4 27,-9 1 28,34 0-55,-54 5 10,52-1 36,-60 0-30,0-1-1,-1 0 1,1-1 0,3-1-16,3-1 20,0 0 0,0 1 0,1 1 0,0 1 0,5 1-20,334-33 401,-345 32-397,70-9 50,83-22-54,-76 7 19,-44 14-6,54-10 4,51-5-9,18-12-8,18-11 10,-149 39-1,29-14-9,21-6 13,-29 15-6,-8 2 2,21-10-9,56-31 7,-123 52-7,75-38 3,-43 23 1,-23 11 0,14-8-4,-16 6 1,10-6 3,6 5-3,-12 4-1,24-12 0,-30 13 0,-1 0 0,1 0 0,9-1 0,38-5 0,-43 7 0,0-1 0,0-1 0,8-4 0,5-2 0,-20 8 0,1 0 0,0 0 0,6-4 0,24-20 0,-26 20 1,0 0 0,1 2 1,0 0-1,1 0-1,4-2 2,126-43-1,-47 16-9,16-1 8,61-5 0,-91 24 2,39-16-2,-77 19 1,0 3 1,11-1-2,95-9 3,-85 13-3,-15 1 0,4 3 0,39-5 0,-32 2 0,-51 6 0,30-2 0,-1 1 0,2 2 0,102 3 10,-65-2-5,-8 3 8,19 6-13,-9-1 4,166 14 19,-170-13-21,-20-1-3,31 2 3,38 11-2,91 34 6,-207-53-6,39 10 0,-1 3 0,0 1 0,15 10 0,-18-3 1,-9-6 5,23 9-6,256 100 17,-220-77-17,-48-23 2,84 37 7,-8-4 3,-82-37 61,34 24-73,149 115 168,-186-130-159,-1 2-1,15 19-8,69 82 158,-88-89-59,2 7-99,-6-9 14,34 42 15,-23-31-8,20 34-21,-22-25 17,24 39 14,-56-88-12,-1 0 1,-1 0 0,0 1 0,1 8-20,15 66 109,-4-12-59,29 76-2,-36-117-35,2-1 0,5 8-13,-11-25 4,-1 0 0,0 0 1,-2 0-1,0 1 0,1 18-4,-2-22 6,0 0 0,4 7-6,-3-9 10,0 1 0,-1 1-1,-1 0-9,1 20 18,-1-12-11,0-1 0,1 0 1,2 0-1,1 2-7,4 8 3,30 108 11,-28-92-4,-1-7-4,2 24-6,-8-34 0,-2-16 7,-1 1-1,0 0 0,-1 0 1,-1 7-7,-2 16 53,2 17-53,1-27 5,-1 0-1,-5 28-4,0-33 1,3-14 1,1 0 0,-1 0 0,1 10-2,4 47 2,0-22 1,-3 0 0,-2 5-3,1-35 1,-1 10-1,-1 1 0,-6 18 0,8-40 0,-2 9-2,0 1 0,0 0 0,2-1 0,0 5 2,1-8-3,-1-1 0,0 1 0,0 0 0,-1-1-1,0 1 1,-1-1 0,0 1 3,-3 3-1,4-8 1,0-1 1,0 0 0,0 1-1,1-1 1,-1 1 0,1-1 0,1 1-1,-1-1 1,1 6-1,4 17 4,-2-17-1,0 0-1,-1 5-2,4 18 0,-5-33 0,0 0 1,0 0-1,1 1 0,-1-1 0,0 0 0,1 0 0,-1 1 0,1-1 0,-1 0 0,1 0 0,0 1 0,0-2 0,-1 0 0,0 0-1,0 1 1,0-1 0,0 0 0,0 0 0,1 0 0,-1 0 0,0 1 0,0-1 0,0 0 0,0 0 0,0 0-1,0 1 1,0-1 0,0 0 0,0 0 0,0 0 0,0 1 0,0-1 0,0 0 0,0 0 0,0 0 0,0 1-1,0-1 1,0 0 0,0 0 0,0 0 0,0 1 0,0-1 0,0 0 0,0 0 0,-1 1-64,-4-2-28,3 0 112,2 1-247,-1-2-1880,1 0 1611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4.59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248 0 120,'32'2'72,"-55"16"8,0 8-8,-9 10-32,-7 10-16,-10 25-64,-4 4-56,-8 8 64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4.961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12 1 744,'-11'31'360,"11"-26"-200,6-2-216,16-14-8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5.28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566 1 1240,'12'7'620,"-11"-7"-603,-1 0 0,1 0 0,-1 1 0,1-1 0,0 0 0,-1 1 1,1-1-1,-1 1 0,0-1 0,1 1 0,-1-1 0,1 1 0,-1-1 1,0 1-1,1-1 0,-1 1-17,-2 1 75,2-1-32,0 4-15,0-3-22,0 0 0,-1 1 0,1-1 0,-1 0 0,1 0 0,-1 1-1,0-1 1,0 0 0,0 0 0,0 0 0,0 0 0,-1 0 0,0 1-6,-5 5 93,0 1 1,-1-1-1,0-1 1,-4 3-94,-18 18 330,-113 136 156,121-138-482,-34 48 92,-31 54-96,64-93 95,-8 12 116,-31 45 414,4-15 149,52-70-721,-4 5-10,10-12-45,0 0 0,0 1 0,-1-1-1,1 0 1,0 1 0,0-1 0,0 0-1,0 1 1,-1-1 0,1 1 0,0-1-1,0 0 1,0 1 0,0-1 0,0 1-1,0-1 1,0 1 0,0-1 0,0 0-1,0 1 1,0-1 0,0 1 0,1-1-1,-1 1 3,0-1-14,1 0 0,-1 1 0,0-1-1,1 0 1,-1 1 0,1-1 0,-1 0-1,1 0 1,-1 0 0,1 0 0,-1 1-1,1-1 1,-1 0 0,1 0-1,-1 0 1,1 0 0,-1 0 0,1 0-1,-1 0 1,1 0 14,2-1-131,1 1 0,-1-1 0,1 1-1,-1-1 1,0 0 0,1 0 0,-1 0 0,0-1-1,0 1 1,1-1 131,3-3-367,0 1 1,0-1-1,0-1 0,0 0 367,24-26-666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5.621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773 25 464,'4'-2'48,"-1"-1"31,0 1 0,1 0 0,-1 0 0,1 0 1,-1 0-1,1 0 0,0 1 0,0 0 1,0-1-1,0 1 0,2 0-79,8 0 579,-14 1-555,0 0 1,1 0 0,-1 0-1,0 0 1,0 0-1,1 0 1,-1 0 0,0 0-1,0 0 1,1 0-1,-1 0 1,0 0 0,0 0-1,1 0 1,-1 0-1,0 0 1,0 1 0,0-1-1,1 0 1,-1 0-1,0 0 1,0 0 0,0 1-1,1-1 1,-1 0 0,0 0-1,0 0 1,0 1-1,0-1 1,0 0 0,0 0-1,0 1 1,1-1-1,-1 0 1,0 0 0,0 1-1,0-1 1,0 0-1,0 0 1,0 1 0,0-1-1,0 0 1,0 0-1,0 1 1,0-1 0,-1 0-1,1 0 1,0 0-1,0 1 1,0-1-25,-4 15 531,4-15-511,-5 14 157,0-1-1,-1 0 0,-1 0 0,0-1 0,0 0 0,-1 0 0,-7 7-176,-32 32 373,-63 74 111,85-94-410,-126 170 191,7 21-72,69-106 61,16-23 24,-106 155 655,162-243-960,5-5-41,4-3-50,-1 0 1,0-1-1,0 0 0,0 0 1,0-1-1,2-2 118,10-10-361,23-23-895,-2-2 0,4-9 1256,35-43-875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6.450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535 308 1272,'13'-12'397,"-7"5"-98,1 0-1,1 1 1,1-1-299,-8 6 33,0 0 0,0 1 1,0-1-1,0 1 1,0-1-1,0 1 1,0 0-1,0-1 0,0 1 1,0 0-1,1 0-33,-1 0 22,-1 0 0,0 0 0,1 0 0,-1 0 0,1 0 0,-1 0 0,0 0 0,1 0 0,-1 1 0,1-1-1,-1 0 1,0 0 0,1 0 0,-1 1 0,0-1 0,1 0 0,-1 0 0,0 1 0,1-1 0,-1 1-22,1 0 44,-1 0 1,1 0-1,-1 0 1,0 0-1,1 0 1,-1 0-1,0 0 1,0 0-1,1 0 1,-1 0-1,0 0 1,0 1-1,0-1 1,-1 0-1,1 0 1,0 0-1,0 0 1,-1 1-45,-5 16 370,-1-1 1,-1-1 0,-1 1 0,0-1 0,-3 3-371,3-5 213,-2 3-11,-1-1 0,-1 0 0,0-1 0,0-1 0,-2 0 0,0-1 1,-2 1-203,1-1 118,1 0 1,0 2 0,1-1-1,-1 3-118,-73 80 196,41-38-177,27-34-17,1-3-2,1 2 1,1 0-1,-6 11 0,-11 36 0,1-7-2,-9 27-26,40-86 21,-1 0-8,1 0-1,-1 0 1,2 0 0,-2 4 15,3-9-4,-1 0 0,1 1 0,0-1 0,0 1 0,0-1 0,0 1 0,0-1 0,0 0 1,0 1-1,0-1 0,0 1 0,0-1 0,0 1 0,0-1 0,0 1 0,0-1 0,0 1 0,1-1 1,-1 0-1,0 1 0,0-1 0,0 1 0,1-1 0,-1 0 0,0 1 0,0-1 0,1 0 0,-1 1 0,0-1 1,1 0-1,-1 1 0,0-1 0,1 0 0,-1 0 0,1 1 0,-1-1 0,0 0 0,1 0 0,-1 0 1,1 0-1,-1 0 0,1 0 0,-1 1 0,1-1 0,-1 0 0,1 0 0,-1 0 0,0 0 0,1-1 4,3 1-39,-1-1-1,1 1 0,0-1 1,-1-1-1,1 1 0,-1 0 0,1-1 1,-1 0-1,1 0 0,-1 0 1,0 0-1,0 0 0,1-1 40,2-2-88,2-1-81,-1-1-1,1 0 0,-1 0 1,0-1-1,-1 0 0,0 0 1,0-1 169,10-12-432,34-40-757,9-8-889,17-12 2078,88-87-47,31-51 47,-153 171 350,-9 10 360,5-10-710,5-17 485,-28 41-358,0 1 0,2 1 0,0 0 0,13-11-127,-25 29 14,0 0-1,0-1 1,1 2 0,0-1 0,-1 1 0,1 0 0,3-2-14,-8 5 10,0-1 1,1 1-1,-1-1 0,0 1 0,0 0 1,1-1-1,-1 1 0,0 0 1,1 0-1,0 0-10,-1 0 11,-1 0 0,1 0 0,-1 1 1,1-1-1,-1 0 0,0 0 0,1 1 0,-1-1 0,1 0 1,-1 1-1,0-1 0,1 0 0,-1 1 0,0-1 0,1 0 1,-1 1-1,0-1 0,0 1 0,1-1 0,-1 1 0,0-1 0,0 0 1,0 1-1,0-1 0,0 1 0,1-1 0,-1 1 0,0-1 1,0 1-1,0-1 0,0 1 0,0 0-11,-1 2 62,1 0 0,0 0 0,-1 0 0,1 0 0,-1 0 0,0 0 0,0-1 0,0 1-1,-1 0 1,1 0 0,-1 1-62,-2 2 131,0 1 0,-1-1 1,1 0-1,-3 2-131,-47 46 581,20-12-457,2 2-1,-2 6-123,-16 24 44,-222 313-21,104-165 507,157-208-459,1-1 0,1 1 0,0 0 0,0 3-71,6-12 8,-1 4-25,4-8 14,0-1 0,1 0 0,-1 0-1,0 0 1,0 1 0,0-1-1,0 0 1,0 0 0,0 0 0,1 1-1,-1-1 1,0 0 0,0 0-1,0 0 1,1 0 0,-1 1-1,0-1 1,0 0 0,0 0 0,1 0-1,-1 0 1,0 0 0,0 0-1,1 0 1,-1 0 0,0 0 0,0 0-1,1 0 1,-1 0 0,0 0-1,0 0 1,1 0 0,-1 0-1,0 0 1,0 0 0,0 0 0,1 0-1,-1 0 1,0 0 3,2-1-26,1 1 1,-1-1-1,0 0 1,0 0-1,0 0 0,1 0 1,-1 0-1,0 0 1,-1 0-1,1-1 0,0 1 1,0-1-1,0 1 1,-1-1-1,1 0 0,0 0 26,11-11-154,34-25-302,-2-6-717,34-44 1173,-69 77-97,185-241-1838,-151 194 1611,15-23-54,5-8 111,33-31 267,84-81 434,-163 180-196,4-7-238,2-2 218,-20 24-127,1 2 1,0-1-1,4-3-91,4-3 239,-12 10-213,11-8 267,-12 9-283,0 0 0,0 0 1,0 0-1,1 0 0,-1 0 0,0 0 1,0-1-1,1 1 0,-1 0 0,0 0 1,0 0-1,1 0 0,-1 0 0,0 0 1,0 0-1,1 0 0,-1 0 0,0 0 0,0 0 1,1 0-1,-1 0 0,0 0 0,0 1 1,1-1-1,-1 0 0,0 0 0,0 0 1,0 0-1,1 0 0,-1 0 0,0 1 1,0-1-1,0 0 0,1 0 0,-1 0 0,0 1 1,0-1-1,0 0 0,0 0 0,0 0 1,1 1-1,-1-1 0,0 0 0,0 0 1,0 1-1,0-1 0,0 0 0,0 0 1,0 1-1,0-1 0,0 0 0,0 0 1,0 1-1,0-1-10,0 3 73,0 0 1,0 0-1,-1 0 1,1 0-1,-1 0 1,1 0-1,-1 0 1,0 0-1,0 0 1,-1 0-1,1 0 1,0-1-1,-2 3-73,-3 3 201,1 0 1,-1 0-1,-6 5-201,-22 15 479,-8 21-30,-12 3-258,17-15-173,1 0 0,-13 20-18,10-3-135,-9 22 135,-32 60-161,-118 191 94,190-316 78,1 1 1,0 0-1,1 0 0,1 1 1,0-1-1,0 2-11,5-13-5,-1 1 0,1 0 0,-1 0 0,1 0 0,0 0 0,0 0 0,0 0 0,0 0 0,0 0 0,0 0 0,1 1 5,-1-3-13,0 1 1,1-1-1,-1 1 0,0 0 0,1-1 1,-1 0-1,0 1 0,1-1 1,-1 1-1,1-1 0,-1 1 1,1-1-1,-1 0 0,1 1 0,-1-1 1,1 0-1,-1 0 0,1 1 1,-1-1-1,1 0 0,0 0 1,-1 0-1,1 0 0,-1 0 0,1 1 1,0-1-1,-1 0 0,1-1 1,-1 1-1,1 0 0,0 0 1,-1 0-1,1 0 0,-1 0 1,1-1-1,0 1 13,3-1-152,0-1 0,1 1 0,-1-1 0,0 0 0,-1 0 0,1 0 0,0-1 0,-1 1 0,2-2 152,7-6-1317,10-12 1317,-13 12-413,32-32-973,3-10 663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6.801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287 575 960,'50'-53'1076,"37"-48"-1076,-22 9 337,6-6-256,-49 71-86,0 1 1,14-11 4,13-5-27,-10 5 2,-20 23 15,5-4 45,-22 16-10,0 0 0,0 0 0,-1 0 0,1 0 1,-1 0-1,1 0 0,-1 0 0,0-1 1,0 1-1,0 0-25,0-1 105,1-1 226,-1 9 20,-1-4-323,0 0 1,0 0 0,0 0 0,0 0 0,0-1-1,-1 1 1,1 0 0,0 0 0,-1 0-1,1 0 1,-1 0 0,1 0 0,-1 0-1,1-1 1,-1 1 0,0 0 0,1 0-1,-1-1 1,0 1 0,1 0 0,-1-1-1,0 1 1,0-1-29,-7 7 182,-9 15 220,-6-5-6,17-13-271,0 0-1,1 0 0,-1 0 1,-1 3-125,-4 5 269,1 1 0,0 1-269,-13 17 275,9-15-153,-21 26 258,-2 6-380,4 0 85,-115 155-42,117-164-52,-101 133-23,98-122 34,2 2-1,-15 33-1,-15 61 21,59-140-20,-2 8-4,-1 0 0,-3 3 3,-9 12-52,18-28 48,0-1 0,0 1-1,-1-1 1,1 1-1,0-1 1,0 1 0,0-1-1,0 1 1,0 0-1,-1-1 1,1 1 0,0-1-1,0 1 1,1-1-1,-1 1 1,0-1-1,0 1 1,0 0 4,3-1-84,4-4-93,-5 3 137,21-18-1189,17-17 1229,13-21-419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7.855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543 276 520,'34'-38'135,"-3"2"-2,1 2 0,2 2 0,14-10-133,-16 19 317,7-2-317,-28 18 127,-2 1 14,-8 4-75,1 1-1,-1 0 1,1 0-1,-1 0 1,1 0-1,0 0 1,0 0-1,-1 1 1,1-1 0,0 0-1,0 1 1,0-1-1,0 1-65,-1 0 17,-1 0 0,0 0-1,0 0 1,0 0 0,0 0-1,0 0 1,1 0 0,-1 0-1,0 0 1,0 0 0,0 0-1,0 0 1,0 0 0,0 1-1,1-1 1,-1 0 0,0 0-1,0 0 1,0 0 0,0 0-1,0 0 1,0 0 0,0 0-1,0 1 1,0-1 0,1 0-1,-1 0 1,0 0 0,0 0-1,0 0 1,0 0 0,0 1-1,0-1 1,0 0 0,0 0-1,0 0 1,0 0 0,0 0-1,0 1 1,0-1 0,0 0-1,0 0-16,-1 4 192,1 1-1,-1-1 0,0 0 1,0 0-1,0 1 1,-1-1-1,1 0 0,-1 0 1,0-1-1,-1 2-191,0 1 140,-1 0-1,0 0 1,-1-1-1,1 1 1,-1-1 0,-1 1-140,-20 15 301,15-13-167,1 0 0,-8 8-134,-16 22 179,24-29-135,2-2 21,1 1 0,-7 8-65,-18 36 174,15-27 7,-18 17-181,-2 3 70,-12 16-23,-17 24-32,-24 50-17,55-81-2,-94 156-11,85-144 14,12-20 10,-7 18-9,9-3 10,28-56-9,-1 0-2,-10 27-6,12-29-1,0-1 0,1 1 0,-1 0 0,1-1 0,0 1 0,-1 0 0,1-1 0,0 3 8,0-4-9,0-1 1,0 0-1,0 0 1,0 1 0,0-1-1,1 0 1,-1 0-1,0 1 1,0-1-1,0 0 1,0 1 0,0-1-1,0 0 1,0 0-1,0 1 1,1-1 0,-1 0-1,0 0 1,0 0-1,0 1 1,1-1 0,-1 0-1,0 0 1,0 0-1,0 0 1,1 1 0,-1-1-1,0 0 1,0 0-1,1 0 1,-1 0 0,0 0-1,1 0 1,-1 0-1,0 0 1,0 0-1,1 0 1,-1 0 0,0 0-1,1 0 1,-1 0-1,0 0 1,0 0 0,1 0-1,-1 0 1,0 0-1,0 0 1,1 0 0,-1 0-1,0-1 9,15-8-388,-11 7 278,15-12-686,1 0-1,-2-1 1,8-9 796,50-54-1908,45-54 455,-107 118 1404,43-47-32,10-21 247,-20 29 50,50-61 463,-89 103-605,53-65 399,15-10-53,64-83-94,-80 98-296,16-20 416,32-25-446,-102 111 206,-1 0 0,1 1-1,-1-1 1,1 1 0,3-1-206,-8 5 49,0-1-1,0 1 0,-1 0 1,1 0-1,0-1 1,0 1-1,0 0 0,0 0 1,-1 0-1,1 0 1,0 0-1,0 0 0,0 0-48,-1 0 16,0 0-1,0 0 0,0 0 0,0 0 0,1 0 0,-1 0 0,0 0 1,0 0-1,0 0 0,0 0 0,0 0 0,0 0 0,0 0 1,1 0-1,-1 0 0,0 0 0,0 0 0,0 0 0,0 0 0,0 0 1,0 1-1,0-1 0,1 0 0,-1 0 0,0 0 0,0 0 0,0 0 1,0 0-1,0 0 0,0 0 0,0 0 0,0 1 0,0-1 1,0 0-1,0 0 0,0 0 0,0 0 0,0 0 0,1 0 0,-1 0 1,0 1-1,0-1 0,0 0 0,0 0 0,0 0 0,0 0 0,0 0 1,0 0-1,0 0 0,-1 1 0,1-1 0,0 0 0,0 0 1,0 0-1,0 0 0,0 0 0,0 0 0,0 0 0,0 1-15,-2 1 165,0 0-1,0 1 1,0-1-1,1 1 1,-1 0 0,1 0-1,-1-1 1,0 4-165,-8 16 133,-3 0-1,-2 0 0,0 0 1,-2-2-1,0 0 0,-2 0-132,-6 5 138,1 2-1,-18 24-137,-12 26 72,-11 9-28,-2 13-32,-16 21-20,-131 191-35,172-243 53,4 2-1,2 6-9,34-72-4,-1 0-19,1 1-1,0 0 1,0-1-1,0 1 1,0 0 0,1 1-1,-1 4 24,3-8-74,3-3-18,-3 1 77,4-2-92,1-1 1,-1 1 0,0-1 0,1 0-1,-1 0 1,0 0 0,4-4 106,6-7-875,10-12 875,-13 14-272,-5 6 106,17-20-1102,0-1 1268,31-47-1555,-10 19-241,15-13 1796,55-50-702,52-58 940,-60 47 309,11-12 104,-66 85-477,-33 37-132,8-9 13,2 0-1,0 2 0,12-6-54,86-65 1232,-113 83-830,-13 13-314,0-1 1,1 1-1,-1-1 0,1 1 1,-1 0-1,1-1 0,-1 1 1,2 0-89,-2 1 253,-1 3-30,-6 6 200,-21 45 603,17-39-769,-1 1 0,-2 1-257,-7 8 175,-216 273 470,161-206-546,5 4-1,1 8-98,-139 210 7,120-186-42,66-92-137,21-34 136,0-1-1,0 1 0,0-1 0,0 1 0,1 0 0,-1 0 0,1-1 0,-1 1 0,1 0 1,-1 0-1,1 0 0,0-1 0,0 1 0,0 0 37,0-1-20,0-1-1,0 0 1,0 1-1,0-1 1,1 1-1,-1-1 1,0 0-1,0 1 1,0-1-1,1 0 1,-1 1-1,0-1 1,0 0-1,1 0 1,-1 1-1,0-1 1,1 0-1,-1 0 1,0 1-1,1-1 1,-1 0-1,1 0 21,0 1-51,0-1 0,1 0 0,-1 1-1,0-1 1,1 0 0,-1 0 0,1 0 0,-1 0 0,0 0-1,1-1 52,3 0-158,0 0 0,1-1 0,-1 0 0,0 0-1,0 0 1,-1-1 0,1 1 0,0-1 0,-1-1-1,0 1 1,3-3 158,5-3-288,39-29-376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8.197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814 9 920,'2'-2'85,"-1"1"-1,1 0 1,0 0-1,0 1 0,0-1 1,-1 0-1,1 0 1,1 1-85,-2 0 24,-1-1 1,1 1 0,-1 0 0,1 0-1,-1 0 1,1 0 0,-1 0 0,0 0-1,1 0 1,-1 0 0,1 0 0,-1 1-1,1-1 1,-1 0 0,1 0 0,-1 0-1,0 0 1,1 1 0,-1-1 0,1 0-1,-1 0 1,0 1 0,1-1 0,-1 0-1,0 1 1,1-1 0,-1 0 0,0 1-1,0-1 1,1 1 0,-1-1 0,0 0-1,0 1 1,0-1 0,1 1 0,-1-1-1,0 1 1,0-1 0,0 1 0,0-1-1,0 1 1,0-1 0,0 0 0,0 1-25,0 1 61,0-1 0,-1 1 1,1-1-1,0 1 1,-1-1-1,1 1 1,-1-1-1,1 0 0,-1 1 1,0-1-1,0 1 1,1-1-1,-1 0 1,0 0-1,0 0 0,0 0 1,0 1-1,-1-1 1,1 0-1,0-1 1,0 1-1,-1 0-61,-5 4 231,0-1 0,0 0 0,0-1 0,-1 0-231,2 0 141,1 1 1,-1-1-1,1 1 1,-1 0-1,1 0 1,0 0-1,-1 3-141,-5 3 198,-13 9 160,9-6 75,-11 11-433,-88 98 323,-59 87-323,111-124-112,3 2 0,-38 80 112,39-63-74,8-21 1,19-23-75,9-20-154,21-39 250,1 1 0,-1-1-1,0 0 1,1 1 0,-1-1-1,1 0 1,0 1-1,0-1 1,-1 1 0,1-1-1,0 1 1,0 0 52,0-1-18,0-1 1,0 0-1,0 1 1,0-1-1,0 0 1,1 0-1,-1 1 0,0-1 1,0 0-1,0 0 1,0 1-1,0-1 1,0 0-1,1 0 0,-1 1 1,0-1-1,0 0 1,0 0-1,0 0 1,1 1-1,-1-1 0,0 0 1,0 0-1,1 0 1,-1 0-1,0 0 1,0 1-1,1-1 0,-1 0 1,0 0-1,0 0 1,1 0-1,-1 0 0,0 0 1,1 0-1,-1 0 1,0 0-1,0 0 1,1 0-1,-1 0 0,0 0 1,0 0-1,1 0 1,-1-1 17,2 0-56,0 0 0,0 0 0,0-1 0,0 1 1,-1-1-1,1 1 0,-1-1 0,2-1 56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8.533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694 36 1584,'3'-3'130,"-1"0"12,1-1 0,-1 1 0,1 1 0,0-1 0,0 0 0,0 1 0,0-1 0,0 1-1,0 0 1,1 0 0,0 0-142,-3 1 36,-1 1-1,1 0 0,0 0 0,0-1 1,-1 1-1,1 0 0,0 0 0,0 0 0,-1 0 1,1 0-1,0 0 0,0 0 0,-1 0 1,1 0-1,0 1 0,-1-1 0,1 0 1,0 0-1,0 1 0,-1-1 0,1 0 1,-1 1-1,1-1 0,0 1 0,-1-1 0,1 1 1,-1-1-1,1 1 0,-1-1 0,1 1 1,-1 0-1,1-1 0,-1 1 0,0-1 1,1 1-1,-1 0 0,0 0 0,1-1 0,-1 1 1,0 0-1,0-1 0,0 1 0,0 0 1,0 0-1,0-1 0,0 1 0,0 0 1,0 0-1,0-1 0,0 1 0,0 0 0,-1 0 1,1-1-1,0 1 0,0 0 0,-1-1 1,1 1-1,-1 0 0,1-1 0,0 1 1,-1-1-1,0 1-35,-14 13 279,8-2-139,4-5-74,-1 1 46,0-1 0,-1-1-1,0 1 1,-3 2-112,-9 13 429,13-16-248,-1-1 0,1 0-1,-3 2-180,-6 6 311,-12 14 153,-8 9-178,-27 37-208,20-19-121,-19 15-109,13-7-292,-8 20 444,28-42-139,-17 27-72,-113 161-175,113-170 430,0 7-44,38-57-13,-9 16-13,14-23 13,-1-1 0,1 1 0,-1 0 1,1 0-1,0 0 0,-1 0 0,1-1 0,0 1 0,0 0 1,0 0-1,0 0 0,0 0 0,0 0 0,0 0 1,0 0-1,0 0 0,0-1 0,0 1 0,1 0 1,-1 0-1,0 0 13,1 0-34,-1-1 0,1 0 0,-1 1 0,1-1-1,0 0 1,-1 1 0,1-1 0,-1 0 0,1 0 0,-1 0 0,1 0 0,0 1 0,-1-1 0,1 0 0,0 0 0,-1 0 0,1 0 0,-1 0 0,1 0 0,0-1-1,-1 1 1,1 0 0,-1 0 0,1 0 0,0-1 0,-1 1 0,1 0 34,21-11-866,19-16 246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8.894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686 18 1616,'1'0'60,"2"-3"331,0 1 1,0 0-1,1 0 1,3-2-392,-7 4 13,0 0 1,0 0-1,0 0 0,0 0 1,0 0-1,0 0 0,1 0 1,-1 0-1,0 0 0,0 0 1,0 0-1,0 0 0,0 0 1,0 0-1,0 0 0,0-1 1,0 1-1,0 0 0,1 0 1,-1 0-1,0 0 0,0 0 1,0 0-1,0 0 0,0 0 1,0 0-1,0-1 0,0 1 1,0 0-1,0 0 0,0 0 1,0 0-1,0 0 0,0 0 1,0 0-1,0 0 0,0-1 1,0 1-1,0 0 0,0 0 1,0 0-1,0 0 0,0 0 1,0 0-1,0 0 0,0-1 1,0 1-1,0 0 0,0 0 1,0 0-1,0 0 0,-1 0 1,1 0-1,0 0 0,0 0 1,0 0-1,0 0 0,0 0 1,0 0-1,0-1 0,0 1 1,0 0-1,0 0 0,-1 0 1,1 0-1,0 0 0,0 0 1,0 0-1,0 0 0,0 0-13,-1 0 59,1 0-1,-1 0 1,1 0-1,0 0 0,-1 0 1,1 0-1,0 0 1,-1 0-1,1 0 1,-1 0-1,1 0 1,0 1-1,-1-1 1,1 0-1,-1 0 0,1 0 1,0 1-1,-1-1 1,1 0-1,0 0 1,0 1-1,-1-1 1,1 0-1,0 0 1,0 1-1,-1-1 0,1 0 1,0 1-59,-20 32 437,6-11-44,-1 0 0,-13 15-393,3-8 645,-2-2-1,-26 22-644,25-24 125,1 0 0,-23 30-125,3 9 9,8-14-13,-46 60-29,42-51 11,-35 53-11,47-58 20,20-32 7,-13 20-18,-12 25-242,31-59 180,-4 11-124,9-18 181,0-1 1,0 1 0,-1 0 0,1 0 0,0 0 0,0 0 0,0 0-1,0-1 1,0 1 0,0 0 0,0 0 0,0 0 0,1 0 0,-1-1-1,0 1 1,0 0 0,1 0 0,-1 0 0,1 0 28,-1-1-20,0 0 1,0 0-1,0 1 0,1-1 1,-1 0-1,0 0 0,0 1 1,1-1-1,-1 0 0,0 0 1,1 0-1,-1 1 0,0-1 1,1 0-1,-1 0 0,0 0 0,1 0 1,-1 0-1,0 0 0,1 0 1,-1 0-1,0 0 0,1 0 1,-1 0-1,0 0 0,1 0 1,-1 0-1,0 0 0,1 0 1,-1 0-1,0 0 0,1-1 20,5-1-237,0-1-1,-1 0 0,1 0 1,-1 0-1,1-1 0,-1 0 0,0 0 1,3-3 237,34-31-571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9.227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647 4 1664,'0'0'36,"2"-3"767,-3 4-230,-4 11 1460,2-4-1849,1-2-85,0 0 0,-1 0 1,0 0-1,0 0 0,-3 4-99,2-4 47,-5 9 85,-1-1-1,0-1 0,-1 0 0,-10 9-131,-44 38 394,10-11-232,-16 25 9,3 2-1,-18 30-170,10-17 78,42-52-46,2 2 0,-11 19-32,27-30 2,14-26-13,1 1 1,0-1-1,0 1 1,0 0-1,0 0 1,0-1-1,0 1 1,1 2 10,0-4-7,0-1 0,0 0 0,0 0 0,0 0 0,0 1 0,0-1 0,0 0 0,0 0 0,0 1 0,0-1 0,0 0 0,1 0 0,-1 0 0,0 1 0,0-1 0,0 0 0,0 0 0,0 0 0,1 0 1,-1 0-1,0 1 0,0-1 0,0 0 0,1 0 0,-1 0 0,0 0 0,0 0 0,0 0 0,1 0 0,-1 0 0,0 1 0,0-1 0,1 0 0,-1 0 7,2 0-270,-1 0-1,1 0 0,0 0 0,-1-1 1,1 1-1,0 0 0,-1 0 1,1-1 270,34-8-651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9.55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463 128 632,'73'-58'732,"14"-6"-732,-87 64 66,1-1-1,0 0 1,0 1-1,-1-1 1,1 1-1,0-1 1,0 1-1,0 0 0,0-1 1,0 1-1,0 0 1,0-1-66,-4 8 826,1-4-764,-5 9 119,0-1 0,-1 0 0,-1-1 0,1 1 0,-2-2 0,1 1 0,-2-1 0,0 0-181,-14 9 421,2 2 0,0 0 0,-15 18-421,-32 48 532,6-19-406,-30 35-37,-9 23-16,28-35 5,67-80-77,1 1 0,0 0 1,-1 3-2,5-11-38,3-3-15,3-6-95,11-5-571,0 1 1,2-1 718,3-2-515,21-16-8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09.907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461 52 760,'20'-14'436,"0"0"-1,18-7-435,-31 19 383,-7 2-370,0 0 1,0 0-1,0 0 0,0 0 0,0 0 0,0 0 0,1 0 0,-1 0 0,0 0 0,0 0 0,0 0 0,0 0 1,0 0-1,0 0 0,0 0 0,0 0 0,0 0 0,0 1 0,0-1 0,1 0 0,-1 0 0,0 0 1,0 0-1,0 0 0,0 0 0,0 0 0,0 0 0,0 0 0,0 1 0,0-1 0,0 0 0,0 0 1,0 0-1,0 0-13,0 1 62,0 0 0,-1 0 1,1 0-1,0 0 0,-1 0 1,1 0-1,0 0 0,-1 0 1,0 1-63,-8 13 262,0-1 0,-1 0 0,-1 0 0,0-1 0,-1 0 1,-1-1-1,-1 0-262,-37 32 317,2 2 1,-11 17-318,-42 65 94,38-45 74,43-59 80,-14 12-248,2-2 224,7-4 26,24-28-224,1-1-7,-1 1 0,1-1 0,-1 1 0,1-1 0,0 1 0,0 0 0,-1 0-19,2-1 1,0-1 0,0 1 0,0-1 0,0 0 0,0 1-1,0-1 1,0 0 0,0 1 0,0-1 0,0 0 0,0 1 0,0-1-1,1 0 1,-1 1 0,0-1 0,0 0 0,0 1 0,0-1 0,1 0-1,-1 0 1,0 1 0,0-1 0,1 0 0,-1 0 0,0 1-1,0-1 1,1 0 0,-1 0 0,0 0 0,1 0 0,-1 1 0,0-1-1,1 0 1,-1 0 0,0 0 0,1 0 0,-1 0 0,0 0-1,2 0-10,0 1 0,-1-1 1,1 0-1,0 0 0,0 0 1,-1 0-1,1 0 0,0-1 1,-1 1-1,1 0 0,-1-1 1,2 0 9,1 0-54,0 0 1,1-1-1,-1 0 1,0 0-1,0 0 1,0 0-1,0-1 1,-1 0 0,1 1-1,3-4 54,3-5-378,-1 0 0,8-10 378,-6 6-751,11-11 751,42-35-1204,-39 34 452,10-17 752</inkml:trace>
  <inkml:trace contextRef="#ctx0" brushRef="#br0" timeOffset="1">668 103 888,'10'3'528,"-8"5"-24,-9 9-160,-6 4 17,-11 5-9,-1 9 24,-8 14-32,-3 0-24,1 17 0,-7-7-48,1-11-72,8 7-40,8-25-656,12-2 376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0.894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825 0 1472,'0'1'115,"0"-1"0,-1 0 0,1 0 0,0 0 0,-1 1 0,1-1 0,0 0 0,-1 0 0,1 1 0,0-1 0,0 0 0,-1 1 0,1-1 0,0 0 0,0 1 0,0-1 0,-1 1-115,1-1 76,0 1-1,0-1 1,0 0-1,-1 1 1,1-1-1,0 0 1,0 1-1,-1-1 1,1 0-1,0 1 1,-1-1-1,1 0 1,0 0-1,-1 1 1,1-1-1,0 0 1,-1 0-1,1 1 1,-1-1-1,1 0 1,-1 0-1,1 0 0,0 0 1,-1 0-1,1 0-75,-3 1 71,1 0 0,-1 0 0,1 0 0,0 0-1,-1 0 1,1 1-71,-15 6 201,15-7-181,-2 0 7,0 0 0,0 1 0,1 0 0,-1 0 0,-2 2-27,1-1 14,-7 4 20,1 1 1,0 0-1,1 1 0,-1 0 0,2 1 1,-6 5-35,2 3 27,0 0 0,-10 20-27,15-26-1,-60 111-33,-9 13-35,27-56 39,-8 12-49,-43 95 79,58-85 11,-9 20 25,7-35 13,39-75-34,-1-1 0,-1 1 0,0-1 0,-4 4-15,-14 8 31,21-19-35,0 0 0,0 0 0,1 1 0,-1-1 0,1 1 0,0 0 0,0 1 0,0 0 4,-5 12-236,18-46-2446,-1-8 1962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1.530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946 3 1504,'-3'-1'165,"0"0"0,-1 1-1,1 0 1,-1-1 0,1 1 0,0 1-1,-1-1 1,1 0 0,0 1-1,-1-1 1,1 1 0,0 0-1,0 0 1,-2 1-165,-5 4 276,0 1 0,0 0-1,0 1 1,-1 1-276,-8 9 531,-2-2 0,0-1-531,0 1 273,0 1 0,-5 5-273,-7 14 93,2 0 0,-2 7-93,5-7 5,-28 38-32,2 3 1,-6 20 26,7-7-21,-92 150-8,80-141 35,8-23 26,37-47-9,6-8 40,-1-1 0,-7 7-63,4-7 15,18-20-25,0 0 1,0 1 0,0-1-1,-1 0 1,1 0-1,0 1 1,-1-1 0,1 0-1,0 0 1,0 0-1,-1 1 1,1-1 0,0 0-1,-1 0 1,1 0 0,0 0-1,-1 0 1,1 0-1,-1 0 1,1 0 0,0 0-1,-1 0 1,1 0-1,0 0 1,-1 0 0,1 0-1,-1 0 10,1 0-17,0 0-1,0 0 0,0-1 1,0 1-1,-1 0 0,1 0 1,0 0-1,0 0 1,0 0-1,0-1 0,0 1 1,0 0-1,0 0 0,-1 0 1,1-1-1,0 1 0,0 0 1,0 0-1,0 0 1,0-1-1,0 1 0,0 0 1,0 0-1,0 0 0,0-1 1,0 1-1,0 0 1,0 0-1,0 0 0,0-1 1,1 1 17,0-2-249,0 0 1,0 0-1,0 0 1,1 1-1,-1-1 1,1 0 248,6-8-663,6-11-24,-1-1 1,-1 0 0,6-16 686,18-34-157,40-60 157,-68 119-19,24-40-71,3 2 0,5-2 90,-26 36 12,-1 0 0,-1 0 0,-1-1 0,8-17-12,-14 24 43,7-13 200,-11 23-179,0-1 0,1 0 0,-1 1 0,0-1 0,1 1 0,-1-1 0,1 1 0,-1 0 0,1 0 1,1-1-65,3-3 834,-7 2-371,1 3-438,-1-1 0,1 1 0,0 0 0,-1 0 0,1 0 1,-1-1-1,1 1 0,-1 0 0,1 0 0,-1 0 0,1 0 0,-1 0 1,1 0-1,-1 0 0,0 0 0,1 0 0,-1 0 0,1 1-25,-2-1 31,0 1 0,0 0 0,0 0 0,1 0 0,-1 0 0,0 0 0,1 1 0,-1-1 0,1 0 0,-1 1 0,1-1 0,0 1 0,-1 0-31,-14 24 9,14-23 7,-117 190 48,-21 39-988,97-156 607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3.309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15 0 168,'-10'150'64,"6"-153"-56,5 3-40,6-4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4.00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254 168 904,'8'-5'140,"17"-10"345,-23 15-318,-2 1 34,-9 9 340,-27 27 1339,1 2-1880,-23 25 347,48-54-326,-12 13 6,14-11-6,1 0 1,0 0-1,-4 11-21,-1 1 51,2-3 3,6-12-21,0-1 0,0 1 0,-1-1 0,-3 3-33,7-9 8,-1 0 1,1-1-1,-1 1 0,0-1 0,0 1 0,0-1 0,-1 1-8,-13 10 6,14-10-14,-4 3-23,6-4 30,0-1-1,0 0 0,0 0 0,0 1 0,0-1 0,0 0 0,1 0 0,-1 0 0,0 1 0,0-1 1,0 0-1,0 0 0,0 0 0,0 1 0,0-1 0,0 0 0,1 0 0,-1 0 0,0 0 1,0 1-1,0-1 0,0 0 0,1 0 0,-1 0 0,0 0 0,0 0 0,0 0 0,1 1 0,-1-1 1,0 0-1,0 0 0,0 0 0,1 0 0,-1 0 0,0 0 0,0 0 0,0 0 0,1 0 2,1 1-18,-1-1 9,-1 0 0,1 1 0,0-1 1,0 0-1,0 0 0,0 0 0,-1 1 0,1-1 0,0 0 0,0 0 0,0 0 0,0 0 0,0-1 0,-1 1 0,1 0 0,0 0 0,0 0 1,0-1-1,0 1 0,-1 0 0,1-1 0,0 1 0,0-1 0,-1 1 0,1-1 0,0 1 0,-1-1 0,1 0 9,72-59-1059,-27 24 629,-22 18 146,15-15 284,7-10-90,40-40-52,-58 52 24,-4 5-315,15-11 433,-3 4-860,4-7 860,-31 32-83,0 0 0,0 1 0,1 0 1,-1 0-1,6-2 83,12-8-28,-25 16 54,-1 0 0,1 0 0,0 0-1,-1 0 1,1 0 0,0 0 0,0 0-1,0 0 1,0 1 0,0-1 0,0 1-1,1-1-25,2 1 257,-6 0-243,1 0-1,0 0 1,0 0 0,0 0 0,0 0 0,0 0 0,0 0 0,-1 0-1,1 0 1,0 0 0,0 0 0,0 0 0,0 0 0,0 0 0,0 0 0,0 0-1,0 0 1,-1 0 0,1 0 0,0 0 0,0 1 0,0-1 0,0 0 0,0 0-1,0 0 1,0 0 0,0 0 0,0 0 0,0 0 0,0 0 0,0 1-1,0-1 1,0 0 0,-1 0 0,1 0 0,0 0 0,0 0 0,0 0-14,3 7 316,-2-6-251,-1 0 0,1 1 0,-1-1 0,1 1 1,-1-1-1,1 1 0,-1-1 0,0 1 0,0-1 0,0 1 0,0 0 0,0-1-65,0 6 205,0-5-172,0 0 0,0 0 1,0-1-1,0 1 1,-1 0-1,1 0 0,-1 0 1,1-1-1,-1 1 1,0 0-1,1-1 0,-1 1 1,0-1-1,0 1 0,0 0-33,-19 14 214,0 6 11,0-2 294,-10 14-519,-33 43 410,-27 34-248,51-60-131,-88 114 133,36-62 19,72-84-142,0 3 16,1 1 1,-6 9-58,22-28-7,-1 0 0,1 0 1,0 0-1,-1 1 7,3-4-6,-1 0 0,1-1 0,0 1 0,0 0 0,-1 0 0,1 0 0,0 0 0,0 0 0,0-1 0,0 1 0,0 0 0,0 0 0,0 0 0,1 0 0,-1 0 0,0-1 0,0 1 0,1 1 6,-1-2-7,0 0 1,0 0-1,0 1 0,0-1 1,1 0-1,-1 0 0,0 0 1,0 0-1,0 1 1,0-1-1,0 0 0,1 0 1,-1 0-1,0 0 0,0 0 1,0 0-1,1 0 0,-1 1 1,0-1-1,0 0 1,0 0-1,1 0 0,-1 0 1,0 0-1,0 0 0,0 0 1,1 0-1,-1 0 1,0 0-1,0 0 0,1 0 1,-1 0-1,0 0 0,0 0 1,0-1-1,1 1 7,9-5-314,-6 2 180,15-10-784,-1 0 0,14-14 918,15-16-580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4.344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588 4 536,'0'-1'40,"1"1"0,0 0 0,-1-1-1,1 1 1,-1 0 0,1 0 0,0-1 0,-1 1 0,1 0-1,-1 0 1,1 0 0,0 0 0,-1 0 0,1 0 0,0 0-1,-1 0 1,1 0 0,0 0 0,-1 0 0,1 0 0,0 0-1,-1 0 1,1 1-40,0-1 48,-1 0 0,0 1-1,0-1 1,1 1-1,-1-1 1,0 0 0,0 1-1,1-1 1,-1 1-1,0-1 1,0 1 0,0-1-1,0 1 1,0-1-1,0 1 1,0-1 0,0 1-1,0-1 1,0 1 0,0-1-1,0 1 1,0-1-1,0 0 1,0 1 0,0 0-48,-4 13 590,3-12-510,0 0 0,0 0 0,-1 0 0,1 0 1,-1 0-1,1 0 0,-1 0 0,0-1 0,0 1 1,0-1-1,1 1 0,-3 0-80,-3 2 228,0-1 1,0 0-1,-3 1-228,4-2 171,-1 0 1,1 1-1,-1 0 0,1 1-171,-19 16 552,15-13-400,4-3-52,-1 1 1,1-1-1,0 2 1,0-1-1,0 1 1,1 0-1,0 0-100,3-3 29,-4 5 102,-1 1 0,-6 5-131,-1-2 82,-9 11 31,17-15-77,0-1 0,1 1 0,-2 6-36,2-5 16,-97 160-108,-38 39 92,133-198-5,-6 8-11,0 0 1,1 2-1,1-1 1,-7 20 15,13-27-19,1-3-38,0 0 1,1 1 0,0-1 0,1 1 0,-1 7 56,3-16-22,0 1 0,0-1 1,0 1-1,0-1 0,0 1 1,0-1-1,0 1 0,1 0 22,-1-1-16,0-1 1,0 0-1,0 0 0,1 1 1,-1-1-1,0 0 0,0 0 1,0 1-1,0-1 0,0 0 1,1 0-1,-1 1 0,0-1 1,0 0-1,1 0 0,-1 0 1,0 0-1,0 1 0,0-1 0,1 0 1,-1 0-1,0 0 0,1 0 1,-1 0-1,0 0 0,1 0 16,0 0-65,1 0 0,-1-1-1,0 1 1,1-1-1,-1 1 1,0-1-1,1 0 1,-1 0 0,0 0-1,0 1 1,0-1-1,0 0 1,0 0-1,0-1 1,0 1 0,0 0-1,0-1 66,24-26-1099,8-5 450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4.67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982 0 1560,'-27'52'2525,"19"-41"-2258,1 1 0,-2-1 0,1-1 0,-3 2-267,-25 19 368,11-7 6,-5 8-374,2 0 116,-11 11 101,-13 21-217,34-40 27,-27 34-9,-45 53-23,-124 180-51,58-59 35,92-135 41,29-49-3,16-23-12,1 1-1,0 2-4,11-16-38,1 0-1,-1 5 39,6-15-19,0 0-1,0 0 1,1 0-1,-1 1 1,1-1-1,-1 0 1,1 0 0,0 1 19,0-2-14,0-1 1,0 1-1,0-1 1,0 1-1,0-1 0,0 1 1,1-1-1,-1 1 1,0-1-1,0 0 1,0 1-1,1-1 1,-1 1-1,0-1 1,0 0-1,1 1 1,-1-1-1,0 1 1,1-1-1,-1 0 1,0 0-1,1 1 1,-1-1 13,1 0-44,1 1 1,-1-1-1,0 0 0,0 0 1,1 0-1,-1 0 1,0 0-1,0 0 1,1-1-1,-1 1 1,0 0-1,0-1 1,0 1-1,0-1 1,1 1-1,-1-1 1,0 1-1,0-1 1,0 0-1,0 1 1,1-2 43,5-4-309,0 1 1,0-2-1,3-2 309,35-41-533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5.02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793 1 712,'0'0'29,"0"0"0,1 0-1,-1 0 1,0 0 0,0 0 0,1 0 0,-1 0-1,0 0 1,1 0 0,-1 0 0,0 0-1,0 0 1,1 0 0,-1 0 0,0 0 0,0 0-1,1 0 1,-1 0 0,0 0 0,1 1-1,-1-1 1,0 0 0,0 0 0,0 0-1,1 1 1,-1-1 0,0 0 0,0 0 0,0 0-1,1 1 1,-1-1 0,0 0 0,0 0-1,0 1 1,0-1 0,0 0 0,0 1 0,0-1-1,0 0 1,0 0 0,0 1 0,0-1-1,0 0 1,0 1 0,0-1 0,0 0-1,0 0 1,0 1 0,0-1 0,0 0 0,0 0-1,0 1-28,0 1 105,-1-1-1,1 1 0,-1 0 1,1-1-1,-1 1 0,1-1 0,-1 1 1,0-1-1,0 1 0,-1 1-104,1-1 93,-1 0-1,0 1 1,1-1-1,0 1 1,0-1-1,-1 1 1,1 0-1,1-1 1,-1 1-1,0 0 0,1 0 1,-1 2-93,1 0 148,-1-1 0,-1 1-1,1-1 1,0 0 0,-1 0 0,0 1-148,-3 7 357,5-11-345,-1 1 39,1 0 0,-1 0 0,0 0 0,1 0-1,-1-1 1,0 1 0,0 0 0,0 0 0,0-1 0,-1 1 0,1-1 0,0 1 0,-1-1 0,1 1 0,-1-1 0,1 0 0,-1 0 0,1 0 0,-1 0 0,0 0 0,-1 1-51,-16 9 364,-9 4 41,21-12-339,0 0-1,1 0 0,-1 1 1,1-1-1,0 1 0,1 1 1,-1-1-1,-1 3-65,-40 43 153,2 3-1,-14 24-152,55-72-2,-79 107-525,-30 59 527,-99 211-544,208-373 547,-16 26 1,8-12-15,0-1-1,0 6 12,10-22-41,0 0 0,0 0 1,0 6 40,1-11-32,1 1 1,0 0 0,0-1 0,0 1-1,0 0 1,0-1 0,0 1-1,1 0 1,-1-1 0,0 1 0,1 0-1,-1-1 1,1 1 0,0 0 31,-1-1-28,0-1 1,1 0-1,-1 1 1,0-1-1,1 1 1,-1-1-1,1 0 1,-1 1 0,0-1-1,1 0 1,-1 1-1,1-1 1,-1 0-1,1 0 1,-1 0-1,1 1 1,-1-1-1,1 0 1,-1 0-1,1 0 1,-1 0-1,1 0 1,-1 0-1,1 0 1,-1 0 0,1 0-1,-1 0 1,1 0-1,-1 0 1,1 0-1,-1 0 1,1-1-1,0 1 28,1-1-141,1-1-1,0 1 1,-1-1 0,1 1-1,-1-1 1,1-1 141,26-22-559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5.42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1244 2 1024,'5'-1'1085,"-9"6"-77,-1 2-570,-11 15 288,0 0 0,0-1 0,-19 17-726,4-2 376,16-18-141,0-1 0,-5 3-235,-31 23 302,18-17-5,-1 4-297,-26 29 178,50-50-157,-8 9 56,-17 19-77,13-7 30,-7 14-30,19-29 2,-60 89-10,-325 410-595,388-506 593,-131 167-71,96-117 162,2 2-1,3 2-80,27-44-69,1 0 0,1 1 0,0 0 0,-1 9 69,9-25-422,2-4 169,4-7-228,-5 8 457,13-19-820,-5 6-294,10-9 1138,78-80-1867,-35 28 1411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5.77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1135 1 1144,'1'1'80,"-1"0"-1,1 0 1,-1 1-1,1-1 1,-1 0-1,0 1 1,1-1-1,-1 0 1,0 1-1,0-1 1,0 1-1,0-1 0,0 0 1,0 1-1,0-1 1,0 1-1,-1-1 1,1 0-1,-1 1 1,1-1-1,-1 0 1,1 0-1,-1 1 1,0-1-1,1 0 1,-2 1-80,-2 5 265,-2-1-1,1 0 1,0 0 0,-4 2-265,2 0 231,-7 5 252,-1 0-1,-5 2-482,6-4 233,0 1 0,0 0 0,-1 3-233,-25 29 313,-48 55 190,32-34-273,-159 194 106,115-129-439,0 12 103,48-62-59,-50 74-46,-30 49 56,55-69 53,71-123-121,1-1-1,0 1 1,1-1-1,-3 10 118,7-20-25,0 0 0,0 1 0,0-1 0,0 0 0,0 1 0,0-1 0,0 0 0,-1 1 0,1-1 0,0 0 0,0 0 0,0 1 0,0-1 0,1 0 0,-1 1 0,0-1 0,0 0 0,0 1 0,0-1 0,0 0-1,0 1 1,0-1 0,1 0 0,-1 1 0,0-1 0,0 0 0,0 0 0,0 1 0,1-1 0,-1 0 0,0 0 0,0 0 0,1 1 0,-1-1 0,0 0 0,1 0 0,-1 0 0,0 0 25,12 1-587,-12-1 542,3-1-115,1 0 0,-1 1 0,0-1 0,0 0 0,0-1-1,0 1 1,0 0 0,-1-1 0,1 0 160,28-21-1188,13-12 475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6.13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1153 10 1296,'13'-9'882,"-13"9"-857,0 0 1,0 0-1,0 0 0,0 0 1,1 0-1,-1 0 1,0-1-1,0 1 0,0 0 1,0 0-1,0 0 1,1 0-1,-1 0 0,0 0 1,0 0-1,0 0 1,0 0-1,0 0 0,1 0 1,-1 0-1,0 0 1,0 0-1,0 0 1,0 0-1,0 0 0,1 0 1,-1 0-1,0 0 1,0 0-1,0 1 0,0-1 1,0 0-1,0 0 1,1 0-1,-1 0 0,0 0 1,0 0-1,0 0 1,0 0-1,0 1 0,0-1 1,0 0-1,0 0 1,0 0-26,1 6 645,-1-5-609,0 1 41,0-1 0,0 1 0,-1 0 0,1 0 1,0 0-1,-1-1 0,0 1 0,1 0 0,-1-1 0,0 1 0,0 0 0,0-1 1,0 1-78,-17 18 496,9-11-340,-43 43 535,23-24-151,-21 27-540,-154 186 264,101-122-684,6 5 0,-48 85 420,-55 113-944,143-230 975,10-18 172,-27 47 340,57-87-391,3-7 95,-16 23-247,13-19-470,17-32 376,8-8-561,12-2-253,-7 3 365,9-10 543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6.50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1210 3 1944,'0'0'7,"2"-1"197,1 1 1,-1-1-1,1 1 1,-1 0-1,1 0 1,-1 0-1,3 0-204,-4 0 58,0 0 0,-1 0 0,1 1 0,0-1 0,-1 0 0,1 1 0,-1-1 0,1 0 0,0 1 0,-1-1-1,1 1 1,-1-1 0,1 1 0,-1-1 0,0 1 0,1-1 0,-1 1 0,1-1 0,-1 1 0,0 0 0,0-1 0,1 1 0,-1 0-1,0-1 1,0 1 0,0 0 0,0-1 0,1 1 0,-1 0 0,0-1 0,0 1 0,-1 0-58,1 3 132,0 0 1,-1-1-1,0 1 1,0 0-1,0-1 0,-1 1 1,1-1-1,-1 1 1,0-1-1,0 0 1,0 1-1,0-1-132,-5 8 190,-10 16 84,-2 0 1,-1 0-1,-1-2 1,-1-1-1,-14 11-274,-9 11 346,-20 27-346,-39 59 69,28-29-137,-15 17-127,-178 238-686,211-281 734,-44 65-29,29-29 452,-50 106-276,59-109 276,62-107-269,-11 21-75,13-21-112,4-4-90,32-23-1006,-9 6 556,-17 11 465,10-6-754,10-9 1009,1-6-672,5-8 672,-35 36-3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6.873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1024 15 1744,'7'-5'377,"-6"4"-252,1 0 0,0 0-1,-1 0 1,1 0 0,0 0 0,0 0 0,0 1 0,-1-1 0,1 1 0,0-1 0,0 1-1,0 0 1,0-1 0,0 1 0,0 0-125,3 2 844,-5 0-195,-6 3 73,3-2-642,-6 4 160,1 1-1,0 1 0,-4 5-239,-9 9 280,-101 114 950,106-119-1172,-44 48 119,12-13-94,-18 27-83,-207 313-283,158-223 83,-75 125 152,124-191 119,56-88-71,5-9-25,0 0 0,1 1 1,0 0-1,0 0 1,1 0-1,-1 3 25,4-10-18,-1-1-1,1 1 1,0 0 0,-1 0 0,1-1-1,0 1 1,0 0 0,0 0-1,0 0 1,0-1 0,0 1-1,0 0 1,0 0 0,0 0-1,0 0 19,1-1-26,-1 0-1,1 1 1,-1-1-1,1 0 1,-1 0-1,1 0 1,-1 1-1,1-1 1,-1 0 0,1 0-1,0 0 1,-1 0-1,1 0 1,-1 0-1,1 0 1,-1 0-1,1 0 1,-1 0-1,1 0 1,-1 0-1,1-1 1,0 1 26,4-1-184,0 0 0,0 0 1,0-1-1,0 0 1,-1 0-1,1 0 0,0 0 1,-1-1-1,3-1 184,7-6-634,0-1 0,2-4 634,-7 7-235,44-39-410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7.239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1003 85 1120,'7'-11'265,"1"1"1,0 0-1,1 0 0,0 1 0,1 0 0,0 1-265,8-7 796,-15 13 462,-4 3-854,-3 4 542,2-1-408,1-2-456,1 0-1,-1 1 1,0-1-1,0 0 1,0 0-1,0 0 1,-2 2-82,-17 21 357,17-22-324,-77 88 760,68-77-637,-17 18 180,1 2-1,-1 5-335,-11 20 129,-14 10-53,-170 223-76,-52 86-288,163-205 154,24-35 120,75-118 20,1 0-53,0 0 0,-10 21 47,23-41-1,-7 19-166,7-18 149,0-1-1,0 1 1,-1-1 0,1 0-1,0 1 1,0-1-1,0 1 1,0-1 0,0 0-1,0 1 1,0-1-1,0 1 1,0-1-1,0 1 1,0-1 0,0 0-1,0 1 1,1-1-1,-1 1 1,0-1 0,0 0-1,0 1 1,0-1-1,1 0 1,-1 1 0,0-1-1,0 0 1,1 1-1,-1-1 1,0 0-1,1 1 1,-1-1 0,0 0-1,1 0 1,-1 1-1,1-1 19,0 0-57,0 0-1,0 0 1,0 0-1,0-1 1,-1 1-1,1 0 1,0 0-1,0-1 1,0 1-1,0 0 0,0-1 1,0 1-1,-1-1 1,2 0 57,8-4-381,-1-1 0,1 0 0,-1 0 0,0-1 0,0 0 0,0-2 381,8-10-608,7-12 608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7.610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940 113 1048,'96'-77'1741,"-90"72"-1447,1 1-1,0 0 1,0 1 0,5-3-294,12-5 1122,-22 9 129,-4 2-793,2 0-384,-1 0-1,1 0 1,-1 0-1,0 1 1,1-1 0,-1 0-1,1 1 1,-1-1-1,1 0 1,0 1-1,-1-1 1,1 1 0,-1-1-1,1 0 1,0 1-1,-1 0-73,-9 16 207,-1 0 0,-1 0 0,-4 3-207,9-13 99,0 0 1,0 0-1,0 0 1,-5 3-100,-7 5 124,-40 33 119,32-27-174,0 2-1,-16 19-68,4 2 9,-25 40-9,-31 55-93,87-126 79,-286 401-357,208-297 336,-3 5 33,68-95 4,-30 42 10,35-45-8,1 1-1,2 0 0,1 1 1,-1 4-4,12-26-11,-7 18-32,8-21 26,0 0 0,-1 0 1,1 0-1,0 0 0,0 0 1,0 0-1,0 0 0,0 0 0,0 0 1,0-1-1,0 1 0,0 0 1,1 0-1,-1 0 0,0 0 0,1 0 1,-1 0-1,0-1 0,1 1 1,0 0 16,-1 0-26,1-1 0,-1 0 1,1 1-1,-1-1 0,1 1 1,-1-1-1,1 0 0,0 0 1,-1 1-1,1-1 0,0 0 1,-1 0-1,1 0 1,0 0-1,-1 0 0,1 0 1,0 0-1,-1 0 0,1 0 1,0 0-1,-1 0 0,1 0 1,0-1 25,16-6-653,-4 1 273,-1-1 1,-1-1 0,1 0-1,-2 0 1,5-5 379,33-38-1015,20-9 494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7.97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1110 36 1168,'7'-5'408,"0"-1"0,0 1 0,1 0 0,-1 0-1,3 0-407,-5 2 533,-3 1-57,-2 6 416,-2 4-514,-1 0 1,0 0 0,0-1-1,-1 1-378,-2 7 311,2-7-196,-1 0-1,0 0 0,0 0 0,0-1 0,-1 1 0,0-2 0,0 1 0,-1-1 0,-6 6-114,0 0 148,1 1-1,0 0 0,0 1-147,-2 4 117,-119 149 446,49-57-505,-46 61-73,45-52-39,-12 13-48,22-22 15,-48 66-10,24-50 71,25-18 62,72-105-34,-57 89 46,49-77-76,1 0 1,1 0 0,1 1-1,0 0 1,1 1 0,0 1 27,5-17-25,1 0 1,0 0 0,-1 0 0,1 0 0,0 0 0,0-1 0,0 1 0,0 0 0,0 0 0,0 0 0,0 0 0,0 0 0,0 0 0,0 0 0,0-1 0,1 1 0,-1 0 0,0 0 0,0 0 0,1 0 24,0-1-32,-1 0 0,1 1 0,0-1 0,-1 0 0,1 0 0,0 0 0,-1 0 0,1 0 0,0 0 0,-1 0 0,1 0 0,0 0 0,0-1 0,-1 1 0,1 0 0,-1 0 0,1-1 0,0 1 0,-1 0 0,1-1 0,-1 1 0,1 0 32,15-10-608,0 0 1,-1-1-1,0-1 0,7-6 608,45-42-1303,12-11 534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8.305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831 61 1320,'14'-10'655,"1"1"-1,0 0 0,1 1 1,0 1-1,0 1 0,13-4-654,-28 10 123,1-1 0,-1 1 0,1 0-1,0 0 1,-1 0 0,1 0-1,-1 0 1,1 0 0,0 0 0,-1 0-1,1 1-122,-2-1 32,1 0-1,-1 0 1,1 1-1,-1-1 0,0 0 1,1 0-1,-1 1 1,1-1-1,-1 0 1,0 1-1,1-1 1,-1 0-1,0 1 1,1-1-1,-1 1 1,0-1-1,0 0 0,1 1 1,-1-1-1,0 1 1,0-1-1,0 1 1,0-1-1,0 1 1,1-1-1,-1 1 1,0-1-1,0 1 0,0-1 1,0 1-1,0-1 1,-1 1-1,1-1 1,0 1-1,0-1 1,0 0-1,0 1 1,0-1-1,-1 1-31,0 1 77,0 1 0,0-1-1,-1 1 1,1-1 0,-1 0 0,0 1-1,0-1 1,0 0 0,0 0 0,0 0-1,-1 0-76,-12 13 326,-6 10 353,-10 8-679,-14 17 262,-138 188-213,126-160-238,-31 44-206,59-79 243,-42 59-221,-40 43-137,-37 72 148,114-164 367,28-45 1,-48 78 156,38-59-44,2 1 0,1 1-1,-1 6-117,13-32-7,0 0 0,0 0 0,1 0 0,-1 0 0,0 0 0,1 1 0,0 1 7,0-5-11,0 0 0,0 1 0,0-1 1,0 0-1,0 1 0,0-1 0,0 0 0,1 1 0,-1-1 0,0 0 0,0 1 0,0-1 0,1 0 1,-1 1-1,0-1 0,0 0 0,1 0 0,-1 1 0,0-1 0,0 0 0,1 0 0,-1 0 0,0 1 1,1-1-1,-1 0 0,0 0 0,1 0 0,-1 0 0,0 0 0,1 0 0,-1 0 0,0 0 0,1 0 1,-1 0-1,1 0 0,-1 0 0,0 0 0,1 0 0,-1 0 0,0 0 0,1 0 0,-1 0 0,0 0 1,1 0-1,-1-1 11,3 0-84,0 0 0,0 0-1,-1 0 1,1-1 0,0 1 0,0-2 84,10-7-388,-2 0 0,1-1 0,-1 0-1,5-8 389,17-18-619,45-37 12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8.99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493 298 536,'83'-79'385,"25"-21"353,-89 83-526,-1 3 241,-1-1-1,2 2 1,18-11-453,-30 20 221,0-1 1,-1 1-1,3-4-221,2-1 411,-10 8-349,-1 1 0,1-1 0,0 1 0,0-1 1,-1 1-1,1 0 0,0-1 0,0 1 0,0 0 1,-1-1-1,1 1 0,0 0 0,0 0 0,0 0 1,0 0-1,0 0 0,0 0 0,0 0-62,-1 0 33,0 0-1,1 0 0,-1 0 0,0 0 1,0 0-1,0 1 0,1-1 1,-1 0-1,0 0 0,0 0 0,0 0 1,1 0-1,-1 1 0,0-1 1,0 0-1,0 0 0,1 0 0,-1 1 1,0-1-1,0 0 0,0 0 1,0 1-1,0-1 0,0 0 0,0 0 1,0 0-1,0 1 0,0-1 1,1 0-1,-1 0 0,0 1 0,0-1 1,0 0-1,-1 0 0,1 1 1,0-1-1,0 0 0,0 0 0,0 1 1,0-1-1,0 0 0,0 0 1,0 1-1,0-1 0,-1 0 0,1 0 1,0 0-1,0 1 0,0-1 1,0 0-33,-3 1 746,2-1-258,-2 4-37,-6 11-185,0 0-1,0-1 0,-12 13-265,9-13 126,-1-1-1,0 0 0,-11 7-125,-4 4 38,-6 10-24,-11 15-14,32-35-2,-110 131-112,-31 56 114,12 15-72,14 5 16,94-162 31,27-48-46,1 1 0,1-1-1,0 1 1,0 0 0,0 5 71,4-17-21,1 1-1,0-1 1,0 1-1,0 0 1,0-1-1,0 1 1,-1-1-1,1 1 1,0 0-1,1-1 1,-1 1 0,0-1-1,0 1 1,0 0-1,0-1 1,0 1-1,0-1 1,1 1-1,-1 0 1,0-1-1,1 1 1,-1 0 21,1-1-19,-1 0 1,0 0-1,1 1 0,-1-1 0,1 0 1,-1 0-1,1 0 0,-1 0 0,1 0 1,-1 0-1,1 0 0,-1 0 1,1 0-1,-1 0 0,0 0 0,1 0 1,-1 0-1,1 0 0,-1 0 0,1 0 1,-1 0-1,1-1 0,-1 1 0,1 0 19,17-13-486,-13 9 367,48-41-1066,-3-2-1,7-11 1186,-19 19-384,166-192-387,-87 95 814,3 7-3,7-7-15,-53 49-25,-35 41 16,98-116 309,-136 161-282,0 0 0,0-1 0,0 1 1,1 0-1,-1 0 0,0 0 0,1 0 0,-1 0 0,1 0 0,-1 0 0,1 0 0,0 0-43,-1 1 54,0 0 1,1-1-1,-1 1 0,0 0 1,1 0-1,-1 0 0,0 0 1,1 0-1,-1 1 1,1-1-55,-2 0 23,1 0 0,-1 0 0,0 0 0,0 0 0,1 0 0,-1 0 1,0 0-1,0 0 0,0 0 0,1 0 0,-1 1 0,0-1 0,0 0 0,1 0 1,-1 0-1,0 0 0,0 0 0,0 0 0,0 1 0,1-1 0,-1 0 1,0 0-1,0 0 0,0 1 0,0-1 0,0 0 0,1 0 0,-1 0 1,0 1-1,0-1 0,0 0 0,0 0 0,0 0 0,0 1 0,0-1 1,0 0-24,-3 8 423,2-7-330,-1 2-18,0 0 0,-1-1-1,1 1 1,0-1 0,-1 0 0,0 1-1,0-1 1,1 0 0,-1-1 0,-2 2-75,-10 7 174,9-6-114,0 1 1,1 0-1,-1 1 1,1-1-1,1 1 1,-5 6-61,-4 9 154,-5 10-154,4-5 36,-17 25 43,-3-1 0,-9 8-79,-81 89 102,-18 22-30,114-134-62,11-15-5,-50 67 15,14-9 33,-22 50-53,45-70-42,3 0-1,-7 27 43,24-54-217,9-30 186,1 0 0,0 0 0,0-1 0,0 1 0,0 0 1,-1 0-1,1 0 0,0-1 0,0 1 0,0 0 1,1 0-1,-1 0 0,0-1 0,0 1 0,0 0 0,1 0 31,-1-1-17,0 0-1,0 0 0,0 1 0,0-1 0,1 0 0,-1 0 0,0 0 0,0 0 0,1 0 0,-1 0 0,0 1 0,0-1 0,1 0 0,-1 0 0,0 0 0,0 0 1,1 0-1,-1 0 0,0 0 0,0 0 0,1 0 0,-1 0 0,0 0 0,0 0 0,1 0 0,-1 0 0,0 0 0,0-1 0,1 1 18,2-1-101,-1 0 0,1 0 0,-1-1-1,1 0 1,-1 1 0,1-1 0,-1 0 101,20-18-1738,14-16 1738,-21 19-355,34-36-286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9.341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504 182 280,'21'-16'40,"0"-2"0,0-1 0,-2 0 0,0-1 0,-2-1 0,12-18-40,-25 33 89,9-12 323,-12 17-355,-1 1 1,1-1 0,-1 1-1,1 0 1,-1-1 0,1 1-1,-1-1 1,1 1-1,-1 0 1,1-1 0,0 1-1,-1 0 1,1 0 0,-1 0-1,1-1 1,0 1-1,-1 0 1,1 0 0,0 0-1,-1 0 1,1 0 0,0 0-1,-1 0 1,1 0 0,0 1-1,0-1-57,-1 0 31,0 0 0,0 0 0,0 0 0,1 0 0,-1 0 0,0 0 0,0 1 0,0-1 0,0 0-1,0 0 1,1 0 0,-1 0 0,0 0 0,0 0 0,0 1 0,0-1 0,0 0 0,0 0 0,0 0 0,0 0 0,1 1 0,-1-1 0,0 0-1,0 0 1,0 0 0,0 0 0,0 1 0,0-1 0,0 0 0,0 0 0,0 0 0,0 0 0,0 1 0,0-1 0,0 0 0,0 0 0,0 0-1,-1 1 1,1-1 0,0 0 0,0 0-31,-5 8 646,5-8-578,-38 53 1688,-2-2-713,35-44-944,-13 13 251,2 1 0,-1 3-350,-221 316 413,215-308-403,-73 88-8,40-51 4,7-2-1,37-50-4,-7 10-18,8-13 22,0 1 0,-5 12-5,13-22-39,1 1 1,0-1-1,0 1 0,0-1 0,1 1 1,-1 0-1,1 0 0,1-1 0,-1 1 1,1 1 38,0-6-31,0 0 1,0-1 0,0 1-1,-1 0 1,1 0-1,1 0 1,-1-1 0,0 1-1,0 0 1,0 0 0,0 0-1,1-1 1,-1 1-1,0 0 1,0 0 0,1-1-1,-1 1 1,1 0 0,-1-1-1,1 1 1,-1 0 30,2-1-47,-1 0 0,0 0 0,0 0 0,0 0 0,0 0 0,0 0 0,0 0 0,0-1 0,0 1 0,0 0 0,0-1 0,0 1 0,0-1 0,0 1 0,0-1 0,0 1 0,1-2 47,6-3-486,0-1-1,6-5 487,-9 7-107,53-42-493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19.878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356 10 1112,'11'-5'1172,"-11"4"-1128,0 1-1,0 0 1,0 0-1,1-1 0,-1 1 1,0 0-1,0 0 0,0-1 1,1 1-1,-1 0 0,0 0 1,0 0-1,1-1 0,-1 1 1,0 0-1,0 0 0,1 0 1,-1 0-1,0 0 0,1 0 1,-1-1-1,0 1 0,1 0 1,-1 0-1,0 0 0,1 0 1,-1 0-1,0 0 0,0 0 1,1 0-1,-1 0 0,0 1 1,1-1-1,-1 0 0,0 0 1,1 0-1,-1 0 1,0 0-1,0 0 0,1 1 1,-1-1-1,0 0 0,0 0 1,1 0-1,-1 1 0,0-1 1,0 0-1,0 0 0,1 1 1,-1-1-1,0 0 0,0 1-43,0-1 60,1 0 0,-1 1 0,0-1 0,1 1 0,-1-1 0,0 1 0,0-1 0,1 1 0,-1-1-1,0 1 1,0-1 0,0 1 0,0 0 0,1-1 0,-1 1 0,0-1-60,1 8 203,0-5-170,0-1-7,0 1 0,0 0 0,0-1 0,-1 1-1,1 0 1,-1 0 0,0 0 0,0-1 0,0 1-1,0 0 1,0 2-26,-1 4 77,1-7-48,0 0-1,0 0 1,-1 1-1,1-1 1,0 0-1,-1 0 1,0 0-1,1 0 1,-1 0-1,0 0 1,0 0-1,-1 1-28,-15 8 331,15-9-266,0 0-1,1 0 1,-1 0 0,1 0 0,-1 0-1,1 0 1,0 0 0,-1 2-65,-8 12 397,7-12-311,0-1 15,0 1 0,0-1 0,0 1 0,0 0 0,1 0 0,0 0 0,0 1 0,0-1-101,-18 38 430,-8 12-430,8-23-6,-1 0 0,-2 0 1,-20 19 5,-13 18-3,53-65-1,-22 28-44,2 2 1,1 0-1,-5 14 48,26-47-20,1 1-1,-1 0 1,1-1 0,0 1-1,-1-1 1,1 1-1,0 0 1,0-1 0,-1 1-1,1 0 1,0 0 0,0-1-1,0 1 1,0 0-1,0-1 1,0 1 0,0 0-1,0 0 1,0-1-1,1 1 21,-1 0-17,0-1 0,0 0 0,0 0-1,1 0 1,-1 0 0,0 0 0,0 0-1,0 0 1,1 0 0,-1 0-1,0 0 1,0 0 0,0 0 0,1 0-1,-1 0 1,0 0 0,0 0 0,1 0-1,-1 0 1,0 0 0,0 0 0,0 0-1,1 0 1,-1 0 17,11-6-433,10-11-522,0-1-1,-1 0 1,6-9 955,14-13-1032,98-87-147,6 8 1429,-98 86-140,-18 13 236,20-18-346,-38 29 82,-7 6-8,0 0 1,1 0 0,-1 0 0,1 1 0,0-1-1,3-1-74,0-1 480,-5 4 26,-3 4-7,0-2 144,1-1-617,0 0 0,0 0 0,-1 0 0,1 0 0,0 0 0,0 0 0,0 0 0,-1 0 0,1 0-1,0 0 1,0 1 0,0-1 0,-1 0 0,1 0 0,0 0 0,0 0 0,0 0 0,-1 0 0,1 0 0,0 1 0,0-1 0,0 0 0,0 0 0,0 0 0,-1 0 0,1 1 0,0-1 0,0 0 0,0 0 0,0 0 0,0 1-26,-19 25 380,-2 1-176,-1-1-1,-22 20-203,16-15 32,1 2 1,-18 30-33,14-19 11,-16 16-11,-19 9 21,-1 1 14,54-54-29,0 1 1,1 0 0,-6 13-7,12-21-22,3-4-167,8-12-105,34-47-817,-13 23-642,1 2 1753,-4 4-701,22-23-51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29T20:25:20.703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43 172 992,'133'-109'794,"-124"102"-632,-1 1 1,1 1-1,0-1 0,0 2 1,7-4-163,43-14 1192,-56 21-1118,13-3 322,-16 4-372,1 0-1,-1 0 0,1 0 1,-1 0-1,1 0 0,-1 0 0,1 0 1,-1 0-1,1 0 0,-1 1 1,1-1-1,-1 0 0,1 0 0,-1 0 1,1 1-1,-1-1 0,1 0 1,-1 1-1,0-1 0,1 0 0,-1 1 1,0-1-1,1 0 0,-1 1 1,0-1-1,1 0 0,-1 1 1,0-1-1,0 1 0,0-1 0,1 1-23,-1 1 35,1 0-1,-1 1 0,0-1 0,0 0 1,0 0-1,0 1 0,0-1 0,0 0 0,-1 0 1,1 1-1,-1-1 0,0 0 0,1 0 1,-1 0-1,0 0 0,0 0 0,-1 2-34,-4 5 133,-1 0 0,1 0 0,-2 1-133,1-2 153,-79 90 664,46-55-648,-28 42-169,61-76 17,-36 54 183,35-50-144,1-1 1,1 2-1,0-1 0,0 1-56,-1-3 16,6-10-45,3-6-78,1 1 51,-1 0 0,1 1 0,0-1 0,0 1-1,0-1 1,0 1 0,1 0 0,0 0 0,1 0 56,31-25-1486,2-4 1486,13-9-1412,144-108-1850,-159 125 4906,-36 27-545,0-3-1078,0 0 0,0 0 0,1 0 0,-1 1 0,0-1 0,0 0 0,0 0 0,0 0 0,0 1 0,0-1 0,0 0 0,0 0 0,0 0 0,0 1 0,0-1 0,0 0 0,-1 0 0,1 0 0,0 1 0,0-1 0,0 0 0,0 0 0,0 0 0,0 0 0,0 1 0,0-1 0,-1 0 0,1 0 0,0 0 0,0 0 0,0 0 0,0 0 0,0 1 0,-1-1 0,1 0 0,0 0-21,0 0 19,-1 0 0,1 0 0,-1 1 0,1-1 0,0 0 0,-1 0 0,1 1 0,0-1 0,-1 0 0,1 1 0,0-1 0,-1 0 0,1 1 0,0-1 0,0 0 0,-1 1 0,1-1 0,0 1 0,0-1 0,0 0 0,0 1 0,0-1 0,-1 1-19,1 1 53,-1-1-29,-2 4 35,0 1 0,0-1 0,0-1 0,-2 4-59,-75 85 477,32-30-191,10-13-184,-50 59 46,86-107-138,0 0-1,0 0 1,1 0 0,-1 0-1,1 1 1,0-1-1,-1 1 1,1-1 0,0 1-1,0-1-9,2 13 70,-1-8-28,-2 1 19,2-8-60,0 0-1,0 0 1,0 0-1,0 0 0,0 1 1,-1-1-1,1 0 0,0 0 1,0 0-1,0 0 1,0 0-1,0 1 0,0-1 1,0 0-1,0 0 0,0 0 1,0 0-1,0 1 1,0-1-1,0 0 0,0 0 1,0 0-1,0 0 0,0 1 1,0-1-1,0 0 1,0 0-1,0 0 0,0 0 1,0 1-1,0-1 0,0 0 1,0 0-1,1 0 0,-1 0 1,0 0-1,0 1 1,0-1-1,0 0 0,0 0 1,0 0-1,0 0 0,1 0 1,-1 0-1,0 0 1,0 0-1,0 0 0,0 1 1,1-1-1,-1 0 0,0 0 1,0 0-1,0 0 1,0 0-1,1 0 0,-1 0 1,0 0-1,0 0 0,0 0 1,0 0-1,1 0 1,-1 0-1,0 0 0,0-1 1,0 1-1,1 0-4,-1 0 1,0 0 0,0 0 0,1 0-1,-1 0 1,0 0 0,1-1 0,-1 1 0,0 0-1,0 0 1,1 0 0,-1-1 0,0 1-1,0 0 1,0 0 0,1 0 0,-1-1-1,0 1 1,0 0 0,0-1 0,0 1-1,0 0 1,1-1 3,4-5-87,36-12-127,134-101-168,-148 97 342,-19 16 30,-1 0 0,1 0 0,0 1 0,0 0 0,6-3 10,18-8 9,-31 16-8,-1-1 1,1 1-1,-1 0 1,1-1 0,-1 1-1,1 0 1,-1 0-1,1 0 1,-1 0-1,1 0 1,0-1-1,-1 1 1,1 0-2,-1 0 0,0 1 0,1-1 0,-1 0 0,0 0 1,0 0-1,0 0 0,0 0 0,0 0 0,1 0 0,-1 0 1,0 0-1,0 1 0,0-1 0,0 0 0,0 0 0,0 0 1,0 0-1,0 0 0,0 1 0,1-1 0,-1 0 0,0 0 1,0 0-1,0 0 0,0 0 0,0 1 0,0-1 0,0 0 1,0 0-1,0 0 0,0 0 0,0 1 0,0-1 0,0 0 1,0 0-1,0 0 0,-1 0 0,1 0 0,0 1 0,0-1 1,0 0-1,-7 8-69,1 3 59,4-5 17,-1 0-1,0-1 1,0 1-1,-4 4-6,-11 13 83,-7 6-83,-20 18 322,41-43-281,-8 9 190,1 1 0,-3 5-231,11-15 71,1 0-1,-1 1 1,1-1 0,0 0-1,0 1 1,1 0-1,-1 0 1,1-1 0,0 1-1,0 3-70,1-9-7,0 1 0,0 0 0,1 0-1,-1 0 1,0 0 0,0 0 0,0-1 0,0 1-1,0 0 1,1 0 0,-1 0 0,0 0 0,0 0-1,0 0 1,0 0 0,1 0 0,-1 0 0,0 0-1,0 0 1,0 0 0,1-1 0,-1 1 0,0 0-1,0 0 1,0 0 0,0 1 0,1-1 0,-1 0-1,0 0 1,0 0 0,0 0 0,1 0 0,-1 0-1,0 0 1,0 0 0,0 0 0,0 0 0,1 0-1,-1 1 1,0-1 0,0 0 0,0 0 0,0 0-1,0 0 1,0 0 0,1 1 0,-1-1 0,0 0-1,0 0 1,0 0 0,0 0 0,0 1-1,0-1 1,0 0 0,0 0 0,0 0 0,0 1-1,0-1 1,0 0 0,0 0 0,0 0 0,0 0-1,0 1 1,0-1 0,0 0 7,2-2-295,40-15-218,0 0 406,-39 15 97,0 0 0,0 0 0,0 0 0,0 0 0,0 0 0,-1-1 0,1 1 0,1-4 10,7-4-17,-7 7 19,0 0 0,0 0 0,1 0 1,-1 1-1,1 0 0,0 0 0,0 0 1,3 0-3,-6 1-5,1 1 1,0-1 0,0 1-1,-1 0 1,1-1 0,0 1-1,0 0 1,0 1 0,-1-1 0,1 1-1,0-1 1,0 1 0,-1 0-1,1 0 1,2 1 4,-4-2-36,0 1 0,-1 0 1,1 0-1,0-1 0,0 1 0,-1 0 0,1 0 0,0 0 1,-1 0-1,1 0 0,-1 0 0,0 0 0,1 0 0,-1 0 0,0 0 1,1 0-1,-1 1 36,-1 11-231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19.0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320 10 864,'47'-10'482,"-43"10"-258,-7 2-34,-11 2 85,10-4-236,0 0 28,0 0-1,1 1 1,-1-1-1,-4 2 1,7-2-50,0 1 0,0-1 1,0 0-1,0 1 0,0-1 1,0 1-1,0 0 1,0-1-1,0 1 0,1 0 1,-1-1-1,0 1 0,0 0 1,0 0-1,1 0 0,-1 0 1,1 0-1,-1 0 1,0 1-1,-1 5 62,2-6-63,-1 0 0,1 0-1,0 0 1,0 0 0,-1 0-1,1 0 1,-1 0 0,1-1-1,-1 1 1,1 0 0,-1 0-1,0 0 1,1-1 0,-1 1 0,0 0-1,0 0 1,1-1 0,-2 1-1,-8 5 336,-21 9-1,28-14-320,1 0 3,-1 1 0,1-1-1,0 1 1,0 0 0,-1 0-1,1 0 1,1 0 0,-1 0-1,0 0 1,-2 3 0,-1 2-3,-5 4-22,-1-1 0,0 0 1,-19 13-1,-12 10-4,40-31-4,-10 8 0,0 2 0,-19 23 0,9-4-1,12-21-2,8-8-1,0 0 0,0 0 0,0 0 1,0 0-1,0 1 0,1-1 0,-1 1 0,1-1 0,-1 1 1,1-1-1,0 1 0,0 0 0,0 0 0,0 4 1,-2 25-91,-1-8 41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19.7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776 13 96,'0'-1'48,"0"1"1,0-1-1,0 1 0,0-1 1,0 0-1,0 1 0,0-1 1,0 0-1,0 1 0,0-1 1,0 1-1,-1-1 0,1 0 1,0 1-1,0-1 0,-1 1 1,1-1-1,-1 0 0,0 1 66,0 0-1,0-1 1,0 1-1,0 0 0,0 0 1,0 0-1,0 1 0,0-1 1,0 0-1,0 0 1,0 1-1,0-1 0,0 0 1,-1 1-1,-16 6 173,1 0 0,-29 18 0,27-14-243,1 0 0,0 1 0,-30 29 0,45-39-43,-43 40 0,-55 64 0,80-81 0,-68 83 8,13-13 4,7-8-3,-10 8-73,51-66-83,15-17-111,-14 19 0,6 0 12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20.3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1564 1 1336,'-4'1'142,"-1"1"0,0 0 0,1 1 0,0-1-1,-5 4 1,-12 9 193,3-1 50,0-2 0,-23 12 0,15-11-100,-75 42 311,81-42-545,0 0 0,-34 31-1,-36 52-21,41-42-23,-241 225 34,72-67-7,12 11 39,189-205-62,-57 63 34,12-19-7,-26 27-6,36-26-153,42-51 59,-22 29-188,25-30 190,1 0 0,-7 17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20.8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1518 1 704,'-14'11'129,"4"-3"20,-1 0 1,1-1-1,-2 0 1,-12 6-1,3-2-59,0 1 0,2 1 0,0 1 0,-23 21 0,-66 72-60,45-41 14,-12 10-12,-9 17 42,60-67-46,-47 51 81,18-6 12,9-13-11,-127 136 297,102-119-261,-52 58 81,1-11-88,25-9-65,88-104-70,-147 187 16,99-123-22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21.2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889 0 1296,'1'4'132,"0"1"0,0-1 0,-1 0 0,1 1 0,-1-1 0,-1 9 0,1-11-78,-1 0 1,1-1 0,-1 1 0,0-1 0,1 1 0,-1 0 0,0-1 0,0 0 0,0 1 0,0-1 0,-1 0 0,1 1-1,0-1 1,0 0 0,-1 0 0,1 0 0,-1 0 0,1 0 0,-1 0 0,-2 0 0,-10 6 307,4-3-198,1 0 0,1 1-1,-1 0 1,-8 6 0,-122 112 131,-59 48-328,58-53-7,109-88 27,1 1 0,-32 45 0,5 7-44,4-9-199,9-1-227,34-60 391,0 0 0,-15 14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21.6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465 15 3633,'9'-5'496,"3"5"-760</inkml:trace>
  <inkml:trace contextRef="#ctx0" brushRef="#br0" timeOffset="1">485 0 1552,'-1'0'937,"-6"5"-105,-23 20-424,-46 45-336,24-37-56,0 22-16,3 8-8,-8-5-8,7 2-32,6-13-336,2-9-544,18-3 599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3:22.0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199 0 2537,'3'8'840,"15"16"-824,-11-12-16,2 0 0,-4-3 0,-16-15 32,6 15 56,-5-2 488,-6 4 144,-5 7 120,0 5-32,-10 13-488,1 8-152,-5 4-248,0 0-336,10-10 280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0.5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815 66 168,'13'-6'47,"16"-7"-38,-27 12-11,0 0 0,0 0 0,0 0-1,0-1 1,0 1 0,-1-1-1,1 1 1,0-1 0,2-3-1,0-1 27,4-7 278,-7 13-233,-1 0 1,0 0-1,0-1 1,0 1-1,0 0 1,0 0-1,0-1 0,0 1 1,1 0-1,-1-1 1,0 1-1,0 0 1,0 0-1,0-1 1,0 1-1,0 0 1,0-1-1,-1 1 0,1 0 1,0 0-1,0-1 1,0 1-1,0 0 1,0-1-1,0 1 1,0 0-1,-1 0 0,1 0 1,0-1-1,0 1 1,0 0-1,-1 0 1,1-1-1,0 1 1,0 0-1,-1 0 1,1 0-1,0-1-59,-1 1 1,1 0-1,0 0 0,-1 0 1,1 0-1,0 0 0,-1 0 1,1 0-1,0 0 0,0 0 1,-1 0-1,1 0 1,0 0-1,-1 0 0,1 0 1,0 0-1,-1 0 0,1 1 1,0-1-1,0 0 0,-1 0 1,1 0-1,0 0 0,-1 1 1,-14 5-17,8-3 8,0 0 0,-10 6 0,-14 10 2,-40 24 9,-51 26 297,-160 118 0,178-108 151,66-49-311,25-20-92,0-1 0,-24 13 1,-24 4-7,53-23-58,0 2 0,-9 7 1,12-9-12,-16 12-203,21-15 211,0 0-1,-1 0 1,1 0-1,0 1 1,0-1-1,0 0 1,-1 0-1,1 0 0,0 1 1,0-1-1,0 0 1,0 0-1,0 1 1,0-1-1,-1 0 1,1 0-1,0 1 1,0-1-1,0 0 1,0 1-1,0-1 0,0 0 1,0 0-1,0 1 1,0-1-1,0 0 1,0 0-1,0 1 1,0-1-1,1 0 1,-1 1-1,0-1 0,0 0 1,0 0-1,0 0 1,0 1-1,0-1 1,1 0-1,-1 0 1,0 1-1,0-1 1,0 0-1,1 0 1,-1 0-1,0 0 0,0 1 1,1-1-1,-1 0 1,0 0-1,0 0 1,1 0-1,3 2-144,0 0 1,-1-1-1,1 0 0,0 0 0,7 1 0,-5-1 14,-1-1-1,0 0 0,8-1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0.9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7 240,'4'-5'64,"1"3"-64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1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815 3 568,'-1'0'25,"1"0"0,-1-1 0,1 1 1,-1 0-1,0-1 0,1 1 0,-1 0 0,1 0 0,-1 0 0,0-1 0,1 1 0,-1 0 0,0 0 1,1 0-1,-1 0 0,0 0 0,1 0 0,-1 0 0,1 1 0,-1-1 0,0 0 0,1 0 1,-1 0-1,1 1 0,-1-1 0,0 0 0,1 0 0,-1 1 0,1-1 0,-1 1 0,0 0 0,-4 1 40,4-1-64,-2 1 4,-1-1-1,1 2 1,0-1 0,-6 5-1,-23 24 32,-15 15 154,33-35 24,0 0 1,-26 13 0,24-14-51,3-3-46,-36 24 361,3 8 3,33-27-350,-46 38 377,-18 17 22,9-5-120,19-22-181,-45 39 137,72-58-390,0 1 0,2 1 0,1 1 0,-18 29 1,34-47-160,0-1 0,-5 11 0,8-14 147,0-1 0,-1 1 0,1-1 0,0 1-1,0-1 1,0 1 0,0-1 0,0 4 0</inkml:trace>
  <inkml:trace contextRef="#ctx0" brushRef="#br0" timeOffset="1">560 471 3657,'91'7'1280,"-82"-5"-1280,-5 0-456,-1-2 288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1.6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685 0 1552,'-30'10'825,"-31"45"-161,19-25-456,-7 5-112,-9 17-88,-12 7 0,0 5-8,-2 2 16,4-9 112,6-6 8,13-6 0,14-4-24,16-16-104</inkml:trace>
  <inkml:trace contextRef="#ctx0" brushRef="#br0" timeOffset="1">831 306 5505,'-6'21'1769,"-6"-4"-2570,-4 0-559,-8-2 808</inkml:trace>
  <inkml:trace contextRef="#ctx0" brushRef="#br0" timeOffset="2">717 419 1752,'-208'119'1145,"151"-82"-113,-14 1-496,-1 11-168,6 9-240,-2 2-40,17 1-64,6 2-64,21-22-1136,13-10 864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2.0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714 0 4049,'67'25'1858,"-67"-25"-1832,0 0 1,1 0 0,-1 0-1,0 0 1,1 0 0,-1 0-1,0 1 1,1-1 0,-1 0-1,0 0 1,0 0 0,1 1-1,-1-1 1,0 0 0,0 0-1,1 1 1,-1-1 0,0 0-1,0 0 1,0 1 0,1-1-1,-1 0 1,0 1 0,0-1-1,0 0 1,0 1 0,0-1-1,0 0 1,0 1 0,0-1-1,0 1 1,0-1 0,0 0-1,0 1 1,0-1 0,0 0-1,0 1 1,0-1 0,0 0-1,0 1 1,0-1 0,0 0-1,-1 1 1,0 0-30,0 1 1,-1-1 0,1 0-1,-1 0 1,1 1-1,-3 0 1,-1 1-284,-21 17-1562,-2-2 0,-37 19-1,-25 16 2445,-47 50 1088,99-73-1442,30-24-199,-211 170 325,102-64-541,77-70 102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2.3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667 0 4785,'93'117'1304,"-96"-114"-1984,-6 5-904,0-2 936</inkml:trace>
  <inkml:trace contextRef="#ctx0" brushRef="#br0" timeOffset="1">691 172 1904,'-118'67'1057,"78"-34"-217,-19 6-256,-3 9-296,-6 4-120,-2 13-136,3-3-24,6 5-8,7-6 0,11-20-80,15-3-232,8-27 208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2.7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776 1 7298,'-13'14'2424,"-5"5"-2640,-5 0-176,-11 2-320,-5-1-72,-6 11 216,-6 2 191,-9 4 369,8 11 120,-12-2 153,-2 1 7,3 8-40,-8-3-48,15-2-160,7 0-64,15-11-544,10-5-505,10-21 673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3.1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817 1 6417,'-14'25'2137,"-18"-4"-2257,5 3-96,-11-4-232,-6 0-40,-8 11 103,-6 4 121,-15 6 248,7 9 88,-10 1 152,1 5 33,9 1-25,-3 3-48,20-5-184,7-7-264,21-11-1473,7-16 1225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3.4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732 0 6657,'-21'28'2209,"-11"-2"-2385,-3 13-128,-3 10-320,-16-4-112,-6 6 167,-11-14 161,7-1 488,9 12 200,-7-4 80,5 4-23,-2-9-185,0-9-88,25-2-489,10-4-919,17-15 896</inkml:trace>
  <inkml:trace contextRef="#ctx0" brushRef="#br0" timeOffset="1">780 242 6961,'-12'33'2353,"-12"-5"-2433,0 1-192,-3 4-376,-4-4-200,-10 1 55,-2-2 113,-7 3 376,-3 6 200,4 1 120,6-5-8,-6-6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4.5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564 1 96,'20'0'29,"27"3"-1,-47-2-25,1-1 0,0 0 0,-1 0 0,1 0 0,-1 0 0,1 1 0,0-1 0,-1 0 0,1 0 0,-1 1 0,1-1 0,-1 0-1,1 1 1,-1-1 0,2 2 0,-2-2 0,0 0-1,0 0 0,0 0 0,0 1 0,0-1 1,0 0-1,0 0 0,0 1 0,0-1 0,0 0 1,0 0-1,0 1 0,0-1 0,0 0 1,0 0-1,0 1 0,0-1 0,0 0 0,0 0 1,-1 1-1,1-1 0,0 0 0,0 0 1,0 0-1,0 1 0,-1-1 0,0 1 24,0 1 0,-1-1 0,1 0-1,-1 0 1,0 0 0,1 0 0,-3 1 0,-9 3 364,1-1 0,-19 4 0,18-5 101,0 0 0,-23 10 0,16-2-22,0 1 0,-27 21 0,10-7-221,-133 101 111,135-96-334,-33 35 1,33-29-17,1 1-12,17-17-13,14-16-68,-1-1 0,1 0-1,-1 1 1,-3 8 0,4-7-434,9-1 213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4.9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889 1 5393,'-6'5'711,"-6"4"-319,0 2 0,-14 16 0,17-17-391,-52 58-22,52-59 17,-1-1 0,0 0 0,0-1 0,0 0 0,-14 7 0,-76 28 13,10-3 22,1 5 49,3 5 0,-141 102 0,215-142-162,0 1-1,0 0 1,1 1-1,0 0 1,1 1-1,-13 18 1,22-29 10,0 1 0,1-1 0,-1 0 0,0 0 0,1 1 1,-1-1-1,1 1 0,-1-1 0,1 2 0,0-2 52,0-1-1,0 0 1,0 1 0,0-1-1,0 1 1,0-1 0,0 0-1,1 1 1,-1-1 0,0 0-1,0 1 1,1-1 0,-1 0-1,0 1 1,0-1 0,1 0 0,-1 0-1,0 1 1,1-1 0,-1 0-1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5.3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790 1 2793,'0'4'99,"0"-1"1,0 1-1,0 0 1,-1 0-1,1 0 1,-1 0-1,0 0 1,0-1-1,0 1 0,-1 0 1,1-1-1,-1 1 1,0-1-1,0 0 1,0 1-1,-1-1 1,1 0-1,-1 0 1,-5 4-1,0 0-105,-1 0-1,0-1 1,-16 9-1,-34 12 5,26-12 21,-2 2 59,-51 36-1,-28 29 113,-195 194-230,251-214-1681,45-44 1109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5.6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814 1 5393,'-22'41'2033,"-8"-7"-1441,-1 6-504,-11-7-56,-2 0-80,-8 1-272,-12-6-24,3 12 16,-6-1 55,-8 1 265,13 6 32,-1 5 16,5 1 0,14-4-40,-5-12-24,21-8-1704,7-6 1288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5.97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803 0 5409,'-10'30'2049,"-8"-1"-1345,-6 8-824,-7 12-144,-21-1-280,-12 1-73,-2 3 113,-3-7 136,0 2 304,4-4 80,-4 2 48,2 3-8,1-5-24,12 0-16,12-10-232,12-5-904,23-4 784</inkml:trace>
  <inkml:trace contextRef="#ctx0" brushRef="#br0" timeOffset="1">758 476 3561,'-9'17'1728,"-10"0"-224,-1 9-2272,-4 0-408,-20 5 656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6.3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410 0 2120,'-73'57'1217,"3"-3"-321,-1 1-456,12-4-224,11-4-592,-5-9-592,18-6 624</inkml:trace>
  <inkml:trace contextRef="#ctx0" brushRef="#br0" timeOffset="1">955 5 4473,'-1'36'2056,"-23"-25"-439,1 20-1665,-8 3-280,-8 3-144,-10 22-241,-11-16 57,-7 5 272,-12-3 152,2 0 416,2 0 96,-5 6 32,14 7-24,2-5-160,4-1-112,18-7-400,5-7-632,20-12 664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6.73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1005 1 6305,'-7'24'2113,"-17"2"-2113,2 11-64,-13 2-320,-12-2-184,-13 10-49,-11 2 65,-3 0 328,-12 0 216,6 6 192,-2-7 48,-3 7-16,12 4-32,0-5-136,8-1-72,15-5-376,3-6-464,23-12 552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7.0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877 1 3273,'-4'16'1504,"-7"7"-288,-13 4-1352,-6 1-192,-12 4-320,-6 1-16,-15 7 176,-6 3 224,-9 2 496,-13-4 160,15 12 144,3-2-32,2 4-192,18 8-152,-2-18-248,10-3-280,17-11-912,12-6 848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7.4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869 1 5737,'-25'34'1929,"-14"4"-1945,-4-5-104,-16 11-288,-4 1-65,-15 3 65,4 5 88,-4-2 408,0 0 176,4-2 64,-6-7-8,17 3-159,11-4-105,17-11-457,15 1-583,13-23 640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4:27.7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771 1 6737,'-35'32'2241,"-9"5"-2529,-5 4-120,-19 2-360,-1 5-73,-4 4 297,-5-4 112,12 1 384,-3-4 88,5-2 8,9 5 0,8-10-40,12-9-32,17-6 8</inkml:trace>
  <inkml:trace contextRef="#ctx0" brushRef="#br0" timeOffset="1">676 325 5609,'-26'26'1905,"-7"4"-1793,-6 9-216,-3 5-184,-8 1-225,-3 3-7,2-4 0,-1-1-312,0-6 648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02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1 4777,'6'3'3598,"-11"3"-1720,0 13-1625,-3 39 0,7-53-222,0 2 19,0 0-1,-1 0 1,0 0-1,0 0 1,0 0-1,-1-1 0,0 1 1,-1-1-1,-5 10 1,-2-2 65,-1-1 0,-17 17 0,8-9-53,-3 5 85,-2-2-1,-1-1 1,-1-1 0,-53 32-1,25-24 190,-31 18 262,71-38-499,-24 16 106,36-23-195,-1-1-1,1 0 1,-1 0-1,0 0 1,0 0-1,-6 0 1,10-2-74,-1 1 0,0-1 0,0 0 0,1 0 0,-1 0 0,-2-1 1,3 1 13,1 0 1,0 0-1,-1 0 1,1 0-1,0 0 1,0 0 0,-1-1-1,1 1 1,0 0-1,0 0 1,-1 0-1,1 0 1,0-1 0,0 1-1,-1 0 1,1 0-1,0 0 1,0-1 0,0 1-1,-1 0 1,1 0-1,0-1 1,0 1-1,0 0 1,0 0 0,0-1-1,0 1 1,-1 0-1,1-1 1,0 1 0,4-13-684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02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1 239 4505,'37'-89'2050,"-31"70"-1014,-7 13 1606,0 6-2434,5-1-172,10-3 0,-1-1 0,23-11-1,-21 9-34,0 1 1,22-6-1,59-9 13,-86 17-6,0 0 0,0 0 0,9-6 0,16-7 16,-34 17-24,-1 0 0,1 0 0,-1 0 0,1-1 0,-1 1 0,0 0 0,1 0 0,-1 0 0,0 0 0,1-1 0,-1 1 0,0 0 0,1 0 0,-1-1 0,0 1 0,1 0 0,-1-1 0,0 1 0,0 0 0,1-1 0,-1 1 0,0 0 0,0-1 0,0 1 0,0-1 0,1 1 0,-1 0 0,0-1 0,1-3 6,-1 4-6,0 0 1,1-1 0,-1 1 0,0 0 0,0 0 0,0 0-1,0 0 1,1 0 0,-1 0 0,0 0 0,0 0-1,0 0 1,1 0 0,-1 0 0,0 0 0,0 0 0,0 0-1,1 0 1,-1 0 0,0 0 0,0 0 0,0 0 0,0 0-1,1 0 1,-1 1 0,0-1 0,0 0 0,0 0-1,0 0 1,1 0 0,-1 0 0,0 0 0,0 0 0,0 1-1,0-1 1,0 0 0,0 0 0,0 0 0,1 0-1,-1 1 1,0-1 0,0 0 0,0 0 0,0 1 0,5 9 38,-1 11 25,-3-14-95,0 0 1,0 0 0,0 0-1,-1 1 1,0-1 0,0 0-1,-2 8 1,-5 25-97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2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1 249 464,'0'-8'3143,"5"24"-1773,0-4-1132,0 0 1,0 0-1,14 23 0,-5-10-9,-10-17-102,-1 0 1,0 0 0,0 0-1,-1 1 1,2 15 0,2 5 181,-5-23-232,2 3 52,5 16 0,-7-23-110,0 0 0,0 0 0,0 0 0,0-1 0,0 1 0,1 0-1,-1 0 1,1-1 0,-1 1 0,1-1 0,-1 1 0,1-1 0,3 2 0,-4-2-35,3 0 253,-4-6 244,0-1-274,0-23-83,1 3 9,-5-28 0,0 11 137,-5-55 320,9 83-343,0-1 0,1 0-1,1 1 1,4-18-1,-4 25-171,0 0 0,1 0 0,0 1 0,1-1 0,-1 1 0,1 0 0,1 0 0,-1 1 0,1-1 0,1 1 0,-1 0 0,10-8 0,-6 7-283,0 0-1,0 1 1,1 0 0,0 1-1,0 0 1,1 0 0,-1 1 0,17-4-1,4 2-331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87 2425,'0'0'76,"1"1"0,0-1 0,0 0 0,-1 0 0,1 0 0,0 0 0,0 0 0,0 0 0,-1 0 0,1 0 0,0 0 0,0 0 0,0 0 0,-1 0 0,1 0 0,1-1 1,6 0 253,51-1 955,-56 2-1179,1-1 0,-1 1 1,0-1-1,1 0 0,-1 0 0,1 0 0,-1 0 0,0 0 0,0-1 1,0 1-1,0-1 0,0 0 0,0 0 0,0 0 0,-1-1 0,6-4 1,-7 6-20,0 0 1,0 0-1,0 0 1,0 0-1,0 0 1,0 0 0,-1-1-1,1 1 1,0-2-1,0 2-55,-1-1 0,0 1 0,0 0 0,0-1 0,0 1 0,-1 0 0,1-1 0,0 1 0,-1-1 0,0-1-1,0 2-28,1-1 0,-1 1 0,0 0 0,0 0 0,0 0 0,0 0 0,0 0-1,0 0 1,0 0 0,0 0 0,0 0 0,0 0 0,-1 0 0,1 1 0,0-1-1,-1 1 1,1-1 0,0 1 0,-3-1 0,-6-2-57,-17-1 1,24 4 44,0-1 6,0 2 0,-1-1-1,1 0 1,0 1 0,-1-1 0,1 1 0,0 0 0,0 0 0,-1 0 0,1 1-1,0-1 1,-5 4 0,3-2 54,1 0 0,-1 1-1,1-1 1,0 1 0,0 0 0,-7 8 0,6-4 126,-1 1 0,1-1 0,1 1 0,0 1 0,-6 17 0,8-19-70,1-4-36,0 0 1,0 0-1,-3 6 0,-14 20 292,16-25-310,1 0 0,0 1 0,0-1 0,0 1 0,1-1 0,0 1 0,0-1-1,1 7 1,0 0 9,-1-7-44,1 0 1,0 1-1,0-1 1,0 0-1,1 0 1,-1 0 0,1 0-1,1 0 1,-1 0-1,1-1 1,4 7-1,-4-7-19,0 1 1,0-1-1,0 0 0,0 0 0,1 0 0,4 3 0,-6-6-34,1 1-1,0-1 1,-1 1-1,1-1 1,0 0-1,0 0 1,0 0-1,0 0 1,0 0-1,0-1 1,5 1-1,31-2-160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2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87 197 6537,'2'-23'691,"-2"0"-1,-3-28 1,3 49-647,-1 0 0,0-1 0,1 1 1,-1 0-1,0 0 0,0 0 0,0 0 1,0 0-1,-1 0 0,1 0 1,-1 0-1,1 0 0,-1 1 0,1-1 1,-1 0-1,0 1 0,0 0 1,0-1-1,0 1 0,0 0 0,-3-1 1,-7-6 182,8 5-61,0 0-1,1 0 1,-1 0-1,1 0 1,0-1 0,0 1-1,0-1 1,0 0-1,1 0 1,-1 0-1,1 0 1,-2-5 0,4 8-168,1 7 84,22 157 264,0-18-294,-15-107-1247,23 65-1,-14-60 364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3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1 198 6161,'27'-31'1765,"-16"21"-1004,-5 9-589,-2 1 26,11-5 423,-5 0-286,20-6-93,36-13-99,-56 20-123,0 2 3,0-2 1,16-7 0,-23 10-8,0-1 1,0 0-1,0 0 0,0-1 1,0 1-1,-1-1 0,1 1 1,-1-1-1,0 0 0,0 0 1,3-4-1,-2 2 67,-1-1 0,1 0 0,-1 0 0,2-8 0,-4 13-79,0 1 0,0-1 0,1 0 0,-1 1 1,0-1-1,0 1 0,0-1 0,0 0 0,0 1 1,0-1-1,0 0 0,0 1 0,-1-1 0,1 1 1,0-1-1,0 0 0,0 1 0,-1-1 0,1 1 1,0-1-1,-1 1 0,1-1 0,0 1 0,-1-1 1,1 1-1,-1-1 0,1 1 0,-1 0 0,1-1 1,-1 1-1,1 0 0,-1-1 0,1 1 0,-1 0 1,1-1-1,-1 1 0,1 0 0,-1 0 0,0 0 1,1 0-1,-2 0 0,0-1-11,-1 1-1,1 0 1,0 0-1,-1 0 1,1 0-1,-1 1 1,1-1-1,0 1 1,-5 1-1,-32 17-79,35-17 103,0 1-1,0 0 1,0 0 0,0 0-1,0 0 1,1 1-1,-1-1 1,1 1-1,0 0 1,-3 4-1,-2 6 199,-11 25-1,17-35-168,-2 7 80,1-1-1,-1 1 1,2 0-1,-3 16 0,5-24-100,-2 6 66,1 1 0,0 0 0,1 18 0,0-25-88,1 0-1,-1 0 1,1 1 0,0-1 0,0 0 0,0 0 0,0 0 0,0 0 0,1 0 0,0-1 0,-1 1 0,1 0 0,0-1 0,0 1-1,5 4 1,-2-4-292,0 1-1,1 0 0,0-1 0,-1 0 1,1-1-1,0 1 0,0-1 1,1 0-1,-1-1 0,0 1 0,1-1 1,-1 0-1,1-1 0,-1 0 0,1 0 1,-1 0-1,1-1 0,11-2 1,20-7-1259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3.7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1 232 2801,'102'-51'2215,"-100"50"-2069,0 0 0,0 0 0,0 0 1,0-1-1,-1 1 0,1-1 0,-1 1 1,1-1-1,-1 1 0,1-1 0,1-3 0,-2 4-55,-1 0-1,0 1 0,0-1 0,0 0 0,0 0 1,0 1-1,0-1 0,0 0 0,0 0 0,0 0 1,0 1-1,0-1 0,0 0 0,0 0 0,-1 1 1,1-2-1,-2-3 421,-11-36 1840,11 26-2157,1 10-151,1 1 0,-1 0 0,0-1 0,-3-7-1,7 20-155,-2-3 117,1 0 1,0-1 0,0 1-1,4 5 1,9 12 4,-5-9 3,-1 0-1,11 26 1,-17-34-9,3 9 3,12 18 1,-15-29-2,-1 1 1,0-1-1,1 0 0,0 0 1,0 0-1,0 0 1,0-1-1,0 1 1,0-1-1,6 3 1,-7-4 16,-1-1 1,0 1 0,1-1-1,-1 0 1,1 1 0,-1-1-1,0 0 1,1 0 0,-1 0-1,1 0 1,-1 0 0,1 0-1,-1-1 1,0 1 0,1 0-1,-1-1 1,0 1 0,1-1-1,-1 1 1,0-1 0,1 0-1,-1 0 1,0 1 0,0-1-1,1-1 1,1-1 71,0 0-1,0 0 1,-1 0 0,1 0 0,-1 0-1,0 0 1,3-7 0,3-11 293,9-32 1,-14 39-487,1-1 1,1 1-1,1 0 1,0 0-1,13-21 1,-4 12-842,-1-1 387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4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 6 7066,'81'25'2196,"-67"-22"-1634,-14-3-556,0 0-1,0 0 1,0 0 0,0 0 0,0 0-1,0 0 1,0 0 0,0 0-1,0 0 1,0 0 0,0 0 0,0 0-1,0 0 1,0 0 0,0 0 0,0 0-1,1 0 1,-1 0 0,0 0-1,0 0 1,0 0 0,0 0 0,0 0-1,0 0 1,0 0 0,0 0-1,0 0 1,0 0 0,0 0 0,0 0-1,0 0 1,0 0 0,0-1 0,0 1-1,0 0 1,0 0 0,0 0-1,0 0 1,0 0 0,0 0 0,0 0-1,0 0 1,0 0 0,0 0-1,0 0 1,0 0 0,0 0 0,0 0-1,0 0 1,0-1 0,0 1 0,0 0-1,0 0 1,0 0 15,0-9 404,0 8-399,0 0 1,0 1 0,0-1-1,0 0 1,0 1 0,0-1-1,0 0 1,0 1 0,0-1-1,0 0 1,0 1 0,0-1-1,0 0 1,0 1 0,-1-1-1,1 1 1,0-1 0,0 0-1,-1 1 1,1-1 0,-1 1-1,1-1 1,0 1 0,-1-1-1,1 1 1,-1-1 0,1 1-1,-1-1 1,1 1 0,-1 0-1,0-1 1,1 1-1,-1 0 1,1-1 0,-2 1-1,0-1-22,1 1-1,-1 0 0,0-1 0,0 1 0,1 0 0,-1 0 0,0 0 0,1 0 0,-1 0 0,0 0 1,0 1-1,1-1 0,-1 1 0,1-1 0,-1 1 0,0-1 0,1 1 0,-1 0 0,-2 1 0,4-1-1,-10 3 34,4-1 8,0-1-1,1 1 1,-1 0-1,-6 6 1,-1 1 168,1 1 1,0 0 0,1 1-1,0 0 1,1 1 0,-17 27-1,23-34-155,-1 4 17,0 0 1,-6 17-1,10-24-73,0-1 0,1 1 0,-1-1 0,1 1 0,-1-1 0,1 1 0,0 0 0,0-1 0,0 1 0,1-1 0,-1 1-1,0 0 1,1-1 0,0 1 0,-1-1 0,3 5 0,-1-5-9,-1-1-1,1 1 0,-1 0 0,1-1 1,-1 0-1,1 1 0,0-1 1,0 0-1,-1 0 0,1 0 0,0 0 1,0 0-1,0 0 0,0-1 1,0 1-1,4 0 0,0-1-55,0 0-1,0 0 1,0 0 0,1 0-1,-1-1 1,7-2-1,-3 0 13,-1-1 0,0 1 0,0-2 0,0 1 0,-1-1 0,1 0 0,-1-1 0,-1 0 0,1 0 0,11-13 0,-8 8 119,0 1-1,21-14 0,-31 23-55,0 0 0,0 0 0,-1 0 1,1 0-1,0 0 0,0 0 0,0-1 0,-1 1 0,2-1 0,-2 1-7,0 1 1,0-1-1,1 1 0,-1-1 0,0 1 0,0 0 1,0-1-1,0 0 0,0 1 0,0-1 0,0 1 0,0-1 1,0 1-1,0-1 0,0 1 0,0-1 0,0 1 0,0-1 1,0 1-1,0-1 0,-1 1 0,1-1 0,0 1 1,0 0-1,-1-1 0,1 0 0,0 1-5,0 0 1,-1 0-1,1 0 0,0 0 1,0-1-1,0 1 0,0 0 1,0 0-1,-1 0 0,1 0 1,0 0-1,0 0 1,0 0-1,0 0 0,-1 0 1,1 0-1,0 0 0,0 0 1,0 0-1,0 0 0,-1 0 1,1 0-1,0 0 0,0 0 1,0 0-1,0 0 0,-1 0 1,1 0-1,0 0 0,0 0 1,0 0-1,0 0 0,-1 0 1,1 0-1,0 0 0,0 0 1,0 0-1,0 1 0,0-1 1,-1 0-1,1 0 0,0 0 1,0 0-1,0 0 0,0 1 1,0-1-1,0 0 0,0 0 1,0 0-1,0 0 0,-1 0 1,1 1-1,0-1 0,0 0 1,0 0-1,0 0 0,0 1 1,0-1-1,-1 12-3,2 13-4,4 22-94,-4-42-64,0-1 0,0 0 0,0 1 0,1-1 0,-1 0 0,1 0 0,0 0 0,4 6 1,-4-6-45,13 20-424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4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1 122 8402,'89'-52'2491,"-87"51"-2427,0-1 0,-1 1 0,1 0 0,-1-1 0,1 1 0,-1-1 0,2-1-1,-3 2-45,0 0 0,1 1 0,-1-1 0,0 1-1,0-1 1,0 0 0,0 1 0,1-1-1,-1 0 1,0 1 0,0-2 0,-1 1-14,1 1 0,0-1 1,1 0-1,-1 1 1,0-1-1,0 0 0,0 1 1,0-1-1,0 0 1,1 1-1,-1-1 0,0 0 1,1 1-1,-1-1 0,1 0 1,0 0-5,3-6 37,1 1-1,-1 0 1,13-10 0,-17 16-33,1 0 0,-1 0 0,0 0 0,1 0 0,-1 0 0,1 0 0,-1 0 0,1 0 0,-1 0 0,1 0 0,-1 1 0,1-1 0,-1 0 0,1 0 0,-1 0 0,0 1 0,1-1 1,-1 0-1,0 1 0,1-1 0,-1 0 0,0 1 0,1-1 0,-1 1 0,2 1 6,-1 0 0,0 0 1,0 1-1,0-1 0,1 3 0,1 2 9,-1-3-12,-1 1-1,0-1 1,1 1 0,-2-1 0,1 1-1,0-1 1,-1 8 0,0-1-1,2 53-614,-1-64 587,-1 0-1,0 1 1,0-1 0,0 0-1,0 1 1,0-1 0,0 0 0,1 1-1,-1-1 1,0 0 0,0 0 0,1 1-1,-1-1 1,0 0 0,0 0 0,1 1-1,-1-1 1,0 0 0,1 0 0,-1 0-1,0 1 1,0-1 0,1 0 0,-1 0-1,0 0 1,1 0 0,-1 0 0,1 0-1,-1 0 1,0 0 0,1 0 0,-1 0-1,0 0 1,1 0 0,-1 0-1,0 0 1,1 0 0,-1 0 0,0 0-1,1 0 1,0-1 0,16-6-175,-13 6 169,-1-1 25,0 1 0,1-1 1,-1 0-1,0-1 0,0 1 1,0 0-1,-1-1 1,1 0-1,0 0 0,-1 0 1,0 0-1,3-4 0,8-9 26,-7 8-11,-1 2 7,0 0 0,0 0-1,1 0 1,0 1 0,0 0-1,6-4 1,13-7 184,-25 16-183,0-1-1,1 1 1,-1 0-1,0 0 1,1 0 0,-1-1-1,0 1 1,1 0-1,-1 0 1,0 0 0,1 0-1,-1 0 1,0 0-1,1 0 1,-1 0 0,0 0-1,1 0 1,-1 0 0,1 0-1,-1 0 1,0 0-1,1 0 1,-1 0 0,0 0-1,1 0 1,-1 0-1,0 0 1,1 1 0,-1-1-1,0 0 1,1 0-1,-1 0 1,0 1 0,0-1-1,1 1 1,5 11 772,-5-9-941,6 19 266,23 54-15,-26-70-444,-1 1-1,1 0 1,0-1 0,6 7-1,5 7-354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4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 6561,'2'-36'2576,"-4"21"-1628,2 15-932,1 1-1,-1 0 1,1-1 0,-1 1 0,1 0 0,-1-1 0,0 1-1,0 0 1,1 0 0,-1-1 0,0 1 0,0 0 0,0 0-1,0-1 1,0 1 0,0 2 0,1 4 12,1 5-2,0-7-10,-1 0 0,0 0 0,-1 1 0,1-1 0,-1 9 0,-6 24 122,6 23 114,1-17-74,0 33 74,1-19-132,-5 20-8,1-42-1218,6 70-1,1-71 246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5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7290,'0'6'2656,"12"-2"-1856,7-3-688,16-3-48,3 2-216,12-9 120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5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 5417,'27'0'2033,"-26"-9"-1217,0 8-376,9 1 176,-1 1 80,5 12-16,4 4-192,2 11-128,5-1-39,-1 7-113,3-5-80,-2-5-224,3 1-529,-1-12 441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6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1 7042,'-15'7'2360,"8"-4"-1904,-3 1 72,-42 44 56,31-30 16,-13 3-399,2 3-89,-6 11-40,0-6-16,-5 6-128,0-3-353,0-4 289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7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17 6465,'-84'4'1731,"82"-4"-1697,1 0 0,-1 0 0,1 0-1,0 0 1,-1 0 0,1-1 0,-1 1-1,1-1 1,-2 0 0,3 1-34,0 0 0,-1 0 1,1-1-1,0 1 0,0 0 1,-1 0-1,1 0 0,0-1 1,0 1-1,0 0 0,-1 0 1,1-1-1,0 1 0,0 0 1,0 0-1,0-1 0,0 1 1,0 0-1,-1-1 0,1 1 1,0 0-1,0 0 0,0-1 1,0 0-13,0 0 1,1 1 0,-1-1 0,0 0 0,0 1 0,1-1 0,-1 0-1,0 1 1,1-1 0,-1 1 0,0-1 0,1 1 0,-1-1-1,1 0 1,0 0 0,0 1 12,-1 0-1,1 0 1,-1-1-1,0 1 1,1 0-1,-1 0 1,1 0-1,-1 0 1,1 0-1,-1 0 1,1 0-1,-1 0 1,1 0 0,-1 0-1,1 0 1,-1 0-1,1 1 1,-1-1-1,1 0 1,-1 0-1,1 0 1,-1 1-1,0-1 1,1 0-1,-1 0 1,1 1-1,-1-1 1,0 0-1,1 1 1,-1-1 0,1 1-1,8 12 46,-7-8 0,0 0 0,-1 0-1,1 0 1,-1 0 0,0 0 0,0 0 0,-1 0 0,0 6 0,1-1 29,3 28 106,2 35-23,-6-65-149,-1 1-1,1 0 1,-1 0-1,-1-1 1,-4 17 0,3-14-237,3-11 210,0 0 0,0 0 0,0 0 0,0-1 0,0 1 0,0 0 0,0 0 0,0 0 0,0 0 0,0 0 0,0 0 0,0 0 0,0 0 0,-1 0 0,1 0 0,0 0 0,0-1 0,0 1 0,0 0 0,0 0 0,0 0 0,0 0 0,0 0 0,0 0 0,0 0 0,0 0 0,0 0 0,-1 0 0,1 0 0,0 0 0,0 0 0,0 0 0,0 0 0,0 0 0,0 0 0,0 0 0,0 0 0,0 0 0,0 0 0,-1 0 0,1 0 0,0 0 0,0 0 0,0 0 0,0 0 0,0 0 0,0 0 0,0 0 0,0 0 0,0 0 0,0 0 0,0 0 0,0 0 0,-1 1 0,1-1 0,0 0 0,0 0 0,0 0 0,0 0 0,0 0 0,0 0 0,0 0 0,0 0 1,0 0-1,0 0 0,0 0 0,0 1 0,-4-13-502,4 5 529,0 1 0,0-1 0,0 0-1,1 0 1,0 0 0,3-10 0,-1 1 27,0 1 173,9-26 1,-4 15 119,-6 21-211,-1 0-1,1 1 1,0-1-1,1 0 1,-1 1-1,1-1 1,0 1-1,0 0 1,0 0-1,1 0 1,-1 0-1,1 0 1,0 1-1,0 0 1,0 0-1,0 0 1,1 0-1,-1 1 1,10-4-1,-9 4-50,0 0 0,1 1-1,-1 0 1,1 0-1,0 0 1,-1 0 0,1 1-1,-1 0 1,1 0-1,0 1 1,-1 0 0,1 0-1,-1 0 1,1 0-1,-1 1 1,0 0 0,0 0-1,6 3 1,-5-1-59,0 0 0,0 1 0,-1-1 0,1 1 0,-1 0 0,0 0 0,0 1 0,6 9 0,1 4-956,13 29 1,-14-23 232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7.8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42 3969,'-1'-8'780,"0"-1"-1,-1-10 1,1 14 242,-3 6 838,2 0-1180,-1 4-213,-20 49 105,11-23-421,7-20-30,0 1 0,-5 24 0,9-30-81,0 1 0,0 0 1,1 0-1,0 0 0,2 13 0,-2-15-29,1-1 0,0 1 0,1 0 0,-1-1 0,1 1 0,0-1 0,0 0 1,0 1-1,0-1 0,1 0 0,0 0 0,4 4 0,-6-6-7,1 0-1,0-1 1,0 1 0,0-1 0,0 1-1,0-1 1,1 0 0,-1 0 0,0 0-1,0 0 1,1 0 0,-1-1-1,1 1 1,-1 0 0,1-1 0,-1 0-1,1 0 1,-1 0 0,1 0 0,-1 0-1,0 0 1,1-1 0,-1 1-1,5-2 1,-5 1 4,1 0-1,0-1 1,-1 1 0,1 0-1,-1-1 1,0 0-1,1 1 1,3-5-1,14-18 86,-20 23-87,5-6 26,0 0-1,-1 0 1,-1-1 0,1 1-1,-1-1 1,0 0 0,-1 0 0,0 0-1,0-1 1,1-12 0,-3 15-35,1 1 0,-1-1 0,-1 0 0,1 1 0,-1-1 0,1 1 1,-2-1-1,1 1 0,-1-1 0,1 1 0,-1 0 0,-1-1 0,1 1 1,-1 0-1,0 1 0,-7-10 0,10 14-50,-1-1-1,0 0 1,1 0-1,-1 0 1,0 1-1,0-1 1,0 0 0,1 1-1,-1-1 1,0 1-1,0-1 1,0 1 0,0-1-1,0 1 1,0-1-1,0 1 1,0 0-1,0 0 1,0 0 0,0-1-1,0 1 1,-1 0-1,1 0 1,0 1 0,0-1-1,0 0 1,0 0-1,0 0 1,0 1-1,0-1 1,0 0 0,0 1-1,0-1 1,0 1-1,0-1 1,-1 2 0,-12 9-521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8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84 2705,'16'-1'205,"-1"-1"0,17-3 1,-31 5-195,-1 0 1,1-1-1,0 1 0,-1 0 1,1 0-1,0-1 1,-1 1-1,1-1 0,-1 1 1,1-1-1,0 1 1,-1-1-1,1 1 0,-1-1 1,0 1-1,1-1 1,-1 1-1,1-1 0,-1 0 1,0 1-1,1-1 1,-1-1-1,0 1 28,1-1-1,-1 0 1,0 0-1,0 0 1,0 0 0,-1-2-1,1-3 211,0-2 204,1 4 219,-1 0 1,0 0 0,0 0-1,-2-8 1,2 13-566,0 0 0,0 0 0,-6 2 2360,6-1-2360,-2 4 95,2 1-1,-1 0 1,1 10 0,0-10-144,0 0-21,0 11 73,1-1 0,4 29 0,-3-39-95,8 47 54,-8-44-66,1 0-1,0 0 1,7 14 0,-10-23-11,0 1-1,0-1 1,0 0-1,1 1 1,-1-1 0,0 0-1,0 0 1,0 1 0,0-1-1,1 0 1,-1 0 0,0 0-1,0 1 1,1-1-1,-1 0 1,0 0 0,0 0-1,1 0 1,-1 1 0,0-1-1,0 0 1,1 0 0,-1 0-1,0 0 1,1 0-1,-1 0 1,0 0 0,1 0-1,-1 0 1,0 0 0,0 0-1,1 0 1,-1 0 0,0 0-1,1 0 1,-1 0-1,0 0 1,1-1 0,-1 1-1,0 0 1,0 0 0,1 0-1,-1 0 1,0 0 0,0-1-1,1 1 1,-1 0-1,0 0 1,0-1 0,0 1-1,0 0 1,1 0 0,-1-1-1,0 1 1,3-4-110,-1 0 1,1 0 0,2-5-1,-1 1-47,11-14-8,24-45 1,-33 54 196,10-16 0,-13 24-6,0 1 0,0 0 0,0 1 0,1-1 1,-1 0-1,1 1 0,6-5 0,-3 4 52,-1 1 1,0 0-1,1 0 1,0 1-1,-1-1 1,13-1-1,-16 3-19,0 1 1,0 0-1,0 0 0,0 0 0,0 0 0,0 0 0,0 1 0,4 0 0,-5 0-16,0 0 0,-1-1 0,1 1 0,-1 0 0,1 0 0,-1 0 0,1 0 0,-1 0 0,1 0 0,-1 0 0,0 1 0,0-1-1,1 0 1,-1 1 0,1 1 0,12 18 221,-10-16-225,0 0 0,0 1 0,2 6 0,8 13 13,-10-20-78,-1 1 1,0 0-1,0 0 1,0 0-1,-1 0 0,0 1 1,2 6-1,1 11-462,-1-4 211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8.7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39 4905,'69'-35'2361,"-61"35"-1089,1-3-216,8 4 64,-5-1-552,4 0-256,-1 7-208,-2-4-63,1 3-1210,-7-5 865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19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 6313,'36'26'1965,"-36"-26"-1950,0 0-1,0 1 1,1-1 0,-1 0 0,0 0 0,0 0 0,0 0-1,0 0 1,0 0 0,0 0 0,1 0 0,-1 0-1,0 0 1,0 0 0,0 0 0,0 0 0,0 0 0,1 0-1,-1 0 1,0 0 0,0 0 0,0 0 0,0 0-1,0 0 1,0 0 0,1 0 0,-1 0 0,0 0 0,0 0-1,0 0 1,0 0 0,0 0 0,1 0 0,-1 0-1,0 0 1,0-1 0,0 1 0,0 0 0,0 0 0,0 0-1,0 0 1,0 0 0,0 0 0,1-1 0,-1 1-1,0 0 1,0 0 0,0 0 0,0 0 0,0 0 0,0 0-1,0-1 1,0-10-144,0 2 1272,1 12-938,18 48 3,-16-44-201,30 76 44,-31-78-44,-1 0 1,1 0 0,-1 0-1,0 0 1,0 0 0,0 0-1,-1 6 1,2 17 138,-2-27-131,0 0-3,0 0 0,0-1 0,1 1 0,-1-1-1,0 1 1,0 0 0,0-1 0,0 1 0,1-1 0,-1 1-1,0 0 1,1-1 0,-1 1 0,0-1 0,1 1-1,-1-1 1,1 1 0,-1-1 0,1 0 0,-1 1 0,1-1-1,-1 1 1,1-1 0,-1 0 0,1 0 0,-1 1-1,1-1 1,-1 0 0,1 0 0,0 0 0,-1 1 0,1-1-1,0 0 1,-1 0 0,1 0 0,1 0 0,-2 0-7,0-1 1,0 1 0,0 0 0,0 0 0,0 0-1,1 0 1,-1-1 0,0 1 0,0 0-1,0 0 1,0 0 0,0 0 0,0-1-1,0 1 1,0 0 0,0 0 0,0 0-1,0-1 1,0 1 0,0 0 0,0 0 0,0 0-1,0 0 1,0-1 0,0 1 0,0 0-1,0 0 1,0 0 0,0-1 0,-1 1-1,1 0 1,0 0 0,-3-8 37,0 1 15,0 0-1,0 0 1,1 0 0,0 0-1,0 0 1,0-9-1,1 3 265,0 0 1,2-24-1,9-27 674,-10 60-973,1 1-1,0 0 1,0-1-1,0 1 1,0-1-1,0 1 1,1 0 0,0 0-1,-1 0 1,1 0-1,4-5 1,-1 4-237,-1 0 1,1 0-1,0 0 1,0 1-1,0 0 0,6-3 1,13-7-2384,2-2 1117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0.2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95 7666,'2'1'312,"-1"0"1,1 0-1,0 0 1,0 0-1,0-1 1,0 1-1,0 0 1,0-1-1,1 1 1,-1-1-1,0 0 1,0 0 0,0 0-1,4 0 1,3-1-342,0-1 0,11-3 1,6-1 425,-19 5-298,-1 0 0,1 0 0,-1-1 0,9-4-1,-13 5-89,0 1 0,-1-1 0,1 0-1,-1 0 1,1 0 0,-1 0 0,1 0-1,-1 0 1,1 0 0,-1-1 0,0 1 0,0 0-1,0-1 1,0 1 0,0-1 0,0 1-1,0-1 1,0 0 0,-1 1 0,1-1-1,0-2 1,-1 3-34,0 0-1,0 0 1,0 0 0,-1 0-1,1 0 1,0 0-1,0 0 1,-1 0-1,1 0 1,-1 0 0,1 0-1,-1 0 1,1 0-1,-1 0 1,0 0 0,1 0-1,-1 0 1,0 0-1,0 1 1,1-1 0,-1 0-1,0 1 1,-2-2-1,-2-1-136,1 0 0,-1 1 0,-6-3-1,4 3 34,1 0 0,0 0 0,-1 0 0,1 1 0,-1 0 0,1 0-1,-1 1 1,1 0 0,-1 0 0,-8 2 0,11-2 153,1 1 0,0 0 0,-1 0 0,1 0 0,0 0 0,-1 0 0,1 1 0,0 0 0,0-1 0,0 1 0,1 0 0,-1 1 0,0-1 0,1 0 0,-1 1 0,1-1 0,0 1 0,0 0 0,0 0 0,0 0 0,-1 3 0,-2 7 117,1-1-1,0 1 1,1 0-1,1 0 1,0 0-1,0 1 1,2-1 0,0 0-1,2 20 1,-2-27-111,1 0 0,1 0 0,-1 0 0,1 0 0,0-1 0,1 1 1,4 9-1,-5-12-52,0-1 0,0 1 0,0 0 0,0-1 0,0 0 0,0 0 0,1 1 0,-1-1 0,1-1 0,-1 1 0,1 0 0,0-1 0,0 1 0,0-1 1,0 0-1,5 1 0,-5-1-121,1 0 0,0-1 1,-1 0-1,1 0 0,0 0 0,0 0 1,4-1-1,3-2-170,19-7-1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0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39 7954,'-19'-14'2848,"7"4"-2152,2-1-47,6 8 23,1 3-64,0 0-88,6 18-440,2 12 0,9 47-16,-9-29-24,2 4-16,4 2-16,-7-8-656,3 1-624,-1-9 784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0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0 177 3817,'86'-31'1935,"-83"30"-1668,0 0 1,1-1-1,-1 1 1,0-1-1,0 1 1,0-1-1,3-2 1,1-1 118,45-18 681,-33 16-896,0-1-1,24-15 1,-41 22-157,-1 0 0,0 0 1,1 0-1,-1 0 0,0 0 0,0-1 1,0 1-1,0 0 0,0-1 0,2-2 1,-3 3-7,0 1 1,1-1-1,-1 0 1,0 0-1,0 0 1,0 0-1,0 0 0,0 1 1,0-1-1,0 0 1,0 0-1,0 0 1,0 0-1,0 0 1,0 0-1,0 1 1,-1-1-1,1 0 1,0 0-1,-1 0 0,1 1 1,-1-1-1,0-1 1,-1 0-12,0-1 1,0 1-1,-1 0 1,1 0-1,-1 0 1,1 0-1,-1 0 1,0 0-1,0 1 1,0-1-1,0 1 1,0 0-1,0 0 1,0 0-1,0 0 1,0 1-1,0-1 1,-1 1-1,1 0 1,0 0-1,-4 0 0,2 1 16,-1-1 0,1 1 0,0 0 0,0 0 0,0 1 0,-1 0 0,1 0-1,1 0 1,-1 0 0,0 1 0,0 0 0,-5 4 0,2 0 141,1 0-1,1 0 1,-1 1-1,1-1 1,0 1 0,1 1-1,0-1 1,1 1 0,-1 0-1,1 0 1,-2 9 0,4-11-81,1-1 0,0 1 0,0-1-1,0 1 1,1-1 0,0 1 0,1 9 0,-1-11-71,1 0-1,0 0 0,1-1 1,-1 1-1,1-1 0,0 1 1,0-1-1,0 0 0,1 0 0,0 0 1,3 4-1,-3-4-62,0-1 0,1 1 0,0-1 0,0 0 0,0 0 0,0-1 0,0 1 0,1-1 0,-1 0-1,1 0 1,0 0 0,-1-1 0,8 2 0,34 4-300,-46-7 359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1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82 7146,'-65'-20'2235,"55"15"-1674,10 5-554,0 0 0,0 0-1,0 0 1,0 0-1,0-1 1,0 1 0,0 0-1,0 0 1,0 0 0,0 0-1,0 0 1,0 0 0,0 0-1,0 0 1,0 0-1,0 0 1,0-1 0,0 1-1,0 0 1,0 0 0,0 0-1,0 0 1,0 0 0,0 0-1,0 0 1,0 0-1,0 0 1,0 0 0,0 0-1,0 0 1,0-1 0,0 1-1,0 0 1,0 0 0,0 0-1,0 0 1,1 0-1,-1 0 1,0 0 0,0 0-1,0 0 1,0 0 0,0 0-1,0 0 1,18-8 751,-17 7-718,0 1-1,0-1 1,1 1 0,-1 0 0,1-1 0,-1 1 0,0 0 0,1 0 0,-1 0-1,1 0 1,-1 0 0,2 0 0,-2 1-39,0-1-1,0 1 1,-1 0 0,1 0-1,-1-1 1,1 1-1,0 0 1,-1 0 0,0 0-1,1 0 1,-1 0 0,1 0-1,-1-1 1,0 1-1,0 0 1,0 0 0,1 0-1,-1 0 1,0 0 0,0 1-1,1 7 0,23 64 41,-20-63-1,0-1 1,0 0-1,1 0 0,1 0 0,9 12 0,-15-21-31,0 0 0,1 1 0,-1-1 0,1 0 0,-1 0 0,0 0 0,1 1 0,-1-1-1,1 0 1,-1 0 0,1 0 0,-1 0 0,1 0 0,-1 0 0,1 0 0,-1 0 0,1 0 0,-1 0 0,1 0 0,-1 0 0,0 0 0,1 0 0,-1 0 0,1 0 0,-1-1 0,1 1 0,-1 0 0,1 0 0,-1-1 0,1 1-1,14-11 151,-13 9-126,2-2 10,1-1 0,-1 1 0,0-1 0,0 0 0,0 0 0,5-11 0,15-38 25,-10 19-465,6-11-3102,-7 27 2091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2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18 6561,'2'-1'1420,"9"-7"1445,-11 8-2825,0-1 1,0 1-1,1 0 1,-1 0-1,0 0 1,0 0-1,0 0 1,0 0 0,1 0-1,-1-1 1,0 1-1,0 0 1,0 0-1,0 0 1,0 0-1,0-1 1,1 1 0,-1 0-1,0 0 1,0 0-1,0-1 1,0 1-1,0 0 1,0 0-1,0 0 1,0-1 0,0 1-1,0 0 1,0 0-1,0 0 1,0-1-1,0 1 1,0 0 0,0 0-1,0 0 1,0-1-1,0 1 1,0 0-1,-1 0 1,1 0-1,0 0 1,0-1 0,0 1-1,0 0 1,0 0-1,0 0 1,-1 0-1,1 0 1,0-1-1,-2 1-16,0 0-1,1 0 0,-1 0 0,0 0 1,0 1-1,1-1 0,-1 1 0,0-1 0,1 1 1,-1-1-1,-2 2 0,0 1 6,0 0 0,0 0 0,0 0 0,-4 6 1,-32 33 111,35-38-135,1 1 0,0 0 0,0 1 0,1-1 0,-1 0 0,1 1 0,0 0 1,1 0-1,-1 0 0,1 0 0,1 0 0,-1 0 0,1 1 0,0-1 0,-1 13 0,2-19-25,0 1 0,0-1 0,0 1 0,0-1 0,0 1-1,0-1 1,0 0 0,0 1 0,1-1 0,-1 1 0,0-1 0,0 0-1,0 1 1,0-1 0,0 1 0,1-1 0,-1 0 0,0 1 0,0-1 0,1 0-1,-1 1 1,0-1 0,1 0 0,-1 1 0,0-1 0,1 0 0,-1 0-1,0 0 1,1 1 0,-1-1 0,0 0 0,1 0 0,-1 0 0,1 0 0,-1 1-1,1-1 1,-1 0 0,0 0 0,1 0 0,-1 0 0,1 0 0,-1 0-1,1 0 1,-1 0 0,0-1 0,1 1 0,2-1-203,1 0-1,-1 0 1,0 0-1,5-3 1,-1 0-129,-1 0-1,1-1 1,-1 1 0,8-9-1,22-26 47,-19 20 864,-15 17-379,1-1-1,0 1 0,-1 0 1,1 0-1,0 0 0,0 0 1,0 1-1,0-1 0,6-1 1,-7 2-114,0 1 1,0-1-1,0 1 0,0-1 1,0 1-1,0 0 0,1 0 1,-1 0-1,0 0 1,0 0-1,0 0 0,0 1 1,0-1-1,1 1 0,-1 0 1,3 1-1,-1 0-36,0 0-1,0 0 1,0 1-1,0 0 1,0 0-1,0 0 1,-1 0-1,5 5 0,-2-1-257,0 1 0,-1 0 0,0 0 0,0 0 0,6 15 0,-10-19-336,-1-3 495,0-1 1,0 0-1,0 0 0,0 0 0,0 0 1,0 1-1,0-1 0,0 0 1,1 0-1,-1 0 0,0 0 1,4 2-1787,4-12-143,2-6 2589,-9 13-235,1 0-1,0 0 1,0 0 0,1 0 0,-1 0 0,4-3 0,-5 4-335,1 1-1,0 0 1,-1 0-1,1-1 1,0 1-1,0 0 1,0 1-1,0-1 1,0 0-1,0 0 1,0 1 0,1-1-1,-1 1 1,0 0-1,0 0 1,0 0-1,0 0 1,1 0-1,-1 0 1,0 0-1,0 1 1,0-1-1,0 1 1,0 0 0,0-1-1,0 1 1,0 0-1,0 0 1,2 2-1,10 5-11,30 13 0,-43-21-7,1 1 0,0-1 0,-1 0 0,1 0 0,-1 0 1,1 0-1,0 0 0,-1 0 0,1-1 0,-1 1 0,1 0 0,0-1 1,-1 1-1,1-1 0,-1 0 0,0 1 0,1-1 0,-1 0 1,1 0-1,-1 0 0,2-2 0,9-5 31,40-16 104,-33 13-62,-16 9-28,0 0 1,0 0-1,1 1 0,-1-1 0,5-1 1,-6 3 6,0-1 0,0 1 1,0-1-1,0 1 0,1 0 1,-1 0-1,0 0 1,0 0-1,0 0 0,0 0 1,1 1-1,-1-1 0,0 1 1,0-1-1,0 1 0,2 1 1,8 2 24,-10-3-78,-1-1-1,1 1 0,0-1 0,0 1 0,-1 0 1,1-1-1,-1 1 0,1 0 0,0 0 0,-1 0 1,0 0-1,1 0 0,-1 1 0,0-1 0,1 0 1,-1 1-1,0-1 0,0 1 0,0-1 0,0 1 1,1 2-1,0 4-174,0 1 0,-1 0 0,0 0-1,0-1 1,-1 1 0,0 0 0,-1 0 0,-2 13 0,1-6-405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2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 5769,'0'-12'2113,"7"9"-1393,-4 3-104,-3 4 712,0 15-1312,4 17-16,5 58 32,-2-34 152,-6 3 56,-1 0 8,9 5-32,-5-3-120,10-6-48,-7-4-696,11-8-752,-9-16 880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22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 8146,'7'-11'2936,"14"5"-2287,-9 4-265,-1-1-8,38-13-128,12 5-240,3 4-232,-17 7-2529,-2 0 2001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35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4 2361,'-35'-4'3868,"34"4"-3851,1 1 1,0-1-1,-1 0 0,1 1 0,-1-1 0,1 0 0,0 1 0,-1-1 0,1 0 1,0 1-1,-1-1 0,1 1 0,0-1 0,0 1 0,-1-1 0,1 1 0,0-1 1,0 1-1,0-1 0,0 1 0,0-1 0,-1 1 0,1 2 37,-5 19 84,2-8-89,1 1 0,1 0 0,1 18 0,1-8 130,10 48 1,-9-62-130,5 36 212,1 88-1,-3-51-158,-1-29-254,-5-43-621,4-6 362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5:36.4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224 155 2417,'-88'-50'914,"73"40"-541,15 10-363,0 0-1,0 0 0,0 0 0,0 0 0,0 0 0,0 0 0,0-1 1,0 1-1,0 0 0,-1 0 0,1 0 0,0 0 0,0 0 0,0 0 0,0 0 1,0 0-1,0 0 0,0-1 0,0 1 0,0 0 0,0 0 0,0 0 1,0 0-1,0 0 0,0 0 0,0 0 0,0 0 0,0-1 0,0 1 0,0 0 1,0 0-1,0 0 0,0 0 0,0 0 0,0 0 0,0 0 0,0-1 1,4-5 720,-2 4-480,-1-1 0,0 1 0,1-1 0,-1 1 0,0-1 0,1-5 0,1 3 626,-6 11 998,-1 2-1733,3-4-84,-1 0 0,0 0 0,-1 0 0,1 0 0,-6 5 0,-31 32 203,0-10 109,37-29-355,0-1 0,0 0 0,0 1 0,0-1 0,-4 1 0,4-2-11,1 1 0,0-1 0,0 0 0,0 1 0,0 0-1,0-1 1,0 1 0,0-1 0,0 1 0,0 0 0,0 0-1,0 0 1,0-1 0,-1 3 0,2-1 4,4-4 23,6-3 12,-9 5-42,15-9 16,-1 0 0,26-22 1,-31 22-5,0-1-1,10-11 1,-14 14-4,3-5 27,11-17 0,-13 18 75,1 0 0,9-10 0,-17 20-74,1 1 0,0-1 0,0 0 0,0 1 0,0-1 0,0 1 0,0-1 0,0 1 0,0-1 0,0 1 0,1 0 0,-1 0 0,0-1 0,0 1 0,0 0 0,0 0 0,0 0 0,0 0 0,1 0 0,-1 0 0,1 1 0,7 0 737,-6 1-549,35 36 78,9 11-238,-37-39-67,1-1 0,0 0 0,15 9 1,5 4-286,-8-2 143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02.8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34 2256,'12'-31'719,"-11"29"-304,-1 3-229,0-1-140,0 0 0,0 0 0,-1 0 0,1 1 0,0-1 0,0 0-1,0 0 1,-1 0 0,1 1 0,0-1 0,0 0 0,0 0 0,-1 0 0,1 0 0,0 0 0,0 0 0,-1 0 0,1 1 0,0-1 0,-1 0 0,1 0-1,0 0 1,-1 0 0,1 0 1,-1 1 0,1 0-1,0 0 1,-1 0-1,1-1 1,0 1-1,0 0 1,0 0 0,0 0-1,0 0 1,-1 0-1,1-1 1,1 1 0,-1 1-1,0-1 9,0 8 52,0 0-1,1 0 1,1 0 0,3 15-1,0-4-15,1 7 132,2 0 0,0-1 1,25 51-1,-32-74-197,8 15 169,1 1 1,0-1-1,1-1 1,15 18-1,44 43 427,-55-63-525,1-1-1,31 21 0,-21-18-48,1-2 1,0-1-1,31 10 0,-13-8-6,57 12-1,-78-22-338,1-2 0,37 3 0,-18-8-101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03.2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98 358 2881,'-76'-49'998,"62"40"-588,12 6-22,-3-26 3127,5 28-3498,0 1 0,0 0 0,0 0 0,0 0 0,0-1 0,0 1 0,0 0 0,0 0 0,0-1 0,0 1 0,0 0 0,0 0 0,0 0 0,0-1-1,0 1 1,0 0 0,0 0 0,0 0 0,0-1 0,1 1 0,-1 0 0,0 0 0,0 0 0,0 0 0,0-1 0,0 1 0,1 0 0,-1 0 0,0 0 0,0 0-1,0 0 1,1 0 0,-1-1 0,0 1 0,1 0-2,0 0-1,-1-1 0,1 1 1,-1 0-1,1-1 1,-1 1-1,1-1 0,-1 1 1,1-1-1,-1 1 1,1-2-1,3-4 42,1 0 0,0 1 0,9-10 1,-5 8-8,9-14 1,-5 3 59,16-32-1,-4 5 272,-18 33-242,-4 6-53,0 1 0,1 0 1,-1 0-1,1 0 1,7-6-1,-7 7-29,1 1 0,0-1 0,-1 1 0,2 0 0,-1 0 0,0 1 0,1 0 0,-1 0 0,1 0 0,-1 0 0,1 1 0,9-1 0,-13 2-43,-1 0-1,1 1 1,0-1 0,0 0-1,0 1 1,0 0 0,0-1-1,-1 1 1,1 0 0,0 0-1,-1 0 1,1 0 0,0 0-1,-1 0 1,2 2-1,2 2 19,0 0 0,7 11 0,-11-14-23,9 12 29,8 18 0,0 2-23,15 14-12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5.2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79 105 1888,'11'-17'2850,"14"-18"-1552,-24 33-1117,0 0 0,1 0 0,0 0 1,-1 0-1,1 1 0,0-1 0,0 0 0,4-2 0,-5 4-94,0 0 1,0-1-1,0 1 0,-1 0 1,1 0-1,0 0 0,0 0 0,0 0 1,0 0-1,0 0 0,0 0 0,0 0 1,1 1-1,4-1 122,-6 0-185,0 1 0,1-1 1,-1 0-1,0 0 0,0 0 0,0 0 1,1 0-1,-1-1 0,0 1 1,0 0-1,0 0 0,1 0 0,-1 0 1,0 0-1,0 0 0,0 0 1,0 0-1,1 0 0,-1 0 1,0-1-1,0 1 0,0 0 0,0 0 1,0 0-1,1 0 0,-1 0 1,0-1-1,0 1 0,0 0 1,1-8 419,-3-8-53,1 15-342,1 1-38,0 0-1,0-1 0,0 1 1,0 0-1,0 0 0,0-1 0,0 1 1,0 0-1,0 0 0,0-1 1,0 1-1,0 0 0,0 0 1,0-1-1,0 1 0,0 0 0,1 0 1,-1-1-1,0 1 0,0 0 1,0 0-1,0 0 0,0-1 1,1 1-1,-1 0 0,0 0 1,0 0-13,0 0 1,0 0-1,0 0 1,0 0-1,0 0 1,1 0-1,-1-1 1,0 1-1,0 0 1,0 0-1,0 0 1,0 0-1,0 0 1,0 0 0,0 0-1,0 0 1,0 0-1,0 0 1,0 0-1,0 0 1,1 0-1,-1 0 1,0 0-1,0 0 1,0 1-1,0-1 1,0 0-1,0 0 1,0 0 0,0 0-1,0 0 1,0 0-1,0 0 1,0 0-1,0 0 1,0 0-1,0 0 1,0 0-1,1 0 1,-1 0-1,0 0 1,0 0-1,0 0 1,0 0-1,0 1 1,0-1 0,0 0-1,0 0 1,0 0-1,0 0 1,0 0-1,0 0 1,0 0-1,0 0 1,0 0-1,-3 21-10,-1-1-1,-10 28 0,12-41 15,-2 8 29,-1 0 0,-1-1-1,0 1 1,-1-1 0,-15 21-1,16-25-11,3-7-9,0 1-1,1-1 1,-4 9 0,0 10 19,6-19-23,-1 1-1,0-1 1,0 1 0,0-1-1,-1 1 1,1-1-1,-1 0 1,-2 5 0,-1-1 2,3-4-20,1-1-1,0-1 0,-1 1 1,1 0-1,-1 0 0,1 0 1,-1-1-1,0 1 0,0-1 1,-2 2-1,1-2-94,1 0 1,-1 0-1,1-1 0,-1 0 1,-3 1-1,1-1-1432,7-1 659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5.5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1 178 7266,'53'-101'2168,"-45"81"-1683,-8 13-291,0 7-186,-3-8 160,0 0 1,-6-10-1,9 18-160,0-1-1,-1 1 0,1 0 0,0-1 1,0 1-1,0 0 0,-1-1 0,1 1 1,0-1-1,0 1 0,0 0 0,0-1 1,0 1-1,0-1 0,0 1 0,0 0 1,0-1-1,0 1 0,0-1 0,0 1 1,0 0-1,0-1 0,0 1 0,0 0 1,0-1-1,0 1 0,1-1 0,-1 1 1,0 0-1,0-1 0,1 1 1,-1 0-1,0-1 0,0 1 0,1 0 1,-1 0-1,0-1 0,1 1 0,-1 0 1,0 0-1,1 0 0,-1-1 0,1 1 111,0 0-69,4 11 7,-4-9-53,-1 1 1,1-1 0,0 0-1,1 0 1,-1 0 0,3 4-1,35 40 42,-13-17-2,-3-3 3,74 81 202,-93-104-393,0 1 0,1 0 0,-1-1-1,1 0 1,-1 0 0,1 0 0,0 0 0,0-1 0,7 2 0,-5-3-1428,-3-2 607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5.9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55 7394,'10'-3'2648,"0"-2"-1728,8-4-280,10-1 89,4 5 55,11 1-360,2-2-248,4 2-176,-3-2-296,-3 3-1192,-8 3 1031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6.3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5361,'71'33'2009,"-76"-39"-1321,12 3 0,-2 3 1048,-1 17-1624,-3 4 0,-18 37-8,15-23 0,-11-3-32,-3 1-328,9 5 200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6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0 140 4521,'49'-95'1616,"-47"93"-1517,-1-1 0,0 1 0,1 0 0,-1-1 0,0 1 0,-1-1 0,1 1 0,0-4 0,-1 5-46,0-1 0,0 1 0,0 0 0,0-1-1,0 1 1,0 0 0,-1 0 0,0-3 0,1 4 2,0 0 0,-1-1 0,1 1 0,0-1 0,-1 1 0,1 0 0,-1-1 0,1 1 0,0 0 0,-1-1 1,1 1-1,-1 0 0,1 0 0,-1-1 0,1 1 0,-1 0 0,1 0 0,-1 0 0,1 0 0,-1 0 0,1 0 0,-1-1 0,1 1 0,-2 1 1,2-1-11,0 0 0,-1 1 0,1-1 0,0 1 0,-1-1 0,1 1 0,0-1 0,0 1 0,0-1 0,0 1 0,0-1 0,-1 1 0,1-1 0,0 1 0,0 0 0,0-1 0,1 2 0,-2 0 74,-1 70 619,2-62-669,0 3-26,0-1-1,0 1 1,2 0 0,-1-1-1,2 1 1,6 21 0,-2-20-101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7.2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29 197 6497,'-21'-102'2172,"15"79"-1396,6 22-675,0 0-1,0 0 1,-1 0-1,1 0 0,0 0 1,0 0-1,0 0 1,0 0-1,0 0 1,0 0-1,0-2 1,1 2 16,-1-1-9,0 1 0,1 0 0,-1-1 0,1 1 1,-1 0-1,1 0 0,0-1 0,-1 1 0,1 0 1,0 0-1,0 0 0,0 0 0,0 0 1,0 0-1,0 0 0,2-1 0,1-1 61,1 0-1,9-3 1,-8 3-157,6-1 30,-1 0 0,1 1 0,0 0 0,0 1-1,15-2 1,-26 4-42,7 0 4,0 0 0,0 0-1,10 1 1,13 1-35,-28-2 24,-1 0-1,1 0 0,-1 0 1,1 0-1,-1 0 1,1 1-1,-1-1 0,0 1 1,5 2-1,-5-2 4,-1 0-1,0 0 1,1 0-1,-1 0 1,0 0-1,1 0 1,-1 0-1,0 1 1,0-1-1,0 1 1,0-1-1,0 1 1,0-1-1,-1 1 1,2 2-1,-1-1 3,-1-1 1,1 1-1,-1-1 0,1 1 1,-1 0-1,0-1 0,0 1 1,0 0-1,-1-1 0,1 1 1,-1-1-1,1 1 0,-1 0 1,0-1-1,0 1 0,0-1 1,0 0-1,0 1 0,-1-1 1,1 0-1,-1 0 0,-2 3 0,-30 30 17,25-25 1,-17 13-1,15-15 2,1-2 6,7-5-27,4-1-31,10-7-45,26-5 59,-19 5 11,0 2 1,0 0 0,22-3-1,68-3-91,-100 10 82,-6 1 13,-1-1 0,1 1-1,0 0 1,-1 0-1,1 0 1,-1 0 0,1 1-1,-1-1 1,1 0-1,-1 1 1,1-1 0,-1 1-1,1-1 1,-1 1-1,1 0 1,-1-1 0,0 1-1,1 0 1,-1 0-1,0 0 1,0 0 0,0 0-1,0 0 1,0 1-1,0-1 1,0 0 0,0 0-1,0 1 1,0-1-1,-1 1 1,1-1 0,-1 0-1,1 1 1,-1 0 0,1 1-1,-1 0 11,1 0 0,-1-1-1,0 1 1,0 0 0,0 0 0,-1 0-1,1 0 1,-1 0 0,0 0 0,1 0-1,-1-1 1,0 1 0,-1 0 0,1-1-1,0 1 1,-1 0 0,-3 3 0,-5 5 110,0-1 1,-1 0-1,-1-1 1,1 0-1,-2-1 1,1 0-1,-21 9 1,9-7-30,0-1 1,0-2 0,-36 8 0,33-11-542,4-3 201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7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 1 7154,'-51'28'2384,"61"-28"-1808,6 8 40,-6-2 120,11 9 41,-4-2-481,5 0-88,-2-1-64,-1 3-32,5 0-128,-7-4-224,3-4-921,-5 2-847,-6-5 1184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28.1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310 63 6529,'-5'-41'2241,"10"32"-1521,4 1-128,-4 7 16,-2-2 16,-4 6-488,-1-3-104,1 0 48,0 0 65,-19 5 55,-45 54 8,24-26 16,-5 3-24,4-6-56,-1-1 8,7-6-3225,8-1 2313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1.7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 13 3729,'-51'-11'1059,"50"10"-1022,1 1 1,-1 0 0,0 0-1,1 0 1,-1 0-1,0 0 1,1 0 0,-1 0-1,0 0 1,1 0-1,-1 0 1,1 0 0,-1 0-1,0 0 1,1 1-1,-1-1 1,0 0 0,0 1-1,1-1-18,0 0-1,0 1 0,-1-1 1,1 0-1,0 0 1,0 1-1,0-1 1,0 0-1,0 1 0,0-1 1,0 0-1,0 1 1,0-1-1,0 0 0,0 1 1,0-1-1,0 1 1,0-1-1,0 0 22,0 0 0,0 1-1,0-1 1,0 0 0,0 0 0,0 0-1,0 0 1,0 0 0,0 1 0,0-1-1,0 0 1,0 0 0,0 0 0,0 0 0,0 1-1,0-1 1,0 0 0,0 0 0,0 0-1,0 0 1,0 0 0,0 0 0,0 1-1,0-1 1,0 0 0,-1 0 0,1 0-1,0 0 1,0 0 0,0 0 0,0 1-1,0-1 1,0 0 0,0 0 0,-1 0 0,1 0-1,0 0 1,0 0 0,0 0 0,0 0-1,0 0 1,-1 0 0,1 0 0,-1 3 526,1 6-385,1 1 0,0 0-1,0-1 1,1 1 0,6 17-1,-6-21-139,5 19 107,-1 0-1,2 32 1,-4-27-50,-3-27-86,-1-2 0,0 0 0,0 1 0,0-1 0,1 0 0,-1 1 0,0-1 0,1 0 0,-1 1 0,1-1 0,0 0 0,-1 0 0,2 2 215,9-3-223,-1 0 0,1-1 0,17-5 0,-6 2-5,86-22 1,-83 19-270,2 0 0,51-6 0,-48 12-808,-2-4 440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2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40 3065,'-25'-17'7712,"29"17"-7252,22 0-63,67-3 153,-51 1-439,28-4-341,-17-2-1728,-53 8 1892,1 0 0,0 0 0,0-1-1,-1 1 1,1 0 0,0 0-1,0-1 1,-1 1 0,1 0-1,1-2 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2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0 4497,'-56'48'1712,"73"-54"-751,1 2-129,3 7 24,-1-3-136,1 0-600,-1 1-80,6 2-24,-2 1-48,-3-1 24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2.8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4697,'113'27'1576,"-106"-33"-1192,3 9 25,-4-3 63,-1 0 40,-3 3 144,-4-3-272,1 0 8,-1 0-56,-5 15-40,-7 13-96,-22 34-56,22-41-104,-1-1-16,8-12-1136,2 6 840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3.3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99 3849,'19'-33'1500,"-19"33"-1469,0 0 1,1 0-1,-1-1 0,0 1 1,0 0-1,0 0 0,0 0 0,0-1 1,0 1-1,0 0 0,0 0 1,0 0-1,1-1 0,-1 1 1,0 0-1,0 0 0,0-1 0,0 1 1,0 0-1,-1 0 0,1-1 1,0 1-1,0 0 0,0 0 0,0 0 1,0-1-1,0 1 0,0 0 1,0 0-1,0 0 0,0-1 0,-1 1 1,1 0-1,0 0 0,-7-2 339,0 3 2504,7-1-2832,1 9 402,-1-6-378,1 10 176,1 0 0,4 16 1,-1-8-40,-2-7-24,3 21 354,16 48 1,-21-82-523,5 14 68,-6-14-73,0 0 1,0-1-1,1 1 0,-1-1 0,0 1 0,1 0 0,-1-1 0,0 1 0,1-1 0,-1 1 0,1-1 0,-1 0 0,1 1 0,-1-1 0,1 1 0,-1-1 0,1 0 0,-1 1 0,1-1 0,0 0 0,-1 0-73,1 0-1,-1 0 0,0 0 0,1 0 0,-1 0 1,0-1-1,0 1 0,1 0 0,-1 0 0,0 0 1,0-1-1,0 1 0,1 0 0,-1 0 0,0-1 0,0 1 1,0 0-1,0 0 0,1-1 0,-1 1 0,0 0 1,0 0-1,0-1 0,0 1 0,0 0 0,0-1 1,0 1-1,0 0 0,0-1 0,0 1 0,0 0 1,0-14-2214,0 11 2546,1-29-700,-1 23 343,0 0 0,0 0 0,-1 0-1,0 0 1,-3-11 0,-7-19 540,8 31-247,0-1-1,0 0 1,1 0 0,1 0-1,-1 0 1,1-10 0,1 18-132,0-1 0,0 1 0,0 0 0,1-1 1,-1 1-1,0 0 0,1-1 0,-1 1 1,1 0-1,0 0 0,-1-1 0,1 1 0,0 0 1,-1 0-1,1 0 0,0 0 0,0 0 0,0 0 1,0 0-1,0 0 0,0 0 0,1 1 0,-1-1 1,2-1-1,2 1 143,0-1 0,0 0 0,0 1-1,0 0 1,6 0 0,5-1 137,23-7 221,-10 3-368,34-3-1,123 0-2021,-166 10 1222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3.6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 1 3609,'-62'48'1808,"69"-48"-63,6-2-793,7 4 128,8-2 80,8 1-288,5-1-295,4 2-105,-4-2-480,-7 0-552,-7-3 375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6.3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57 415 1736,'-31'27'629,"31"-27"-596,-1 1 0,1-1 0,-1 1 0,1-1 0,-1 0 1,1 1-1,-1-1 0,0 0 0,1 1 0,-1-1 0,1 0 1,-1 0-1,0 0 0,1 0 0,-1 1 0,0-1 0,1 0 1,-1 0-1,0 0 0,-1-1 0,2 1 45,-1 0 0,1 0 0,-1-1 1,1 1-1,-1-1 0,1 1 0,-1 0 0,1-1 0,-1 1 0,1-1 1,-1 1-1,-1-3 883,2 2-919,-1 1 0,1-1 0,0 1-1,-1-1 1,1 1 0,0-1 0,-1 1 0,1-1 0,0 0 0,0 1 0,0-1 0,0 1 0,0-1 0,0 0 0,0 1 0,0-1-1,0 0 1,0 1 0,0-1 0,0 1 0,0-1 0,0 0 0,0 1 0,1-1 0,-1 0 0,1-1-33,0 0 0,0 0 1,0 1-1,0-1 0,0 0 0,1 1 1,-1-1-1,2-1 0,29-20 99,-7 3-49,-4 2 26,2 1 0,24-15 0,129-51 385,-125 61-304,127-53 478,5 15-101,-36 26-342,-102 26-157,59-4 0,-89 11 13,0 1-1,0 0 0,0 1 1,0 1-1,0 0 1,19 6-1,-32-7-36,1 0-1,-1 0 1,1 0 0,-1 0 0,1 1 0,-1-1-1,0 1 1,0-1 0,3 4 0,-4-4-15,0-1 1,-1 1-1,1 0 1,0 0-1,-1 1 1,1-1-1,-1 0 1,1 0-1,-1 0 1,0 0-1,1 0 1,-1 1-1,0-1 1,0 0-1,0 0 1,0 0-1,0 1 1,0-1-1,0 0 1,0 0-1,-1 2 1,-4 10-356,-1 2 177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37.2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326 12 3025,'-2'-2'1091,"2"1"-910,0 1 1,-1-1 0,1 1 0,0-1 0,0 1 0,0-1 0,-1 1-1,1-1 1,0 1 0,0-1 0,0 1 0,0-1 0,0 1-1,0-1 1,0 1 0,0-1 0,-7 12 174,-2 7-315,-1 0 0,-1-1 0,-23 27 0,20-28-12,-1-1 1,-1-1-1,0 0 0,-30 19 0,33-24-11,-51 33 79,56-36-59,1-1 0,-1 1-1,-9 9 1,16-13-18,-1-1-1,1 0 1,-1 0 0,0 1-1,1-1 1,-4 1-1,-2 0 52,7-2-67,0 0 0,0 0 1,0 0-1,-1 0 0,1 0 0,0 0 1,0 0-1,0 0 0,-1 0 0,1 0 1,0 0-1,0 0 0,0 0 0,0 0 1,-1 0-1,1 0 0,0 0 0,0 1 1,0-1-1,0 0 0,-1 0 0,1 0 1,0 0-1,0 0 0,0 0 0,0 1 1,0-1-1,0 0 0,-1 0 0,1 0 1,0 0-1,0 0 0,0 1 0,0-1 1,0 0-1,0 0 0,0 0 0,0 1 1,0-1-1,0 0 0,0 0 0,0 0 1,0 0-1,0 1 0,0-1 0,0 0 1,0 0-1,0 0 0,0 1 1,0-1-1,0 0 0,0 0 0,0 0 1,0 0-1,0 1 0,1-1 0,-1 0 1,0 0-1,0 1 11,1-1 0,-1 0 0,0 1 0,1-1 1,-1 0-1,1 1 0,-1-1 0,1 0 0,-1 0 0,1 0 0,-1 1 1,1-1-1,-1 0 0,1 0 0,-1 0 0,1 0 0,-1 0 0,1 0 1,-1 0-1,1 0 0,3 1 47,-1-1-31,0 1 0,0-1 1,-1 0-1,1 0 0,0 0 0,0 0 0,0-1 1,0 1-1,0-1 0,-1 0 0,1 0 0,0 1 1,-1-2-1,4 0 0,9-4 11,1 2 1,0 0-1,0 0 0,1 2 1,-1 0-1,0 0 0,32 3 1,-27 1-83,-4 4 17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4.7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119 123 744,'44'-67'1134,"-28"41"492,-16 25-1509,1 0-1,-1 1 1,0-1-1,0 0 1,0 0-1,1 1 1,-1-1 0,0 0-1,0 1 1,0-1-1,0 0 1,0 0-1,-1-1 1,0-4 336,1 6-391,1-1 1,-1 1-1,0-1 0,0 1 0,0 0 1,0-1-1,0 1 0,0-1 0,1 1 1,-1-1-1,0 1 0,5-6 2541,-5 9-2504,-3 5-42,0 0-1,0-1 1,-6 12 0,-1 0-20,-28 58 124,27-53-86,-1 0-1,-2 0 0,-29 40 1,33-50-63,8-9-175,-1-1-1,-7 8 0,-2-2-814,12-10 947,0 1 0,-1-1 0,1 1 0,0-1 0,0 0 0,-1 1 0,1-1 0,0 1 0,0-1 0,0 1 0,0-1 0,0 1 0,-1-1 0,1 1 0,0-1 0,0 1 0,0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5.0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46 5369,'-17'-40'2225,"16"35"-1879,5 5-178,-3 0-152,0 1 0,0-1-1,0 0 1,0 1-1,0 0 1,-1-1 0,1 1-1,0-1 1,0 1-1,-1 0 1,1 0 0,1 1-1,29 49 440,-15-22-270,17 29 307,7 11-54,1 1-228,-11-19-60,-28-48-225,0-1 1,-1 1-1,1 0 1,0 0-1,1-1 0,-1 1 1,0-1-1,1 0 1,-1 0-1,6 4 1,-4-6-1271,-4-2 535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5.4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42 4393,'-15'-6'1728,"-4"2"3641,32 4-5024,18 0-25,36 0-120,-33-7-72,10 3-496,-5-4-689,2-4 697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5.7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2673,'120'24'1344,"-116"-33"-216,3 6-808,2-6-136,-2 8 16,-5 1-24,1 4 624,-4-4-407,-2 11-97,-1 10-56,2 41-144,2-40-48,3 0-1065,-1-6 761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6.1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19 136 2304,'3'-84'859,"-3"80"-772,0 0-1,0 0 1,-1 0 0,1 0-1,-2-6 1,1 9-49,0-1 0,1 0 0,-1 1 1,0-1-1,0 1 0,-2-3 0,0 0 32,-1 0-54,2 6 908,2-2-733,-1 1 0,1 0 1,0 0-1,0 0 0,0 0 0,0 0 0,0 0 1,0 0-1,0 2 0,4 24 349,-1-14-398,-2 0 0,0-1 0,0 1 0,-3 24 0,-1-1 19,1-23-221,0 1 1,1-1 0,1 1 0,0-1-1,4 21 1,1-18-1147,2-5 518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6.6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34 114 4945,'-2'-2'248,"-1"1"0,1-1 0,0 0-1,-1 0 1,1 0 0,0 0 0,0 0 0,0 0 0,1-1-1,-1 1 1,0 0 0,1-1 0,0 0 0,-1 1 0,1-1 0,0 0-1,0 0 1,0-5 0,1 8-227,0-1-1,0 0 1,0 1-1,0-1 1,0 0-1,1 1 1,-1-1-1,0 0 1,0 1-1,1-1 1,-1 0-1,0 1 1,1-1-1,-1 1 1,1-1-1,-1 1 1,1-1-1,-1 1 1,1-1-1,-1 1 1,1 0 0,-1-1-1,1 1 1,0 0-1,-1-1 1,2 1-1,5-5 228,0-1-40,-6 4-172,1 1-1,-1-1 0,1 1 1,0-1-1,0 1 0,0 0 1,0 0-1,-1 0 0,2 0 1,-1 0-1,0 0 0,4 0 1,94-15 114,-72 12-131,-22 3-17,-1 0-1,0 0 0,0 1 1,1 0-1,-1 0 0,0 0 0,10 2 1,-10-1-6,-1 0-1,0 0 0,-1 0 0,1 0 0,-1 1 0,5 1 0,-7-2 2,0-1 0,0 1 0,-1 0 0,1 0 0,0 0 0,0-1 0,0 1 0,-1 0 0,1 0 0,0 0 0,-1 0 0,1 0 0,-1 0 0,1 0 0,-1 0 0,0 1 0,1-1 0,-1 0 0,0 0 0,0 0 0,1 2 0,-1 3 1,-1-1 1,1 1-1,-1-1 0,0 1 1,0-1-1,0 1 1,-1-1-1,0 0 0,0 1 1,0-1-1,-1 0 1,0 0-1,-3 4 0,1-3 9,1 0 0,-1-1 0,0 0 0,0 0 0,0 0 0,0-1 0,-1 0 0,0 0 0,0 0 0,-8 3 0,5-4 6,0-1 0,8-2-12,1 0 0,0 0-1,0 0 1,0 0 0,0 1-1,-1-1 1,1 0 0,0 0-1,0 0 1,0 0-1,0 0 1,-1 0 0,1 1-1,0-1 1,0 0 0,0 0-1,0 0 1,0 0 0,0 1-1,0-1 1,0 0 0,-1 0-1,1 0 1,0 0 0,0 1-1,0-1 1,0 0 0,0 0-1,0 0 1,0 1-1,0-1 1,0 0 0,0 0-1,1 1 2,-1-1-1,0 1 1,0-1-1,0 0 1,0 1-1,1-1 0,-1 1 1,0-1-1,0 0 1,1 1-1,-1-1 1,0 0-1,1 0 1,-1 1-1,0-1 0,1 0 1,-1 0-1,1 1 1,-1-1-1,0 0 1,1 0-1,-1 0 1,1 0-1,-1 1 0,1-1 1,13 0 18,-6 0-14,-4 0-5,0-1 0,0 1 0,0-1 0,-1 1 1,1-1-1,0 0 0,4-2 0,13-4-3,-17 6 1,12-3-3,0 1 0,31-3 0,-31 6-6,31 3 1,-41-2 0,0 0-1,0 1 1,0-1-1,0 1 1,0 0-1,-1 1 1,1-1-1,5 5 1,-9-6 7,-1 0 1,0-1 0,0 1 0,0 0-1,0 0 1,0 1 0,0-1 0,0 0-1,0 0 1,0 0 0,0 1-1,-1-1 1,1 0 0,0 1 0,-1-1-1,0 0 1,1 1 0,-1-1 0,0 1-1,1-1 1,-1 1 0,0-1 0,0 1-1,0-1 1,0 0 0,0 1-1,-1-1 1,1 2 0,-1 0 10,0 0 1,0 0 0,-1 0-1,1-1 1,-1 1 0,1-1-1,-1 1 1,0-1-1,0 0 1,0 1 0,0-1-1,-5 3 1,-2 2 25,-4 3 43,-24 15-1,-49 15 73,68-32-367,0-1 0,0 0 0,-38 7 0,33-10-1597,2-6 778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7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4225,'86'7'1440,"-89"-10"-1112,8 3-8,2 6 1489,-9-6-1337,1 4-88,-2 8-184,-1-2-56,-2 6-72,-2 34-336,-1-38 208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6:59.7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 0 920,'70'26'570,"-68"-25"-483,0 0-1,1-1 1,-1 1 0,0-1 0,4 1 0,-5-1-55,-1 0 0,0 0 0,0 0 0,1 0 1,-1 0-1,0-1 0,1 1 0,-1 0 0,0 0 0,0 0 0,1 0 0,-1 0 1,0-1-1,0 1 0,1 0 0,-1 0 0,0 0 0,1-1 0,7-4 2964,-13 3-1735,-10 1-275,8 1-835,-1 0 0,1 1-1,-1 0 1,-10 3-1,12-2-13,1 1-1,0 0 0,-1 0 0,1 0 0,-8 8 0,-11 1 420,14-6-374,0 0 0,0 1 0,1-1 0,0 2 0,0-1 0,1 2 0,0-1 0,-12 16 0,15-16-88,0-1-1,0 1 0,1 0 1,0 1-1,0-1 0,1 1 0,0-1 1,1 1-1,0 0 0,0 0 1,-1 14-1,3-20-74,0-1 1,1 1-1,-1 0 0,0-1 0,1 1 1,-1-1-1,1 1 0,0-1 0,0 1 1,0-1-1,0 0 0,0 1 0,0-1 0,3 3 1,-2-2 3,1 0 0,-1-1 0,1 0 0,0 1 0,0-1 0,0 0 0,0 0-1,0-1 1,5 3 0,5 0-52,1 0 0,-1 0 0,1-1 1,18 1-1,-29-4 0,-2 0 11,10 2-296,15-1 1,4-5-1063,12 6-409,-13-3 764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0.1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3481,'104'5'1368,"-101"-1"-880,-2 10 88,-7-6 120,-2 2-135,-5 9-225,2-2-88,1-1-128,-1-2 56,2-5-144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2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 23 2801,'-56'-5'1056,"55"5"-1003,0 0 1,1 0-1,-1 0 1,0 0 0,0-1-1,0 1 1,1 0-1,-1 0 1,0-1-1,0 1 1,1 0-1,-1-1 1,0 1 0,1-1-1,-1 1 1,1-1-1,-2 0 1,2 1-18,0 0 1,0-1-1,0 1 1,0 0-1,0-1 1,0 1-1,0 0 1,0-1 0,0 1-1,0-1 1,0 1-1,0 0 1,0-1-1,0 1 1,0 0-1,0-1 1,0 1-1,1 0 1,-1-1-1,0-3 1272,8 35 1434,-5-17-2438,-2-8-255,6 19 371,5 51 0,1 34 334,-11-91-676,1-5-24,1 1-1,0-1 0,7 17 0,5 19 29,-14-39-347,-2-11 242,0 0 1,0 1-1,0-1 0,0 0 0,-1 0 0,1 1 0,0-1 0,0 0 0,0 0 0,0 0 0,0 1 0,-1-1 0,1 0 0,0 0 0,0 0 0,0 0 0,0 1 0,-1-1 1,1 0-1,0 0 0,0 0 0,-1 0 0,1 0 0,0 0 0,0 0 0,-1 0 0,1 0 0,0 0 0,0 0 0,0 0 0,-1 0 0,-4 1-369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2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54 6073,'1'-2'153,"0"-1"0,0 1 0,0-1 0,0 1 0,1-1 0,-1 1 0,1 0 0,-1-1-1,1 1 1,0 0 0,0 0 0,0 0 0,0 0 0,0 1 0,0-1 0,1 1 0,-1-1 0,0 1-1,1 0 1,0 0 0,-1 0 0,1 0 0,-1 0 0,1 1 0,3-1 0,22-3 206,-1 1 0,1 1 0,36 4 0,-41 0-325,-1 2 0,-1 0-1,1 1 1,0 2 0,-1 0-1,26 13 1,-40-16-35,1-1 0,-1 1 0,1 1 0,-1-1 0,-1 1 0,1 0 0,-1 1 0,1 0 0,-2 0 0,1 0 0,-1 1 0,0-1 0,0 1 0,-1 1 0,0-1 0,0 0 0,0 1 0,-1 0 0,0 0 0,1 10 0,-2-13 2,-2 1 0,1-1 0,0 1 0,-1-1 0,0 1 0,0-1 0,-1 1 1,-1 8-1,1-10 2,0-1 1,-1 1 0,1 0 0,-1 0-1,0-1 1,0 1 0,0-1 0,-1 1 0,1-1-1,-1 0 1,1 0 0,-1 0 0,-5 3 0,-9 6 17,-1 0 0,0-2 1,-24 10-1,11-8-97,-40 9-1,54-16-97,-33 7-829,-2-5 455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3.0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3 122 5345,'-2'-99'1551,"1"78"-1010,1 21-536,0 0 1,0 0-1,1 0 0,-1 0 1,0 0-1,0 0 0,0 0 1,0 0-1,0 0 1,0 0-1,0 0 0,0 0 1,0 0-1,0 0 0,0 0 1,0 0-1,0 0 0,0 0 1,0 0-1,0 0 0,0 0 1,0 0-1,1 0 1,-1 0-1,0 0 0,0 0 1,0 0-1,0 0 0,0 0 1,0 0-1,0 0 0,0 0 1,0 0-1,0 0 0,0-1 1,0 1-1,0 0 0,0 0 1,0 0-1,0 0 1,0 0-1,0 0 0,0 0 1,0 0-1,0 0 0,0 0 1,0 0-1,0 0 0,0 0 1,0 0-1,0 0 0,0 0 1,0 0-1,0 0 1,0 0-1,0-1 0,0 1 1,0 0-1,0 0 0,0 0 1,2 1 226,1 0 190,0-1-202,0 0 0,-1 0 0,1 1 0,-1 0 0,1-1 0,-1 1-1,1 0 1,-1 0 0,0 0 0,1 1 0,1 1 0,21 16 203,-11-8-27,1 0-1,20 12 1,34 21 542,-14-8-587,-16-12-492,1-2 0,1-2-1,55 19 1,-75-33-1177,-6-4 527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3.4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380 173 6209,'7'-145'2273,"-1"137"-1705,-2-3-488,0 5-40,-4 3 0,-5 4 24,3-1 72,1 0 184,-1 0 112,-17 16 152,-46 47-8,26-26-103,-18-5-97,0-5-184,-1 7-56,9-6-360,27 2-561,-3-14 521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9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21 3873,'6'-20'7562,"-1"29"-7280,4 14 31,-1 1 0,8 31 0,-13-37-121,0 0-1,-1 0 1,-1 35 0,-1-33-97,1 0-1,4 25 1,5-1-126,16 47 1,-25-89-3,0 0-191,-1 0 0,1 0 0,0-1 1,0 1-1,-1 0 0,1 0 0,0-1 0,2 3 0,3 1-612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9.5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56 6473,'0'-2'216,"1"-1"0,0 1-1,-1-1 1,1 0-1,0 1 1,0 0-1,1-1 1,-1 1-1,0 0 1,1-1 0,2-2-1,2-3 67,-3-2 231,-3 10-447,0 0 1,0 0-1,0-1 1,0 1-1,0 0 1,0 0-1,0 0 1,0-1-1,0 1 1,0 0-1,0 0 1,0 0-1,0-1 1,0 1-1,0 0 1,0 0-1,0 0 1,0 0-1,-1-1 1,1 0 398,-1 1-398,1 0-1,0 0 1,0 0-1,0 0 1,0 0-1,-1 0 1,1-1-1,0 1 1,0 0-1,0 0 1,-1 0-1,1 0 1,0 0-1,0 0-50,-1 0 0,1 0-1,0 1 1,0-1-1,0 0 1,-1 0-1,1 0 1,0 0 0,0 0-1,0 1 1,0-1-1,0 0 1,-1 0-1,1 0 1,0 0 0,0 1-1,0-1 1,0 0-1,0 0 1,0 0 0,0 1-1,0-1 1,0 0-1,0 0 1,0 0-1,0 1 1,0-1 0,0 0-1,0 0 1,0 1-1,0-1 1,0 0 0,0 1 13,-1 25 200,6 34 163,13 63 0,38 104 3,-38-158-328,-16-64-91,-1 0 0,0 1 0,0-1 0,0 1 0,-1-1 0,0 9 0,0-12-98,-1 0 1,1 0 0,-1 0 0,1 0 0,-1 0 0,1 0 0,-1-1-1,0 1 1,0 0 0,0-1 0,0 1 0,0 0 0,-1-1 0,1 1-1,0-1 1,-1 0 0,1 1 0,-1-1 0,1 0 0,-1 0 0,-2 2 0,-11 2-596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09.8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1 3201,'-10'2'7177,"25"0"-6265,15-1-47,46 6-145,-27-4-64,3 1-200,3 1-120,-7-3-184,8 4-64,-14-7-184,-4-1-312,-11-3 272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2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133 54 1544,'3'-5'640,"0"0"0,0 0-1,1 0 1,-1 0-1,1 1 1,0-1 0,1 1-1,-1 0 1,7-5-1,-10 6 667,-1 3-1289,0 0-1,0 0 1,-1 1-1,1-1 0,0 0 1,0 0-1,-1 0 1,1 0-1,0 1 1,0-1-1,0 0 0,-1 0 1,1 0-1,0 1 1,0-1-1,0 0 0,0 0 1,0 1-1,-1-1 1,1 0-1,0 0 0,0 1 1,0-1-1,0 1 1,-14 23 232,-48 63 231,37-53-230,-30 55-1,52-82-221,-1 0-1,-4 15 1,8-19-62,-1 0-1,0 0 1,1 0 0,-1 0-1,1 0 1,0 1 0,0-1-1,0 0 1,1 0 0,0 3-1,-1-5-39,0-1-1,0 1 1,1-1 0,-1 1-1,0-1 1,0 1-1,1-1 1,-1 0 0,0 1-1,0-1 1,1 1-1,-1-1 1,1 0-1,0 1 1,4 0-534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2.5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61 4097,'-5'-14'1456,"3"9"-799,0-1-1,1 0 1,-2-10-1,3 15-621,0 0 0,0 1 0,0-1 0,0 1 0,0-1 0,1 1 0,-1-1 0,0 0 0,0 1 0,1-1 0,-1 1 0,0-1 0,1 1 0,-1 0 0,0-1 0,1 1 0,-1-1 0,0 1 0,1 0 0,-1-1 0,1 1 0,-1 0 1,1-1-1,-1 1 0,1 0 0,-1 0 0,1-1 0,-1 1 0,1 0 0,0 0 0,0 0 40,1 1 1,-1-1-1,0 1 1,0 0-1,0-1 1,0 1-1,0 0 1,-1-1-1,1 1 1,0 0-1,1 1 1,7 17 390,-5-10-499,-1-2 68,32 77 444,-9-19 9,-5-13-213,-14-36-213,0 0-1,1-1 0,19 29 1,-24-41-109,0 1 0,0 0 0,1-1 0,6 6 0,-9-8-57,-1 0-1,1 0 1,1-1 0,-1 1 0,0 0 0,0-1 0,0 1 0,0-1-1,0 1 1,1-1 0,-1 0 0,0 1 0,0-1 0,0 0 0,1 0 0,-1 0-1,0 0 1,1 0 0,-1 0 0,0 0 0,2 0 0,-3-1 66,1 1 1,-1 0-1,0 0 0,0-1 1,1 1-1,-1 0 1,0 0-1,0-1 1,1 1-1,-1 0 0,0-1 1,0 1-1,0 0 1,1-1-1,-1 1 0,0-1 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2.8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65 4433,'-9'-3'4569,"20"1"-3137,6-5-264,14-2-519,2-4-169,10 6-232,2 2-104,-13 1-88,12 1-232,-15 0-1104,-15-6 919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3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4473,'7'39'1872,"-4"-47"89,1 1-1025,-1 7-64,-3-2-728,0 1-8,0 0 336,0 11-432,0 4-200,-3 0 120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4.3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60 2737,'0'-1'174,"0"-1"0,0 1 0,0-1 1,0 1-1,0-1 0,0 1 0,1 0 1,-1-1-1,1 1 0,-1 0 0,1-1 1,-1 1-1,1 0 0,0-1 0,-1 1 1,1 0-1,0 0 0,0 0 0,0 0 1,1-1-1,3-2 252,0 0 1,0 0-1,8-4 1,-3 2-249,-9 5-157,0 1 0,0-1 0,1 0 0,-1 1-1,0-1 1,0 1 0,0-1 0,0 1 0,1 0 0,-1 0-1,0-1 1,0 1 0,0 0 0,1 0 0,-1 0-1,0 0 1,0 1 0,1-1 0,1 0 0,-2 1-6,1 0-1,-1 0 1,1-1 0,-1 1 0,0 0 0,1 0 0,-1 0 0,0 1 0,0-1 0,0 0 0,1 0 0,0 3 0,0-1-1,0 1 0,0-1 0,0 1 0,-1-1 0,0 1 0,0-1 0,0 1 0,0 0 0,0 0 0,-1 0 0,1 4 0,-2-1 8,0-1 0,-1 0 0,1 0 0,-1 0-1,0 0 1,-1 0 0,-4 8 0,2-6-15,-1 1-1,0-1 1,0 1 0,-11 10 0,-31 25-1195,47-43 1116,-17 19-414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5.0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65 2841,'-2'-18'705,"-3"-15"2145,4 33-2685,1-1 0,0 0 0,-1 0 0,1 0 1,0 0-1,-1 1 0,1-1 0,-1 0 0,1 0 0,-1 1 0,0-1 0,1 1 1,-1-1-1,0 0 0,1 1 0,-1-1 0,0 1 0,0-1 0,1 1 0,-3-1 0,3 9 586,-2 13-279,-4 27-1,-3 16 153,7-44-459,1 1 0,1-1-1,4 35 1,4 6-890,-7-59 509,-1 0 0,0 0 0,1 0 0,-1 0 0,1 0 0,1 2 1,5 7-659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5.6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70 6041,'-1'-2'165,"1"1"-1,0-1 1,0 1 0,-1-1-1,1 0 1,0 1-1,0-1 1,1 0 0,-1 1-1,0-1 1,0 1-1,1-1 1,-1 1-1,1-1 1,-1 0 0,1 1-1,0 0 1,0-1-1,-1 1 1,1-1 0,0 1-1,0 0 1,0 0-1,1-1 1,-1 1-1,0 0 1,0 0 0,1 0-1,-1 0 1,0 1-1,1-1 1,-1 0 0,3 0-1,15-6 313,32-6 0,-42 12-454,1-1-1,0 1 1,-1 1-1,1 0 1,17 2 0,-20-1-20,4 1 0,1 0 0,15-1 0,-24-1-5,0 0 1,-1 0-1,1 0 0,-1 1 1,1-1-1,-1 1 1,1-1-1,-1 1 0,1 0 1,-1 0-1,1 0 1,-1 0-1,3 2 0,-4-2 2,0 0-1,0 0 1,0 0-1,0 0 0,-1 0 1,1 0-1,0 0 1,-1 0-1,1 0 1,0 0-1,-1 0 0,1 0 1,-1 0-1,0 1 1,1-1-1,-1 0 0,0 0 1,0 1-1,0-1 1,0 0-1,0 0 1,0 1-1,0-1 0,0 0 1,0 0-1,-1 1 1,0 1-1,0 1 5,-1 1 0,0 0 1,-1-1-1,1 1 0,-1-1 0,-5 6 0,-22 24 34,19-23-25,3-2 0,0-1 0,-1-1 0,1 1 0,-2-1 0,1-1 0,-1 0 0,-19 9 0,29-14 5,3 1-8,4-1 9,7-2-1,1 0-1,-1-2 1,28-7 0,11-2-19,-27 8-13,28 1-1,-51 3 12,0 0-1,-1 0 0,0 0 0,0 0 0,1 0 0,-1 1 0,0-1 0,3 1 0,-4 0 5,0-1-1,0 1 1,0-1 0,0 1-1,0 0 1,-1-1-1,1 1 1,0 0 0,0 0-1,0 0 1,-1 0-1,1 0 1,0 0 0,-1 0-1,1 1 1,0-1 20,-1 0 1,0 0 0,0-1 0,0 1-1,0 0 1,0-1 0,0 1-1,0 0 1,0 0 0,0-1 0,-1 1-1,1 0 1,0-1 0,-1 2-1,0 2 62,-1 6 12,-1 0 0,-1-1-1,1 0 1,-1 0 0,-1 0 0,-10 16 0,10-19-43,0-1 1,0 0-1,-1 0 1,1 0-1,-1 0 0,-11 6 1,0 0 27,-56 35 62,52-30-195,16-11-107,-1-1 1,0 0-1,-6 4 0,11-7-5,-1-1 1,1 1-1,-1 0 0,1-1 0,-1 0 0,1 1 0,-4 0 0,-9-3-597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5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 5809,'14'-10'2105,"-15"-1"-1561,16 7-296,-9 2 8,-9 13 8,5-5 64,-7 1-40,5 6 112,10-3 56,-8 14-40,-5 1-88,-3 6-120,-5-6-55,8 6-81,-4-8 0,4-9-513,3 4-863,14-7 856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6.3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281 72 2184,'8'0'418,"0"-1"0,0 0 0,0-1 0,11-3 0,-3 1 476,-14 3-602,1 0 1,-1 1-1,0-1 1,1-1-1,-1 1 1,3-2-1,-4 3-162,-1-1-1,1 1 1,0-1-1,-1 0 0,1 1 1,0-1-1,-1 1 1,1-1-1,-1 0 0,1 1 1,-1-1-1,1 0 1,-1 0-1,0 0 0,1 1 1,-1-1-1,0 0 1,1-1-1,-1 0-26,-1 1 1,1-1-1,0 0 1,-1 1-1,1-1 1,-1 0-1,1 1 1,-1-1-1,0 1 0,0-1 1,0 1-1,0-1 1,0 1-1,0 0 1,0-1-1,0 1 0,-2-2 1,-3 2 28,-18-2 53,-40 1 1,56 2-126,-1 1 1,1 0 0,0 0-1,1 1 1,-11 3 0,7-1 16,-3 0 99,1 1 0,-1 0 0,1 1 1,0 1-1,0 0 0,-22 18 0,26-19-66,2 2 0,-1-1 1,1 1-1,0 0 0,1 0 0,-1 1 0,2 0 0,-1 0 0,1 0 0,-4 12 1,7-16-83,1-1 1,0 1 0,0-1 0,0 1-1,0-1 1,1 1 0,0 0 0,0 7-1,0-9-17,1 1-1,0-1 1,-1 0-1,1 0 1,1 1-1,-1-1 1,0 0-1,1 0 1,-1 0-1,1-1 1,0 1-1,0 0 0,3 2 1,-2-2-6,0 0 1,0 0-1,0-1 1,1 0-1,0 0 0,-1 0 1,1 0-1,0 0 0,4 1 1,1 0-36,0-1 0,18 2 0,35-1-13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6.9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 6753,'0'-1'2489,"4"-2"-1601,7-3-24,9 1 217,32-7-89,-38 14-400,16 8-56,2 4-128,1 4-120,12 3-160,-14-3-32,-3 1-56,3-7-128,-9 8-544,1-7-440,-11-9 608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7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303 124 3809,'-35'-101'1888,"46"94"225,-5-2-1561,0 6 24,-5 2 8,-5-2-192,2 3-40,1 0 64,-14 6 168,-16 23-7,-36 42-265,25-33-96,-3 2-104,4 6-368,-2-17 200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8.2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455 50 3753,'5'-7'237,"-3"3"-104,1 1 0,-1-1 0,0 0 1,0 0-1,2-5 0,-4 8-115,0 1-1,0-1 1,0 1-1,0 0 1,1-1-1,-1 1 1,0-1-1,0 1 1,0-1-1,-1 1 1,1-1-1,0 1 1,0 0-1,0-1 0,0 1 1,0-1-1,0 1 1,-1 0-1,1-1 1,0 1-1,0-1 1,-1 1-1,0-1 11,0 1-1,1-1 1,-1 1-1,0-1 0,0 1 1,0 0-1,1 0 0,-1-1 1,0 1-1,0 0 0,0 0 1,0 0-1,0 0 0,0 0 1,-1 0-1,-50 6 871,29-3-505,9-2-63,0 1-1,0 1 1,0 0 0,0 1-1,1 1 1,-22 9-1,-18 11 755,29-14-593,0 1 0,-23 16 0,33-18-301,1 0 0,0 1 1,-18 20-1,26-25-151,0-1 0,0 2 1,1-1-1,0 0 0,0 1 0,0 0 0,1 0 1,0 0-1,1 0 0,-3 10 0,4-13-32,1-1-1,0 1 0,-1-1 1,1 1-1,1 0 1,-1-1-1,0 1 1,1-1-1,0 0 1,0 1-1,0-1 1,0 1-1,0-1 0,1 0 1,-1 0-1,1 0 1,0 0-1,3 5 1,-2-5-6,1 0 1,-1 0 0,0 0 0,1 0 0,-1-1 0,1 1-1,0-1 1,0 0 0,0 0 0,0 0 0,1-1 0,-1 1-1,8 0 1,-2 0-115,0-1-1,0 0 1,0-1 0,0 0-1,0-1 1,0 0 0,0 0-1,0-1 1,0-1 0,0 1-1,16-8 1,48-19-1419,1 1 575,-71 26 956,0 0-1,-1 0 1,1 0 0,0 0-1,-1 0 1,1-1-1,-1 1 1,0-1-1,1 0 1,-2 0-1,6-6 1,-2 1 128,-6 7-78,1 1 1,0-1 0,-1 0-1,1 0 1,0 0 0,-1 1-1,1-1 1,-1 0 0,0 0-1,1 0 1,-1 0 0,0 0-1,1 0 1,-1 0 0,0-1 0,-1-1 365,0 3-342,1 1 373,43 79 17,-39-72-450,-1 1 0,0 0 0,0 0 0,2 14 0,-1-4-442,1-1 202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1T09:57:28.5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 52 4177,'-94'-45'2464,"84"40"-1719,17 5 87,5 0 160,9-2-224,12 5-8,-8-4 120,5 1-95,11-2-329,4 2-144,2 2-416,3-1-472,-14 1 384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5AD608-CBA6-47D5-8D22-831E2BCE0A02}" type="slidenum">
              <a:rPr lang="en-US"/>
              <a:pPr/>
              <a:t>49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03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C9ACB-7A00-4B3F-979D-E4C6E26A417C}" type="slidenum">
              <a:rPr lang="en-US"/>
              <a:pPr/>
              <a:t>53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59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5AC3B2-67C6-4685-8FDA-F7ADC9850F2F}" type="slidenum">
              <a:rPr lang="en-US"/>
              <a:pPr/>
              <a:t>55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52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C901B-536F-470A-97BE-E6E6F0CDDCBE}" type="slidenum">
              <a:rPr lang="en-US"/>
              <a:pPr/>
              <a:t>61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40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C901B-536F-470A-97BE-E6E6F0CDDCBE}" type="slidenum">
              <a:rPr lang="en-US"/>
              <a:pPr/>
              <a:t>63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60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C901B-536F-470A-97BE-E6E6F0CDDCBE}" type="slidenum">
              <a:rPr lang="en-US"/>
              <a:pPr/>
              <a:t>66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23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C901B-536F-470A-97BE-E6E6F0CDDCBE}" type="slidenum">
              <a:rPr lang="en-US"/>
              <a:pPr/>
              <a:t>67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03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8C901B-536F-470A-97BE-E6E6F0CDDCBE}" type="slidenum">
              <a:rPr lang="en-US"/>
              <a:pPr/>
              <a:t>69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7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C1D49-22FC-43D1-9AEF-4D339032ED74}" type="slidenum">
              <a:rPr lang="en-US"/>
              <a:pPr/>
              <a:t>71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6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customXml" Target="../ink/ink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180.png"/><Relationship Id="rId7" Type="http://schemas.openxmlformats.org/officeDocument/2006/relationships/image" Target="../media/image2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5" Type="http://schemas.openxmlformats.org/officeDocument/2006/relationships/image" Target="../media/image190.png"/><Relationship Id="rId4" Type="http://schemas.openxmlformats.org/officeDocument/2006/relationships/customXml" Target="../ink/ink4.xml"/><Relationship Id="rId9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.xml"/><Relationship Id="rId21" Type="http://schemas.openxmlformats.org/officeDocument/2006/relationships/image" Target="../media/image34.png"/><Relationship Id="rId42" Type="http://schemas.openxmlformats.org/officeDocument/2006/relationships/customXml" Target="../ink/ink26.xml"/><Relationship Id="rId47" Type="http://schemas.openxmlformats.org/officeDocument/2006/relationships/image" Target="../media/image47.png"/><Relationship Id="rId63" Type="http://schemas.openxmlformats.org/officeDocument/2006/relationships/image" Target="../media/image55.png"/><Relationship Id="rId68" Type="http://schemas.openxmlformats.org/officeDocument/2006/relationships/customXml" Target="../ink/ink39.xml"/><Relationship Id="rId2" Type="http://schemas.openxmlformats.org/officeDocument/2006/relationships/image" Target="../media/image250.png"/><Relationship Id="rId16" Type="http://schemas.openxmlformats.org/officeDocument/2006/relationships/customXml" Target="../ink/ink13.xml"/><Relationship Id="rId29" Type="http://schemas.openxmlformats.org/officeDocument/2006/relationships/image" Target="../media/image38.png"/><Relationship Id="rId11" Type="http://schemas.openxmlformats.org/officeDocument/2006/relationships/image" Target="../media/image29.png"/><Relationship Id="rId24" Type="http://schemas.openxmlformats.org/officeDocument/2006/relationships/customXml" Target="../ink/ink17.xml"/><Relationship Id="rId32" Type="http://schemas.openxmlformats.org/officeDocument/2006/relationships/customXml" Target="../ink/ink21.xml"/><Relationship Id="rId37" Type="http://schemas.openxmlformats.org/officeDocument/2006/relationships/image" Target="../media/image42.png"/><Relationship Id="rId40" Type="http://schemas.openxmlformats.org/officeDocument/2006/relationships/customXml" Target="../ink/ink25.xml"/><Relationship Id="rId45" Type="http://schemas.openxmlformats.org/officeDocument/2006/relationships/image" Target="../media/image46.png"/><Relationship Id="rId53" Type="http://schemas.openxmlformats.org/officeDocument/2006/relationships/image" Target="../media/image50.png"/><Relationship Id="rId58" Type="http://schemas.openxmlformats.org/officeDocument/2006/relationships/customXml" Target="../ink/ink34.xml"/><Relationship Id="rId66" Type="http://schemas.openxmlformats.org/officeDocument/2006/relationships/customXml" Target="../ink/ink38.xml"/><Relationship Id="rId74" Type="http://schemas.openxmlformats.org/officeDocument/2006/relationships/customXml" Target="../ink/ink42.xml"/><Relationship Id="rId5" Type="http://schemas.openxmlformats.org/officeDocument/2006/relationships/image" Target="../media/image26.png"/><Relationship Id="rId61" Type="http://schemas.openxmlformats.org/officeDocument/2006/relationships/image" Target="../media/image54.png"/><Relationship Id="rId19" Type="http://schemas.openxmlformats.org/officeDocument/2006/relationships/image" Target="../media/image33.png"/><Relationship Id="rId14" Type="http://schemas.openxmlformats.org/officeDocument/2006/relationships/customXml" Target="../ink/ink12.xml"/><Relationship Id="rId22" Type="http://schemas.openxmlformats.org/officeDocument/2006/relationships/customXml" Target="../ink/ink16.xml"/><Relationship Id="rId27" Type="http://schemas.openxmlformats.org/officeDocument/2006/relationships/image" Target="../media/image37.png"/><Relationship Id="rId30" Type="http://schemas.openxmlformats.org/officeDocument/2006/relationships/customXml" Target="../ink/ink20.xml"/><Relationship Id="rId35" Type="http://schemas.openxmlformats.org/officeDocument/2006/relationships/image" Target="../media/image41.png"/><Relationship Id="rId43" Type="http://schemas.openxmlformats.org/officeDocument/2006/relationships/image" Target="../media/image45.png"/><Relationship Id="rId48" Type="http://schemas.openxmlformats.org/officeDocument/2006/relationships/customXml" Target="../ink/ink29.xml"/><Relationship Id="rId56" Type="http://schemas.openxmlformats.org/officeDocument/2006/relationships/customXml" Target="../ink/ink33.xml"/><Relationship Id="rId64" Type="http://schemas.openxmlformats.org/officeDocument/2006/relationships/customXml" Target="../ink/ink37.xml"/><Relationship Id="rId69" Type="http://schemas.openxmlformats.org/officeDocument/2006/relationships/image" Target="../media/image58.png"/><Relationship Id="rId8" Type="http://schemas.openxmlformats.org/officeDocument/2006/relationships/customXml" Target="../ink/ink9.xml"/><Relationship Id="rId51" Type="http://schemas.openxmlformats.org/officeDocument/2006/relationships/image" Target="../media/image49.png"/><Relationship Id="rId72" Type="http://schemas.openxmlformats.org/officeDocument/2006/relationships/customXml" Target="../ink/ink41.xml"/><Relationship Id="rId3" Type="http://schemas.openxmlformats.org/officeDocument/2006/relationships/chart" Target="../charts/chart1.xml"/><Relationship Id="rId12" Type="http://schemas.openxmlformats.org/officeDocument/2006/relationships/customXml" Target="../ink/ink11.xml"/><Relationship Id="rId17" Type="http://schemas.openxmlformats.org/officeDocument/2006/relationships/image" Target="../media/image32.png"/><Relationship Id="rId25" Type="http://schemas.openxmlformats.org/officeDocument/2006/relationships/image" Target="../media/image36.png"/><Relationship Id="rId33" Type="http://schemas.openxmlformats.org/officeDocument/2006/relationships/image" Target="../media/image40.png"/><Relationship Id="rId38" Type="http://schemas.openxmlformats.org/officeDocument/2006/relationships/customXml" Target="../ink/ink24.xml"/><Relationship Id="rId46" Type="http://schemas.openxmlformats.org/officeDocument/2006/relationships/customXml" Target="../ink/ink28.xml"/><Relationship Id="rId59" Type="http://schemas.openxmlformats.org/officeDocument/2006/relationships/image" Target="../media/image53.png"/><Relationship Id="rId67" Type="http://schemas.openxmlformats.org/officeDocument/2006/relationships/image" Target="../media/image57.png"/><Relationship Id="rId20" Type="http://schemas.openxmlformats.org/officeDocument/2006/relationships/customXml" Target="../ink/ink15.xml"/><Relationship Id="rId41" Type="http://schemas.openxmlformats.org/officeDocument/2006/relationships/image" Target="../media/image44.png"/><Relationship Id="rId54" Type="http://schemas.openxmlformats.org/officeDocument/2006/relationships/customXml" Target="../ink/ink32.xml"/><Relationship Id="rId62" Type="http://schemas.openxmlformats.org/officeDocument/2006/relationships/customXml" Target="../ink/ink36.xml"/><Relationship Id="rId70" Type="http://schemas.openxmlformats.org/officeDocument/2006/relationships/customXml" Target="../ink/ink40.xml"/><Relationship Id="rId75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15" Type="http://schemas.openxmlformats.org/officeDocument/2006/relationships/image" Target="../media/image31.png"/><Relationship Id="rId23" Type="http://schemas.openxmlformats.org/officeDocument/2006/relationships/image" Target="../media/image35.png"/><Relationship Id="rId28" Type="http://schemas.openxmlformats.org/officeDocument/2006/relationships/customXml" Target="../ink/ink19.xml"/><Relationship Id="rId36" Type="http://schemas.openxmlformats.org/officeDocument/2006/relationships/customXml" Target="../ink/ink23.xml"/><Relationship Id="rId49" Type="http://schemas.openxmlformats.org/officeDocument/2006/relationships/image" Target="../media/image48.png"/><Relationship Id="rId57" Type="http://schemas.openxmlformats.org/officeDocument/2006/relationships/image" Target="../media/image52.png"/><Relationship Id="rId10" Type="http://schemas.openxmlformats.org/officeDocument/2006/relationships/customXml" Target="../ink/ink10.xml"/><Relationship Id="rId31" Type="http://schemas.openxmlformats.org/officeDocument/2006/relationships/image" Target="../media/image39.png"/><Relationship Id="rId44" Type="http://schemas.openxmlformats.org/officeDocument/2006/relationships/customXml" Target="../ink/ink27.xml"/><Relationship Id="rId52" Type="http://schemas.openxmlformats.org/officeDocument/2006/relationships/customXml" Target="../ink/ink31.xml"/><Relationship Id="rId60" Type="http://schemas.openxmlformats.org/officeDocument/2006/relationships/customXml" Target="../ink/ink35.xml"/><Relationship Id="rId65" Type="http://schemas.openxmlformats.org/officeDocument/2006/relationships/image" Target="../media/image56.png"/><Relationship Id="rId73" Type="http://schemas.openxmlformats.org/officeDocument/2006/relationships/image" Target="../media/image60.png"/><Relationship Id="rId4" Type="http://schemas.openxmlformats.org/officeDocument/2006/relationships/customXml" Target="../ink/ink7.xml"/><Relationship Id="rId9" Type="http://schemas.openxmlformats.org/officeDocument/2006/relationships/image" Target="../media/image28.png"/><Relationship Id="rId13" Type="http://schemas.openxmlformats.org/officeDocument/2006/relationships/image" Target="../media/image30.png"/><Relationship Id="rId18" Type="http://schemas.openxmlformats.org/officeDocument/2006/relationships/customXml" Target="../ink/ink14.xml"/><Relationship Id="rId39" Type="http://schemas.openxmlformats.org/officeDocument/2006/relationships/image" Target="../media/image43.png"/><Relationship Id="rId34" Type="http://schemas.openxmlformats.org/officeDocument/2006/relationships/customXml" Target="../ink/ink22.xml"/><Relationship Id="rId50" Type="http://schemas.openxmlformats.org/officeDocument/2006/relationships/customXml" Target="../ink/ink30.xml"/><Relationship Id="rId55" Type="http://schemas.openxmlformats.org/officeDocument/2006/relationships/image" Target="../media/image51.png"/><Relationship Id="rId7" Type="http://schemas.openxmlformats.org/officeDocument/2006/relationships/image" Target="../media/image27.png"/><Relationship Id="rId71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red.com/wired/archive/12.10/tail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0.png"/><Relationship Id="rId4" Type="http://schemas.openxmlformats.org/officeDocument/2006/relationships/image" Target="../media/image66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7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7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1.png"/><Relationship Id="rId4" Type="http://schemas.openxmlformats.org/officeDocument/2006/relationships/image" Target="../media/image761.png"/></Relationships>
</file>

<file path=ppt/slides/_rels/slide7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6.xml"/><Relationship Id="rId21" Type="http://schemas.openxmlformats.org/officeDocument/2006/relationships/customXml" Target="../ink/ink48.xml"/><Relationship Id="rId42" Type="http://schemas.openxmlformats.org/officeDocument/2006/relationships/image" Target="../media/image104.png"/><Relationship Id="rId63" Type="http://schemas.openxmlformats.org/officeDocument/2006/relationships/customXml" Target="../ink/ink69.xml"/><Relationship Id="rId84" Type="http://schemas.openxmlformats.org/officeDocument/2006/relationships/image" Target="../media/image125.png"/><Relationship Id="rId138" Type="http://schemas.openxmlformats.org/officeDocument/2006/relationships/image" Target="../media/image152.png"/><Relationship Id="rId159" Type="http://schemas.openxmlformats.org/officeDocument/2006/relationships/customXml" Target="../ink/ink117.xml"/><Relationship Id="rId170" Type="http://schemas.openxmlformats.org/officeDocument/2006/relationships/image" Target="../media/image168.png"/><Relationship Id="rId191" Type="http://schemas.openxmlformats.org/officeDocument/2006/relationships/customXml" Target="../ink/ink133.xml"/><Relationship Id="rId205" Type="http://schemas.openxmlformats.org/officeDocument/2006/relationships/customXml" Target="../ink/ink140.xml"/><Relationship Id="rId107" Type="http://schemas.openxmlformats.org/officeDocument/2006/relationships/customXml" Target="../ink/ink91.xml"/><Relationship Id="rId11" Type="http://schemas.openxmlformats.org/officeDocument/2006/relationships/customXml" Target="../ink/ink43.xml"/><Relationship Id="rId32" Type="http://schemas.openxmlformats.org/officeDocument/2006/relationships/image" Target="../media/image99.png"/><Relationship Id="rId53" Type="http://schemas.openxmlformats.org/officeDocument/2006/relationships/customXml" Target="../ink/ink64.xml"/><Relationship Id="rId74" Type="http://schemas.openxmlformats.org/officeDocument/2006/relationships/image" Target="../media/image120.png"/><Relationship Id="rId128" Type="http://schemas.openxmlformats.org/officeDocument/2006/relationships/image" Target="../media/image147.png"/><Relationship Id="rId149" Type="http://schemas.openxmlformats.org/officeDocument/2006/relationships/customXml" Target="../ink/ink112.xml"/><Relationship Id="rId5" Type="http://schemas.openxmlformats.org/officeDocument/2006/relationships/image" Target="../media/image79.png"/><Relationship Id="rId95" Type="http://schemas.openxmlformats.org/officeDocument/2006/relationships/customXml" Target="../ink/ink85.xml"/><Relationship Id="rId160" Type="http://schemas.openxmlformats.org/officeDocument/2006/relationships/image" Target="../media/image163.png"/><Relationship Id="rId181" Type="http://schemas.openxmlformats.org/officeDocument/2006/relationships/customXml" Target="../ink/ink128.xml"/><Relationship Id="rId22" Type="http://schemas.openxmlformats.org/officeDocument/2006/relationships/image" Target="../media/image94.png"/><Relationship Id="rId43" Type="http://schemas.openxmlformats.org/officeDocument/2006/relationships/customXml" Target="../ink/ink59.xml"/><Relationship Id="rId64" Type="http://schemas.openxmlformats.org/officeDocument/2006/relationships/image" Target="../media/image115.png"/><Relationship Id="rId118" Type="http://schemas.openxmlformats.org/officeDocument/2006/relationships/image" Target="../media/image142.png"/><Relationship Id="rId139" Type="http://schemas.openxmlformats.org/officeDocument/2006/relationships/customXml" Target="../ink/ink107.xml"/><Relationship Id="rId85" Type="http://schemas.openxmlformats.org/officeDocument/2006/relationships/customXml" Target="../ink/ink80.xml"/><Relationship Id="rId150" Type="http://schemas.openxmlformats.org/officeDocument/2006/relationships/image" Target="../media/image158.png"/><Relationship Id="rId171" Type="http://schemas.openxmlformats.org/officeDocument/2006/relationships/customXml" Target="../ink/ink123.xml"/><Relationship Id="rId192" Type="http://schemas.openxmlformats.org/officeDocument/2006/relationships/image" Target="../media/image182.png"/><Relationship Id="rId206" Type="http://schemas.openxmlformats.org/officeDocument/2006/relationships/image" Target="../media/image189.png"/><Relationship Id="rId12" Type="http://schemas.openxmlformats.org/officeDocument/2006/relationships/image" Target="../media/image87.png"/><Relationship Id="rId33" Type="http://schemas.openxmlformats.org/officeDocument/2006/relationships/customXml" Target="../ink/ink54.xml"/><Relationship Id="rId108" Type="http://schemas.openxmlformats.org/officeDocument/2006/relationships/image" Target="../media/image137.png"/><Relationship Id="rId129" Type="http://schemas.openxmlformats.org/officeDocument/2006/relationships/customXml" Target="../ink/ink102.xml"/><Relationship Id="rId54" Type="http://schemas.openxmlformats.org/officeDocument/2006/relationships/image" Target="../media/image110.png"/><Relationship Id="rId75" Type="http://schemas.openxmlformats.org/officeDocument/2006/relationships/customXml" Target="../ink/ink75.xml"/><Relationship Id="rId96" Type="http://schemas.openxmlformats.org/officeDocument/2006/relationships/image" Target="../media/image131.png"/><Relationship Id="rId140" Type="http://schemas.openxmlformats.org/officeDocument/2006/relationships/image" Target="../media/image153.png"/><Relationship Id="rId161" Type="http://schemas.openxmlformats.org/officeDocument/2006/relationships/customXml" Target="../ink/ink118.xml"/><Relationship Id="rId182" Type="http://schemas.openxmlformats.org/officeDocument/2006/relationships/image" Target="../media/image176.png"/><Relationship Id="rId6" Type="http://schemas.openxmlformats.org/officeDocument/2006/relationships/image" Target="../media/image81.png"/><Relationship Id="rId23" Type="http://schemas.openxmlformats.org/officeDocument/2006/relationships/customXml" Target="../ink/ink49.xml"/><Relationship Id="rId119" Type="http://schemas.openxmlformats.org/officeDocument/2006/relationships/customXml" Target="../ink/ink97.xml"/><Relationship Id="rId44" Type="http://schemas.openxmlformats.org/officeDocument/2006/relationships/image" Target="../media/image105.png"/><Relationship Id="rId65" Type="http://schemas.openxmlformats.org/officeDocument/2006/relationships/customXml" Target="../ink/ink70.xml"/><Relationship Id="rId86" Type="http://schemas.openxmlformats.org/officeDocument/2006/relationships/image" Target="../media/image126.png"/><Relationship Id="rId130" Type="http://schemas.openxmlformats.org/officeDocument/2006/relationships/image" Target="../media/image148.png"/><Relationship Id="rId151" Type="http://schemas.openxmlformats.org/officeDocument/2006/relationships/customXml" Target="../ink/ink113.xml"/><Relationship Id="rId172" Type="http://schemas.openxmlformats.org/officeDocument/2006/relationships/image" Target="../media/image169.png"/><Relationship Id="rId193" Type="http://schemas.openxmlformats.org/officeDocument/2006/relationships/customXml" Target="../ink/ink134.xml"/><Relationship Id="rId207" Type="http://schemas.openxmlformats.org/officeDocument/2006/relationships/customXml" Target="../ink/ink141.xml"/><Relationship Id="rId13" Type="http://schemas.openxmlformats.org/officeDocument/2006/relationships/customXml" Target="../ink/ink44.xml"/><Relationship Id="rId109" Type="http://schemas.openxmlformats.org/officeDocument/2006/relationships/customXml" Target="../ink/ink92.xml"/><Relationship Id="rId34" Type="http://schemas.openxmlformats.org/officeDocument/2006/relationships/image" Target="../media/image100.png"/><Relationship Id="rId55" Type="http://schemas.openxmlformats.org/officeDocument/2006/relationships/customXml" Target="../ink/ink65.xml"/><Relationship Id="rId76" Type="http://schemas.openxmlformats.org/officeDocument/2006/relationships/image" Target="../media/image121.png"/><Relationship Id="rId97" Type="http://schemas.openxmlformats.org/officeDocument/2006/relationships/customXml" Target="../ink/ink86.xml"/><Relationship Id="rId120" Type="http://schemas.openxmlformats.org/officeDocument/2006/relationships/image" Target="../media/image143.png"/><Relationship Id="rId141" Type="http://schemas.openxmlformats.org/officeDocument/2006/relationships/customXml" Target="../ink/ink108.xml"/><Relationship Id="rId7" Type="http://schemas.openxmlformats.org/officeDocument/2006/relationships/image" Target="../media/image82.png"/><Relationship Id="rId162" Type="http://schemas.openxmlformats.org/officeDocument/2006/relationships/image" Target="../media/image164.png"/><Relationship Id="rId183" Type="http://schemas.openxmlformats.org/officeDocument/2006/relationships/customXml" Target="../ink/ink129.xml"/><Relationship Id="rId24" Type="http://schemas.openxmlformats.org/officeDocument/2006/relationships/image" Target="../media/image95.png"/><Relationship Id="rId45" Type="http://schemas.openxmlformats.org/officeDocument/2006/relationships/customXml" Target="../ink/ink60.xml"/><Relationship Id="rId66" Type="http://schemas.openxmlformats.org/officeDocument/2006/relationships/image" Target="../media/image116.png"/><Relationship Id="rId87" Type="http://schemas.openxmlformats.org/officeDocument/2006/relationships/customXml" Target="../ink/ink81.xml"/><Relationship Id="rId110" Type="http://schemas.openxmlformats.org/officeDocument/2006/relationships/image" Target="../media/image138.png"/><Relationship Id="rId131" Type="http://schemas.openxmlformats.org/officeDocument/2006/relationships/customXml" Target="../ink/ink103.xml"/><Relationship Id="rId61" Type="http://schemas.openxmlformats.org/officeDocument/2006/relationships/customXml" Target="../ink/ink68.xml"/><Relationship Id="rId82" Type="http://schemas.openxmlformats.org/officeDocument/2006/relationships/image" Target="../media/image124.png"/><Relationship Id="rId152" Type="http://schemas.openxmlformats.org/officeDocument/2006/relationships/image" Target="../media/image159.png"/><Relationship Id="rId173" Type="http://schemas.openxmlformats.org/officeDocument/2006/relationships/customXml" Target="../ink/ink124.xml"/><Relationship Id="rId194" Type="http://schemas.openxmlformats.org/officeDocument/2006/relationships/image" Target="../media/image183.png"/><Relationship Id="rId199" Type="http://schemas.openxmlformats.org/officeDocument/2006/relationships/customXml" Target="../ink/ink137.xml"/><Relationship Id="rId203" Type="http://schemas.openxmlformats.org/officeDocument/2006/relationships/customXml" Target="../ink/ink139.xml"/><Relationship Id="rId208" Type="http://schemas.openxmlformats.org/officeDocument/2006/relationships/image" Target="../media/image191.png"/><Relationship Id="rId19" Type="http://schemas.openxmlformats.org/officeDocument/2006/relationships/customXml" Target="../ink/ink47.xml"/><Relationship Id="rId14" Type="http://schemas.openxmlformats.org/officeDocument/2006/relationships/image" Target="../media/image88.png"/><Relationship Id="rId30" Type="http://schemas.openxmlformats.org/officeDocument/2006/relationships/image" Target="../media/image98.png"/><Relationship Id="rId35" Type="http://schemas.openxmlformats.org/officeDocument/2006/relationships/customXml" Target="../ink/ink55.xml"/><Relationship Id="rId56" Type="http://schemas.openxmlformats.org/officeDocument/2006/relationships/image" Target="../media/image111.png"/><Relationship Id="rId77" Type="http://schemas.openxmlformats.org/officeDocument/2006/relationships/customXml" Target="../ink/ink76.xml"/><Relationship Id="rId100" Type="http://schemas.openxmlformats.org/officeDocument/2006/relationships/image" Target="../media/image133.png"/><Relationship Id="rId105" Type="http://schemas.openxmlformats.org/officeDocument/2006/relationships/customXml" Target="../ink/ink90.xml"/><Relationship Id="rId126" Type="http://schemas.openxmlformats.org/officeDocument/2006/relationships/image" Target="../media/image146.png"/><Relationship Id="rId147" Type="http://schemas.openxmlformats.org/officeDocument/2006/relationships/customXml" Target="../ink/ink111.xml"/><Relationship Id="rId168" Type="http://schemas.openxmlformats.org/officeDocument/2006/relationships/image" Target="../media/image167.png"/><Relationship Id="rId8" Type="http://schemas.openxmlformats.org/officeDocument/2006/relationships/image" Target="../media/image83.png"/><Relationship Id="rId51" Type="http://schemas.openxmlformats.org/officeDocument/2006/relationships/customXml" Target="../ink/ink63.xml"/><Relationship Id="rId72" Type="http://schemas.openxmlformats.org/officeDocument/2006/relationships/image" Target="../media/image119.png"/><Relationship Id="rId93" Type="http://schemas.openxmlformats.org/officeDocument/2006/relationships/customXml" Target="../ink/ink84.xml"/><Relationship Id="rId98" Type="http://schemas.openxmlformats.org/officeDocument/2006/relationships/image" Target="../media/image132.png"/><Relationship Id="rId121" Type="http://schemas.openxmlformats.org/officeDocument/2006/relationships/customXml" Target="../ink/ink98.xml"/><Relationship Id="rId142" Type="http://schemas.openxmlformats.org/officeDocument/2006/relationships/image" Target="../media/image154.png"/><Relationship Id="rId163" Type="http://schemas.openxmlformats.org/officeDocument/2006/relationships/customXml" Target="../ink/ink119.xml"/><Relationship Id="rId184" Type="http://schemas.openxmlformats.org/officeDocument/2006/relationships/image" Target="../media/image177.png"/><Relationship Id="rId189" Type="http://schemas.openxmlformats.org/officeDocument/2006/relationships/customXml" Target="../ink/ink132.xml"/><Relationship Id="rId3" Type="http://schemas.openxmlformats.org/officeDocument/2006/relationships/image" Target="../media/image770.png"/><Relationship Id="rId25" Type="http://schemas.openxmlformats.org/officeDocument/2006/relationships/customXml" Target="../ink/ink50.xml"/><Relationship Id="rId46" Type="http://schemas.openxmlformats.org/officeDocument/2006/relationships/image" Target="../media/image106.png"/><Relationship Id="rId67" Type="http://schemas.openxmlformats.org/officeDocument/2006/relationships/customXml" Target="../ink/ink71.xml"/><Relationship Id="rId116" Type="http://schemas.openxmlformats.org/officeDocument/2006/relationships/image" Target="../media/image141.png"/><Relationship Id="rId137" Type="http://schemas.openxmlformats.org/officeDocument/2006/relationships/customXml" Target="../ink/ink106.xml"/><Relationship Id="rId158" Type="http://schemas.openxmlformats.org/officeDocument/2006/relationships/image" Target="../media/image162.png"/><Relationship Id="rId20" Type="http://schemas.openxmlformats.org/officeDocument/2006/relationships/image" Target="../media/image93.png"/><Relationship Id="rId41" Type="http://schemas.openxmlformats.org/officeDocument/2006/relationships/customXml" Target="../ink/ink58.xml"/><Relationship Id="rId62" Type="http://schemas.openxmlformats.org/officeDocument/2006/relationships/image" Target="../media/image114.png"/><Relationship Id="rId83" Type="http://schemas.openxmlformats.org/officeDocument/2006/relationships/customXml" Target="../ink/ink79.xml"/><Relationship Id="rId88" Type="http://schemas.openxmlformats.org/officeDocument/2006/relationships/image" Target="../media/image127.png"/><Relationship Id="rId111" Type="http://schemas.openxmlformats.org/officeDocument/2006/relationships/customXml" Target="../ink/ink93.xml"/><Relationship Id="rId132" Type="http://schemas.openxmlformats.org/officeDocument/2006/relationships/image" Target="../media/image149.png"/><Relationship Id="rId153" Type="http://schemas.openxmlformats.org/officeDocument/2006/relationships/customXml" Target="../ink/ink114.xml"/><Relationship Id="rId174" Type="http://schemas.openxmlformats.org/officeDocument/2006/relationships/image" Target="../media/image172.png"/><Relationship Id="rId179" Type="http://schemas.openxmlformats.org/officeDocument/2006/relationships/customXml" Target="../ink/ink127.xml"/><Relationship Id="rId195" Type="http://schemas.openxmlformats.org/officeDocument/2006/relationships/customXml" Target="../ink/ink135.xml"/><Relationship Id="rId209" Type="http://schemas.openxmlformats.org/officeDocument/2006/relationships/customXml" Target="../ink/ink142.xml"/><Relationship Id="rId190" Type="http://schemas.openxmlformats.org/officeDocument/2006/relationships/image" Target="../media/image181.png"/><Relationship Id="rId204" Type="http://schemas.openxmlformats.org/officeDocument/2006/relationships/image" Target="../media/image188.png"/><Relationship Id="rId15" Type="http://schemas.openxmlformats.org/officeDocument/2006/relationships/customXml" Target="../ink/ink45.xml"/><Relationship Id="rId36" Type="http://schemas.openxmlformats.org/officeDocument/2006/relationships/image" Target="../media/image101.png"/><Relationship Id="rId57" Type="http://schemas.openxmlformats.org/officeDocument/2006/relationships/customXml" Target="../ink/ink66.xml"/><Relationship Id="rId106" Type="http://schemas.openxmlformats.org/officeDocument/2006/relationships/image" Target="../media/image136.png"/><Relationship Id="rId127" Type="http://schemas.openxmlformats.org/officeDocument/2006/relationships/customXml" Target="../ink/ink101.xml"/><Relationship Id="rId10" Type="http://schemas.openxmlformats.org/officeDocument/2006/relationships/image" Target="../media/image86.png"/><Relationship Id="rId31" Type="http://schemas.openxmlformats.org/officeDocument/2006/relationships/customXml" Target="../ink/ink53.xml"/><Relationship Id="rId52" Type="http://schemas.openxmlformats.org/officeDocument/2006/relationships/image" Target="../media/image109.png"/><Relationship Id="rId73" Type="http://schemas.openxmlformats.org/officeDocument/2006/relationships/customXml" Target="../ink/ink74.xml"/><Relationship Id="rId78" Type="http://schemas.openxmlformats.org/officeDocument/2006/relationships/image" Target="../media/image122.png"/><Relationship Id="rId94" Type="http://schemas.openxmlformats.org/officeDocument/2006/relationships/image" Target="../media/image130.png"/><Relationship Id="rId99" Type="http://schemas.openxmlformats.org/officeDocument/2006/relationships/customXml" Target="../ink/ink87.xml"/><Relationship Id="rId101" Type="http://schemas.openxmlformats.org/officeDocument/2006/relationships/customXml" Target="../ink/ink88.xml"/><Relationship Id="rId122" Type="http://schemas.openxmlformats.org/officeDocument/2006/relationships/image" Target="../media/image144.png"/><Relationship Id="rId143" Type="http://schemas.openxmlformats.org/officeDocument/2006/relationships/customXml" Target="../ink/ink109.xml"/><Relationship Id="rId148" Type="http://schemas.openxmlformats.org/officeDocument/2006/relationships/image" Target="../media/image157.png"/><Relationship Id="rId164" Type="http://schemas.openxmlformats.org/officeDocument/2006/relationships/image" Target="../media/image165.png"/><Relationship Id="rId169" Type="http://schemas.openxmlformats.org/officeDocument/2006/relationships/customXml" Target="../ink/ink122.xml"/><Relationship Id="rId185" Type="http://schemas.openxmlformats.org/officeDocument/2006/relationships/customXml" Target="../ink/ink130.xml"/><Relationship Id="rId4" Type="http://schemas.openxmlformats.org/officeDocument/2006/relationships/image" Target="../media/image78.png"/><Relationship Id="rId9" Type="http://schemas.openxmlformats.org/officeDocument/2006/relationships/image" Target="../media/image85.png"/><Relationship Id="rId180" Type="http://schemas.openxmlformats.org/officeDocument/2006/relationships/image" Target="../media/image175.png"/><Relationship Id="rId210" Type="http://schemas.openxmlformats.org/officeDocument/2006/relationships/image" Target="../media/image192.png"/><Relationship Id="rId26" Type="http://schemas.openxmlformats.org/officeDocument/2006/relationships/image" Target="../media/image96.png"/><Relationship Id="rId47" Type="http://schemas.openxmlformats.org/officeDocument/2006/relationships/customXml" Target="../ink/ink61.xml"/><Relationship Id="rId68" Type="http://schemas.openxmlformats.org/officeDocument/2006/relationships/image" Target="../media/image117.png"/><Relationship Id="rId89" Type="http://schemas.openxmlformats.org/officeDocument/2006/relationships/customXml" Target="../ink/ink82.xml"/><Relationship Id="rId112" Type="http://schemas.openxmlformats.org/officeDocument/2006/relationships/image" Target="../media/image139.png"/><Relationship Id="rId133" Type="http://schemas.openxmlformats.org/officeDocument/2006/relationships/customXml" Target="../ink/ink104.xml"/><Relationship Id="rId154" Type="http://schemas.openxmlformats.org/officeDocument/2006/relationships/image" Target="../media/image160.png"/><Relationship Id="rId175" Type="http://schemas.openxmlformats.org/officeDocument/2006/relationships/customXml" Target="../ink/ink125.xml"/><Relationship Id="rId196" Type="http://schemas.openxmlformats.org/officeDocument/2006/relationships/image" Target="../media/image184.png"/><Relationship Id="rId200" Type="http://schemas.openxmlformats.org/officeDocument/2006/relationships/image" Target="../media/image186.png"/><Relationship Id="rId16" Type="http://schemas.openxmlformats.org/officeDocument/2006/relationships/image" Target="../media/image89.png"/><Relationship Id="rId37" Type="http://schemas.openxmlformats.org/officeDocument/2006/relationships/customXml" Target="../ink/ink56.xml"/><Relationship Id="rId58" Type="http://schemas.openxmlformats.org/officeDocument/2006/relationships/image" Target="../media/image112.png"/><Relationship Id="rId79" Type="http://schemas.openxmlformats.org/officeDocument/2006/relationships/customXml" Target="../ink/ink77.xml"/><Relationship Id="rId102" Type="http://schemas.openxmlformats.org/officeDocument/2006/relationships/image" Target="../media/image134.png"/><Relationship Id="rId123" Type="http://schemas.openxmlformats.org/officeDocument/2006/relationships/customXml" Target="../ink/ink99.xml"/><Relationship Id="rId144" Type="http://schemas.openxmlformats.org/officeDocument/2006/relationships/image" Target="../media/image155.png"/><Relationship Id="rId90" Type="http://schemas.openxmlformats.org/officeDocument/2006/relationships/image" Target="../media/image128.png"/><Relationship Id="rId165" Type="http://schemas.openxmlformats.org/officeDocument/2006/relationships/customXml" Target="../ink/ink120.xml"/><Relationship Id="rId186" Type="http://schemas.openxmlformats.org/officeDocument/2006/relationships/image" Target="../media/image178.png"/><Relationship Id="rId27" Type="http://schemas.openxmlformats.org/officeDocument/2006/relationships/customXml" Target="../ink/ink51.xml"/><Relationship Id="rId48" Type="http://schemas.openxmlformats.org/officeDocument/2006/relationships/image" Target="../media/image107.png"/><Relationship Id="rId69" Type="http://schemas.openxmlformats.org/officeDocument/2006/relationships/customXml" Target="../ink/ink72.xml"/><Relationship Id="rId113" Type="http://schemas.openxmlformats.org/officeDocument/2006/relationships/customXml" Target="../ink/ink94.xml"/><Relationship Id="rId134" Type="http://schemas.openxmlformats.org/officeDocument/2006/relationships/image" Target="../media/image150.png"/><Relationship Id="rId80" Type="http://schemas.openxmlformats.org/officeDocument/2006/relationships/image" Target="../media/image123.png"/><Relationship Id="rId155" Type="http://schemas.openxmlformats.org/officeDocument/2006/relationships/customXml" Target="../ink/ink115.xml"/><Relationship Id="rId176" Type="http://schemas.openxmlformats.org/officeDocument/2006/relationships/image" Target="../media/image173.png"/><Relationship Id="rId197" Type="http://schemas.openxmlformats.org/officeDocument/2006/relationships/customXml" Target="../ink/ink136.xml"/><Relationship Id="rId201" Type="http://schemas.openxmlformats.org/officeDocument/2006/relationships/customXml" Target="../ink/ink138.xml"/><Relationship Id="rId17" Type="http://schemas.openxmlformats.org/officeDocument/2006/relationships/customXml" Target="../ink/ink46.xml"/><Relationship Id="rId38" Type="http://schemas.openxmlformats.org/officeDocument/2006/relationships/image" Target="../media/image102.png"/><Relationship Id="rId59" Type="http://schemas.openxmlformats.org/officeDocument/2006/relationships/customXml" Target="../ink/ink67.xml"/><Relationship Id="rId103" Type="http://schemas.openxmlformats.org/officeDocument/2006/relationships/customXml" Target="../ink/ink89.xml"/><Relationship Id="rId124" Type="http://schemas.openxmlformats.org/officeDocument/2006/relationships/image" Target="../media/image145.png"/><Relationship Id="rId70" Type="http://schemas.openxmlformats.org/officeDocument/2006/relationships/image" Target="../media/image118.png"/><Relationship Id="rId91" Type="http://schemas.openxmlformats.org/officeDocument/2006/relationships/customXml" Target="../ink/ink83.xml"/><Relationship Id="rId145" Type="http://schemas.openxmlformats.org/officeDocument/2006/relationships/customXml" Target="../ink/ink110.xml"/><Relationship Id="rId166" Type="http://schemas.openxmlformats.org/officeDocument/2006/relationships/image" Target="../media/image166.png"/><Relationship Id="rId187" Type="http://schemas.openxmlformats.org/officeDocument/2006/relationships/customXml" Target="../ink/ink131.xm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97.png"/><Relationship Id="rId49" Type="http://schemas.openxmlformats.org/officeDocument/2006/relationships/customXml" Target="../ink/ink62.xml"/><Relationship Id="rId114" Type="http://schemas.openxmlformats.org/officeDocument/2006/relationships/image" Target="../media/image140.png"/><Relationship Id="rId60" Type="http://schemas.openxmlformats.org/officeDocument/2006/relationships/image" Target="../media/image113.png"/><Relationship Id="rId81" Type="http://schemas.openxmlformats.org/officeDocument/2006/relationships/customXml" Target="../ink/ink78.xml"/><Relationship Id="rId135" Type="http://schemas.openxmlformats.org/officeDocument/2006/relationships/customXml" Target="../ink/ink105.xml"/><Relationship Id="rId156" Type="http://schemas.openxmlformats.org/officeDocument/2006/relationships/image" Target="../media/image161.png"/><Relationship Id="rId177" Type="http://schemas.openxmlformats.org/officeDocument/2006/relationships/customXml" Target="../ink/ink126.xml"/><Relationship Id="rId198" Type="http://schemas.openxmlformats.org/officeDocument/2006/relationships/image" Target="../media/image185.png"/><Relationship Id="rId202" Type="http://schemas.openxmlformats.org/officeDocument/2006/relationships/image" Target="../media/image187.png"/><Relationship Id="rId18" Type="http://schemas.openxmlformats.org/officeDocument/2006/relationships/image" Target="../media/image92.png"/><Relationship Id="rId39" Type="http://schemas.openxmlformats.org/officeDocument/2006/relationships/customXml" Target="../ink/ink57.xml"/><Relationship Id="rId50" Type="http://schemas.openxmlformats.org/officeDocument/2006/relationships/image" Target="../media/image108.png"/><Relationship Id="rId104" Type="http://schemas.openxmlformats.org/officeDocument/2006/relationships/image" Target="../media/image135.png"/><Relationship Id="rId125" Type="http://schemas.openxmlformats.org/officeDocument/2006/relationships/customXml" Target="../ink/ink100.xml"/><Relationship Id="rId146" Type="http://schemas.openxmlformats.org/officeDocument/2006/relationships/image" Target="../media/image156.png"/><Relationship Id="rId167" Type="http://schemas.openxmlformats.org/officeDocument/2006/relationships/customXml" Target="../ink/ink121.xml"/><Relationship Id="rId188" Type="http://schemas.openxmlformats.org/officeDocument/2006/relationships/image" Target="../media/image179.png"/><Relationship Id="rId71" Type="http://schemas.openxmlformats.org/officeDocument/2006/relationships/customXml" Target="../ink/ink73.xml"/><Relationship Id="rId92" Type="http://schemas.openxmlformats.org/officeDocument/2006/relationships/image" Target="../media/image129.png"/><Relationship Id="rId2" Type="http://schemas.openxmlformats.org/officeDocument/2006/relationships/image" Target="../media/image760.png"/><Relationship Id="rId29" Type="http://schemas.openxmlformats.org/officeDocument/2006/relationships/customXml" Target="../ink/ink52.xml"/><Relationship Id="rId40" Type="http://schemas.openxmlformats.org/officeDocument/2006/relationships/image" Target="../media/image103.png"/><Relationship Id="rId115" Type="http://schemas.openxmlformats.org/officeDocument/2006/relationships/customXml" Target="../ink/ink95.xml"/><Relationship Id="rId136" Type="http://schemas.openxmlformats.org/officeDocument/2006/relationships/image" Target="../media/image151.png"/><Relationship Id="rId157" Type="http://schemas.openxmlformats.org/officeDocument/2006/relationships/customXml" Target="../ink/ink116.xml"/><Relationship Id="rId178" Type="http://schemas.openxmlformats.org/officeDocument/2006/relationships/image" Target="../media/image17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MINING</a:t>
            </a:r>
            <a:br>
              <a:rPr lang="en-US" dirty="0"/>
            </a:br>
            <a:r>
              <a:rPr lang="en-US" dirty="0"/>
              <a:t>Similarity &amp; Distance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Similarity and Distance</a:t>
            </a:r>
          </a:p>
          <a:p>
            <a:r>
              <a:rPr lang="en-US"/>
              <a:t>Recommender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AND DISTANCE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 to:</a:t>
            </a:r>
          </a:p>
          <a:p>
            <a:r>
              <a:rPr lang="en-US" dirty="0"/>
              <a:t>Tan, Steinbach, and Kumar, “Introduction to Data Mining”</a:t>
            </a:r>
          </a:p>
          <a:p>
            <a:r>
              <a:rPr lang="en-US" dirty="0" err="1"/>
              <a:t>Rajaraman</a:t>
            </a:r>
            <a:r>
              <a:rPr lang="en-US" dirty="0"/>
              <a:t> and Ullman, “Mining Massive Datasets”</a:t>
            </a:r>
          </a:p>
        </p:txBody>
      </p:sp>
    </p:spTree>
    <p:extLst>
      <p:ext uri="{BB962C8B-B14F-4D97-AF65-F5344CB8AC3E}">
        <p14:creationId xmlns:p14="http://schemas.microsoft.com/office/powerpoint/2010/main" val="383444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and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many different problems we need to quantify how </a:t>
            </a:r>
            <a:r>
              <a:rPr lang="en-US" dirty="0">
                <a:solidFill>
                  <a:srgbClr val="FF0000"/>
                </a:solidFill>
              </a:rPr>
              <a:t>close</a:t>
            </a:r>
            <a:r>
              <a:rPr lang="en-US" dirty="0"/>
              <a:t> two </a:t>
            </a:r>
            <a:r>
              <a:rPr lang="en-US" dirty="0">
                <a:solidFill>
                  <a:srgbClr val="0070C0"/>
                </a:solidFill>
              </a:rPr>
              <a:t>objects</a:t>
            </a:r>
            <a:r>
              <a:rPr lang="en-US" dirty="0"/>
              <a:t> are.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For an item bought by a customer, find other </a:t>
            </a:r>
            <a:r>
              <a:rPr lang="en-US" dirty="0">
                <a:solidFill>
                  <a:srgbClr val="0070C0"/>
                </a:solidFill>
              </a:rPr>
              <a:t>similar</a:t>
            </a:r>
            <a:r>
              <a:rPr lang="en-US" dirty="0"/>
              <a:t> items</a:t>
            </a:r>
          </a:p>
          <a:p>
            <a:pPr lvl="1"/>
            <a:r>
              <a:rPr lang="en-US" dirty="0"/>
              <a:t>Group together the customers of a site so that </a:t>
            </a:r>
            <a:r>
              <a:rPr lang="en-US" dirty="0">
                <a:solidFill>
                  <a:srgbClr val="0070C0"/>
                </a:solidFill>
              </a:rPr>
              <a:t>similar</a:t>
            </a:r>
            <a:r>
              <a:rPr lang="en-US" dirty="0"/>
              <a:t> customers are shown the same ad.</a:t>
            </a:r>
          </a:p>
          <a:p>
            <a:pPr lvl="1"/>
            <a:r>
              <a:rPr lang="en-US" dirty="0"/>
              <a:t>Group together web documents so that you can </a:t>
            </a:r>
            <a:r>
              <a:rPr lang="en-US" dirty="0">
                <a:solidFill>
                  <a:srgbClr val="0070C0"/>
                </a:solidFill>
              </a:rPr>
              <a:t>separate</a:t>
            </a:r>
            <a:r>
              <a:rPr lang="en-US" dirty="0"/>
              <a:t> the ones that talk about politics and the ones that talk about sports.</a:t>
            </a:r>
          </a:p>
          <a:p>
            <a:pPr lvl="1"/>
            <a:r>
              <a:rPr lang="en-US" dirty="0"/>
              <a:t>Find all the </a:t>
            </a:r>
            <a:r>
              <a:rPr lang="en-US" dirty="0">
                <a:solidFill>
                  <a:srgbClr val="0070C0"/>
                </a:solidFill>
              </a:rPr>
              <a:t>near-duplicate</a:t>
            </a:r>
            <a:r>
              <a:rPr lang="en-US" dirty="0"/>
              <a:t> mirrored web documents.</a:t>
            </a:r>
          </a:p>
          <a:p>
            <a:pPr lvl="1"/>
            <a:r>
              <a:rPr lang="en-US" dirty="0"/>
              <a:t>Find credit card transactions that are very </a:t>
            </a:r>
            <a:r>
              <a:rPr lang="en-US" dirty="0">
                <a:solidFill>
                  <a:srgbClr val="0070C0"/>
                </a:solidFill>
              </a:rPr>
              <a:t>different</a:t>
            </a:r>
            <a:r>
              <a:rPr lang="en-US" dirty="0"/>
              <a:t> from previous transactions.</a:t>
            </a:r>
          </a:p>
          <a:p>
            <a:r>
              <a:rPr lang="en-US" dirty="0"/>
              <a:t>To solve these problems, we need a definition of </a:t>
            </a:r>
            <a:r>
              <a:rPr lang="en-US" dirty="0">
                <a:solidFill>
                  <a:srgbClr val="FF0000"/>
                </a:solidFill>
              </a:rPr>
              <a:t>similarity,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distance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definition depends on the </a:t>
            </a:r>
            <a:r>
              <a:rPr lang="en-US" dirty="0">
                <a:solidFill>
                  <a:srgbClr val="0070C0"/>
                </a:solidFill>
              </a:rPr>
              <a:t>type of data </a:t>
            </a:r>
            <a:r>
              <a:rPr lang="en-US" dirty="0"/>
              <a:t>that we have</a:t>
            </a:r>
          </a:p>
        </p:txBody>
      </p:sp>
    </p:spTree>
    <p:extLst>
      <p:ext uri="{BB962C8B-B14F-4D97-AF65-F5344CB8AC3E}">
        <p14:creationId xmlns:p14="http://schemas.microsoft.com/office/powerpoint/2010/main" val="213232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859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Numerical measure of how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alike</a:t>
                </a:r>
                <a:r>
                  <a:rPr lang="en-US" dirty="0"/>
                  <a:t> two data objects are.</a:t>
                </a:r>
              </a:p>
              <a:p>
                <a:pPr lvl="1"/>
                <a:r>
                  <a:rPr lang="en-US" dirty="0"/>
                  <a:t>A function that maps pairs of objects to real values</a:t>
                </a:r>
              </a:p>
              <a:p>
                <a:pPr lvl="1"/>
                <a:r>
                  <a:rPr lang="en-US" dirty="0"/>
                  <a:t>Higher when objects are more alike.</a:t>
                </a:r>
              </a:p>
              <a:p>
                <a:r>
                  <a:rPr lang="en-US" dirty="0"/>
                  <a:t>Often falls in the range [0,1], sometimes in [-1,1]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Desirable properties for similarity</a:t>
                </a:r>
              </a:p>
              <a:p>
                <a:pPr marL="78867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1 </m:t>
                    </m:r>
                  </m:oMath>
                </a14:m>
                <a:r>
                  <a:rPr lang="en-US" dirty="0"/>
                  <a:t>(or maximum similarity) only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 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Identity</a:t>
                </a:r>
                <a:r>
                  <a:rPr lang="en-US" dirty="0"/>
                  <a:t>)</a:t>
                </a:r>
              </a:p>
              <a:p>
                <a:pPr marL="78867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  </m:t>
                    </m:r>
                  </m:oMath>
                </a14:m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Symmetry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8785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106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between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documents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Which ones are more similar?</a:t>
            </a:r>
          </a:p>
          <a:p>
            <a:endParaRPr lang="en-US" dirty="0"/>
          </a:p>
          <a:p>
            <a:r>
              <a:rPr lang="en-US" dirty="0"/>
              <a:t>How would you quantify their similarity?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0" y="2388326"/>
            <a:ext cx="12954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ipod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388326"/>
            <a:ext cx="129540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ipad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2388326"/>
            <a:ext cx="12192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new apple pie recipe</a:t>
            </a:r>
          </a:p>
        </p:txBody>
      </p:sp>
    </p:spTree>
    <p:extLst>
      <p:ext uri="{BB962C8B-B14F-4D97-AF65-F5344CB8AC3E}">
        <p14:creationId xmlns:p14="http://schemas.microsoft.com/office/powerpoint/2010/main" val="3534448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Similarity: Intersection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words in common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Sim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) = 3, </a:t>
            </a:r>
            <a:r>
              <a:rPr lang="en-US" dirty="0" err="1"/>
              <a:t>Sim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) = </a:t>
            </a:r>
            <a:r>
              <a:rPr lang="en-US" dirty="0" err="1"/>
              <a:t>Sim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)  =2</a:t>
            </a:r>
          </a:p>
          <a:p>
            <a:r>
              <a:rPr lang="en-US" dirty="0"/>
              <a:t>What about this document?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Sim(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) = Sim(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) =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95600" y="2388326"/>
            <a:ext cx="12954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ipod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2388326"/>
            <a:ext cx="129540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ipad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2388326"/>
            <a:ext cx="12192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new apple pie recipe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876800"/>
            <a:ext cx="33528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Akis</a:t>
            </a:r>
            <a:r>
              <a:rPr lang="en-US" sz="2000" dirty="0"/>
              <a:t> releases new book with apple pie recipes</a:t>
            </a:r>
          </a:p>
        </p:txBody>
      </p:sp>
    </p:spTree>
    <p:extLst>
      <p:ext uri="{BB962C8B-B14F-4D97-AF65-F5344CB8AC3E}">
        <p14:creationId xmlns:p14="http://schemas.microsoft.com/office/powerpoint/2010/main" val="31402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4BD3-4510-418C-8AF9-A60F99FB8858}" type="slidenum">
              <a:rPr lang="en-US"/>
              <a:pPr/>
              <a:t>7</a:t>
            </a:fld>
            <a:endParaRPr lang="en-US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Jaccard</a:t>
            </a:r>
            <a:r>
              <a:rPr lang="en-US" dirty="0">
                <a:solidFill>
                  <a:schemeClr val="tx1"/>
                </a:solidFill>
              </a:rPr>
              <a:t> Similarity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90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400" y="1600200"/>
                <a:ext cx="11506200" cy="510540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3400" dirty="0"/>
                  <a:t>The </a:t>
                </a:r>
                <a:r>
                  <a:rPr lang="en-US" sz="3400" dirty="0" err="1">
                    <a:solidFill>
                      <a:srgbClr val="FF0000"/>
                    </a:solidFill>
                  </a:rPr>
                  <a:t>Jaccard</a:t>
                </a:r>
                <a:r>
                  <a:rPr lang="en-US" sz="3400" dirty="0">
                    <a:solidFill>
                      <a:srgbClr val="FF0000"/>
                    </a:solidFill>
                  </a:rPr>
                  <a:t> similarity (</a:t>
                </a:r>
                <a:r>
                  <a:rPr lang="en-US" sz="3400" dirty="0" err="1">
                    <a:solidFill>
                      <a:srgbClr val="0070C0"/>
                    </a:solidFill>
                  </a:rPr>
                  <a:t>Jaccard</a:t>
                </a:r>
                <a:r>
                  <a:rPr lang="en-US" sz="3400" dirty="0">
                    <a:solidFill>
                      <a:srgbClr val="0070C0"/>
                    </a:solidFill>
                  </a:rPr>
                  <a:t> coefficient</a:t>
                </a:r>
                <a:r>
                  <a:rPr lang="en-US" sz="3400" dirty="0">
                    <a:solidFill>
                      <a:srgbClr val="FF0000"/>
                    </a:solidFill>
                  </a:rPr>
                  <a:t>) </a:t>
                </a:r>
                <a:r>
                  <a:rPr lang="en-US" sz="3400" dirty="0"/>
                  <a:t>of two sets </a:t>
                </a:r>
                <a14:m>
                  <m:oMath xmlns:m="http://schemas.openxmlformats.org/officeDocument/2006/math">
                    <m:r>
                      <a:rPr lang="en-US" sz="3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400" i="1" baseline="-25000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3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400" i="1" baseline="-25000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400" dirty="0"/>
                  <a:t>is the size of their </a:t>
                </a:r>
                <a:r>
                  <a:rPr lang="en-US" sz="3400" dirty="0">
                    <a:solidFill>
                      <a:srgbClr val="00B0F0"/>
                    </a:solidFill>
                  </a:rPr>
                  <a:t>intersection </a:t>
                </a:r>
                <a:r>
                  <a:rPr lang="en-US" sz="3400" dirty="0"/>
                  <a:t>divided by the size of their </a:t>
                </a:r>
                <a:r>
                  <a:rPr lang="en-US" sz="3400" dirty="0">
                    <a:solidFill>
                      <a:schemeClr val="accent6">
                        <a:lumMod val="75000"/>
                      </a:schemeClr>
                    </a:solidFill>
                  </a:rPr>
                  <a:t>union</a:t>
                </a:r>
                <a:r>
                  <a:rPr lang="en-US" sz="3400" dirty="0"/>
                  <a:t>.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𝐽𝑆𝑖𝑚</m:t>
                      </m:r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3200" i="1" baseline="-25000" dirty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200" i="1" dirty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3200" i="1" baseline="-25000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 dirty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3200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3200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3200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</m:t>
                              </m:r>
                              <m:r>
                                <a:rPr lang="en-US" sz="3200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𝑆</m:t>
                              </m:r>
                              <m:r>
                                <a:rPr lang="en-US" sz="3200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2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3200" i="1" baseline="-25000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en-US" sz="3200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𝑆</m:t>
                              </m:r>
                              <m:r>
                                <a:rPr lang="en-US" sz="3200" i="1" baseline="-25000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1</m:t>
                              </m:r>
                              <m:r>
                                <a:rPr lang="en-US" sz="3200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</m:t>
                              </m:r>
                              <m:r>
                                <a:rPr lang="en-US" sz="3200" i="1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𝑆</m:t>
                              </m:r>
                              <m:r>
                                <a:rPr lang="en-US" sz="3200" i="1" baseline="-25000" dirty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32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endParaRPr lang="en-US" sz="3200" dirty="0">
                  <a:solidFill>
                    <a:srgbClr val="00B050"/>
                  </a:solidFill>
                </a:endParaRPr>
              </a:p>
              <a:p>
                <a:pPr lvl="1"/>
                <a:endParaRPr lang="en-US" sz="3200" dirty="0">
                  <a:solidFill>
                    <a:srgbClr val="00B050"/>
                  </a:solidFill>
                </a:endParaRPr>
              </a:p>
              <a:p>
                <a:pPr lvl="1"/>
                <a:endParaRPr lang="en-US" sz="3200" dirty="0">
                  <a:solidFill>
                    <a:srgbClr val="00B050"/>
                  </a:solidFill>
                </a:endParaRPr>
              </a:p>
              <a:p>
                <a:pPr lvl="1"/>
                <a:endParaRPr lang="en-US" sz="3200" dirty="0">
                  <a:solidFill>
                    <a:srgbClr val="00B050"/>
                  </a:solidFill>
                </a:endParaRPr>
              </a:p>
              <a:p>
                <a:pPr marL="274320" lvl="1" indent="0">
                  <a:buNone/>
                </a:pPr>
                <a:endParaRPr lang="en-US" sz="3200" dirty="0"/>
              </a:p>
              <a:p>
                <a:pPr lvl="1"/>
                <a:r>
                  <a:rPr lang="en-US" sz="3200" dirty="0"/>
                  <a:t>Extreme behavior: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𝑖𝑚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 = 1</m:t>
                    </m:r>
                  </m:oMath>
                </a14:m>
                <a:r>
                  <a:rPr lang="en-US" sz="2800" dirty="0"/>
                  <a:t>, </a:t>
                </a:r>
                <a:r>
                  <a:rPr lang="en-US" sz="2800" dirty="0" err="1"/>
                  <a:t>iff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sz="2800" dirty="0"/>
              </a:p>
              <a:p>
                <a:pPr lvl="2"/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𝑖𝑚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 = 0 </m:t>
                    </m:r>
                  </m:oMath>
                </a14:m>
                <a:r>
                  <a:rPr lang="en-US" sz="2800" dirty="0" err="1"/>
                  <a:t>iff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have no elements in common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𝐽𝑆𝑖𝑚</m:t>
                    </m:r>
                  </m:oMath>
                </a14:m>
                <a:r>
                  <a:rPr lang="en-US" sz="3200" dirty="0"/>
                  <a:t> is symmetric</a:t>
                </a:r>
              </a:p>
              <a:p>
                <a:pPr lvl="1"/>
                <a:endParaRPr lang="en-US" sz="3200" dirty="0"/>
              </a:p>
              <a:p>
                <a:pPr lvl="1"/>
                <a:endParaRPr lang="en-US" sz="3200" dirty="0"/>
              </a:p>
              <a:p>
                <a:pPr lvl="1"/>
                <a:endParaRPr lang="en-US" sz="3200" dirty="0"/>
              </a:p>
              <a:p>
                <a:pPr lvl="1"/>
                <a:endParaRPr lang="en-US" sz="3200" dirty="0"/>
              </a:p>
            </p:txBody>
          </p:sp>
        </mc:Choice>
        <mc:Fallback xmlns="">
          <p:sp>
            <p:nvSpPr>
              <p:cNvPr id="1239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400" y="1600200"/>
                <a:ext cx="11506200" cy="5105400"/>
              </a:xfrm>
              <a:blipFill>
                <a:blip r:embed="rId2"/>
                <a:stretch>
                  <a:fillRect l="-636" t="-2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133600" y="2743200"/>
            <a:ext cx="19812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447800" y="2743200"/>
            <a:ext cx="19812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828800" y="3200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1828800" y="40386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2438400" y="35052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3048000" y="38100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2895600" y="3200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3657600" y="35814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3657600" y="42672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581400" y="3124200"/>
            <a:ext cx="76200" cy="76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953000" y="3429000"/>
            <a:ext cx="271144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3 in intersection.</a:t>
            </a:r>
          </a:p>
          <a:p>
            <a:r>
              <a:rPr lang="en-US" dirty="0"/>
              <a:t>8 in union.</a:t>
            </a:r>
          </a:p>
          <a:p>
            <a:r>
              <a:rPr lang="en-US" dirty="0"/>
              <a:t>Jaccard similarity = 3/8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BE0B25-7F88-419A-84AA-F1DA48C4838C}"/>
              </a:ext>
            </a:extLst>
          </p:cNvPr>
          <p:cNvSpPr txBox="1"/>
          <p:nvPr/>
        </p:nvSpPr>
        <p:spPr>
          <a:xfrm>
            <a:off x="8458200" y="2828836"/>
            <a:ext cx="3467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Probabilistic interpretation:</a:t>
            </a:r>
          </a:p>
          <a:p>
            <a:r>
              <a:rPr lang="en-US" sz="2400" dirty="0"/>
              <a:t>The Jaccard similarity of two sets is the probability that a randomly selected element from the union is in the intersection</a:t>
            </a:r>
          </a:p>
        </p:txBody>
      </p:sp>
    </p:spTree>
    <p:extLst>
      <p:ext uri="{BB962C8B-B14F-4D97-AF65-F5344CB8AC3E}">
        <p14:creationId xmlns:p14="http://schemas.microsoft.com/office/powerpoint/2010/main" val="345833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Jaccard</a:t>
            </a:r>
            <a:r>
              <a:rPr lang="en-US" dirty="0"/>
              <a:t> Similarity between 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distance for the documents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JSim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) = 3/5 </a:t>
            </a:r>
          </a:p>
          <a:p>
            <a:r>
              <a:rPr lang="en-US" dirty="0" err="1"/>
              <a:t>JSim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) = </a:t>
            </a:r>
            <a:r>
              <a:rPr lang="en-US" dirty="0" err="1"/>
              <a:t>JSim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)  = 2/6</a:t>
            </a:r>
          </a:p>
          <a:p>
            <a:r>
              <a:rPr lang="en-US" dirty="0" err="1"/>
              <a:t>JSim</a:t>
            </a: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) = </a:t>
            </a:r>
            <a:r>
              <a:rPr lang="en-US" dirty="0" err="1"/>
              <a:t>JSim</a:t>
            </a:r>
            <a:r>
              <a:rPr lang="en-US" dirty="0"/>
              <a:t>(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)  = 3/9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2386146"/>
            <a:ext cx="1295400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ipod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354286" y="2386147"/>
            <a:ext cx="129540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apple releases new </a:t>
            </a:r>
            <a:r>
              <a:rPr lang="en-US" sz="2000" dirty="0" err="1"/>
              <a:t>ipad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2388325"/>
            <a:ext cx="12192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new apple pie recipe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0" y="2386146"/>
            <a:ext cx="1828800" cy="13174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Akis</a:t>
            </a:r>
            <a:r>
              <a:rPr lang="en-US" sz="2000" dirty="0"/>
              <a:t> releases new book with apple pie recipes</a:t>
            </a:r>
          </a:p>
        </p:txBody>
      </p:sp>
    </p:spTree>
    <p:extLst>
      <p:ext uri="{BB962C8B-B14F-4D97-AF65-F5344CB8AC3E}">
        <p14:creationId xmlns:p14="http://schemas.microsoft.com/office/powerpoint/2010/main" val="1728145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between vectors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234941"/>
              </p:ext>
            </p:extLst>
          </p:nvPr>
        </p:nvGraphicFramePr>
        <p:xfrm>
          <a:off x="793028" y="2362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35426" y="1762035"/>
            <a:ext cx="951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Documents (and sets in general) can also be represented as </a:t>
            </a:r>
            <a:r>
              <a:rPr lang="en-US" sz="2400" dirty="0">
                <a:solidFill>
                  <a:srgbClr val="0070C0"/>
                </a:solidFill>
              </a:rPr>
              <a:t>vectors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55369"/>
            <a:ext cx="1051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similarity of two vectors?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We could view them as sets of words. </a:t>
            </a:r>
            <a:r>
              <a:rPr lang="en-US" sz="2400" dirty="0" err="1"/>
              <a:t>Jaccard</a:t>
            </a:r>
            <a:r>
              <a:rPr lang="en-US" sz="2400" dirty="0"/>
              <a:t> Similarity will show that D4 is different form the rest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But all pairs of the other three documents are equally similar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4412" y="6073745"/>
            <a:ext cx="786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want to capture how well the two vectors are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aligned</a:t>
            </a:r>
          </a:p>
        </p:txBody>
      </p:sp>
    </p:spTree>
    <p:extLst>
      <p:ext uri="{BB962C8B-B14F-4D97-AF65-F5344CB8AC3E}">
        <p14:creationId xmlns:p14="http://schemas.microsoft.com/office/powerpoint/2010/main" val="241714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3649" y="4460319"/>
            <a:ext cx="64492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Documents </a:t>
            </a:r>
            <a:r>
              <a:rPr lang="en-US" sz="2400" dirty="0" err="1">
                <a:solidFill>
                  <a:srgbClr val="00B050"/>
                </a:solidFill>
              </a:rPr>
              <a:t>D1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400" dirty="0"/>
              <a:t> are in the “</a:t>
            </a:r>
            <a:r>
              <a:rPr lang="en-US" sz="2400" dirty="0">
                <a:solidFill>
                  <a:srgbClr val="EF8511"/>
                </a:solidFill>
              </a:rPr>
              <a:t>same direction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Document </a:t>
            </a:r>
            <a:r>
              <a:rPr lang="en-US" sz="2400" dirty="0" err="1">
                <a:solidFill>
                  <a:srgbClr val="0DDEE3"/>
                </a:solidFill>
              </a:rPr>
              <a:t>D3</a:t>
            </a:r>
            <a:r>
              <a:rPr lang="en-US" sz="2400" dirty="0"/>
              <a:t> is on the </a:t>
            </a:r>
            <a:r>
              <a:rPr lang="en-US" sz="2400" dirty="0">
                <a:solidFill>
                  <a:srgbClr val="0070C0"/>
                </a:solidFill>
              </a:rPr>
              <a:t>same plane </a:t>
            </a:r>
            <a:r>
              <a:rPr lang="en-US" sz="2400" dirty="0"/>
              <a:t>as D1, D2</a:t>
            </a:r>
          </a:p>
          <a:p>
            <a:endParaRPr lang="en-US" sz="2400" dirty="0"/>
          </a:p>
          <a:p>
            <a:r>
              <a:rPr lang="en-US" sz="2400" dirty="0"/>
              <a:t>Document </a:t>
            </a:r>
            <a:r>
              <a:rPr lang="en-US" sz="2400" dirty="0" err="1">
                <a:solidFill>
                  <a:srgbClr val="FF0000"/>
                </a:solidFill>
              </a:rPr>
              <a:t>D4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EF8511"/>
                </a:solidFill>
              </a:rPr>
              <a:t>orthogonal</a:t>
            </a:r>
            <a:r>
              <a:rPr lang="en-US" sz="2400" dirty="0"/>
              <a:t> to the rest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875233"/>
              </p:ext>
            </p:extLst>
          </p:nvPr>
        </p:nvGraphicFramePr>
        <p:xfrm>
          <a:off x="1066800" y="1960265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D1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F0"/>
                          </a:solidFill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470978" y="4299466"/>
            <a:ext cx="5" cy="1339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470980" y="5638800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8785180" y="5638800"/>
            <a:ext cx="6858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563849" y="41148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37780" y="574084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microsoft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860624" y="624840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{Obama, election}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470980" y="5105400"/>
            <a:ext cx="1219200" cy="53340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470980" y="5448302"/>
            <a:ext cx="408145" cy="1904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9470979" y="4484132"/>
            <a:ext cx="546973" cy="115466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9174255" y="5638799"/>
            <a:ext cx="296721" cy="286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1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3649" y="4460319"/>
            <a:ext cx="64492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Documents </a:t>
            </a:r>
            <a:r>
              <a:rPr lang="en-US" sz="2400" dirty="0" err="1">
                <a:solidFill>
                  <a:srgbClr val="00B050"/>
                </a:solidFill>
              </a:rPr>
              <a:t>D1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400" dirty="0"/>
              <a:t> are in the “</a:t>
            </a:r>
            <a:r>
              <a:rPr lang="en-US" sz="2400" dirty="0">
                <a:solidFill>
                  <a:srgbClr val="EF8511"/>
                </a:solidFill>
              </a:rPr>
              <a:t>same direction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Document </a:t>
            </a:r>
            <a:r>
              <a:rPr lang="en-US" sz="2400" dirty="0" err="1">
                <a:solidFill>
                  <a:srgbClr val="0DDEE3"/>
                </a:solidFill>
              </a:rPr>
              <a:t>D3</a:t>
            </a:r>
            <a:r>
              <a:rPr lang="en-US" sz="2400" dirty="0"/>
              <a:t> is on the </a:t>
            </a:r>
            <a:r>
              <a:rPr lang="en-US" sz="2400" dirty="0">
                <a:solidFill>
                  <a:srgbClr val="0070C0"/>
                </a:solidFill>
              </a:rPr>
              <a:t>same plane </a:t>
            </a:r>
            <a:r>
              <a:rPr lang="en-US" sz="2400" dirty="0"/>
              <a:t>as D1, D2</a:t>
            </a:r>
          </a:p>
          <a:p>
            <a:endParaRPr lang="en-US" sz="2400" dirty="0"/>
          </a:p>
          <a:p>
            <a:r>
              <a:rPr lang="en-US" sz="2400" dirty="0"/>
              <a:t>Document </a:t>
            </a:r>
            <a:r>
              <a:rPr lang="en-US" sz="2400" dirty="0" err="1">
                <a:solidFill>
                  <a:srgbClr val="FF0000"/>
                </a:solidFill>
              </a:rPr>
              <a:t>D4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EF8511"/>
                </a:solidFill>
              </a:rPr>
              <a:t>orthogonal</a:t>
            </a:r>
            <a:r>
              <a:rPr lang="en-US" sz="2400" dirty="0"/>
              <a:t> to the rest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960265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D1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F0"/>
                          </a:solidFill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D514BD-1B82-481C-A3E3-7141366613E6}"/>
              </a:ext>
            </a:extLst>
          </p:cNvPr>
          <p:cNvCxnSpPr/>
          <p:nvPr/>
        </p:nvCxnSpPr>
        <p:spPr>
          <a:xfrm flipH="1" flipV="1">
            <a:off x="9535154" y="4265711"/>
            <a:ext cx="5" cy="1339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335E95D-B892-4F8F-9493-0401170C637B}"/>
              </a:ext>
            </a:extLst>
          </p:cNvPr>
          <p:cNvCxnSpPr/>
          <p:nvPr/>
        </p:nvCxnSpPr>
        <p:spPr>
          <a:xfrm>
            <a:off x="9535156" y="5605045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1E0A7B2-901E-4DD3-8DCD-61BE1252E093}"/>
              </a:ext>
            </a:extLst>
          </p:cNvPr>
          <p:cNvCxnSpPr/>
          <p:nvPr/>
        </p:nvCxnSpPr>
        <p:spPr>
          <a:xfrm flipH="1">
            <a:off x="8849356" y="5605045"/>
            <a:ext cx="6858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0230B4E-8403-432B-87F5-F02445DC0563}"/>
              </a:ext>
            </a:extLst>
          </p:cNvPr>
          <p:cNvSpPr txBox="1"/>
          <p:nvPr/>
        </p:nvSpPr>
        <p:spPr>
          <a:xfrm>
            <a:off x="8628025" y="4081045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A37193-EA2A-4CC5-BCF9-3BB64A7AFE40}"/>
              </a:ext>
            </a:extLst>
          </p:cNvPr>
          <p:cNvSpPr txBox="1"/>
          <p:nvPr/>
        </p:nvSpPr>
        <p:spPr>
          <a:xfrm>
            <a:off x="10601956" y="570709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microsoft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70D4B6-B96E-4275-ABCA-AF0616106BC7}"/>
              </a:ext>
            </a:extLst>
          </p:cNvPr>
          <p:cNvSpPr txBox="1"/>
          <p:nvPr/>
        </p:nvSpPr>
        <p:spPr>
          <a:xfrm>
            <a:off x="7924800" y="6214645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{Obama, election}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A560C18-6C81-4D97-9891-5F761BFD3BF4}"/>
              </a:ext>
            </a:extLst>
          </p:cNvPr>
          <p:cNvCxnSpPr>
            <a:cxnSpLocks/>
          </p:cNvCxnSpPr>
          <p:nvPr/>
        </p:nvCxnSpPr>
        <p:spPr>
          <a:xfrm flipV="1">
            <a:off x="9535156" y="5414547"/>
            <a:ext cx="447044" cy="190499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71B6F3-7BEE-4BB4-BD03-28E583D2996D}"/>
              </a:ext>
            </a:extLst>
          </p:cNvPr>
          <p:cNvCxnSpPr>
            <a:cxnSpLocks/>
          </p:cNvCxnSpPr>
          <p:nvPr/>
        </p:nvCxnSpPr>
        <p:spPr>
          <a:xfrm flipV="1">
            <a:off x="9535156" y="5414547"/>
            <a:ext cx="408145" cy="1904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07F69E-FCFE-4D41-8C24-64C9A139A26A}"/>
              </a:ext>
            </a:extLst>
          </p:cNvPr>
          <p:cNvCxnSpPr/>
          <p:nvPr/>
        </p:nvCxnSpPr>
        <p:spPr>
          <a:xfrm flipV="1">
            <a:off x="9535154" y="5224045"/>
            <a:ext cx="228602" cy="38100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1FDE761-B8FC-4C0D-9A8B-12F686740FE9}"/>
              </a:ext>
            </a:extLst>
          </p:cNvPr>
          <p:cNvCxnSpPr>
            <a:cxnSpLocks/>
          </p:cNvCxnSpPr>
          <p:nvPr/>
        </p:nvCxnSpPr>
        <p:spPr>
          <a:xfrm flipH="1">
            <a:off x="9220200" y="5605044"/>
            <a:ext cx="314952" cy="262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91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Similarity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905000"/>
                <a:ext cx="11353800" cy="31242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𝑆𝑖𝑚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sz="2600" dirty="0"/>
                  <a:t>The </a:t>
                </a:r>
                <a:r>
                  <a:rPr lang="en-US" sz="2600" dirty="0">
                    <a:solidFill>
                      <a:srgbClr val="FF0000"/>
                    </a:solidFill>
                  </a:rPr>
                  <a:t>cosine</a:t>
                </a:r>
                <a:r>
                  <a:rPr lang="en-US" sz="2600" dirty="0"/>
                  <a:t> of the angle between X and Y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905000"/>
                <a:ext cx="11353800" cy="31242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877887"/>
            <a:ext cx="50260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46EC9A8-4ADD-4801-A7BE-44B99AD0D6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00" y="3227716"/>
                <a:ext cx="11049000" cy="347788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85000"/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90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6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If the vectors are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aligned (correlated) </a:t>
                </a:r>
                <a:r>
                  <a:rPr lang="en-US" dirty="0"/>
                  <a:t>angle is </a:t>
                </a:r>
                <a:r>
                  <a:rPr lang="en-US" dirty="0">
                    <a:solidFill>
                      <a:srgbClr val="0070C0"/>
                    </a:solidFill>
                  </a:rPr>
                  <a:t>zero degrees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the vectors are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orthogonal </a:t>
                </a:r>
                <a:r>
                  <a:rPr lang="en-US" dirty="0"/>
                  <a:t>(no common coordinates) angle is </a:t>
                </a:r>
                <a:r>
                  <a:rPr lang="en-US" dirty="0">
                    <a:solidFill>
                      <a:srgbClr val="0070C0"/>
                    </a:solidFill>
                  </a:rPr>
                  <a:t>90 degrees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0</m:t>
                    </m:r>
                  </m:oMath>
                </a14:m>
                <a:endParaRPr lang="en-US" dirty="0"/>
              </a:p>
              <a:p>
                <a:pPr marL="0" indent="0">
                  <a:buFont typeface="Arial" pitchFamily="34" charset="0"/>
                  <a:buNone/>
                </a:pPr>
                <a:endParaRPr lang="en-US" dirty="0"/>
              </a:p>
              <a:p>
                <a:r>
                  <a:rPr lang="en-US" dirty="0"/>
                  <a:t>Cosine is commonly used for comparing </a:t>
                </a:r>
                <a:r>
                  <a:rPr lang="en-US" dirty="0">
                    <a:solidFill>
                      <a:srgbClr val="0070C0"/>
                    </a:solidFill>
                  </a:rPr>
                  <a:t>documents</a:t>
                </a:r>
                <a:r>
                  <a:rPr lang="en-US" dirty="0"/>
                  <a:t>, where we assume that the vectors are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normalized </a:t>
                </a:r>
                <a:r>
                  <a:rPr lang="en-US" dirty="0"/>
                  <a:t>by the document length, or words are </a:t>
                </a:r>
                <a:r>
                  <a:rPr lang="en-US" dirty="0">
                    <a:solidFill>
                      <a:srgbClr val="0070C0"/>
                    </a:solidFill>
                  </a:rPr>
                  <a:t>weighted</a:t>
                </a:r>
                <a:r>
                  <a:rPr lang="en-US" dirty="0"/>
                  <a:t> by </a:t>
                </a:r>
                <a:r>
                  <a:rPr lang="en-US" dirty="0" err="1"/>
                  <a:t>tf-idf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It is the most used similarity metric for vectors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C46EC9A8-4ADD-4801-A7BE-44B99AD0D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227716"/>
                <a:ext cx="11049000" cy="3477883"/>
              </a:xfrm>
              <a:prstGeom prst="rect">
                <a:avLst/>
              </a:prstGeom>
              <a:blipFill>
                <a:blip r:embed="rId4"/>
                <a:stretch>
                  <a:fillRect l="-662" t="-3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737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4C01-3BAE-470E-B33C-38E78A66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Similarity – Math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4B26D-451B-4B58-84AD-C76722592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sz="2800" dirty="0">
                    <a:cs typeface="Times New Roman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sz="2800" dirty="0">
                    <a:cs typeface="Times New Roman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𝑦</m:t>
                    </m:r>
                  </m:oMath>
                </a14:m>
                <a:r>
                  <a:rPr lang="en-US" sz="2800" dirty="0">
                    <a:cs typeface="Times New Roman" pitchFamily="18" charset="0"/>
                  </a:rPr>
                  <a:t> are two vectors,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is the dot product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 2 0 5 0 0 2 0 0 </m:t>
                      </m:r>
                    </m:oMath>
                  </m:oMathPara>
                </a14:m>
                <a:endParaRPr lang="en-US" b="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1 0 0 0 0 0 1 0 2</m:t>
                      </m:r>
                    </m:oMath>
                  </m:oMathPara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=3⋅1+2⋅0+0⋅0+5⋅0+0⋅0+0⋅0+2⋅1+0⋅0+0⋅0=5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</m:e>
                      </m:ra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=6.481</m:t>
                      </m:r>
                    </m:oMath>
                  </m:oMathPara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2.245</m:t>
                      </m:r>
                    </m:oMath>
                  </m:oMathPara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  <m:r>
                        <a:rPr lang="el-GR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4B26D-451B-4B58-84AD-C76722592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33" t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5ACC238-99AF-40E3-96B3-4AAAED9A9F02}"/>
              </a:ext>
            </a:extLst>
          </p:cNvPr>
          <p:cNvSpPr txBox="1"/>
          <p:nvPr/>
        </p:nvSpPr>
        <p:spPr>
          <a:xfrm>
            <a:off x="8427721" y="2998553"/>
            <a:ext cx="33528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Note: We only need to consider the non-zero entries of the vectors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F3FA76-5D43-4CE5-95B0-89C5AEC3A38A}"/>
              </a:ext>
            </a:extLst>
          </p:cNvPr>
          <p:cNvSpPr txBox="1"/>
          <p:nvPr/>
        </p:nvSpPr>
        <p:spPr>
          <a:xfrm>
            <a:off x="8412481" y="6180820"/>
            <a:ext cx="3398519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What if we have 0/1 vectors?</a:t>
            </a:r>
          </a:p>
        </p:txBody>
      </p:sp>
    </p:spTree>
    <p:extLst>
      <p:ext uri="{BB962C8B-B14F-4D97-AF65-F5344CB8AC3E}">
        <p14:creationId xmlns:p14="http://schemas.microsoft.com/office/powerpoint/2010/main" val="3119559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1960265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D1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F0"/>
                          </a:solidFill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470978" y="4299466"/>
            <a:ext cx="5" cy="1339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470980" y="5638800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8785180" y="5638800"/>
            <a:ext cx="6858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563849" y="41148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37780" y="574084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microsoft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860624" y="624840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{Obama, election}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9470980" y="5105400"/>
            <a:ext cx="1219200" cy="53340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470980" y="5448302"/>
            <a:ext cx="408145" cy="1904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9470979" y="4484132"/>
            <a:ext cx="546973" cy="115466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9174255" y="5638799"/>
            <a:ext cx="296721" cy="286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D269E3-270E-4166-8158-7B22ADC0BB62}"/>
              </a:ext>
            </a:extLst>
          </p:cNvPr>
          <p:cNvSpPr txBox="1"/>
          <p:nvPr/>
        </p:nvSpPr>
        <p:spPr>
          <a:xfrm>
            <a:off x="1028606" y="4466272"/>
            <a:ext cx="62856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Cos(</a:t>
            </a:r>
            <a:r>
              <a:rPr lang="en-US" sz="2400" dirty="0">
                <a:solidFill>
                  <a:srgbClr val="00B050"/>
                </a:solidFill>
              </a:rPr>
              <a:t>D1</a:t>
            </a:r>
            <a:r>
              <a:rPr lang="en-US" sz="2400" dirty="0"/>
              <a:t>,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400" dirty="0"/>
              <a:t>) = 1</a:t>
            </a:r>
          </a:p>
          <a:p>
            <a:endParaRPr lang="en-US" sz="2400" dirty="0"/>
          </a:p>
          <a:p>
            <a:r>
              <a:rPr lang="en-US" sz="2400" dirty="0"/>
              <a:t>Cos (</a:t>
            </a:r>
            <a:r>
              <a:rPr lang="en-US" sz="2400" dirty="0">
                <a:solidFill>
                  <a:srgbClr val="00B0F0"/>
                </a:solidFill>
              </a:rPr>
              <a:t>D3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00B050"/>
                </a:solidFill>
              </a:rPr>
              <a:t>D1</a:t>
            </a:r>
            <a:r>
              <a:rPr lang="en-US" sz="2400" dirty="0"/>
              <a:t>) = Cos(</a:t>
            </a:r>
            <a:r>
              <a:rPr lang="en-US" sz="2400" dirty="0">
                <a:solidFill>
                  <a:srgbClr val="00B0F0"/>
                </a:solidFill>
              </a:rPr>
              <a:t>D3</a:t>
            </a:r>
            <a:r>
              <a:rPr lang="en-US" sz="2400" dirty="0"/>
              <a:t>,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400" dirty="0"/>
              <a:t>) = 4/5</a:t>
            </a:r>
          </a:p>
          <a:p>
            <a:endParaRPr lang="en-US" sz="2400" dirty="0"/>
          </a:p>
          <a:p>
            <a:r>
              <a:rPr lang="en-US" sz="2400" dirty="0"/>
              <a:t>Cos(</a:t>
            </a:r>
            <a:r>
              <a:rPr lang="en-US" sz="2400" dirty="0">
                <a:solidFill>
                  <a:srgbClr val="FF0000"/>
                </a:solidFill>
              </a:rPr>
              <a:t>D4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00B050"/>
                </a:solidFill>
              </a:rPr>
              <a:t>D1</a:t>
            </a:r>
            <a:r>
              <a:rPr lang="en-US" sz="2400" dirty="0"/>
              <a:t>) = Cos(</a:t>
            </a:r>
            <a:r>
              <a:rPr lang="en-US" sz="2400" dirty="0">
                <a:solidFill>
                  <a:srgbClr val="FF0000"/>
                </a:solidFill>
              </a:rPr>
              <a:t>D4</a:t>
            </a:r>
            <a:r>
              <a:rPr lang="en-US" sz="2400" dirty="0"/>
              <a:t>,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400" dirty="0"/>
              <a:t>) = Cos(</a:t>
            </a:r>
            <a:r>
              <a:rPr lang="en-US" sz="2400" dirty="0">
                <a:solidFill>
                  <a:srgbClr val="FF0000"/>
                </a:solidFill>
              </a:rPr>
              <a:t>D4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00B0F0"/>
                </a:solidFill>
              </a:rPr>
              <a:t>D3</a:t>
            </a:r>
            <a:r>
              <a:rPr lang="en-US" sz="2400" dirty="0"/>
              <a:t>) = 0</a:t>
            </a:r>
          </a:p>
        </p:txBody>
      </p:sp>
    </p:spTree>
    <p:extLst>
      <p:ext uri="{BB962C8B-B14F-4D97-AF65-F5344CB8AC3E}">
        <p14:creationId xmlns:p14="http://schemas.microsoft.com/office/powerpoint/2010/main" val="2820008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11353800" cy="48768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correlation coefficient measures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correlation</a:t>
                </a:r>
                <a:r>
                  <a:rPr lang="en-US" dirty="0"/>
                  <a:t> between two random variables.</a:t>
                </a:r>
              </a:p>
              <a:p>
                <a:r>
                  <a:rPr lang="en-US" dirty="0"/>
                  <a:t>If we have observations (vectors)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𝐶𝑜𝑟𝑟𝐶𝑜𝑒𝑓𝑓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is essentially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cosine similarity </a:t>
                </a:r>
                <a:r>
                  <a:rPr lang="en-US" dirty="0"/>
                  <a:t>between the </a:t>
                </a:r>
                <a:r>
                  <a:rPr lang="en-US" dirty="0">
                    <a:solidFill>
                      <a:srgbClr val="0070C0"/>
                    </a:solidFill>
                  </a:rPr>
                  <a:t>centered</a:t>
                </a:r>
                <a:r>
                  <a:rPr lang="en-US" dirty="0"/>
                  <a:t> vectors (where from each entry we remove the mean value of the vector.</a:t>
                </a:r>
              </a:p>
              <a:p>
                <a:pPr marL="285750" indent="-285750"/>
                <a:r>
                  <a:rPr lang="en-US" dirty="0"/>
                  <a:t>The correlation coefficient takes values in [-1,1] </a:t>
                </a:r>
              </a:p>
              <a:p>
                <a:pPr marL="742950" lvl="1" indent="-285750"/>
                <a:r>
                  <a:rPr lang="en-US" dirty="0"/>
                  <a:t>-1 negative correlation, +1 positive correlation, 0 no correlation. </a:t>
                </a:r>
              </a:p>
              <a:p>
                <a:pPr marL="285750" indent="-285750"/>
                <a:r>
                  <a:rPr lang="en-US" dirty="0"/>
                  <a:t>We can use correlation coefficient as a similarity measure. Negative values indicate opposite vectors.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11353800" cy="4876800"/>
              </a:xfrm>
              <a:blipFill>
                <a:blip r:embed="rId2"/>
                <a:stretch>
                  <a:fillRect l="-590" t="-2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060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Coefficient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099572"/>
              </p:ext>
            </p:extLst>
          </p:nvPr>
        </p:nvGraphicFramePr>
        <p:xfrm>
          <a:off x="1960756" y="21336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D1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D2</a:t>
                      </a:r>
                      <a:endParaRPr lang="en-US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B0F0"/>
                          </a:solidFill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81200" y="4114801"/>
                <a:ext cx="8534400" cy="1330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𝐶𝑜𝑟𝑟𝐶𝑜𝑒𝑓𝑓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114801"/>
                <a:ext cx="8534400" cy="133074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981201" y="1733490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Normalized vectors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1" y="5387883"/>
            <a:ext cx="2621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B050"/>
                </a:solidFill>
              </a:rPr>
              <a:t>D1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000" dirty="0"/>
              <a:t>) =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33601" y="5867400"/>
            <a:ext cx="5000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B050"/>
                </a:solidFill>
              </a:rPr>
              <a:t>D1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00B0F0"/>
                </a:solidFill>
              </a:rPr>
              <a:t>D3</a:t>
            </a:r>
            <a:r>
              <a:rPr lang="en-US" sz="2000" dirty="0"/>
              <a:t>) = </a:t>
            </a:r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00B0F0"/>
                </a:solidFill>
              </a:rPr>
              <a:t>D3</a:t>
            </a:r>
            <a:r>
              <a:rPr lang="en-US" sz="2000" dirty="0"/>
              <a:t>) =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6610" y="6318522"/>
            <a:ext cx="7209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B050"/>
                </a:solidFill>
              </a:rPr>
              <a:t>D1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FF0000"/>
                </a:solidFill>
              </a:rPr>
              <a:t>D4</a:t>
            </a:r>
            <a:r>
              <a:rPr lang="en-US" sz="2000" dirty="0"/>
              <a:t>) = </a:t>
            </a:r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D2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FF0000"/>
                </a:solidFill>
              </a:rPr>
              <a:t>D4</a:t>
            </a:r>
            <a:r>
              <a:rPr lang="en-US" sz="2000" dirty="0"/>
              <a:t>) = </a:t>
            </a:r>
            <a:r>
              <a:rPr lang="en-US" sz="2000" dirty="0" err="1"/>
              <a:t>CorrCoeff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B0F0"/>
                </a:solidFill>
              </a:rPr>
              <a:t>D3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FF0000"/>
                </a:solidFill>
              </a:rPr>
              <a:t>D4</a:t>
            </a:r>
            <a:r>
              <a:rPr lang="en-US" sz="2000"/>
              <a:t>) = 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1534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Numerical measure of how </a:t>
            </a:r>
            <a:r>
              <a:rPr lang="en-US" dirty="0">
                <a:solidFill>
                  <a:srgbClr val="0070C0"/>
                </a:solidFill>
              </a:rPr>
              <a:t>different</a:t>
            </a:r>
            <a:r>
              <a:rPr lang="en-US" dirty="0"/>
              <a:t> two data objects are</a:t>
            </a:r>
          </a:p>
          <a:p>
            <a:pPr lvl="1"/>
            <a:r>
              <a:rPr lang="en-US" dirty="0"/>
              <a:t>A function that maps pairs of objects to real values</a:t>
            </a:r>
          </a:p>
          <a:p>
            <a:pPr lvl="1"/>
            <a:r>
              <a:rPr lang="en-US" dirty="0"/>
              <a:t>Lower when objects are more alike</a:t>
            </a:r>
          </a:p>
          <a:p>
            <a:pPr lvl="1"/>
            <a:r>
              <a:rPr lang="en-US" dirty="0"/>
              <a:t>Higher when two objects </a:t>
            </a:r>
            <a:r>
              <a:rPr lang="en-US"/>
              <a:t>are different</a:t>
            </a:r>
            <a:endParaRPr lang="en-US" dirty="0"/>
          </a:p>
          <a:p>
            <a:r>
              <a:rPr lang="en-US" dirty="0"/>
              <a:t>Minimum distance is 0, when comparing an object with itself.</a:t>
            </a:r>
          </a:p>
          <a:p>
            <a:r>
              <a:rPr lang="en-US" dirty="0"/>
              <a:t>Upper limit varies</a:t>
            </a:r>
          </a:p>
        </p:txBody>
      </p:sp>
    </p:spTree>
    <p:extLst>
      <p:ext uri="{BB962C8B-B14F-4D97-AF65-F5344CB8AC3E}">
        <p14:creationId xmlns:p14="http://schemas.microsoft.com/office/powerpoint/2010/main" val="2514934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distance function </a:t>
                </a:r>
                <a:r>
                  <a:rPr lang="en-US" dirty="0">
                    <a:solidFill>
                      <a:srgbClr val="0070C0"/>
                    </a:solidFill>
                  </a:rPr>
                  <a:t>d</a:t>
                </a:r>
                <a:r>
                  <a:rPr lang="en-US" dirty="0"/>
                  <a:t>  is a </a:t>
                </a:r>
                <a:r>
                  <a:rPr lang="en-US" dirty="0">
                    <a:solidFill>
                      <a:srgbClr val="FF0000"/>
                    </a:solidFill>
                  </a:rPr>
                  <a:t>distance metric </a:t>
                </a:r>
                <a:r>
                  <a:rPr lang="en-US" dirty="0"/>
                  <a:t>if it is a function from pairs of objects to real numbers such that:</a:t>
                </a:r>
              </a:p>
              <a:p>
                <a:pPr marL="990600" lvl="1" indent="-533400">
                  <a:buFont typeface="Monotype Sorts" pitchFamily="2" charset="2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.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non-negativity</a:t>
                </a:r>
                <a:r>
                  <a:rPr lang="en-US" dirty="0"/>
                  <a:t>)</a:t>
                </a:r>
              </a:p>
              <a:p>
                <a:pPr marL="990600" lvl="1" indent="-533400">
                  <a:buFont typeface="Monotype Sorts" pitchFamily="2" charset="2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0 </m:t>
                    </m:r>
                  </m:oMath>
                </a14:m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.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identity</a:t>
                </a:r>
                <a:r>
                  <a:rPr lang="en-US" dirty="0"/>
                  <a:t>)</a:t>
                </a:r>
              </a:p>
              <a:p>
                <a:pPr marL="990600" lvl="1" indent="-533400">
                  <a:buFont typeface="Monotype Sorts" pitchFamily="2" charset="2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symmetry</a:t>
                </a:r>
                <a:r>
                  <a:rPr lang="en-US" dirty="0"/>
                  <a:t>)</a:t>
                </a:r>
              </a:p>
              <a:p>
                <a:pPr marL="990600" lvl="1" indent="-533400">
                  <a:buFont typeface="Monotype Sorts" pitchFamily="2" charset="2"/>
                  <a:buAutoNum type="arabi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+ 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triangle inequality </a:t>
                </a:r>
                <a:r>
                  <a:rPr lang="en-US" dirty="0"/>
                  <a:t>).</a:t>
                </a:r>
              </a:p>
            </p:txBody>
          </p:sp>
        </mc:Choice>
        <mc:Fallback xmlns=""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6898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Triangle inequality guarantees that the distance function is </a:t>
            </a:r>
            <a:r>
              <a:rPr lang="en-US" dirty="0">
                <a:solidFill>
                  <a:srgbClr val="EF8511"/>
                </a:solidFill>
              </a:rPr>
              <a:t>well-behaved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direct connection is the shortest distance</a:t>
            </a:r>
          </a:p>
          <a:p>
            <a:pPr lvl="1"/>
            <a:endParaRPr lang="en-US" dirty="0"/>
          </a:p>
          <a:p>
            <a:r>
              <a:rPr lang="en-US" dirty="0"/>
              <a:t>It is useful also for proving useful </a:t>
            </a:r>
            <a:r>
              <a:rPr lang="en-US" dirty="0">
                <a:solidFill>
                  <a:srgbClr val="0070C0"/>
                </a:solidFill>
              </a:rPr>
              <a:t>properties</a:t>
            </a:r>
            <a:r>
              <a:rPr lang="en-US" dirty="0"/>
              <a:t> about the data.</a:t>
            </a:r>
          </a:p>
        </p:txBody>
      </p:sp>
    </p:spTree>
    <p:extLst>
      <p:ext uri="{BB962C8B-B14F-4D97-AF65-F5344CB8AC3E}">
        <p14:creationId xmlns:p14="http://schemas.microsoft.com/office/powerpoint/2010/main" val="157366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We have a set of objects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𝑋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}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/>
                  <a:t>of a </a:t>
                </a:r>
                <a:r>
                  <a:rPr lang="en-US" dirty="0">
                    <a:solidFill>
                      <a:srgbClr val="00B0F0"/>
                    </a:solidFill>
                  </a:rPr>
                  <a:t>universe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(e.g.,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  <m:r>
                      <a:rPr lang="en-US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), and a distance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/>
                  <a:t> that is a metric.</a:t>
                </a:r>
              </a:p>
              <a:p>
                <a:r>
                  <a:rPr lang="en-US" dirty="0"/>
                  <a:t>We want to find the object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 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𝑧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that </a:t>
                </a:r>
                <a:r>
                  <a:rPr lang="en-US" dirty="0">
                    <a:solidFill>
                      <a:srgbClr val="FF0000"/>
                    </a:solidFill>
                  </a:rPr>
                  <a:t>minimizes</a:t>
                </a:r>
                <a:r>
                  <a:rPr lang="en-US" dirty="0"/>
                  <a:t> the sum of distances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sub>
                      <m:sup/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from the objects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. </a:t>
                </a:r>
              </a:p>
              <a:p>
                <a:pPr lvl="1"/>
                <a:r>
                  <a:rPr lang="en-US" dirty="0"/>
                  <a:t>For some distance metrics this is easy, for some it is an NP-hard problem.</a:t>
                </a:r>
              </a:p>
              <a:p>
                <a:r>
                  <a:rPr lang="en-US" dirty="0"/>
                  <a:t>It is easy to find the object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/>
                  <a:t>that minimizes the sum of distances from all the objects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(simply examine each point)</a:t>
                </a:r>
              </a:p>
              <a:p>
                <a:r>
                  <a:rPr lang="en-US" dirty="0"/>
                  <a:t>But how good is this? We can prove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≤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/>
              </a:p>
              <a:p>
                <a:pPr lvl="1"/>
                <a:r>
                  <a:rPr lang="en-US" dirty="0"/>
                  <a:t>We are a factor </a:t>
                </a:r>
                <a:r>
                  <a:rPr lang="en-US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 away from the best solution.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1125" r="-278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420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Distances for real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Vectors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endParaRPr lang="en-US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 baseline="-25000" dirty="0" err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dirty="0"/>
                  <a:t>-norms or </a:t>
                </a:r>
                <a:r>
                  <a:rPr lang="en-US" dirty="0" err="1">
                    <a:solidFill>
                      <a:schemeClr val="accent6">
                        <a:lumMod val="75000"/>
                      </a:schemeClr>
                    </a:solidFill>
                  </a:rPr>
                  <a:t>Minkowski</a:t>
                </a:r>
                <a:r>
                  <a:rPr lang="en-US" i="1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dirty="0"/>
                  <a:t>distance: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+ ⋯+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 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𝑝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/>
                  <a:t>-norm: </a:t>
                </a:r>
                <a:r>
                  <a:rPr lang="en-US" dirty="0">
                    <a:solidFill>
                      <a:srgbClr val="0070C0"/>
                    </a:solidFill>
                  </a:rPr>
                  <a:t>Euclidean </a:t>
                </a:r>
                <a:r>
                  <a:rPr lang="en-US" dirty="0"/>
                  <a:t>distance:</a:t>
                </a:r>
                <a:endParaRPr lang="en-US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 ⋯+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  <a:p>
                <a:endParaRPr lang="en-US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dirty="0"/>
                  <a:t>-norm: </a:t>
                </a:r>
                <a:r>
                  <a:rPr lang="en-US" dirty="0">
                    <a:solidFill>
                      <a:srgbClr val="0070C0"/>
                    </a:solidFill>
                  </a:rPr>
                  <a:t>Manhattan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</a:t>
                </a:r>
                <a:r>
                  <a:rPr lang="en-US" dirty="0"/>
                  <a:t>distance: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+ ⋯+|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∞</m:t>
                    </m:r>
                  </m:oMath>
                </a14:m>
                <a:r>
                  <a:rPr lang="en-US" dirty="0"/>
                  <a:t>-norm: </a:t>
                </a:r>
                <a:endParaRPr lang="en-US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,…,|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|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The limit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b="1" i="1" baseline="-25000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dirty="0"/>
                  <a:t> as </a:t>
                </a:r>
                <a:r>
                  <a:rPr lang="en-US" dirty="0">
                    <a:solidFill>
                      <a:srgbClr val="0070C0"/>
                    </a:solidFill>
                  </a:rPr>
                  <a:t>p</a:t>
                </a:r>
                <a:r>
                  <a:rPr lang="en-US" dirty="0"/>
                  <a:t> goes to infinity.</a:t>
                </a:r>
              </a:p>
              <a:p>
                <a:pPr marL="0" indent="0">
                  <a:buNone/>
                </a:pPr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89" t="-2125" b="-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172677" y="1905000"/>
            <a:ext cx="5019323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000" dirty="0" err="1"/>
              <a:t>L</a:t>
            </a:r>
            <a:r>
              <a:rPr lang="en-US" sz="2000" baseline="-25000" dirty="0" err="1"/>
              <a:t>p</a:t>
            </a:r>
            <a:r>
              <a:rPr lang="en-US" sz="2000" dirty="0"/>
              <a:t> norms are known to be distance metrics</a:t>
            </a:r>
          </a:p>
        </p:txBody>
      </p:sp>
    </p:spTree>
    <p:extLst>
      <p:ext uri="{BB962C8B-B14F-4D97-AF65-F5344CB8AC3E}">
        <p14:creationId xmlns:p14="http://schemas.microsoft.com/office/powerpoint/2010/main" val="120916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1405A-8A81-4511-B9EE-142060F86931}" type="slidenum">
              <a:rPr lang="en-US"/>
              <a:pPr/>
              <a:t>22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 of Distances</a:t>
            </a:r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 flipH="1">
            <a:off x="4191001" y="2286001"/>
            <a:ext cx="2746375" cy="2284413"/>
          </a:xfrm>
          <a:prstGeom prst="rtTriangl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336925" y="4605339"/>
            <a:ext cx="13211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x = (5,5)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6765925" y="1709739"/>
            <a:ext cx="13211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y = (9,8)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8" name="Text Box 6"/>
              <p:cNvSpPr txBox="1">
                <a:spLocks noChangeArrowheads="1"/>
              </p:cNvSpPr>
              <p:nvPr/>
            </p:nvSpPr>
            <p:spPr bwMode="auto">
              <a:xfrm>
                <a:off x="1981201" y="1868489"/>
                <a:ext cx="3840163" cy="9089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C33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 err="1">
                        <a:solidFill>
                          <a:srgbClr val="CC33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srgbClr val="CC3300"/>
                    </a:solidFill>
                  </a:rPr>
                  <a:t>-norm</a:t>
                </a:r>
                <a:r>
                  <a:rPr lang="en-US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𝑑𝑖𝑠𝑡</m:t>
                      </m:r>
                      <m:r>
                        <a:rPr lang="en-US" sz="2400" i="1" dirty="0">
                          <a:latin typeface="Cambria Math"/>
                        </a:rPr>
                        <m:t>(</m:t>
                      </m:r>
                      <m:r>
                        <a:rPr lang="en-US" sz="2400" i="1" dirty="0" err="1">
                          <a:latin typeface="Cambria Math"/>
                        </a:rPr>
                        <m:t>𝑥</m:t>
                      </m:r>
                      <m:r>
                        <a:rPr lang="en-US" sz="2400" i="1" dirty="0" err="1">
                          <a:latin typeface="Cambria Math"/>
                        </a:rPr>
                        <m:t>,</m:t>
                      </m:r>
                      <m:r>
                        <a:rPr lang="en-US" sz="2400" i="1" dirty="0" err="1">
                          <a:latin typeface="Cambria Math"/>
                        </a:rPr>
                        <m:t>𝑦</m:t>
                      </m:r>
                      <m:r>
                        <a:rPr lang="en-US" sz="2400" i="1" dirty="0">
                          <a:latin typeface="Cambria Math"/>
                        </a:rPr>
                        <m:t>) =</m:t>
                      </m:r>
                      <m:rad>
                        <m:radPr>
                          <m:deg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 dirty="0">
                              <a:latin typeface="Cambria Math"/>
                            </a:rPr>
                            <m:t>4</m:t>
                          </m:r>
                          <m:r>
                            <a:rPr lang="en-US" sz="2400" i="1" baseline="30000" dirty="0">
                              <a:latin typeface="Cambria Math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/>
                            </a:rPr>
                            <m:t>+3</m:t>
                          </m:r>
                          <m:r>
                            <a:rPr lang="en-US" sz="2400" i="1" baseline="30000" dirty="0">
                              <a:latin typeface="Cambria Math"/>
                            </a:rPr>
                            <m:t>2</m:t>
                          </m:r>
                        </m:e>
                      </m:rad>
                      <m:r>
                        <a:rPr lang="en-US" sz="2400" i="1" dirty="0">
                          <a:latin typeface="Cambria Math"/>
                        </a:rPr>
                        <m:t>= 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31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1" y="1868489"/>
                <a:ext cx="3840163" cy="908903"/>
              </a:xfrm>
              <a:prstGeom prst="rect">
                <a:avLst/>
              </a:prstGeom>
              <a:blipFill>
                <a:blip r:embed="rId2"/>
                <a:stretch>
                  <a:fillRect l="-317" t="-469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9" name="Line 7"/>
          <p:cNvSpPr>
            <a:spLocks noChangeShapeType="1"/>
          </p:cNvSpPr>
          <p:nvPr/>
        </p:nvSpPr>
        <p:spPr bwMode="auto">
          <a:xfrm flipV="1">
            <a:off x="4114800" y="2209800"/>
            <a:ext cx="26670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3320" name="AutoShape 8"/>
          <p:cNvCxnSpPr>
            <a:cxnSpLocks noChangeShapeType="1"/>
          </p:cNvCxnSpPr>
          <p:nvPr/>
        </p:nvCxnSpPr>
        <p:spPr bwMode="auto">
          <a:xfrm flipV="1">
            <a:off x="4419600" y="2362200"/>
            <a:ext cx="2590800" cy="2286000"/>
          </a:xfrm>
          <a:prstGeom prst="bentConnector3">
            <a:avLst>
              <a:gd name="adj1" fmla="val 10030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321" name="Text Box 9"/>
              <p:cNvSpPr txBox="1">
                <a:spLocks noChangeArrowheads="1"/>
              </p:cNvSpPr>
              <p:nvPr/>
            </p:nvSpPr>
            <p:spPr bwMode="auto">
              <a:xfrm>
                <a:off x="7110258" y="3690939"/>
                <a:ext cx="3481543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C33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 err="1">
                        <a:solidFill>
                          <a:srgbClr val="CC33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CC3300"/>
                    </a:solidFill>
                  </a:rPr>
                  <a:t>-norm</a:t>
                </a:r>
                <a:r>
                  <a:rPr lang="en-US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𝑑𝑖𝑠𝑡</m:t>
                      </m:r>
                      <m:r>
                        <a:rPr lang="en-US" sz="2400" i="1" dirty="0">
                          <a:latin typeface="Cambria Math"/>
                        </a:rPr>
                        <m:t>(</m:t>
                      </m:r>
                      <m:r>
                        <a:rPr lang="en-US" sz="2400" i="1" dirty="0" err="1">
                          <a:latin typeface="Cambria Math"/>
                        </a:rPr>
                        <m:t>𝑥</m:t>
                      </m:r>
                      <m:r>
                        <a:rPr lang="en-US" sz="2400" i="1" dirty="0" err="1">
                          <a:latin typeface="Cambria Math"/>
                        </a:rPr>
                        <m:t>,</m:t>
                      </m:r>
                      <m:r>
                        <a:rPr lang="en-US" sz="2400" i="1" dirty="0" err="1">
                          <a:latin typeface="Cambria Math"/>
                        </a:rPr>
                        <m:t>𝑦</m:t>
                      </m:r>
                      <m:r>
                        <a:rPr lang="en-US" sz="2400" i="1" dirty="0">
                          <a:latin typeface="Cambria Math"/>
                        </a:rPr>
                        <m:t>) =4+3 = 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321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10258" y="3690939"/>
                <a:ext cx="3481543" cy="830997"/>
              </a:xfrm>
              <a:prstGeom prst="rect">
                <a:avLst/>
              </a:prstGeom>
              <a:blipFill>
                <a:blip r:embed="rId3"/>
                <a:stretch>
                  <a:fillRect l="-350" t="-5109" b="-102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546725" y="4148139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4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6613525" y="3386139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3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5470525" y="3386139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9"/>
              <p:cNvSpPr txBox="1">
                <a:spLocks noChangeArrowheads="1"/>
              </p:cNvSpPr>
              <p:nvPr/>
            </p:nvSpPr>
            <p:spPr bwMode="auto">
              <a:xfrm>
                <a:off x="4191001" y="5334001"/>
                <a:ext cx="3856037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C33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>
                        <a:solidFill>
                          <a:srgbClr val="CC3300"/>
                        </a:solidFill>
                        <a:latin typeface="Cambria Math" panose="02040503050406030204" pitchFamily="18" charset="0"/>
                        <a:ea typeface="Cambria Math"/>
                      </a:rPr>
                      <m:t>∞</m:t>
                    </m:r>
                  </m:oMath>
                </a14:m>
                <a:r>
                  <a:rPr lang="en-US" sz="2400" dirty="0">
                    <a:solidFill>
                      <a:srgbClr val="CC3300"/>
                    </a:solidFill>
                  </a:rPr>
                  <a:t>-norm</a:t>
                </a:r>
                <a:r>
                  <a:rPr lang="en-US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𝑑𝑖𝑠𝑡</m:t>
                      </m:r>
                      <m:r>
                        <a:rPr lang="en-US" sz="2400" i="1" dirty="0">
                          <a:latin typeface="Cambria Math"/>
                        </a:rPr>
                        <m:t>(</m:t>
                      </m:r>
                      <m:r>
                        <a:rPr lang="en-US" sz="2400" i="1" dirty="0" err="1">
                          <a:latin typeface="Cambria Math"/>
                        </a:rPr>
                        <m:t>𝑥</m:t>
                      </m:r>
                      <m:r>
                        <a:rPr lang="en-US" sz="2400" i="1" dirty="0" err="1">
                          <a:latin typeface="Cambria Math"/>
                        </a:rPr>
                        <m:t>,</m:t>
                      </m:r>
                      <m:r>
                        <a:rPr lang="en-US" sz="2400" i="1" dirty="0" err="1">
                          <a:latin typeface="Cambria Math"/>
                        </a:rPr>
                        <m:t>𝑦</m:t>
                      </m:r>
                      <m:r>
                        <a:rPr lang="en-US" sz="2400" i="1" dirty="0">
                          <a:latin typeface="Cambria Math"/>
                        </a:rPr>
                        <m:t>) =</m:t>
                      </m:r>
                      <m:func>
                        <m:func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/>
                                </a:rPr>
                                <m:t>3,4</m:t>
                              </m:r>
                            </m:e>
                          </m:d>
                        </m:e>
                      </m:func>
                      <m:r>
                        <a:rPr lang="en-US" sz="2400" i="1" dirty="0">
                          <a:latin typeface="Cambria Math"/>
                        </a:rPr>
                        <m:t>⁡= 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1" y="5334001"/>
                <a:ext cx="3856037" cy="830997"/>
              </a:xfrm>
              <a:prstGeom prst="rect">
                <a:avLst/>
              </a:prstGeom>
              <a:blipFill>
                <a:blip r:embed="rId4"/>
                <a:stretch>
                  <a:fillRect l="-475" t="-5147" b="-110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>
          <a:xfrm>
            <a:off x="6829559" y="2209800"/>
            <a:ext cx="148431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126707" y="4469871"/>
            <a:ext cx="148431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52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Oval 3"/>
          <p:cNvSpPr/>
          <p:nvPr/>
        </p:nvSpPr>
        <p:spPr>
          <a:xfrm>
            <a:off x="4191000" y="1525418"/>
            <a:ext cx="2157501" cy="21656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8928193">
            <a:off x="4501115" y="1842093"/>
            <a:ext cx="1520611" cy="14983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94036" y="1525418"/>
            <a:ext cx="2154465" cy="21656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0"/>
            <a:endCxn id="10" idx="2"/>
          </p:cNvCxnSpPr>
          <p:nvPr/>
        </p:nvCxnSpPr>
        <p:spPr>
          <a:xfrm>
            <a:off x="5271268" y="1525418"/>
            <a:ext cx="0" cy="2165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94036" y="2591255"/>
            <a:ext cx="2134769" cy="16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235608" y="2591737"/>
            <a:ext cx="59129" cy="766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8" idx="1"/>
            <a:endCxn id="15" idx="5"/>
          </p:cNvCxnSpPr>
          <p:nvPr/>
        </p:nvCxnSpPr>
        <p:spPr>
          <a:xfrm flipH="1" flipV="1">
            <a:off x="5286078" y="2657189"/>
            <a:ext cx="1287481" cy="610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573558" y="3083261"/>
                <a:ext cx="17747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= 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558" y="3083261"/>
                <a:ext cx="1774780" cy="369332"/>
              </a:xfrm>
              <a:prstGeom prst="rect">
                <a:avLst/>
              </a:prstGeom>
              <a:blipFill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540407" y="2209291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43000" y="4419600"/>
                <a:ext cx="7701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B050"/>
                    </a:solidFill>
                  </a:rPr>
                  <a:t>Green</a:t>
                </a:r>
                <a:r>
                  <a:rPr lang="en-US" sz="2400" dirty="0"/>
                  <a:t>: All points y at distance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 err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from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419600"/>
                <a:ext cx="7701660" cy="461665"/>
              </a:xfrm>
              <a:prstGeom prst="rect">
                <a:avLst/>
              </a:prstGeom>
              <a:blipFill>
                <a:blip r:embed="rId3"/>
                <a:stretch>
                  <a:fillRect l="-1267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43001" y="5105400"/>
                <a:ext cx="74628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Blue</a:t>
                </a:r>
                <a:r>
                  <a:rPr lang="en-US" sz="2400" dirty="0"/>
                  <a:t>: All points y at distance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from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1" y="5105400"/>
                <a:ext cx="7462812" cy="461665"/>
              </a:xfrm>
              <a:prstGeom prst="rect">
                <a:avLst/>
              </a:prstGeom>
              <a:blipFill>
                <a:blip r:embed="rId4"/>
                <a:stretch>
                  <a:fillRect l="-1307" t="-933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165064" y="5786735"/>
                <a:ext cx="74804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Red</a:t>
                </a:r>
                <a:r>
                  <a:rPr lang="en-US" sz="2400" dirty="0"/>
                  <a:t>: All points y at distance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baseline="-25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∞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from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064" y="5786735"/>
                <a:ext cx="7480446" cy="461665"/>
              </a:xfrm>
              <a:prstGeom prst="rect">
                <a:avLst/>
              </a:prstGeom>
              <a:blipFill>
                <a:blip r:embed="rId5"/>
                <a:stretch>
                  <a:fillRect l="-1222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366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distances for sets 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1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52600"/>
                <a:ext cx="11125200" cy="4876800"/>
              </a:xfrm>
            </p:spPr>
            <p:txBody>
              <a:bodyPr/>
              <a:lstStyle/>
              <a:p>
                <a:r>
                  <a:rPr lang="en-US" dirty="0"/>
                  <a:t>We can apply all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distances to the cases of sets of attributes, with or without counts, if we represent the sets as vectors</a:t>
                </a:r>
              </a:p>
              <a:p>
                <a:pPr lvl="1"/>
                <a:r>
                  <a:rPr lang="en-US" dirty="0"/>
                  <a:t>E.g., a transaction is a 0/1 vector</a:t>
                </a:r>
              </a:p>
              <a:p>
                <a:pPr lvl="1"/>
                <a:r>
                  <a:rPr lang="en-US" dirty="0"/>
                  <a:t>E.g., a document is a vector of counts.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52600"/>
                <a:ext cx="11125200" cy="4876800"/>
              </a:xfrm>
              <a:blipFill>
                <a:blip r:embed="rId3"/>
                <a:stretch>
                  <a:fillRect l="-71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181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Similarities into distances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Jaccard distance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𝐽</m:t>
                      </m:r>
                      <m:r>
                        <a:rPr lang="en-US" b="0" i="1" dirty="0" smtClean="0">
                          <a:latin typeface="Cambria Math"/>
                        </a:rPr>
                        <m:t>𝐷</m:t>
                      </m:r>
                      <m:r>
                        <a:rPr lang="en-US" i="1" dirty="0" smtClean="0">
                          <a:latin typeface="Cambria Math"/>
                        </a:rPr>
                        <m:t>𝑖𝑠𝑡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𝑋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) = 1 – </m:t>
                      </m:r>
                      <m:r>
                        <a:rPr lang="en-US" i="1" dirty="0" err="1" smtClean="0">
                          <a:latin typeface="Cambria Math"/>
                        </a:rPr>
                        <m:t>𝐽𝑆𝑖𝑚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𝑋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Jaccard</a:t>
                </a:r>
                <a:r>
                  <a:rPr lang="en-US" dirty="0"/>
                  <a:t> Distance is a </a:t>
                </a:r>
                <a:r>
                  <a:rPr lang="en-US" dirty="0">
                    <a:solidFill>
                      <a:srgbClr val="0070C0"/>
                    </a:solidFill>
                  </a:rPr>
                  <a:t>metric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Cosine distance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US" i="1" dirty="0" smtClean="0">
                          <a:latin typeface="Cambria Math"/>
                        </a:rPr>
                        <m:t>𝑖𝑠𝑡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𝑋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) = 1−</m:t>
                      </m:r>
                      <m:r>
                        <m:rPr>
                          <m:sty m:val="p"/>
                        </m:rPr>
                        <a:rPr lang="en-US" i="1" dirty="0" err="1" smtClean="0">
                          <a:latin typeface="Cambria Math"/>
                        </a:rPr>
                        <m:t>cos</m:t>
                      </m:r>
                      <m:r>
                        <a:rPr lang="en-US" i="1" dirty="0" smtClean="0">
                          <a:latin typeface="Cambria Math"/>
                        </a:rPr>
                        <m:t>⁡(</m:t>
                      </m:r>
                      <m:r>
                        <a:rPr lang="en-US" i="1" dirty="0" smtClean="0">
                          <a:latin typeface="Cambria Math"/>
                        </a:rPr>
                        <m:t>𝑋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𝑌</m:t>
                      </m:r>
                      <m:r>
                        <a:rPr lang="en-US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Cosine distance is a </a:t>
                </a:r>
                <a:r>
                  <a:rPr lang="en-US" dirty="0">
                    <a:solidFill>
                      <a:srgbClr val="0070C0"/>
                    </a:solidFill>
                  </a:rPr>
                  <a:t>metric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829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704-7849-4E0C-BCE2-8C7D6B79E35D}" type="slidenum">
              <a:rPr lang="en-US"/>
              <a:pPr/>
              <a:t>26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9296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</a:t>
            </a:r>
            <a:r>
              <a:rPr lang="en-US" dirty="0" err="1"/>
              <a:t>Jaccard</a:t>
            </a:r>
            <a:r>
              <a:rPr lang="en-US" dirty="0"/>
              <a:t> Distance Is a Distance Metric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62000" y="2057400"/>
                <a:ext cx="10972800" cy="41910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𝐽𝐷𝑖𝑠𝑡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0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𝐽𝑆𝑖𝑚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1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𝐽𝐷𝑖𝑠𝑡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) = 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𝐽𝐷𝑖𝑠𝑡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𝑦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 pitchFamily="18" charset="2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) 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  <a:p>
                <a:pPr lvl="1"/>
                <a:r>
                  <a:rPr lang="en-US" dirty="0">
                    <a:sym typeface="Symbol" pitchFamily="18" charset="2"/>
                  </a:rPr>
                  <a:t>by symmetry of intersection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𝐽𝐷𝑖𝑠𝑡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  <a:sym typeface="Symbol" pitchFamily="18" charset="2"/>
                          </a:rPr>
                          <m:t>𝑥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  <a:sym typeface="Symbol" pitchFamily="18" charset="2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  <a:sym typeface="Symbol" pitchFamily="18" charset="2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≥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0 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  <a:p>
                <a:pPr lvl="1"/>
                <a:r>
                  <a:rPr lang="en-US" dirty="0">
                    <a:sym typeface="Symbol" pitchFamily="18" charset="2"/>
                  </a:rPr>
                  <a:t>since intersection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𝑌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cannot be bigger than the union.</a:t>
                </a:r>
              </a:p>
              <a:p>
                <a:r>
                  <a:rPr lang="en-US" dirty="0">
                    <a:solidFill>
                      <a:srgbClr val="33CC33"/>
                    </a:solidFill>
                    <a:sym typeface="Symbol" pitchFamily="18" charset="2"/>
                  </a:rPr>
                  <a:t>Triangle inequality</a:t>
                </a:r>
                <a:r>
                  <a:rPr lang="en-US" dirty="0">
                    <a:sym typeface="Symbol" pitchFamily="18" charset="2"/>
                  </a:rPr>
                  <a:t>:</a:t>
                </a:r>
              </a:p>
              <a:p>
                <a:pPr lvl="1"/>
                <a:r>
                  <a:rPr lang="en-US" dirty="0">
                    <a:sym typeface="Symbol" pitchFamily="18" charset="2"/>
                  </a:rPr>
                  <a:t>Follows from the fact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𝐽𝑆𝑖𝑚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𝑋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𝑌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is the probability of randomly selected element from the union of X and Y to belong to the intersection</a:t>
                </a:r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62000" y="2057400"/>
                <a:ext cx="10972800" cy="4191000"/>
              </a:xfrm>
              <a:blipFill>
                <a:blip r:embed="rId2"/>
                <a:stretch>
                  <a:fillRect l="-722" b="-3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5013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E1D48-1306-4584-BFBC-561347661645}" type="slidenum">
              <a:rPr lang="en-US"/>
              <a:pPr/>
              <a:t>27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9296400" cy="1143000"/>
          </a:xfrm>
        </p:spPr>
        <p:txBody>
          <a:bodyPr/>
          <a:lstStyle/>
          <a:p>
            <a:r>
              <a:rPr lang="en-US" dirty="0"/>
              <a:t>Hamming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752600"/>
                <a:ext cx="11048999" cy="4800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Hamming distance  </a:t>
                </a:r>
                <a:r>
                  <a:rPr lang="en-US" dirty="0"/>
                  <a:t>is the number of positions in which bit-vectors differ.</a:t>
                </a:r>
              </a:p>
              <a:p>
                <a:pPr lvl="1"/>
                <a:r>
                  <a:rPr lang="en-US" dirty="0">
                    <a:solidFill>
                      <a:srgbClr val="33CC33"/>
                    </a:solidFill>
                  </a:rPr>
                  <a:t>Example</a:t>
                </a:r>
                <a:r>
                  <a:rPr lang="en-US" dirty="0"/>
                  <a:t>: </a:t>
                </a:r>
              </a:p>
              <a:p>
                <a:pPr lvl="2"/>
                <a:r>
                  <a:rPr lang="en-US" dirty="0"/>
                  <a:t>p</a:t>
                </a:r>
                <a:r>
                  <a:rPr lang="en-US" baseline="-25000" dirty="0"/>
                  <a:t>1</a:t>
                </a:r>
                <a:r>
                  <a:rPr lang="en-US" dirty="0"/>
                  <a:t> = 10101</a:t>
                </a:r>
              </a:p>
              <a:p>
                <a:pPr lvl="2"/>
                <a:r>
                  <a:rPr lang="en-US" dirty="0"/>
                  <a:t>p</a:t>
                </a:r>
                <a:r>
                  <a:rPr lang="en-US" baseline="-25000" dirty="0"/>
                  <a:t>2</a:t>
                </a:r>
                <a:r>
                  <a:rPr lang="en-US" dirty="0"/>
                  <a:t> = 10011.</a:t>
                </a:r>
              </a:p>
              <a:p>
                <a:pPr lvl="2"/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= 2 </m:t>
                    </m:r>
                  </m:oMath>
                </a14:m>
                <a:r>
                  <a:rPr lang="en-US" dirty="0"/>
                  <a:t>because the bit-vectors differ in the 3</a:t>
                </a:r>
                <a:r>
                  <a:rPr lang="en-US" baseline="30000" dirty="0"/>
                  <a:t>rd</a:t>
                </a:r>
                <a:r>
                  <a:rPr lang="en-US" dirty="0"/>
                  <a:t> and 4</a:t>
                </a:r>
                <a:r>
                  <a:rPr lang="en-US" baseline="30000" dirty="0"/>
                  <a:t>th</a:t>
                </a:r>
                <a:r>
                  <a:rPr lang="en-US" dirty="0"/>
                  <a:t> positions.</a:t>
                </a:r>
              </a:p>
              <a:p>
                <a:pPr lvl="2"/>
                <a:r>
                  <a:rPr lang="en-US" dirty="0"/>
                  <a:t>The </a:t>
                </a:r>
                <a:r>
                  <a:rPr lang="en-US" dirty="0" err="1"/>
                  <a:t>L</a:t>
                </a:r>
                <a:r>
                  <a:rPr lang="en-US" baseline="-25000" dirty="0" err="1"/>
                  <a:t>1</a:t>
                </a:r>
                <a:r>
                  <a:rPr lang="en-US" dirty="0"/>
                  <a:t> norm for the binary vectors</a:t>
                </a: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Hamming distance </a:t>
                </a:r>
                <a:r>
                  <a:rPr lang="en-US" dirty="0"/>
                  <a:t>between two vectors of </a:t>
                </a:r>
                <a:r>
                  <a:rPr lang="en-US" dirty="0">
                    <a:solidFill>
                      <a:srgbClr val="0070C0"/>
                    </a:solidFill>
                  </a:rPr>
                  <a:t>categorical attributes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is the number of positions in which they differ.</a:t>
                </a:r>
              </a:p>
              <a:p>
                <a:pPr lvl="1"/>
                <a:r>
                  <a:rPr lang="en-US" dirty="0">
                    <a:solidFill>
                      <a:srgbClr val="33CC33"/>
                    </a:solidFill>
                  </a:rPr>
                  <a:t>Example</a:t>
                </a:r>
                <a:r>
                  <a:rPr lang="en-US" dirty="0"/>
                  <a:t>: </a:t>
                </a:r>
              </a:p>
              <a:p>
                <a:pPr lvl="2"/>
                <a:r>
                  <a:rPr lang="en-US" dirty="0"/>
                  <a:t>x = (married, low income, cheat) </a:t>
                </a:r>
              </a:p>
              <a:p>
                <a:pPr lvl="2"/>
                <a:r>
                  <a:rPr lang="en-US" dirty="0"/>
                  <a:t>y = (single,    low income, not cheat)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752600"/>
                <a:ext cx="11048999" cy="4800600"/>
              </a:xfrm>
              <a:blipFill>
                <a:blip r:embed="rId2"/>
                <a:stretch>
                  <a:fillRect l="-607" t="-2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052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704-7849-4E0C-BCE2-8C7D6B79E35D}" type="slidenum">
              <a:rPr lang="en-US"/>
              <a:pPr/>
              <a:t>28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9372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Hamming Distance Is a Distance Metric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10820400" cy="3962400"/>
          </a:xfrm>
        </p:spPr>
        <p:txBody>
          <a:bodyPr>
            <a:normAutofit/>
          </a:bodyPr>
          <a:lstStyle/>
          <a:p>
            <a:r>
              <a:rPr lang="en-US" dirty="0"/>
              <a:t>d(</a:t>
            </a:r>
            <a:r>
              <a:rPr lang="en-US" dirty="0" err="1"/>
              <a:t>x,x</a:t>
            </a:r>
            <a:r>
              <a:rPr lang="en-US" dirty="0"/>
              <a:t>) = 0 since no positions differ.</a:t>
            </a:r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d(</a:t>
            </a:r>
            <a:r>
              <a:rPr lang="en-US" dirty="0" err="1">
                <a:sym typeface="Symbol" pitchFamily="18" charset="2"/>
              </a:rPr>
              <a:t>x,y</a:t>
            </a:r>
            <a:r>
              <a:rPr lang="en-US" dirty="0">
                <a:sym typeface="Symbol" pitchFamily="18" charset="2"/>
              </a:rPr>
              <a:t>) = d(</a:t>
            </a:r>
            <a:r>
              <a:rPr lang="en-US" dirty="0" err="1">
                <a:sym typeface="Symbol" pitchFamily="18" charset="2"/>
              </a:rPr>
              <a:t>y,x</a:t>
            </a:r>
            <a:r>
              <a:rPr lang="en-US" dirty="0">
                <a:sym typeface="Symbol" pitchFamily="18" charset="2"/>
              </a:rPr>
              <a:t>) by symmetry of “different from.”</a:t>
            </a:r>
          </a:p>
          <a:p>
            <a:r>
              <a:rPr lang="en-US" dirty="0">
                <a:sym typeface="Symbol" pitchFamily="18" charset="2"/>
              </a:rPr>
              <a:t>d(</a:t>
            </a:r>
            <a:r>
              <a:rPr lang="en-US" dirty="0" err="1">
                <a:sym typeface="Symbol" pitchFamily="18" charset="2"/>
              </a:rPr>
              <a:t>x,y</a:t>
            </a:r>
            <a:r>
              <a:rPr lang="en-US" dirty="0">
                <a:sym typeface="Symbol" pitchFamily="18" charset="2"/>
              </a:rPr>
              <a:t>) </a:t>
            </a:r>
            <a:r>
              <a:rPr lang="en-US" u="sng" dirty="0">
                <a:sym typeface="Symbol" pitchFamily="18" charset="2"/>
              </a:rPr>
              <a:t>&gt;</a:t>
            </a:r>
            <a:r>
              <a:rPr lang="en-US" dirty="0">
                <a:sym typeface="Symbol" pitchFamily="18" charset="2"/>
              </a:rPr>
              <a:t> 0 since strings cannot differ in a negative number of positions.</a:t>
            </a:r>
          </a:p>
          <a:p>
            <a:r>
              <a:rPr lang="en-US" dirty="0">
                <a:solidFill>
                  <a:srgbClr val="33CC33"/>
                </a:solidFill>
                <a:sym typeface="Symbol" pitchFamily="18" charset="2"/>
              </a:rPr>
              <a:t>Triangle inequality</a:t>
            </a:r>
            <a:r>
              <a:rPr lang="en-US" dirty="0">
                <a:sym typeface="Symbol" pitchFamily="18" charset="2"/>
              </a:rPr>
              <a:t>: changing</a:t>
            </a:r>
            <a:r>
              <a:rPr lang="en-US" i="1" dirty="0">
                <a:sym typeface="Symbol" pitchFamily="18" charset="2"/>
              </a:rPr>
              <a:t> x</a:t>
            </a:r>
            <a:r>
              <a:rPr lang="en-US" dirty="0">
                <a:sym typeface="Symbol" pitchFamily="18" charset="2"/>
              </a:rPr>
              <a:t>  to </a:t>
            </a:r>
            <a:r>
              <a:rPr lang="en-US" i="1" dirty="0">
                <a:sym typeface="Symbol" pitchFamily="18" charset="2"/>
              </a:rPr>
              <a:t>z</a:t>
            </a:r>
            <a:r>
              <a:rPr lang="en-US" dirty="0">
                <a:sym typeface="Symbol" pitchFamily="18" charset="2"/>
              </a:rPr>
              <a:t> and then to </a:t>
            </a:r>
            <a:r>
              <a:rPr lang="en-US" i="1" dirty="0">
                <a:sym typeface="Symbol" pitchFamily="18" charset="2"/>
              </a:rPr>
              <a:t>y</a:t>
            </a:r>
            <a:r>
              <a:rPr lang="en-US" dirty="0">
                <a:sym typeface="Symbol" pitchFamily="18" charset="2"/>
              </a:rPr>
              <a:t>  is one way to change </a:t>
            </a:r>
            <a:r>
              <a:rPr lang="en-US" i="1" dirty="0">
                <a:sym typeface="Symbol" pitchFamily="18" charset="2"/>
              </a:rPr>
              <a:t>x</a:t>
            </a:r>
            <a:r>
              <a:rPr lang="en-US" dirty="0">
                <a:sym typeface="Symbol" pitchFamily="18" charset="2"/>
              </a:rPr>
              <a:t>  to </a:t>
            </a:r>
            <a:r>
              <a:rPr lang="en-US" i="1" dirty="0">
                <a:sym typeface="Symbol" pitchFamily="18" charset="2"/>
              </a:rPr>
              <a:t>y</a:t>
            </a:r>
            <a:r>
              <a:rPr lang="en-US" dirty="0">
                <a:sym typeface="Symbol" pitchFamily="18" charset="2"/>
              </a:rPr>
              <a:t>.</a:t>
            </a:r>
          </a:p>
          <a:p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For binary vectors if follows from the fact that </a:t>
            </a:r>
            <a:r>
              <a:rPr lang="en-US" dirty="0" err="1">
                <a:sym typeface="Symbol" pitchFamily="18" charset="2"/>
              </a:rPr>
              <a:t>L</a:t>
            </a:r>
            <a:r>
              <a:rPr lang="en-US" baseline="-25000" dirty="0" err="1">
                <a:sym typeface="Symbol" pitchFamily="18" charset="2"/>
              </a:rPr>
              <a:t>1</a:t>
            </a:r>
            <a:r>
              <a:rPr lang="en-US" dirty="0">
                <a:sym typeface="Symbol" pitchFamily="18" charset="2"/>
              </a:rPr>
              <a:t> norm is a metric</a:t>
            </a:r>
          </a:p>
        </p:txBody>
      </p:sp>
    </p:spTree>
    <p:extLst>
      <p:ext uri="{BB962C8B-B14F-4D97-AF65-F5344CB8AC3E}">
        <p14:creationId xmlns:p14="http://schemas.microsoft.com/office/powerpoint/2010/main" val="317269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define similarity between strings?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Important for recognizing and correcting typing errors and analyzing DNA sequences.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2667892"/>
            <a:ext cx="39533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weird 	</a:t>
            </a:r>
            <a:r>
              <a:rPr lang="en-US" sz="2800" dirty="0" err="1">
                <a:solidFill>
                  <a:srgbClr val="0070C0"/>
                </a:solidFill>
              </a:rPr>
              <a:t>wierd</a:t>
            </a:r>
            <a:endParaRPr lang="en-US" sz="2800" dirty="0">
              <a:solidFill>
                <a:srgbClr val="0070C0"/>
              </a:solidFill>
            </a:endParaRPr>
          </a:p>
          <a:p>
            <a:r>
              <a:rPr lang="en-US" sz="2800" dirty="0">
                <a:solidFill>
                  <a:srgbClr val="0070C0"/>
                </a:solidFill>
              </a:rPr>
              <a:t>intelligent	unintelligent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Athena	</a:t>
            </a:r>
            <a:r>
              <a:rPr lang="en-US" sz="2800" dirty="0" err="1">
                <a:solidFill>
                  <a:srgbClr val="0070C0"/>
                </a:solidFill>
              </a:rPr>
              <a:t>Athina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15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DFF6F-C6D3-4E43-8286-5FA8EAD27972}" type="slidenum">
              <a:rPr lang="en-US"/>
              <a:pPr/>
              <a:t>30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/>
              <a:t>Edit Distance for strings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10134600" cy="45720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edit distance  </a:t>
            </a:r>
            <a:r>
              <a:rPr lang="en-US" dirty="0"/>
              <a:t>of two strings is the number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inserts</a:t>
            </a:r>
            <a:r>
              <a:rPr lang="en-US" dirty="0"/>
              <a:t>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deletes</a:t>
            </a:r>
            <a:r>
              <a:rPr lang="en-US" dirty="0"/>
              <a:t> of characters needed to turn one into the other. </a:t>
            </a:r>
          </a:p>
          <a:p>
            <a:r>
              <a:rPr lang="en-US" dirty="0"/>
              <a:t>Example: x = </a:t>
            </a:r>
            <a:r>
              <a:rPr lang="en-US" dirty="0" err="1">
                <a:solidFill>
                  <a:srgbClr val="0070C0"/>
                </a:solidFill>
              </a:rPr>
              <a:t>abcde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; y = </a:t>
            </a:r>
            <a:r>
              <a:rPr lang="en-US" dirty="0" err="1">
                <a:solidFill>
                  <a:srgbClr val="0070C0"/>
                </a:solidFill>
              </a:rPr>
              <a:t>bcduve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Turn </a:t>
            </a:r>
            <a:r>
              <a:rPr lang="en-US" i="1" dirty="0"/>
              <a:t>x</a:t>
            </a:r>
            <a:r>
              <a:rPr lang="en-US" dirty="0"/>
              <a:t>  into </a:t>
            </a:r>
            <a:r>
              <a:rPr lang="en-US" i="1" dirty="0"/>
              <a:t>y</a:t>
            </a:r>
            <a:r>
              <a:rPr lang="en-US" dirty="0"/>
              <a:t>  by deleting </a:t>
            </a:r>
            <a:r>
              <a:rPr lang="en-US" dirty="0">
                <a:solidFill>
                  <a:srgbClr val="0070C0"/>
                </a:solidFill>
              </a:rPr>
              <a:t>a</a:t>
            </a:r>
            <a:r>
              <a:rPr lang="en-US" dirty="0"/>
              <a:t>, then inserting </a:t>
            </a:r>
            <a:r>
              <a:rPr lang="en-US" dirty="0">
                <a:solidFill>
                  <a:srgbClr val="0070C0"/>
                </a:solidFill>
              </a:rPr>
              <a:t>u</a:t>
            </a:r>
            <a:r>
              <a:rPr lang="en-US" dirty="0"/>
              <a:t>  and </a:t>
            </a:r>
            <a:r>
              <a:rPr lang="en-US" dirty="0">
                <a:solidFill>
                  <a:srgbClr val="0070C0"/>
                </a:solidFill>
              </a:rPr>
              <a:t>v</a:t>
            </a:r>
            <a:r>
              <a:rPr lang="en-US" dirty="0"/>
              <a:t>  after </a:t>
            </a:r>
            <a:r>
              <a:rPr lang="en-US" dirty="0">
                <a:solidFill>
                  <a:srgbClr val="0070C0"/>
                </a:solidFill>
              </a:rPr>
              <a:t>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Edit distance = 3.</a:t>
            </a:r>
          </a:p>
          <a:p>
            <a:r>
              <a:rPr lang="en-US" dirty="0"/>
              <a:t> Minimum number of operations can be computed using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dynamic programming</a:t>
            </a:r>
          </a:p>
          <a:p>
            <a:r>
              <a:rPr lang="en-US" dirty="0"/>
              <a:t>Common distance measure for comparing DNA sequences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52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9998-BB8C-4FA4-A228-70C1EA74A75D}" type="slidenum">
              <a:rPr lang="en-US"/>
              <a:pPr/>
              <a:t>31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9296400" cy="1143000"/>
          </a:xfrm>
        </p:spPr>
        <p:txBody>
          <a:bodyPr>
            <a:normAutofit/>
          </a:bodyPr>
          <a:lstStyle/>
          <a:p>
            <a:r>
              <a:rPr lang="en-US" dirty="0"/>
              <a:t>Why Edit Distance Is a Distance Metric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10820400" cy="4114800"/>
          </a:xfrm>
        </p:spPr>
        <p:txBody>
          <a:bodyPr/>
          <a:lstStyle/>
          <a:p>
            <a:r>
              <a:rPr lang="en-US" dirty="0"/>
              <a:t>d(</a:t>
            </a:r>
            <a:r>
              <a:rPr lang="en-US" dirty="0" err="1"/>
              <a:t>x,x</a:t>
            </a:r>
            <a:r>
              <a:rPr lang="en-US" dirty="0"/>
              <a:t>) = 0 because 0 edits suffice.</a:t>
            </a:r>
            <a:endParaRPr lang="en-US" dirty="0">
              <a:sym typeface="Symbol" pitchFamily="18" charset="2"/>
            </a:endParaRPr>
          </a:p>
          <a:p>
            <a:r>
              <a:rPr lang="en-US" dirty="0">
                <a:sym typeface="Symbol" pitchFamily="18" charset="2"/>
              </a:rPr>
              <a:t>d(</a:t>
            </a:r>
            <a:r>
              <a:rPr lang="en-US" dirty="0" err="1">
                <a:sym typeface="Symbol" pitchFamily="18" charset="2"/>
              </a:rPr>
              <a:t>x,y</a:t>
            </a:r>
            <a:r>
              <a:rPr lang="en-US" dirty="0">
                <a:sym typeface="Symbol" pitchFamily="18" charset="2"/>
              </a:rPr>
              <a:t>) = d(</a:t>
            </a:r>
            <a:r>
              <a:rPr lang="en-US" dirty="0" err="1">
                <a:sym typeface="Symbol" pitchFamily="18" charset="2"/>
              </a:rPr>
              <a:t>y,x</a:t>
            </a:r>
            <a:r>
              <a:rPr lang="en-US" dirty="0">
                <a:sym typeface="Symbol" pitchFamily="18" charset="2"/>
              </a:rPr>
              <a:t>) because insert/delete are inverses of each other.</a:t>
            </a:r>
          </a:p>
          <a:p>
            <a:r>
              <a:rPr lang="en-US" dirty="0">
                <a:sym typeface="Symbol" pitchFamily="18" charset="2"/>
              </a:rPr>
              <a:t>d(</a:t>
            </a:r>
            <a:r>
              <a:rPr lang="en-US" dirty="0" err="1">
                <a:sym typeface="Symbol" pitchFamily="18" charset="2"/>
              </a:rPr>
              <a:t>x,y</a:t>
            </a:r>
            <a:r>
              <a:rPr lang="en-US" dirty="0">
                <a:sym typeface="Symbol" pitchFamily="18" charset="2"/>
              </a:rPr>
              <a:t>) </a:t>
            </a:r>
            <a:r>
              <a:rPr lang="en-US" u="sng" dirty="0">
                <a:sym typeface="Symbol" pitchFamily="18" charset="2"/>
              </a:rPr>
              <a:t>&gt;</a:t>
            </a:r>
            <a:r>
              <a:rPr lang="en-US" dirty="0">
                <a:sym typeface="Symbol" pitchFamily="18" charset="2"/>
              </a:rPr>
              <a:t> 0: no notion of negative edits.</a:t>
            </a:r>
          </a:p>
          <a:p>
            <a:r>
              <a:rPr lang="en-US" dirty="0">
                <a:solidFill>
                  <a:srgbClr val="33CC33"/>
                </a:solidFill>
                <a:sym typeface="Symbol" pitchFamily="18" charset="2"/>
              </a:rPr>
              <a:t>Triangle inequality</a:t>
            </a:r>
            <a:r>
              <a:rPr lang="en-US" dirty="0">
                <a:sym typeface="Symbol" pitchFamily="18" charset="2"/>
              </a:rPr>
              <a:t>: changing</a:t>
            </a:r>
            <a:r>
              <a:rPr lang="en-US" i="1" dirty="0">
                <a:sym typeface="Symbol" pitchFamily="18" charset="2"/>
              </a:rPr>
              <a:t> x</a:t>
            </a:r>
            <a:r>
              <a:rPr lang="en-US" dirty="0">
                <a:sym typeface="Symbol" pitchFamily="18" charset="2"/>
              </a:rPr>
              <a:t>  to </a:t>
            </a:r>
            <a:r>
              <a:rPr lang="en-US" i="1" dirty="0">
                <a:sym typeface="Symbol" pitchFamily="18" charset="2"/>
              </a:rPr>
              <a:t>z</a:t>
            </a:r>
            <a:r>
              <a:rPr lang="en-US" dirty="0">
                <a:sym typeface="Symbol" pitchFamily="18" charset="2"/>
              </a:rPr>
              <a:t> and then to </a:t>
            </a:r>
            <a:r>
              <a:rPr lang="en-US" i="1" dirty="0">
                <a:sym typeface="Symbol" pitchFamily="18" charset="2"/>
              </a:rPr>
              <a:t>y</a:t>
            </a:r>
            <a:r>
              <a:rPr lang="en-US" dirty="0">
                <a:sym typeface="Symbol" pitchFamily="18" charset="2"/>
              </a:rPr>
              <a:t>  is one way to change </a:t>
            </a:r>
            <a:r>
              <a:rPr lang="en-US" i="1" dirty="0">
                <a:sym typeface="Symbol" pitchFamily="18" charset="2"/>
              </a:rPr>
              <a:t>x</a:t>
            </a:r>
            <a:r>
              <a:rPr lang="en-US" dirty="0">
                <a:sym typeface="Symbol" pitchFamily="18" charset="2"/>
              </a:rPr>
              <a:t>  to </a:t>
            </a:r>
            <a:r>
              <a:rPr lang="en-US" i="1" dirty="0">
                <a:sym typeface="Symbol" pitchFamily="18" charset="2"/>
              </a:rPr>
              <a:t>y</a:t>
            </a:r>
            <a:r>
              <a:rPr lang="en-US" dirty="0">
                <a:sym typeface="Symbol" pitchFamily="18" charset="2"/>
              </a:rPr>
              <a:t>. The minimum is no more than that</a:t>
            </a:r>
          </a:p>
        </p:txBody>
      </p:sp>
    </p:spTree>
    <p:extLst>
      <p:ext uri="{BB962C8B-B14F-4D97-AF65-F5344CB8AC3E}">
        <p14:creationId xmlns:p14="http://schemas.microsoft.com/office/powerpoint/2010/main" val="58888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950F1-C0C3-4D05-B569-A0059615EC90}" type="slidenum">
              <a:rPr lang="en-US"/>
              <a:pPr/>
              <a:t>32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Variant Edit Distances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10896600" cy="4267200"/>
          </a:xfrm>
        </p:spPr>
        <p:txBody>
          <a:bodyPr/>
          <a:lstStyle/>
          <a:p>
            <a:r>
              <a:rPr lang="en-US" dirty="0"/>
              <a:t>Allow insert, delete, and </a:t>
            </a:r>
            <a:r>
              <a:rPr lang="en-US" dirty="0">
                <a:solidFill>
                  <a:srgbClr val="FF0000"/>
                </a:solidFill>
              </a:rPr>
              <a:t>mutate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Change one character into another.</a:t>
            </a:r>
          </a:p>
          <a:p>
            <a:r>
              <a:rPr lang="en-US" dirty="0"/>
              <a:t>Minimum number of inserts, deletes, and mutates also forms a distance measure.</a:t>
            </a:r>
          </a:p>
          <a:p>
            <a:endParaRPr lang="en-US" dirty="0"/>
          </a:p>
          <a:p>
            <a:r>
              <a:rPr lang="en-US" dirty="0"/>
              <a:t>Same for any set of operations on strings.</a:t>
            </a:r>
          </a:p>
          <a:p>
            <a:pPr lvl="1"/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substring reversal </a:t>
            </a:r>
            <a:r>
              <a:rPr lang="en-US" dirty="0"/>
              <a:t>or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block transposition </a:t>
            </a:r>
            <a:r>
              <a:rPr lang="en-US" dirty="0"/>
              <a:t>is used for DNA sequences</a:t>
            </a:r>
          </a:p>
          <a:p>
            <a:pPr lvl="1"/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character transposition </a:t>
            </a:r>
            <a:r>
              <a:rPr lang="en-US" dirty="0"/>
              <a:t>is used for spelling</a:t>
            </a:r>
          </a:p>
        </p:txBody>
      </p:sp>
    </p:spTree>
    <p:extLst>
      <p:ext uri="{BB962C8B-B14F-4D97-AF65-F5344CB8AC3E}">
        <p14:creationId xmlns:p14="http://schemas.microsoft.com/office/powerpoint/2010/main" val="1050904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D3401B-F0E7-4106-8B90-E581B70D31C7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F50BB52-B789-4750-A78D-E8645607DC16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6879787-DFD4-471C-B22D-1F2C55024EFB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E744AED-61D1-46CB-85CB-DB699725B722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4195FAD-4EC3-44D9-9C6E-8ECFEB9D41A1}"/>
                </a:ext>
              </a:extLst>
            </p:cNvPr>
            <p:cNvSpPr/>
            <p:nvPr/>
          </p:nvSpPr>
          <p:spPr>
            <a:xfrm>
              <a:off x="1619250" y="25489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8ED9AAB-3208-4328-BA17-192E37670330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8258657-2695-486F-AC52-BAD78BE1ACD0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32A88AF-CF72-430B-83DE-E4D8FB03932B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7D09697-BD7D-438B-8F52-82EBBC6309F7}"/>
                  </a:ext>
                </a:extLst>
              </p14:cNvPr>
              <p14:cNvContentPartPr/>
              <p14:nvPr/>
            </p14:nvContentPartPr>
            <p14:xfrm>
              <a:off x="954202" y="2362582"/>
              <a:ext cx="1785960" cy="1627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7D09697-BD7D-438B-8F52-82EBBC6309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8202" y="2326942"/>
                <a:ext cx="1857600" cy="169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A528C4D-B98B-44EB-A42D-A9A30006FE77}"/>
                  </a:ext>
                </a:extLst>
              </p14:cNvPr>
              <p14:cNvContentPartPr/>
              <p14:nvPr/>
            </p14:nvContentPartPr>
            <p14:xfrm>
              <a:off x="1719922" y="1845622"/>
              <a:ext cx="1712160" cy="1528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A528C4D-B98B-44EB-A42D-A9A30006FE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83922" y="1809622"/>
                <a:ext cx="1783800" cy="159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2140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297801-513C-4EFD-AFD7-EC0B0DC27EBC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14B369F-3D5F-4C84-978D-0F484DAEDA67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C842228-FD34-4870-9F54-E7A3477E786F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47D194-DAA0-4F3F-BC6F-AA7DFC156DE8}"/>
                </a:ext>
              </a:extLst>
            </p:cNvPr>
            <p:cNvSpPr/>
            <p:nvPr/>
          </p:nvSpPr>
          <p:spPr>
            <a:xfrm>
              <a:off x="2671762" y="30861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487531D-924B-4759-AE91-551328BD1187}"/>
                </a:ext>
              </a:extLst>
            </p:cNvPr>
            <p:cNvSpPr/>
            <p:nvPr/>
          </p:nvSpPr>
          <p:spPr>
            <a:xfrm>
              <a:off x="1619250" y="25489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531C13C-41A9-4FBC-82F2-0B68DDCD2CAF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2102CE6-7A8A-449B-BFA4-80E71627C731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8325B97-1E89-4896-9E26-968C2BA6C761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0C3CC8-B4C0-4005-AA10-E4588E220FEF}"/>
              </a:ext>
            </a:extLst>
          </p:cNvPr>
          <p:cNvCxnSpPr>
            <a:cxnSpLocks/>
            <a:stCxn id="27" idx="5"/>
            <a:endCxn id="23" idx="1"/>
          </p:cNvCxnSpPr>
          <p:nvPr/>
        </p:nvCxnSpPr>
        <p:spPr>
          <a:xfrm>
            <a:off x="2568482" y="2908065"/>
            <a:ext cx="125598" cy="2136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670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D40839-C339-4D6F-985C-C1A1BD355B67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2C833-CAC6-41B3-8132-4CF7C2D45397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7EA6F72-12F5-4EBF-86D0-E34F5FBE7ED2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2F0833B-628D-4AFE-A8EA-A3BAF3C1E5D9}"/>
                </a:ext>
              </a:extLst>
            </p:cNvPr>
            <p:cNvSpPr/>
            <p:nvPr/>
          </p:nvSpPr>
          <p:spPr>
            <a:xfrm>
              <a:off x="2671762" y="30861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6B0E6AF-0CD2-421F-989F-1D4ECE37B0C0}"/>
                </a:ext>
              </a:extLst>
            </p:cNvPr>
            <p:cNvSpPr/>
            <p:nvPr/>
          </p:nvSpPr>
          <p:spPr>
            <a:xfrm>
              <a:off x="1619250" y="25489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8DE5AB7-1132-40A1-9384-4CB9D383CEC4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1148057-B304-4FD7-9765-CFAC035EC96D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8B53A98-259D-4CCC-A41C-C8A6F5EE69B4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4063A0-3068-47EC-BEC4-7A6EDDDD9ED7}"/>
              </a:ext>
            </a:extLst>
          </p:cNvPr>
          <p:cNvCxnSpPr>
            <a:cxnSpLocks/>
          </p:cNvCxnSpPr>
          <p:nvPr/>
        </p:nvCxnSpPr>
        <p:spPr>
          <a:xfrm flipV="1">
            <a:off x="1371600" y="2286000"/>
            <a:ext cx="1676400" cy="914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576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7B868B-D637-4CD9-84DE-5353EE5236DC}"/>
              </a:ext>
            </a:extLst>
          </p:cNvPr>
          <p:cNvSpPr txBox="1"/>
          <p:nvPr/>
        </p:nvSpPr>
        <p:spPr>
          <a:xfrm>
            <a:off x="5105400" y="344719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D5676B-6189-47E8-BB27-89F218335446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2610ECE-0584-48AE-A017-8A31A2F60348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2107D1B-DA4F-474C-A42E-0FCD3C53EDBD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CB5BD59-99BA-4E61-A395-5D890271393B}"/>
                </a:ext>
              </a:extLst>
            </p:cNvPr>
            <p:cNvSpPr/>
            <p:nvPr/>
          </p:nvSpPr>
          <p:spPr>
            <a:xfrm>
              <a:off x="2671762" y="30861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7E27203-6EDD-451D-A946-67BAF05D9C78}"/>
                </a:ext>
              </a:extLst>
            </p:cNvPr>
            <p:cNvSpPr/>
            <p:nvPr/>
          </p:nvSpPr>
          <p:spPr>
            <a:xfrm>
              <a:off x="1512841" y="2511099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C9A6AD8-B2D8-4627-A4D5-61D30236E539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DE453A5-A015-4B5A-9A44-BECC5A775C43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5F7E720-8C57-4405-9D4D-2E6F4C698590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25460E-91B4-4723-A6DA-922A077317CF}"/>
              </a:ext>
            </a:extLst>
          </p:cNvPr>
          <p:cNvCxnSpPr>
            <a:cxnSpLocks/>
          </p:cNvCxnSpPr>
          <p:nvPr/>
        </p:nvCxnSpPr>
        <p:spPr>
          <a:xfrm flipV="1">
            <a:off x="1371600" y="2286000"/>
            <a:ext cx="1676400" cy="914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E5E909A-B338-437E-A3E9-12AC1CF8AF36}"/>
              </a:ext>
            </a:extLst>
          </p:cNvPr>
          <p:cNvCxnSpPr>
            <a:cxnSpLocks/>
            <a:stCxn id="37" idx="6"/>
            <a:endCxn id="35" idx="2"/>
          </p:cNvCxnSpPr>
          <p:nvPr/>
        </p:nvCxnSpPr>
        <p:spPr>
          <a:xfrm flipV="1">
            <a:off x="1665241" y="2254180"/>
            <a:ext cx="1382759" cy="3464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4BC49FE-34B1-4A89-A6F6-5C6D938BC16E}"/>
              </a:ext>
            </a:extLst>
          </p:cNvPr>
          <p:cNvCxnSpPr>
            <a:cxnSpLocks/>
            <a:stCxn id="40" idx="7"/>
            <a:endCxn id="35" idx="3"/>
          </p:cNvCxnSpPr>
          <p:nvPr/>
        </p:nvCxnSpPr>
        <p:spPr>
          <a:xfrm flipV="1">
            <a:off x="2568482" y="2308062"/>
            <a:ext cx="501836" cy="4922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7A5167D-4D0B-4596-A0D5-A64DE0C46ED6}"/>
              </a:ext>
            </a:extLst>
          </p:cNvPr>
          <p:cNvCxnSpPr>
            <a:cxnSpLocks/>
            <a:stCxn id="39" idx="0"/>
            <a:endCxn id="35" idx="4"/>
          </p:cNvCxnSpPr>
          <p:nvPr/>
        </p:nvCxnSpPr>
        <p:spPr>
          <a:xfrm flipV="1">
            <a:off x="2338387" y="2330380"/>
            <a:ext cx="785813" cy="12620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B32CFF-1B7C-4AEE-A1CC-A0527ADD02E7}"/>
              </a:ext>
            </a:extLst>
          </p:cNvPr>
          <p:cNvCxnSpPr>
            <a:cxnSpLocks/>
            <a:stCxn id="38" idx="6"/>
            <a:endCxn id="36" idx="2"/>
          </p:cNvCxnSpPr>
          <p:nvPr/>
        </p:nvCxnSpPr>
        <p:spPr>
          <a:xfrm flipV="1">
            <a:off x="1371600" y="3175582"/>
            <a:ext cx="1300162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30EF83E-C398-47F6-A88C-C338665A9980}"/>
              </a:ext>
            </a:extLst>
          </p:cNvPr>
          <p:cNvCxnSpPr>
            <a:cxnSpLocks/>
            <a:stCxn id="37" idx="5"/>
            <a:endCxn id="36" idx="2"/>
          </p:cNvCxnSpPr>
          <p:nvPr/>
        </p:nvCxnSpPr>
        <p:spPr>
          <a:xfrm>
            <a:off x="1642923" y="2654463"/>
            <a:ext cx="1028839" cy="5211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1F065AC-33C8-4DF0-B25F-653CB54AE6CF}"/>
              </a:ext>
            </a:extLst>
          </p:cNvPr>
          <p:cNvCxnSpPr>
            <a:cxnSpLocks/>
            <a:stCxn id="37" idx="7"/>
            <a:endCxn id="34" idx="3"/>
          </p:cNvCxnSpPr>
          <p:nvPr/>
        </p:nvCxnSpPr>
        <p:spPr>
          <a:xfrm flipV="1">
            <a:off x="1642923" y="2274724"/>
            <a:ext cx="284395" cy="2719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1AA8453-80F3-4899-BCA7-20870965EA27}"/>
              </a:ext>
            </a:extLst>
          </p:cNvPr>
          <p:cNvCxnSpPr>
            <a:cxnSpLocks/>
            <a:stCxn id="38" idx="7"/>
            <a:endCxn id="34" idx="4"/>
          </p:cNvCxnSpPr>
          <p:nvPr/>
        </p:nvCxnSpPr>
        <p:spPr>
          <a:xfrm flipV="1">
            <a:off x="1349282" y="2297042"/>
            <a:ext cx="631918" cy="9008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DAC7287-DEE3-4587-8EB9-BC360C0C8877}"/>
              </a:ext>
            </a:extLst>
          </p:cNvPr>
          <p:cNvCxnSpPr>
            <a:cxnSpLocks/>
            <a:stCxn id="39" idx="0"/>
            <a:endCxn id="34" idx="4"/>
          </p:cNvCxnSpPr>
          <p:nvPr/>
        </p:nvCxnSpPr>
        <p:spPr>
          <a:xfrm flipH="1" flipV="1">
            <a:off x="1981200" y="2297042"/>
            <a:ext cx="357187" cy="1295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19D1C36-A0EE-4626-AA19-DB8D97AFE776}"/>
              </a:ext>
            </a:extLst>
          </p:cNvPr>
          <p:cNvCxnSpPr>
            <a:cxnSpLocks/>
            <a:stCxn id="39" idx="0"/>
            <a:endCxn id="36" idx="3"/>
          </p:cNvCxnSpPr>
          <p:nvPr/>
        </p:nvCxnSpPr>
        <p:spPr>
          <a:xfrm flipV="1">
            <a:off x="2338387" y="3229464"/>
            <a:ext cx="355693" cy="3629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C65E2900-31E9-4A62-9FC9-D528056FF759}"/>
              </a:ext>
            </a:extLst>
          </p:cNvPr>
          <p:cNvCxnSpPr>
            <a:cxnSpLocks/>
            <a:stCxn id="40" idx="1"/>
            <a:endCxn id="34" idx="4"/>
          </p:cNvCxnSpPr>
          <p:nvPr/>
        </p:nvCxnSpPr>
        <p:spPr>
          <a:xfrm flipH="1" flipV="1">
            <a:off x="1981200" y="2297042"/>
            <a:ext cx="479518" cy="5032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8871DE4-E34C-4C77-873E-FCCEFDDA8BDA}"/>
              </a:ext>
            </a:extLst>
          </p:cNvPr>
          <p:cNvCxnSpPr>
            <a:cxnSpLocks/>
            <a:stCxn id="36" idx="1"/>
            <a:endCxn id="40" idx="5"/>
          </p:cNvCxnSpPr>
          <p:nvPr/>
        </p:nvCxnSpPr>
        <p:spPr>
          <a:xfrm flipH="1" flipV="1">
            <a:off x="2568482" y="2908065"/>
            <a:ext cx="125598" cy="2136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322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1995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517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C4D4F-7F46-4E67-A647-71FD5E1E438E}"/>
              </a:ext>
            </a:extLst>
          </p:cNvPr>
          <p:cNvSpPr txBox="1"/>
          <p:nvPr/>
        </p:nvSpPr>
        <p:spPr>
          <a:xfrm>
            <a:off x="5105400" y="3445866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51A53-5882-4C6D-AA08-0AF8BAC47D20}"/>
              </a:ext>
            </a:extLst>
          </p:cNvPr>
          <p:cNvSpPr txBox="1"/>
          <p:nvPr/>
        </p:nvSpPr>
        <p:spPr>
          <a:xfrm>
            <a:off x="5105400" y="3875586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Distance between averages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8B772A8-EF89-4F9D-8908-36266D23F441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FFEFCF0-D03C-42A8-BB4C-9B3D7E05092E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4113E10-CD7C-4080-9B48-2B3644513DEA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7D5E0F3-AD30-47A3-AF66-A5C71D39895D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0A22CC8-0FCC-4C2A-BCBA-079E5B12FAF3}"/>
                </a:ext>
              </a:extLst>
            </p:cNvPr>
            <p:cNvSpPr/>
            <p:nvPr/>
          </p:nvSpPr>
          <p:spPr>
            <a:xfrm>
              <a:off x="1447800" y="246197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73717AD-4B88-48E4-B4E0-3372C5957F94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36EEEE8-BAD0-43FC-B550-5B4CB127E775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A62078A-37DE-414A-AD6E-B2451DD8A3E5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C5119A-0172-4EF4-B28B-460E97271153}"/>
              </a:ext>
            </a:extLst>
          </p:cNvPr>
          <p:cNvGrpSpPr/>
          <p:nvPr/>
        </p:nvGrpSpPr>
        <p:grpSpPr>
          <a:xfrm>
            <a:off x="1850962" y="2930383"/>
            <a:ext cx="135000" cy="169560"/>
            <a:chOff x="1959322" y="3082222"/>
            <a:chExt cx="135000" cy="16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C6AE97A-31DF-47B6-B894-9DED61200B52}"/>
                    </a:ext>
                  </a:extLst>
                </p14:cNvPr>
                <p14:cNvContentPartPr/>
                <p14:nvPr/>
              </p14:nvContentPartPr>
              <p14:xfrm>
                <a:off x="1959322" y="3082222"/>
                <a:ext cx="135000" cy="148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C6AE97A-31DF-47B6-B894-9DED61200B5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23682" y="3046582"/>
                  <a:ext cx="2066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AF4BFAD-CD83-4B8A-AD02-12E378249014}"/>
                    </a:ext>
                  </a:extLst>
                </p14:cNvPr>
                <p14:cNvContentPartPr/>
                <p14:nvPr/>
              </p14:nvContentPartPr>
              <p14:xfrm>
                <a:off x="1961122" y="3097342"/>
                <a:ext cx="132480" cy="154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AF4BFAD-CD83-4B8A-AD02-12E37824901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25122" y="3061702"/>
                  <a:ext cx="204120" cy="22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C838B46-7A39-41F2-9CB1-85A3DD3FFAEC}"/>
              </a:ext>
            </a:extLst>
          </p:cNvPr>
          <p:cNvGrpSpPr/>
          <p:nvPr/>
        </p:nvGrpSpPr>
        <p:grpSpPr>
          <a:xfrm>
            <a:off x="2485642" y="2403982"/>
            <a:ext cx="149760" cy="158760"/>
            <a:chOff x="2485642" y="2403982"/>
            <a:chExt cx="149760" cy="15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DCFC053-62E4-410A-8559-DC4FCE37CD19}"/>
                    </a:ext>
                  </a:extLst>
                </p14:cNvPr>
                <p14:cNvContentPartPr/>
                <p14:nvPr/>
              </p14:nvContentPartPr>
              <p14:xfrm>
                <a:off x="2519122" y="2416942"/>
                <a:ext cx="107280" cy="145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DCFC053-62E4-410A-8559-DC4FCE37CD1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483482" y="2380942"/>
                  <a:ext cx="1789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AEEE1F9-F0E9-4819-8974-84B1093DA4B0}"/>
                    </a:ext>
                  </a:extLst>
                </p14:cNvPr>
                <p14:cNvContentPartPr/>
                <p14:nvPr/>
              </p14:nvContentPartPr>
              <p14:xfrm>
                <a:off x="2485642" y="2403982"/>
                <a:ext cx="149760" cy="1540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AEEE1F9-F0E9-4819-8974-84B1093DA4B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50002" y="2368342"/>
                  <a:ext cx="221400" cy="2257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0FBE6F2-1C84-4C9A-BD8B-F292CD31FFD7}"/>
              </a:ext>
            </a:extLst>
          </p:cNvPr>
          <p:cNvCxnSpPr>
            <a:cxnSpLocks/>
          </p:cNvCxnSpPr>
          <p:nvPr/>
        </p:nvCxnSpPr>
        <p:spPr>
          <a:xfrm flipV="1">
            <a:off x="1905000" y="2475254"/>
            <a:ext cx="685800" cy="5612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488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C4D4F-7F46-4E67-A647-71FD5E1E438E}"/>
              </a:ext>
            </a:extLst>
          </p:cNvPr>
          <p:cNvSpPr txBox="1"/>
          <p:nvPr/>
        </p:nvSpPr>
        <p:spPr>
          <a:xfrm>
            <a:off x="5105400" y="344719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51A53-5882-4C6D-AA08-0AF8BAC47D20}"/>
              </a:ext>
            </a:extLst>
          </p:cNvPr>
          <p:cNvSpPr txBox="1"/>
          <p:nvPr/>
        </p:nvSpPr>
        <p:spPr>
          <a:xfrm>
            <a:off x="5105400" y="387691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Distance between averages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/>
              <p:nvPr/>
            </p:nvSpPr>
            <p:spPr>
              <a:xfrm>
                <a:off x="609600" y="4411689"/>
                <a:ext cx="11125200" cy="835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Hausdorff</a:t>
                </a:r>
                <a:r>
                  <a:rPr lang="en-US" sz="2000" dirty="0"/>
                  <a:t> distance: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For each red 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compute the distance to the closest Blue point: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𝐵𝑙𝑢𝑒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11689"/>
                <a:ext cx="11125200" cy="835037"/>
              </a:xfrm>
              <a:prstGeom prst="rect">
                <a:avLst/>
              </a:prstGeom>
              <a:blipFill>
                <a:blip r:embed="rId2"/>
                <a:stretch>
                  <a:fillRect l="-548" t="-3650" b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B30FD68E-F4DC-4908-9DD8-B1F457792C4F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1F49927-C239-4B3A-A6BD-0D0FC9E9FD3C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F2FF24B-2860-47CB-B0CA-E7B7C622E9CD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E586458-BD8F-4D48-B91D-642528DEA784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BCBD200-733F-465B-896B-9C9A4DCD4A37}"/>
                </a:ext>
              </a:extLst>
            </p:cNvPr>
            <p:cNvSpPr/>
            <p:nvPr/>
          </p:nvSpPr>
          <p:spPr>
            <a:xfrm>
              <a:off x="1447800" y="246197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682F9D6-FDFE-4B5F-AAF1-ADF3E31BA7D0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EBEB57F-DA44-4E33-9485-E6983BDE286D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5D963BC-EF59-4F36-B1F6-11427A91B793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7C0D67-EE13-4934-8464-AB0EA9A8C156}"/>
              </a:ext>
            </a:extLst>
          </p:cNvPr>
          <p:cNvCxnSpPr>
            <a:cxnSpLocks/>
            <a:stCxn id="41" idx="7"/>
            <a:endCxn id="38" idx="3"/>
          </p:cNvCxnSpPr>
          <p:nvPr/>
        </p:nvCxnSpPr>
        <p:spPr>
          <a:xfrm flipV="1">
            <a:off x="1577882" y="2274724"/>
            <a:ext cx="349436" cy="222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DFDF169-18ED-44DF-B5C3-B2491D85FCA3}"/>
              </a:ext>
            </a:extLst>
          </p:cNvPr>
          <p:cNvCxnSpPr>
            <a:cxnSpLocks/>
            <a:stCxn id="43" idx="7"/>
            <a:endCxn id="40" idx="3"/>
          </p:cNvCxnSpPr>
          <p:nvPr/>
        </p:nvCxnSpPr>
        <p:spPr>
          <a:xfrm flipV="1">
            <a:off x="2392269" y="3230486"/>
            <a:ext cx="225611" cy="3842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A8A683D-9197-4619-A364-F6384002C57E}"/>
              </a:ext>
            </a:extLst>
          </p:cNvPr>
          <p:cNvCxnSpPr>
            <a:cxnSpLocks/>
            <a:stCxn id="44" idx="5"/>
            <a:endCxn id="40" idx="0"/>
          </p:cNvCxnSpPr>
          <p:nvPr/>
        </p:nvCxnSpPr>
        <p:spPr>
          <a:xfrm>
            <a:off x="2568482" y="2908065"/>
            <a:ext cx="103280" cy="1923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64ABC87-04FE-4DDD-9E46-E16B627B7EDF}"/>
              </a:ext>
            </a:extLst>
          </p:cNvPr>
          <p:cNvCxnSpPr>
            <a:cxnSpLocks/>
            <a:stCxn id="42" idx="6"/>
            <a:endCxn id="40" idx="2"/>
          </p:cNvCxnSpPr>
          <p:nvPr/>
        </p:nvCxnSpPr>
        <p:spPr>
          <a:xfrm flipV="1">
            <a:off x="1371600" y="3176604"/>
            <a:ext cx="1223962" cy="751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940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C4D4F-7F46-4E67-A647-71FD5E1E438E}"/>
              </a:ext>
            </a:extLst>
          </p:cNvPr>
          <p:cNvSpPr txBox="1"/>
          <p:nvPr/>
        </p:nvSpPr>
        <p:spPr>
          <a:xfrm>
            <a:off x="5105400" y="344719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51A53-5882-4C6D-AA08-0AF8BAC47D20}"/>
              </a:ext>
            </a:extLst>
          </p:cNvPr>
          <p:cNvSpPr txBox="1"/>
          <p:nvPr/>
        </p:nvSpPr>
        <p:spPr>
          <a:xfrm>
            <a:off x="5105400" y="387691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Distance between averages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/>
              <p:nvPr/>
            </p:nvSpPr>
            <p:spPr>
              <a:xfrm>
                <a:off x="602411" y="4469338"/>
                <a:ext cx="11201400" cy="1237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Hausdorff</a:t>
                </a:r>
                <a:r>
                  <a:rPr lang="en-US" sz="2000" dirty="0"/>
                  <a:t> distance: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For each red 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compute the distance to the closest Blue point: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𝐵𝑙𝑢𝑒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Find the maximum: this is the distance from Red to Blue: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𝑅𝑒𝑑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11" y="4469338"/>
                <a:ext cx="11201400" cy="1237711"/>
              </a:xfrm>
              <a:prstGeom prst="rect">
                <a:avLst/>
              </a:prstGeom>
              <a:blipFill>
                <a:blip r:embed="rId2"/>
                <a:stretch>
                  <a:fillRect l="-599" t="-1970" b="-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B70CEF03-EE88-4BC0-B954-B959DDD77259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6D73E92-DE6A-4089-964E-0FBA4CF47BB1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395BB0F-6BCE-4CBF-A955-2F7A45E62A44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34E2DE5-6BC5-4559-A397-9F278EA63597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D075EAF-96E8-4689-B0F9-88E3F9703218}"/>
                </a:ext>
              </a:extLst>
            </p:cNvPr>
            <p:cNvSpPr/>
            <p:nvPr/>
          </p:nvSpPr>
          <p:spPr>
            <a:xfrm>
              <a:off x="1447800" y="246197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CF76B4F-2F68-4DA2-8D10-436264846F51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7CFEEFD-8BD1-4FC4-9B1C-3F9DF3831E78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535B783-541D-4CEB-9610-426A422E082C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F9E3BB0-3E0F-453F-BF18-9B0CC774D907}"/>
              </a:ext>
            </a:extLst>
          </p:cNvPr>
          <p:cNvCxnSpPr>
            <a:cxnSpLocks/>
            <a:stCxn id="37" idx="7"/>
            <a:endCxn id="31" idx="3"/>
          </p:cNvCxnSpPr>
          <p:nvPr/>
        </p:nvCxnSpPr>
        <p:spPr>
          <a:xfrm flipV="1">
            <a:off x="1577882" y="2274724"/>
            <a:ext cx="349436" cy="2228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380F371-3A1D-4644-B1D4-1E8CF22E81AE}"/>
              </a:ext>
            </a:extLst>
          </p:cNvPr>
          <p:cNvCxnSpPr>
            <a:cxnSpLocks/>
            <a:stCxn id="39" idx="7"/>
            <a:endCxn id="33" idx="3"/>
          </p:cNvCxnSpPr>
          <p:nvPr/>
        </p:nvCxnSpPr>
        <p:spPr>
          <a:xfrm flipV="1">
            <a:off x="2392269" y="3230486"/>
            <a:ext cx="225611" cy="3842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BC24C05-2B8C-4D4A-8535-C9EB468DC22B}"/>
              </a:ext>
            </a:extLst>
          </p:cNvPr>
          <p:cNvCxnSpPr>
            <a:cxnSpLocks/>
            <a:stCxn id="40" idx="5"/>
            <a:endCxn id="33" idx="0"/>
          </p:cNvCxnSpPr>
          <p:nvPr/>
        </p:nvCxnSpPr>
        <p:spPr>
          <a:xfrm>
            <a:off x="2568482" y="2908065"/>
            <a:ext cx="103280" cy="1923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7F67B65-F503-4E39-B272-11EB4CB12367}"/>
              </a:ext>
            </a:extLst>
          </p:cNvPr>
          <p:cNvCxnSpPr>
            <a:cxnSpLocks/>
            <a:stCxn id="38" idx="6"/>
            <a:endCxn id="33" idx="2"/>
          </p:cNvCxnSpPr>
          <p:nvPr/>
        </p:nvCxnSpPr>
        <p:spPr>
          <a:xfrm flipV="1">
            <a:off x="1371600" y="3176604"/>
            <a:ext cx="1223962" cy="75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191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1ACFD747-8000-4784-AFAE-2A1CFBADD39E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2120D5D-8027-4306-8523-F131B53C1E23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FC1152A-D2D1-46D6-AB27-931B73474F87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BE354C2-92EF-4E1D-8250-7FE8321B98E3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ADE03CE-508E-4498-A580-C555F671D12D}"/>
                </a:ext>
              </a:extLst>
            </p:cNvPr>
            <p:cNvSpPr/>
            <p:nvPr/>
          </p:nvSpPr>
          <p:spPr>
            <a:xfrm>
              <a:off x="1447800" y="246197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2906BDD-E944-4D57-84C4-F7FF8C49AAA1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C4CF217-C1E1-40C9-A40F-04D23DDF8E3F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DBE9CD0-0C75-4DBD-8B56-5D9D00C3794F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C4D4F-7F46-4E67-A647-71FD5E1E438E}"/>
              </a:ext>
            </a:extLst>
          </p:cNvPr>
          <p:cNvSpPr txBox="1"/>
          <p:nvPr/>
        </p:nvSpPr>
        <p:spPr>
          <a:xfrm>
            <a:off x="5105400" y="344719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51A53-5882-4C6D-AA08-0AF8BAC47D20}"/>
              </a:ext>
            </a:extLst>
          </p:cNvPr>
          <p:cNvSpPr txBox="1"/>
          <p:nvPr/>
        </p:nvSpPr>
        <p:spPr>
          <a:xfrm>
            <a:off x="5105400" y="387691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Distance between averages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/>
              <p:nvPr/>
            </p:nvSpPr>
            <p:spPr>
              <a:xfrm>
                <a:off x="609600" y="4471336"/>
                <a:ext cx="11430000" cy="1853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Hausdorff</a:t>
                </a:r>
                <a:r>
                  <a:rPr lang="en-US" sz="2000" dirty="0"/>
                  <a:t> distance: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For each red 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compute the distance to the closest Blue point: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𝐵𝑙𝑢𝑒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Find the maximum: this is the distance from Red to Blue: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𝑅𝑒𝑑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Compute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𝑅𝑒𝑑</m:t>
                        </m:r>
                      </m:e>
                    </m:d>
                  </m:oMath>
                </a14:m>
                <a:endParaRPr lang="en-US" sz="20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71336"/>
                <a:ext cx="11430000" cy="1853264"/>
              </a:xfrm>
              <a:prstGeom prst="rect">
                <a:avLst/>
              </a:prstGeom>
              <a:blipFill>
                <a:blip r:embed="rId2"/>
                <a:stretch>
                  <a:fillRect l="-533" t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1910A3-8A11-4692-916B-2A66C31E0819}"/>
              </a:ext>
            </a:extLst>
          </p:cNvPr>
          <p:cNvCxnSpPr>
            <a:stCxn id="28" idx="6"/>
            <a:endCxn id="26" idx="2"/>
          </p:cNvCxnSpPr>
          <p:nvPr/>
        </p:nvCxnSpPr>
        <p:spPr>
          <a:xfrm flipV="1">
            <a:off x="1371600" y="3176604"/>
            <a:ext cx="1223962" cy="75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40FAF8-668A-4297-93B3-17DBBF9780A3}"/>
              </a:ext>
            </a:extLst>
          </p:cNvPr>
          <p:cNvCxnSpPr>
            <a:cxnSpLocks/>
            <a:stCxn id="30" idx="7"/>
            <a:endCxn id="25" idx="3"/>
          </p:cNvCxnSpPr>
          <p:nvPr/>
        </p:nvCxnSpPr>
        <p:spPr>
          <a:xfrm flipV="1">
            <a:off x="2568482" y="2308062"/>
            <a:ext cx="501836" cy="49223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102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1ACFD747-8000-4784-AFAE-2A1CFBADD39E}"/>
              </a:ext>
            </a:extLst>
          </p:cNvPr>
          <p:cNvGrpSpPr/>
          <p:nvPr/>
        </p:nvGrpSpPr>
        <p:grpSpPr>
          <a:xfrm>
            <a:off x="1219200" y="2144642"/>
            <a:ext cx="1981200" cy="1600200"/>
            <a:chOff x="1219200" y="2131360"/>
            <a:chExt cx="1981200" cy="16002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2120D5D-8027-4306-8523-F131B53C1E23}"/>
                </a:ext>
              </a:extLst>
            </p:cNvPr>
            <p:cNvSpPr/>
            <p:nvPr/>
          </p:nvSpPr>
          <p:spPr>
            <a:xfrm>
              <a:off x="1905000" y="213136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FC1152A-D2D1-46D6-AB27-931B73474F87}"/>
                </a:ext>
              </a:extLst>
            </p:cNvPr>
            <p:cNvSpPr/>
            <p:nvPr/>
          </p:nvSpPr>
          <p:spPr>
            <a:xfrm>
              <a:off x="3048000" y="2164698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BE354C2-92EF-4E1D-8250-7FE8321B98E3}"/>
                </a:ext>
              </a:extLst>
            </p:cNvPr>
            <p:cNvSpPr/>
            <p:nvPr/>
          </p:nvSpPr>
          <p:spPr>
            <a:xfrm>
              <a:off x="2595562" y="3087122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ADE03CE-508E-4498-A580-C555F671D12D}"/>
                </a:ext>
              </a:extLst>
            </p:cNvPr>
            <p:cNvSpPr/>
            <p:nvPr/>
          </p:nvSpPr>
          <p:spPr>
            <a:xfrm>
              <a:off x="1447800" y="246197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2906BDD-E944-4D57-84C4-F7FF8C49AAA1}"/>
                </a:ext>
              </a:extLst>
            </p:cNvPr>
            <p:cNvSpPr/>
            <p:nvPr/>
          </p:nvSpPr>
          <p:spPr>
            <a:xfrm>
              <a:off x="1219200" y="31623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C4CF217-C1E1-40C9-A40F-04D23DDF8E3F}"/>
                </a:ext>
              </a:extLst>
            </p:cNvPr>
            <p:cNvSpPr/>
            <p:nvPr/>
          </p:nvSpPr>
          <p:spPr>
            <a:xfrm>
              <a:off x="2262187" y="357916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DBE9CD0-0C75-4DBD-8B56-5D9D00C3794F}"/>
                </a:ext>
              </a:extLst>
            </p:cNvPr>
            <p:cNvSpPr/>
            <p:nvPr/>
          </p:nvSpPr>
          <p:spPr>
            <a:xfrm>
              <a:off x="2438400" y="2764701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9BFB162-F3F3-459E-B492-5A7EA48F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between sets of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A41EB5-B280-447A-B2E5-93DB11927EE9}"/>
              </a:ext>
            </a:extLst>
          </p:cNvPr>
          <p:cNvSpPr txBox="1"/>
          <p:nvPr/>
        </p:nvSpPr>
        <p:spPr>
          <a:xfrm>
            <a:off x="4038600" y="1703033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measure the distance between the two sets?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4CB41-AADF-428F-8405-D0E7AA6A5FEC}"/>
              </a:ext>
            </a:extLst>
          </p:cNvPr>
          <p:cNvSpPr txBox="1"/>
          <p:nvPr/>
        </p:nvSpPr>
        <p:spPr>
          <a:xfrm>
            <a:off x="5105400" y="2621280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Minimum distance over all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D9249-74D1-4D61-8649-449534F5DBBB}"/>
              </a:ext>
            </a:extLst>
          </p:cNvPr>
          <p:cNvSpPr txBox="1"/>
          <p:nvPr/>
        </p:nvSpPr>
        <p:spPr>
          <a:xfrm>
            <a:off x="5105400" y="3036502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Maximum distance over all pairs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7C4D4F-7F46-4E67-A647-71FD5E1E438E}"/>
              </a:ext>
            </a:extLst>
          </p:cNvPr>
          <p:cNvSpPr txBox="1"/>
          <p:nvPr/>
        </p:nvSpPr>
        <p:spPr>
          <a:xfrm>
            <a:off x="5105400" y="344719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Average distance over all pairs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51A53-5882-4C6D-AA08-0AF8BAC47D20}"/>
              </a:ext>
            </a:extLst>
          </p:cNvPr>
          <p:cNvSpPr txBox="1"/>
          <p:nvPr/>
        </p:nvSpPr>
        <p:spPr>
          <a:xfrm>
            <a:off x="5105400" y="3876914"/>
            <a:ext cx="4962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Distance between averages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/>
              <p:nvPr/>
            </p:nvSpPr>
            <p:spPr>
              <a:xfrm>
                <a:off x="609600" y="4419600"/>
                <a:ext cx="11430000" cy="2322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</a:rPr>
                  <a:t>Hausdorff</a:t>
                </a:r>
                <a:r>
                  <a:rPr lang="en-US" sz="2000" dirty="0"/>
                  <a:t> distance: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For each red 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compute the distance to the closest Blue point: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𝐵𝑙𝑢𝑒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Find the maximum: this is the distance from Red to Blue: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𝑅𝑒𝑑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lim>
                        </m:limLow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Compute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𝐵𝑙𝑢𝑒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𝑅𝑒𝑑</m:t>
                        </m:r>
                      </m:e>
                    </m:d>
                  </m:oMath>
                </a14:m>
                <a:endParaRPr lang="en-US" sz="20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Take the maximum of the two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𝑅𝑒𝑑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𝐵𝑙𝑢𝑒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𝑅𝑒𝑑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lim>
                                  </m:limLow>
                                </m:fName>
                                <m:e>
                                  <m:func>
                                    <m:func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limLow>
                                        <m:limLow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min</m:t>
                                          </m:r>
                                        </m:e>
                                        <m:li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∈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𝐵𝑙𝑢𝑒</m:t>
                                          </m:r>
                                        </m:lim>
                                      </m:limLow>
                                    </m:fNam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func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𝐵𝑙𝑢𝑒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lim>
                                  </m:limLow>
                                </m:fName>
                                <m:e>
                                  <m:func>
                                    <m:func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limLow>
                                        <m:limLow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min</m:t>
                                          </m:r>
                                        </m:e>
                                        <m:lim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∈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𝑅𝑒𝑑</m:t>
                                          </m:r>
                                        </m:lim>
                                      </m:limLow>
                                    </m:fNam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B98246-337E-4001-9C1F-D081118EE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19600"/>
                <a:ext cx="11430000" cy="2322367"/>
              </a:xfrm>
              <a:prstGeom prst="rect">
                <a:avLst/>
              </a:prstGeom>
              <a:blipFill>
                <a:blip r:embed="rId2"/>
                <a:stretch>
                  <a:fillRect l="-533" t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1910A3-8A11-4692-916B-2A66C31E0819}"/>
              </a:ext>
            </a:extLst>
          </p:cNvPr>
          <p:cNvCxnSpPr>
            <a:stCxn id="28" idx="6"/>
            <a:endCxn id="26" idx="2"/>
          </p:cNvCxnSpPr>
          <p:nvPr/>
        </p:nvCxnSpPr>
        <p:spPr>
          <a:xfrm flipV="1">
            <a:off x="1371600" y="3176604"/>
            <a:ext cx="1223962" cy="751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4758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Distances between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11506200" cy="5257800"/>
          </a:xfrm>
        </p:spPr>
        <p:txBody>
          <a:bodyPr>
            <a:normAutofit/>
          </a:bodyPr>
          <a:lstStyle/>
          <a:p>
            <a:r>
              <a:rPr lang="en-US" dirty="0"/>
              <a:t>Sometimes data can be represented as a distribution (e.g., a document is a distribution over the words)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do we measure distance between distributions?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6892333"/>
              </p:ext>
            </p:extLst>
          </p:nvPr>
        </p:nvGraphicFramePr>
        <p:xfrm>
          <a:off x="2438400" y="2758440"/>
          <a:ext cx="73914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lang="en-US" sz="1600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600" dirty="0" err="1"/>
                        <a:t>D1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600" dirty="0" err="1"/>
                        <a:t>D2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600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91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Variational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11506200" cy="2590801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Variational distance</a:t>
                </a:r>
                <a:r>
                  <a:rPr lang="en-US" dirty="0"/>
                  <a:t>: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distance between the distribution vectors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11506200" cy="2590801"/>
              </a:xfrm>
              <a:blipFill>
                <a:blip r:embed="rId2"/>
                <a:stretch>
                  <a:fillRect l="-689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485850"/>
              </p:ext>
            </p:extLst>
          </p:nvPr>
        </p:nvGraphicFramePr>
        <p:xfrm>
          <a:off x="762000" y="2256473"/>
          <a:ext cx="6477000" cy="1384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175">
                <a:tc>
                  <a:txBody>
                    <a:bodyPr/>
                    <a:lstStyle/>
                    <a:p>
                      <a:r>
                        <a:rPr lang="en-US" sz="1600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175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rgbClr val="0070C0"/>
                          </a:solidFill>
                        </a:rPr>
                        <a:t>D1</a:t>
                      </a:r>
                      <a:endParaRPr lang="en-US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175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rgbClr val="FF0000"/>
                          </a:solidFill>
                        </a:rPr>
                        <a:t>D2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17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0AF5440-2DB8-4590-88BA-D99E8BEECD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166339"/>
              </p:ext>
            </p:extLst>
          </p:nvPr>
        </p:nvGraphicFramePr>
        <p:xfrm>
          <a:off x="633412" y="38566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7" name="Group 56">
            <a:extLst>
              <a:ext uri="{FF2B5EF4-FFF2-40B4-BE49-F238E27FC236}">
                <a16:creationId xmlns:a16="http://schemas.microsoft.com/office/drawing/2014/main" id="{B7D7E10D-FC7D-45B5-A7AF-D5B9D30CEBB2}"/>
              </a:ext>
            </a:extLst>
          </p:cNvPr>
          <p:cNvGrpSpPr/>
          <p:nvPr/>
        </p:nvGrpSpPr>
        <p:grpSpPr>
          <a:xfrm>
            <a:off x="1143000" y="4876800"/>
            <a:ext cx="152400" cy="152400"/>
            <a:chOff x="1143000" y="4876800"/>
            <a:chExt cx="152400" cy="15240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D6441C6-76AC-44A4-A2C4-058CC9BF5B56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A1B319C-5EC6-433F-BAAB-CB596394EDB0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808B397-5332-4672-A89F-0C0D9726802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7F42010-8863-48E4-99E5-2F4CBDE53692}"/>
              </a:ext>
            </a:extLst>
          </p:cNvPr>
          <p:cNvGrpSpPr/>
          <p:nvPr/>
        </p:nvGrpSpPr>
        <p:grpSpPr>
          <a:xfrm>
            <a:off x="4191000" y="5715000"/>
            <a:ext cx="152400" cy="152400"/>
            <a:chOff x="1143000" y="4876800"/>
            <a:chExt cx="152400" cy="152400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A2D44DC-8452-45A5-8558-F58E18A4FFA8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7FDDA6E-59D1-4D12-A2AF-43038A12F61E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AD6301A-0176-4217-AA3B-657E84C9D952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0748920-1F1E-423D-98B8-7C884DED2CD6}"/>
              </a:ext>
            </a:extLst>
          </p:cNvPr>
          <p:cNvGrpSpPr/>
          <p:nvPr/>
        </p:nvGrpSpPr>
        <p:grpSpPr>
          <a:xfrm>
            <a:off x="2438400" y="4572005"/>
            <a:ext cx="238115" cy="304796"/>
            <a:chOff x="1143000" y="4876800"/>
            <a:chExt cx="152400" cy="152400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FB416E9-4266-4684-97AF-F50F7BB06C39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A8FBDFD-0109-46B0-90FF-756701D3F148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4A3BA44-2592-4DF3-B6A9-24F257952721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2E917FF-A6D4-43C0-9DE3-94E68999BBF8}"/>
              </a:ext>
            </a:extLst>
          </p:cNvPr>
          <p:cNvGrpSpPr/>
          <p:nvPr/>
        </p:nvGrpSpPr>
        <p:grpSpPr>
          <a:xfrm>
            <a:off x="1600200" y="4876800"/>
            <a:ext cx="280973" cy="1004887"/>
            <a:chOff x="1143000" y="4876800"/>
            <a:chExt cx="152400" cy="152400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A75BEBF-15E9-4F59-B3A0-49804DCA57AF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EF0F4E2-9315-48DA-9079-6C2418D76530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820FD51-F81C-4B36-931B-8C829BFE2566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24AEA14-9B8F-4A85-AE1D-B8948AD176A0}"/>
              </a:ext>
            </a:extLst>
          </p:cNvPr>
          <p:cNvGrpSpPr/>
          <p:nvPr/>
        </p:nvGrpSpPr>
        <p:grpSpPr>
          <a:xfrm>
            <a:off x="2646771" y="4876799"/>
            <a:ext cx="280973" cy="1004887"/>
            <a:chOff x="1143000" y="4876800"/>
            <a:chExt cx="152400" cy="15240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02F4A8A-D2F9-4FB4-BD25-D7DB08DAA41E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97A646B-6F56-4A5F-9459-A310F4F87A28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63F44CF-1553-4668-863B-2809BA105769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7AB6EAB-8E32-4623-B375-9BE703537692}"/>
              </a:ext>
            </a:extLst>
          </p:cNvPr>
          <p:cNvGrpSpPr/>
          <p:nvPr/>
        </p:nvGrpSpPr>
        <p:grpSpPr>
          <a:xfrm>
            <a:off x="3352800" y="4267200"/>
            <a:ext cx="325045" cy="1477803"/>
            <a:chOff x="1143000" y="4876800"/>
            <a:chExt cx="152400" cy="152400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16F1F5E-CCCF-4087-A2F1-1264C1B8E745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FA29D72-DE8A-4C50-8175-1B162291CE4B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8440DBD4-27A1-4937-AFFB-C744F57D30C8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6E15138-46E3-4751-B7D4-60534C3A596B}"/>
              </a:ext>
            </a:extLst>
          </p:cNvPr>
          <p:cNvGrpSpPr/>
          <p:nvPr/>
        </p:nvGrpSpPr>
        <p:grpSpPr>
          <a:xfrm>
            <a:off x="4362450" y="5181602"/>
            <a:ext cx="371386" cy="563400"/>
            <a:chOff x="1143000" y="4876800"/>
            <a:chExt cx="152400" cy="15240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2E0D520-0F02-4542-8273-4C359CA94795}"/>
                </a:ext>
              </a:extLst>
            </p:cNvPr>
            <p:cNvCxnSpPr/>
            <p:nvPr/>
          </p:nvCxnSpPr>
          <p:spPr>
            <a:xfrm>
              <a:off x="1143000" y="48768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9527DE5-A4CE-41D7-8155-AA9AAEA73113}"/>
                </a:ext>
              </a:extLst>
            </p:cNvPr>
            <p:cNvCxnSpPr/>
            <p:nvPr/>
          </p:nvCxnSpPr>
          <p:spPr>
            <a:xfrm>
              <a:off x="1219200" y="4876800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F392B3B-5E34-487E-9851-949292D9A4D8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5029200"/>
              <a:ext cx="152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FBF670E0-8EFC-4171-8473-BF2A91693326}"/>
              </a:ext>
            </a:extLst>
          </p:cNvPr>
          <p:cNvSpPr txBox="1"/>
          <p:nvPr/>
        </p:nvSpPr>
        <p:spPr>
          <a:xfrm>
            <a:off x="7647613" y="2388275"/>
            <a:ext cx="415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Dist</a:t>
            </a:r>
            <a:r>
              <a:rPr lang="en-US" dirty="0"/>
              <a:t>(D1,D2) = 0.05+0.1+0.05 = 0.2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24E5E61-402D-40F4-9F6A-624FF6AB69E8}"/>
              </a:ext>
            </a:extLst>
          </p:cNvPr>
          <p:cNvSpPr txBox="1"/>
          <p:nvPr/>
        </p:nvSpPr>
        <p:spPr>
          <a:xfrm>
            <a:off x="7651345" y="2910994"/>
            <a:ext cx="4630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Dist</a:t>
            </a:r>
            <a:r>
              <a:rPr lang="en-US" dirty="0"/>
              <a:t>(D2,D3) = 0.35+0.35+0.5+ 0.2  = 1.4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58D58AE-B335-459E-A035-E7903C315170}"/>
              </a:ext>
            </a:extLst>
          </p:cNvPr>
          <p:cNvSpPr txBox="1"/>
          <p:nvPr/>
        </p:nvSpPr>
        <p:spPr>
          <a:xfrm>
            <a:off x="7651345" y="3486142"/>
            <a:ext cx="4630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Dist</a:t>
            </a:r>
            <a:r>
              <a:rPr lang="en-US" dirty="0"/>
              <a:t>(D1,D3) = 0.3+0.45+0.5+ 0.25  = 1.5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5AF1280-FECD-4686-A5AB-970EC467B788}"/>
                  </a:ext>
                </a:extLst>
              </p14:cNvPr>
              <p14:cNvContentPartPr/>
              <p14:nvPr/>
            </p14:nvContentPartPr>
            <p14:xfrm>
              <a:off x="7009042" y="6016942"/>
              <a:ext cx="478980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5AF1280-FECD-4686-A5AB-970EC467B7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91402" y="5998942"/>
                <a:ext cx="48254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1516262-C85C-4DB5-8B7F-052658D0CCD4}"/>
                  </a:ext>
                </a:extLst>
              </p14:cNvPr>
              <p14:cNvContentPartPr/>
              <p14:nvPr/>
            </p14:nvContentPartPr>
            <p14:xfrm>
              <a:off x="7094722" y="4326382"/>
              <a:ext cx="4403880" cy="1658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1516262-C85C-4DB5-8B7F-052658D0CCD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59082" y="4290742"/>
                <a:ext cx="4475520" cy="17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EC9B432-93C8-464E-A54B-3FE6CB30079E}"/>
                  </a:ext>
                </a:extLst>
              </p14:cNvPr>
              <p14:cNvContentPartPr/>
              <p14:nvPr/>
            </p14:nvContentPartPr>
            <p14:xfrm>
              <a:off x="7116682" y="4526182"/>
              <a:ext cx="4430520" cy="1465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EC9B432-93C8-464E-A54B-3FE6CB3007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80682" y="4490182"/>
                <a:ext cx="4502160" cy="153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A2C82921-3AE5-42FE-89B8-0CDFF90A8E6B}"/>
              </a:ext>
            </a:extLst>
          </p:cNvPr>
          <p:cNvGrpSpPr/>
          <p:nvPr/>
        </p:nvGrpSpPr>
        <p:grpSpPr>
          <a:xfrm>
            <a:off x="7492882" y="4393702"/>
            <a:ext cx="1909800" cy="631800"/>
            <a:chOff x="7492882" y="4393702"/>
            <a:chExt cx="1909800" cy="63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6B12316-9498-44AF-9D11-0600E4ADD968}"/>
                    </a:ext>
                  </a:extLst>
                </p14:cNvPr>
                <p14:cNvContentPartPr/>
                <p14:nvPr/>
              </p14:nvContentPartPr>
              <p14:xfrm>
                <a:off x="7717522" y="4603582"/>
                <a:ext cx="100800" cy="128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6B12316-9498-44AF-9D11-0600E4ADD96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99522" y="4585582"/>
                  <a:ext cx="1364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9439F30-A47B-42B1-91B1-002AAC8ECEBF}"/>
                    </a:ext>
                  </a:extLst>
                </p14:cNvPr>
                <p14:cNvContentPartPr/>
                <p14:nvPr/>
              </p14:nvContentPartPr>
              <p14:xfrm>
                <a:off x="7573162" y="4950982"/>
                <a:ext cx="10440" cy="14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9439F30-A47B-42B1-91B1-002AAC8ECEB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55522" y="4933342"/>
                  <a:ext cx="46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B093167-B9D2-473B-B62C-7A2E68CD5A02}"/>
                    </a:ext>
                  </a:extLst>
                </p14:cNvPr>
                <p14:cNvContentPartPr/>
                <p14:nvPr/>
              </p14:nvContentPartPr>
              <p14:xfrm>
                <a:off x="7702042" y="4577302"/>
                <a:ext cx="211320" cy="2876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B093167-B9D2-473B-B62C-7A2E68CD5A0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84042" y="4559662"/>
                  <a:ext cx="2469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0676216-9E26-48C5-923A-901300A36131}"/>
                    </a:ext>
                  </a:extLst>
                </p14:cNvPr>
                <p14:cNvContentPartPr/>
                <p14:nvPr/>
              </p14:nvContentPartPr>
              <p14:xfrm>
                <a:off x="7717162" y="4528342"/>
                <a:ext cx="303840" cy="441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0676216-9E26-48C5-923A-901300A3613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99162" y="4510702"/>
                  <a:ext cx="3394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6509C65-0AD9-45C5-8FE8-038C34E07C6F}"/>
                    </a:ext>
                  </a:extLst>
                </p14:cNvPr>
                <p14:cNvContentPartPr/>
                <p14:nvPr/>
              </p14:nvContentPartPr>
              <p14:xfrm>
                <a:off x="7865122" y="4447702"/>
                <a:ext cx="456480" cy="416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6509C65-0AD9-45C5-8FE8-038C34E07C6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47482" y="4429702"/>
                  <a:ext cx="49212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93C049B-F977-466F-8B51-4D2CE32CCD77}"/>
                    </a:ext>
                  </a:extLst>
                </p14:cNvPr>
                <p14:cNvContentPartPr/>
                <p14:nvPr/>
              </p14:nvContentPartPr>
              <p14:xfrm>
                <a:off x="8154202" y="4415662"/>
                <a:ext cx="285120" cy="416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93C049B-F977-466F-8B51-4D2CE32CCD7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136202" y="4397662"/>
                  <a:ext cx="32076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CA69CD2-D0AC-4E0D-8DFA-E06C37251C7D}"/>
                    </a:ext>
                  </a:extLst>
                </p14:cNvPr>
                <p14:cNvContentPartPr/>
                <p14:nvPr/>
              </p14:nvContentPartPr>
              <p14:xfrm>
                <a:off x="8243482" y="4393702"/>
                <a:ext cx="547920" cy="457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CA69CD2-D0AC-4E0D-8DFA-E06C37251C7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225482" y="4375702"/>
                  <a:ext cx="58356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2F98464-EE3C-484E-A8B3-12734FF03B2E}"/>
                    </a:ext>
                  </a:extLst>
                </p14:cNvPr>
                <p14:cNvContentPartPr/>
                <p14:nvPr/>
              </p14:nvContentPartPr>
              <p14:xfrm>
                <a:off x="8620042" y="4446262"/>
                <a:ext cx="304560" cy="411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2F98464-EE3C-484E-A8B3-12734FF03B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02042" y="4428262"/>
                  <a:ext cx="34020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6AB9DD5-F7F2-412C-8203-614EEC0516E8}"/>
                    </a:ext>
                  </a:extLst>
                </p14:cNvPr>
                <p14:cNvContentPartPr/>
                <p14:nvPr/>
              </p14:nvContentPartPr>
              <p14:xfrm>
                <a:off x="8712202" y="4459942"/>
                <a:ext cx="272520" cy="386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6AB9DD5-F7F2-412C-8203-614EEC0516E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94562" y="4441942"/>
                  <a:ext cx="30816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19FFC67-7DEA-4F81-87E1-1A0DE0A74E0B}"/>
                    </a:ext>
                  </a:extLst>
                </p14:cNvPr>
                <p14:cNvContentPartPr/>
                <p14:nvPr/>
              </p14:nvContentPartPr>
              <p14:xfrm>
                <a:off x="8856562" y="4469302"/>
                <a:ext cx="255240" cy="34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19FFC67-7DEA-4F81-87E1-1A0DE0A74E0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838922" y="4451302"/>
                  <a:ext cx="2908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9BF3978-9F17-4917-9990-C89460C22736}"/>
                    </a:ext>
                  </a:extLst>
                </p14:cNvPr>
                <p14:cNvContentPartPr/>
                <p14:nvPr/>
              </p14:nvContentPartPr>
              <p14:xfrm>
                <a:off x="8973562" y="4480462"/>
                <a:ext cx="233640" cy="2854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9BF3978-9F17-4917-9990-C89460C2273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955922" y="4462822"/>
                  <a:ext cx="26928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7053CA6-2F66-4E95-933D-D23B6444F85C}"/>
                    </a:ext>
                  </a:extLst>
                </p14:cNvPr>
                <p14:cNvContentPartPr/>
                <p14:nvPr/>
              </p14:nvContentPartPr>
              <p14:xfrm>
                <a:off x="9076882" y="4484782"/>
                <a:ext cx="228240" cy="258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7053CA6-2F66-4E95-933D-D23B6444F85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059242" y="4466782"/>
                  <a:ext cx="2638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6723A2D-5491-44C9-9497-949F0D0BE7B4}"/>
                    </a:ext>
                  </a:extLst>
                </p14:cNvPr>
                <p14:cNvContentPartPr/>
                <p14:nvPr/>
              </p14:nvContentPartPr>
              <p14:xfrm>
                <a:off x="9157882" y="4533022"/>
                <a:ext cx="244800" cy="228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6723A2D-5491-44C9-9497-949F0D0BE7B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140242" y="4515382"/>
                  <a:ext cx="28044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B144E63-9A8A-47F1-9BB3-4063AF0FD029}"/>
                    </a:ext>
                  </a:extLst>
                </p14:cNvPr>
                <p14:cNvContentPartPr/>
                <p14:nvPr/>
              </p14:nvContentPartPr>
              <p14:xfrm>
                <a:off x="7597282" y="4558582"/>
                <a:ext cx="297360" cy="457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B144E63-9A8A-47F1-9BB3-4063AF0FD02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79282" y="4540582"/>
                  <a:ext cx="33300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745BE47-1698-471D-BD55-6106B80021CA}"/>
                    </a:ext>
                  </a:extLst>
                </p14:cNvPr>
                <p14:cNvContentPartPr/>
                <p14:nvPr/>
              </p14:nvContentPartPr>
              <p14:xfrm>
                <a:off x="7492882" y="4603222"/>
                <a:ext cx="340920" cy="422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745BE47-1698-471D-BD55-6106B80021C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74882" y="4585222"/>
                  <a:ext cx="376560" cy="45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638876-B31B-45C1-A587-7DB428BDD0F0}"/>
              </a:ext>
            </a:extLst>
          </p:cNvPr>
          <p:cNvGrpSpPr/>
          <p:nvPr/>
        </p:nvGrpSpPr>
        <p:grpSpPr>
          <a:xfrm>
            <a:off x="9727042" y="4570462"/>
            <a:ext cx="1719720" cy="962280"/>
            <a:chOff x="9727042" y="4570462"/>
            <a:chExt cx="1719720" cy="96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1F4EF92-A9CD-47C0-8AA8-D7AAC6C48A23}"/>
                    </a:ext>
                  </a:extLst>
                </p14:cNvPr>
                <p14:cNvContentPartPr/>
                <p14:nvPr/>
              </p14:nvContentPartPr>
              <p14:xfrm>
                <a:off x="9727042" y="4670902"/>
                <a:ext cx="5760" cy="54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1F4EF92-A9CD-47C0-8AA8-D7AAC6C48A2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709402" y="4652902"/>
                  <a:ext cx="4140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738D710-187B-4065-80DD-5767E3E96C5F}"/>
                    </a:ext>
                  </a:extLst>
                </p14:cNvPr>
                <p14:cNvContentPartPr/>
                <p14:nvPr/>
              </p14:nvContentPartPr>
              <p14:xfrm>
                <a:off x="9741802" y="4578742"/>
                <a:ext cx="228240" cy="2880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738D710-187B-4065-80DD-5767E3E96C5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723802" y="4561102"/>
                  <a:ext cx="26388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AD0D304-2A86-41A3-8DB8-DB50B65C9E79}"/>
                    </a:ext>
                  </a:extLst>
                </p14:cNvPr>
                <p14:cNvContentPartPr/>
                <p14:nvPr/>
              </p14:nvContentPartPr>
              <p14:xfrm>
                <a:off x="9847282" y="4594582"/>
                <a:ext cx="218520" cy="3099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AD0D304-2A86-41A3-8DB8-DB50B65C9E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829642" y="4576942"/>
                  <a:ext cx="2541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FB58F79-F39E-45D8-9327-3B607D71056F}"/>
                    </a:ext>
                  </a:extLst>
                </p14:cNvPr>
                <p14:cNvContentPartPr/>
                <p14:nvPr/>
              </p14:nvContentPartPr>
              <p14:xfrm>
                <a:off x="9824242" y="4570462"/>
                <a:ext cx="353880" cy="484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FB58F79-F39E-45D8-9327-3B607D71056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806242" y="4552462"/>
                  <a:ext cx="389520" cy="5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E750459-355A-4517-8907-5F6CB137EA64}"/>
                    </a:ext>
                  </a:extLst>
                </p14:cNvPr>
                <p14:cNvContentPartPr/>
                <p14:nvPr/>
              </p14:nvContentPartPr>
              <p14:xfrm>
                <a:off x="9947362" y="4643542"/>
                <a:ext cx="288720" cy="444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E750459-355A-4517-8907-5F6CB137EA6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929722" y="4625902"/>
                  <a:ext cx="32436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4B5D42D-5A70-4831-BAF1-D323FDCA72C4}"/>
                    </a:ext>
                  </a:extLst>
                </p14:cNvPr>
                <p14:cNvContentPartPr/>
                <p14:nvPr/>
              </p14:nvContentPartPr>
              <p14:xfrm>
                <a:off x="9937282" y="4578742"/>
                <a:ext cx="449640" cy="577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4B5D42D-5A70-4831-BAF1-D323FDCA72C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919642" y="4561102"/>
                  <a:ext cx="48528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534F0A4-184C-45B1-9AA5-70688C584DEA}"/>
                    </a:ext>
                  </a:extLst>
                </p14:cNvPr>
                <p14:cNvContentPartPr/>
                <p14:nvPr/>
              </p14:nvContentPartPr>
              <p14:xfrm>
                <a:off x="10038802" y="4602862"/>
                <a:ext cx="410400" cy="558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534F0A4-184C-45B1-9AA5-70688C584DE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020802" y="4585222"/>
                  <a:ext cx="446040" cy="59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7BFE977-5FB3-4C67-A0A1-515507AB0CF7}"/>
                    </a:ext>
                  </a:extLst>
                </p14:cNvPr>
                <p14:cNvContentPartPr/>
                <p14:nvPr/>
              </p14:nvContentPartPr>
              <p14:xfrm>
                <a:off x="10084882" y="4634182"/>
                <a:ext cx="422280" cy="5911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7BFE977-5FB3-4C67-A0A1-515507AB0CF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067242" y="4616182"/>
                  <a:ext cx="45792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0601DB4-C610-46A7-B437-44DFDA7C9C7A}"/>
                    </a:ext>
                  </a:extLst>
                </p14:cNvPr>
                <p14:cNvContentPartPr/>
                <p14:nvPr/>
              </p14:nvContentPartPr>
              <p14:xfrm>
                <a:off x="10177402" y="4634542"/>
                <a:ext cx="448560" cy="635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0601DB4-C610-46A7-B437-44DFDA7C9C7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159402" y="4616902"/>
                  <a:ext cx="484200" cy="67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7D908F1-0DA8-40D6-9FF8-3917647521D4}"/>
                    </a:ext>
                  </a:extLst>
                </p14:cNvPr>
                <p14:cNvContentPartPr/>
                <p14:nvPr/>
              </p14:nvContentPartPr>
              <p14:xfrm>
                <a:off x="10312402" y="4696462"/>
                <a:ext cx="383400" cy="532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7D908F1-0DA8-40D6-9FF8-3917647521D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294762" y="4678462"/>
                  <a:ext cx="4190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9DB58B5-87F7-4972-95E9-376265623877}"/>
                    </a:ext>
                  </a:extLst>
                </p14:cNvPr>
                <p14:cNvContentPartPr/>
                <p14:nvPr/>
              </p14:nvContentPartPr>
              <p14:xfrm>
                <a:off x="10412122" y="4718062"/>
                <a:ext cx="390960" cy="5439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9DB58B5-87F7-4972-95E9-37626562387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394482" y="4700422"/>
                  <a:ext cx="42660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D0B9F99-AE70-4D8F-B1EC-C08FB85E96ED}"/>
                    </a:ext>
                  </a:extLst>
                </p14:cNvPr>
                <p14:cNvContentPartPr/>
                <p14:nvPr/>
              </p14:nvContentPartPr>
              <p14:xfrm>
                <a:off x="10492042" y="4745062"/>
                <a:ext cx="396360" cy="5306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D0B9F99-AE70-4D8F-B1EC-C08FB85E96E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474402" y="4727422"/>
                  <a:ext cx="43200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1D28248-F188-4AFF-8D80-133DC38928FC}"/>
                    </a:ext>
                  </a:extLst>
                </p14:cNvPr>
                <p14:cNvContentPartPr/>
                <p14:nvPr/>
              </p14:nvContentPartPr>
              <p14:xfrm>
                <a:off x="10556122" y="4778542"/>
                <a:ext cx="418680" cy="595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1D28248-F188-4AFF-8D80-133DC38928F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0538482" y="4760542"/>
                  <a:ext cx="454320" cy="63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8226705-5813-40DD-9ACD-EB110EC465FB}"/>
                    </a:ext>
                  </a:extLst>
                </p14:cNvPr>
                <p14:cNvContentPartPr/>
                <p14:nvPr/>
              </p14:nvContentPartPr>
              <p14:xfrm>
                <a:off x="10728922" y="4857742"/>
                <a:ext cx="352440" cy="509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8226705-5813-40DD-9ACD-EB110EC465F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711282" y="4840102"/>
                  <a:ext cx="388080" cy="54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BA21B73-1B00-426C-8EF7-4E5E0E028584}"/>
                    </a:ext>
                  </a:extLst>
                </p14:cNvPr>
                <p14:cNvContentPartPr/>
                <p14:nvPr/>
              </p14:nvContentPartPr>
              <p14:xfrm>
                <a:off x="10881922" y="4926142"/>
                <a:ext cx="393840" cy="4658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BA21B73-1B00-426C-8EF7-4E5E0E02858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863922" y="4908502"/>
                  <a:ext cx="42948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D767DEA-AE84-4454-AE6E-B13A4673AA5B}"/>
                    </a:ext>
                  </a:extLst>
                </p14:cNvPr>
                <p14:cNvContentPartPr/>
                <p14:nvPr/>
              </p14:nvContentPartPr>
              <p14:xfrm>
                <a:off x="11035282" y="5091382"/>
                <a:ext cx="247680" cy="360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D767DEA-AE84-4454-AE6E-B13A4673AA5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017282" y="5073382"/>
                  <a:ext cx="28332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58F385B-9877-4BDB-99C4-38E9E1A8E79D}"/>
                    </a:ext>
                  </a:extLst>
                </p14:cNvPr>
                <p14:cNvContentPartPr/>
                <p14:nvPr/>
              </p14:nvContentPartPr>
              <p14:xfrm>
                <a:off x="11167042" y="5191822"/>
                <a:ext cx="214920" cy="270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58F385B-9877-4BDB-99C4-38E9E1A8E79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149042" y="5173822"/>
                  <a:ext cx="2505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EA4FBC9-0339-413E-A365-C4326003E303}"/>
                    </a:ext>
                  </a:extLst>
                </p14:cNvPr>
                <p14:cNvContentPartPr/>
                <p14:nvPr/>
              </p14:nvContentPartPr>
              <p14:xfrm>
                <a:off x="11267122" y="5309542"/>
                <a:ext cx="179640" cy="2232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EA4FBC9-0339-413E-A365-C4326003E30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249482" y="5291542"/>
                  <a:ext cx="215280" cy="258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24705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theoretic distances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11506200" cy="5257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KL-divergence (</a:t>
                </a:r>
                <a:r>
                  <a:rPr lang="en-US" dirty="0" err="1">
                    <a:solidFill>
                      <a:srgbClr val="FF0000"/>
                    </a:solidFill>
                  </a:rPr>
                  <a:t>Kullback-Leibler</a:t>
                </a:r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  <a:r>
                  <a:rPr lang="en-US" dirty="0"/>
                  <a:t> for distributions P,Q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𝐾𝐿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begChr m:val="‖"/>
                              <m:endChr m:val="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</m:d>
                        </m:e>
                      </m:d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KL-divergence is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asymmetric</a:t>
                </a:r>
                <a:r>
                  <a:rPr lang="en-US" dirty="0"/>
                  <a:t>. We can make it symmetric by taking the average of both sides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𝐾𝐿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𝑃</m:t>
                              </m:r>
                              <m:d>
                                <m:dPr>
                                  <m:begChr m:val="‖"/>
                                  <m:endChr m:val="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nor/>
                            </m:rPr>
                            <a:rPr lang="en-US" dirty="0"/>
                            <m:t> 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𝐾𝐿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𝑄</m:t>
                              </m:r>
                              <m:d>
                                <m:dPr>
                                  <m:begChr m:val="‖"/>
                                  <m:endChr m:val="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JS-divergence (Jensen-Shannon) </a:t>
                </a:r>
              </a:p>
              <a:p>
                <a:pPr marL="0" indent="0">
                  <a:buNone/>
                </a:pPr>
                <a:r>
                  <a:rPr lang="en-US" b="0" dirty="0"/>
                  <a:t>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𝐽𝑆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𝐾𝐿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𝑃</m:t>
                        </m:r>
                        <m:d>
                          <m:dPr>
                            <m:begChr m:val="‖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𝐾𝐿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  <m:d>
                          <m:dPr>
                            <m:begChr m:val="‖"/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11506200" cy="5257800"/>
              </a:xfrm>
              <a:blipFill>
                <a:blip r:embed="rId2"/>
                <a:stretch>
                  <a:fillRect l="-689" t="-1970" r="-1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88223"/>
              </p:ext>
            </p:extLst>
          </p:nvPr>
        </p:nvGraphicFramePr>
        <p:xfrm>
          <a:off x="7581900" y="152400"/>
          <a:ext cx="4572000" cy="1354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1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81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0215">
                <a:tc>
                  <a:txBody>
                    <a:bodyPr/>
                    <a:lstStyle/>
                    <a:p>
                      <a:r>
                        <a:rPr lang="en-US" sz="1400" dirty="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Obama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3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D1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3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D2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340">
                <a:tc>
                  <a:txBody>
                    <a:bodyPr/>
                    <a:lstStyle/>
                    <a:p>
                      <a:r>
                        <a:rPr lang="en-US" sz="1400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77200" y="6096000"/>
            <a:ext cx="221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 distribution</a:t>
            </a:r>
          </a:p>
        </p:txBody>
      </p:sp>
    </p:spTree>
    <p:extLst>
      <p:ext uri="{BB962C8B-B14F-4D97-AF65-F5344CB8AC3E}">
        <p14:creationId xmlns:p14="http://schemas.microsoft.com/office/powerpoint/2010/main" val="2208687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696B-C592-4177-8C97-1536F4AF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distances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4061A-5D07-483B-8BC2-94CF2AF6A2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The input in this case is two rankings/orderings of the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same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items. For example: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How do we define distance in this case?</a:t>
                </a:r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Kendal’s tau</a:t>
                </a:r>
                <a:r>
                  <a:rPr lang="en-US" dirty="0"/>
                  <a:t>: Number of pairs of items that are in different order: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Defines a metric. </a:t>
                </a:r>
              </a:p>
              <a:p>
                <a:pPr lvl="1"/>
                <a:r>
                  <a:rPr lang="en-US" dirty="0"/>
                  <a:t>Maximum: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when rankings are reversed.</a:t>
                </a:r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Spearman rank distance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distance between the ranks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54061A-5D07-483B-8BC2-94CF2AF6A2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15CF9896-A94C-4488-B71D-2E70A18AD5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8799908"/>
                  </p:ext>
                </p:extLst>
              </p:nvPr>
            </p:nvGraphicFramePr>
            <p:xfrm>
              <a:off x="9906000" y="5484495"/>
              <a:ext cx="2006600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320">
                      <a:extLst>
                        <a:ext uri="{9D8B030D-6E8A-4147-A177-3AD203B41FA5}">
                          <a16:colId xmlns:a16="http://schemas.microsoft.com/office/drawing/2014/main" val="180970029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2352993600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923633058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259176248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258887564"/>
                        </a:ext>
                      </a:extLst>
                    </a:gridCol>
                  </a:tblGrid>
                  <a:tr h="3302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z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w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0044169"/>
                      </a:ext>
                    </a:extLst>
                  </a:tr>
                  <a:tr h="330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7716753"/>
                      </a:ext>
                    </a:extLst>
                  </a:tr>
                  <a:tr h="330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4950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15CF9896-A94C-4488-B71D-2E70A18AD5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8799908"/>
                  </p:ext>
                </p:extLst>
              </p:nvPr>
            </p:nvGraphicFramePr>
            <p:xfrm>
              <a:off x="9906000" y="5484495"/>
              <a:ext cx="2006600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1320">
                      <a:extLst>
                        <a:ext uri="{9D8B030D-6E8A-4147-A177-3AD203B41FA5}">
                          <a16:colId xmlns:a16="http://schemas.microsoft.com/office/drawing/2014/main" val="180970029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2352993600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923633058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259176248"/>
                        </a:ext>
                      </a:extLst>
                    </a:gridCol>
                    <a:gridCol w="401320">
                      <a:extLst>
                        <a:ext uri="{9D8B030D-6E8A-4147-A177-3AD203B41FA5}">
                          <a16:colId xmlns:a16="http://schemas.microsoft.com/office/drawing/2014/main" val="125888756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z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w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4004416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0" t="-106557" r="-406061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771675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0" t="-210000" r="-406061" b="-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414950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3005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similarity important?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saw many definitions of similarity and distance</a:t>
            </a:r>
          </a:p>
          <a:p>
            <a:r>
              <a:rPr lang="en-US" dirty="0"/>
              <a:t>How do we make use of similarity in practice?</a:t>
            </a:r>
          </a:p>
          <a:p>
            <a:r>
              <a:rPr lang="en-US" dirty="0"/>
              <a:t>What issues do we have to deal with?</a:t>
            </a:r>
          </a:p>
        </p:txBody>
      </p:sp>
    </p:spTree>
    <p:extLst>
      <p:ext uri="{BB962C8B-B14F-4D97-AF65-F5344CB8AC3E}">
        <p14:creationId xmlns:p14="http://schemas.microsoft.com/office/powerpoint/2010/main" val="498981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Applications of Similarity:</a:t>
            </a:r>
            <a:br>
              <a:rPr lang="en-US" dirty="0"/>
            </a:br>
            <a:r>
              <a:rPr lang="en-US" dirty="0"/>
              <a:t>Recommendation Systems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04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important problem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Recommendation</a:t>
            </a:r>
            <a:r>
              <a:rPr lang="en-US" dirty="0"/>
              <a:t> systems</a:t>
            </a:r>
          </a:p>
          <a:p>
            <a:pPr lvl="1"/>
            <a:r>
              <a:rPr lang="en-US" dirty="0"/>
              <a:t>When a user buys an </a:t>
            </a:r>
            <a:r>
              <a:rPr lang="en-US" dirty="0">
                <a:solidFill>
                  <a:srgbClr val="0070C0"/>
                </a:solidFill>
              </a:rPr>
              <a:t>item</a:t>
            </a:r>
            <a:r>
              <a:rPr lang="en-US" dirty="0"/>
              <a:t> (initially books) we want to recommend other items that the user may like</a:t>
            </a:r>
          </a:p>
          <a:p>
            <a:pPr lvl="1"/>
            <a:r>
              <a:rPr lang="en-US" dirty="0"/>
              <a:t>When a user rates a </a:t>
            </a:r>
            <a:r>
              <a:rPr lang="en-US" dirty="0">
                <a:solidFill>
                  <a:srgbClr val="0070C0"/>
                </a:solidFill>
              </a:rPr>
              <a:t>movie</a:t>
            </a:r>
            <a:r>
              <a:rPr lang="en-US" dirty="0"/>
              <a:t>, we want to recommend movies that the user may like</a:t>
            </a:r>
          </a:p>
          <a:p>
            <a:pPr lvl="1"/>
            <a:r>
              <a:rPr lang="en-US" dirty="0"/>
              <a:t>When a user likes a </a:t>
            </a:r>
            <a:r>
              <a:rPr lang="en-US" dirty="0">
                <a:solidFill>
                  <a:srgbClr val="0070C0"/>
                </a:solidFill>
              </a:rPr>
              <a:t>song</a:t>
            </a:r>
            <a:r>
              <a:rPr lang="en-US" dirty="0"/>
              <a:t>, we want to recommend other songs that they may like</a:t>
            </a:r>
          </a:p>
          <a:p>
            <a:endParaRPr lang="en-US" dirty="0"/>
          </a:p>
          <a:p>
            <a:r>
              <a:rPr lang="en-US" dirty="0"/>
              <a:t>A big success story for data mining</a:t>
            </a:r>
          </a:p>
          <a:p>
            <a:r>
              <a:rPr lang="en-US" dirty="0"/>
              <a:t>Exploits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long tail</a:t>
            </a:r>
          </a:p>
          <a:p>
            <a:pPr lvl="1"/>
            <a:r>
              <a:rPr lang="en-US" dirty="0"/>
              <a:t>How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Into Thin Air </a:t>
            </a:r>
            <a:r>
              <a:rPr lang="en-US" dirty="0"/>
              <a:t>made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Touching the Void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popular</a:t>
            </a:r>
          </a:p>
        </p:txBody>
      </p:sp>
    </p:spTree>
    <p:extLst>
      <p:ext uri="{BB962C8B-B14F-4D97-AF65-F5344CB8AC3E}">
        <p14:creationId xmlns:p14="http://schemas.microsoft.com/office/powerpoint/2010/main" val="33213987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381000"/>
            <a:ext cx="8229600" cy="990600"/>
          </a:xfrm>
        </p:spPr>
        <p:txBody>
          <a:bodyPr/>
          <a:lstStyle/>
          <a:p>
            <a:r>
              <a:rPr lang="en-US" dirty="0">
                <a:hlinkClick r:id="rId3"/>
              </a:rPr>
              <a:t>The Long Tail</a:t>
            </a:r>
            <a:endParaRPr lang="en-US" dirty="0"/>
          </a:p>
        </p:txBody>
      </p:sp>
      <p:pic>
        <p:nvPicPr>
          <p:cNvPr id="26628" name="Picture 4" descr="Anatomy ed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6026"/>
            <a:ext cx="7467600" cy="556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133601" y="6248401"/>
            <a:ext cx="22905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Source: Chris Anderson (2004)</a:t>
            </a:r>
          </a:p>
        </p:txBody>
      </p:sp>
    </p:spTree>
    <p:extLst>
      <p:ext uri="{BB962C8B-B14F-4D97-AF65-F5344CB8AC3E}">
        <p14:creationId xmlns:p14="http://schemas.microsoft.com/office/powerpoint/2010/main" val="3962582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Utility (Preference) Matrix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745689"/>
              </p:ext>
            </p:extLst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1200" y="6093767"/>
            <a:ext cx="6635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can we fill the empty entries of the matrix?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4558215"/>
            <a:ext cx="6058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Rows</a:t>
            </a:r>
            <a:r>
              <a:rPr lang="en-US" sz="2400" dirty="0"/>
              <a:t>: Users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Columns</a:t>
            </a:r>
            <a:r>
              <a:rPr lang="en-US" sz="2400" dirty="0"/>
              <a:t>: Movies (in general Items)</a:t>
            </a:r>
          </a:p>
          <a:p>
            <a:r>
              <a:rPr lang="en-US" sz="2400" dirty="0">
                <a:solidFill>
                  <a:srgbClr val="00B050"/>
                </a:solidFill>
              </a:rPr>
              <a:t>Values</a:t>
            </a:r>
            <a:r>
              <a:rPr lang="en-US" sz="2400" dirty="0"/>
              <a:t>: The rating of the user for the movie</a:t>
            </a:r>
          </a:p>
        </p:txBody>
      </p:sp>
    </p:spTree>
    <p:extLst>
      <p:ext uri="{BB962C8B-B14F-4D97-AF65-F5344CB8AC3E}">
        <p14:creationId xmlns:p14="http://schemas.microsoft.com/office/powerpoint/2010/main" val="3299596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Content-based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Represent the items into a </a:t>
            </a:r>
            <a:r>
              <a:rPr lang="en-US" dirty="0">
                <a:solidFill>
                  <a:srgbClr val="0070C0"/>
                </a:solidFill>
              </a:rPr>
              <a:t>feature space </a:t>
            </a:r>
            <a:r>
              <a:rPr lang="en-US" dirty="0"/>
              <a:t>and </a:t>
            </a:r>
          </a:p>
          <a:p>
            <a:pPr lvl="1"/>
            <a:r>
              <a:rPr lang="en-US" dirty="0"/>
              <a:t>Recommend items to customer C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similar</a:t>
            </a:r>
            <a:r>
              <a:rPr lang="en-US" dirty="0"/>
              <a:t> to previous items rated highly by C</a:t>
            </a:r>
          </a:p>
          <a:p>
            <a:pPr lvl="1"/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Movie recommendations: </a:t>
            </a:r>
          </a:p>
          <a:p>
            <a:pPr lvl="2"/>
            <a:r>
              <a:rPr lang="en-US" dirty="0"/>
              <a:t>recommend movies with same actor(s), director, genre, …</a:t>
            </a:r>
          </a:p>
          <a:p>
            <a:pPr lvl="1"/>
            <a:r>
              <a:rPr lang="en-US" dirty="0"/>
              <a:t>Documents: websites, blogs, news: </a:t>
            </a:r>
          </a:p>
          <a:p>
            <a:pPr lvl="2"/>
            <a:r>
              <a:rPr lang="en-US" dirty="0"/>
              <a:t>recommend other documents with “similar” content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156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Content-based prediction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1201" y="4876801"/>
            <a:ext cx="81449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Someone who likes one of the Harry Potter (or Star Wars) </a:t>
            </a:r>
          </a:p>
          <a:p>
            <a:r>
              <a:rPr lang="en-US" sz="2400" dirty="0"/>
              <a:t>movies is likely to like the rest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Same actors, similar story, same genre</a:t>
            </a:r>
          </a:p>
        </p:txBody>
      </p:sp>
    </p:spTree>
    <p:extLst>
      <p:ext uri="{BB962C8B-B14F-4D97-AF65-F5344CB8AC3E}">
        <p14:creationId xmlns:p14="http://schemas.microsoft.com/office/powerpoint/2010/main" val="9321267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</a:t>
            </a:r>
          </a:p>
        </p:txBody>
      </p:sp>
      <p:pic>
        <p:nvPicPr>
          <p:cNvPr id="31748" name="Picture 4" descr="MCBS01705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5400"/>
            <a:ext cx="1758950" cy="177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7391400" y="213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3886200" y="4648200"/>
            <a:ext cx="533400" cy="533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886200" y="5410200"/>
            <a:ext cx="4572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3048000" y="5410200"/>
            <a:ext cx="457200" cy="4572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8229600" y="2133600"/>
            <a:ext cx="685800" cy="5334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2971800" y="4648200"/>
            <a:ext cx="685800" cy="533400"/>
          </a:xfrm>
          <a:prstGeom prst="hexagon">
            <a:avLst>
              <a:gd name="adj" fmla="val 32143"/>
              <a:gd name="vf" fmla="val 11547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>
            <a:off x="5334000" y="2286000"/>
            <a:ext cx="1219200" cy="3048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5334001" y="1876426"/>
            <a:ext cx="8018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likes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6858000" y="1371600"/>
            <a:ext cx="14414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Item profiles</a:t>
            </a:r>
          </a:p>
        </p:txBody>
      </p:sp>
      <p:sp>
        <p:nvSpPr>
          <p:cNvPr id="31759" name="AutoShape 15"/>
          <p:cNvSpPr>
            <a:spLocks noChangeArrowheads="1"/>
          </p:cNvSpPr>
          <p:nvPr/>
        </p:nvSpPr>
        <p:spPr bwMode="auto">
          <a:xfrm>
            <a:off x="8077200" y="2971800"/>
            <a:ext cx="304800" cy="1295400"/>
          </a:xfrm>
          <a:prstGeom prst="downArrow">
            <a:avLst>
              <a:gd name="adj1" fmla="val 50000"/>
              <a:gd name="adj2" fmla="val 10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7086600" y="1981200"/>
            <a:ext cx="20574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7086600" y="4648200"/>
            <a:ext cx="22098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Red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Circles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Triangles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7010400" y="5791200"/>
            <a:ext cx="13644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User profile</a:t>
            </a:r>
          </a:p>
        </p:txBody>
      </p:sp>
      <p:sp>
        <p:nvSpPr>
          <p:cNvPr id="31764" name="AutoShape 20"/>
          <p:cNvSpPr>
            <a:spLocks noChangeArrowheads="1"/>
          </p:cNvSpPr>
          <p:nvPr/>
        </p:nvSpPr>
        <p:spPr bwMode="auto">
          <a:xfrm>
            <a:off x="5257800" y="5105400"/>
            <a:ext cx="1219200" cy="304800"/>
          </a:xfrm>
          <a:prstGeom prst="lef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5386388" y="4724400"/>
            <a:ext cx="1014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match</a:t>
            </a:r>
          </a:p>
        </p:txBody>
      </p:sp>
      <p:sp>
        <p:nvSpPr>
          <p:cNvPr id="31766" name="AutoShape 22"/>
          <p:cNvSpPr>
            <a:spLocks noChangeArrowheads="1"/>
          </p:cNvSpPr>
          <p:nvPr/>
        </p:nvSpPr>
        <p:spPr bwMode="auto">
          <a:xfrm>
            <a:off x="3581400" y="3276600"/>
            <a:ext cx="228600" cy="1066800"/>
          </a:xfrm>
          <a:prstGeom prst="upArrow">
            <a:avLst>
              <a:gd name="adj1" fmla="val 50000"/>
              <a:gd name="adj2" fmla="val 1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1889125" y="3544889"/>
            <a:ext cx="18117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recommend</a:t>
            </a: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8366126" y="3324226"/>
            <a:ext cx="8370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build</a:t>
            </a:r>
          </a:p>
        </p:txBody>
      </p:sp>
    </p:spTree>
    <p:extLst>
      <p:ext uri="{BB962C8B-B14F-4D97-AF65-F5344CB8AC3E}">
        <p14:creationId xmlns:p14="http://schemas.microsoft.com/office/powerpoint/2010/main" val="236096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/>
      <p:bldP spid="31758" grpId="0"/>
      <p:bldP spid="31759" grpId="0" animBg="1"/>
      <p:bldP spid="31760" grpId="0" animBg="1"/>
      <p:bldP spid="31761" grpId="0" animBg="1"/>
      <p:bldP spid="31762" grpId="0"/>
      <p:bldP spid="31764" grpId="0" animBg="1"/>
      <p:bldP spid="31765" grpId="0"/>
      <p:bldP spid="31766" grpId="0" animBg="1"/>
      <p:bldP spid="31767" grpId="0"/>
      <p:bldP spid="3176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12014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Map items into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feature space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For movies:</a:t>
            </a:r>
          </a:p>
          <a:p>
            <a:pPr lvl="2"/>
            <a:r>
              <a:rPr lang="en-US" dirty="0"/>
              <a:t>Actors, directors, genre, rating, year,…</a:t>
            </a:r>
          </a:p>
          <a:p>
            <a:pPr lvl="2"/>
            <a:r>
              <a:rPr lang="en-US" dirty="0"/>
              <a:t>Challenge: make all features compatible.</a:t>
            </a:r>
          </a:p>
          <a:p>
            <a:pPr lvl="1"/>
            <a:r>
              <a:rPr lang="en-US" dirty="0"/>
              <a:t>For documents?</a:t>
            </a:r>
          </a:p>
          <a:p>
            <a:pPr lvl="1"/>
            <a:r>
              <a:rPr lang="en-US" dirty="0"/>
              <a:t>Current approaches use different types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embeddings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To compare items with users we need to </a:t>
            </a:r>
            <a:r>
              <a:rPr lang="en-US" dirty="0">
                <a:solidFill>
                  <a:srgbClr val="0070C0"/>
                </a:solidFill>
              </a:rPr>
              <a:t>map</a:t>
            </a:r>
            <a:r>
              <a:rPr lang="en-US" dirty="0"/>
              <a:t> users to the same feature space. How?</a:t>
            </a:r>
          </a:p>
          <a:p>
            <a:pPr lvl="1"/>
            <a:r>
              <a:rPr lang="en-US" dirty="0"/>
              <a:t>Take all the movies that the user has seen and take the average vector</a:t>
            </a:r>
          </a:p>
          <a:p>
            <a:pPr lvl="2"/>
            <a:r>
              <a:rPr lang="en-US" dirty="0"/>
              <a:t>Other </a:t>
            </a:r>
            <a:r>
              <a:rPr lang="en-US" dirty="0">
                <a:solidFill>
                  <a:srgbClr val="00B050"/>
                </a:solidFill>
              </a:rPr>
              <a:t>aggregation functions </a:t>
            </a:r>
            <a:r>
              <a:rPr lang="en-US" dirty="0"/>
              <a:t>are also possible.</a:t>
            </a:r>
          </a:p>
          <a:p>
            <a:pPr lvl="2"/>
            <a:endParaRPr lang="en-US" dirty="0"/>
          </a:p>
          <a:p>
            <a:r>
              <a:rPr lang="en-US" dirty="0"/>
              <a:t>Recommend to user C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most similar </a:t>
            </a:r>
            <a:r>
              <a:rPr lang="en-US" dirty="0"/>
              <a:t>item </a:t>
            </a:r>
            <a:r>
              <a:rPr lang="en-US" dirty="0" err="1"/>
              <a:t>i</a:t>
            </a:r>
            <a:r>
              <a:rPr lang="en-US" dirty="0"/>
              <a:t> computing similarity in the common feature space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Distributional distance </a:t>
            </a:r>
            <a:r>
              <a:rPr lang="en-US" dirty="0"/>
              <a:t>measures also work well. </a:t>
            </a:r>
          </a:p>
        </p:txBody>
      </p:sp>
    </p:spTree>
    <p:extLst>
      <p:ext uri="{BB962C8B-B14F-4D97-AF65-F5344CB8AC3E}">
        <p14:creationId xmlns:p14="http://schemas.microsoft.com/office/powerpoint/2010/main" val="375539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8001000" cy="838200"/>
          </a:xfrm>
        </p:spPr>
        <p:txBody>
          <a:bodyPr/>
          <a:lstStyle/>
          <a:p>
            <a:r>
              <a:rPr lang="en-US" sz="3400" dirty="0"/>
              <a:t>Limitations of content-based approach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 the appropriate features</a:t>
            </a:r>
          </a:p>
          <a:p>
            <a:pPr lvl="1"/>
            <a:r>
              <a:rPr lang="en-US" dirty="0"/>
              <a:t>e.g., images, movies, music</a:t>
            </a:r>
          </a:p>
          <a:p>
            <a:pPr lvl="1"/>
            <a:r>
              <a:rPr lang="en-US" dirty="0"/>
              <a:t>Embeddings and deep learning can help</a:t>
            </a:r>
          </a:p>
          <a:p>
            <a:r>
              <a:rPr lang="en-US" dirty="0"/>
              <a:t>Overspecialization</a:t>
            </a:r>
          </a:p>
          <a:p>
            <a:pPr lvl="1"/>
            <a:r>
              <a:rPr lang="en-US" dirty="0"/>
              <a:t>Never recommends items outside user’s content profile</a:t>
            </a:r>
          </a:p>
          <a:p>
            <a:pPr lvl="1"/>
            <a:r>
              <a:rPr lang="en-US" dirty="0"/>
              <a:t>People might have multiple interests</a:t>
            </a:r>
          </a:p>
          <a:p>
            <a:r>
              <a:rPr lang="en-US" dirty="0"/>
              <a:t>Recommendations for new users: cold-start problem</a:t>
            </a:r>
          </a:p>
          <a:p>
            <a:pPr lvl="1"/>
            <a:r>
              <a:rPr lang="en-US" dirty="0"/>
              <a:t>How to build a profile?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6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filtering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6310" y="4800600"/>
            <a:ext cx="89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Two users are similar if they rate 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same items </a:t>
            </a:r>
            <a:r>
              <a:rPr lang="en-US" sz="2400" dirty="0"/>
              <a:t>in a </a:t>
            </a:r>
            <a:r>
              <a:rPr lang="en-US" sz="2400" dirty="0">
                <a:solidFill>
                  <a:srgbClr val="0070C0"/>
                </a:solidFill>
              </a:rPr>
              <a:t>similar 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6310" y="5486400"/>
            <a:ext cx="8833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Recommend to user C, the items liked by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many</a:t>
            </a:r>
            <a:r>
              <a:rPr lang="en-US" sz="2400" dirty="0"/>
              <a:t> of the </a:t>
            </a:r>
            <a:r>
              <a:rPr lang="en-US" sz="2400" dirty="0">
                <a:solidFill>
                  <a:srgbClr val="0070C0"/>
                </a:solidFill>
              </a:rPr>
              <a:t>most similar users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244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Similarity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48543" y="5105401"/>
            <a:ext cx="7903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Which pair of users do you consider as the most similar?</a:t>
            </a:r>
          </a:p>
          <a:p>
            <a:endParaRPr lang="en-US" sz="2400" dirty="0"/>
          </a:p>
          <a:p>
            <a:r>
              <a:rPr lang="en-US" sz="2400" dirty="0"/>
              <a:t>What is the right definition of similarity?</a:t>
            </a:r>
          </a:p>
        </p:txBody>
      </p:sp>
    </p:spTree>
    <p:extLst>
      <p:ext uri="{BB962C8B-B14F-4D97-AF65-F5344CB8AC3E}">
        <p14:creationId xmlns:p14="http://schemas.microsoft.com/office/powerpoint/2010/main" val="34600560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Similarity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072833"/>
              </p:ext>
            </p:extLst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7725" y="4572001"/>
            <a:ext cx="6345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70C0"/>
                </a:solidFill>
              </a:rPr>
              <a:t>Jaccard</a:t>
            </a:r>
            <a:r>
              <a:rPr lang="en-US" sz="2400" dirty="0">
                <a:solidFill>
                  <a:srgbClr val="0070C0"/>
                </a:solidFill>
              </a:rPr>
              <a:t> Similarity</a:t>
            </a:r>
            <a:r>
              <a:rPr lang="en-US" sz="2400" dirty="0"/>
              <a:t>: users are sets of movies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99734" y="5042132"/>
                <a:ext cx="328327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Disregards the ratings.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𝐽𝑠𝑖𝑚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 = 1/5 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𝐽𝑠𝑖𝑚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 = 1/2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𝐽𝑠𝑖𝑚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 = 1/4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734" y="5042132"/>
                <a:ext cx="3283271" cy="1569660"/>
              </a:xfrm>
              <a:prstGeom prst="rect">
                <a:avLst/>
              </a:prstGeom>
              <a:blipFill>
                <a:blip r:embed="rId2"/>
                <a:stretch>
                  <a:fillRect l="-2783" t="-2713" r="-2226" b="-5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1305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Similarity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13857" y="4953001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Cosine Similarity: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33601" y="5414666"/>
                <a:ext cx="836639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Assumes zero entries are negatives, non-zeros are positive: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 = 0.38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 = 0.32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1" y="5414666"/>
                <a:ext cx="8366393" cy="1200329"/>
              </a:xfrm>
              <a:prstGeom prst="rect">
                <a:avLst/>
              </a:prstGeom>
              <a:blipFill>
                <a:blip r:embed="rId2"/>
                <a:stretch>
                  <a:fillRect l="-1093" t="-3553" r="-364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12485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Similarity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286160"/>
              </p:ext>
            </p:extLst>
          </p:nvPr>
        </p:nvGraphicFramePr>
        <p:xfrm>
          <a:off x="1981200" y="2286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Harry Potter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Twilight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</a:t>
                      </a:r>
                      <a:r>
                        <a:rPr lang="en-US" baseline="0" dirty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 Wars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-7/3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1200" y="4572001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Normalized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Cosine Similarity</a:t>
            </a:r>
            <a:r>
              <a:rPr lang="en-US" sz="2400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Subtract the mean rating per user (without the zeros) and then compute Cosine (correlation coefficient)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57400" y="5867401"/>
                <a:ext cx="324653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𝐶𝑜𝑟𝑟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 = 0.0920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𝐶𝑜𝑟𝑟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 = −0.559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867401"/>
                <a:ext cx="3246530" cy="830997"/>
              </a:xfrm>
              <a:prstGeom prst="rect">
                <a:avLst/>
              </a:prstGeom>
              <a:blipFill>
                <a:blip r:embed="rId2"/>
                <a:stretch>
                  <a:fillRect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30625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User-based Collaborative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524000"/>
                <a:ext cx="10896600" cy="5257800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To estimate the rating for a user-item pair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:</a:t>
                </a:r>
              </a:p>
              <a:p>
                <a:pPr lvl="1"/>
                <a:r>
                  <a:rPr lang="en-US" sz="2800" dirty="0"/>
                  <a:t>Find the set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𝑇𝑜𝑝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of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>
                    <a:solidFill>
                      <a:schemeClr val="accent6">
                        <a:lumMod val="75000"/>
                      </a:schemeClr>
                    </a:solidFill>
                  </a:rPr>
                  <a:t> most similar users </a:t>
                </a:r>
                <a:r>
                  <a:rPr lang="en-US" sz="2800" dirty="0"/>
                  <a:t>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>
                    <a:solidFill>
                      <a:srgbClr val="FF0000"/>
                    </a:solidFill>
                  </a:rPr>
                  <a:t>who have rated item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. </a:t>
                </a:r>
              </a:p>
              <a:p>
                <a:pPr lvl="1"/>
                <a:r>
                  <a:rPr lang="en-US" sz="2800" dirty="0"/>
                  <a:t>Estimate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’s ratings for item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, by </a:t>
                </a:r>
                <a:r>
                  <a:rPr lang="en-US" sz="2800" dirty="0">
                    <a:solidFill>
                      <a:srgbClr val="0070C0"/>
                    </a:solidFill>
                  </a:rPr>
                  <a:t>aggregating</a:t>
                </a:r>
                <a:r>
                  <a:rPr lang="en-US" sz="2800" dirty="0"/>
                  <a:t> the ratings of users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𝑇𝑜𝑝𝐾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: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𝑢𝑖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/>
                            </a:rPr>
                            <m:t>sim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𝑣𝑖</m:t>
                              </m:r>
                            </m:sub>
                          </m:sSub>
                        </m:e>
                      </m:nary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sim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524000"/>
                <a:ext cx="10896600" cy="5257800"/>
              </a:xfrm>
              <a:blipFill>
                <a:blip r:embed="rId3"/>
                <a:stretch>
                  <a:fillRect l="-951" t="-1506"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783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211E4-5C2C-BACE-5FA8-0F96F6D29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45D610-EF5B-2207-386B-099EFDCE1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42312"/>
              </p:ext>
            </p:extLst>
          </p:nvPr>
        </p:nvGraphicFramePr>
        <p:xfrm>
          <a:off x="228600" y="1981155"/>
          <a:ext cx="6477002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286">
                  <a:extLst>
                    <a:ext uri="{9D8B030D-6E8A-4147-A177-3AD203B41FA5}">
                      <a16:colId xmlns:a16="http://schemas.microsoft.com/office/drawing/2014/main" val="4282920731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086780699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1315302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310986079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53674596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6083915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51621086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94418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highlight>
                            <a:srgbClr val="FFFF00"/>
                          </a:highlight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6997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10385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29842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1877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A7E80C-5BE3-853E-6C0B-58B7172561CE}"/>
                  </a:ext>
                </a:extLst>
              </p:cNvPr>
              <p:cNvSpPr txBox="1"/>
              <p:nvPr/>
            </p:nvSpPr>
            <p:spPr>
              <a:xfrm>
                <a:off x="7391400" y="2591543"/>
                <a:ext cx="3581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 =  0.60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0.61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= 0.74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A7E80C-5BE3-853E-6C0B-58B717256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2591543"/>
                <a:ext cx="3581400" cy="1200329"/>
              </a:xfrm>
              <a:prstGeom prst="rect">
                <a:avLst/>
              </a:prstGeom>
              <a:blipFill>
                <a:blip r:embed="rId2"/>
                <a:stretch>
                  <a:fillRect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191AA1-B531-C555-A1FC-9AA9D4349C7E}"/>
                  </a:ext>
                </a:extLst>
              </p:cNvPr>
              <p:cNvSpPr txBox="1"/>
              <p:nvPr/>
            </p:nvSpPr>
            <p:spPr>
              <a:xfrm>
                <a:off x="7239000" y="1914348"/>
                <a:ext cx="3581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Predict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,6)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191AA1-B531-C555-A1FC-9AA9D4349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914348"/>
                <a:ext cx="3581400" cy="461665"/>
              </a:xfrm>
              <a:prstGeom prst="rect">
                <a:avLst/>
              </a:prstGeom>
              <a:blipFill>
                <a:blip r:embed="rId3"/>
                <a:stretch>
                  <a:fillRect l="-2726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E12DBD1-9207-FCC6-497F-487F4C73BA3D}"/>
              </a:ext>
            </a:extLst>
          </p:cNvPr>
          <p:cNvSpPr txBox="1"/>
          <p:nvPr/>
        </p:nvSpPr>
        <p:spPr>
          <a:xfrm>
            <a:off x="7239000" y="4082531"/>
            <a:ext cx="513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Top-2</a:t>
            </a:r>
            <a:r>
              <a:rPr lang="en-US" sz="2400" dirty="0"/>
              <a:t> neighbors of A: </a:t>
            </a:r>
            <a:r>
              <a:rPr lang="en-US" sz="2400" dirty="0">
                <a:solidFill>
                  <a:srgbClr val="FF0000"/>
                </a:solidFill>
              </a:rPr>
              <a:t>D,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306A6E-AF4C-DCA0-CBD5-6F8F63ACBDED}"/>
                  </a:ext>
                </a:extLst>
              </p:cNvPr>
              <p:cNvSpPr txBox="1"/>
              <p:nvPr/>
            </p:nvSpPr>
            <p:spPr>
              <a:xfrm>
                <a:off x="2971800" y="5165377"/>
                <a:ext cx="6725239" cy="1574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,6)=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,6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,6)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0.74∗4+0.61∗2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0.74+0.61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3.09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306A6E-AF4C-DCA0-CBD5-6F8F63ACB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165377"/>
                <a:ext cx="6725239" cy="15746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1DDB43E-88F0-47F5-5BFE-DFB46A211FA4}"/>
                  </a:ext>
                </a:extLst>
              </p:cNvPr>
              <p:cNvSpPr txBox="1"/>
              <p:nvPr/>
            </p:nvSpPr>
            <p:spPr>
              <a:xfrm>
                <a:off x="226043" y="1458820"/>
                <a:ext cx="26968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User-Item Matrix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1DDB43E-88F0-47F5-5BFE-DFB46A211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43" y="1458820"/>
                <a:ext cx="2696892" cy="461665"/>
              </a:xfrm>
              <a:prstGeom prst="rect">
                <a:avLst/>
              </a:prstGeom>
              <a:blipFill>
                <a:blip r:embed="rId5"/>
                <a:stretch>
                  <a:fillRect l="-339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2533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User-based Collaborative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524000"/>
                <a:ext cx="10896600" cy="5257800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To account for the fact that different users have different rating styles, we usually model </a:t>
                </a:r>
                <a:r>
                  <a:rPr lang="en-US" sz="3200" dirty="0">
                    <a:solidFill>
                      <a:schemeClr val="accent6">
                        <a:lumMod val="75000"/>
                      </a:schemeClr>
                    </a:solidFill>
                  </a:rPr>
                  <a:t>deviations</a:t>
                </a:r>
                <a:r>
                  <a:rPr lang="en-US" sz="3200" dirty="0"/>
                  <a:t>:</a:t>
                </a:r>
              </a:p>
              <a:p>
                <a:endParaRPr lang="en-US" sz="3200" dirty="0"/>
              </a:p>
              <a:p>
                <a:pPr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𝑢𝑖</m:t>
                              </m:r>
                            </m:sub>
                          </m:sSub>
                        </m:e>
                      </m:acc>
                      <m:r>
                        <a:rPr lang="en-US" sz="3200" i="1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𝑢</m:t>
                              </m:r>
                            </m:sub>
                          </m:sSub>
                        </m:e>
                      </m:acc>
                      <m:r>
                        <a:rPr lang="en-US" sz="3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/>
                            </a:rPr>
                            <m:t>𝑣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sim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(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𝑣𝑖</m:t>
                              </m:r>
                            </m:sub>
                          </m:sSub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3200" dirty="0"/>
              </a:p>
              <a:p>
                <a:endParaRPr lang="en-US" sz="3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524000"/>
                <a:ext cx="10896600" cy="5257800"/>
              </a:xfrm>
              <a:blipFill>
                <a:blip r:embed="rId3"/>
                <a:stretch>
                  <a:fillRect l="-951" t="-1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llout: Bent Line 5">
                <a:extLst>
                  <a:ext uri="{FF2B5EF4-FFF2-40B4-BE49-F238E27FC236}">
                    <a16:creationId xmlns:a16="http://schemas.microsoft.com/office/drawing/2014/main" id="{8F72512E-A47D-4C2B-9313-5CB6102E06F7}"/>
                  </a:ext>
                </a:extLst>
              </p:cNvPr>
              <p:cNvSpPr/>
              <p:nvPr/>
            </p:nvSpPr>
            <p:spPr>
              <a:xfrm>
                <a:off x="9677400" y="2439560"/>
                <a:ext cx="2323733" cy="778078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15239"/>
                  <a:gd name="adj6" fmla="val -48149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Deviation from the mean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allout: Bent Line 5">
                <a:extLst>
                  <a:ext uri="{FF2B5EF4-FFF2-40B4-BE49-F238E27FC236}">
                    <a16:creationId xmlns:a16="http://schemas.microsoft.com/office/drawing/2014/main" id="{8F72512E-A47D-4C2B-9313-5CB6102E06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400" y="2439560"/>
                <a:ext cx="2323733" cy="778078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15239"/>
                  <a:gd name="adj6" fmla="val -48149"/>
                </a:avLst>
              </a:prstGeom>
              <a:blipFill>
                <a:blip r:embed="rId4"/>
                <a:stretch>
                  <a:fillRect r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99DC8786-FA35-4779-A7C3-2265A905FC30}"/>
              </a:ext>
            </a:extLst>
          </p:cNvPr>
          <p:cNvSpPr/>
          <p:nvPr/>
        </p:nvSpPr>
        <p:spPr>
          <a:xfrm>
            <a:off x="7740968" y="3352800"/>
            <a:ext cx="1479232" cy="5404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llout: Double Bent Line 8">
                <a:extLst>
                  <a:ext uri="{FF2B5EF4-FFF2-40B4-BE49-F238E27FC236}">
                    <a16:creationId xmlns:a16="http://schemas.microsoft.com/office/drawing/2014/main" id="{C374CECD-0D87-4111-8B3B-F27F24DD180D}"/>
                  </a:ext>
                </a:extLst>
              </p:cNvPr>
              <p:cNvSpPr/>
              <p:nvPr/>
            </p:nvSpPr>
            <p:spPr>
              <a:xfrm>
                <a:off x="1676400" y="4343400"/>
                <a:ext cx="2209800" cy="740982"/>
              </a:xfrm>
              <a:prstGeom prst="borderCallout3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40386"/>
                  <a:gd name="adj6" fmla="val -14769"/>
                  <a:gd name="adj7" fmla="val -70445"/>
                  <a:gd name="adj8" fmla="val 89990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Mean rating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llout: Double Bent Line 8">
                <a:extLst>
                  <a:ext uri="{FF2B5EF4-FFF2-40B4-BE49-F238E27FC236}">
                    <a16:creationId xmlns:a16="http://schemas.microsoft.com/office/drawing/2014/main" id="{C374CECD-0D87-4111-8B3B-F27F24DD18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4343400"/>
                <a:ext cx="2209800" cy="740982"/>
              </a:xfrm>
              <a:prstGeom prst="borderCallout3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-40386"/>
                  <a:gd name="adj6" fmla="val -14769"/>
                  <a:gd name="adj7" fmla="val -70445"/>
                  <a:gd name="adj8" fmla="val 89990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441E6D0-F7D9-4063-ABA2-3A8F14F6A72E}"/>
              </a:ext>
            </a:extLst>
          </p:cNvPr>
          <p:cNvSpPr/>
          <p:nvPr/>
        </p:nvSpPr>
        <p:spPr>
          <a:xfrm>
            <a:off x="3657600" y="3308185"/>
            <a:ext cx="609600" cy="6297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E3F1AD-0D1E-4136-86FB-1F6920014BCD}"/>
              </a:ext>
            </a:extLst>
          </p:cNvPr>
          <p:cNvSpPr/>
          <p:nvPr/>
        </p:nvSpPr>
        <p:spPr>
          <a:xfrm>
            <a:off x="4495800" y="2971800"/>
            <a:ext cx="4876800" cy="135815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allout: Bent Line 16">
            <a:extLst>
              <a:ext uri="{FF2B5EF4-FFF2-40B4-BE49-F238E27FC236}">
                <a16:creationId xmlns:a16="http://schemas.microsoft.com/office/drawing/2014/main" id="{E8B540DA-F35E-45FD-9F8E-1FCA3C8D1E72}"/>
              </a:ext>
            </a:extLst>
          </p:cNvPr>
          <p:cNvSpPr/>
          <p:nvPr/>
        </p:nvSpPr>
        <p:spPr>
          <a:xfrm>
            <a:off x="7239000" y="4710956"/>
            <a:ext cx="4876800" cy="7387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9894"/>
              <a:gd name="adj6" fmla="val -22412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Weighted mean deviation of the similar users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3F5F32-C246-36B1-F699-28E852AB0B45}"/>
              </a:ext>
            </a:extLst>
          </p:cNvPr>
          <p:cNvSpPr txBox="1"/>
          <p:nvPr/>
        </p:nvSpPr>
        <p:spPr>
          <a:xfrm>
            <a:off x="921744" y="5929475"/>
            <a:ext cx="841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Similarity can be computed with or without centering (subtracting the mean)</a:t>
            </a:r>
          </a:p>
        </p:txBody>
      </p:sp>
    </p:spTree>
    <p:extLst>
      <p:ext uri="{BB962C8B-B14F-4D97-AF65-F5344CB8AC3E}">
        <p14:creationId xmlns:p14="http://schemas.microsoft.com/office/powerpoint/2010/main" val="28893951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4FBCE-A10E-EB75-9341-7F917CFEA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2C32A-7C93-BFB9-2A79-D0D82F3F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B5FE4E-0648-1B3B-6239-2A9D82421A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768740"/>
              </p:ext>
            </p:extLst>
          </p:nvPr>
        </p:nvGraphicFramePr>
        <p:xfrm>
          <a:off x="228600" y="1981155"/>
          <a:ext cx="6477002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286">
                  <a:extLst>
                    <a:ext uri="{9D8B030D-6E8A-4147-A177-3AD203B41FA5}">
                      <a16:colId xmlns:a16="http://schemas.microsoft.com/office/drawing/2014/main" val="4282920731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086780699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1315302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310986079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53674596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6083915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51621086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94418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highlight>
                            <a:srgbClr val="FFFF00"/>
                          </a:highlight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6997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10385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29842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1877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3EAC56-9F7D-DF3A-C6A7-E1C671338B71}"/>
                  </a:ext>
                </a:extLst>
              </p:cNvPr>
              <p:cNvSpPr txBox="1"/>
              <p:nvPr/>
            </p:nvSpPr>
            <p:spPr>
              <a:xfrm>
                <a:off x="226043" y="1458820"/>
                <a:ext cx="2764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User-Item Matrix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3EAC56-9F7D-DF3A-C6A7-E1C671338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43" y="1458820"/>
                <a:ext cx="2764218" cy="461665"/>
              </a:xfrm>
              <a:prstGeom prst="rect">
                <a:avLst/>
              </a:prstGeom>
              <a:blipFill>
                <a:blip r:embed="rId2"/>
                <a:stretch>
                  <a:fillRect l="-330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4060AA-5CF1-9DB4-1700-53EC12B37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084964"/>
              </p:ext>
            </p:extLst>
          </p:nvPr>
        </p:nvGraphicFramePr>
        <p:xfrm>
          <a:off x="6778464" y="1996917"/>
          <a:ext cx="921074" cy="301647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921074">
                  <a:extLst>
                    <a:ext uri="{9D8B030D-6E8A-4147-A177-3AD203B41FA5}">
                      <a16:colId xmlns:a16="http://schemas.microsoft.com/office/drawing/2014/main" val="342515601"/>
                    </a:ext>
                  </a:extLst>
                </a:gridCol>
              </a:tblGrid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06499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</a:t>
                      </a:r>
                      <a:r>
                        <a:rPr lang="el-GR" sz="2400" dirty="0"/>
                        <a:t>7</a:t>
                      </a: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903623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214727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070754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770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7803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8DCF8-0CC9-24A5-678F-DDE86E5A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07BE-AFB6-698B-EF48-6007022F1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F115FF-1099-6589-7989-D5087E7DA8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112272"/>
              </p:ext>
            </p:extLst>
          </p:nvPr>
        </p:nvGraphicFramePr>
        <p:xfrm>
          <a:off x="228600" y="1981155"/>
          <a:ext cx="6477002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286">
                  <a:extLst>
                    <a:ext uri="{9D8B030D-6E8A-4147-A177-3AD203B41FA5}">
                      <a16:colId xmlns:a16="http://schemas.microsoft.com/office/drawing/2014/main" val="4282920731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086780699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4913153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109860796"/>
                    </a:ext>
                  </a:extLst>
                </a:gridCol>
                <a:gridCol w="664030">
                  <a:extLst>
                    <a:ext uri="{9D8B030D-6E8A-4147-A177-3AD203B41FA5}">
                      <a16:colId xmlns:a16="http://schemas.microsoft.com/office/drawing/2014/main" val="53674596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6083915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51621086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94418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</a:t>
                      </a:r>
                      <a:r>
                        <a:rPr lang="el-GR" sz="2800" dirty="0"/>
                        <a:t>2</a:t>
                      </a:r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-0.</a:t>
                      </a:r>
                      <a:r>
                        <a:rPr lang="el-GR" sz="2800" dirty="0"/>
                        <a:t>7</a:t>
                      </a:r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-1.</a:t>
                      </a:r>
                      <a:r>
                        <a:rPr lang="el-GR" sz="2800" dirty="0"/>
                        <a:t>7</a:t>
                      </a:r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</a:t>
                      </a:r>
                      <a:r>
                        <a:rPr lang="el-GR" sz="2800" dirty="0"/>
                        <a:t>2</a:t>
                      </a:r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highlight>
                            <a:srgbClr val="FFFF00"/>
                          </a:highlight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6997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10385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29842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1877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58C40D3-B590-CF86-708F-485169B4535D}"/>
                  </a:ext>
                </a:extLst>
              </p:cNvPr>
              <p:cNvSpPr txBox="1"/>
              <p:nvPr/>
            </p:nvSpPr>
            <p:spPr>
              <a:xfrm>
                <a:off x="7786378" y="2636498"/>
                <a:ext cx="35814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=  0.54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 dirty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=−0.7</m:t>
                      </m:r>
                      <m:r>
                        <a:rPr lang="el-GR" sz="2400" b="0" i="1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l-GR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fName>
                        <m:e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l-GR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58C40D3-B590-CF86-708F-485169B45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378" y="2636498"/>
                <a:ext cx="3581400" cy="1200329"/>
              </a:xfrm>
              <a:prstGeom prst="rect">
                <a:avLst/>
              </a:prstGeom>
              <a:blipFill>
                <a:blip r:embed="rId2"/>
                <a:stretch>
                  <a:fillRect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FD4DFA-FC8F-FBA9-6EF3-9DB559A782DD}"/>
                  </a:ext>
                </a:extLst>
              </p:cNvPr>
              <p:cNvSpPr txBox="1"/>
              <p:nvPr/>
            </p:nvSpPr>
            <p:spPr>
              <a:xfrm>
                <a:off x="7938778" y="1956356"/>
                <a:ext cx="3581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Predict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,6)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FD4DFA-FC8F-FBA9-6EF3-9DB559A78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778" y="1956356"/>
                <a:ext cx="3581400" cy="461665"/>
              </a:xfrm>
              <a:prstGeom prst="rect">
                <a:avLst/>
              </a:prstGeom>
              <a:blipFill>
                <a:blip r:embed="rId3"/>
                <a:stretch>
                  <a:fillRect l="-2551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D2332B1-41C9-EBCB-8A34-8F084301EDBE}"/>
              </a:ext>
            </a:extLst>
          </p:cNvPr>
          <p:cNvSpPr txBox="1"/>
          <p:nvPr/>
        </p:nvSpPr>
        <p:spPr>
          <a:xfrm>
            <a:off x="7938778" y="4055304"/>
            <a:ext cx="513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Top-2</a:t>
            </a:r>
            <a:r>
              <a:rPr lang="en-US" sz="2400" dirty="0"/>
              <a:t> neighbors of A: </a:t>
            </a:r>
            <a:r>
              <a:rPr lang="en-US" sz="2400" dirty="0">
                <a:solidFill>
                  <a:srgbClr val="FF0000"/>
                </a:solidFill>
              </a:rPr>
              <a:t>B,D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22CFA7-1516-D7F3-7DCE-EBE80807CBBF}"/>
                  </a:ext>
                </a:extLst>
              </p:cNvPr>
              <p:cNvSpPr txBox="1"/>
              <p:nvPr/>
            </p:nvSpPr>
            <p:spPr>
              <a:xfrm>
                <a:off x="2971800" y="5165377"/>
                <a:ext cx="8241167" cy="1574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,6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,6)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=3.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5+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l-GR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∗0+0.</m:t>
                          </m:r>
                          <m:r>
                            <a:rPr lang="el-GR" sz="2400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0.53+0.39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4.07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22CFA7-1516-D7F3-7DCE-EBE80807C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165377"/>
                <a:ext cx="8241167" cy="15746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85C3FF-8712-31A0-42A5-C9D5E587C633}"/>
                  </a:ext>
                </a:extLst>
              </p:cNvPr>
              <p:cNvSpPr txBox="1"/>
              <p:nvPr/>
            </p:nvSpPr>
            <p:spPr>
              <a:xfrm>
                <a:off x="226043" y="1458820"/>
                <a:ext cx="44889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Normalized User-Item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85C3FF-8712-31A0-42A5-C9D5E587C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43" y="1458820"/>
                <a:ext cx="4488986" cy="461665"/>
              </a:xfrm>
              <a:prstGeom prst="rect">
                <a:avLst/>
              </a:prstGeom>
              <a:blipFill>
                <a:blip r:embed="rId5"/>
                <a:stretch>
                  <a:fillRect l="-2038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59D82B4-FA59-5F48-E43E-6CC8BD4B1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451067"/>
              </p:ext>
            </p:extLst>
          </p:nvPr>
        </p:nvGraphicFramePr>
        <p:xfrm>
          <a:off x="6778464" y="1996917"/>
          <a:ext cx="921074" cy="3016475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921074">
                  <a:extLst>
                    <a:ext uri="{9D8B030D-6E8A-4147-A177-3AD203B41FA5}">
                      <a16:colId xmlns:a16="http://schemas.microsoft.com/office/drawing/2014/main" val="342515601"/>
                    </a:ext>
                  </a:extLst>
                </a:gridCol>
              </a:tblGrid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Mean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606499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</a:t>
                      </a:r>
                      <a:r>
                        <a:rPr lang="el-GR" sz="2400" dirty="0"/>
                        <a:t>7</a:t>
                      </a:r>
                      <a:r>
                        <a:rPr lang="en-US" sz="24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903623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214727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070754"/>
                  </a:ext>
                </a:extLst>
              </a:tr>
              <a:tr h="60329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770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5917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Item-based Collaborative Filtering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11277600" cy="4876800"/>
          </a:xfrm>
        </p:spPr>
        <p:txBody>
          <a:bodyPr>
            <a:normAutofit/>
          </a:bodyPr>
          <a:lstStyle/>
          <a:p>
            <a:r>
              <a:rPr lang="en-US" sz="3200" dirty="0"/>
              <a:t>There is a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duality</a:t>
            </a:r>
            <a:r>
              <a:rPr lang="en-US" sz="3200" dirty="0"/>
              <a:t> in the use of the preference matrix. In the same way we define user similarity (rows), we can also define </a:t>
            </a:r>
            <a:r>
              <a:rPr lang="en-US" sz="3200" dirty="0">
                <a:solidFill>
                  <a:srgbClr val="FF0000"/>
                </a:solidFill>
              </a:rPr>
              <a:t>item similarity </a:t>
            </a:r>
            <a:r>
              <a:rPr lang="en-US" sz="3200" dirty="0"/>
              <a:t>(columns)</a:t>
            </a:r>
          </a:p>
          <a:p>
            <a:pPr lvl="1"/>
            <a:r>
              <a:rPr lang="en-US" sz="2800" dirty="0"/>
              <a:t>Intuition: Two items are similar if they are </a:t>
            </a:r>
            <a:r>
              <a:rPr lang="en-US" sz="2800" dirty="0">
                <a:solidFill>
                  <a:srgbClr val="0070C0"/>
                </a:solidFill>
              </a:rPr>
              <a:t>rated in the same</a:t>
            </a:r>
            <a:r>
              <a:rPr lang="en-US" sz="2800" dirty="0"/>
              <a:t> way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by many users</a:t>
            </a:r>
            <a:r>
              <a:rPr lang="en-US" sz="2800" dirty="0"/>
              <a:t>. </a:t>
            </a:r>
          </a:p>
          <a:p>
            <a:pPr lvl="1"/>
            <a:r>
              <a:rPr lang="en-US" sz="2800" dirty="0"/>
              <a:t>Better defined similarity since it captures the notion of </a:t>
            </a:r>
            <a:r>
              <a:rPr lang="en-US" sz="2800" dirty="0">
                <a:solidFill>
                  <a:srgbClr val="0070C0"/>
                </a:solidFill>
              </a:rPr>
              <a:t>genre</a:t>
            </a:r>
            <a:r>
              <a:rPr lang="en-US" sz="2800" dirty="0"/>
              <a:t> of an item: Items rated by the same users define a genre</a:t>
            </a:r>
          </a:p>
          <a:p>
            <a:pPr lvl="2"/>
            <a:r>
              <a:rPr lang="en-US" sz="2600" dirty="0"/>
              <a:t>Better since items usually (but not always) have a single genre, while users may have multiple interests.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7598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Item-based Collaborative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600200"/>
                <a:ext cx="112776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To estimate the rating for a user-item pair (𝑢,𝑖):</a:t>
                </a:r>
              </a:p>
              <a:p>
                <a:pPr lvl="1"/>
                <a:r>
                  <a:rPr lang="en-US" sz="2800" dirty="0"/>
                  <a:t>Find the set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𝑇𝑜𝑝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of </a:t>
                </a:r>
                <a:r>
                  <a:rPr lang="en-US" sz="2800" dirty="0">
                    <a:solidFill>
                      <a:schemeClr val="accent6">
                        <a:lumMod val="75000"/>
                      </a:schemeClr>
                    </a:solidFill>
                  </a:rPr>
                  <a:t>most similar items </a:t>
                </a:r>
                <a:r>
                  <a:rPr lang="en-US" sz="2800" dirty="0"/>
                  <a:t>to item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>
                    <a:solidFill>
                      <a:srgbClr val="FF0000"/>
                    </a:solidFill>
                  </a:rPr>
                  <a:t>that have been rated by user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pPr lvl="1"/>
                <a:r>
                  <a:rPr lang="en-US" sz="2800" dirty="0">
                    <a:solidFill>
                      <a:srgbClr val="0070C0"/>
                    </a:solidFill>
                  </a:rPr>
                  <a:t>Aggregate</a:t>
                </a:r>
                <a:r>
                  <a:rPr lang="en-US" sz="2800" dirty="0"/>
                  <a:t> their ratings to predict the rating for item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. </a:t>
                </a:r>
                <a:endParaRPr lang="en-US" dirty="0"/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𝑢𝑖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sim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𝑢𝑗</m:t>
                              </m:r>
                            </m:sub>
                          </m:sSub>
                        </m:e>
                      </m:nary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sim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600200"/>
                <a:ext cx="11277600" cy="4876800"/>
              </a:xfrm>
              <a:blipFill>
                <a:blip r:embed="rId3"/>
                <a:stretch>
                  <a:fillRect l="-919" t="-1625" r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78836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0BDB-9980-4DF4-3E9D-5CDBE9B90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DD3FF-4914-C225-CE9D-BD97BD633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D0EF38-D074-90FF-E65F-A3845E3765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" y="1981155"/>
          <a:ext cx="6477002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286">
                  <a:extLst>
                    <a:ext uri="{9D8B030D-6E8A-4147-A177-3AD203B41FA5}">
                      <a16:colId xmlns:a16="http://schemas.microsoft.com/office/drawing/2014/main" val="4282920731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086780699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1315302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310986079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536745966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496083915"/>
                    </a:ext>
                  </a:extLst>
                </a:gridCol>
                <a:gridCol w="925286">
                  <a:extLst>
                    <a:ext uri="{9D8B030D-6E8A-4147-A177-3AD203B41FA5}">
                      <a16:colId xmlns:a16="http://schemas.microsoft.com/office/drawing/2014/main" val="251621086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94418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highlight>
                            <a:srgbClr val="FFFF00"/>
                          </a:highlight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69974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10385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29842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1877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2A5FD-A86D-DC6F-A076-5D432CDC24C4}"/>
                  </a:ext>
                </a:extLst>
              </p:cNvPr>
              <p:cNvSpPr txBox="1"/>
              <p:nvPr/>
            </p:nvSpPr>
            <p:spPr>
              <a:xfrm>
                <a:off x="7391400" y="2590800"/>
                <a:ext cx="3581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⁡(6,1) =  0.66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func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0.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6,3</m:t>
                              </m:r>
                            </m:e>
                          </m:d>
                        </m:e>
                      </m:func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0.38</m:t>
                      </m:r>
                    </m:oMath>
                  </m:oMathPara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6,5</m:t>
                              </m:r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=0.57 </m:t>
                          </m:r>
                        </m:e>
                      </m:func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2A5FD-A86D-DC6F-A076-5D432CDC2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2590800"/>
                <a:ext cx="3581400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1E3367-5566-6F11-C5D2-16D8FDF93216}"/>
                  </a:ext>
                </a:extLst>
              </p:cNvPr>
              <p:cNvSpPr txBox="1"/>
              <p:nvPr/>
            </p:nvSpPr>
            <p:spPr>
              <a:xfrm>
                <a:off x="7239000" y="1914348"/>
                <a:ext cx="3581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Predict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,6)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1E3367-5566-6F11-C5D2-16D8FDF932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914348"/>
                <a:ext cx="3581400" cy="461665"/>
              </a:xfrm>
              <a:prstGeom prst="rect">
                <a:avLst/>
              </a:prstGeom>
              <a:blipFill>
                <a:blip r:embed="rId3"/>
                <a:stretch>
                  <a:fillRect l="-2726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85B3F57-3915-038C-0872-A1B390A2E738}"/>
              </a:ext>
            </a:extLst>
          </p:cNvPr>
          <p:cNvSpPr txBox="1"/>
          <p:nvPr/>
        </p:nvSpPr>
        <p:spPr>
          <a:xfrm>
            <a:off x="7252527" y="4251155"/>
            <a:ext cx="513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Top-3</a:t>
            </a:r>
            <a:r>
              <a:rPr lang="en-US" sz="2400" dirty="0"/>
              <a:t> neighbors of 6: </a:t>
            </a:r>
            <a:r>
              <a:rPr lang="en-US" sz="2400" dirty="0">
                <a:solidFill>
                  <a:srgbClr val="FF0000"/>
                </a:solidFill>
              </a:rPr>
              <a:t>1,5,2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5F464D-2AB7-D828-47DC-274651A72DD5}"/>
                  </a:ext>
                </a:extLst>
              </p:cNvPr>
              <p:cNvSpPr txBox="1"/>
              <p:nvPr/>
            </p:nvSpPr>
            <p:spPr>
              <a:xfrm>
                <a:off x="2971800" y="5165377"/>
                <a:ext cx="9095054" cy="1582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,6)=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6,1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6,5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,5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6,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,2)</m:t>
                          </m:r>
                        </m:num>
                        <m:den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6,1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6,5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(6,2)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0.66∗5+0.57∗5+0.54∗3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0.66+0.57+0.54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4.38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5F464D-2AB7-D828-47DC-274651A72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165377"/>
                <a:ext cx="9095054" cy="15821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D27EB8-2F58-AFAE-EDD7-FB3F1750D061}"/>
                  </a:ext>
                </a:extLst>
              </p:cNvPr>
              <p:cNvSpPr txBox="1"/>
              <p:nvPr/>
            </p:nvSpPr>
            <p:spPr>
              <a:xfrm>
                <a:off x="226043" y="1458820"/>
                <a:ext cx="26968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User-Item Matrix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3D27EB8-2F58-AFAE-EDD7-FB3F1750D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43" y="1458820"/>
                <a:ext cx="2696892" cy="461665"/>
              </a:xfrm>
              <a:prstGeom prst="rect">
                <a:avLst/>
              </a:prstGeom>
              <a:blipFill>
                <a:blip r:embed="rId5"/>
                <a:stretch>
                  <a:fillRect l="-339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7662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Item-based Collaborative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600200"/>
                <a:ext cx="112776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Again, we want to model deviations in rating behavior.</a:t>
                </a:r>
              </a:p>
              <a:p>
                <a:r>
                  <a:rPr lang="en-US" dirty="0"/>
                  <a:t>Do exactly the same as for users.</a:t>
                </a:r>
              </a:p>
              <a:p>
                <a:pPr lvl="1"/>
                <a:r>
                  <a:rPr lang="en-US" dirty="0"/>
                  <a:t>Normalize the columns and compute Pearson correlation.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𝑢𝑖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𝑇𝑜𝑝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sim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𝑢𝑗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nary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 indent="0">
                  <a:buNone/>
                </a:pPr>
                <a:r>
                  <a:rPr lang="en-US" dirty="0"/>
                  <a:t>Assumes that different items are rated differently</a:t>
                </a:r>
              </a:p>
              <a:p>
                <a:pPr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600200"/>
                <a:ext cx="11277600" cy="4876800"/>
              </a:xfrm>
              <a:blipFill>
                <a:blip r:embed="rId3"/>
                <a:stretch>
                  <a:fillRect l="-703"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39301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2371-C1EE-4A36-835D-CB001C0F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8FDA3B-8CF5-417F-AD73-62D0EACAAD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When removing the </a:t>
                </a:r>
                <a:r>
                  <a:rPr lang="en-US" dirty="0">
                    <a:solidFill>
                      <a:srgbClr val="FF0000"/>
                    </a:solidFill>
                  </a:rPr>
                  <a:t>mean rating </a:t>
                </a:r>
                <a:r>
                  <a:rPr lang="en-US" dirty="0"/>
                  <a:t>make sure to take into account only the rated (</a:t>
                </a:r>
                <a:r>
                  <a:rPr lang="en-US" dirty="0">
                    <a:solidFill>
                      <a:srgbClr val="FF0000"/>
                    </a:solidFill>
                  </a:rPr>
                  <a:t>non-zero</a:t>
                </a:r>
                <a:r>
                  <a:rPr lang="en-US" dirty="0"/>
                  <a:t>) entries</a:t>
                </a:r>
              </a:p>
              <a:p>
                <a:r>
                  <a:rPr lang="en-US" dirty="0"/>
                  <a:t>What if we cannot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similar users/items?</a:t>
                </a:r>
              </a:p>
              <a:p>
                <a:pPr lvl="1"/>
                <a:r>
                  <a:rPr lang="en-US" dirty="0"/>
                  <a:t>Use as many as you can find</a:t>
                </a:r>
              </a:p>
              <a:p>
                <a:r>
                  <a:rPr lang="en-US" dirty="0"/>
                  <a:t>For efficiency, when looking for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most similar users (items) we can take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most similar users (items) regardless if they have rated the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We assume missing ratings are zero.</a:t>
                </a:r>
              </a:p>
              <a:p>
                <a:pPr lvl="1"/>
                <a:r>
                  <a:rPr lang="en-US" dirty="0"/>
                  <a:t>More efficient but not a good idea.</a:t>
                </a:r>
              </a:p>
              <a:p>
                <a:r>
                  <a:rPr lang="en-US" dirty="0"/>
                  <a:t>Pearson correlation can be negative, which complicates the formula and the normalization</a:t>
                </a:r>
              </a:p>
              <a:p>
                <a:pPr lvl="1"/>
                <a:r>
                  <a:rPr lang="en-US" dirty="0"/>
                  <a:t>We usually assume that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most similar entries do not have negative similarities</a:t>
                </a:r>
              </a:p>
              <a:p>
                <a:pPr lvl="1"/>
                <a:r>
                  <a:rPr lang="en-US" dirty="0"/>
                  <a:t>If we have negative similarities, we should take absolute values when computing normalizing factor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28FDA3B-8CF5-417F-AD73-62D0EACAAD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1" t="-2875" r="-1333"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215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10210800" cy="1066800"/>
          </a:xfrm>
        </p:spPr>
        <p:txBody>
          <a:bodyPr>
            <a:normAutofit/>
          </a:bodyPr>
          <a:lstStyle/>
          <a:p>
            <a:r>
              <a:rPr lang="en-US" dirty="0"/>
              <a:t>Pros and cons of collaborative filtering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Works for any kind of items</a:t>
            </a:r>
          </a:p>
          <a:p>
            <a:pPr lvl="1"/>
            <a:r>
              <a:rPr lang="en-US" dirty="0"/>
              <a:t>No feature selection needed</a:t>
            </a:r>
          </a:p>
          <a:p>
            <a:r>
              <a:rPr lang="en-US" dirty="0"/>
              <a:t>Cold-start problem: New user, or new item </a:t>
            </a:r>
          </a:p>
          <a:p>
            <a:r>
              <a:rPr lang="en-US" dirty="0" err="1"/>
              <a:t>Sparsity</a:t>
            </a:r>
            <a:r>
              <a:rPr lang="en-US" dirty="0"/>
              <a:t> of rating matrix</a:t>
            </a:r>
          </a:p>
          <a:p>
            <a:pPr lvl="1"/>
            <a:r>
              <a:rPr lang="en-US" dirty="0"/>
              <a:t>Cluster-based smoothing?</a:t>
            </a:r>
          </a:p>
        </p:txBody>
      </p:sp>
    </p:spTree>
    <p:extLst>
      <p:ext uri="{BB962C8B-B14F-4D97-AF65-F5344CB8AC3E}">
        <p14:creationId xmlns:p14="http://schemas.microsoft.com/office/powerpoint/2010/main" val="221559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229600" cy="11430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Split the data into </a:t>
                </a:r>
                <a:r>
                  <a:rPr lang="en-US" dirty="0">
                    <a:solidFill>
                      <a:srgbClr val="0070C0"/>
                    </a:solidFill>
                  </a:rPr>
                  <a:t>train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0070C0"/>
                    </a:solidFill>
                  </a:rPr>
                  <a:t>test</a:t>
                </a:r>
                <a:r>
                  <a:rPr lang="en-US" dirty="0"/>
                  <a:t> set (e.g., 80%,20%)</a:t>
                </a:r>
              </a:p>
              <a:p>
                <a:pPr lvl="1"/>
                <a:r>
                  <a:rPr lang="en-US" dirty="0"/>
                  <a:t>The train set will be used to estimate the similarities or the user and item profiles</a:t>
                </a:r>
              </a:p>
              <a:p>
                <a:pPr lvl="1"/>
                <a:r>
                  <a:rPr lang="en-US" dirty="0"/>
                  <a:t>The test will be used to evaluate the accuracy of the predictions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Data usually means the </a:t>
                </a:r>
                <a:r>
                  <a:rPr lang="en-US" dirty="0">
                    <a:solidFill>
                      <a:srgbClr val="0070C0"/>
                    </a:solidFill>
                  </a:rPr>
                  <a:t>ratings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We randomly hide 20% (or more, or less) of the ratings and we try to predict them</a:t>
                </a:r>
              </a:p>
              <a:p>
                <a:endParaRPr lang="en-US" dirty="0"/>
              </a:p>
              <a:p>
                <a:r>
                  <a:rPr lang="en-US" dirty="0"/>
                  <a:t>We could do the split in different ways</a:t>
                </a:r>
              </a:p>
              <a:p>
                <a:pPr lvl="1"/>
                <a:r>
                  <a:rPr lang="en-US" dirty="0"/>
                  <a:t>E.g. randomly select a subset of </a:t>
                </a:r>
                <a:r>
                  <a:rPr lang="en-US" dirty="0">
                    <a:solidFill>
                      <a:srgbClr val="0070C0"/>
                    </a:solidFill>
                  </a:rPr>
                  <a:t>users</a:t>
                </a:r>
                <a:r>
                  <a:rPr lang="en-US" dirty="0"/>
                  <a:t> to predict for (and delete more ratings)</a:t>
                </a:r>
              </a:p>
              <a:p>
                <a:pPr lvl="1"/>
                <a:r>
                  <a:rPr lang="en-US" dirty="0"/>
                  <a:t>Split based on </a:t>
                </a:r>
                <a:r>
                  <a:rPr lang="en-US" dirty="0">
                    <a:solidFill>
                      <a:srgbClr val="0070C0"/>
                    </a:solidFill>
                  </a:rPr>
                  <a:t>time</a:t>
                </a:r>
                <a:r>
                  <a:rPr lang="en-US" dirty="0"/>
                  <a:t> of the ratings: Keep all the ratings up to a certain time, and predict the ones in a later time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  <a:blipFill>
                <a:blip r:embed="rId2"/>
                <a:stretch>
                  <a:fillRect l="-693" t="-2029" b="-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06852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229600" cy="11430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Metrics: how do we evaluate the prediction?</a:t>
                </a:r>
              </a:p>
              <a:p>
                <a:endParaRPr lang="en-US" dirty="0"/>
              </a:p>
              <a:p>
                <a:r>
                  <a:rPr lang="en-US" dirty="0"/>
                  <a:t>Evaluate our ability to </a:t>
                </a:r>
                <a:r>
                  <a:rPr lang="en-US" dirty="0">
                    <a:solidFill>
                      <a:srgbClr val="FF0000"/>
                    </a:solidFill>
                  </a:rPr>
                  <a:t>predict the numeric rating </a:t>
                </a:r>
                <a:r>
                  <a:rPr lang="en-US" dirty="0"/>
                  <a:t>of the item</a:t>
                </a:r>
              </a:p>
              <a:p>
                <a:pPr lvl="1"/>
                <a:r>
                  <a:rPr lang="en-US" dirty="0"/>
                  <a:t>The output of the algorithm is a numeric value for each item</a:t>
                </a:r>
              </a:p>
              <a:p>
                <a:pPr lvl="1"/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Root Mean Square Error </a:t>
                </a:r>
                <a:r>
                  <a:rPr lang="en-US" dirty="0"/>
                  <a:t>(RMSE) : </a:t>
                </a:r>
              </a:p>
              <a:p>
                <a:endParaRPr lang="en-US" dirty="0"/>
              </a:p>
              <a:p>
                <a:pPr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𝑅𝑀𝑆𝐸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/>
                                                </a:rPr>
                                                <m:t>𝑖𝑗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  <m:r>
                                        <a:rPr lang="en-US" b="0" i="1" dirty="0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dirty="0" smtClean="0">
                                              <a:latin typeface="Cambria Math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  <a:blipFill>
                <a:blip r:embed="rId2"/>
                <a:stretch>
                  <a:fillRect l="-693"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0233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229600" cy="11430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Evaluate our ability to predict </a:t>
                </a:r>
                <a:r>
                  <a:rPr lang="en-US" dirty="0">
                    <a:solidFill>
                      <a:srgbClr val="0070C0"/>
                    </a:solidFill>
                  </a:rPr>
                  <a:t>binary (action/no action) </a:t>
                </a:r>
                <a:r>
                  <a:rPr lang="en-US" dirty="0"/>
                  <a:t>event: </a:t>
                </a:r>
              </a:p>
              <a:p>
                <a:pPr lvl="1"/>
                <a:r>
                  <a:rPr lang="en-US" dirty="0"/>
                  <a:t>The output of the algorithm is also a yes/no value</a:t>
                </a:r>
              </a:p>
              <a:p>
                <a:pPr lvl="1"/>
                <a:endParaRPr lang="en-US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Precision/Recall 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Precision = fraction of predicted positive actions that were correct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𝑃𝑟𝑒𝑐𝑖𝑠𝑖𝑜𝑛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𝐶𝑜𝑟𝑟𝑒𝑐𝑡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𝑃𝑜𝑠𝑖𝑡𝑖𝑣𝑒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𝐷𝑒𝑐𝑖𝑠𝑖𝑜𝑛𝑠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𝑃𝑜𝑠𝑖𝑡𝑖𝑣𝑒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𝐷𝑒𝑐𝑖𝑠𝑖𝑜𝑛𝑠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  <a:p>
                <a:pPr lvl="1"/>
                <a:r>
                  <a:rPr lang="en-US" dirty="0"/>
                  <a:t>Recall = fraction of positive actions that were predicted correctly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𝑅𝑒𝑐𝑎𝑙𝑙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𝐶𝑜𝑟𝑟𝑒𝑐𝑡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𝑃𝑜𝑠𝑖𝑡𝑖𝑣𝑒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𝐷𝑒𝑐𝑖𝑠𝑖𝑜𝑛𝑠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𝑃𝑜𝑠𝑖𝑡𝑖𝑣𝑒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𝐼𝑡𝑒𝑚𝑠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11430000" cy="5410200"/>
              </a:xfrm>
              <a:blipFill>
                <a:blip r:embed="rId2"/>
                <a:stretch>
                  <a:fillRect l="-693"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8269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7714"/>
            <a:ext cx="8229600" cy="11430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9845" y="1171486"/>
                <a:ext cx="11963400" cy="5638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/>
                  <a:t>Evaluate our ability to </a:t>
                </a:r>
                <a:r>
                  <a:rPr lang="en-US" sz="2400" dirty="0">
                    <a:solidFill>
                      <a:srgbClr val="FF0000"/>
                    </a:solidFill>
                  </a:rPr>
                  <a:t>rank</a:t>
                </a:r>
                <a:r>
                  <a:rPr lang="en-US" sz="2400" dirty="0"/>
                  <a:t> the items correctly: </a:t>
                </a:r>
              </a:p>
              <a:p>
                <a:pPr lvl="1"/>
                <a:r>
                  <a:rPr lang="en-US" sz="2000" dirty="0"/>
                  <a:t>The output of the algorithm is a ranking of the items</a:t>
                </a:r>
                <a:r>
                  <a:rPr lang="el-GR" sz="2000" dirty="0"/>
                  <a:t>, </a:t>
                </a:r>
                <a:r>
                  <a:rPr lang="en-US" sz="2000" dirty="0"/>
                  <a:t>we want the most relevant items to be ranked higher</a:t>
                </a:r>
              </a:p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Precision/Recall @ k </a:t>
                </a:r>
                <a:r>
                  <a:rPr lang="en-US" sz="2400" dirty="0"/>
                  <a:t>[binary data]:</a:t>
                </a:r>
              </a:p>
              <a:p>
                <a:pPr lvl="1"/>
                <a:r>
                  <a:rPr lang="en-US" sz="2000" dirty="0"/>
                  <a:t>Look at the top-k recommendations and compute the precision and recall</a:t>
                </a: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F79646"/>
                  </a:buClr>
                  <a:buSzPct val="85000"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Example:</a:t>
                </a:r>
              </a:p>
              <a:p>
                <a:pPr marL="457200" marR="0" lvl="1" indent="-18288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4F81BD"/>
                  </a:buClr>
                  <a:buSzPct val="85000"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Suppose I have 8 items: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A,B,C,D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,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E,F,G,H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 the first four are relevant the last four are irrelevant</a:t>
                </a:r>
              </a:p>
              <a:p>
                <a:pPr lvl="1"/>
                <a:r>
                  <a:rPr lang="en-US" sz="2100" dirty="0">
                    <a:solidFill>
                      <a:prstClr val="black"/>
                    </a:solidFill>
                    <a:latin typeface="Arial"/>
                  </a:rPr>
                  <a:t>Consider Rankings R1 and R2</a:t>
                </a:r>
              </a:p>
              <a:p>
                <a:pPr lvl="1"/>
                <a:r>
                  <a:rPr lang="en-US" sz="2100" dirty="0">
                    <a:solidFill>
                      <a:schemeClr val="accent6">
                        <a:lumMod val="75000"/>
                      </a:schemeClr>
                    </a:solidFill>
                  </a:rPr>
                  <a:t>Precison@3 =2/3, Recall@3 = 2/4</a:t>
                </a:r>
              </a:p>
              <a:p>
                <a:pPr lvl="1"/>
                <a:r>
                  <a:rPr lang="en-US" sz="2000" dirty="0">
                    <a:solidFill>
                      <a:prstClr val="black"/>
                    </a:solidFill>
                    <a:latin typeface="Arial"/>
                  </a:rPr>
                  <a:t>However ranking R1 is clearly better than R2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Arial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Arial"/>
                  </a:rPr>
                  <a:t>Average Precision @ k (</a:t>
                </a:r>
                <a:r>
                  <a:rPr lang="en-US" sz="2400" dirty="0" err="1">
                    <a:solidFill>
                      <a:prstClr val="black"/>
                    </a:solidFill>
                    <a:latin typeface="Arial"/>
                  </a:rPr>
                  <a:t>AP@k</a:t>
                </a:r>
                <a:r>
                  <a:rPr lang="en-US" sz="2400" dirty="0">
                    <a:solidFill>
                      <a:prstClr val="black"/>
                    </a:solidFill>
                    <a:latin typeface="Arial"/>
                  </a:rPr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en-US" sz="24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relevant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𝑃𝑟𝑒𝑐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Arial"/>
                </a:endParaRPr>
              </a:p>
              <a:p>
                <a:pPr lvl="1"/>
                <a:r>
                  <a:rPr lang="en-US" sz="2000" dirty="0">
                    <a:solidFill>
                      <a:schemeClr val="accent6">
                        <a:lumMod val="75000"/>
                      </a:schemeClr>
                    </a:solidFill>
                  </a:rPr>
                  <a:t>R1: AP@3 = 1/3 (1+1) = 2/3 </a:t>
                </a:r>
              </a:p>
              <a:p>
                <a:pPr lvl="1"/>
                <a:r>
                  <a:rPr lang="en-US" sz="2000" dirty="0">
                    <a:solidFill>
                      <a:schemeClr val="accent6">
                        <a:lumMod val="75000"/>
                      </a:schemeClr>
                    </a:solidFill>
                  </a:rPr>
                  <a:t>R2: AP@3 = 1/3 (1/2+2/3) = 5/18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845" y="1171486"/>
                <a:ext cx="11963400" cy="5638800"/>
              </a:xfrm>
              <a:blipFill>
                <a:blip r:embed="rId2"/>
                <a:stretch>
                  <a:fillRect l="-357" t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4A5367-6154-C43A-DAC7-AA7CB505D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539604"/>
              </p:ext>
            </p:extLst>
          </p:nvPr>
        </p:nvGraphicFramePr>
        <p:xfrm>
          <a:off x="10058400" y="3352800"/>
          <a:ext cx="166624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8655">
                  <a:extLst>
                    <a:ext uri="{9D8B030D-6E8A-4147-A177-3AD203B41FA5}">
                      <a16:colId xmlns:a16="http://schemas.microsoft.com/office/drawing/2014/main" val="2004845680"/>
                    </a:ext>
                  </a:extLst>
                </a:gridCol>
                <a:gridCol w="498793">
                  <a:extLst>
                    <a:ext uri="{9D8B030D-6E8A-4147-A177-3AD203B41FA5}">
                      <a16:colId xmlns:a16="http://schemas.microsoft.com/office/drawing/2014/main" val="4258018946"/>
                    </a:ext>
                  </a:extLst>
                </a:gridCol>
                <a:gridCol w="498793">
                  <a:extLst>
                    <a:ext uri="{9D8B030D-6E8A-4147-A177-3AD203B41FA5}">
                      <a16:colId xmlns:a16="http://schemas.microsoft.com/office/drawing/2014/main" val="1106480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450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416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838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994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22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87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016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06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808433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60FDAB-4879-034B-5C62-DAF3B09D968D}"/>
              </a:ext>
            </a:extLst>
          </p:cNvPr>
          <p:cNvCxnSpPr>
            <a:cxnSpLocks/>
          </p:cNvCxnSpPr>
          <p:nvPr/>
        </p:nvCxnSpPr>
        <p:spPr>
          <a:xfrm>
            <a:off x="10058400" y="4800600"/>
            <a:ext cx="16662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589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48E4-6983-76CB-03F3-003555F33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B3A2-62B9-C0FA-045C-CD99BC386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7714"/>
            <a:ext cx="8229600" cy="1143000"/>
          </a:xfrm>
        </p:spPr>
        <p:txBody>
          <a:bodyPr/>
          <a:lstStyle/>
          <a:p>
            <a:r>
              <a:rPr lang="en-US" dirty="0"/>
              <a:t>Evaluation – NDCG@K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495876-44F5-D095-994F-0F4847F489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845" y="1171486"/>
                <a:ext cx="7751943" cy="553411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Binary Data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𝑁𝐷𝐶𝐺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@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item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is</m:t>
                                  </m:r>
                                  <m:r>
                                    <a:rPr lang="en-US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relevant</m:t>
                                  </m:r>
                                </m:e>
                              </m:d>
                            </m:num>
                            <m:den>
                              <m:func>
                                <m:func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000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endParaRPr lang="en-US" sz="2000" dirty="0"/>
              </a:p>
              <a:p>
                <a:r>
                  <a:rPr lang="en-US" sz="2400" dirty="0"/>
                  <a:t>Example:</a:t>
                </a:r>
              </a:p>
              <a:p>
                <a:pPr lvl="1"/>
                <a:r>
                  <a:rPr lang="en-US" sz="2000" dirty="0"/>
                  <a:t>For both rankings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2 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3 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4 </m:t>
                                </m:r>
                              </m:e>
                            </m:func>
                          </m:den>
                        </m:f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:pPr lvl="1"/>
                <a:r>
                  <a:rPr lang="en-US" sz="2000" dirty="0"/>
                  <a:t>R1: NDCG@3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Z</m:t>
                        </m:r>
                      </m:den>
                    </m:f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 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3 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R2: NDCG@3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Z</m:t>
                        </m:r>
                      </m:den>
                    </m:f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 + 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4 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495876-44F5-D095-994F-0F4847F489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845" y="1171486"/>
                <a:ext cx="7751943" cy="5534113"/>
              </a:xfrm>
              <a:blipFill>
                <a:blip r:embed="rId2"/>
                <a:stretch>
                  <a:fillRect l="-708" t="-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363D13D-E5C2-7BF4-96CA-241D29C8B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460239"/>
              </p:ext>
            </p:extLst>
          </p:nvPr>
        </p:nvGraphicFramePr>
        <p:xfrm>
          <a:off x="8826473" y="1165624"/>
          <a:ext cx="234600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8655">
                  <a:extLst>
                    <a:ext uri="{9D8B030D-6E8A-4147-A177-3AD203B41FA5}">
                      <a16:colId xmlns:a16="http://schemas.microsoft.com/office/drawing/2014/main" val="2661073346"/>
                    </a:ext>
                  </a:extLst>
                </a:gridCol>
                <a:gridCol w="498793">
                  <a:extLst>
                    <a:ext uri="{9D8B030D-6E8A-4147-A177-3AD203B41FA5}">
                      <a16:colId xmlns:a16="http://schemas.microsoft.com/office/drawing/2014/main" val="882380475"/>
                    </a:ext>
                  </a:extLst>
                </a:gridCol>
                <a:gridCol w="498793">
                  <a:extLst>
                    <a:ext uri="{9D8B030D-6E8A-4147-A177-3AD203B41FA5}">
                      <a16:colId xmlns:a16="http://schemas.microsoft.com/office/drawing/2014/main" val="2295680051"/>
                    </a:ext>
                  </a:extLst>
                </a:gridCol>
                <a:gridCol w="679767">
                  <a:extLst>
                    <a:ext uri="{9D8B030D-6E8A-4147-A177-3AD203B41FA5}">
                      <a16:colId xmlns:a16="http://schemas.microsoft.com/office/drawing/2014/main" val="97834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45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5024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5024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60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5024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9242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543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F66F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85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F66F"/>
                          </a:solidFill>
                        </a:rPr>
                        <a:t>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33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9FF78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9FF78"/>
                          </a:solidFill>
                        </a:rPr>
                        <a:t>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48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9242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467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F66F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9FF78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05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0920951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90E031-DC80-64E7-7AF5-928ED84BF19B}"/>
              </a:ext>
            </a:extLst>
          </p:cNvPr>
          <p:cNvCxnSpPr>
            <a:cxnSpLocks/>
          </p:cNvCxnSpPr>
          <p:nvPr/>
        </p:nvCxnSpPr>
        <p:spPr>
          <a:xfrm>
            <a:off x="8750273" y="2661138"/>
            <a:ext cx="249840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E3855ED-3177-14F9-BC23-816C2BF36EAA}"/>
              </a:ext>
            </a:extLst>
          </p:cNvPr>
          <p:cNvSpPr txBox="1"/>
          <p:nvPr/>
        </p:nvSpPr>
        <p:spPr>
          <a:xfrm>
            <a:off x="5295716" y="2362200"/>
            <a:ext cx="274947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Score of the best ranking</a:t>
            </a:r>
          </a:p>
        </p:txBody>
      </p:sp>
    </p:spTree>
    <p:extLst>
      <p:ext uri="{BB962C8B-B14F-4D97-AF65-F5344CB8AC3E}">
        <p14:creationId xmlns:p14="http://schemas.microsoft.com/office/powerpoint/2010/main" val="3483831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D538F-1321-713F-ABC7-43A02339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86C82-377D-4893-131B-8BC75AB6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7714"/>
            <a:ext cx="8229600" cy="1143000"/>
          </a:xfrm>
        </p:spPr>
        <p:txBody>
          <a:bodyPr/>
          <a:lstStyle/>
          <a:p>
            <a:r>
              <a:rPr lang="en-US" dirty="0"/>
              <a:t>Evaluation – NDCG@K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0C53F5-86DB-C80C-C066-3C560D85A1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845" y="1171486"/>
                <a:ext cx="7801155" cy="5638800"/>
              </a:xfrm>
            </p:spPr>
            <p:txBody>
              <a:bodyPr>
                <a:normAutofit/>
              </a:bodyPr>
              <a:lstStyle/>
              <a:p>
                <a:r>
                  <a:rPr lang="en-US" sz="2300" dirty="0">
                    <a:solidFill>
                      <a:schemeClr val="accent6">
                        <a:lumMod val="75000"/>
                      </a:schemeClr>
                    </a:solidFill>
                  </a:rPr>
                  <a:t>Rated Data</a:t>
                </a:r>
              </a:p>
              <a:p>
                <a:endParaRPr lang="en-US" sz="23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marL="274320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𝑁𝐷𝐶𝐺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@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endParaRPr lang="en-US" sz="18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274320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en-US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18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endParaRPr lang="en-US" sz="1800" dirty="0"/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000" dirty="0"/>
              </a:p>
              <a:p>
                <a:r>
                  <a:rPr lang="en-US" sz="2000" dirty="0"/>
                  <a:t>Example:</a:t>
                </a:r>
              </a:p>
              <a:p>
                <a:pPr lvl="1"/>
                <a:r>
                  <a:rPr lang="en-US" sz="1800" dirty="0"/>
                  <a:t>Assume the ratings of the items shown</a:t>
                </a:r>
              </a:p>
              <a:p>
                <a:pPr lvl="1"/>
                <a:r>
                  <a:rPr lang="en-US" sz="1800" dirty="0"/>
                  <a:t>For both rankings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2 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1800" dirty="0"/>
                          <m:t>+ 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3 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1800" dirty="0"/>
                          <m:t>+ 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4 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R1: NDCG@3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Z</m:t>
                        </m:r>
                      </m:den>
                    </m:f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1800" dirty="0"/>
                          <m:t> + 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3 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R2: NDCG@3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</a:rPr>
                          <m:t>Z</m:t>
                        </m:r>
                      </m:den>
                    </m:f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func>
                          </m:den>
                        </m:f>
                        <m:r>
                          <m:rPr>
                            <m:nor/>
                          </m:rPr>
                          <a:rPr lang="en-US" sz="1800" dirty="0"/>
                          <m:t> + 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4 </m:t>
                                </m:r>
                              </m:e>
                            </m:func>
                          </m:den>
                        </m:f>
                      </m:e>
                    </m:d>
                  </m:oMath>
                </a14:m>
                <a:endParaRPr lang="en-US" sz="1800" dirty="0"/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endParaRPr lang="en-US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lvl="1"/>
                <a:endParaRPr lang="en-US" sz="18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0C53F5-86DB-C80C-C066-3C560D85A1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845" y="1171486"/>
                <a:ext cx="7801155" cy="5638800"/>
              </a:xfrm>
              <a:blipFill>
                <a:blip r:embed="rId2"/>
                <a:stretch>
                  <a:fillRect l="-703" t="-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B8E9ED-E943-FE44-D32C-2CBAA683418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29600" y="1171486"/>
              <a:ext cx="3151188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8655">
                      <a:extLst>
                        <a:ext uri="{9D8B030D-6E8A-4147-A177-3AD203B41FA5}">
                          <a16:colId xmlns:a16="http://schemas.microsoft.com/office/drawing/2014/main" val="2661073346"/>
                        </a:ext>
                      </a:extLst>
                    </a:gridCol>
                    <a:gridCol w="498793">
                      <a:extLst>
                        <a:ext uri="{9D8B030D-6E8A-4147-A177-3AD203B41FA5}">
                          <a16:colId xmlns:a16="http://schemas.microsoft.com/office/drawing/2014/main" val="882380475"/>
                        </a:ext>
                      </a:extLst>
                    </a:gridCol>
                    <a:gridCol w="498793">
                      <a:extLst>
                        <a:ext uri="{9D8B030D-6E8A-4147-A177-3AD203B41FA5}">
                          <a16:colId xmlns:a16="http://schemas.microsoft.com/office/drawing/2014/main" val="2295680051"/>
                        </a:ext>
                      </a:extLst>
                    </a:gridCol>
                    <a:gridCol w="679767">
                      <a:extLst>
                        <a:ext uri="{9D8B030D-6E8A-4147-A177-3AD203B41FA5}">
                          <a16:colId xmlns:a16="http://schemas.microsoft.com/office/drawing/2014/main" val="97834831"/>
                        </a:ext>
                      </a:extLst>
                    </a:gridCol>
                    <a:gridCol w="805180">
                      <a:extLst>
                        <a:ext uri="{9D8B030D-6E8A-4147-A177-3AD203B41FA5}">
                          <a16:colId xmlns:a16="http://schemas.microsoft.com/office/drawing/2014/main" val="142431061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rank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Best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rating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874598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kern="1200" smtClean="0">
                                    <a:solidFill>
                                      <a:srgbClr val="005024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600" kern="1200" dirty="0">
                            <a:solidFill>
                              <a:srgbClr val="005024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7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9242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154385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F66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148541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F66F"/>
                              </a:solidFill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00F66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rgbClr val="00F66F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193357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9FF78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9FF78"/>
                              </a:solidFill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rgbClr val="09FF78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09FF78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914857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924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9467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F66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9FF78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89050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209209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E363D13D-E5C2-7BF4-96CA-241D29C8B5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653106"/>
                  </p:ext>
                </p:extLst>
              </p:nvPr>
            </p:nvGraphicFramePr>
            <p:xfrm>
              <a:off x="8229600" y="1171486"/>
              <a:ext cx="3151188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8655">
                      <a:extLst>
                        <a:ext uri="{9D8B030D-6E8A-4147-A177-3AD203B41FA5}">
                          <a16:colId xmlns:a16="http://schemas.microsoft.com/office/drawing/2014/main" val="2661073346"/>
                        </a:ext>
                      </a:extLst>
                    </a:gridCol>
                    <a:gridCol w="498793">
                      <a:extLst>
                        <a:ext uri="{9D8B030D-6E8A-4147-A177-3AD203B41FA5}">
                          <a16:colId xmlns:a16="http://schemas.microsoft.com/office/drawing/2014/main" val="882380475"/>
                        </a:ext>
                      </a:extLst>
                    </a:gridCol>
                    <a:gridCol w="498793">
                      <a:extLst>
                        <a:ext uri="{9D8B030D-6E8A-4147-A177-3AD203B41FA5}">
                          <a16:colId xmlns:a16="http://schemas.microsoft.com/office/drawing/2014/main" val="2295680051"/>
                        </a:ext>
                      </a:extLst>
                    </a:gridCol>
                    <a:gridCol w="679767">
                      <a:extLst>
                        <a:ext uri="{9D8B030D-6E8A-4147-A177-3AD203B41FA5}">
                          <a16:colId xmlns:a16="http://schemas.microsoft.com/office/drawing/2014/main" val="97834831"/>
                        </a:ext>
                      </a:extLst>
                    </a:gridCol>
                    <a:gridCol w="805180">
                      <a:extLst>
                        <a:ext uri="{9D8B030D-6E8A-4147-A177-3AD203B41FA5}">
                          <a16:colId xmlns:a16="http://schemas.microsoft.com/office/drawing/2014/main" val="142431061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rank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Best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rating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874598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101639" r="-3788" b="-7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6078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5024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9242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201639" r="-3788" b="-6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543852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F66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301639" r="-3788" b="-5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48541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F66F"/>
                              </a:solidFill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408333" r="-3788" b="-42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933571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9FF78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9FF78"/>
                              </a:solidFill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500000" r="-3788" b="-3163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14857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924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600000" r="-3788" b="-2163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4674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0F66F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rgbClr val="09FF78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700000" r="-3788" b="-1163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905068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93182" t="-800000" r="-3788" b="-163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092095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C924CF-ACAC-E823-5BCF-8CABB10FB244}"/>
              </a:ext>
            </a:extLst>
          </p:cNvPr>
          <p:cNvCxnSpPr/>
          <p:nvPr/>
        </p:nvCxnSpPr>
        <p:spPr>
          <a:xfrm>
            <a:off x="8077200" y="2667000"/>
            <a:ext cx="3429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6713FC-5D51-357E-3AD0-F36395D17A8F}"/>
                  </a:ext>
                </a:extLst>
              </p:cNvPr>
              <p:cNvSpPr txBox="1"/>
              <p:nvPr/>
            </p:nvSpPr>
            <p:spPr>
              <a:xfrm>
                <a:off x="4038195" y="1531084"/>
                <a:ext cx="4176977" cy="3742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0" dirty="0">
                    <a:latin typeface="+mj-lt"/>
                  </a:rPr>
                  <a:t>=true rating of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i="0" dirty="0">
                    <a:latin typeface="+mj-lt"/>
                  </a:rPr>
                  <a:t> item </a:t>
                </a:r>
                <a:r>
                  <a:rPr lang="en-US" i="0" dirty="0">
                    <a:solidFill>
                      <a:srgbClr val="0070C0"/>
                    </a:solidFill>
                    <a:latin typeface="+mj-lt"/>
                  </a:rPr>
                  <a:t>in the ranking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6713FC-5D51-357E-3AD0-F36395D17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195" y="1531084"/>
                <a:ext cx="4176977" cy="374270"/>
              </a:xfrm>
              <a:prstGeom prst="rect">
                <a:avLst/>
              </a:prstGeom>
              <a:blipFill>
                <a:blip r:embed="rId4"/>
                <a:stretch>
                  <a:fillRect t="-4688" b="-2187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F35C66-B395-DCB2-2485-ECF542BB8172}"/>
                  </a:ext>
                </a:extLst>
              </p:cNvPr>
              <p:cNvSpPr txBox="1"/>
              <p:nvPr/>
            </p:nvSpPr>
            <p:spPr>
              <a:xfrm>
                <a:off x="4875361" y="3429000"/>
                <a:ext cx="3201839" cy="37427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0" dirty="0">
                    <a:latin typeface="+mj-lt"/>
                  </a:rPr>
                  <a:t>=true rating of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p>
                    </m:sSup>
                  </m:oMath>
                </a14:m>
                <a:r>
                  <a:rPr lang="en-US" i="0" dirty="0">
                    <a:latin typeface="+mj-lt"/>
                  </a:rPr>
                  <a:t> </a:t>
                </a:r>
                <a:r>
                  <a:rPr lang="en-US" i="0" dirty="0">
                    <a:solidFill>
                      <a:srgbClr val="0070C0"/>
                    </a:solidFill>
                    <a:latin typeface="+mj-lt"/>
                  </a:rPr>
                  <a:t>best item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F35C66-B395-DCB2-2485-ECF542BB8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361" y="3429000"/>
                <a:ext cx="3201839" cy="374270"/>
              </a:xfrm>
              <a:prstGeom prst="rect">
                <a:avLst/>
              </a:prstGeom>
              <a:blipFill>
                <a:blip r:embed="rId5"/>
                <a:stretch>
                  <a:fillRect t="-6349" r="-949" b="-2222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7BB7FBB-B118-2C04-24E3-5C587BC21758}"/>
              </a:ext>
            </a:extLst>
          </p:cNvPr>
          <p:cNvSpPr txBox="1"/>
          <p:nvPr/>
        </p:nvSpPr>
        <p:spPr>
          <a:xfrm>
            <a:off x="5327729" y="2834855"/>
            <a:ext cx="274947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Score of the best ranking</a:t>
            </a:r>
          </a:p>
        </p:txBody>
      </p:sp>
    </p:spTree>
    <p:extLst>
      <p:ext uri="{BB962C8B-B14F-4D97-AF65-F5344CB8AC3E}">
        <p14:creationId xmlns:p14="http://schemas.microsoft.com/office/powerpoint/2010/main" val="42691566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1F4A4-916F-A8F8-AFE6-D49DE325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5B29D-1D7E-D54E-6E3E-434D1BAEF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235" y="411401"/>
            <a:ext cx="10972800" cy="990600"/>
          </a:xfrm>
        </p:spPr>
        <p:txBody>
          <a:bodyPr/>
          <a:lstStyle/>
          <a:p>
            <a:r>
              <a:rPr lang="en-US" dirty="0"/>
              <a:t>Evaluation: AUC – Area Under the ROC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9A790-DE9B-A2AE-25B7-9197B9E06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524000"/>
            <a:ext cx="6954189" cy="4114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ROC curve considers every position of the ranking and plots the </a:t>
            </a:r>
            <a:r>
              <a:rPr lang="en-US" dirty="0">
                <a:solidFill>
                  <a:srgbClr val="00B050"/>
                </a:solidFill>
              </a:rPr>
              <a:t>relevant percentage</a:t>
            </a:r>
            <a:r>
              <a:rPr lang="en-US" dirty="0"/>
              <a:t> (true positive rate) against the </a:t>
            </a:r>
            <a:r>
              <a:rPr lang="en-US" dirty="0">
                <a:solidFill>
                  <a:srgbClr val="FF0000"/>
                </a:solidFill>
              </a:rPr>
              <a:t>non-relevant percentage </a:t>
            </a:r>
            <a:r>
              <a:rPr lang="en-US" dirty="0"/>
              <a:t>(false positive rate)</a:t>
            </a:r>
          </a:p>
          <a:p>
            <a:r>
              <a:rPr lang="en-US" dirty="0"/>
              <a:t>It then takes the area under the plotted curve</a:t>
            </a:r>
          </a:p>
          <a:p>
            <a:r>
              <a:rPr lang="en-US" dirty="0"/>
              <a:t>It computes t</a:t>
            </a:r>
            <a:r>
              <a:rPr lang="en-US" sz="2800" dirty="0"/>
              <a:t>he </a:t>
            </a:r>
            <a:r>
              <a:rPr lang="en-US" sz="2800" dirty="0">
                <a:solidFill>
                  <a:srgbClr val="0070C0"/>
                </a:solidFill>
              </a:rPr>
              <a:t>fraction of (relevant, non-relevant) pairs where the relevant item is ranked higher than the non-relevant item</a:t>
            </a:r>
            <a:r>
              <a:rPr lang="en-US" sz="2800" dirty="0"/>
              <a:t>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Suppose I have 8 items: </a:t>
            </a:r>
            <a:r>
              <a:rPr lang="en-US" dirty="0">
                <a:solidFill>
                  <a:srgbClr val="00B050"/>
                </a:solidFill>
              </a:rPr>
              <a:t>A,B,C,D</a:t>
            </a:r>
            <a:r>
              <a:rPr lang="en-US" dirty="0"/>
              <a:t>,</a:t>
            </a:r>
            <a:r>
              <a:rPr lang="en-US" dirty="0">
                <a:solidFill>
                  <a:srgbClr val="FF0000"/>
                </a:solidFill>
              </a:rPr>
              <a:t>E,F,G,H</a:t>
            </a:r>
            <a:r>
              <a:rPr lang="en-US" dirty="0"/>
              <a:t> the first four are relevant the last four are irrelevant</a:t>
            </a:r>
          </a:p>
          <a:p>
            <a:pPr lvl="2"/>
            <a:r>
              <a:rPr lang="en-US" dirty="0"/>
              <a:t>16 pairs of (relevant, non-relevant) pairs</a:t>
            </a:r>
          </a:p>
          <a:p>
            <a:pPr lvl="1"/>
            <a:r>
              <a:rPr lang="en-US" dirty="0"/>
              <a:t>The recommender orders them in the following order: </a:t>
            </a:r>
            <a:r>
              <a:rPr lang="en-US" dirty="0">
                <a:solidFill>
                  <a:srgbClr val="00B050"/>
                </a:solidFill>
              </a:rPr>
              <a:t>A,B</a:t>
            </a:r>
            <a:r>
              <a:rPr lang="en-US" dirty="0"/>
              <a:t>,</a:t>
            </a:r>
            <a:r>
              <a:rPr lang="en-US" dirty="0">
                <a:solidFill>
                  <a:srgbClr val="FF0000"/>
                </a:solidFill>
              </a:rPr>
              <a:t>E,F,</a:t>
            </a:r>
            <a:r>
              <a:rPr lang="en-US" dirty="0">
                <a:solidFill>
                  <a:srgbClr val="00B050"/>
                </a:solidFill>
              </a:rPr>
              <a:t>C</a:t>
            </a:r>
            <a:r>
              <a:rPr lang="en-US" dirty="0"/>
              <a:t>,</a:t>
            </a:r>
            <a:r>
              <a:rPr lang="en-US" dirty="0">
                <a:solidFill>
                  <a:srgbClr val="FF0000"/>
                </a:solidFill>
              </a:rPr>
              <a:t>G</a:t>
            </a:r>
            <a:r>
              <a:rPr lang="en-US" dirty="0"/>
              <a:t>,</a:t>
            </a:r>
            <a:r>
              <a:rPr lang="en-US" dirty="0">
                <a:solidFill>
                  <a:srgbClr val="00B050"/>
                </a:solidFill>
              </a:rPr>
              <a:t>D</a:t>
            </a:r>
            <a:r>
              <a:rPr lang="en-US" dirty="0"/>
              <a:t>,</a:t>
            </a:r>
            <a:r>
              <a:rPr lang="en-US" dirty="0">
                <a:solidFill>
                  <a:srgbClr val="FF0000"/>
                </a:solidFill>
              </a:rPr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330EF04-5ACA-63CE-3950-BBD9AFEBEAD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03355" y="1494177"/>
              <a:ext cx="1905001" cy="4753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143">
                      <a:extLst>
                        <a:ext uri="{9D8B030D-6E8A-4147-A177-3AD203B41FA5}">
                          <a16:colId xmlns:a16="http://schemas.microsoft.com/office/drawing/2014/main" val="3295775845"/>
                        </a:ext>
                      </a:extLst>
                    </a:gridCol>
                    <a:gridCol w="326572">
                      <a:extLst>
                        <a:ext uri="{9D8B030D-6E8A-4147-A177-3AD203B41FA5}">
                          <a16:colId xmlns:a16="http://schemas.microsoft.com/office/drawing/2014/main" val="859665460"/>
                        </a:ext>
                      </a:extLst>
                    </a:gridCol>
                    <a:gridCol w="653143">
                      <a:extLst>
                        <a:ext uri="{9D8B030D-6E8A-4147-A177-3AD203B41FA5}">
                          <a16:colId xmlns:a16="http://schemas.microsoft.com/office/drawing/2014/main" val="65925843"/>
                        </a:ext>
                      </a:extLst>
                    </a:gridCol>
                    <a:gridCol w="653143">
                      <a:extLst>
                        <a:ext uri="{9D8B030D-6E8A-4147-A177-3AD203B41FA5}">
                          <a16:colId xmlns:a16="http://schemas.microsoft.com/office/drawing/2014/main" val="15298103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TPR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FPR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759208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438031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8701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688134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0452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07239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84801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760906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886962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A330EF04-5ACA-63CE-3950-BBD9AFEBEAD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103355" y="1494177"/>
              <a:ext cx="1905001" cy="4753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143">
                      <a:extLst>
                        <a:ext uri="{9D8B030D-6E8A-4147-A177-3AD203B41FA5}">
                          <a16:colId xmlns:a16="http://schemas.microsoft.com/office/drawing/2014/main" val="3295775845"/>
                        </a:ext>
                      </a:extLst>
                    </a:gridCol>
                    <a:gridCol w="326572">
                      <a:extLst>
                        <a:ext uri="{9D8B030D-6E8A-4147-A177-3AD203B41FA5}">
                          <a16:colId xmlns:a16="http://schemas.microsoft.com/office/drawing/2014/main" val="859665460"/>
                        </a:ext>
                      </a:extLst>
                    </a:gridCol>
                    <a:gridCol w="653143">
                      <a:extLst>
                        <a:ext uri="{9D8B030D-6E8A-4147-A177-3AD203B41FA5}">
                          <a16:colId xmlns:a16="http://schemas.microsoft.com/office/drawing/2014/main" val="65925843"/>
                        </a:ext>
                      </a:extLst>
                    </a:gridCol>
                    <a:gridCol w="653143">
                      <a:extLst>
                        <a:ext uri="{9D8B030D-6E8A-4147-A177-3AD203B41FA5}">
                          <a16:colId xmlns:a16="http://schemas.microsoft.com/office/drawing/2014/main" val="15298103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TPR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FPR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75920841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68889" r="-102778" b="-7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43803165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B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168889" r="-102778" b="-6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1870140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268889" r="-102778" b="-50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268889" r="-3738" b="-50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8813440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373034" r="-102778" b="-407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373034" r="-3738" b="-4078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045258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467778" r="-102778" b="-3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467778" r="-3738" b="-3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7239584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G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567778" r="-102778" b="-2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567778" r="-3738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480103"/>
                      </a:ext>
                    </a:extLst>
                  </a:tr>
                  <a:tr h="548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B050"/>
                              </a:solidFill>
                            </a:rPr>
                            <a:t>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667778" r="-102778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667778" r="-3738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6090669"/>
                      </a:ext>
                    </a:extLst>
                  </a:tr>
                  <a:tr h="5471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FF0000"/>
                              </a:solidFill>
                            </a:rPr>
                            <a:t>H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91667" t="-767778" r="-102778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3458" t="-767778" r="-3738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869623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3E218F-77AE-B028-1259-DBF8F1423502}"/>
              </a:ext>
            </a:extLst>
          </p:cNvPr>
          <p:cNvCxnSpPr/>
          <p:nvPr/>
        </p:nvCxnSpPr>
        <p:spPr>
          <a:xfrm>
            <a:off x="9670462" y="4479642"/>
            <a:ext cx="2362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1C7AC05-7699-582B-BFE8-01B7FF0DC3DB}"/>
              </a:ext>
            </a:extLst>
          </p:cNvPr>
          <p:cNvCxnSpPr>
            <a:cxnSpLocks/>
          </p:cNvCxnSpPr>
          <p:nvPr/>
        </p:nvCxnSpPr>
        <p:spPr>
          <a:xfrm flipV="1">
            <a:off x="9678838" y="2422242"/>
            <a:ext cx="0" cy="2057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992EAF-50A2-BAAB-8F49-08BCC3EF779E}"/>
              </a:ext>
            </a:extLst>
          </p:cNvPr>
          <p:cNvCxnSpPr/>
          <p:nvPr/>
        </p:nvCxnSpPr>
        <p:spPr>
          <a:xfrm>
            <a:off x="9602638" y="4098642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266A24-474B-940C-7342-A61A23E869F7}"/>
              </a:ext>
            </a:extLst>
          </p:cNvPr>
          <p:cNvCxnSpPr/>
          <p:nvPr/>
        </p:nvCxnSpPr>
        <p:spPr>
          <a:xfrm>
            <a:off x="9617018" y="3260442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22D813-7CFC-B28F-0C92-D4F73BF01094}"/>
              </a:ext>
            </a:extLst>
          </p:cNvPr>
          <p:cNvCxnSpPr/>
          <p:nvPr/>
        </p:nvCxnSpPr>
        <p:spPr>
          <a:xfrm>
            <a:off x="9587902" y="2800833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B8C98E-C309-5CD4-1B7B-EC2AAEDECD65}"/>
                  </a:ext>
                </a:extLst>
              </p:cNvPr>
              <p:cNvSpPr txBox="1"/>
              <p:nvPr/>
            </p:nvSpPr>
            <p:spPr>
              <a:xfrm>
                <a:off x="9319767" y="3456189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B8C98E-C309-5CD4-1B7B-EC2AAEDEC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767" y="3456189"/>
                <a:ext cx="388188" cy="4539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AF3697-973B-5B81-62FB-ABD03C821969}"/>
                  </a:ext>
                </a:extLst>
              </p:cNvPr>
              <p:cNvSpPr txBox="1"/>
              <p:nvPr/>
            </p:nvSpPr>
            <p:spPr>
              <a:xfrm>
                <a:off x="9308264" y="3017361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AF3697-973B-5B81-62FB-ABD03C821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8264" y="3017361"/>
                <a:ext cx="388188" cy="4539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966CFD-77A3-4DD5-DD2C-838F891CA918}"/>
                  </a:ext>
                </a:extLst>
              </p:cNvPr>
              <p:cNvSpPr txBox="1"/>
              <p:nvPr/>
            </p:nvSpPr>
            <p:spPr>
              <a:xfrm>
                <a:off x="9286698" y="2574642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8966CFD-77A3-4DD5-DD2C-838F891CA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698" y="2574642"/>
                <a:ext cx="388188" cy="4539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A6B6427-B841-E392-B3A1-5D2E3F43FFFE}"/>
              </a:ext>
            </a:extLst>
          </p:cNvPr>
          <p:cNvCxnSpPr/>
          <p:nvPr/>
        </p:nvCxnSpPr>
        <p:spPr>
          <a:xfrm>
            <a:off x="9598686" y="3675191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8A06E1A-E70D-4769-33DF-F251D054F9F3}"/>
              </a:ext>
            </a:extLst>
          </p:cNvPr>
          <p:cNvCxnSpPr/>
          <p:nvPr/>
        </p:nvCxnSpPr>
        <p:spPr>
          <a:xfrm>
            <a:off x="10068630" y="4403442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8F5DC52-4720-2F95-6E2C-2F85F7F1BA89}"/>
              </a:ext>
            </a:extLst>
          </p:cNvPr>
          <p:cNvCxnSpPr/>
          <p:nvPr/>
        </p:nvCxnSpPr>
        <p:spPr>
          <a:xfrm>
            <a:off x="10471351" y="4403442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AAF95F-1F15-06AA-D46C-712437E54C7D}"/>
              </a:ext>
            </a:extLst>
          </p:cNvPr>
          <p:cNvCxnSpPr/>
          <p:nvPr/>
        </p:nvCxnSpPr>
        <p:spPr>
          <a:xfrm>
            <a:off x="10905766" y="4391708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77F0C00-C2C3-DBC5-AB5C-4F1A72BD2FD4}"/>
              </a:ext>
            </a:extLst>
          </p:cNvPr>
          <p:cNvCxnSpPr>
            <a:cxnSpLocks/>
          </p:cNvCxnSpPr>
          <p:nvPr/>
        </p:nvCxnSpPr>
        <p:spPr>
          <a:xfrm>
            <a:off x="11326914" y="4403442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D393BE3-774B-F8B6-6BCE-87D289531014}"/>
                  </a:ext>
                </a:extLst>
              </p:cNvPr>
              <p:cNvSpPr txBox="1"/>
              <p:nvPr/>
            </p:nvSpPr>
            <p:spPr>
              <a:xfrm>
                <a:off x="9316530" y="3866017"/>
                <a:ext cx="388188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D393BE3-774B-F8B6-6BCE-87D289531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530" y="3866017"/>
                <a:ext cx="388188" cy="438005"/>
              </a:xfrm>
              <a:prstGeom prst="rect">
                <a:avLst/>
              </a:prstGeom>
              <a:blipFill>
                <a:blip r:embed="rId6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5882E5-3174-45AA-1191-0C24CEEFABBA}"/>
                  </a:ext>
                </a:extLst>
              </p:cNvPr>
              <p:cNvSpPr txBox="1"/>
              <p:nvPr/>
            </p:nvSpPr>
            <p:spPr>
              <a:xfrm>
                <a:off x="9865744" y="4651332"/>
                <a:ext cx="388188" cy="438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A5882E5-3174-45AA-1191-0C24CEEFA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744" y="4651332"/>
                <a:ext cx="388188" cy="438005"/>
              </a:xfrm>
              <a:prstGeom prst="rect">
                <a:avLst/>
              </a:prstGeom>
              <a:blipFill>
                <a:blip r:embed="rId6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EB876C8-9B39-9050-3D18-F119D1427626}"/>
                  </a:ext>
                </a:extLst>
              </p:cNvPr>
              <p:cNvSpPr txBox="1"/>
              <p:nvPr/>
            </p:nvSpPr>
            <p:spPr>
              <a:xfrm>
                <a:off x="10253932" y="4651332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EB876C8-9B39-9050-3D18-F119D1427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3932" y="4651332"/>
                <a:ext cx="388188" cy="4539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7A87E89-C63E-84C2-807D-F6508C55BE08}"/>
                  </a:ext>
                </a:extLst>
              </p:cNvPr>
              <p:cNvSpPr txBox="1"/>
              <p:nvPr/>
            </p:nvSpPr>
            <p:spPr>
              <a:xfrm>
                <a:off x="10664406" y="4635272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7A87E89-C63E-84C2-807D-F6508C55B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4406" y="4635272"/>
                <a:ext cx="388188" cy="4539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4063963-6E95-6EFD-9442-A5A98F994E2F}"/>
                  </a:ext>
                </a:extLst>
              </p:cNvPr>
              <p:cNvSpPr txBox="1"/>
              <p:nvPr/>
            </p:nvSpPr>
            <p:spPr>
              <a:xfrm>
                <a:off x="11091801" y="4651685"/>
                <a:ext cx="388188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4063963-6E95-6EFD-9442-A5A98F994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1801" y="4651685"/>
                <a:ext cx="388188" cy="4539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EB783935-8005-6329-2272-D4E352821068}"/>
              </a:ext>
            </a:extLst>
          </p:cNvPr>
          <p:cNvSpPr/>
          <p:nvPr/>
        </p:nvSpPr>
        <p:spPr>
          <a:xfrm>
            <a:off x="9622797" y="4034254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FC76AA1-073A-ABAE-5B1F-548393DCAEE1}"/>
              </a:ext>
            </a:extLst>
          </p:cNvPr>
          <p:cNvSpPr/>
          <p:nvPr/>
        </p:nvSpPr>
        <p:spPr>
          <a:xfrm>
            <a:off x="9624939" y="3604742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ADD28E3-4BC5-91E4-3E89-B902093FC061}"/>
              </a:ext>
            </a:extLst>
          </p:cNvPr>
          <p:cNvSpPr/>
          <p:nvPr/>
        </p:nvSpPr>
        <p:spPr>
          <a:xfrm>
            <a:off x="10015625" y="3604742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200773-FB01-FA2F-098D-D0C23154C20C}"/>
              </a:ext>
            </a:extLst>
          </p:cNvPr>
          <p:cNvSpPr/>
          <p:nvPr/>
        </p:nvSpPr>
        <p:spPr>
          <a:xfrm>
            <a:off x="10424085" y="3613164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C72A7F-0905-C33C-1782-CE0B24111C9D}"/>
              </a:ext>
            </a:extLst>
          </p:cNvPr>
          <p:cNvSpPr/>
          <p:nvPr/>
        </p:nvSpPr>
        <p:spPr>
          <a:xfrm>
            <a:off x="10434129" y="3182955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DB95EA1-191C-6A04-5441-23C5E6E2B0C0}"/>
              </a:ext>
            </a:extLst>
          </p:cNvPr>
          <p:cNvSpPr/>
          <p:nvPr/>
        </p:nvSpPr>
        <p:spPr>
          <a:xfrm>
            <a:off x="10836173" y="3179759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72B671-7133-5017-C430-980FB2EA32D6}"/>
              </a:ext>
            </a:extLst>
          </p:cNvPr>
          <p:cNvSpPr/>
          <p:nvPr/>
        </p:nvSpPr>
        <p:spPr>
          <a:xfrm>
            <a:off x="10836173" y="2753998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8EF7FCF-1D1D-358C-4328-AF83C273E397}"/>
              </a:ext>
            </a:extLst>
          </p:cNvPr>
          <p:cNvSpPr/>
          <p:nvPr/>
        </p:nvSpPr>
        <p:spPr>
          <a:xfrm>
            <a:off x="11279648" y="2746685"/>
            <a:ext cx="94532" cy="129173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8FD3F52-B111-B0F2-129E-07D8C345FDA5}"/>
              </a:ext>
            </a:extLst>
          </p:cNvPr>
          <p:cNvCxnSpPr>
            <a:stCxn id="38" idx="0"/>
            <a:endCxn id="39" idx="2"/>
          </p:cNvCxnSpPr>
          <p:nvPr/>
        </p:nvCxnSpPr>
        <p:spPr>
          <a:xfrm flipV="1">
            <a:off x="9670063" y="3733915"/>
            <a:ext cx="2142" cy="30033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887A34-1178-A16F-B171-55ACA6CFB147}"/>
              </a:ext>
            </a:extLst>
          </p:cNvPr>
          <p:cNvCxnSpPr>
            <a:cxnSpLocks/>
            <a:stCxn id="40" idx="1"/>
            <a:endCxn id="39" idx="3"/>
          </p:cNvCxnSpPr>
          <p:nvPr/>
        </p:nvCxnSpPr>
        <p:spPr>
          <a:xfrm flipH="1">
            <a:off x="9719471" y="3669329"/>
            <a:ext cx="29615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DCBAE3E-535D-03E4-BB20-283CBDDC65C1}"/>
              </a:ext>
            </a:extLst>
          </p:cNvPr>
          <p:cNvCxnSpPr>
            <a:cxnSpLocks/>
          </p:cNvCxnSpPr>
          <p:nvPr/>
        </p:nvCxnSpPr>
        <p:spPr>
          <a:xfrm flipH="1">
            <a:off x="10105855" y="3670029"/>
            <a:ext cx="29615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A766956-7617-BAE5-1F67-5DFF52AF4452}"/>
              </a:ext>
            </a:extLst>
          </p:cNvPr>
          <p:cNvCxnSpPr>
            <a:cxnSpLocks/>
            <a:stCxn id="43" idx="1"/>
            <a:endCxn id="42" idx="3"/>
          </p:cNvCxnSpPr>
          <p:nvPr/>
        </p:nvCxnSpPr>
        <p:spPr>
          <a:xfrm flipH="1">
            <a:off x="10528661" y="3244346"/>
            <a:ext cx="307512" cy="319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6E533C7-EC36-1B7E-AEC0-8DC5DF167678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10943724" y="2811272"/>
            <a:ext cx="335924" cy="731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0D324CD-949D-DAFA-DA06-3F4D87613576}"/>
              </a:ext>
            </a:extLst>
          </p:cNvPr>
          <p:cNvCxnSpPr/>
          <p:nvPr/>
        </p:nvCxnSpPr>
        <p:spPr>
          <a:xfrm flipV="1">
            <a:off x="9678838" y="4167569"/>
            <a:ext cx="2142" cy="30033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7AF3555-73D8-E9DF-F2DE-4F0D58A575E4}"/>
              </a:ext>
            </a:extLst>
          </p:cNvPr>
          <p:cNvCxnSpPr/>
          <p:nvPr/>
        </p:nvCxnSpPr>
        <p:spPr>
          <a:xfrm flipV="1">
            <a:off x="10473521" y="3335351"/>
            <a:ext cx="2142" cy="30033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C98B320-05BC-2324-F6D9-6147333C5B03}"/>
              </a:ext>
            </a:extLst>
          </p:cNvPr>
          <p:cNvCxnSpPr/>
          <p:nvPr/>
        </p:nvCxnSpPr>
        <p:spPr>
          <a:xfrm flipV="1">
            <a:off x="10877939" y="2897757"/>
            <a:ext cx="2142" cy="30033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DE64B70-8718-9B30-947A-80F8199624BB}"/>
              </a:ext>
            </a:extLst>
          </p:cNvPr>
          <p:cNvCxnSpPr>
            <a:cxnSpLocks/>
          </p:cNvCxnSpPr>
          <p:nvPr/>
        </p:nvCxnSpPr>
        <p:spPr>
          <a:xfrm>
            <a:off x="11326914" y="2875858"/>
            <a:ext cx="0" cy="159205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6D4739-3B92-D5FC-3A1A-11ACC6C72162}"/>
              </a:ext>
            </a:extLst>
          </p:cNvPr>
          <p:cNvSpPr txBox="1"/>
          <p:nvPr/>
        </p:nvSpPr>
        <p:spPr>
          <a:xfrm>
            <a:off x="9143311" y="1606033"/>
            <a:ext cx="28122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TRP = True Positive Rate</a:t>
            </a:r>
          </a:p>
          <a:p>
            <a:r>
              <a:rPr lang="en-US" sz="1400" dirty="0"/>
              <a:t>The fraction of the relevant items found so far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126E8-DB11-BF2A-8977-32C10C7751B4}"/>
              </a:ext>
            </a:extLst>
          </p:cNvPr>
          <p:cNvSpPr txBox="1"/>
          <p:nvPr/>
        </p:nvSpPr>
        <p:spPr>
          <a:xfrm>
            <a:off x="9381204" y="5105400"/>
            <a:ext cx="28122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FRP = False Positive Rate</a:t>
            </a:r>
          </a:p>
          <a:p>
            <a:r>
              <a:rPr lang="en-US" sz="1400" dirty="0"/>
              <a:t>The fraction of the non-relevant items found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449DC0E-5707-C176-589C-AD105585F4DA}"/>
                  </a:ext>
                </a:extLst>
              </p:cNvPr>
              <p:cNvSpPr txBox="1"/>
              <p:nvPr/>
            </p:nvSpPr>
            <p:spPr>
              <a:xfrm>
                <a:off x="914400" y="5638800"/>
                <a:ext cx="3484480" cy="485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AUC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2×2+3×1+4×1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449DC0E-5707-C176-589C-AD105585F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638800"/>
                <a:ext cx="3484480" cy="485197"/>
              </a:xfrm>
              <a:prstGeom prst="rect">
                <a:avLst/>
              </a:prstGeom>
              <a:blipFill>
                <a:blip r:embed="rId10"/>
                <a:stretch>
                  <a:fillRect l="-1399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8" name="Group 97">
            <a:extLst>
              <a:ext uri="{FF2B5EF4-FFF2-40B4-BE49-F238E27FC236}">
                <a16:creationId xmlns:a16="http://schemas.microsoft.com/office/drawing/2014/main" id="{7B79189C-245B-8DB6-989E-248B9D394532}"/>
              </a:ext>
            </a:extLst>
          </p:cNvPr>
          <p:cNvGrpSpPr/>
          <p:nvPr/>
        </p:nvGrpSpPr>
        <p:grpSpPr>
          <a:xfrm>
            <a:off x="9744461" y="2863003"/>
            <a:ext cx="1575360" cy="1600920"/>
            <a:chOff x="9744461" y="2863003"/>
            <a:chExt cx="1575360" cy="160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64729DF-3085-8CD8-3EDE-935B67C37692}"/>
                    </a:ext>
                  </a:extLst>
                </p14:cNvPr>
                <p14:cNvContentPartPr/>
                <p14:nvPr/>
              </p14:nvContentPartPr>
              <p14:xfrm>
                <a:off x="9761741" y="3733483"/>
                <a:ext cx="133920" cy="137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64729DF-3085-8CD8-3EDE-935B67C376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755621" y="3727363"/>
                  <a:ext cx="1461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A8138DD-7F25-24BE-83AC-32BCF8A24259}"/>
                    </a:ext>
                  </a:extLst>
                </p14:cNvPr>
                <p14:cNvContentPartPr/>
                <p14:nvPr/>
              </p14:nvContentPartPr>
              <p14:xfrm>
                <a:off x="9782981" y="3754003"/>
                <a:ext cx="279720" cy="281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A8138DD-7F25-24BE-83AC-32BCF8A242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76861" y="3747883"/>
                  <a:ext cx="2919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72E9C6A-B70F-3C43-CAFC-F642C0C156AC}"/>
                    </a:ext>
                  </a:extLst>
                </p14:cNvPr>
                <p14:cNvContentPartPr/>
                <p14:nvPr/>
              </p14:nvContentPartPr>
              <p14:xfrm>
                <a:off x="9744461" y="3743203"/>
                <a:ext cx="563400" cy="540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72E9C6A-B70F-3C43-CAFC-F642C0C156A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738341" y="3737083"/>
                  <a:ext cx="575640" cy="55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7E88385-5522-91DC-0557-51854FABA483}"/>
                    </a:ext>
                  </a:extLst>
                </p14:cNvPr>
                <p14:cNvContentPartPr/>
                <p14:nvPr/>
              </p14:nvContentPartPr>
              <p14:xfrm>
                <a:off x="9844541" y="3807643"/>
                <a:ext cx="546480" cy="586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7E88385-5522-91DC-0557-51854FABA48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838421" y="3801523"/>
                  <a:ext cx="55872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C4ADCFC-8190-DF40-6B56-A31BE1C34A8A}"/>
                    </a:ext>
                  </a:extLst>
                </p14:cNvPr>
                <p14:cNvContentPartPr/>
                <p14:nvPr/>
              </p14:nvContentPartPr>
              <p14:xfrm>
                <a:off x="10089341" y="4035883"/>
                <a:ext cx="321480" cy="336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C4ADCFC-8190-DF40-6B56-A31BE1C34A8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083221" y="4029763"/>
                  <a:ext cx="33372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FD991E6-7251-4E9E-3952-996F3039AF79}"/>
                    </a:ext>
                  </a:extLst>
                </p14:cNvPr>
                <p14:cNvContentPartPr/>
                <p14:nvPr/>
              </p14:nvContentPartPr>
              <p14:xfrm>
                <a:off x="10204901" y="4209043"/>
                <a:ext cx="175320" cy="176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FD991E6-7251-4E9E-3952-996F3039AF7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198781" y="4202923"/>
                  <a:ext cx="1875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FE41058-B28D-F3D3-E935-28267AA65D73}"/>
                    </a:ext>
                  </a:extLst>
                </p14:cNvPr>
                <p14:cNvContentPartPr/>
                <p14:nvPr/>
              </p14:nvContentPartPr>
              <p14:xfrm>
                <a:off x="10358981" y="4301923"/>
                <a:ext cx="87120" cy="123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FE41058-B28D-F3D3-E935-28267AA65D7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352861" y="4295803"/>
                  <a:ext cx="99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F934D62-73C9-53B1-03A4-9A25D631FA95}"/>
                    </a:ext>
                  </a:extLst>
                </p14:cNvPr>
                <p14:cNvContentPartPr/>
                <p14:nvPr/>
              </p14:nvContentPartPr>
              <p14:xfrm>
                <a:off x="10505861" y="3303643"/>
                <a:ext cx="321120" cy="207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F934D62-73C9-53B1-03A4-9A25D631FA9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499741" y="3297523"/>
                  <a:ext cx="3333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0E68F86-5BC4-DA37-A851-687986B2A0E0}"/>
                    </a:ext>
                  </a:extLst>
                </p14:cNvPr>
                <p14:cNvContentPartPr/>
                <p14:nvPr/>
              </p14:nvContentPartPr>
              <p14:xfrm>
                <a:off x="10837061" y="3365923"/>
                <a:ext cx="3240" cy="28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0E68F86-5BC4-DA37-A851-687986B2A0E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830941" y="3359803"/>
                  <a:ext cx="1548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B78609B-E90D-F295-E3D3-8218EF51424B}"/>
                    </a:ext>
                  </a:extLst>
                </p14:cNvPr>
                <p14:cNvContentPartPr/>
                <p14:nvPr/>
              </p14:nvContentPartPr>
              <p14:xfrm>
                <a:off x="10546901" y="3361243"/>
                <a:ext cx="293400" cy="262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B78609B-E90D-F295-E3D3-8218EF51424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540781" y="3355123"/>
                  <a:ext cx="3056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43D1ECE-DE92-02FB-5677-0AD6D352A0FA}"/>
                    </a:ext>
                  </a:extLst>
                </p14:cNvPr>
                <p14:cNvContentPartPr/>
                <p14:nvPr/>
              </p14:nvContentPartPr>
              <p14:xfrm>
                <a:off x="10536461" y="3534043"/>
                <a:ext cx="299520" cy="351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43D1ECE-DE92-02FB-5677-0AD6D352A0F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530341" y="3527923"/>
                  <a:ext cx="31176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CDD2CF5-AD5F-F3D6-EC6D-723A9CB50D9A}"/>
                    </a:ext>
                  </a:extLst>
                </p14:cNvPr>
                <p14:cNvContentPartPr/>
                <p14:nvPr/>
              </p14:nvContentPartPr>
              <p14:xfrm>
                <a:off x="10526741" y="3772723"/>
                <a:ext cx="283680" cy="2329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CDD2CF5-AD5F-F3D6-EC6D-723A9CB50D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520621" y="3766603"/>
                  <a:ext cx="2959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58B94D7-1415-AB28-E84F-E08DC80CF03E}"/>
                    </a:ext>
                  </a:extLst>
                </p14:cNvPr>
                <p14:cNvContentPartPr/>
                <p14:nvPr/>
              </p14:nvContentPartPr>
              <p14:xfrm>
                <a:off x="10519541" y="3876763"/>
                <a:ext cx="273600" cy="2725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58B94D7-1415-AB28-E84F-E08DC80CF03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513421" y="3870643"/>
                  <a:ext cx="2858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8D91044-C235-D024-E2BC-27D63B4C031A}"/>
                    </a:ext>
                  </a:extLst>
                </p14:cNvPr>
                <p14:cNvContentPartPr/>
                <p14:nvPr/>
              </p14:nvContentPartPr>
              <p14:xfrm>
                <a:off x="10577141" y="4001683"/>
                <a:ext cx="279720" cy="226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8D91044-C235-D024-E2BC-27D63B4C031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571021" y="3995563"/>
                  <a:ext cx="2919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C6D3940-B0A4-545F-5735-54CFF763A111}"/>
                    </a:ext>
                  </a:extLst>
                </p14:cNvPr>
                <p14:cNvContentPartPr/>
                <p14:nvPr/>
              </p14:nvContentPartPr>
              <p14:xfrm>
                <a:off x="10587581" y="4121203"/>
                <a:ext cx="294120" cy="235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C6D3940-B0A4-545F-5735-54CFF763A11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581461" y="4115083"/>
                  <a:ext cx="3063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1157B74-8429-4D5E-6FAB-3FA93AF19040}"/>
                    </a:ext>
                  </a:extLst>
                </p14:cNvPr>
                <p14:cNvContentPartPr/>
                <p14:nvPr/>
              </p14:nvContentPartPr>
              <p14:xfrm>
                <a:off x="10588661" y="4241083"/>
                <a:ext cx="281160" cy="2228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1157B74-8429-4D5E-6FAB-3FA93AF1904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582541" y="4234963"/>
                  <a:ext cx="2934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53C0680-7001-2281-3F6F-A106239339D5}"/>
                    </a:ext>
                  </a:extLst>
                </p14:cNvPr>
                <p14:cNvContentPartPr/>
                <p14:nvPr/>
              </p14:nvContentPartPr>
              <p14:xfrm>
                <a:off x="11033261" y="2863003"/>
                <a:ext cx="231120" cy="1821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53C0680-7001-2281-3F6F-A106239339D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027141" y="2856883"/>
                  <a:ext cx="243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995A299-2B1A-B5BC-360F-E2DD48EBA97D}"/>
                    </a:ext>
                  </a:extLst>
                </p14:cNvPr>
                <p14:cNvContentPartPr/>
                <p14:nvPr/>
              </p14:nvContentPartPr>
              <p14:xfrm>
                <a:off x="10974581" y="2938963"/>
                <a:ext cx="320400" cy="225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995A299-2B1A-B5BC-360F-E2DD48EBA97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968461" y="2932843"/>
                  <a:ext cx="3326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20B79D3-291F-DF9B-4FCA-C79CE881D215}"/>
                    </a:ext>
                  </a:extLst>
                </p14:cNvPr>
                <p14:cNvContentPartPr/>
                <p14:nvPr/>
              </p14:nvContentPartPr>
              <p14:xfrm>
                <a:off x="11003741" y="3071803"/>
                <a:ext cx="284760" cy="2379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20B79D3-291F-DF9B-4FCA-C79CE881D21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997621" y="3065683"/>
                  <a:ext cx="297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51567F9-6034-0E53-B028-6AD196C24946}"/>
                    </a:ext>
                  </a:extLst>
                </p14:cNvPr>
                <p14:cNvContentPartPr/>
                <p14:nvPr/>
              </p14:nvContentPartPr>
              <p14:xfrm>
                <a:off x="10976741" y="3232363"/>
                <a:ext cx="293400" cy="2325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51567F9-6034-0E53-B028-6AD196C2494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970621" y="3226243"/>
                  <a:ext cx="3056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6BAD634-1FB1-7030-1448-F598D8BE8E44}"/>
                    </a:ext>
                  </a:extLst>
                </p14:cNvPr>
                <p14:cNvContentPartPr/>
                <p14:nvPr/>
              </p14:nvContentPartPr>
              <p14:xfrm>
                <a:off x="10981421" y="3349723"/>
                <a:ext cx="289080" cy="2498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6BAD634-1FB1-7030-1448-F598D8BE8E4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0975301" y="3343603"/>
                  <a:ext cx="3013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29BC420-48AD-2603-5A26-ED0B7FCB6AC9}"/>
                    </a:ext>
                  </a:extLst>
                </p14:cNvPr>
                <p14:cNvContentPartPr/>
                <p14:nvPr/>
              </p14:nvContentPartPr>
              <p14:xfrm>
                <a:off x="10960541" y="3642043"/>
                <a:ext cx="343800" cy="2746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29BC420-48AD-2603-5A26-ED0B7FCB6AC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954421" y="3635923"/>
                  <a:ext cx="3560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1E3896BA-DE1E-947E-F5A4-7CA817EE4B0B}"/>
                    </a:ext>
                  </a:extLst>
                </p14:cNvPr>
                <p14:cNvContentPartPr/>
                <p14:nvPr/>
              </p14:nvContentPartPr>
              <p14:xfrm>
                <a:off x="10946501" y="3795403"/>
                <a:ext cx="362160" cy="2887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1E3896BA-DE1E-947E-F5A4-7CA817EE4B0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940381" y="3789283"/>
                  <a:ext cx="3744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789226A-BA9F-BD56-77E9-85335A566D56}"/>
                    </a:ext>
                  </a:extLst>
                </p14:cNvPr>
                <p14:cNvContentPartPr/>
                <p14:nvPr/>
              </p14:nvContentPartPr>
              <p14:xfrm>
                <a:off x="11001221" y="3950563"/>
                <a:ext cx="316080" cy="2502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789226A-BA9F-BD56-77E9-85335A566D5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995101" y="3944443"/>
                  <a:ext cx="3283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87C2A63-497C-2FF6-2590-DC96A98E200E}"/>
                    </a:ext>
                  </a:extLst>
                </p14:cNvPr>
                <p14:cNvContentPartPr/>
                <p14:nvPr/>
              </p14:nvContentPartPr>
              <p14:xfrm>
                <a:off x="11006621" y="4080163"/>
                <a:ext cx="313200" cy="2318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87C2A63-497C-2FF6-2590-DC96A98E200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000501" y="4074043"/>
                  <a:ext cx="3254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2B39815-9D79-5CF7-EDA5-9041C43A466A}"/>
                    </a:ext>
                  </a:extLst>
                </p14:cNvPr>
                <p14:cNvContentPartPr/>
                <p14:nvPr/>
              </p14:nvContentPartPr>
              <p14:xfrm>
                <a:off x="11026421" y="4200763"/>
                <a:ext cx="277560" cy="2451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2B39815-9D79-5CF7-EDA5-9041C43A466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020301" y="4194643"/>
                  <a:ext cx="289800" cy="25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C028B38-5C80-5486-22F8-2413C8C30969}"/>
              </a:ext>
            </a:extLst>
          </p:cNvPr>
          <p:cNvGrpSpPr/>
          <p:nvPr/>
        </p:nvGrpSpPr>
        <p:grpSpPr>
          <a:xfrm>
            <a:off x="152400" y="6131059"/>
            <a:ext cx="1734120" cy="631080"/>
            <a:chOff x="141461" y="6191563"/>
            <a:chExt cx="1734120" cy="63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5EBFF6A7-A912-B5A4-E64E-8B39D834998E}"/>
                    </a:ext>
                  </a:extLst>
                </p14:cNvPr>
                <p14:cNvContentPartPr/>
                <p14:nvPr/>
              </p14:nvContentPartPr>
              <p14:xfrm>
                <a:off x="1643381" y="6207043"/>
                <a:ext cx="203760" cy="189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5EBFF6A7-A912-B5A4-E64E-8B39D834998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25381" y="6189403"/>
                  <a:ext cx="23940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0A55010-8302-244B-569E-F4D8007E391B}"/>
                    </a:ext>
                  </a:extLst>
                </p14:cNvPr>
                <p14:cNvContentPartPr/>
                <p14:nvPr/>
              </p14:nvContentPartPr>
              <p14:xfrm>
                <a:off x="1736261" y="6191563"/>
                <a:ext cx="139320" cy="860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0A55010-8302-244B-569E-F4D8007E391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18621" y="6173923"/>
                  <a:ext cx="1749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210C293-37F6-E34C-A10B-6C56444DC8A2}"/>
                    </a:ext>
                  </a:extLst>
                </p14:cNvPr>
                <p14:cNvContentPartPr/>
                <p14:nvPr/>
              </p14:nvContentPartPr>
              <p14:xfrm>
                <a:off x="195461" y="6298483"/>
                <a:ext cx="111240" cy="1854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210C293-37F6-E34C-A10B-6C56444DC8A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7821" y="6280483"/>
                  <a:ext cx="1468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04F8A32-40FF-6BC7-3AAA-57FF351E8147}"/>
                    </a:ext>
                  </a:extLst>
                </p14:cNvPr>
                <p14:cNvContentPartPr/>
                <p14:nvPr/>
              </p14:nvContentPartPr>
              <p14:xfrm>
                <a:off x="320381" y="6360403"/>
                <a:ext cx="78840" cy="1281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04F8A32-40FF-6BC7-3AAA-57FF351E814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02741" y="6342403"/>
                  <a:ext cx="1144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25F3323-607C-67E8-9ED5-F56C15DDE9C0}"/>
                    </a:ext>
                  </a:extLst>
                </p14:cNvPr>
                <p14:cNvContentPartPr/>
                <p14:nvPr/>
              </p14:nvContentPartPr>
              <p14:xfrm>
                <a:off x="439181" y="6252403"/>
                <a:ext cx="37440" cy="1796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25F3323-607C-67E8-9ED5-F56C15DDE9C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1181" y="6234403"/>
                  <a:ext cx="730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90066A3A-9F37-0CED-1ADA-BD1353DF950D}"/>
                    </a:ext>
                  </a:extLst>
                </p14:cNvPr>
                <p14:cNvContentPartPr/>
                <p14:nvPr/>
              </p14:nvContentPartPr>
              <p14:xfrm>
                <a:off x="496781" y="6353923"/>
                <a:ext cx="104760" cy="1198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90066A3A-9F37-0CED-1ADA-BD1353DF950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79141" y="6335923"/>
                  <a:ext cx="140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E0D3DC4D-3075-F8B5-DB29-F583F9EB564F}"/>
                    </a:ext>
                  </a:extLst>
                </p14:cNvPr>
                <p14:cNvContentPartPr/>
                <p14:nvPr/>
              </p14:nvContentPartPr>
              <p14:xfrm>
                <a:off x="619901" y="6367603"/>
                <a:ext cx="140760" cy="964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E0D3DC4D-3075-F8B5-DB29-F583F9EB564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02261" y="6349963"/>
                  <a:ext cx="1764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CF5B9F5-282F-B061-A736-614C92E3112A}"/>
                    </a:ext>
                  </a:extLst>
                </p14:cNvPr>
                <p14:cNvContentPartPr/>
                <p14:nvPr/>
              </p14:nvContentPartPr>
              <p14:xfrm>
                <a:off x="801701" y="6338803"/>
                <a:ext cx="104040" cy="1011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CF5B9F5-282F-B061-A736-614C92E3112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3701" y="6321163"/>
                  <a:ext cx="139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DCC10E7-6395-7D49-298B-1C1805F8FDF4}"/>
                    </a:ext>
                  </a:extLst>
                </p14:cNvPr>
                <p14:cNvContentPartPr/>
                <p14:nvPr/>
              </p14:nvContentPartPr>
              <p14:xfrm>
                <a:off x="925901" y="6380203"/>
                <a:ext cx="154440" cy="716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DCC10E7-6395-7D49-298B-1C1805F8FDF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08261" y="6362563"/>
                  <a:ext cx="1900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85522C91-BB6F-0389-5337-47F7149170A8}"/>
                    </a:ext>
                  </a:extLst>
                </p14:cNvPr>
                <p14:cNvContentPartPr/>
                <p14:nvPr/>
              </p14:nvContentPartPr>
              <p14:xfrm>
                <a:off x="1201661" y="6226123"/>
                <a:ext cx="5400" cy="2185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85522C91-BB6F-0389-5337-47F7149170A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84021" y="6208483"/>
                  <a:ext cx="410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E78BC71F-676D-7ECF-1D3B-A2A6DD38116B}"/>
                    </a:ext>
                  </a:extLst>
                </p14:cNvPr>
                <p14:cNvContentPartPr/>
                <p14:nvPr/>
              </p14:nvContentPartPr>
              <p14:xfrm>
                <a:off x="1128221" y="6378043"/>
                <a:ext cx="56160" cy="432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E78BC71F-676D-7ECF-1D3B-A2A6DD38116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10581" y="6360043"/>
                  <a:ext cx="918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4D62B150-226F-D010-C96C-942DA5933DB5}"/>
                    </a:ext>
                  </a:extLst>
                </p14:cNvPr>
                <p14:cNvContentPartPr/>
                <p14:nvPr/>
              </p14:nvContentPartPr>
              <p14:xfrm>
                <a:off x="623861" y="6535363"/>
                <a:ext cx="92520" cy="763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4D62B150-226F-D010-C96C-942DA5933DB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6221" y="6517723"/>
                  <a:ext cx="1281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B697B398-9D6F-DCD5-FB72-264C3F1A8789}"/>
                    </a:ext>
                  </a:extLst>
                </p14:cNvPr>
                <p14:cNvContentPartPr/>
                <p14:nvPr/>
              </p14:nvContentPartPr>
              <p14:xfrm>
                <a:off x="634661" y="6542923"/>
                <a:ext cx="135720" cy="102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B697B398-9D6F-DCD5-FB72-264C3F1A878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16661" y="6525283"/>
                  <a:ext cx="171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970153B-F15B-FD00-9CC0-2AABA68C167A}"/>
                    </a:ext>
                  </a:extLst>
                </p14:cNvPr>
                <p14:cNvContentPartPr/>
                <p14:nvPr/>
              </p14:nvContentPartPr>
              <p14:xfrm>
                <a:off x="141461" y="6717523"/>
                <a:ext cx="125640" cy="972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970153B-F15B-FD00-9CC0-2AABA68C167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23461" y="6699523"/>
                  <a:ext cx="1612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240B7FB-6F3F-49B3-509E-BD02EAA09AC9}"/>
                    </a:ext>
                  </a:extLst>
                </p14:cNvPr>
                <p14:cNvContentPartPr/>
                <p14:nvPr/>
              </p14:nvContentPartPr>
              <p14:xfrm>
                <a:off x="316421" y="6720043"/>
                <a:ext cx="63000" cy="1026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240B7FB-6F3F-49B3-509E-BD02EAA09AC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98421" y="6702403"/>
                  <a:ext cx="986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416FF5D-B1F2-AEB9-7308-3AF128664DFD}"/>
                    </a:ext>
                  </a:extLst>
                </p14:cNvPr>
                <p14:cNvContentPartPr/>
                <p14:nvPr/>
              </p14:nvContentPartPr>
              <p14:xfrm>
                <a:off x="401381" y="6711763"/>
                <a:ext cx="155880" cy="8676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416FF5D-B1F2-AEB9-7308-3AF128664DF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83741" y="6693763"/>
                  <a:ext cx="1915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ADC9B2A-7AAD-08A1-A3EB-6C9DB5F757DD}"/>
                    </a:ext>
                  </a:extLst>
                </p14:cNvPr>
                <p14:cNvContentPartPr/>
                <p14:nvPr/>
              </p14:nvContentPartPr>
              <p14:xfrm>
                <a:off x="593261" y="6733003"/>
                <a:ext cx="65160" cy="1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ADC9B2A-7AAD-08A1-A3EB-6C9DB5F757DD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5261" y="6715363"/>
                  <a:ext cx="1008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8F91ED3A-C59B-E588-3346-D755BE3BA168}"/>
                    </a:ext>
                  </a:extLst>
                </p14:cNvPr>
                <p14:cNvContentPartPr/>
                <p14:nvPr/>
              </p14:nvContentPartPr>
              <p14:xfrm>
                <a:off x="719621" y="6703843"/>
                <a:ext cx="81000" cy="1080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8F91ED3A-C59B-E588-3346-D755BE3BA16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01981" y="6685843"/>
                  <a:ext cx="1166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83AF2F7C-19A5-4EEE-CFC8-C64CB95F7441}"/>
                    </a:ext>
                  </a:extLst>
                </p14:cNvPr>
                <p14:cNvContentPartPr/>
                <p14:nvPr/>
              </p14:nvContentPartPr>
              <p14:xfrm>
                <a:off x="888821" y="6695203"/>
                <a:ext cx="73440" cy="10440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83AF2F7C-19A5-4EEE-CFC8-C64CB95F744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71181" y="6677563"/>
                  <a:ext cx="1090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543C366-3F5C-BC70-809D-771CB1690859}"/>
                    </a:ext>
                  </a:extLst>
                </p14:cNvPr>
                <p14:cNvContentPartPr/>
                <p14:nvPr/>
              </p14:nvContentPartPr>
              <p14:xfrm>
                <a:off x="1016621" y="6606283"/>
                <a:ext cx="22680" cy="1479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543C366-3F5C-BC70-809D-771CB169085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98981" y="6588643"/>
                  <a:ext cx="583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F0EE3053-922D-EDC8-9147-B2B6DFEED834}"/>
                    </a:ext>
                  </a:extLst>
                </p14:cNvPr>
                <p14:cNvContentPartPr/>
                <p14:nvPr/>
              </p14:nvContentPartPr>
              <p14:xfrm>
                <a:off x="1065581" y="6677563"/>
                <a:ext cx="97560" cy="1069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F0EE3053-922D-EDC8-9147-B2B6DFEED83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47581" y="6659923"/>
                  <a:ext cx="1332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AF96C9A7-F8F8-B7B3-2BD4-5F5444F69698}"/>
                    </a:ext>
                  </a:extLst>
                </p14:cNvPr>
                <p14:cNvContentPartPr/>
                <p14:nvPr/>
              </p14:nvContentPartPr>
              <p14:xfrm>
                <a:off x="1203821" y="6690163"/>
                <a:ext cx="88920" cy="770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AF96C9A7-F8F8-B7B3-2BD4-5F5444F6969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86181" y="6672163"/>
                  <a:ext cx="124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D26007A0-F626-6B6A-460F-FE5EC6716F22}"/>
                    </a:ext>
                  </a:extLst>
                </p14:cNvPr>
                <p14:cNvContentPartPr/>
                <p14:nvPr/>
              </p14:nvContentPartPr>
              <p14:xfrm>
                <a:off x="1326581" y="6691243"/>
                <a:ext cx="241560" cy="7884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26007A0-F626-6B6A-460F-FE5EC6716F2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308581" y="6673243"/>
                  <a:ext cx="2772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6B6700E1-D92D-B096-D832-B356B560162C}"/>
                    </a:ext>
                  </a:extLst>
                </p14:cNvPr>
                <p14:cNvContentPartPr/>
                <p14:nvPr/>
              </p14:nvContentPartPr>
              <p14:xfrm>
                <a:off x="1641221" y="6542923"/>
                <a:ext cx="33480" cy="2394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6B6700E1-D92D-B096-D832-B356B560162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623221" y="6525283"/>
                  <a:ext cx="691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CB79C207-3C0E-F689-FED6-5A2FB94B572B}"/>
                    </a:ext>
                  </a:extLst>
                </p14:cNvPr>
                <p14:cNvContentPartPr/>
                <p14:nvPr/>
              </p14:nvContentPartPr>
              <p14:xfrm>
                <a:off x="1586501" y="6672163"/>
                <a:ext cx="114480" cy="205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CB79C207-3C0E-F689-FED6-5A2FB94B572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568501" y="6654523"/>
                  <a:ext cx="15012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22CB1BB-2184-EBF0-5825-53FA658E3884}"/>
              </a:ext>
            </a:extLst>
          </p:cNvPr>
          <p:cNvGrpSpPr/>
          <p:nvPr/>
        </p:nvGrpSpPr>
        <p:grpSpPr>
          <a:xfrm>
            <a:off x="2272661" y="6130723"/>
            <a:ext cx="154080" cy="201960"/>
            <a:chOff x="2272661" y="6130723"/>
            <a:chExt cx="154080" cy="20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04CBAF2E-587E-7FD7-1612-46440240E35F}"/>
                    </a:ext>
                  </a:extLst>
                </p14:cNvPr>
                <p14:cNvContentPartPr/>
                <p14:nvPr/>
              </p14:nvContentPartPr>
              <p14:xfrm>
                <a:off x="2343941" y="6130723"/>
                <a:ext cx="19440" cy="2019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04CBAF2E-587E-7FD7-1612-46440240E35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326301" y="6112723"/>
                  <a:ext cx="55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EC07154-EF6D-345C-47B5-E428A6650E96}"/>
                    </a:ext>
                  </a:extLst>
                </p14:cNvPr>
                <p14:cNvContentPartPr/>
                <p14:nvPr/>
              </p14:nvContentPartPr>
              <p14:xfrm>
                <a:off x="2272661" y="6130723"/>
                <a:ext cx="154080" cy="698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EC07154-EF6D-345C-47B5-E428A6650E9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255021" y="6112723"/>
                  <a:ext cx="1897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6431B0A2-61A7-B4D0-E4BF-F4BF4032592B}"/>
              </a:ext>
            </a:extLst>
          </p:cNvPr>
          <p:cNvGrpSpPr/>
          <p:nvPr/>
        </p:nvGrpSpPr>
        <p:grpSpPr>
          <a:xfrm>
            <a:off x="3076541" y="6040003"/>
            <a:ext cx="298800" cy="247680"/>
            <a:chOff x="3076541" y="6040003"/>
            <a:chExt cx="298800" cy="24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8C98BA9B-AAB2-AB8E-510A-9F48397B6F9D}"/>
                    </a:ext>
                  </a:extLst>
                </p14:cNvPr>
                <p14:cNvContentPartPr/>
                <p14:nvPr/>
              </p14:nvContentPartPr>
              <p14:xfrm>
                <a:off x="3112901" y="6057643"/>
                <a:ext cx="262440" cy="2300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8C98BA9B-AAB2-AB8E-510A-9F48397B6F9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094901" y="6040003"/>
                  <a:ext cx="2980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7663DDB4-5898-0646-1635-61F8288E328A}"/>
                    </a:ext>
                  </a:extLst>
                </p14:cNvPr>
                <p14:cNvContentPartPr/>
                <p14:nvPr/>
              </p14:nvContentPartPr>
              <p14:xfrm>
                <a:off x="3076541" y="6040003"/>
                <a:ext cx="135360" cy="12924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7663DDB4-5898-0646-1635-61F8288E328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058901" y="6022003"/>
                  <a:ext cx="17100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4C3F90E-8077-6970-B07D-F760309D9F3C}"/>
              </a:ext>
            </a:extLst>
          </p:cNvPr>
          <p:cNvGrpSpPr/>
          <p:nvPr/>
        </p:nvGrpSpPr>
        <p:grpSpPr>
          <a:xfrm>
            <a:off x="1984661" y="6380203"/>
            <a:ext cx="576000" cy="418680"/>
            <a:chOff x="1984661" y="6380203"/>
            <a:chExt cx="576000" cy="41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60810D3F-C530-9003-D3EE-C4B3A0E00D4C}"/>
                    </a:ext>
                  </a:extLst>
                </p14:cNvPr>
                <p14:cNvContentPartPr/>
                <p14:nvPr/>
              </p14:nvContentPartPr>
              <p14:xfrm>
                <a:off x="2056301" y="6380203"/>
                <a:ext cx="58320" cy="11808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60810D3F-C530-9003-D3EE-C4B3A0E00D4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038661" y="6362203"/>
                  <a:ext cx="939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87367178-DD27-DD83-2CDB-386057AD2F50}"/>
                    </a:ext>
                  </a:extLst>
                </p14:cNvPr>
                <p14:cNvContentPartPr/>
                <p14:nvPr/>
              </p14:nvContentPartPr>
              <p14:xfrm>
                <a:off x="2082941" y="6399643"/>
                <a:ext cx="113760" cy="979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87367178-DD27-DD83-2CDB-386057AD2F5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065301" y="6382003"/>
                  <a:ext cx="1494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A6B1A69E-5C90-6F23-5595-FD6CD42646CE}"/>
                    </a:ext>
                  </a:extLst>
                </p14:cNvPr>
                <p14:cNvContentPartPr/>
                <p14:nvPr/>
              </p14:nvContentPartPr>
              <p14:xfrm>
                <a:off x="2068181" y="6472723"/>
                <a:ext cx="129600" cy="201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A6B1A69E-5C90-6F23-5595-FD6CD42646C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050541" y="6454723"/>
                  <a:ext cx="1652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EDB13FB3-0CAE-E2A0-5135-2B9F33971C5F}"/>
                    </a:ext>
                  </a:extLst>
                </p14:cNvPr>
                <p14:cNvContentPartPr/>
                <p14:nvPr/>
              </p14:nvContentPartPr>
              <p14:xfrm>
                <a:off x="2266541" y="6454003"/>
                <a:ext cx="30240" cy="932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EDB13FB3-0CAE-E2A0-5135-2B9F33971C5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248541" y="6436003"/>
                  <a:ext cx="658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76B1254D-E10C-34E5-C8DE-5BC4E6142266}"/>
                    </a:ext>
                  </a:extLst>
                </p14:cNvPr>
                <p14:cNvContentPartPr/>
                <p14:nvPr/>
              </p14:nvContentPartPr>
              <p14:xfrm>
                <a:off x="2390741" y="6410803"/>
                <a:ext cx="22680" cy="7884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76B1254D-E10C-34E5-C8DE-5BC4E614226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372741" y="6392803"/>
                  <a:ext cx="583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E06D8B0D-D061-6034-F76B-1D446460152D}"/>
                    </a:ext>
                  </a:extLst>
                </p14:cNvPr>
                <p14:cNvContentPartPr/>
                <p14:nvPr/>
              </p14:nvContentPartPr>
              <p14:xfrm>
                <a:off x="2399021" y="6388123"/>
                <a:ext cx="161640" cy="1191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E06D8B0D-D061-6034-F76B-1D446460152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81381" y="6370483"/>
                  <a:ext cx="1972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38BA782D-EDF0-F1C6-67C3-DF1F518ADEDC}"/>
                    </a:ext>
                  </a:extLst>
                </p14:cNvPr>
                <p14:cNvContentPartPr/>
                <p14:nvPr/>
              </p14:nvContentPartPr>
              <p14:xfrm>
                <a:off x="2296421" y="6580003"/>
                <a:ext cx="79560" cy="5652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38BA782D-EDF0-F1C6-67C3-DF1F518ADED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278421" y="6562363"/>
                  <a:ext cx="115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39BF583C-52F5-67D7-C519-03F57D9FB593}"/>
                    </a:ext>
                  </a:extLst>
                </p14:cNvPr>
                <p14:cNvContentPartPr/>
                <p14:nvPr/>
              </p14:nvContentPartPr>
              <p14:xfrm>
                <a:off x="2264381" y="6580003"/>
                <a:ext cx="118080" cy="8712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39BF583C-52F5-67D7-C519-03F57D9FB59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246741" y="6562363"/>
                  <a:ext cx="1537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D5E7C6A3-2882-5F69-81B8-58D2C991D069}"/>
                    </a:ext>
                  </a:extLst>
                </p14:cNvPr>
                <p14:cNvContentPartPr/>
                <p14:nvPr/>
              </p14:nvContentPartPr>
              <p14:xfrm>
                <a:off x="1984661" y="6703843"/>
                <a:ext cx="153360" cy="925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D5E7C6A3-2882-5F69-81B8-58D2C991D06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967021" y="6686203"/>
                  <a:ext cx="18900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30B36AAD-69E6-93DF-2045-8A308345EF27}"/>
                    </a:ext>
                  </a:extLst>
                </p14:cNvPr>
                <p14:cNvContentPartPr/>
                <p14:nvPr/>
              </p14:nvContentPartPr>
              <p14:xfrm>
                <a:off x="1988621" y="6697723"/>
                <a:ext cx="107280" cy="1440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30B36AAD-69E6-93DF-2045-8A308345EF2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970981" y="6679723"/>
                  <a:ext cx="1429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46AA1801-A266-8AFD-4BB8-E4C92E370AB6}"/>
                    </a:ext>
                  </a:extLst>
                </p14:cNvPr>
                <p14:cNvContentPartPr/>
                <p14:nvPr/>
              </p14:nvContentPartPr>
              <p14:xfrm>
                <a:off x="1994741" y="6728683"/>
                <a:ext cx="68400" cy="1908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46AA1801-A266-8AFD-4BB8-E4C92E370AB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977101" y="6710683"/>
                  <a:ext cx="1040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6A0D1242-881C-158E-3EB1-BD43A816B4A2}"/>
                    </a:ext>
                  </a:extLst>
                </p14:cNvPr>
                <p14:cNvContentPartPr/>
                <p14:nvPr/>
              </p14:nvContentPartPr>
              <p14:xfrm>
                <a:off x="2197061" y="6727963"/>
                <a:ext cx="51480" cy="7092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6A0D1242-881C-158E-3EB1-BD43A816B4A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179061" y="6710323"/>
                  <a:ext cx="871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AC98ADED-C866-A308-A39F-ED41F0623BE1}"/>
                    </a:ext>
                  </a:extLst>
                </p14:cNvPr>
                <p14:cNvContentPartPr/>
                <p14:nvPr/>
              </p14:nvContentPartPr>
              <p14:xfrm>
                <a:off x="2372741" y="6686923"/>
                <a:ext cx="162000" cy="10980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AC98ADED-C866-A308-A39F-ED41F0623BE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355101" y="6668923"/>
                  <a:ext cx="197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B357355C-FF20-2B6B-F363-8BC079F07A82}"/>
                    </a:ext>
                  </a:extLst>
                </p14:cNvPr>
                <p14:cNvContentPartPr/>
                <p14:nvPr/>
              </p14:nvContentPartPr>
              <p14:xfrm>
                <a:off x="2390741" y="6726883"/>
                <a:ext cx="105120" cy="1872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B357355C-FF20-2B6B-F363-8BC079F07A8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372741" y="6709243"/>
                  <a:ext cx="14076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16C851B6-9ACB-2E70-4C4B-B9B2BC04EB60}"/>
              </a:ext>
            </a:extLst>
          </p:cNvPr>
          <p:cNvGrpSpPr/>
          <p:nvPr/>
        </p:nvGrpSpPr>
        <p:grpSpPr>
          <a:xfrm>
            <a:off x="4094621" y="5577043"/>
            <a:ext cx="507960" cy="182880"/>
            <a:chOff x="4094621" y="5577043"/>
            <a:chExt cx="5079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A9495824-84BF-54AE-65E2-46EB3361C13B}"/>
                    </a:ext>
                  </a:extLst>
                </p14:cNvPr>
                <p14:cNvContentPartPr/>
                <p14:nvPr/>
              </p14:nvContentPartPr>
              <p14:xfrm>
                <a:off x="4169141" y="5577043"/>
                <a:ext cx="433440" cy="16092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A9495824-84BF-54AE-65E2-46EB3361C13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151501" y="5559403"/>
                  <a:ext cx="4690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90F2BDC3-C43E-FA27-0417-BFB66B9BB1D4}"/>
                    </a:ext>
                  </a:extLst>
                </p14:cNvPr>
                <p14:cNvContentPartPr/>
                <p14:nvPr/>
              </p14:nvContentPartPr>
              <p14:xfrm>
                <a:off x="4094621" y="5648683"/>
                <a:ext cx="117720" cy="11124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90F2BDC3-C43E-FA27-0417-BFB66B9BB1D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076981" y="5631043"/>
                  <a:ext cx="15336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E01A0002-A886-9B5F-7AE5-429D10537C2A}"/>
              </a:ext>
            </a:extLst>
          </p:cNvPr>
          <p:cNvGrpSpPr/>
          <p:nvPr/>
        </p:nvGrpSpPr>
        <p:grpSpPr>
          <a:xfrm>
            <a:off x="4714181" y="5633923"/>
            <a:ext cx="1023480" cy="176760"/>
            <a:chOff x="4714181" y="5633923"/>
            <a:chExt cx="1023480" cy="17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2FA3EDDA-2749-A02C-43A1-0A61ADEFF790}"/>
                    </a:ext>
                  </a:extLst>
                </p14:cNvPr>
                <p14:cNvContentPartPr/>
                <p14:nvPr/>
              </p14:nvContentPartPr>
              <p14:xfrm>
                <a:off x="4714181" y="5637883"/>
                <a:ext cx="67320" cy="11952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2FA3EDDA-2749-A02C-43A1-0A61ADEFF79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696181" y="5620243"/>
                  <a:ext cx="1029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08E05092-56CD-8727-0D68-8F3F9CC562B1}"/>
                    </a:ext>
                  </a:extLst>
                </p14:cNvPr>
                <p14:cNvContentPartPr/>
                <p14:nvPr/>
              </p14:nvContentPartPr>
              <p14:xfrm>
                <a:off x="4760621" y="5663803"/>
                <a:ext cx="86760" cy="13284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08E05092-56CD-8727-0D68-8F3F9CC562B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742621" y="5646163"/>
                  <a:ext cx="1224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D5F4EEF5-F442-2B5B-3CC1-69C9179F58C5}"/>
                    </a:ext>
                  </a:extLst>
                </p14:cNvPr>
                <p14:cNvContentPartPr/>
                <p14:nvPr/>
              </p14:nvContentPartPr>
              <p14:xfrm>
                <a:off x="4717781" y="5748403"/>
                <a:ext cx="97200" cy="1512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D5F4EEF5-F442-2B5B-3CC1-69C9179F58C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699781" y="5730763"/>
                  <a:ext cx="1328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86921091-3F60-ACF5-6938-C82B8C8D9748}"/>
                    </a:ext>
                  </a:extLst>
                </p14:cNvPr>
                <p14:cNvContentPartPr/>
                <p14:nvPr/>
              </p14:nvContentPartPr>
              <p14:xfrm>
                <a:off x="4871861" y="5753083"/>
                <a:ext cx="55080" cy="5760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86921091-3F60-ACF5-6938-C82B8C8D974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853861" y="5735083"/>
                  <a:ext cx="907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500ACA51-B3D1-605D-0F64-2EDEFEA3D20D}"/>
                    </a:ext>
                  </a:extLst>
                </p14:cNvPr>
                <p14:cNvContentPartPr/>
                <p14:nvPr/>
              </p14:nvContentPartPr>
              <p14:xfrm>
                <a:off x="5017301" y="5671723"/>
                <a:ext cx="8280" cy="10548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500ACA51-B3D1-605D-0F64-2EDEFEA3D20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99661" y="5654083"/>
                  <a:ext cx="439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D179AAFF-3618-9C8A-7CB9-514705CEBC0D}"/>
                    </a:ext>
                  </a:extLst>
                </p14:cNvPr>
                <p14:cNvContentPartPr/>
                <p14:nvPr/>
              </p14:nvContentPartPr>
              <p14:xfrm>
                <a:off x="4993901" y="5655523"/>
                <a:ext cx="170280" cy="13680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D179AAFF-3618-9C8A-7CB9-514705CEBC0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976261" y="5637883"/>
                  <a:ext cx="2059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F918E918-0669-C90F-E823-B05067104C90}"/>
                    </a:ext>
                  </a:extLst>
                </p14:cNvPr>
                <p14:cNvContentPartPr/>
                <p14:nvPr/>
              </p14:nvContentPartPr>
              <p14:xfrm>
                <a:off x="5172821" y="5765683"/>
                <a:ext cx="34200" cy="4140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F918E918-0669-C90F-E823-B05067104C9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154821" y="5748043"/>
                  <a:ext cx="69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90701E62-2390-2339-E822-F45C95049685}"/>
                    </a:ext>
                  </a:extLst>
                </p14:cNvPr>
                <p14:cNvContentPartPr/>
                <p14:nvPr/>
              </p14:nvContentPartPr>
              <p14:xfrm>
                <a:off x="5302781" y="5639683"/>
                <a:ext cx="99000" cy="12420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90701E62-2390-2339-E822-F45C9504968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284781" y="5621683"/>
                  <a:ext cx="1346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D1F7B188-627B-D91F-055F-78B3966855AC}"/>
                    </a:ext>
                  </a:extLst>
                </p14:cNvPr>
                <p14:cNvContentPartPr/>
                <p14:nvPr/>
              </p14:nvContentPartPr>
              <p14:xfrm>
                <a:off x="5462621" y="5753083"/>
                <a:ext cx="39240" cy="41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D1F7B188-627B-D91F-055F-78B3966855A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444981" y="5735083"/>
                  <a:ext cx="748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7C52C540-0CF6-EE43-C0FE-883F97E7A571}"/>
                    </a:ext>
                  </a:extLst>
                </p14:cNvPr>
                <p14:cNvContentPartPr/>
                <p14:nvPr/>
              </p14:nvContentPartPr>
              <p14:xfrm>
                <a:off x="5608421" y="5633923"/>
                <a:ext cx="31680" cy="15192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7C52C540-0CF6-EE43-C0FE-883F97E7A57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590781" y="5616283"/>
                  <a:ext cx="673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5EE33935-FD11-6185-1B7F-7EA86DFD3953}"/>
                    </a:ext>
                  </a:extLst>
                </p14:cNvPr>
                <p14:cNvContentPartPr/>
                <p14:nvPr/>
              </p14:nvContentPartPr>
              <p14:xfrm>
                <a:off x="5558021" y="5641483"/>
                <a:ext cx="179640" cy="1476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5EE33935-FD11-6185-1B7F-7EA86DFD395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540021" y="5623483"/>
                  <a:ext cx="215280" cy="18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12339534-D906-6A67-3056-82E621CC4296}"/>
              </a:ext>
            </a:extLst>
          </p:cNvPr>
          <p:cNvGrpSpPr/>
          <p:nvPr/>
        </p:nvGrpSpPr>
        <p:grpSpPr>
          <a:xfrm>
            <a:off x="5136461" y="5936683"/>
            <a:ext cx="181800" cy="105840"/>
            <a:chOff x="5136461" y="5936683"/>
            <a:chExt cx="181800" cy="10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A57411A8-62B9-3312-FB89-600256C39E63}"/>
                    </a:ext>
                  </a:extLst>
                </p14:cNvPr>
                <p14:cNvContentPartPr/>
                <p14:nvPr/>
              </p14:nvContentPartPr>
              <p14:xfrm>
                <a:off x="5136461" y="5944963"/>
                <a:ext cx="181800" cy="9756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A57411A8-62B9-3312-FB89-600256C39E6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118461" y="5926963"/>
                  <a:ext cx="217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F73798C6-7EB9-3556-A51F-B4C9654A6BEE}"/>
                    </a:ext>
                  </a:extLst>
                </p14:cNvPr>
                <p14:cNvContentPartPr/>
                <p14:nvPr/>
              </p14:nvContentPartPr>
              <p14:xfrm>
                <a:off x="5168861" y="5936683"/>
                <a:ext cx="144720" cy="10260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F73798C6-7EB9-3556-A51F-B4C9654A6BE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150861" y="5918683"/>
                  <a:ext cx="18036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B0DE5C93-3129-BBA8-5F3B-8259C137F2EC}"/>
              </a:ext>
            </a:extLst>
          </p:cNvPr>
          <p:cNvGrpSpPr/>
          <p:nvPr/>
        </p:nvGrpSpPr>
        <p:grpSpPr>
          <a:xfrm>
            <a:off x="5088581" y="6180403"/>
            <a:ext cx="195480" cy="216360"/>
            <a:chOff x="5088581" y="6180403"/>
            <a:chExt cx="195480" cy="21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C65E85AD-F1CE-E290-AD06-08E82093EF41}"/>
                    </a:ext>
                  </a:extLst>
                </p14:cNvPr>
                <p14:cNvContentPartPr/>
                <p14:nvPr/>
              </p14:nvContentPartPr>
              <p14:xfrm>
                <a:off x="5119181" y="6220003"/>
                <a:ext cx="40320" cy="16740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C65E85AD-F1CE-E290-AD06-08E82093EF4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01181" y="6202363"/>
                  <a:ext cx="759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817C100F-C6F7-CBCE-4010-ED76E1978F67}"/>
                    </a:ext>
                  </a:extLst>
                </p14:cNvPr>
                <p14:cNvContentPartPr/>
                <p14:nvPr/>
              </p14:nvContentPartPr>
              <p14:xfrm>
                <a:off x="5240861" y="6180403"/>
                <a:ext cx="43200" cy="21636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817C100F-C6F7-CBCE-4010-ED76E1978F6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222861" y="6162403"/>
                  <a:ext cx="788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D4A025C5-0A12-BA53-F2C2-494614B9AC7D}"/>
                    </a:ext>
                  </a:extLst>
                </p14:cNvPr>
                <p14:cNvContentPartPr/>
                <p14:nvPr/>
              </p14:nvContentPartPr>
              <p14:xfrm>
                <a:off x="5088581" y="6306403"/>
                <a:ext cx="176040" cy="1188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D4A025C5-0A12-BA53-F2C2-494614B9AC7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070941" y="6288763"/>
                  <a:ext cx="21168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8B3FAED-EBC8-0A79-BF3A-A37534EE8099}"/>
              </a:ext>
            </a:extLst>
          </p:cNvPr>
          <p:cNvGrpSpPr/>
          <p:nvPr/>
        </p:nvGrpSpPr>
        <p:grpSpPr>
          <a:xfrm>
            <a:off x="3508901" y="6194083"/>
            <a:ext cx="784080" cy="343440"/>
            <a:chOff x="3508901" y="6194083"/>
            <a:chExt cx="784080" cy="34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8AB6958C-224E-4878-E8B6-9843BF7FEC5D}"/>
                    </a:ext>
                  </a:extLst>
                </p14:cNvPr>
                <p14:cNvContentPartPr/>
                <p14:nvPr/>
              </p14:nvContentPartPr>
              <p14:xfrm>
                <a:off x="3508901" y="6195523"/>
                <a:ext cx="64440" cy="1159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8AB6958C-224E-4878-E8B6-9843BF7FEC5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490901" y="6177523"/>
                  <a:ext cx="100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94C7D3A7-DEB4-9674-38B0-243F7E544C52}"/>
                    </a:ext>
                  </a:extLst>
                </p14:cNvPr>
                <p14:cNvContentPartPr/>
                <p14:nvPr/>
              </p14:nvContentPartPr>
              <p14:xfrm>
                <a:off x="3558581" y="6194083"/>
                <a:ext cx="81360" cy="13284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94C7D3A7-DEB4-9674-38B0-243F7E544C5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540941" y="6176443"/>
                  <a:ext cx="1170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6363D15B-4CFF-FB06-2897-9CFB1B57E866}"/>
                    </a:ext>
                  </a:extLst>
                </p14:cNvPr>
                <p14:cNvContentPartPr/>
                <p14:nvPr/>
              </p14:nvContentPartPr>
              <p14:xfrm>
                <a:off x="3538421" y="6296323"/>
                <a:ext cx="108360" cy="237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6363D15B-4CFF-FB06-2897-9CFB1B57E86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520781" y="6278323"/>
                  <a:ext cx="1440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6A3FC9C7-28AE-5D5F-5BA5-3659CB810157}"/>
                    </a:ext>
                  </a:extLst>
                </p14:cNvPr>
                <p14:cNvContentPartPr/>
                <p14:nvPr/>
              </p14:nvContentPartPr>
              <p14:xfrm>
                <a:off x="3740021" y="6301723"/>
                <a:ext cx="6480" cy="212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6A3FC9C7-28AE-5D5F-5BA5-3659CB81015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722381" y="6284083"/>
                  <a:ext cx="421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FC176E26-0EF6-76C3-1E9A-F266D1E7C41C}"/>
                    </a:ext>
                  </a:extLst>
                </p14:cNvPr>
                <p14:cNvContentPartPr/>
                <p14:nvPr/>
              </p14:nvContentPartPr>
              <p14:xfrm>
                <a:off x="3722381" y="6306763"/>
                <a:ext cx="45720" cy="8676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FC176E26-0EF6-76C3-1E9A-F266D1E7C41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704741" y="6288763"/>
                  <a:ext cx="813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DC74A293-46BA-5E87-E14E-7B62EA9FCABD}"/>
                    </a:ext>
                  </a:extLst>
                </p14:cNvPr>
                <p14:cNvContentPartPr/>
                <p14:nvPr/>
              </p14:nvContentPartPr>
              <p14:xfrm>
                <a:off x="3841181" y="6205243"/>
                <a:ext cx="15120" cy="12456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DC74A293-46BA-5E87-E14E-7B62EA9FCAB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823541" y="6187243"/>
                  <a:ext cx="507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875C0509-82B1-48CF-C220-467747052F0F}"/>
                    </a:ext>
                  </a:extLst>
                </p14:cNvPr>
                <p14:cNvContentPartPr/>
                <p14:nvPr/>
              </p14:nvContentPartPr>
              <p14:xfrm>
                <a:off x="3837941" y="6199843"/>
                <a:ext cx="140040" cy="15300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875C0509-82B1-48CF-C220-467747052F0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819941" y="6181843"/>
                  <a:ext cx="175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EBB7D944-FB2D-16BF-3EDA-6F5737937CF8}"/>
                    </a:ext>
                  </a:extLst>
                </p14:cNvPr>
                <p14:cNvContentPartPr/>
                <p14:nvPr/>
              </p14:nvContentPartPr>
              <p14:xfrm>
                <a:off x="4056461" y="6278683"/>
                <a:ext cx="14400" cy="9000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EBB7D944-FB2D-16BF-3EDA-6F5737937CF8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038461" y="6260683"/>
                  <a:ext cx="50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4103A4A1-FD78-6008-B5C4-95A958A3A56E}"/>
                    </a:ext>
                  </a:extLst>
                </p14:cNvPr>
                <p14:cNvContentPartPr/>
                <p14:nvPr/>
              </p14:nvContentPartPr>
              <p14:xfrm>
                <a:off x="4157261" y="6195523"/>
                <a:ext cx="135720" cy="11016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4103A4A1-FD78-6008-B5C4-95A958A3A56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139621" y="6177883"/>
                  <a:ext cx="1713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BA4A87A9-8BC5-86C3-AC7F-47D90D054EEC}"/>
                    </a:ext>
                  </a:extLst>
                </p14:cNvPr>
                <p14:cNvContentPartPr/>
                <p14:nvPr/>
              </p14:nvContentPartPr>
              <p14:xfrm>
                <a:off x="3808421" y="6466603"/>
                <a:ext cx="140400" cy="5472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BA4A87A9-8BC5-86C3-AC7F-47D90D054EEC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790781" y="6448603"/>
                  <a:ext cx="1760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802E9E05-5578-AA86-90EF-2CB5AA316E65}"/>
                    </a:ext>
                  </a:extLst>
                </p14:cNvPr>
                <p14:cNvContentPartPr/>
                <p14:nvPr/>
              </p14:nvContentPartPr>
              <p14:xfrm>
                <a:off x="3834341" y="6443923"/>
                <a:ext cx="109440" cy="9360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802E9E05-5578-AA86-90EF-2CB5AA316E6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816701" y="6425923"/>
                  <a:ext cx="145080" cy="12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2CC35AA3-0749-7CDF-E40E-FAC2FF403E0F}"/>
              </a:ext>
            </a:extLst>
          </p:cNvPr>
          <p:cNvGrpSpPr/>
          <p:nvPr/>
        </p:nvGrpSpPr>
        <p:grpSpPr>
          <a:xfrm>
            <a:off x="3759461" y="6623563"/>
            <a:ext cx="200520" cy="146160"/>
            <a:chOff x="3759461" y="6623563"/>
            <a:chExt cx="200520" cy="14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12EA1124-7A9D-03CD-DBCB-12505754C0AB}"/>
                    </a:ext>
                  </a:extLst>
                </p14:cNvPr>
                <p14:cNvContentPartPr/>
                <p14:nvPr/>
              </p14:nvContentPartPr>
              <p14:xfrm>
                <a:off x="3759461" y="6623563"/>
                <a:ext cx="177120" cy="14616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12EA1124-7A9D-03CD-DBCB-12505754C0A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741461" y="6605923"/>
                  <a:ext cx="2127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00EBF6FA-5155-5655-855E-51E1811A9332}"/>
                    </a:ext>
                  </a:extLst>
                </p14:cNvPr>
                <p14:cNvContentPartPr/>
                <p14:nvPr/>
              </p14:nvContentPartPr>
              <p14:xfrm>
                <a:off x="3834341" y="6702763"/>
                <a:ext cx="125640" cy="1908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00EBF6FA-5155-5655-855E-51E1811A933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816701" y="6684763"/>
                  <a:ext cx="161280" cy="547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38E0E51-A625-F0C7-BD5E-1185AB8FF395}"/>
              </a:ext>
            </a:extLst>
          </p:cNvPr>
          <p:cNvSpPr txBox="1"/>
          <p:nvPr/>
        </p:nvSpPr>
        <p:spPr>
          <a:xfrm>
            <a:off x="9529289" y="396633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8BE1AB-41F6-AF98-3A7A-3E228D3508BB}"/>
              </a:ext>
            </a:extLst>
          </p:cNvPr>
          <p:cNvSpPr txBox="1"/>
          <p:nvPr/>
        </p:nvSpPr>
        <p:spPr>
          <a:xfrm>
            <a:off x="9539543" y="35228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270A4F-825B-BF50-6851-A46073464A78}"/>
              </a:ext>
            </a:extLst>
          </p:cNvPr>
          <p:cNvSpPr txBox="1"/>
          <p:nvPr/>
        </p:nvSpPr>
        <p:spPr>
          <a:xfrm>
            <a:off x="9930201" y="35396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8D6A36-F658-CB46-6CB8-7A294644D58B}"/>
              </a:ext>
            </a:extLst>
          </p:cNvPr>
          <p:cNvSpPr txBox="1"/>
          <p:nvPr/>
        </p:nvSpPr>
        <p:spPr>
          <a:xfrm>
            <a:off x="10348617" y="354323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422BCF-92A8-CD5B-FF73-A255322DD823}"/>
              </a:ext>
            </a:extLst>
          </p:cNvPr>
          <p:cNvSpPr txBox="1"/>
          <p:nvPr/>
        </p:nvSpPr>
        <p:spPr>
          <a:xfrm>
            <a:off x="10348617" y="31013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6364697-5066-C096-EAA4-9AB343556E61}"/>
              </a:ext>
            </a:extLst>
          </p:cNvPr>
          <p:cNvSpPr txBox="1"/>
          <p:nvPr/>
        </p:nvSpPr>
        <p:spPr>
          <a:xfrm>
            <a:off x="10746780" y="310904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5BF455-529E-1CB3-515E-3A59554E0BEA}"/>
              </a:ext>
            </a:extLst>
          </p:cNvPr>
          <p:cNvSpPr txBox="1"/>
          <p:nvPr/>
        </p:nvSpPr>
        <p:spPr>
          <a:xfrm>
            <a:off x="10758185" y="267372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105E5B-E8F6-2657-F4FE-28BD1A8C8FF3}"/>
              </a:ext>
            </a:extLst>
          </p:cNvPr>
          <p:cNvSpPr txBox="1"/>
          <p:nvPr/>
        </p:nvSpPr>
        <p:spPr>
          <a:xfrm>
            <a:off x="11190401" y="266894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95336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8229600" cy="1143000"/>
          </a:xfrm>
        </p:spPr>
        <p:txBody>
          <a:bodyPr/>
          <a:lstStyle/>
          <a:p>
            <a:r>
              <a:rPr lang="en-US" dirty="0"/>
              <a:t>The Netflix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8229600" cy="676672"/>
          </a:xfrm>
        </p:spPr>
        <p:txBody>
          <a:bodyPr>
            <a:normAutofit fontScale="92500"/>
          </a:bodyPr>
          <a:lstStyle/>
          <a:p>
            <a:r>
              <a:rPr lang="en-US" dirty="0"/>
              <a:t>1M prize to improve the prediction accuracy by 10%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276872"/>
            <a:ext cx="5000625" cy="3333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191000"/>
            <a:ext cx="45720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1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14816</TotalTime>
  <Words>5550</Words>
  <Application>Microsoft Office PowerPoint</Application>
  <PresentationFormat>Widescreen</PresentationFormat>
  <Paragraphs>1323</Paragraphs>
  <Slides>79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Arial</vt:lpstr>
      <vt:lpstr>Calibri</vt:lpstr>
      <vt:lpstr>Cambria Math</vt:lpstr>
      <vt:lpstr>Monotype Sorts</vt:lpstr>
      <vt:lpstr>Symbol</vt:lpstr>
      <vt:lpstr>Times New Roman</vt:lpstr>
      <vt:lpstr>Clarity</vt:lpstr>
      <vt:lpstr>DATA MINING Similarity &amp; Distance</vt:lpstr>
      <vt:lpstr>SIMILARITY AND DISTANCE</vt:lpstr>
      <vt:lpstr>Similarity and Distance</vt:lpstr>
      <vt:lpstr>Similarity</vt:lpstr>
      <vt:lpstr>Similarity between sets</vt:lpstr>
      <vt:lpstr>Similarity: Intersection</vt:lpstr>
      <vt:lpstr>Jaccard Similarity</vt:lpstr>
      <vt:lpstr>Jaccard Similarity between sets</vt:lpstr>
      <vt:lpstr>Similarity between vectors</vt:lpstr>
      <vt:lpstr>Example</vt:lpstr>
      <vt:lpstr>Example</vt:lpstr>
      <vt:lpstr>Cosine Similarity</vt:lpstr>
      <vt:lpstr>Cosine Similarity – Math </vt:lpstr>
      <vt:lpstr>Example</vt:lpstr>
      <vt:lpstr>Correlation Coefficient</vt:lpstr>
      <vt:lpstr>Correlation Coefficient</vt:lpstr>
      <vt:lpstr>Distance</vt:lpstr>
      <vt:lpstr>Distance Metric</vt:lpstr>
      <vt:lpstr>Triangle Inequality</vt:lpstr>
      <vt:lpstr>Example</vt:lpstr>
      <vt:lpstr>Distances for real vectors</vt:lpstr>
      <vt:lpstr>Example of Distances</vt:lpstr>
      <vt:lpstr>Example</vt:lpstr>
      <vt:lpstr>Lp distances for sets </vt:lpstr>
      <vt:lpstr>Similarities into distances</vt:lpstr>
      <vt:lpstr>Why Jaccard Distance Is a Distance Metric</vt:lpstr>
      <vt:lpstr>Hamming Distance</vt:lpstr>
      <vt:lpstr>Why Hamming Distance Is a Distance Metric</vt:lpstr>
      <vt:lpstr>Distance between strings</vt:lpstr>
      <vt:lpstr>Edit Distance for strings</vt:lpstr>
      <vt:lpstr>Why Edit Distance Is a Distance Metric</vt:lpstr>
      <vt:lpstr>Variant Edit Distances</vt:lpstr>
      <vt:lpstr>Distance between sets of points</vt:lpstr>
      <vt:lpstr>Distance between sets of points</vt:lpstr>
      <vt:lpstr>Distance between sets of points</vt:lpstr>
      <vt:lpstr>Distance between sets of points</vt:lpstr>
      <vt:lpstr>Distance between sets of points</vt:lpstr>
      <vt:lpstr>Distance between sets of points</vt:lpstr>
      <vt:lpstr>Distance between sets of points</vt:lpstr>
      <vt:lpstr>Distance between sets of points</vt:lpstr>
      <vt:lpstr>Distance between sets of points</vt:lpstr>
      <vt:lpstr>Distances between distributions</vt:lpstr>
      <vt:lpstr>Variational distance</vt:lpstr>
      <vt:lpstr>Information theoretic distances</vt:lpstr>
      <vt:lpstr>Ranking distances</vt:lpstr>
      <vt:lpstr>Why is similarity important? </vt:lpstr>
      <vt:lpstr>Applications of Similarity: Recommendation Systems</vt:lpstr>
      <vt:lpstr>An important problem</vt:lpstr>
      <vt:lpstr>The Long Tail</vt:lpstr>
      <vt:lpstr>Utility (Preference) Matrix </vt:lpstr>
      <vt:lpstr>Recommendation Systems</vt:lpstr>
      <vt:lpstr>Content-based prediction</vt:lpstr>
      <vt:lpstr>Intuition</vt:lpstr>
      <vt:lpstr>Approach</vt:lpstr>
      <vt:lpstr>Limitations of content-based approach</vt:lpstr>
      <vt:lpstr>Collaborative filtering</vt:lpstr>
      <vt:lpstr>User Similarity</vt:lpstr>
      <vt:lpstr>User Similarity</vt:lpstr>
      <vt:lpstr>User Similarity</vt:lpstr>
      <vt:lpstr>User Similarity</vt:lpstr>
      <vt:lpstr>User-based Collaborative Filtering</vt:lpstr>
      <vt:lpstr>Example</vt:lpstr>
      <vt:lpstr>User-based Collaborative Filtering</vt:lpstr>
      <vt:lpstr>Example</vt:lpstr>
      <vt:lpstr>Example</vt:lpstr>
      <vt:lpstr>Item-based Collaborative Filtering</vt:lpstr>
      <vt:lpstr>Item-based Collaborative Filtering</vt:lpstr>
      <vt:lpstr>Example</vt:lpstr>
      <vt:lpstr>Item-based Collaborative Filtering</vt:lpstr>
      <vt:lpstr>Implementation details</vt:lpstr>
      <vt:lpstr>Pros and cons of collaborative filtering</vt:lpstr>
      <vt:lpstr>Evaluation</vt:lpstr>
      <vt:lpstr>Evaluation</vt:lpstr>
      <vt:lpstr>Evaluation</vt:lpstr>
      <vt:lpstr>Evaluation</vt:lpstr>
      <vt:lpstr>Evaluation – NDCG@K</vt:lpstr>
      <vt:lpstr>Evaluation – NDCG@K</vt:lpstr>
      <vt:lpstr>Evaluation: AUC – Area Under the ROC Curve</vt:lpstr>
      <vt:lpstr>The Netflix 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tsap</dc:creator>
  <cp:lastModifiedBy>ΠΑΝΑΓΙΩΤΗΣ ΤΣΑΠΑΡΑΣ</cp:lastModifiedBy>
  <cp:revision>398</cp:revision>
  <dcterms:created xsi:type="dcterms:W3CDTF">2011-10-17T19:46:53Z</dcterms:created>
  <dcterms:modified xsi:type="dcterms:W3CDTF">2025-11-14T13:50:46Z</dcterms:modified>
</cp:coreProperties>
</file>