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ink/ink1.xml" ContentType="application/inkml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89"/>
  </p:notesMasterIdLst>
  <p:sldIdLst>
    <p:sldId id="674" r:id="rId2"/>
    <p:sldId id="1177" r:id="rId3"/>
    <p:sldId id="1050" r:id="rId4"/>
    <p:sldId id="1053" r:id="rId5"/>
    <p:sldId id="1052" r:id="rId6"/>
    <p:sldId id="961" r:id="rId7"/>
    <p:sldId id="963" r:id="rId8"/>
    <p:sldId id="964" r:id="rId9"/>
    <p:sldId id="1055" r:id="rId10"/>
    <p:sldId id="1231" r:id="rId11"/>
    <p:sldId id="1117" r:id="rId12"/>
    <p:sldId id="1118" r:id="rId13"/>
    <p:sldId id="1146" r:id="rId14"/>
    <p:sldId id="1147" r:id="rId15"/>
    <p:sldId id="1149" r:id="rId16"/>
    <p:sldId id="1150" r:id="rId17"/>
    <p:sldId id="1151" r:id="rId18"/>
    <p:sldId id="1152" r:id="rId19"/>
    <p:sldId id="1153" r:id="rId20"/>
    <p:sldId id="1154" r:id="rId21"/>
    <p:sldId id="1155" r:id="rId22"/>
    <p:sldId id="1121" r:id="rId23"/>
    <p:sldId id="1026" r:id="rId24"/>
    <p:sldId id="1033" r:id="rId25"/>
    <p:sldId id="1027" r:id="rId26"/>
    <p:sldId id="1034" r:id="rId27"/>
    <p:sldId id="1028" r:id="rId28"/>
    <p:sldId id="1030" r:id="rId29"/>
    <p:sldId id="1029" r:id="rId30"/>
    <p:sldId id="1031" r:id="rId31"/>
    <p:sldId id="1032" r:id="rId32"/>
    <p:sldId id="1124" r:id="rId33"/>
    <p:sldId id="1228" r:id="rId34"/>
    <p:sldId id="1232" r:id="rId35"/>
    <p:sldId id="1233" r:id="rId36"/>
    <p:sldId id="1130" r:id="rId37"/>
    <p:sldId id="1126" r:id="rId38"/>
    <p:sldId id="1127" r:id="rId39"/>
    <p:sldId id="1129" r:id="rId40"/>
    <p:sldId id="1131" r:id="rId41"/>
    <p:sldId id="1209" r:id="rId42"/>
    <p:sldId id="1133" r:id="rId43"/>
    <p:sldId id="1134" r:id="rId44"/>
    <p:sldId id="1135" r:id="rId45"/>
    <p:sldId id="1136" r:id="rId46"/>
    <p:sldId id="1137" r:id="rId47"/>
    <p:sldId id="1138" r:id="rId48"/>
    <p:sldId id="1148" r:id="rId49"/>
    <p:sldId id="1140" r:id="rId50"/>
    <p:sldId id="562" r:id="rId51"/>
    <p:sldId id="564" r:id="rId52"/>
    <p:sldId id="563" r:id="rId53"/>
    <p:sldId id="565" r:id="rId54"/>
    <p:sldId id="1142" r:id="rId55"/>
    <p:sldId id="1143" r:id="rId56"/>
    <p:sldId id="1144" r:id="rId57"/>
    <p:sldId id="1145" r:id="rId58"/>
    <p:sldId id="1094" r:id="rId59"/>
    <p:sldId id="1095" r:id="rId60"/>
    <p:sldId id="1096" r:id="rId61"/>
    <p:sldId id="1097" r:id="rId62"/>
    <p:sldId id="1098" r:id="rId63"/>
    <p:sldId id="1099" r:id="rId64"/>
    <p:sldId id="1100" r:id="rId65"/>
    <p:sldId id="1101" r:id="rId66"/>
    <p:sldId id="1102" r:id="rId67"/>
    <p:sldId id="1179" r:id="rId68"/>
    <p:sldId id="1180" r:id="rId69"/>
    <p:sldId id="1181" r:id="rId70"/>
    <p:sldId id="1182" r:id="rId71"/>
    <p:sldId id="1183" r:id="rId72"/>
    <p:sldId id="1184" r:id="rId73"/>
    <p:sldId id="1185" r:id="rId74"/>
    <p:sldId id="1186" r:id="rId75"/>
    <p:sldId id="1103" r:id="rId76"/>
    <p:sldId id="1104" r:id="rId77"/>
    <p:sldId id="1105" r:id="rId78"/>
    <p:sldId id="999" r:id="rId79"/>
    <p:sldId id="1210" r:id="rId80"/>
    <p:sldId id="1211" r:id="rId81"/>
    <p:sldId id="1212" r:id="rId82"/>
    <p:sldId id="1213" r:id="rId83"/>
    <p:sldId id="1214" r:id="rId84"/>
    <p:sldId id="1215" r:id="rId85"/>
    <p:sldId id="1001" r:id="rId86"/>
    <p:sldId id="1002" r:id="rId87"/>
    <p:sldId id="1003" r:id="rId8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F8511"/>
    <a:srgbClr val="FF3399"/>
    <a:srgbClr val="FF3B3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C0C0967-E4DE-4776-A593-44C6A062B64A}" v="3" dt="2025-12-18T13:57:17.35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910" autoAdjust="0"/>
    <p:restoredTop sz="94127" autoAdjust="0"/>
  </p:normalViewPr>
  <p:slideViewPr>
    <p:cSldViewPr>
      <p:cViewPr varScale="1">
        <p:scale>
          <a:sx n="52" d="100"/>
          <a:sy n="52" d="100"/>
        </p:scale>
        <p:origin x="1072" y="25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notesMaster" Target="notesMasters/notesMaster1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presProps" Target="presProps.xml"/><Relationship Id="rId95" Type="http://schemas.microsoft.com/office/2015/10/relationships/revisionInfo" Target="revisionInfo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theme" Target="theme/theme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ΠΑΝΑΓΙΩΤΗΣ ΤΣΑΠΑΡΑΣ" userId="14c29a0b-fba8-4de1-ba9f-ce710cf39d77" providerId="ADAL" clId="{9E9B05CB-1F34-48AC-99DE-E1BFC14621D8}"/>
    <pc:docChg chg="modSld">
      <pc:chgData name="ΠΑΝΑΓΙΩΤΗΣ ΤΣΑΠΑΡΑΣ" userId="14c29a0b-fba8-4de1-ba9f-ce710cf39d77" providerId="ADAL" clId="{9E9B05CB-1F34-48AC-99DE-E1BFC14621D8}" dt="2025-12-18T13:57:17.355" v="62"/>
      <pc:docMkLst>
        <pc:docMk/>
      </pc:docMkLst>
      <pc:sldChg chg="modSp mod">
        <pc:chgData name="ΠΑΝΑΓΙΩΤΗΣ ΤΣΑΠΑΡΑΣ" userId="14c29a0b-fba8-4de1-ba9f-ce710cf39d77" providerId="ADAL" clId="{9E9B05CB-1F34-48AC-99DE-E1BFC14621D8}" dt="2025-12-18T13:51:31.759" v="55" actId="6549"/>
        <pc:sldMkLst>
          <pc:docMk/>
          <pc:sldMk cId="286930795" sldId="1126"/>
        </pc:sldMkLst>
        <pc:spChg chg="mod">
          <ac:chgData name="ΠΑΝΑΓΙΩΤΗΣ ΤΣΑΠΑΡΑΣ" userId="14c29a0b-fba8-4de1-ba9f-ce710cf39d77" providerId="ADAL" clId="{9E9B05CB-1F34-48AC-99DE-E1BFC14621D8}" dt="2025-12-18T13:51:31.759" v="55" actId="6549"/>
          <ac:spMkLst>
            <pc:docMk/>
            <pc:sldMk cId="286930795" sldId="1126"/>
            <ac:spMk id="495619" creationId="{00000000-0000-0000-0000-000000000000}"/>
          </ac:spMkLst>
        </pc:spChg>
      </pc:sldChg>
      <pc:sldChg chg="modSp mod">
        <pc:chgData name="ΠΑΝΑΓΙΩΤΗΣ ΤΣΑΠΑΡΑΣ" userId="14c29a0b-fba8-4de1-ba9f-ce710cf39d77" providerId="ADAL" clId="{9E9B05CB-1F34-48AC-99DE-E1BFC14621D8}" dt="2025-12-18T13:57:17.355" v="62"/>
        <pc:sldMkLst>
          <pc:docMk/>
          <pc:sldMk cId="2749890953" sldId="1142"/>
        </pc:sldMkLst>
        <pc:spChg chg="mod">
          <ac:chgData name="ΠΑΝΑΓΙΩΤΗΣ ΤΣΑΠΑΡΑΣ" userId="14c29a0b-fba8-4de1-ba9f-ce710cf39d77" providerId="ADAL" clId="{9E9B05CB-1F34-48AC-99DE-E1BFC14621D8}" dt="2025-12-18T13:57:17.355" v="62"/>
          <ac:spMkLst>
            <pc:docMk/>
            <pc:sldMk cId="2749890953" sldId="1142"/>
            <ac:spMk id="3" creationId="{00000000-0000-0000-0000-000000000000}"/>
          </ac:spMkLst>
        </pc:spChg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9-10-23T10:09:47.024"/>
    </inkml:context>
    <inkml:brush xml:id="br0">
      <inkml:brushProperty name="width" value="0.1" units="cm"/>
      <inkml:brushProperty name="height" value="0.6" units="cm"/>
      <inkml:brushProperty name="color" value="#E71224"/>
      <inkml:brushProperty name="ignorePressure" value="1"/>
      <inkml:brushProperty name="inkEffects" value="pencil"/>
    </inkml:brush>
  </inkml:definitions>
  <inkml:trace contextRef="#ctx0" brushRef="#br0">1 1,'0'0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8EA21D-F609-4883-9BF2-C2257D2F3E11}" type="datetimeFigureOut">
              <a:rPr lang="en-US" smtClean="0"/>
              <a:t>12/18/2025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2ABF5E-119C-40D0-9F75-E2458688F6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33565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304180-1105-47D3-A5E8-12D0BE6D8163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82155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304180-1105-47D3-A5E8-12D0BE6D8163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79380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F9019E2-4606-4A0D-A85C-153E7409BDB7}" type="slidenum">
              <a:rPr lang="en-US"/>
              <a:pPr/>
              <a:t>6</a:t>
            </a:fld>
            <a:endParaRPr lang="en-US"/>
          </a:p>
        </p:txBody>
      </p:sp>
      <p:sp>
        <p:nvSpPr>
          <p:cNvPr id="2396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396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95072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6D201BE-5C51-48BB-8D8B-C06D3023E504}" type="slidenum">
              <a:rPr lang="en-US"/>
              <a:pPr/>
              <a:t>7</a:t>
            </a:fld>
            <a:endParaRPr lang="en-US"/>
          </a:p>
        </p:txBody>
      </p:sp>
      <p:sp>
        <p:nvSpPr>
          <p:cNvPr id="2580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580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04907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C74C2FA-4079-450A-A386-1AB30042C8DE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en-US"/>
          </a:p>
        </p:txBody>
      </p:sp>
      <p:sp>
        <p:nvSpPr>
          <p:cNvPr id="87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704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99452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C74C2FA-4079-450A-A386-1AB30042C8DE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en-US"/>
          </a:p>
        </p:txBody>
      </p:sp>
      <p:sp>
        <p:nvSpPr>
          <p:cNvPr id="87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704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40714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C74C2FA-4079-450A-A386-1AB30042C8DE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14</a:t>
            </a:fld>
            <a:endParaRPr lang="en-US"/>
          </a:p>
        </p:txBody>
      </p:sp>
      <p:sp>
        <p:nvSpPr>
          <p:cNvPr id="87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704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318525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75E33EF-63FA-476C-8620-A6656EA74F58}" type="slidenum">
              <a:rPr lang="en-US"/>
              <a:pPr/>
              <a:t>34</a:t>
            </a:fld>
            <a:endParaRPr lang="en-US"/>
          </a:p>
        </p:txBody>
      </p:sp>
      <p:sp>
        <p:nvSpPr>
          <p:cNvPr id="494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19900" cy="3836988"/>
          </a:xfrm>
          <a:ln/>
        </p:spPr>
      </p:sp>
      <p:sp>
        <p:nvSpPr>
          <p:cNvPr id="494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606937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75E33EF-63FA-476C-8620-A6656EA74F58}" type="slidenum">
              <a:rPr lang="en-US"/>
              <a:pPr/>
              <a:t>35</a:t>
            </a:fld>
            <a:endParaRPr lang="en-US"/>
          </a:p>
        </p:txBody>
      </p:sp>
      <p:sp>
        <p:nvSpPr>
          <p:cNvPr id="494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19900" cy="3836988"/>
          </a:xfrm>
          <a:ln/>
        </p:spPr>
      </p:sp>
      <p:sp>
        <p:nvSpPr>
          <p:cNvPr id="494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777331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4E86B3F9-2429-4271-B216-2B2102323E74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36</a:t>
            </a:fld>
            <a:endParaRPr lang="en-US"/>
          </a:p>
        </p:txBody>
      </p:sp>
      <p:sp>
        <p:nvSpPr>
          <p:cNvPr id="88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806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223576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01C6E06-720A-4E52-A523-056E7D1CE4F4}" type="slidenum">
              <a:rPr lang="en-US"/>
              <a:pPr/>
              <a:t>37</a:t>
            </a:fld>
            <a:endParaRPr lang="en-US"/>
          </a:p>
        </p:txBody>
      </p:sp>
      <p:sp>
        <p:nvSpPr>
          <p:cNvPr id="496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19900" cy="3836988"/>
          </a:xfrm>
          <a:ln/>
        </p:spPr>
      </p:sp>
      <p:sp>
        <p:nvSpPr>
          <p:cNvPr id="496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462635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14E86B4F-3536-4E57-959F-A850A8E2CDCF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38</a:t>
            </a:fld>
            <a:endParaRPr lang="en-US"/>
          </a:p>
        </p:txBody>
      </p:sp>
      <p:sp>
        <p:nvSpPr>
          <p:cNvPr id="84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499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78476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C74C2FA-4079-450A-A386-1AB30042C8DE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39</a:t>
            </a:fld>
            <a:endParaRPr lang="en-US"/>
          </a:p>
        </p:txBody>
      </p:sp>
      <p:sp>
        <p:nvSpPr>
          <p:cNvPr id="87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704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827166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72B735D9-FCD4-4B3F-80AD-D12D13C4B1B7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40</a:t>
            </a:fld>
            <a:endParaRPr lang="en-US"/>
          </a:p>
        </p:txBody>
      </p:sp>
      <p:sp>
        <p:nvSpPr>
          <p:cNvPr id="89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909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313523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DB31B2A0-CBC7-48A1-89FA-6331D065E538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42</a:t>
            </a:fld>
            <a:endParaRPr lang="en-US"/>
          </a:p>
        </p:txBody>
      </p:sp>
      <p:sp>
        <p:nvSpPr>
          <p:cNvPr id="90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011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071870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6491B2B-60AD-42C3-A8CF-AEDCA5828FA4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43</a:t>
            </a:fld>
            <a:endParaRPr lang="en-US"/>
          </a:p>
        </p:txBody>
      </p:sp>
      <p:sp>
        <p:nvSpPr>
          <p:cNvPr id="91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114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467722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52FEDF0C-E8C8-4C05-B31F-057C9F95D677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44</a:t>
            </a:fld>
            <a:endParaRPr lang="en-US"/>
          </a:p>
        </p:txBody>
      </p:sp>
      <p:sp>
        <p:nvSpPr>
          <p:cNvPr id="921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16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007317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DB31B2A0-CBC7-48A1-89FA-6331D065E538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45</a:t>
            </a:fld>
            <a:endParaRPr lang="en-US"/>
          </a:p>
        </p:txBody>
      </p:sp>
      <p:sp>
        <p:nvSpPr>
          <p:cNvPr id="90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011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836724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7B06820C-F5D6-444E-8DBA-4EFB7022E6CD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46</a:t>
            </a:fld>
            <a:endParaRPr lang="en-US"/>
          </a:p>
        </p:txBody>
      </p:sp>
      <p:sp>
        <p:nvSpPr>
          <p:cNvPr id="93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318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64569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E812DDA0-CAC0-4EDF-B5EF-936F2B8681BC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47</a:t>
            </a:fld>
            <a:endParaRPr lang="en-US"/>
          </a:p>
        </p:txBody>
      </p:sp>
      <p:sp>
        <p:nvSpPr>
          <p:cNvPr id="81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326248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510E5D4-9AA7-4051-B0E2-F429A178F125}" type="slidenum">
              <a:rPr lang="en-US"/>
              <a:pPr/>
              <a:t>56</a:t>
            </a:fld>
            <a:endParaRPr lang="en-US"/>
          </a:p>
        </p:txBody>
      </p:sp>
      <p:sp>
        <p:nvSpPr>
          <p:cNvPr id="5089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5089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673669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8016626-9A52-4A60-8C92-FBD249C02E49}" type="slidenum">
              <a:rPr lang="en-US"/>
              <a:pPr/>
              <a:t>60</a:t>
            </a:fld>
            <a:endParaRPr lang="en-US"/>
          </a:p>
        </p:txBody>
      </p:sp>
      <p:sp>
        <p:nvSpPr>
          <p:cNvPr id="2478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478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548545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228E735-CE3C-417B-9357-EF60D6B94B33}" type="slidenum">
              <a:rPr lang="en-US"/>
              <a:pPr/>
              <a:t>61</a:t>
            </a:fld>
            <a:endParaRPr lang="en-US"/>
          </a:p>
        </p:txBody>
      </p:sp>
      <p:sp>
        <p:nvSpPr>
          <p:cNvPr id="2498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498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252515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8D30AC1-272C-4DC4-8237-5AFCD5028491}" type="slidenum">
              <a:rPr lang="en-US"/>
              <a:pPr/>
              <a:t>62</a:t>
            </a:fld>
            <a:endParaRPr lang="en-US"/>
          </a:p>
        </p:txBody>
      </p:sp>
      <p:sp>
        <p:nvSpPr>
          <p:cNvPr id="2519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519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830686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E069054-6926-42C8-8972-EF81A9AAE838}" type="slidenum">
              <a:rPr lang="en-US"/>
              <a:pPr/>
              <a:t>63</a:t>
            </a:fld>
            <a:endParaRPr lang="en-US"/>
          </a:p>
        </p:txBody>
      </p:sp>
      <p:sp>
        <p:nvSpPr>
          <p:cNvPr id="2539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539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564814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BEDB6C0-F2C7-413F-B0A6-F930AFE6E276}" type="slidenum">
              <a:rPr lang="en-US"/>
              <a:pPr/>
              <a:t>64</a:t>
            </a:fld>
            <a:endParaRPr lang="en-US"/>
          </a:p>
        </p:txBody>
      </p:sp>
      <p:sp>
        <p:nvSpPr>
          <p:cNvPr id="290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90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020508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A8C2D35-BAD8-4BE0-9F1E-AC8F70FD5D93}" type="slidenum">
              <a:rPr lang="en-US"/>
              <a:pPr/>
              <a:t>66</a:t>
            </a:fld>
            <a:endParaRPr lang="en-US"/>
          </a:p>
        </p:txBody>
      </p:sp>
      <p:sp>
        <p:nvSpPr>
          <p:cNvPr id="292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2588" y="685800"/>
            <a:ext cx="6092825" cy="3427413"/>
          </a:xfrm>
          <a:ln/>
        </p:spPr>
      </p:sp>
      <p:sp>
        <p:nvSpPr>
          <p:cNvPr id="292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050" y="4341522"/>
            <a:ext cx="5033901" cy="411600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820664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9DF6DD6-79B9-4337-9EA8-9E4AF13C7B92}" type="slidenum">
              <a:rPr lang="en-US"/>
              <a:pPr/>
              <a:t>75</a:t>
            </a:fld>
            <a:endParaRPr lang="en-US"/>
          </a:p>
        </p:txBody>
      </p:sp>
      <p:sp>
        <p:nvSpPr>
          <p:cNvPr id="294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94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179908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C143AAA-B2BF-4A9F-9BD3-066B8B252E24}" type="slidenum">
              <a:rPr lang="en-US" altLang="en-US"/>
              <a:pPr/>
              <a:t>76</a:t>
            </a:fld>
            <a:endParaRPr lang="en-US" altLang="en-US"/>
          </a:p>
        </p:txBody>
      </p:sp>
      <p:sp>
        <p:nvSpPr>
          <p:cNvPr id="296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96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2429854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1A3788A-E41C-47DC-8761-F894B70BFA07}" type="slidenum">
              <a:rPr lang="en-US" altLang="en-US"/>
              <a:pPr/>
              <a:t>79</a:t>
            </a:fld>
            <a:endParaRPr lang="en-US" altLang="en-US"/>
          </a:p>
        </p:txBody>
      </p:sp>
      <p:sp>
        <p:nvSpPr>
          <p:cNvPr id="339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3399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6977503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E40523E-8ABB-4B7F-A62D-D8FC062F5160}" type="slidenum">
              <a:rPr lang="en-US" altLang="en-US"/>
              <a:pPr/>
              <a:t>80</a:t>
            </a:fld>
            <a:endParaRPr lang="en-US" altLang="en-US"/>
          </a:p>
        </p:txBody>
      </p:sp>
      <p:sp>
        <p:nvSpPr>
          <p:cNvPr id="342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3420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5192228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2253ABC-A01D-445D-8111-DD04709E5E4A}" type="slidenum">
              <a:rPr lang="en-US" altLang="en-US"/>
              <a:pPr/>
              <a:t>81</a:t>
            </a:fld>
            <a:endParaRPr lang="en-US" altLang="en-US"/>
          </a:p>
        </p:txBody>
      </p:sp>
      <p:sp>
        <p:nvSpPr>
          <p:cNvPr id="3440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3440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8741104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5CEC4CE-285F-46BA-BAEF-806BDCF3EE42}" type="slidenum">
              <a:rPr lang="en-US" altLang="en-US"/>
              <a:pPr/>
              <a:t>82</a:t>
            </a:fld>
            <a:endParaRPr lang="en-US" altLang="en-US"/>
          </a:p>
        </p:txBody>
      </p:sp>
      <p:sp>
        <p:nvSpPr>
          <p:cNvPr id="3461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3461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6297830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55F7D4E-11E9-47FD-ADD2-563C4C377322}" type="slidenum">
              <a:rPr lang="en-US" altLang="en-US"/>
              <a:pPr/>
              <a:t>84</a:t>
            </a:fld>
            <a:endParaRPr lang="en-US" altLang="en-US"/>
          </a:p>
        </p:txBody>
      </p:sp>
      <p:sp>
        <p:nvSpPr>
          <p:cNvPr id="348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3481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2255013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9A19DF7-C501-4D9A-8DE0-B1871DF239DE}" type="slidenum">
              <a:rPr lang="en-US"/>
              <a:pPr/>
              <a:t>85</a:t>
            </a:fld>
            <a:endParaRPr lang="en-US"/>
          </a:p>
        </p:txBody>
      </p:sp>
      <p:sp>
        <p:nvSpPr>
          <p:cNvPr id="4812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4812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30107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79F7AD4-5DC1-430B-9CAA-DB14AFFF31B3}" type="slidenum">
              <a:rPr lang="en-US"/>
              <a:pPr/>
              <a:t>86</a:t>
            </a:fld>
            <a:endParaRPr lang="en-US"/>
          </a:p>
        </p:txBody>
      </p:sp>
      <p:sp>
        <p:nvSpPr>
          <p:cNvPr id="4853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4853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96900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371601"/>
            <a:ext cx="104648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3505200"/>
            <a:ext cx="85344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7E345-9BD5-414F-9B98-BE3DCAA5A9BF}" type="datetimeFigureOut">
              <a:rPr lang="en-US" smtClean="0"/>
              <a:t>12/18/2025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9E46F-7BA3-46CF-8DB8-B01995389C81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914400" y="3398520"/>
            <a:ext cx="104648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buClr>
                <a:schemeClr val="accent1"/>
              </a:buClr>
              <a:defRPr/>
            </a:lvl2pPr>
            <a:lvl4pPr>
              <a:buClr>
                <a:schemeClr val="accent1"/>
              </a:buClr>
              <a:defRPr/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l-GR" dirty="0"/>
              <a:t>Χειμώνας 2011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CS-409: </a:t>
            </a:r>
            <a:r>
              <a:rPr lang="el-GR" dirty="0" err="1"/>
              <a:t>Αντικειμενοστρεφής</a:t>
            </a:r>
            <a:r>
              <a:rPr lang="el-GR" dirty="0"/>
              <a:t> </a:t>
            </a:r>
            <a:r>
              <a:rPr lang="el-GR" dirty="0" err="1"/>
              <a:t>Προγραμματισμος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9E46F-7BA3-46CF-8DB8-B01995389C81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2362201"/>
            <a:ext cx="103632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4626865"/>
            <a:ext cx="103632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7E345-9BD5-414F-9B98-BE3DCAA5A9BF}" type="datetimeFigureOut">
              <a:rPr lang="en-US" smtClean="0"/>
              <a:t>12/18/2025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9E46F-7BA3-46CF-8DB8-B01995389C81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975360" y="4599432"/>
            <a:ext cx="104648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73352"/>
            <a:ext cx="53848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73352"/>
            <a:ext cx="53848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7E345-9BD5-414F-9B98-BE3DCAA5A9BF}" type="datetimeFigureOut">
              <a:rPr lang="en-US" smtClean="0"/>
              <a:t>12/18/2025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9E46F-7BA3-46CF-8DB8-B01995389C81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76400"/>
            <a:ext cx="524256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438400"/>
            <a:ext cx="524256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39840" y="1676400"/>
            <a:ext cx="524256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9840" y="2438400"/>
            <a:ext cx="524256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7E345-9BD5-414F-9B98-BE3DCAA5A9BF}" type="datetimeFigureOut">
              <a:rPr lang="en-US" smtClean="0"/>
              <a:t>12/18/2025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9E46F-7BA3-46CF-8DB8-B01995389C81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3741949" y="4045691"/>
            <a:ext cx="4709160" cy="1059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7E345-9BD5-414F-9B98-BE3DCAA5A9BF}" type="datetimeFigureOut">
              <a:rPr lang="en-US" smtClean="0"/>
              <a:t>12/18/2025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9E46F-7BA3-46CF-8DB8-B01995389C81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7E345-9BD5-414F-9B98-BE3DCAA5A9BF}" type="datetimeFigureOut">
              <a:rPr lang="en-US" smtClean="0"/>
              <a:t>12/18/2025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9E46F-7BA3-46CF-8DB8-B01995389C81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92080"/>
            <a:ext cx="2852928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62400" y="792080"/>
            <a:ext cx="7620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2130553"/>
            <a:ext cx="2852928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7E345-9BD5-414F-9B98-BE3DCAA5A9BF}" type="datetimeFigureOut">
              <a:rPr lang="en-US" smtClean="0"/>
              <a:t>12/18/2025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9E46F-7BA3-46CF-8DB8-B01995389C81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912152" y="3579942"/>
            <a:ext cx="5577840" cy="2117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92480"/>
            <a:ext cx="2856907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11480" y="838201"/>
            <a:ext cx="787252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133600"/>
            <a:ext cx="2852928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7E345-9BD5-414F-9B98-BE3DCAA5A9BF}" type="datetimeFigureOut">
              <a:rPr lang="en-US" smtClean="0"/>
              <a:t>12/18/2025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9E46F-7BA3-46CF-8DB8-B01995389C81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7E345-9BD5-414F-9B98-BE3DCAA5A9BF}" type="datetimeFigureOut">
              <a:rPr lang="en-US" smtClean="0"/>
              <a:t>12/18/2025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9E46F-7BA3-46CF-8DB8-B01995389C81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609600"/>
            <a:ext cx="2743200" cy="5867400"/>
          </a:xfrm>
        </p:spPr>
        <p:txBody>
          <a:bodyPr vert="eaVert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609600"/>
            <a:ext cx="8026400" cy="5867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7E345-9BD5-414F-9B98-BE3DCAA5A9BF}" type="datetimeFigureOut">
              <a:rPr lang="en-US" smtClean="0"/>
              <a:t>12/18/2025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9E46F-7BA3-46CF-8DB8-B01995389C81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22238"/>
            <a:ext cx="10058400" cy="12954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09600" y="1719263"/>
            <a:ext cx="5384800" cy="44116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719263"/>
            <a:ext cx="5384800" cy="44116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248400"/>
            <a:ext cx="28448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248400"/>
            <a:ext cx="28448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D2C3B4-92C9-4193-A1CA-FDE1A82284E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16555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12192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12192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18288"/>
            <a:ext cx="3860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0DD7E345-9BD5-414F-9B98-BE3DCAA5A9BF}" type="datetimeFigureOut">
              <a:rPr lang="en-US" smtClean="0"/>
              <a:t>12/18/2025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0" y="18288"/>
            <a:ext cx="54864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r>
              <a:rPr lang="el-GR" dirty="0" err="1"/>
              <a:t>Αντικειμενοστρεφής</a:t>
            </a:r>
            <a:r>
              <a:rPr lang="el-GR" dirty="0"/>
              <a:t> Προγραμματισμός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160000" y="18288"/>
            <a:ext cx="14224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81A9E46F-7BA3-46CF-8DB8-B01995389C81}" type="slidenum">
              <a:rPr lang="en-US" smtClean="0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  <p:sldLayoutId id="2147483782" r:id="rId12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6"/>
        </a:buClr>
        <a:buSzPct val="85000"/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6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6"/>
        </a:buClr>
        <a:buSzPct val="9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6"/>
        </a:buClr>
        <a:buSzPct val="100000"/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6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2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2.png"/><Relationship Id="rId9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2.png"/><Relationship Id="rId9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image" Target="../media/image39.png"/><Relationship Id="rId18" Type="http://schemas.openxmlformats.org/officeDocument/2006/relationships/image" Target="../media/image13.pn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12" Type="http://schemas.openxmlformats.org/officeDocument/2006/relationships/image" Target="../media/image33.png"/><Relationship Id="rId17" Type="http://schemas.openxmlformats.org/officeDocument/2006/relationships/image" Target="../media/image43.png"/><Relationship Id="rId2" Type="http://schemas.openxmlformats.org/officeDocument/2006/relationships/image" Target="../media/image23.png"/><Relationship Id="rId16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11" Type="http://schemas.openxmlformats.org/officeDocument/2006/relationships/image" Target="../media/image32.png"/><Relationship Id="rId5" Type="http://schemas.openxmlformats.org/officeDocument/2006/relationships/image" Target="../media/image26.png"/><Relationship Id="rId15" Type="http://schemas.openxmlformats.org/officeDocument/2006/relationships/image" Target="../media/image41.png"/><Relationship Id="rId10" Type="http://schemas.openxmlformats.org/officeDocument/2006/relationships/image" Target="../media/image31.png"/><Relationship Id="rId4" Type="http://schemas.openxmlformats.org/officeDocument/2006/relationships/image" Target="../media/image25.png"/><Relationship Id="rId9" Type="http://schemas.openxmlformats.org/officeDocument/2006/relationships/image" Target="../media/image30.png"/><Relationship Id="rId14" Type="http://schemas.openxmlformats.org/officeDocument/2006/relationships/image" Target="../media/image40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Relationship Id="rId9" Type="http://schemas.openxmlformats.org/officeDocument/2006/relationships/image" Target="../media/image2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oleObject" Target="../embeddings/oleObject1.bin"/><Relationship Id="rId7" Type="http://schemas.openxmlformats.org/officeDocument/2006/relationships/image" Target="../media/image49.png"/><Relationship Id="rId12" Type="http://schemas.openxmlformats.org/officeDocument/2006/relationships/image" Target="../media/image47.w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11" Type="http://schemas.openxmlformats.org/officeDocument/2006/relationships/oleObject" Target="../embeddings/oleObject2.bin"/><Relationship Id="rId10" Type="http://schemas.openxmlformats.org/officeDocument/2006/relationships/image" Target="../media/image52.png"/><Relationship Id="rId4" Type="http://schemas.openxmlformats.org/officeDocument/2006/relationships/image" Target="../media/image46.wmf"/><Relationship Id="rId9" Type="http://schemas.openxmlformats.org/officeDocument/2006/relationships/image" Target="../media/image51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13" Type="http://schemas.openxmlformats.org/officeDocument/2006/relationships/image" Target="../media/image55.png"/><Relationship Id="rId3" Type="http://schemas.openxmlformats.org/officeDocument/2006/relationships/oleObject" Target="../embeddings/oleObject3.bin"/><Relationship Id="rId7" Type="http://schemas.openxmlformats.org/officeDocument/2006/relationships/image" Target="../media/image49.png"/><Relationship Id="rId12" Type="http://schemas.openxmlformats.org/officeDocument/2006/relationships/image" Target="../media/image54.png"/><Relationship Id="rId2" Type="http://schemas.openxmlformats.org/officeDocument/2006/relationships/notesSlide" Target="../notesSlides/notesSlide13.xml"/><Relationship Id="rId16" Type="http://schemas.openxmlformats.org/officeDocument/2006/relationships/image" Target="../media/image5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11" Type="http://schemas.openxmlformats.org/officeDocument/2006/relationships/image" Target="../media/image53.png"/><Relationship Id="rId15" Type="http://schemas.openxmlformats.org/officeDocument/2006/relationships/image" Target="../media/image57.png"/><Relationship Id="rId10" Type="http://schemas.openxmlformats.org/officeDocument/2006/relationships/image" Target="../media/image52.png"/><Relationship Id="rId4" Type="http://schemas.openxmlformats.org/officeDocument/2006/relationships/image" Target="../media/image48.wmf"/><Relationship Id="rId9" Type="http://schemas.openxmlformats.org/officeDocument/2006/relationships/image" Target="../media/image51.png"/><Relationship Id="rId14" Type="http://schemas.openxmlformats.org/officeDocument/2006/relationships/image" Target="../media/image56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0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wmf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wmf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wmf"/><Relationship Id="rId3" Type="http://schemas.openxmlformats.org/officeDocument/2006/relationships/oleObject" Target="../embeddings/oleObject6.bin"/><Relationship Id="rId7" Type="http://schemas.openxmlformats.org/officeDocument/2006/relationships/oleObject" Target="../embeddings/oleObject7.bin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4" Type="http://schemas.openxmlformats.org/officeDocument/2006/relationships/image" Target="../media/image51.wmf"/><Relationship Id="rId9" Type="http://schemas.openxmlformats.org/officeDocument/2006/relationships/image" Target="../media/image67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7" Type="http://schemas.openxmlformats.org/officeDocument/2006/relationships/image" Target="../media/image6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3.png"/><Relationship Id="rId5" Type="http://schemas.openxmlformats.org/officeDocument/2006/relationships/image" Target="../media/image62.png"/><Relationship Id="rId4" Type="http://schemas.openxmlformats.org/officeDocument/2006/relationships/image" Target="../media/image53.wmf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1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74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51.png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0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0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wmf"/><Relationship Id="rId3" Type="http://schemas.openxmlformats.org/officeDocument/2006/relationships/oleObject" Target="../embeddings/oleObject9.bin"/><Relationship Id="rId7" Type="http://schemas.openxmlformats.org/officeDocument/2006/relationships/oleObject" Target="../embeddings/oleObject11.bin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3.wmf"/><Relationship Id="rId5" Type="http://schemas.openxmlformats.org/officeDocument/2006/relationships/oleObject" Target="../embeddings/oleObject10.bin"/><Relationship Id="rId4" Type="http://schemas.openxmlformats.org/officeDocument/2006/relationships/image" Target="../media/image72.emf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4.png"/><Relationship Id="rId5" Type="http://schemas.openxmlformats.org/officeDocument/2006/relationships/image" Target="../media/image83.png"/><Relationship Id="rId4" Type="http://schemas.openxmlformats.org/officeDocument/2006/relationships/image" Target="../media/image75.wmf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emf"/><Relationship Id="rId3" Type="http://schemas.openxmlformats.org/officeDocument/2006/relationships/oleObject" Target="../embeddings/oleObject13.bin"/><Relationship Id="rId7" Type="http://schemas.openxmlformats.org/officeDocument/2006/relationships/oleObject" Target="../embeddings/oleObject15.bin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7.emf"/><Relationship Id="rId5" Type="http://schemas.openxmlformats.org/officeDocument/2006/relationships/oleObject" Target="../embeddings/oleObject14.bin"/><Relationship Id="rId10" Type="http://schemas.openxmlformats.org/officeDocument/2006/relationships/image" Target="../media/image79.emf"/><Relationship Id="rId4" Type="http://schemas.openxmlformats.org/officeDocument/2006/relationships/image" Target="../media/image76.emf"/><Relationship Id="rId9" Type="http://schemas.openxmlformats.org/officeDocument/2006/relationships/oleObject" Target="../embeddings/oleObject16.bin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900.png"/><Relationship Id="rId4" Type="http://schemas.openxmlformats.org/officeDocument/2006/relationships/image" Target="../media/image89.pn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1.wmf"/><Relationship Id="rId5" Type="http://schemas.openxmlformats.org/officeDocument/2006/relationships/oleObject" Target="../embeddings/oleObject18.bin"/><Relationship Id="rId4" Type="http://schemas.openxmlformats.org/officeDocument/2006/relationships/image" Target="../media/image80.wmf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2.emf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914400" y="1382233"/>
            <a:ext cx="10464800" cy="1927225"/>
          </a:xfrm>
        </p:spPr>
        <p:txBody>
          <a:bodyPr/>
          <a:lstStyle/>
          <a:p>
            <a:r>
              <a:rPr lang="en-US" dirty="0"/>
              <a:t>DATA MINING</a:t>
            </a:r>
            <a:br>
              <a:rPr lang="en-US" dirty="0"/>
            </a:br>
            <a:r>
              <a:rPr lang="en-US" dirty="0"/>
              <a:t>Link Analysis Ranking</a:t>
            </a:r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>
          <a:xfrm>
            <a:off x="914400" y="3505200"/>
            <a:ext cx="9296400" cy="2057400"/>
          </a:xfrm>
        </p:spPr>
        <p:txBody>
          <a:bodyPr>
            <a:normAutofit/>
          </a:bodyPr>
          <a:lstStyle/>
          <a:p>
            <a:r>
              <a:rPr lang="en-US" dirty="0"/>
              <a:t>PageRank – Random walks</a:t>
            </a:r>
          </a:p>
          <a:p>
            <a:r>
              <a:rPr lang="en-US" dirty="0"/>
              <a:t>HITS</a:t>
            </a:r>
          </a:p>
        </p:txBody>
      </p:sp>
    </p:spTree>
    <p:extLst>
      <p:ext uri="{BB962C8B-B14F-4D97-AF65-F5344CB8AC3E}">
        <p14:creationId xmlns:p14="http://schemas.microsoft.com/office/powerpoint/2010/main" val="18150870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Network Science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A number of complex systems can be modeled as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networks</a:t>
            </a:r>
            <a:r>
              <a:rPr lang="en-US" dirty="0"/>
              <a:t> (graphs).</a:t>
            </a:r>
          </a:p>
          <a:p>
            <a:pPr lvl="1"/>
            <a:r>
              <a:rPr lang="en-US" dirty="0"/>
              <a:t>The </a:t>
            </a:r>
            <a:r>
              <a:rPr lang="en-US" dirty="0">
                <a:solidFill>
                  <a:srgbClr val="FF0000"/>
                </a:solidFill>
              </a:rPr>
              <a:t>Web</a:t>
            </a:r>
          </a:p>
          <a:p>
            <a:pPr lvl="1"/>
            <a:r>
              <a:rPr lang="en-US" dirty="0"/>
              <a:t>(Online) Social Networks</a:t>
            </a:r>
          </a:p>
          <a:p>
            <a:pPr lvl="1"/>
            <a:r>
              <a:rPr lang="en-US" dirty="0"/>
              <a:t>Biological systems</a:t>
            </a:r>
          </a:p>
          <a:p>
            <a:pPr lvl="1"/>
            <a:r>
              <a:rPr lang="en-US" dirty="0"/>
              <a:t>Communication networks (internet, email)</a:t>
            </a:r>
          </a:p>
          <a:p>
            <a:pPr lvl="1"/>
            <a:r>
              <a:rPr lang="en-US" dirty="0"/>
              <a:t>The Economy</a:t>
            </a:r>
          </a:p>
          <a:p>
            <a:r>
              <a:rPr lang="en-US" dirty="0"/>
              <a:t>We cannot truly understand such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complex systems </a:t>
            </a:r>
            <a:r>
              <a:rPr lang="en-US" dirty="0"/>
              <a:t>unless we understand the </a:t>
            </a:r>
            <a:r>
              <a:rPr lang="en-US" dirty="0">
                <a:solidFill>
                  <a:srgbClr val="0070C0"/>
                </a:solidFill>
              </a:rPr>
              <a:t>underlying network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Everything is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connected</a:t>
            </a:r>
            <a:r>
              <a:rPr lang="en-US" dirty="0"/>
              <a:t>, studying individual entities gives only a partial view of a system</a:t>
            </a:r>
          </a:p>
          <a:p>
            <a:r>
              <a:rPr lang="en-US" dirty="0"/>
              <a:t>Data mining for networks is a very popular area</a:t>
            </a:r>
          </a:p>
          <a:p>
            <a:pPr lvl="1"/>
            <a:r>
              <a:rPr lang="en-US" dirty="0"/>
              <a:t>Application to the </a:t>
            </a:r>
            <a:r>
              <a:rPr lang="en-US" dirty="0">
                <a:solidFill>
                  <a:srgbClr val="FF0000"/>
                </a:solidFill>
              </a:rPr>
              <a:t>Web</a:t>
            </a:r>
            <a:r>
              <a:rPr lang="en-US" dirty="0"/>
              <a:t> is one of the success stories for network data mining.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38572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 case study: Searching the web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000" dirty="0">
                <a:solidFill>
                  <a:schemeClr val="accent6">
                    <a:lumMod val="50000"/>
                  </a:schemeClr>
                </a:solidFill>
              </a:rPr>
              <a:t>First try</a:t>
            </a:r>
            <a:r>
              <a:rPr lang="en-US" sz="3000" dirty="0"/>
              <a:t>: Manually curated </a:t>
            </a:r>
            <a:r>
              <a:rPr lang="en-US" sz="3000" dirty="0">
                <a:solidFill>
                  <a:schemeClr val="tx2">
                    <a:lumMod val="50000"/>
                  </a:schemeClr>
                </a:solidFill>
              </a:rPr>
              <a:t>Web Directories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0" y="2381223"/>
            <a:ext cx="4562470" cy="29992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23992" y="3029296"/>
            <a:ext cx="4501306" cy="37120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4668398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case study: Searching the web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000" dirty="0">
                <a:solidFill>
                  <a:schemeClr val="accent6">
                    <a:lumMod val="50000"/>
                  </a:schemeClr>
                </a:solidFill>
              </a:rPr>
              <a:t>Second try</a:t>
            </a:r>
            <a:r>
              <a:rPr lang="en-US" sz="3000" dirty="0"/>
              <a:t>: </a:t>
            </a:r>
            <a:r>
              <a:rPr lang="en-US" sz="3000" dirty="0">
                <a:solidFill>
                  <a:schemeClr val="tx2">
                    <a:lumMod val="50000"/>
                  </a:schemeClr>
                </a:solidFill>
              </a:rPr>
              <a:t>Web Search</a:t>
            </a:r>
          </a:p>
          <a:p>
            <a:pPr lvl="1"/>
            <a:r>
              <a:rPr lang="en-US" sz="2600" dirty="0">
                <a:solidFill>
                  <a:srgbClr val="C00000"/>
                </a:solidFill>
              </a:rPr>
              <a:t>Information Retrieval </a:t>
            </a:r>
            <a:r>
              <a:rPr lang="en-US" sz="2600" dirty="0">
                <a:solidFill>
                  <a:schemeClr val="tx2">
                    <a:lumMod val="50000"/>
                  </a:schemeClr>
                </a:solidFill>
              </a:rPr>
              <a:t>investigates:</a:t>
            </a:r>
          </a:p>
          <a:p>
            <a:pPr lvl="2"/>
            <a:r>
              <a:rPr lang="en-US" sz="2600" dirty="0">
                <a:solidFill>
                  <a:schemeClr val="tx2">
                    <a:lumMod val="50000"/>
                  </a:schemeClr>
                </a:solidFill>
              </a:rPr>
              <a:t>Find relevant docs in a small and trusted set e.g., Newspaper articles, Patents, etc. (“needle-in-a-haystack”)</a:t>
            </a:r>
          </a:p>
          <a:p>
            <a:pPr lvl="2"/>
            <a:r>
              <a:rPr lang="en-US" sz="2600" dirty="0">
                <a:solidFill>
                  <a:schemeClr val="tx2">
                    <a:lumMod val="50000"/>
                  </a:schemeClr>
                </a:solidFill>
              </a:rPr>
              <a:t>Limitation of keywords (synonyms, polysemy, </a:t>
            </a:r>
            <a:r>
              <a:rPr lang="en-US" sz="2600" dirty="0" err="1">
                <a:solidFill>
                  <a:schemeClr val="tx2">
                    <a:lumMod val="50000"/>
                  </a:schemeClr>
                </a:solidFill>
              </a:rPr>
              <a:t>etc</a:t>
            </a:r>
            <a:r>
              <a:rPr lang="en-US" sz="2600" dirty="0">
                <a:solidFill>
                  <a:schemeClr val="tx2">
                    <a:lumMod val="50000"/>
                  </a:schemeClr>
                </a:solidFill>
              </a:rPr>
              <a:t>)</a:t>
            </a:r>
          </a:p>
          <a:p>
            <a:pPr lvl="1"/>
            <a:r>
              <a:rPr lang="en-US" sz="2600" dirty="0">
                <a:solidFill>
                  <a:srgbClr val="C00000"/>
                </a:solidFill>
              </a:rPr>
              <a:t>But</a:t>
            </a:r>
            <a:r>
              <a:rPr lang="en-US" sz="2600" dirty="0"/>
              <a:t>: </a:t>
            </a:r>
            <a:r>
              <a:rPr lang="en-US" sz="2600" dirty="0">
                <a:solidFill>
                  <a:schemeClr val="tx2">
                    <a:lumMod val="50000"/>
                  </a:schemeClr>
                </a:solidFill>
              </a:rPr>
              <a:t>Web is huge, full of untrusted documents, random things, web spam, etc. </a:t>
            </a:r>
          </a:p>
          <a:p>
            <a:pPr lvl="2">
              <a:buFont typeface="Wingdings" pitchFamily="2" charset="2"/>
              <a:buChar char="§"/>
            </a:pPr>
            <a:r>
              <a:rPr lang="en-US" sz="2200" dirty="0">
                <a:solidFill>
                  <a:schemeClr val="tx2">
                    <a:lumMod val="75000"/>
                  </a:schemeClr>
                </a:solidFill>
              </a:rPr>
              <a:t>  Everyone can create a web page of high production value</a:t>
            </a:r>
          </a:p>
          <a:p>
            <a:pPr lvl="2">
              <a:buFont typeface="Wingdings" pitchFamily="2" charset="2"/>
              <a:buChar char="§"/>
            </a:pPr>
            <a:r>
              <a:rPr lang="en-US" sz="2200" dirty="0">
                <a:solidFill>
                  <a:schemeClr val="tx2">
                    <a:lumMod val="75000"/>
                  </a:schemeClr>
                </a:solidFill>
              </a:rPr>
              <a:t>  Rich diversity of people issuing queries</a:t>
            </a:r>
            <a:endParaRPr lang="en-US" sz="2200" dirty="0">
              <a:solidFill>
                <a:schemeClr val="accent4">
                  <a:lumMod val="75000"/>
                </a:schemeClr>
              </a:solidFill>
            </a:endParaRPr>
          </a:p>
          <a:p>
            <a:pPr lvl="2">
              <a:buFont typeface="Wingdings" pitchFamily="2" charset="2"/>
              <a:buChar char="§"/>
            </a:pPr>
            <a:r>
              <a:rPr lang="en-US" sz="2200" dirty="0">
                <a:solidFill>
                  <a:schemeClr val="tx2">
                    <a:lumMod val="75000"/>
                  </a:schemeClr>
                </a:solidFill>
              </a:rPr>
              <a:t>  Dynamic and constantly-changing nature of web content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40577761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case study: Searching the web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solidFill>
                  <a:schemeClr val="accent6">
                    <a:lumMod val="75000"/>
                  </a:schemeClr>
                </a:solidFill>
              </a:rPr>
              <a:t>Third try </a:t>
            </a:r>
            <a:r>
              <a:rPr lang="en-US" sz="3200" dirty="0"/>
              <a:t>(the </a:t>
            </a:r>
            <a:r>
              <a:rPr lang="en-US" sz="3200" dirty="0">
                <a:solidFill>
                  <a:srgbClr val="0070C0"/>
                </a:solidFill>
              </a:rPr>
              <a:t>Google</a:t>
            </a:r>
            <a:r>
              <a:rPr lang="en-US" sz="3200" dirty="0"/>
              <a:t> era): using the web graph</a:t>
            </a:r>
          </a:p>
          <a:p>
            <a:pPr lvl="1"/>
            <a:r>
              <a:rPr lang="en-US" sz="2800" dirty="0"/>
              <a:t>Sift from 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relevance</a:t>
            </a:r>
            <a:r>
              <a:rPr lang="en-US" sz="2800" dirty="0"/>
              <a:t> to </a:t>
            </a:r>
            <a:r>
              <a:rPr lang="en-US" sz="2800" dirty="0">
                <a:solidFill>
                  <a:srgbClr val="FF0000"/>
                </a:solidFill>
              </a:rPr>
              <a:t>authoritativeness</a:t>
            </a:r>
          </a:p>
          <a:p>
            <a:pPr lvl="1"/>
            <a:r>
              <a:rPr lang="en-US" sz="2800" dirty="0"/>
              <a:t>It is not only important that a page is relevant, but that it is also important on the web</a:t>
            </a:r>
          </a:p>
          <a:p>
            <a:endParaRPr lang="en-US" sz="3200" dirty="0"/>
          </a:p>
          <a:p>
            <a:r>
              <a:rPr lang="en-US" sz="3200" dirty="0"/>
              <a:t>For example, what kind of results would we like to get for the query “game of thrones”?</a:t>
            </a:r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7673863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Link Analysis Ranking</a:t>
            </a:r>
          </a:p>
        </p:txBody>
      </p:sp>
      <p:sp>
        <p:nvSpPr>
          <p:cNvPr id="2385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600200"/>
            <a:ext cx="7467600" cy="4876800"/>
          </a:xfrm>
        </p:spPr>
        <p:txBody>
          <a:bodyPr>
            <a:normAutofit/>
          </a:bodyPr>
          <a:lstStyle/>
          <a:p>
            <a:r>
              <a:rPr lang="en-US" dirty="0"/>
              <a:t>Use the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graph structure </a:t>
            </a:r>
            <a:r>
              <a:rPr lang="en-US" dirty="0"/>
              <a:t>to determine the </a:t>
            </a:r>
            <a:r>
              <a:rPr lang="en-US" dirty="0">
                <a:solidFill>
                  <a:srgbClr val="0070C0"/>
                </a:solidFill>
              </a:rPr>
              <a:t>relative importance </a:t>
            </a:r>
            <a:r>
              <a:rPr lang="en-US" dirty="0"/>
              <a:t>of the nodes</a:t>
            </a:r>
          </a:p>
          <a:p>
            <a:pPr lvl="1"/>
            <a:r>
              <a:rPr lang="en-US" dirty="0"/>
              <a:t>Applications: Ranking on graphs (Web, Twitter, FB, </a:t>
            </a:r>
            <a:r>
              <a:rPr lang="en-US" dirty="0" err="1"/>
              <a:t>etc</a:t>
            </a:r>
            <a:r>
              <a:rPr lang="en-US" dirty="0"/>
              <a:t>)</a:t>
            </a:r>
          </a:p>
          <a:p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Intuition</a:t>
            </a:r>
            <a:r>
              <a:rPr lang="en-US" dirty="0"/>
              <a:t>: An edge from node </a:t>
            </a:r>
            <a:r>
              <a:rPr lang="en-US" dirty="0">
                <a:solidFill>
                  <a:srgbClr val="FF3B3B"/>
                </a:solidFill>
              </a:rPr>
              <a:t>p </a:t>
            </a:r>
            <a:r>
              <a:rPr lang="en-US" dirty="0"/>
              <a:t>to node </a:t>
            </a:r>
            <a:r>
              <a:rPr lang="en-US" dirty="0">
                <a:solidFill>
                  <a:srgbClr val="FF3B3B"/>
                </a:solidFill>
              </a:rPr>
              <a:t>q </a:t>
            </a:r>
            <a:r>
              <a:rPr lang="en-US" dirty="0"/>
              <a:t>denotes </a:t>
            </a:r>
            <a:r>
              <a:rPr lang="en-US" dirty="0">
                <a:solidFill>
                  <a:srgbClr val="0070C0"/>
                </a:solidFill>
              </a:rPr>
              <a:t>endorsement</a:t>
            </a:r>
          </a:p>
          <a:p>
            <a:pPr lvl="1"/>
            <a:r>
              <a:rPr lang="en-US" dirty="0"/>
              <a:t>Node </a:t>
            </a:r>
            <a:r>
              <a:rPr lang="en-US" dirty="0">
                <a:solidFill>
                  <a:srgbClr val="FF3B3B"/>
                </a:solidFill>
              </a:rPr>
              <a:t>p</a:t>
            </a:r>
            <a:r>
              <a:rPr lang="en-US" dirty="0"/>
              <a:t>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endorses/</a:t>
            </a:r>
            <a:r>
              <a:rPr lang="en-US" dirty="0">
                <a:solidFill>
                  <a:srgbClr val="0070C0"/>
                </a:solidFill>
              </a:rPr>
              <a:t>recommends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/confirms</a:t>
            </a:r>
            <a:r>
              <a:rPr lang="en-US" dirty="0"/>
              <a:t> the </a:t>
            </a:r>
            <a:r>
              <a:rPr lang="en-US" dirty="0">
                <a:solidFill>
                  <a:srgbClr val="0070C0"/>
                </a:solidFill>
              </a:rPr>
              <a:t>authority/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centrality</a:t>
            </a:r>
            <a:r>
              <a:rPr lang="en-US" dirty="0">
                <a:solidFill>
                  <a:srgbClr val="0070C0"/>
                </a:solidFill>
              </a:rPr>
              <a:t>/importance</a:t>
            </a:r>
            <a:r>
              <a:rPr lang="en-US" dirty="0"/>
              <a:t> of node </a:t>
            </a:r>
            <a:r>
              <a:rPr lang="en-US" dirty="0">
                <a:solidFill>
                  <a:srgbClr val="FF3B3B"/>
                </a:solidFill>
              </a:rPr>
              <a:t>q</a:t>
            </a:r>
          </a:p>
          <a:p>
            <a:pPr lvl="1"/>
            <a:r>
              <a:rPr lang="en-US" dirty="0"/>
              <a:t>Use the graph of recommendations to assign an </a:t>
            </a:r>
            <a:r>
              <a:rPr lang="en-US" dirty="0">
                <a:solidFill>
                  <a:srgbClr val="FF0000"/>
                </a:solidFill>
              </a:rPr>
              <a:t>authority value </a:t>
            </a:r>
            <a:r>
              <a:rPr lang="en-US" dirty="0"/>
              <a:t>to every node</a:t>
            </a:r>
          </a:p>
          <a:p>
            <a:pPr lvl="1"/>
            <a:endParaRPr lang="en-US" dirty="0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610FB813-3A98-4717-AD3E-4F49C7D0F1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96200" y="1524000"/>
            <a:ext cx="4286250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0E855A1-DA37-4FD4-9EEB-E75B3C0DA898}"/>
              </a:ext>
            </a:extLst>
          </p:cNvPr>
          <p:cNvSpPr txBox="1"/>
          <p:nvPr/>
        </p:nvSpPr>
        <p:spPr>
          <a:xfrm>
            <a:off x="8001000" y="5105400"/>
            <a:ext cx="39624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What is the simplest way to measure importance of a page on the web?</a:t>
            </a:r>
          </a:p>
          <a:p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0134492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0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Rank by Popularity</a:t>
            </a:r>
          </a:p>
        </p:txBody>
      </p:sp>
      <p:sp>
        <p:nvSpPr>
          <p:cNvPr id="2570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Rank pages according to the number of incoming edges (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in-degree</a:t>
            </a:r>
            <a:r>
              <a:rPr lang="en-US" dirty="0"/>
              <a:t>, </a:t>
            </a:r>
            <a:r>
              <a:rPr lang="en-US" dirty="0">
                <a:solidFill>
                  <a:srgbClr val="0070C0"/>
                </a:solidFill>
              </a:rPr>
              <a:t>degree centrality</a:t>
            </a:r>
            <a:r>
              <a:rPr lang="en-US" dirty="0"/>
              <a:t>)</a:t>
            </a:r>
          </a:p>
        </p:txBody>
      </p:sp>
      <p:sp>
        <p:nvSpPr>
          <p:cNvPr id="257028" name="Text Box 4"/>
          <p:cNvSpPr txBox="1">
            <a:spLocks noChangeArrowheads="1"/>
          </p:cNvSpPr>
          <p:nvPr/>
        </p:nvSpPr>
        <p:spPr bwMode="auto">
          <a:xfrm>
            <a:off x="7680325" y="3171825"/>
            <a:ext cx="2539478" cy="22344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99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457200" indent="-4572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914400" indent="-4572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371600" indent="-4572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828800" indent="-4572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286000" indent="-4572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743200" indent="-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3200400" indent="-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657600" indent="-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4114800" indent="-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0" hangingPunct="0">
              <a:spcBef>
                <a:spcPct val="20000"/>
              </a:spcBef>
              <a:buFontTx/>
              <a:buAutoNum type="arabicPeriod"/>
            </a:pPr>
            <a:r>
              <a:rPr kumimoji="1" lang="en-US" sz="2400" b="1">
                <a:solidFill>
                  <a:srgbClr val="FF3300"/>
                </a:solidFill>
                <a:latin typeface="Tahoma" pitchFamily="34" charset="0"/>
              </a:rPr>
              <a:t>Red Page</a:t>
            </a:r>
          </a:p>
          <a:p>
            <a:pPr eaLnBrk="0" hangingPunct="0">
              <a:spcBef>
                <a:spcPct val="20000"/>
              </a:spcBef>
              <a:buFontTx/>
              <a:buAutoNum type="arabicPeriod"/>
            </a:pPr>
            <a:r>
              <a:rPr kumimoji="1" lang="en-US" sz="2400" b="1">
                <a:solidFill>
                  <a:srgbClr val="F5B603"/>
                </a:solidFill>
                <a:latin typeface="Tahoma" pitchFamily="34" charset="0"/>
              </a:rPr>
              <a:t>Yellow Page</a:t>
            </a:r>
          </a:p>
          <a:p>
            <a:pPr eaLnBrk="0" hangingPunct="0">
              <a:spcBef>
                <a:spcPct val="20000"/>
              </a:spcBef>
              <a:buFontTx/>
              <a:buAutoNum type="arabicPeriod"/>
            </a:pPr>
            <a:r>
              <a:rPr kumimoji="1" lang="en-US" sz="2400" b="1">
                <a:solidFill>
                  <a:srgbClr val="3366FF"/>
                </a:solidFill>
                <a:latin typeface="Tahoma" pitchFamily="34" charset="0"/>
              </a:rPr>
              <a:t>Blue Page</a:t>
            </a:r>
          </a:p>
          <a:p>
            <a:pPr eaLnBrk="0" hangingPunct="0">
              <a:spcBef>
                <a:spcPct val="20000"/>
              </a:spcBef>
              <a:buFontTx/>
              <a:buAutoNum type="arabicPeriod"/>
            </a:pPr>
            <a:r>
              <a:rPr kumimoji="1" lang="en-US" sz="2400" b="1">
                <a:solidFill>
                  <a:srgbClr val="FF33CC"/>
                </a:solidFill>
                <a:latin typeface="Tahoma" pitchFamily="34" charset="0"/>
              </a:rPr>
              <a:t>Purple Page</a:t>
            </a:r>
          </a:p>
          <a:p>
            <a:pPr eaLnBrk="0" hangingPunct="0">
              <a:spcBef>
                <a:spcPct val="20000"/>
              </a:spcBef>
              <a:buFontTx/>
              <a:buAutoNum type="arabicPeriod"/>
            </a:pPr>
            <a:r>
              <a:rPr kumimoji="1" lang="en-US" sz="2400" b="1">
                <a:solidFill>
                  <a:srgbClr val="009900"/>
                </a:solidFill>
                <a:latin typeface="Tahoma" pitchFamily="34" charset="0"/>
              </a:rPr>
              <a:t>Green Page</a:t>
            </a:r>
          </a:p>
        </p:txBody>
      </p:sp>
      <p:grpSp>
        <p:nvGrpSpPr>
          <p:cNvPr id="33" name="Group 32"/>
          <p:cNvGrpSpPr/>
          <p:nvPr/>
        </p:nvGrpSpPr>
        <p:grpSpPr>
          <a:xfrm>
            <a:off x="2971801" y="2959618"/>
            <a:ext cx="3439729" cy="3227838"/>
            <a:chOff x="2492375" y="2467063"/>
            <a:chExt cx="3439729" cy="3227838"/>
          </a:xfrm>
        </p:grpSpPr>
        <p:grpSp>
          <p:nvGrpSpPr>
            <p:cNvPr id="34" name="Group 33"/>
            <p:cNvGrpSpPr/>
            <p:nvPr/>
          </p:nvGrpSpPr>
          <p:grpSpPr>
            <a:xfrm>
              <a:off x="2492375" y="2841650"/>
              <a:ext cx="3439729" cy="2483919"/>
              <a:chOff x="2492375" y="2841650"/>
              <a:chExt cx="3439729" cy="2483919"/>
            </a:xfrm>
          </p:grpSpPr>
          <p:sp>
            <p:nvSpPr>
              <p:cNvPr id="40" name="Line 19"/>
              <p:cNvSpPr>
                <a:spLocks noChangeShapeType="1"/>
              </p:cNvSpPr>
              <p:nvPr/>
            </p:nvSpPr>
            <p:spPr bwMode="auto">
              <a:xfrm>
                <a:off x="3460750" y="5186747"/>
                <a:ext cx="1270000" cy="137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" name="Line 20"/>
              <p:cNvSpPr>
                <a:spLocks noChangeShapeType="1"/>
              </p:cNvSpPr>
              <p:nvPr/>
            </p:nvSpPr>
            <p:spPr bwMode="auto">
              <a:xfrm flipH="1">
                <a:off x="3143250" y="3542671"/>
                <a:ext cx="1079500" cy="1117971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2" name="Line 21"/>
              <p:cNvSpPr>
                <a:spLocks noChangeShapeType="1"/>
              </p:cNvSpPr>
              <p:nvPr/>
            </p:nvSpPr>
            <p:spPr bwMode="auto">
              <a:xfrm flipH="1" flipV="1">
                <a:off x="2762250" y="4068775"/>
                <a:ext cx="190500" cy="591867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" name="Line 22"/>
              <p:cNvSpPr>
                <a:spLocks noChangeShapeType="1"/>
              </p:cNvSpPr>
              <p:nvPr/>
            </p:nvSpPr>
            <p:spPr bwMode="auto">
              <a:xfrm flipV="1">
                <a:off x="3143250" y="3213856"/>
                <a:ext cx="952500" cy="26305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" name="Line 23"/>
              <p:cNvSpPr>
                <a:spLocks noChangeShapeType="1"/>
              </p:cNvSpPr>
              <p:nvPr/>
            </p:nvSpPr>
            <p:spPr bwMode="auto">
              <a:xfrm>
                <a:off x="3079750" y="3805723"/>
                <a:ext cx="2222500" cy="137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5" name="Line 24"/>
              <p:cNvSpPr>
                <a:spLocks noChangeShapeType="1"/>
              </p:cNvSpPr>
              <p:nvPr/>
            </p:nvSpPr>
            <p:spPr bwMode="auto">
              <a:xfrm flipH="1" flipV="1">
                <a:off x="4730750" y="3213855"/>
                <a:ext cx="635000" cy="394577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" name="Line 25"/>
              <p:cNvSpPr>
                <a:spLocks noChangeShapeType="1"/>
              </p:cNvSpPr>
              <p:nvPr/>
            </p:nvSpPr>
            <p:spPr bwMode="auto">
              <a:xfrm flipH="1" flipV="1">
                <a:off x="4476750" y="3542671"/>
                <a:ext cx="571500" cy="1249497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" name="Line 26"/>
              <p:cNvSpPr>
                <a:spLocks noChangeShapeType="1"/>
              </p:cNvSpPr>
              <p:nvPr/>
            </p:nvSpPr>
            <p:spPr bwMode="auto">
              <a:xfrm flipV="1">
                <a:off x="5238750" y="4266065"/>
                <a:ext cx="381000" cy="52610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" name="Line 27"/>
              <p:cNvSpPr>
                <a:spLocks noChangeShapeType="1"/>
              </p:cNvSpPr>
              <p:nvPr/>
            </p:nvSpPr>
            <p:spPr bwMode="auto">
              <a:xfrm flipH="1" flipV="1">
                <a:off x="3143250" y="4003012"/>
                <a:ext cx="1651000" cy="105220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" name="Oval 48"/>
              <p:cNvSpPr/>
              <p:nvPr/>
            </p:nvSpPr>
            <p:spPr>
              <a:xfrm>
                <a:off x="2809875" y="4765892"/>
                <a:ext cx="539750" cy="533400"/>
              </a:xfrm>
              <a:prstGeom prst="ellipse">
                <a:avLst/>
              </a:prstGeom>
              <a:solidFill>
                <a:srgbClr val="FF3399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FF3399"/>
                  </a:solidFill>
                </a:endParaRPr>
              </a:p>
            </p:txBody>
          </p:sp>
          <p:sp>
            <p:nvSpPr>
              <p:cNvPr id="50" name="Oval 49"/>
              <p:cNvSpPr/>
              <p:nvPr/>
            </p:nvSpPr>
            <p:spPr>
              <a:xfrm>
                <a:off x="2492375" y="3375050"/>
                <a:ext cx="539750" cy="533400"/>
              </a:xfrm>
              <a:prstGeom prst="ellipse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FF3399"/>
                  </a:solidFill>
                </a:endParaRPr>
              </a:p>
            </p:txBody>
          </p:sp>
          <p:sp>
            <p:nvSpPr>
              <p:cNvPr id="51" name="Oval 50"/>
              <p:cNvSpPr/>
              <p:nvPr/>
            </p:nvSpPr>
            <p:spPr>
              <a:xfrm>
                <a:off x="4144798" y="2841650"/>
                <a:ext cx="539750" cy="533400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FF3399"/>
                  </a:solidFill>
                </a:endParaRPr>
              </a:p>
            </p:txBody>
          </p:sp>
          <p:sp>
            <p:nvSpPr>
              <p:cNvPr id="52" name="Oval 51"/>
              <p:cNvSpPr/>
              <p:nvPr/>
            </p:nvSpPr>
            <p:spPr>
              <a:xfrm>
                <a:off x="5392354" y="3641750"/>
                <a:ext cx="539750" cy="533400"/>
              </a:xfrm>
              <a:prstGeom prst="ellipse">
                <a:avLst/>
              </a:prstGeom>
              <a:solidFill>
                <a:srgbClr val="0070C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FF3399"/>
                  </a:solidFill>
                </a:endParaRPr>
              </a:p>
            </p:txBody>
          </p:sp>
          <p:sp>
            <p:nvSpPr>
              <p:cNvPr id="53" name="Oval 52"/>
              <p:cNvSpPr/>
              <p:nvPr/>
            </p:nvSpPr>
            <p:spPr>
              <a:xfrm>
                <a:off x="4852604" y="4792169"/>
                <a:ext cx="539750" cy="533400"/>
              </a:xfrm>
              <a:prstGeom prst="ellipse">
                <a:avLst/>
              </a:prstGeom>
              <a:solidFill>
                <a:srgbClr val="00B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FF3399"/>
                  </a:solidFill>
                </a:endParaRPr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" name="TextBox 34"/>
                <p:cNvSpPr txBox="1"/>
                <p:nvPr/>
              </p:nvSpPr>
              <p:spPr>
                <a:xfrm>
                  <a:off x="4150214" y="2467063"/>
                  <a:ext cx="478913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𝑣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5" name="TextBox 3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150214" y="2467063"/>
                  <a:ext cx="478913" cy="369332"/>
                </a:xfrm>
                <a:prstGeom prst="rect">
                  <a:avLst/>
                </a:prstGeom>
                <a:blipFill rotWithShape="1">
                  <a:blip r:embed="rId3"/>
                  <a:stretch>
                    <a:fillRect b="-1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6" name="TextBox 35"/>
                <p:cNvSpPr txBox="1"/>
                <p:nvPr/>
              </p:nvSpPr>
              <p:spPr>
                <a:xfrm>
                  <a:off x="5418478" y="3190384"/>
                  <a:ext cx="478913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𝑣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6" name="TextBox 3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418478" y="3190384"/>
                  <a:ext cx="478913" cy="369332"/>
                </a:xfrm>
                <a:prstGeom prst="rect">
                  <a:avLst/>
                </a:prstGeom>
                <a:blipFill rotWithShape="1"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7" name="TextBox 36"/>
                <p:cNvSpPr txBox="1"/>
                <p:nvPr/>
              </p:nvSpPr>
              <p:spPr>
                <a:xfrm>
                  <a:off x="4885778" y="5325569"/>
                  <a:ext cx="478913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𝑣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4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7" name="TextBox 3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885778" y="5325569"/>
                  <a:ext cx="478913" cy="369332"/>
                </a:xfrm>
                <a:prstGeom prst="rect">
                  <a:avLst/>
                </a:prstGeom>
                <a:blipFill rotWithShape="1"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8" name="TextBox 37"/>
                <p:cNvSpPr txBox="1"/>
                <p:nvPr/>
              </p:nvSpPr>
              <p:spPr>
                <a:xfrm>
                  <a:off x="2809875" y="5325569"/>
                  <a:ext cx="478913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𝑣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5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8" name="TextBox 3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09875" y="5325569"/>
                  <a:ext cx="478913" cy="369332"/>
                </a:xfrm>
                <a:prstGeom prst="rect">
                  <a:avLst/>
                </a:prstGeom>
                <a:blipFill rotWithShape="1"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9" name="TextBox 38"/>
                <p:cNvSpPr txBox="1"/>
                <p:nvPr/>
              </p:nvSpPr>
              <p:spPr>
                <a:xfrm>
                  <a:off x="2500067" y="2923684"/>
                  <a:ext cx="478913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𝑣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9" name="TextBox 3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00067" y="2923684"/>
                  <a:ext cx="478913" cy="369332"/>
                </a:xfrm>
                <a:prstGeom prst="rect">
                  <a:avLst/>
                </a:prstGeom>
                <a:blipFill rotWithShape="1"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21016917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Popularity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It is not important only how many link to you, but how important are the people that link to you.</a:t>
            </a:r>
          </a:p>
          <a:p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Good </a:t>
            </a:r>
            <a:r>
              <a:rPr lang="en-US" dirty="0"/>
              <a:t>authorities are pointed by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good </a:t>
            </a:r>
            <a:r>
              <a:rPr lang="en-US" dirty="0"/>
              <a:t>authorities</a:t>
            </a:r>
          </a:p>
          <a:p>
            <a:pPr lvl="1"/>
            <a:r>
              <a:rPr lang="en-US" dirty="0"/>
              <a:t>Recursive definition of importance</a:t>
            </a:r>
          </a:p>
        </p:txBody>
      </p:sp>
      <p:grpSp>
        <p:nvGrpSpPr>
          <p:cNvPr id="16" name="Group 15"/>
          <p:cNvGrpSpPr/>
          <p:nvPr/>
        </p:nvGrpSpPr>
        <p:grpSpPr>
          <a:xfrm rot="5400000">
            <a:off x="5219700" y="1334763"/>
            <a:ext cx="2286000" cy="3124200"/>
            <a:chOff x="2839107" y="1981200"/>
            <a:chExt cx="2286000" cy="3124200"/>
          </a:xfrm>
        </p:grpSpPr>
        <p:sp>
          <p:nvSpPr>
            <p:cNvPr id="4" name="Oval 3"/>
            <p:cNvSpPr/>
            <p:nvPr/>
          </p:nvSpPr>
          <p:spPr>
            <a:xfrm>
              <a:off x="3905907" y="2590800"/>
              <a:ext cx="304800" cy="304800"/>
            </a:xfrm>
            <a:prstGeom prst="ellipse">
              <a:avLst/>
            </a:prstGeom>
            <a:solidFill>
              <a:schemeClr val="accent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" name="Oval 4"/>
            <p:cNvSpPr/>
            <p:nvPr/>
          </p:nvSpPr>
          <p:spPr>
            <a:xfrm>
              <a:off x="2839107" y="1981200"/>
              <a:ext cx="304800" cy="3048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Oval 5"/>
            <p:cNvSpPr/>
            <p:nvPr/>
          </p:nvSpPr>
          <p:spPr>
            <a:xfrm>
              <a:off x="2839107" y="2590800"/>
              <a:ext cx="304800" cy="3048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Oval 6"/>
            <p:cNvSpPr/>
            <p:nvPr/>
          </p:nvSpPr>
          <p:spPr>
            <a:xfrm>
              <a:off x="2882462" y="3146534"/>
              <a:ext cx="304800" cy="3048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Oval 8"/>
            <p:cNvSpPr/>
            <p:nvPr/>
          </p:nvSpPr>
          <p:spPr>
            <a:xfrm>
              <a:off x="4820307" y="3371161"/>
              <a:ext cx="304800" cy="304800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13" name="Straight Arrow Connector 12"/>
            <p:cNvCxnSpPr>
              <a:stCxn id="7" idx="7"/>
              <a:endCxn id="4" idx="3"/>
            </p:cNvCxnSpPr>
            <p:nvPr/>
          </p:nvCxnSpPr>
          <p:spPr>
            <a:xfrm flipV="1">
              <a:off x="3142625" y="2850963"/>
              <a:ext cx="807919" cy="34020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/>
            <p:cNvCxnSpPr>
              <a:stCxn id="6" idx="6"/>
              <a:endCxn id="4" idx="2"/>
            </p:cNvCxnSpPr>
            <p:nvPr/>
          </p:nvCxnSpPr>
          <p:spPr>
            <a:xfrm>
              <a:off x="3143907" y="2743200"/>
              <a:ext cx="762000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/>
            <p:cNvCxnSpPr>
              <a:stCxn id="5" idx="5"/>
              <a:endCxn id="4" idx="1"/>
            </p:cNvCxnSpPr>
            <p:nvPr/>
          </p:nvCxnSpPr>
          <p:spPr>
            <a:xfrm>
              <a:off x="3099270" y="2241363"/>
              <a:ext cx="851274" cy="394074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/>
            <p:cNvCxnSpPr>
              <a:stCxn id="9" idx="1"/>
              <a:endCxn id="4" idx="5"/>
            </p:cNvCxnSpPr>
            <p:nvPr/>
          </p:nvCxnSpPr>
          <p:spPr>
            <a:xfrm rot="16200000" flipV="1">
              <a:off x="4233090" y="2783944"/>
              <a:ext cx="564835" cy="698874"/>
            </a:xfrm>
            <a:prstGeom prst="straightConnector1">
              <a:avLst/>
            </a:prstGeom>
            <a:ln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Oval 21"/>
            <p:cNvSpPr/>
            <p:nvPr/>
          </p:nvSpPr>
          <p:spPr>
            <a:xfrm>
              <a:off x="3950544" y="4212021"/>
              <a:ext cx="304800" cy="304800"/>
            </a:xfrm>
            <a:prstGeom prst="ellipse">
              <a:avLst/>
            </a:prstGeom>
            <a:solidFill>
              <a:schemeClr val="accent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4" name="Oval 23"/>
            <p:cNvSpPr/>
            <p:nvPr/>
          </p:nvSpPr>
          <p:spPr>
            <a:xfrm>
              <a:off x="2883744" y="3602421"/>
              <a:ext cx="304800" cy="3048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Oval 25"/>
            <p:cNvSpPr/>
            <p:nvPr/>
          </p:nvSpPr>
          <p:spPr>
            <a:xfrm>
              <a:off x="2883744" y="4212021"/>
              <a:ext cx="304800" cy="3048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/>
            <p:cNvSpPr/>
            <p:nvPr/>
          </p:nvSpPr>
          <p:spPr>
            <a:xfrm>
              <a:off x="2912647" y="4800600"/>
              <a:ext cx="304800" cy="3048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0" name="Straight Arrow Connector 29"/>
            <p:cNvCxnSpPr>
              <a:stCxn id="28" idx="7"/>
              <a:endCxn id="22" idx="3"/>
            </p:cNvCxnSpPr>
            <p:nvPr/>
          </p:nvCxnSpPr>
          <p:spPr>
            <a:xfrm flipV="1">
              <a:off x="3172810" y="4472184"/>
              <a:ext cx="822371" cy="37305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Arrow Connector 31"/>
            <p:cNvCxnSpPr>
              <a:stCxn id="26" idx="6"/>
              <a:endCxn id="22" idx="2"/>
            </p:cNvCxnSpPr>
            <p:nvPr/>
          </p:nvCxnSpPr>
          <p:spPr>
            <a:xfrm>
              <a:off x="3188544" y="4364421"/>
              <a:ext cx="762000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Arrow Connector 32"/>
            <p:cNvCxnSpPr>
              <a:stCxn id="24" idx="5"/>
              <a:endCxn id="22" idx="1"/>
            </p:cNvCxnSpPr>
            <p:nvPr/>
          </p:nvCxnSpPr>
          <p:spPr>
            <a:xfrm>
              <a:off x="3143907" y="3862584"/>
              <a:ext cx="851274" cy="394074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Arrow Connector 33"/>
            <p:cNvCxnSpPr>
              <a:stCxn id="9" idx="3"/>
              <a:endCxn id="22" idx="7"/>
            </p:cNvCxnSpPr>
            <p:nvPr/>
          </p:nvCxnSpPr>
          <p:spPr>
            <a:xfrm rot="16200000" flipH="1" flipV="1">
              <a:off x="4225159" y="3616873"/>
              <a:ext cx="625334" cy="654237"/>
            </a:xfrm>
            <a:prstGeom prst="straightConnector1">
              <a:avLst/>
            </a:prstGeom>
            <a:ln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272534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PageRank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02405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62165"/>
            <a:ext cx="8229600" cy="990600"/>
          </a:xfrm>
        </p:spPr>
        <p:txBody>
          <a:bodyPr/>
          <a:lstStyle/>
          <a:p>
            <a:r>
              <a:rPr lang="en-US" dirty="0"/>
              <a:t>PageRank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62000" y="1394041"/>
                <a:ext cx="10972800" cy="5323730"/>
              </a:xfrm>
            </p:spPr>
            <p:txBody>
              <a:bodyPr>
                <a:normAutofit/>
              </a:bodyPr>
              <a:lstStyle/>
              <a:p>
                <a:r>
                  <a:rPr lang="en-US" sz="3300" dirty="0">
                    <a:solidFill>
                      <a:srgbClr val="009900"/>
                    </a:solidFill>
                  </a:rPr>
                  <a:t>Good</a:t>
                </a:r>
                <a:r>
                  <a:rPr lang="en-US" sz="3300" dirty="0"/>
                  <a:t> authorities should be pointed by </a:t>
                </a:r>
                <a:r>
                  <a:rPr lang="en-US" sz="3300" dirty="0">
                    <a:solidFill>
                      <a:srgbClr val="009900"/>
                    </a:solidFill>
                  </a:rPr>
                  <a:t>good</a:t>
                </a:r>
                <a:r>
                  <a:rPr lang="en-US" sz="3300" dirty="0"/>
                  <a:t> authorities</a:t>
                </a:r>
              </a:p>
              <a:p>
                <a:pPr lvl="1"/>
                <a:r>
                  <a:rPr lang="en-US" dirty="0"/>
                  <a:t>The value of a node is the value of the nodes that point to it.</a:t>
                </a:r>
                <a:endParaRPr lang="en-US" sz="3900" dirty="0"/>
              </a:p>
              <a:p>
                <a:r>
                  <a:rPr lang="en-US" sz="3300" dirty="0"/>
                  <a:t>How do we implement that?</a:t>
                </a:r>
              </a:p>
              <a:p>
                <a:pPr lvl="1"/>
                <a:r>
                  <a:rPr lang="en-US" dirty="0"/>
                  <a:t>Assume that we have </a:t>
                </a:r>
                <a:r>
                  <a:rPr lang="en-US" dirty="0">
                    <a:solidFill>
                      <a:schemeClr val="accent6">
                        <a:lumMod val="75000"/>
                      </a:schemeClr>
                    </a:solidFill>
                  </a:rPr>
                  <a:t>a unit of authority</a:t>
                </a:r>
                <a:r>
                  <a:rPr lang="en-US" dirty="0"/>
                  <a:t> to distribute to all nodes.</a:t>
                </a:r>
              </a:p>
              <a:p>
                <a:pPr lvl="1"/>
                <a:r>
                  <a:rPr lang="en-US" dirty="0"/>
                  <a:t>Node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dirty="0"/>
                  <a:t> gets a fraction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/>
                  <a:t> of that authority weight</a:t>
                </a:r>
              </a:p>
              <a:p>
                <a:pPr lvl="1"/>
                <a:r>
                  <a:rPr lang="en-US" dirty="0"/>
                  <a:t>Each node </a:t>
                </a:r>
                <a:r>
                  <a:rPr lang="en-US" dirty="0">
                    <a:solidFill>
                      <a:srgbClr val="0070C0"/>
                    </a:solidFill>
                  </a:rPr>
                  <a:t>distributes</a:t>
                </a:r>
                <a:r>
                  <a:rPr lang="en-US" dirty="0"/>
                  <a:t> the authority value they have </a:t>
                </a:r>
                <a:r>
                  <a:rPr lang="en-US" dirty="0">
                    <a:solidFill>
                      <a:schemeClr val="accent6">
                        <a:lumMod val="75000"/>
                      </a:schemeClr>
                    </a:solidFill>
                  </a:rPr>
                  <a:t>to their neighbors</a:t>
                </a:r>
              </a:p>
              <a:p>
                <a:pPr lvl="1"/>
                <a:r>
                  <a:rPr lang="en-US" dirty="0"/>
                  <a:t>The authority value of each node is the sum of the </a:t>
                </a:r>
                <a:r>
                  <a:rPr lang="en-US" dirty="0">
                    <a:solidFill>
                      <a:srgbClr val="0070C0"/>
                    </a:solidFill>
                  </a:rPr>
                  <a:t>authority fractions </a:t>
                </a:r>
                <a:r>
                  <a:rPr lang="en-US" dirty="0"/>
                  <a:t>it collects from its neighbors.</a:t>
                </a:r>
              </a:p>
              <a:p>
                <a:pPr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</a:rPr>
                            <m:t>𝑤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i="1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US" i="1">
                              <a:latin typeface="Cambria Math"/>
                            </a:rPr>
                            <m:t>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/>
                        <m:e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|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𝑜𝑢𝑡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e>
                              </m:d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|</m:t>
                              </m:r>
                            </m:den>
                          </m:f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62000" y="1394041"/>
                <a:ext cx="10972800" cy="5323730"/>
              </a:xfrm>
              <a:blipFill>
                <a:blip r:embed="rId2"/>
                <a:stretch>
                  <a:fillRect l="-1000" t="-16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/>
          <p:cNvSpPr txBox="1"/>
          <p:nvPr/>
        </p:nvSpPr>
        <p:spPr>
          <a:xfrm>
            <a:off x="7924800" y="5482062"/>
            <a:ext cx="2179258" cy="369332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Recursive definition</a:t>
            </a:r>
          </a:p>
        </p:txBody>
      </p:sp>
    </p:spTree>
    <p:extLst>
      <p:ext uri="{BB962C8B-B14F-4D97-AF65-F5344CB8AC3E}">
        <p14:creationId xmlns:p14="http://schemas.microsoft.com/office/powerpoint/2010/main" val="19256340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sp>
        <p:nvSpPr>
          <p:cNvPr id="5130" name="Text Box 35"/>
          <p:cNvSpPr txBox="1">
            <a:spLocks noChangeArrowheads="1"/>
          </p:cNvSpPr>
          <p:nvPr/>
        </p:nvSpPr>
        <p:spPr bwMode="auto">
          <a:xfrm>
            <a:off x="1327215" y="2879384"/>
            <a:ext cx="271420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dirty="0" err="1">
                <a:solidFill>
                  <a:srgbClr val="F0C612"/>
                </a:solidFill>
                <a:latin typeface="Calibri" pitchFamily="34" charset="0"/>
              </a:rPr>
              <a:t>w</a:t>
            </a:r>
            <a:r>
              <a:rPr lang="en-US" sz="2400" baseline="-25000" dirty="0" err="1">
                <a:solidFill>
                  <a:srgbClr val="F0C612"/>
                </a:solidFill>
                <a:latin typeface="Calibri" pitchFamily="34" charset="0"/>
              </a:rPr>
              <a:t>1</a:t>
            </a:r>
            <a:r>
              <a:rPr lang="en-US" sz="2400" dirty="0">
                <a:latin typeface="Calibri" pitchFamily="34" charset="0"/>
              </a:rPr>
              <a:t> = 1/3 </a:t>
            </a:r>
            <a:r>
              <a:rPr lang="en-US" sz="2400" dirty="0" err="1">
                <a:solidFill>
                  <a:srgbClr val="008000"/>
                </a:solidFill>
                <a:latin typeface="Calibri" pitchFamily="34" charset="0"/>
              </a:rPr>
              <a:t>w</a:t>
            </a:r>
            <a:r>
              <a:rPr lang="en-US" sz="2400" baseline="-25000" dirty="0" err="1">
                <a:solidFill>
                  <a:srgbClr val="008000"/>
                </a:solidFill>
                <a:latin typeface="Calibri" pitchFamily="34" charset="0"/>
              </a:rPr>
              <a:t>4</a:t>
            </a:r>
            <a:r>
              <a:rPr lang="en-US" sz="2400" baseline="-25000" dirty="0">
                <a:latin typeface="Calibri" pitchFamily="34" charset="0"/>
              </a:rPr>
              <a:t> </a:t>
            </a:r>
            <a:r>
              <a:rPr lang="en-US" sz="2400" dirty="0">
                <a:latin typeface="Calibri" pitchFamily="34" charset="0"/>
              </a:rPr>
              <a:t>+ 1/2 </a:t>
            </a:r>
            <a:r>
              <a:rPr lang="en-US" sz="2400" dirty="0" err="1">
                <a:solidFill>
                  <a:srgbClr val="FF00FF"/>
                </a:solidFill>
                <a:latin typeface="Calibri" pitchFamily="34" charset="0"/>
              </a:rPr>
              <a:t>w</a:t>
            </a:r>
            <a:r>
              <a:rPr lang="en-US" sz="2400" baseline="-25000" dirty="0" err="1">
                <a:solidFill>
                  <a:srgbClr val="FF00FF"/>
                </a:solidFill>
                <a:latin typeface="Calibri" pitchFamily="34" charset="0"/>
              </a:rPr>
              <a:t>5</a:t>
            </a:r>
            <a:endParaRPr lang="en-US" sz="2400" baseline="-25000" dirty="0">
              <a:solidFill>
                <a:srgbClr val="FF00FF"/>
              </a:solidFill>
              <a:latin typeface="Calibri" pitchFamily="34" charset="0"/>
            </a:endParaRPr>
          </a:p>
        </p:txBody>
      </p:sp>
      <p:sp>
        <p:nvSpPr>
          <p:cNvPr id="5131" name="Text Box 36"/>
          <p:cNvSpPr txBox="1">
            <a:spLocks noChangeArrowheads="1"/>
          </p:cNvSpPr>
          <p:nvPr/>
        </p:nvSpPr>
        <p:spPr bwMode="auto">
          <a:xfrm>
            <a:off x="1341835" y="3331176"/>
            <a:ext cx="332975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dirty="0" err="1">
                <a:solidFill>
                  <a:srgbClr val="FF3300"/>
                </a:solidFill>
                <a:latin typeface="Calibri" pitchFamily="34" charset="0"/>
              </a:rPr>
              <a:t>w</a:t>
            </a:r>
            <a:r>
              <a:rPr lang="en-US" sz="2400" baseline="-25000" dirty="0" err="1">
                <a:solidFill>
                  <a:srgbClr val="FF3300"/>
                </a:solidFill>
                <a:latin typeface="Calibri" pitchFamily="34" charset="0"/>
              </a:rPr>
              <a:t>2</a:t>
            </a:r>
            <a:r>
              <a:rPr lang="en-US" sz="2400" dirty="0">
                <a:latin typeface="Calibri" pitchFamily="34" charset="0"/>
              </a:rPr>
              <a:t> = 1/2 </a:t>
            </a:r>
            <a:r>
              <a:rPr lang="en-US" sz="2400" dirty="0" err="1">
                <a:solidFill>
                  <a:srgbClr val="F0C612"/>
                </a:solidFill>
                <a:latin typeface="Calibri" pitchFamily="34" charset="0"/>
              </a:rPr>
              <a:t>w</a:t>
            </a:r>
            <a:r>
              <a:rPr lang="en-US" sz="2400" baseline="-25000" dirty="0" err="1">
                <a:solidFill>
                  <a:srgbClr val="F0C612"/>
                </a:solidFill>
                <a:latin typeface="Calibri" pitchFamily="34" charset="0"/>
              </a:rPr>
              <a:t>1</a:t>
            </a:r>
            <a:r>
              <a:rPr lang="en-US" sz="2400" dirty="0">
                <a:latin typeface="Calibri" pitchFamily="34" charset="0"/>
              </a:rPr>
              <a:t> + </a:t>
            </a:r>
            <a:r>
              <a:rPr lang="en-US" sz="2400" dirty="0" err="1">
                <a:solidFill>
                  <a:srgbClr val="0033CC"/>
                </a:solidFill>
                <a:latin typeface="Calibri" pitchFamily="34" charset="0"/>
              </a:rPr>
              <a:t>w</a:t>
            </a:r>
            <a:r>
              <a:rPr lang="en-US" sz="2400" baseline="-25000" dirty="0" err="1">
                <a:solidFill>
                  <a:srgbClr val="0033CC"/>
                </a:solidFill>
                <a:latin typeface="Calibri" pitchFamily="34" charset="0"/>
              </a:rPr>
              <a:t>3</a:t>
            </a:r>
            <a:r>
              <a:rPr lang="en-US" sz="2400" baseline="-25000" dirty="0">
                <a:latin typeface="Calibri" pitchFamily="34" charset="0"/>
              </a:rPr>
              <a:t> </a:t>
            </a:r>
            <a:r>
              <a:rPr lang="en-US" sz="2400" dirty="0">
                <a:latin typeface="Calibri" pitchFamily="34" charset="0"/>
              </a:rPr>
              <a:t>+ 1/3 </a:t>
            </a:r>
            <a:r>
              <a:rPr lang="en-US" sz="2400" dirty="0" err="1">
                <a:solidFill>
                  <a:srgbClr val="008000"/>
                </a:solidFill>
                <a:latin typeface="Calibri" pitchFamily="34" charset="0"/>
              </a:rPr>
              <a:t>w</a:t>
            </a:r>
            <a:r>
              <a:rPr lang="en-US" sz="2400" baseline="-25000" dirty="0" err="1">
                <a:solidFill>
                  <a:srgbClr val="008000"/>
                </a:solidFill>
                <a:latin typeface="Calibri" pitchFamily="34" charset="0"/>
              </a:rPr>
              <a:t>4</a:t>
            </a:r>
            <a:endParaRPr lang="en-US" sz="2400" baseline="-25000" dirty="0">
              <a:solidFill>
                <a:srgbClr val="008000"/>
              </a:solidFill>
              <a:latin typeface="Calibri" pitchFamily="34" charset="0"/>
            </a:endParaRPr>
          </a:p>
        </p:txBody>
      </p:sp>
      <p:sp>
        <p:nvSpPr>
          <p:cNvPr id="5132" name="Text Box 37"/>
          <p:cNvSpPr txBox="1">
            <a:spLocks noChangeArrowheads="1"/>
          </p:cNvSpPr>
          <p:nvPr/>
        </p:nvSpPr>
        <p:spPr bwMode="auto">
          <a:xfrm>
            <a:off x="1343090" y="3820772"/>
            <a:ext cx="273664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dirty="0" err="1">
                <a:solidFill>
                  <a:srgbClr val="0033CC"/>
                </a:solidFill>
                <a:latin typeface="Calibri" pitchFamily="34" charset="0"/>
              </a:rPr>
              <a:t>w</a:t>
            </a:r>
            <a:r>
              <a:rPr lang="en-US" sz="2400" baseline="-25000" dirty="0" err="1">
                <a:solidFill>
                  <a:srgbClr val="0033CC"/>
                </a:solidFill>
                <a:latin typeface="Calibri" pitchFamily="34" charset="0"/>
              </a:rPr>
              <a:t>3</a:t>
            </a:r>
            <a:r>
              <a:rPr lang="en-US" sz="2400" dirty="0">
                <a:solidFill>
                  <a:srgbClr val="0033CC"/>
                </a:solidFill>
                <a:latin typeface="Calibri" pitchFamily="34" charset="0"/>
              </a:rPr>
              <a:t> </a:t>
            </a:r>
            <a:r>
              <a:rPr lang="en-US" sz="2400" dirty="0">
                <a:latin typeface="Calibri" pitchFamily="34" charset="0"/>
              </a:rPr>
              <a:t>= 1/2 </a:t>
            </a:r>
            <a:r>
              <a:rPr lang="en-US" sz="2400" dirty="0" err="1">
                <a:solidFill>
                  <a:srgbClr val="F0C612"/>
                </a:solidFill>
                <a:latin typeface="Calibri" pitchFamily="34" charset="0"/>
              </a:rPr>
              <a:t>w</a:t>
            </a:r>
            <a:r>
              <a:rPr lang="en-US" sz="2400" baseline="-25000" dirty="0" err="1">
                <a:solidFill>
                  <a:srgbClr val="F0C612"/>
                </a:solidFill>
                <a:latin typeface="Calibri" pitchFamily="34" charset="0"/>
              </a:rPr>
              <a:t>1</a:t>
            </a:r>
            <a:r>
              <a:rPr lang="en-US" sz="2400" dirty="0">
                <a:latin typeface="Calibri" pitchFamily="34" charset="0"/>
              </a:rPr>
              <a:t> + 1/3 </a:t>
            </a:r>
            <a:r>
              <a:rPr lang="en-US" sz="2400" dirty="0" err="1">
                <a:solidFill>
                  <a:srgbClr val="008000"/>
                </a:solidFill>
                <a:latin typeface="Calibri" pitchFamily="34" charset="0"/>
              </a:rPr>
              <a:t>w</a:t>
            </a:r>
            <a:r>
              <a:rPr lang="en-US" sz="2400" baseline="-25000" dirty="0" err="1">
                <a:solidFill>
                  <a:srgbClr val="008000"/>
                </a:solidFill>
                <a:latin typeface="Calibri" pitchFamily="34" charset="0"/>
              </a:rPr>
              <a:t>4</a:t>
            </a:r>
            <a:endParaRPr lang="en-US" sz="2400" baseline="-25000" dirty="0">
              <a:solidFill>
                <a:srgbClr val="008000"/>
              </a:solidFill>
              <a:latin typeface="Calibri" pitchFamily="34" charset="0"/>
            </a:endParaRPr>
          </a:p>
        </p:txBody>
      </p:sp>
      <p:sp>
        <p:nvSpPr>
          <p:cNvPr id="5133" name="Text Box 38"/>
          <p:cNvSpPr txBox="1">
            <a:spLocks noChangeArrowheads="1"/>
          </p:cNvSpPr>
          <p:nvPr/>
        </p:nvSpPr>
        <p:spPr bwMode="auto">
          <a:xfrm>
            <a:off x="1346264" y="4244634"/>
            <a:ext cx="162256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dirty="0" err="1">
                <a:solidFill>
                  <a:srgbClr val="008000"/>
                </a:solidFill>
                <a:latin typeface="Calibri" pitchFamily="34" charset="0"/>
              </a:rPr>
              <a:t>w</a:t>
            </a:r>
            <a:r>
              <a:rPr lang="en-US" sz="2400" baseline="-25000" dirty="0" err="1">
                <a:solidFill>
                  <a:srgbClr val="008000"/>
                </a:solidFill>
                <a:latin typeface="Calibri" pitchFamily="34" charset="0"/>
              </a:rPr>
              <a:t>4</a:t>
            </a:r>
            <a:r>
              <a:rPr lang="en-US" sz="2400" dirty="0">
                <a:latin typeface="Calibri" pitchFamily="34" charset="0"/>
              </a:rPr>
              <a:t> = 1/2 </a:t>
            </a:r>
            <a:r>
              <a:rPr lang="en-US" sz="2400" dirty="0" err="1">
                <a:solidFill>
                  <a:srgbClr val="FF00FF"/>
                </a:solidFill>
                <a:latin typeface="Calibri" pitchFamily="34" charset="0"/>
              </a:rPr>
              <a:t>w</a:t>
            </a:r>
            <a:r>
              <a:rPr lang="en-US" sz="2400" baseline="-25000" dirty="0" err="1">
                <a:solidFill>
                  <a:srgbClr val="FF00FF"/>
                </a:solidFill>
                <a:latin typeface="Calibri" pitchFamily="34" charset="0"/>
              </a:rPr>
              <a:t>5</a:t>
            </a:r>
            <a:endParaRPr lang="en-US" sz="2400" baseline="-25000" dirty="0">
              <a:solidFill>
                <a:srgbClr val="FF00FF"/>
              </a:solidFill>
              <a:latin typeface="Calibri" pitchFamily="34" charset="0"/>
            </a:endParaRPr>
          </a:p>
        </p:txBody>
      </p:sp>
      <p:sp>
        <p:nvSpPr>
          <p:cNvPr id="5134" name="Text Box 39"/>
          <p:cNvSpPr txBox="1">
            <a:spLocks noChangeArrowheads="1"/>
          </p:cNvSpPr>
          <p:nvPr/>
        </p:nvSpPr>
        <p:spPr bwMode="auto">
          <a:xfrm>
            <a:off x="1341503" y="4741522"/>
            <a:ext cx="117051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dirty="0" err="1">
                <a:solidFill>
                  <a:srgbClr val="FF00FF"/>
                </a:solidFill>
                <a:latin typeface="Calibri" pitchFamily="34" charset="0"/>
              </a:rPr>
              <a:t>w</a:t>
            </a:r>
            <a:r>
              <a:rPr lang="en-US" sz="2400" baseline="-25000" dirty="0" err="1">
                <a:solidFill>
                  <a:srgbClr val="FF00FF"/>
                </a:solidFill>
                <a:latin typeface="Calibri" pitchFamily="34" charset="0"/>
              </a:rPr>
              <a:t>5</a:t>
            </a:r>
            <a:r>
              <a:rPr lang="en-US" sz="2400" dirty="0">
                <a:latin typeface="Calibri" pitchFamily="34" charset="0"/>
              </a:rPr>
              <a:t> = </a:t>
            </a:r>
            <a:r>
              <a:rPr lang="en-US" sz="2400" dirty="0" err="1">
                <a:solidFill>
                  <a:srgbClr val="FF3300"/>
                </a:solidFill>
                <a:latin typeface="Calibri" pitchFamily="34" charset="0"/>
              </a:rPr>
              <a:t>w</a:t>
            </a:r>
            <a:r>
              <a:rPr lang="en-US" sz="2400" baseline="-25000" dirty="0" err="1">
                <a:solidFill>
                  <a:srgbClr val="FF3300"/>
                </a:solidFill>
                <a:latin typeface="Calibri" pitchFamily="34" charset="0"/>
              </a:rPr>
              <a:t>2</a:t>
            </a:r>
            <a:r>
              <a:rPr lang="en-US" sz="2400" baseline="-25000" dirty="0">
                <a:solidFill>
                  <a:srgbClr val="FF3300"/>
                </a:solidFill>
                <a:latin typeface="Calibri" pitchFamily="34" charset="0"/>
              </a:rPr>
              <a:t> </a:t>
            </a:r>
            <a:endParaRPr lang="en-US" sz="2400" baseline="-25000" dirty="0">
              <a:solidFill>
                <a:srgbClr val="FF00FF"/>
              </a:solidFill>
              <a:latin typeface="Calibri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3006714" y="1628588"/>
                <a:ext cx="3089286" cy="103034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𝑤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US" sz="2400" i="1">
                              <a:latin typeface="Cambria Math"/>
                            </a:rPr>
                            <m:t>→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/>
                        <m:e>
                          <m:f>
                            <m:f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|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𝑜𝑢𝑡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e>
                              </m:d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|</m:t>
                              </m:r>
                            </m:den>
                          </m:f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06714" y="1628588"/>
                <a:ext cx="3089286" cy="103034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9" name="Group 38"/>
          <p:cNvGrpSpPr/>
          <p:nvPr/>
        </p:nvGrpSpPr>
        <p:grpSpPr>
          <a:xfrm>
            <a:off x="6565901" y="1825588"/>
            <a:ext cx="3439729" cy="3227838"/>
            <a:chOff x="2492375" y="2467063"/>
            <a:chExt cx="3439729" cy="3227838"/>
          </a:xfrm>
        </p:grpSpPr>
        <p:grpSp>
          <p:nvGrpSpPr>
            <p:cNvPr id="40" name="Group 39"/>
            <p:cNvGrpSpPr/>
            <p:nvPr/>
          </p:nvGrpSpPr>
          <p:grpSpPr>
            <a:xfrm>
              <a:off x="2492375" y="2841650"/>
              <a:ext cx="3439729" cy="2483919"/>
              <a:chOff x="2492375" y="2841650"/>
              <a:chExt cx="3439729" cy="2483919"/>
            </a:xfrm>
          </p:grpSpPr>
          <p:sp>
            <p:nvSpPr>
              <p:cNvPr id="46" name="Line 19"/>
              <p:cNvSpPr>
                <a:spLocks noChangeShapeType="1"/>
              </p:cNvSpPr>
              <p:nvPr/>
            </p:nvSpPr>
            <p:spPr bwMode="auto">
              <a:xfrm>
                <a:off x="3460750" y="5186747"/>
                <a:ext cx="1270000" cy="137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" name="Line 20"/>
              <p:cNvSpPr>
                <a:spLocks noChangeShapeType="1"/>
              </p:cNvSpPr>
              <p:nvPr/>
            </p:nvSpPr>
            <p:spPr bwMode="auto">
              <a:xfrm flipH="1">
                <a:off x="3143250" y="3542671"/>
                <a:ext cx="1079500" cy="1117971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" name="Line 21"/>
              <p:cNvSpPr>
                <a:spLocks noChangeShapeType="1"/>
              </p:cNvSpPr>
              <p:nvPr/>
            </p:nvSpPr>
            <p:spPr bwMode="auto">
              <a:xfrm flipH="1" flipV="1">
                <a:off x="2762250" y="4068775"/>
                <a:ext cx="190500" cy="591867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" name="Line 22"/>
              <p:cNvSpPr>
                <a:spLocks noChangeShapeType="1"/>
              </p:cNvSpPr>
              <p:nvPr/>
            </p:nvSpPr>
            <p:spPr bwMode="auto">
              <a:xfrm flipV="1">
                <a:off x="3143250" y="3213856"/>
                <a:ext cx="952500" cy="26305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" name="Line 23"/>
              <p:cNvSpPr>
                <a:spLocks noChangeShapeType="1"/>
              </p:cNvSpPr>
              <p:nvPr/>
            </p:nvSpPr>
            <p:spPr bwMode="auto">
              <a:xfrm>
                <a:off x="3079750" y="3805723"/>
                <a:ext cx="2222500" cy="137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" name="Line 24"/>
              <p:cNvSpPr>
                <a:spLocks noChangeShapeType="1"/>
              </p:cNvSpPr>
              <p:nvPr/>
            </p:nvSpPr>
            <p:spPr bwMode="auto">
              <a:xfrm flipH="1" flipV="1">
                <a:off x="4730750" y="3213855"/>
                <a:ext cx="635000" cy="394577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2" name="Line 25"/>
              <p:cNvSpPr>
                <a:spLocks noChangeShapeType="1"/>
              </p:cNvSpPr>
              <p:nvPr/>
            </p:nvSpPr>
            <p:spPr bwMode="auto">
              <a:xfrm flipH="1" flipV="1">
                <a:off x="4476750" y="3542671"/>
                <a:ext cx="571500" cy="1249497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3" name="Line 26"/>
              <p:cNvSpPr>
                <a:spLocks noChangeShapeType="1"/>
              </p:cNvSpPr>
              <p:nvPr/>
            </p:nvSpPr>
            <p:spPr bwMode="auto">
              <a:xfrm flipV="1">
                <a:off x="5238750" y="4266065"/>
                <a:ext cx="381000" cy="52610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" name="Line 27"/>
              <p:cNvSpPr>
                <a:spLocks noChangeShapeType="1"/>
              </p:cNvSpPr>
              <p:nvPr/>
            </p:nvSpPr>
            <p:spPr bwMode="auto">
              <a:xfrm flipH="1" flipV="1">
                <a:off x="3143250" y="4003012"/>
                <a:ext cx="1651000" cy="105220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" name="Oval 54"/>
              <p:cNvSpPr/>
              <p:nvPr/>
            </p:nvSpPr>
            <p:spPr>
              <a:xfrm>
                <a:off x="2809875" y="4765892"/>
                <a:ext cx="539750" cy="533400"/>
              </a:xfrm>
              <a:prstGeom prst="ellipse">
                <a:avLst/>
              </a:prstGeom>
              <a:solidFill>
                <a:srgbClr val="FF3399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FF3399"/>
                  </a:solidFill>
                </a:endParaRPr>
              </a:p>
            </p:txBody>
          </p:sp>
          <p:sp>
            <p:nvSpPr>
              <p:cNvPr id="56" name="Oval 55"/>
              <p:cNvSpPr/>
              <p:nvPr/>
            </p:nvSpPr>
            <p:spPr>
              <a:xfrm>
                <a:off x="2492375" y="3375050"/>
                <a:ext cx="539750" cy="533400"/>
              </a:xfrm>
              <a:prstGeom prst="ellipse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FF3399"/>
                  </a:solidFill>
                </a:endParaRPr>
              </a:p>
            </p:txBody>
          </p:sp>
          <p:sp>
            <p:nvSpPr>
              <p:cNvPr id="57" name="Oval 56"/>
              <p:cNvSpPr/>
              <p:nvPr/>
            </p:nvSpPr>
            <p:spPr>
              <a:xfrm>
                <a:off x="4144798" y="2841650"/>
                <a:ext cx="539750" cy="533400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FF3399"/>
                  </a:solidFill>
                </a:endParaRPr>
              </a:p>
            </p:txBody>
          </p:sp>
          <p:sp>
            <p:nvSpPr>
              <p:cNvPr id="58" name="Oval 57"/>
              <p:cNvSpPr/>
              <p:nvPr/>
            </p:nvSpPr>
            <p:spPr>
              <a:xfrm>
                <a:off x="5392354" y="3641750"/>
                <a:ext cx="539750" cy="533400"/>
              </a:xfrm>
              <a:prstGeom prst="ellipse">
                <a:avLst/>
              </a:prstGeom>
              <a:solidFill>
                <a:srgbClr val="0070C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FF3399"/>
                  </a:solidFill>
                </a:endParaRPr>
              </a:p>
            </p:txBody>
          </p:sp>
          <p:sp>
            <p:nvSpPr>
              <p:cNvPr id="59" name="Oval 58"/>
              <p:cNvSpPr/>
              <p:nvPr/>
            </p:nvSpPr>
            <p:spPr>
              <a:xfrm>
                <a:off x="4852604" y="4792169"/>
                <a:ext cx="539750" cy="533400"/>
              </a:xfrm>
              <a:prstGeom prst="ellipse">
                <a:avLst/>
              </a:prstGeom>
              <a:solidFill>
                <a:srgbClr val="00B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FF3399"/>
                  </a:solidFill>
                </a:endParaRPr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1" name="TextBox 40"/>
                <p:cNvSpPr txBox="1"/>
                <p:nvPr/>
              </p:nvSpPr>
              <p:spPr>
                <a:xfrm>
                  <a:off x="4150214" y="2467063"/>
                  <a:ext cx="478913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𝑣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41" name="TextBox 4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150214" y="2467063"/>
                  <a:ext cx="478913" cy="369332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2" name="TextBox 41"/>
                <p:cNvSpPr txBox="1"/>
                <p:nvPr/>
              </p:nvSpPr>
              <p:spPr>
                <a:xfrm>
                  <a:off x="5418478" y="3190384"/>
                  <a:ext cx="478913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𝑣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42" name="TextBox 4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418478" y="3190384"/>
                  <a:ext cx="478913" cy="369332"/>
                </a:xfrm>
                <a:prstGeom prst="rect">
                  <a:avLst/>
                </a:prstGeom>
                <a:blipFill rotWithShape="0"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3" name="TextBox 42"/>
                <p:cNvSpPr txBox="1"/>
                <p:nvPr/>
              </p:nvSpPr>
              <p:spPr>
                <a:xfrm>
                  <a:off x="4885778" y="5325569"/>
                  <a:ext cx="478913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𝑣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4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43" name="TextBox 4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885778" y="5325569"/>
                  <a:ext cx="478913" cy="369332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4" name="TextBox 43"/>
                <p:cNvSpPr txBox="1"/>
                <p:nvPr/>
              </p:nvSpPr>
              <p:spPr>
                <a:xfrm>
                  <a:off x="2809875" y="5325569"/>
                  <a:ext cx="478913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𝑣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5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44" name="TextBox 4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09875" y="5325569"/>
                  <a:ext cx="478913" cy="369332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 b="-163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5" name="TextBox 44"/>
                <p:cNvSpPr txBox="1"/>
                <p:nvPr/>
              </p:nvSpPr>
              <p:spPr>
                <a:xfrm>
                  <a:off x="2500067" y="2923684"/>
                  <a:ext cx="478913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𝑣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45" name="TextBox 4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00067" y="2923684"/>
                  <a:ext cx="478913" cy="369332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31" name="Text Box 36">
            <a:extLst>
              <a:ext uri="{FF2B5EF4-FFF2-40B4-BE49-F238E27FC236}">
                <a16:creationId xmlns:a16="http://schemas.microsoft.com/office/drawing/2014/main" id="{3E3E78FA-C3AD-4F48-ACE7-E62142440F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41503" y="5334000"/>
            <a:ext cx="332815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rgbClr val="F0C612"/>
                </a:solidFill>
                <a:latin typeface="Calibri" pitchFamily="34" charset="0"/>
              </a:rPr>
              <a:t>w</a:t>
            </a:r>
            <a:r>
              <a:rPr lang="en-US" sz="2400" baseline="-25000" dirty="0">
                <a:solidFill>
                  <a:srgbClr val="F0C612"/>
                </a:solidFill>
                <a:latin typeface="Calibri" pitchFamily="34" charset="0"/>
              </a:rPr>
              <a:t>1 </a:t>
            </a:r>
            <a:r>
              <a:rPr lang="en-US" sz="2400" dirty="0">
                <a:latin typeface="Calibri" pitchFamily="34" charset="0"/>
              </a:rPr>
              <a:t>+</a:t>
            </a:r>
            <a:r>
              <a:rPr lang="en-US" sz="2400" baseline="-25000" dirty="0">
                <a:solidFill>
                  <a:srgbClr val="F0C612"/>
                </a:solidFill>
                <a:latin typeface="Calibri" pitchFamily="34" charset="0"/>
              </a:rPr>
              <a:t> </a:t>
            </a:r>
            <a:r>
              <a:rPr lang="en-US" sz="2400" dirty="0">
                <a:solidFill>
                  <a:srgbClr val="FF3300"/>
                </a:solidFill>
                <a:latin typeface="Calibri" pitchFamily="34" charset="0"/>
              </a:rPr>
              <a:t>w</a:t>
            </a:r>
            <a:r>
              <a:rPr lang="en-US" sz="2400" baseline="-25000" dirty="0">
                <a:solidFill>
                  <a:srgbClr val="FF3300"/>
                </a:solidFill>
                <a:latin typeface="Calibri" pitchFamily="34" charset="0"/>
              </a:rPr>
              <a:t>2</a:t>
            </a:r>
            <a:r>
              <a:rPr lang="en-US" sz="2400" dirty="0">
                <a:latin typeface="Calibri" pitchFamily="34" charset="0"/>
              </a:rPr>
              <a:t> + </a:t>
            </a:r>
            <a:r>
              <a:rPr lang="en-US" sz="2400" dirty="0">
                <a:solidFill>
                  <a:srgbClr val="0033CC"/>
                </a:solidFill>
                <a:latin typeface="Calibri" pitchFamily="34" charset="0"/>
              </a:rPr>
              <a:t>w</a:t>
            </a:r>
            <a:r>
              <a:rPr lang="en-US" sz="2400" baseline="-25000" dirty="0">
                <a:solidFill>
                  <a:srgbClr val="0033CC"/>
                </a:solidFill>
                <a:latin typeface="Calibri" pitchFamily="34" charset="0"/>
              </a:rPr>
              <a:t>3</a:t>
            </a:r>
            <a:r>
              <a:rPr lang="en-US" sz="2400" baseline="-25000" dirty="0">
                <a:latin typeface="Calibri" pitchFamily="34" charset="0"/>
              </a:rPr>
              <a:t> </a:t>
            </a:r>
            <a:r>
              <a:rPr lang="en-US" sz="2400" dirty="0">
                <a:latin typeface="Calibri" pitchFamily="34" charset="0"/>
              </a:rPr>
              <a:t>+ </a:t>
            </a:r>
            <a:r>
              <a:rPr lang="en-US" sz="2400" dirty="0">
                <a:solidFill>
                  <a:srgbClr val="008000"/>
                </a:solidFill>
                <a:latin typeface="Calibri" pitchFamily="34" charset="0"/>
              </a:rPr>
              <a:t>w</a:t>
            </a:r>
            <a:r>
              <a:rPr lang="en-US" sz="2400" baseline="-25000" dirty="0">
                <a:solidFill>
                  <a:srgbClr val="008000"/>
                </a:solidFill>
                <a:latin typeface="Calibri" pitchFamily="34" charset="0"/>
              </a:rPr>
              <a:t>4 </a:t>
            </a:r>
            <a:r>
              <a:rPr lang="en-US" sz="2400" dirty="0">
                <a:latin typeface="Calibri" pitchFamily="34" charset="0"/>
              </a:rPr>
              <a:t>+</a:t>
            </a:r>
            <a:r>
              <a:rPr lang="en-US" sz="2400" dirty="0">
                <a:solidFill>
                  <a:srgbClr val="008000"/>
                </a:solidFill>
                <a:latin typeface="Calibri" pitchFamily="34" charset="0"/>
              </a:rPr>
              <a:t> </a:t>
            </a:r>
            <a:r>
              <a:rPr lang="en-US" sz="2400" dirty="0">
                <a:solidFill>
                  <a:srgbClr val="FF00FF"/>
                </a:solidFill>
                <a:latin typeface="Calibri" pitchFamily="34" charset="0"/>
              </a:rPr>
              <a:t>w</a:t>
            </a:r>
            <a:r>
              <a:rPr lang="en-US" sz="2400" baseline="-25000" dirty="0">
                <a:solidFill>
                  <a:srgbClr val="FF00FF"/>
                </a:solidFill>
                <a:latin typeface="Calibri" pitchFamily="34" charset="0"/>
              </a:rPr>
              <a:t>5</a:t>
            </a:r>
            <a:r>
              <a:rPr lang="en-US" sz="2400" dirty="0">
                <a:latin typeface="Calibri" pitchFamily="34" charset="0"/>
              </a:rPr>
              <a:t> = 1</a:t>
            </a:r>
            <a:endParaRPr lang="en-US" sz="2400" baseline="-25000" dirty="0">
              <a:solidFill>
                <a:srgbClr val="008000"/>
              </a:solidFill>
              <a:latin typeface="Calibri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811294A-1BC1-47D6-8FC5-76EADFB938D7}"/>
              </a:ext>
            </a:extLst>
          </p:cNvPr>
          <p:cNvSpPr txBox="1"/>
          <p:nvPr/>
        </p:nvSpPr>
        <p:spPr>
          <a:xfrm>
            <a:off x="6172200" y="5470691"/>
            <a:ext cx="4953000" cy="707886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n-US" sz="2000" dirty="0"/>
              <a:t>We can obtain the weights by solving this system of equations </a:t>
            </a:r>
          </a:p>
        </p:txBody>
      </p:sp>
    </p:spTree>
    <p:extLst>
      <p:ext uri="{BB962C8B-B14F-4D97-AF65-F5344CB8AC3E}">
        <p14:creationId xmlns:p14="http://schemas.microsoft.com/office/powerpoint/2010/main" val="4965112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Computing PageRank weights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A simpler way to compute the weights is by </a:t>
            </a:r>
            <a:r>
              <a:rPr lang="en-US" dirty="0">
                <a:solidFill>
                  <a:srgbClr val="FF0000"/>
                </a:solidFill>
              </a:rPr>
              <a:t>iteratively updating </a:t>
            </a:r>
            <a:r>
              <a:rPr lang="en-US" dirty="0"/>
              <a:t>the weights using the equations</a:t>
            </a:r>
          </a:p>
          <a:p>
            <a:r>
              <a:rPr lang="en-US" dirty="0"/>
              <a:t>PageRank Algorithm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This process </a:t>
            </a:r>
            <a:r>
              <a:rPr lang="en-US" dirty="0">
                <a:solidFill>
                  <a:srgbClr val="FF0000"/>
                </a:solidFill>
              </a:rPr>
              <a:t>converges</a:t>
            </a:r>
          </a:p>
          <a:p>
            <a:pPr lvl="1" indent="0">
              <a:buNone/>
            </a:pP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2971800" y="3048000"/>
                <a:ext cx="7391400" cy="2659126"/>
              </a:xfrm>
              <a:prstGeom prst="rect">
                <a:avLst/>
              </a:prstGeom>
              <a:noFill/>
              <a:ln w="28575">
                <a:solidFill>
                  <a:schemeClr val="accent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/>
                  <a:t>Initialize all PageRank weights to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800" b="0" i="1" dirty="0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800" b="0" i="1" dirty="0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sz="2800" b="0" i="1" dirty="0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en-US" sz="2800" b="0" i="1" dirty="0" smtClean="0">
                            <a:latin typeface="Cambria Math" panose="02040503050406030204" pitchFamily="18" charset="0"/>
                          </a:rPr>
                          <m:t>0</m:t>
                        </m:r>
                      </m:sup>
                    </m:sSubSup>
                    <m:r>
                      <a:rPr lang="en-US" sz="2800" b="0" i="0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</m:oMath>
                </a14:m>
                <a:endParaRPr lang="en-US" sz="2800" dirty="0"/>
              </a:p>
              <a:p>
                <a:r>
                  <a:rPr lang="en-US" sz="2800" dirty="0"/>
                  <a:t>Repeat: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8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800" i="1">
                              <a:solidFill>
                                <a:srgbClr val="0070C0"/>
                              </a:solidFill>
                              <a:latin typeface="Cambria Math"/>
                            </a:rPr>
                            <m:t>𝑤</m:t>
                          </m:r>
                        </m:e>
                        <m:sub>
                          <m:r>
                            <a:rPr lang="en-US" sz="28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>
                          <m:r>
                            <a:rPr lang="en-US" sz="28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sup>
                      </m:sSubSup>
                      <m:r>
                        <a:rPr lang="en-US" sz="2800" i="1">
                          <a:solidFill>
                            <a:srgbClr val="0070C0"/>
                          </a:solidFill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sz="28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28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US" sz="2800" i="1">
                              <a:solidFill>
                                <a:srgbClr val="0070C0"/>
                              </a:solidFill>
                              <a:latin typeface="Cambria Math"/>
                            </a:rPr>
                            <m:t>→</m:t>
                          </m:r>
                          <m:r>
                            <a:rPr lang="en-US" sz="28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/>
                        <m:e>
                          <m:f>
                            <m:fPr>
                              <m:ctrlPr>
                                <a:rPr lang="en-US" sz="28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800" i="1">
                                  <a:solidFill>
                                    <a:srgbClr val="0070C0"/>
                                  </a:solidFill>
                                  <a:latin typeface="Cambria Math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28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|</m:t>
                              </m:r>
                              <m:sSub>
                                <m:sSubPr>
                                  <m:ctrlPr>
                                    <a:rPr lang="en-US" sz="2800" i="1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800" i="1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</m:e>
                                <m:sub>
                                  <m:r>
                                    <a:rPr lang="en-US" sz="2800" i="1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𝑜𝑢𝑡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sz="2800" i="1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800" b="0" i="1" smtClean="0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e>
                              </m:d>
                              <m:r>
                                <a:rPr lang="en-US" sz="28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|</m:t>
                              </m:r>
                            </m:den>
                          </m:f>
                          <m:sSubSup>
                            <m:sSubSupPr>
                              <m:ctrlPr>
                                <a:rPr lang="en-US" sz="2800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800" i="1">
                                  <a:solidFill>
                                    <a:srgbClr val="0070C0"/>
                                  </a:solidFill>
                                  <a:latin typeface="Cambria Math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sz="28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  <m:sup>
                              <m:r>
                                <a:rPr lang="en-US" sz="2800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US" sz="2800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bSup>
                        </m:e>
                      </m:nary>
                    </m:oMath>
                  </m:oMathPara>
                </a14:m>
                <a:endParaRPr lang="en-US" sz="2800" dirty="0"/>
              </a:p>
              <a:p>
                <a:r>
                  <a:rPr lang="en-US" sz="2800" dirty="0"/>
                  <a:t>Until the weights do not change</a:t>
                </a: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71800" y="3048000"/>
                <a:ext cx="7391400" cy="2659126"/>
              </a:xfrm>
              <a:prstGeom prst="rect">
                <a:avLst/>
              </a:prstGeom>
              <a:blipFill>
                <a:blip r:embed="rId2"/>
                <a:stretch>
                  <a:fillRect l="-1561" b="-4762"/>
                </a:stretch>
              </a:blipFill>
              <a:ln w="28575"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385248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sp>
        <p:nvSpPr>
          <p:cNvPr id="5130" name="Text Box 35"/>
          <p:cNvSpPr txBox="1">
            <a:spLocks noChangeArrowheads="1"/>
          </p:cNvSpPr>
          <p:nvPr/>
        </p:nvSpPr>
        <p:spPr bwMode="auto">
          <a:xfrm>
            <a:off x="1828801" y="1905001"/>
            <a:ext cx="271420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dirty="0" err="1">
                <a:solidFill>
                  <a:srgbClr val="F0C612"/>
                </a:solidFill>
                <a:latin typeface="Calibri" pitchFamily="34" charset="0"/>
              </a:rPr>
              <a:t>w</a:t>
            </a:r>
            <a:r>
              <a:rPr lang="en-US" sz="2400" baseline="-25000" dirty="0" err="1">
                <a:solidFill>
                  <a:srgbClr val="F0C612"/>
                </a:solidFill>
                <a:latin typeface="Calibri" pitchFamily="34" charset="0"/>
              </a:rPr>
              <a:t>1</a:t>
            </a:r>
            <a:r>
              <a:rPr lang="en-US" sz="2400" dirty="0">
                <a:latin typeface="Calibri" pitchFamily="34" charset="0"/>
              </a:rPr>
              <a:t> = 1/3 </a:t>
            </a:r>
            <a:r>
              <a:rPr lang="en-US" sz="2400" dirty="0" err="1">
                <a:solidFill>
                  <a:srgbClr val="008000"/>
                </a:solidFill>
                <a:latin typeface="Calibri" pitchFamily="34" charset="0"/>
              </a:rPr>
              <a:t>w</a:t>
            </a:r>
            <a:r>
              <a:rPr lang="en-US" sz="2400" baseline="-25000" dirty="0" err="1">
                <a:solidFill>
                  <a:srgbClr val="008000"/>
                </a:solidFill>
                <a:latin typeface="Calibri" pitchFamily="34" charset="0"/>
              </a:rPr>
              <a:t>4</a:t>
            </a:r>
            <a:r>
              <a:rPr lang="en-US" sz="2400" baseline="-25000" dirty="0">
                <a:latin typeface="Calibri" pitchFamily="34" charset="0"/>
              </a:rPr>
              <a:t> </a:t>
            </a:r>
            <a:r>
              <a:rPr lang="en-US" sz="2400" dirty="0">
                <a:latin typeface="Calibri" pitchFamily="34" charset="0"/>
              </a:rPr>
              <a:t>+ 1/2 </a:t>
            </a:r>
            <a:r>
              <a:rPr lang="en-US" sz="2400" dirty="0" err="1">
                <a:solidFill>
                  <a:srgbClr val="FF00FF"/>
                </a:solidFill>
                <a:latin typeface="Calibri" pitchFamily="34" charset="0"/>
              </a:rPr>
              <a:t>w</a:t>
            </a:r>
            <a:r>
              <a:rPr lang="en-US" sz="2400" baseline="-25000" dirty="0" err="1">
                <a:solidFill>
                  <a:srgbClr val="FF00FF"/>
                </a:solidFill>
                <a:latin typeface="Calibri" pitchFamily="34" charset="0"/>
              </a:rPr>
              <a:t>5</a:t>
            </a:r>
            <a:endParaRPr lang="en-US" sz="2400" baseline="-25000" dirty="0">
              <a:solidFill>
                <a:srgbClr val="FF00FF"/>
              </a:solidFill>
              <a:latin typeface="Calibri" pitchFamily="34" charset="0"/>
            </a:endParaRPr>
          </a:p>
        </p:txBody>
      </p:sp>
      <p:sp>
        <p:nvSpPr>
          <p:cNvPr id="5131" name="Text Box 36"/>
          <p:cNvSpPr txBox="1">
            <a:spLocks noChangeArrowheads="1"/>
          </p:cNvSpPr>
          <p:nvPr/>
        </p:nvSpPr>
        <p:spPr bwMode="auto">
          <a:xfrm>
            <a:off x="1846263" y="2354264"/>
            <a:ext cx="332975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dirty="0" err="1">
                <a:solidFill>
                  <a:srgbClr val="FF3300"/>
                </a:solidFill>
                <a:latin typeface="Calibri" pitchFamily="34" charset="0"/>
              </a:rPr>
              <a:t>w</a:t>
            </a:r>
            <a:r>
              <a:rPr lang="en-US" sz="2400" baseline="-25000" dirty="0" err="1">
                <a:solidFill>
                  <a:srgbClr val="FF3300"/>
                </a:solidFill>
                <a:latin typeface="Calibri" pitchFamily="34" charset="0"/>
              </a:rPr>
              <a:t>2</a:t>
            </a:r>
            <a:r>
              <a:rPr lang="en-US" sz="2400" dirty="0">
                <a:latin typeface="Calibri" pitchFamily="34" charset="0"/>
              </a:rPr>
              <a:t> = 1/2 </a:t>
            </a:r>
            <a:r>
              <a:rPr lang="en-US" sz="2400" dirty="0" err="1">
                <a:solidFill>
                  <a:srgbClr val="F0C612"/>
                </a:solidFill>
                <a:latin typeface="Calibri" pitchFamily="34" charset="0"/>
              </a:rPr>
              <a:t>w</a:t>
            </a:r>
            <a:r>
              <a:rPr lang="en-US" sz="2400" baseline="-25000" dirty="0" err="1">
                <a:solidFill>
                  <a:srgbClr val="F0C612"/>
                </a:solidFill>
                <a:latin typeface="Calibri" pitchFamily="34" charset="0"/>
              </a:rPr>
              <a:t>1</a:t>
            </a:r>
            <a:r>
              <a:rPr lang="en-US" sz="2400" dirty="0">
                <a:latin typeface="Calibri" pitchFamily="34" charset="0"/>
              </a:rPr>
              <a:t> + </a:t>
            </a:r>
            <a:r>
              <a:rPr lang="en-US" sz="2400" dirty="0" err="1">
                <a:solidFill>
                  <a:srgbClr val="0033CC"/>
                </a:solidFill>
                <a:latin typeface="Calibri" pitchFamily="34" charset="0"/>
              </a:rPr>
              <a:t>w</a:t>
            </a:r>
            <a:r>
              <a:rPr lang="en-US" sz="2400" baseline="-25000" dirty="0" err="1">
                <a:solidFill>
                  <a:srgbClr val="0033CC"/>
                </a:solidFill>
                <a:latin typeface="Calibri" pitchFamily="34" charset="0"/>
              </a:rPr>
              <a:t>3</a:t>
            </a:r>
            <a:r>
              <a:rPr lang="en-US" sz="2400" baseline="-25000" dirty="0">
                <a:latin typeface="Calibri" pitchFamily="34" charset="0"/>
              </a:rPr>
              <a:t> </a:t>
            </a:r>
            <a:r>
              <a:rPr lang="en-US" sz="2400" dirty="0">
                <a:latin typeface="Calibri" pitchFamily="34" charset="0"/>
              </a:rPr>
              <a:t>+ 1/3 </a:t>
            </a:r>
            <a:r>
              <a:rPr lang="en-US" sz="2400" dirty="0" err="1">
                <a:solidFill>
                  <a:srgbClr val="008000"/>
                </a:solidFill>
                <a:latin typeface="Calibri" pitchFamily="34" charset="0"/>
              </a:rPr>
              <a:t>w</a:t>
            </a:r>
            <a:r>
              <a:rPr lang="en-US" sz="2400" baseline="-25000" dirty="0" err="1">
                <a:solidFill>
                  <a:srgbClr val="008000"/>
                </a:solidFill>
                <a:latin typeface="Calibri" pitchFamily="34" charset="0"/>
              </a:rPr>
              <a:t>4</a:t>
            </a:r>
            <a:endParaRPr lang="en-US" sz="2400" baseline="-25000" dirty="0">
              <a:solidFill>
                <a:srgbClr val="008000"/>
              </a:solidFill>
              <a:latin typeface="Calibri" pitchFamily="34" charset="0"/>
            </a:endParaRPr>
          </a:p>
        </p:txBody>
      </p:sp>
      <p:sp>
        <p:nvSpPr>
          <p:cNvPr id="5132" name="Text Box 37"/>
          <p:cNvSpPr txBox="1">
            <a:spLocks noChangeArrowheads="1"/>
          </p:cNvSpPr>
          <p:nvPr/>
        </p:nvSpPr>
        <p:spPr bwMode="auto">
          <a:xfrm>
            <a:off x="1844676" y="2846389"/>
            <a:ext cx="273664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dirty="0" err="1">
                <a:solidFill>
                  <a:srgbClr val="0033CC"/>
                </a:solidFill>
                <a:latin typeface="Calibri" pitchFamily="34" charset="0"/>
              </a:rPr>
              <a:t>w</a:t>
            </a:r>
            <a:r>
              <a:rPr lang="en-US" sz="2400" baseline="-25000" dirty="0" err="1">
                <a:solidFill>
                  <a:srgbClr val="0033CC"/>
                </a:solidFill>
                <a:latin typeface="Calibri" pitchFamily="34" charset="0"/>
              </a:rPr>
              <a:t>3</a:t>
            </a:r>
            <a:r>
              <a:rPr lang="en-US" sz="2400" dirty="0">
                <a:solidFill>
                  <a:srgbClr val="0033CC"/>
                </a:solidFill>
                <a:latin typeface="Calibri" pitchFamily="34" charset="0"/>
              </a:rPr>
              <a:t> </a:t>
            </a:r>
            <a:r>
              <a:rPr lang="en-US" sz="2400" dirty="0">
                <a:latin typeface="Calibri" pitchFamily="34" charset="0"/>
              </a:rPr>
              <a:t>= 1/2 </a:t>
            </a:r>
            <a:r>
              <a:rPr lang="en-US" sz="2400" dirty="0" err="1">
                <a:solidFill>
                  <a:srgbClr val="F0C612"/>
                </a:solidFill>
                <a:latin typeface="Calibri" pitchFamily="34" charset="0"/>
              </a:rPr>
              <a:t>w</a:t>
            </a:r>
            <a:r>
              <a:rPr lang="en-US" sz="2400" baseline="-25000" dirty="0" err="1">
                <a:solidFill>
                  <a:srgbClr val="F0C612"/>
                </a:solidFill>
                <a:latin typeface="Calibri" pitchFamily="34" charset="0"/>
              </a:rPr>
              <a:t>1</a:t>
            </a:r>
            <a:r>
              <a:rPr lang="en-US" sz="2400" dirty="0">
                <a:latin typeface="Calibri" pitchFamily="34" charset="0"/>
              </a:rPr>
              <a:t> + 1/3 </a:t>
            </a:r>
            <a:r>
              <a:rPr lang="en-US" sz="2400" dirty="0" err="1">
                <a:solidFill>
                  <a:srgbClr val="008000"/>
                </a:solidFill>
                <a:latin typeface="Calibri" pitchFamily="34" charset="0"/>
              </a:rPr>
              <a:t>w</a:t>
            </a:r>
            <a:r>
              <a:rPr lang="en-US" sz="2400" baseline="-25000" dirty="0" err="1">
                <a:solidFill>
                  <a:srgbClr val="008000"/>
                </a:solidFill>
                <a:latin typeface="Calibri" pitchFamily="34" charset="0"/>
              </a:rPr>
              <a:t>4</a:t>
            </a:r>
            <a:endParaRPr lang="en-US" sz="2400" baseline="-25000" dirty="0">
              <a:solidFill>
                <a:srgbClr val="008000"/>
              </a:solidFill>
              <a:latin typeface="Calibri" pitchFamily="34" charset="0"/>
            </a:endParaRPr>
          </a:p>
        </p:txBody>
      </p:sp>
      <p:sp>
        <p:nvSpPr>
          <p:cNvPr id="5133" name="Text Box 38"/>
          <p:cNvSpPr txBox="1">
            <a:spLocks noChangeArrowheads="1"/>
          </p:cNvSpPr>
          <p:nvPr/>
        </p:nvSpPr>
        <p:spPr bwMode="auto">
          <a:xfrm>
            <a:off x="1847850" y="3270251"/>
            <a:ext cx="162256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dirty="0" err="1">
                <a:solidFill>
                  <a:srgbClr val="008000"/>
                </a:solidFill>
                <a:latin typeface="Calibri" pitchFamily="34" charset="0"/>
              </a:rPr>
              <a:t>w</a:t>
            </a:r>
            <a:r>
              <a:rPr lang="en-US" sz="2400" baseline="-25000" dirty="0" err="1">
                <a:solidFill>
                  <a:srgbClr val="008000"/>
                </a:solidFill>
                <a:latin typeface="Calibri" pitchFamily="34" charset="0"/>
              </a:rPr>
              <a:t>4</a:t>
            </a:r>
            <a:r>
              <a:rPr lang="en-US" sz="2400" dirty="0">
                <a:latin typeface="Calibri" pitchFamily="34" charset="0"/>
              </a:rPr>
              <a:t> = 1/2 </a:t>
            </a:r>
            <a:r>
              <a:rPr lang="en-US" sz="2400" dirty="0" err="1">
                <a:solidFill>
                  <a:srgbClr val="FF00FF"/>
                </a:solidFill>
                <a:latin typeface="Calibri" pitchFamily="34" charset="0"/>
              </a:rPr>
              <a:t>w</a:t>
            </a:r>
            <a:r>
              <a:rPr lang="en-US" sz="2400" baseline="-25000" dirty="0" err="1">
                <a:solidFill>
                  <a:srgbClr val="FF00FF"/>
                </a:solidFill>
                <a:latin typeface="Calibri" pitchFamily="34" charset="0"/>
              </a:rPr>
              <a:t>5</a:t>
            </a:r>
            <a:endParaRPr lang="en-US" sz="2400" baseline="-25000" dirty="0">
              <a:solidFill>
                <a:srgbClr val="FF00FF"/>
              </a:solidFill>
              <a:latin typeface="Calibri" pitchFamily="34" charset="0"/>
            </a:endParaRPr>
          </a:p>
        </p:txBody>
      </p:sp>
      <p:sp>
        <p:nvSpPr>
          <p:cNvPr id="5134" name="Text Box 39"/>
          <p:cNvSpPr txBox="1">
            <a:spLocks noChangeArrowheads="1"/>
          </p:cNvSpPr>
          <p:nvPr/>
        </p:nvSpPr>
        <p:spPr bwMode="auto">
          <a:xfrm>
            <a:off x="1843089" y="3767139"/>
            <a:ext cx="117051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dirty="0" err="1">
                <a:solidFill>
                  <a:srgbClr val="FF00FF"/>
                </a:solidFill>
                <a:latin typeface="Calibri" pitchFamily="34" charset="0"/>
              </a:rPr>
              <a:t>w</a:t>
            </a:r>
            <a:r>
              <a:rPr lang="en-US" sz="2400" baseline="-25000" dirty="0" err="1">
                <a:solidFill>
                  <a:srgbClr val="FF00FF"/>
                </a:solidFill>
                <a:latin typeface="Calibri" pitchFamily="34" charset="0"/>
              </a:rPr>
              <a:t>5</a:t>
            </a:r>
            <a:r>
              <a:rPr lang="en-US" sz="2400" dirty="0">
                <a:latin typeface="Calibri" pitchFamily="34" charset="0"/>
              </a:rPr>
              <a:t> = </a:t>
            </a:r>
            <a:r>
              <a:rPr lang="en-US" sz="2400" dirty="0" err="1">
                <a:solidFill>
                  <a:srgbClr val="FF3300"/>
                </a:solidFill>
                <a:latin typeface="Calibri" pitchFamily="34" charset="0"/>
              </a:rPr>
              <a:t>w</a:t>
            </a:r>
            <a:r>
              <a:rPr lang="en-US" sz="2400" baseline="-25000" dirty="0" err="1">
                <a:solidFill>
                  <a:srgbClr val="FF3300"/>
                </a:solidFill>
                <a:latin typeface="Calibri" pitchFamily="34" charset="0"/>
              </a:rPr>
              <a:t>2</a:t>
            </a:r>
            <a:r>
              <a:rPr lang="en-US" sz="2400" baseline="-25000" dirty="0">
                <a:solidFill>
                  <a:srgbClr val="FF3300"/>
                </a:solidFill>
                <a:latin typeface="Calibri" pitchFamily="34" charset="0"/>
              </a:rPr>
              <a:t> </a:t>
            </a:r>
            <a:endParaRPr lang="en-US" sz="2400" baseline="-25000" dirty="0">
              <a:solidFill>
                <a:srgbClr val="FF00FF"/>
              </a:solidFill>
              <a:latin typeface="Calibri" pitchFamily="34" charset="0"/>
            </a:endParaRPr>
          </a:p>
        </p:txBody>
      </p:sp>
      <p:grpSp>
        <p:nvGrpSpPr>
          <p:cNvPr id="39" name="Group 38"/>
          <p:cNvGrpSpPr/>
          <p:nvPr/>
        </p:nvGrpSpPr>
        <p:grpSpPr>
          <a:xfrm>
            <a:off x="6565901" y="1825588"/>
            <a:ext cx="3439729" cy="3227838"/>
            <a:chOff x="2492375" y="2467063"/>
            <a:chExt cx="3439729" cy="3227838"/>
          </a:xfrm>
        </p:grpSpPr>
        <p:grpSp>
          <p:nvGrpSpPr>
            <p:cNvPr id="40" name="Group 39"/>
            <p:cNvGrpSpPr/>
            <p:nvPr/>
          </p:nvGrpSpPr>
          <p:grpSpPr>
            <a:xfrm>
              <a:off x="2492375" y="2841650"/>
              <a:ext cx="3439729" cy="2483919"/>
              <a:chOff x="2492375" y="2841650"/>
              <a:chExt cx="3439729" cy="2483919"/>
            </a:xfrm>
          </p:grpSpPr>
          <p:sp>
            <p:nvSpPr>
              <p:cNvPr id="46" name="Line 19"/>
              <p:cNvSpPr>
                <a:spLocks noChangeShapeType="1"/>
              </p:cNvSpPr>
              <p:nvPr/>
            </p:nvSpPr>
            <p:spPr bwMode="auto">
              <a:xfrm>
                <a:off x="3460750" y="5186747"/>
                <a:ext cx="1270000" cy="137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" name="Line 20"/>
              <p:cNvSpPr>
                <a:spLocks noChangeShapeType="1"/>
              </p:cNvSpPr>
              <p:nvPr/>
            </p:nvSpPr>
            <p:spPr bwMode="auto">
              <a:xfrm flipH="1">
                <a:off x="3143250" y="3542671"/>
                <a:ext cx="1079500" cy="1117971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" name="Line 21"/>
              <p:cNvSpPr>
                <a:spLocks noChangeShapeType="1"/>
              </p:cNvSpPr>
              <p:nvPr/>
            </p:nvSpPr>
            <p:spPr bwMode="auto">
              <a:xfrm flipH="1" flipV="1">
                <a:off x="2762250" y="4068775"/>
                <a:ext cx="190500" cy="591867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" name="Line 22"/>
              <p:cNvSpPr>
                <a:spLocks noChangeShapeType="1"/>
              </p:cNvSpPr>
              <p:nvPr/>
            </p:nvSpPr>
            <p:spPr bwMode="auto">
              <a:xfrm flipV="1">
                <a:off x="3143250" y="3213856"/>
                <a:ext cx="952500" cy="26305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" name="Line 23"/>
              <p:cNvSpPr>
                <a:spLocks noChangeShapeType="1"/>
              </p:cNvSpPr>
              <p:nvPr/>
            </p:nvSpPr>
            <p:spPr bwMode="auto">
              <a:xfrm>
                <a:off x="3079750" y="3805723"/>
                <a:ext cx="2222500" cy="137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" name="Line 24"/>
              <p:cNvSpPr>
                <a:spLocks noChangeShapeType="1"/>
              </p:cNvSpPr>
              <p:nvPr/>
            </p:nvSpPr>
            <p:spPr bwMode="auto">
              <a:xfrm flipH="1" flipV="1">
                <a:off x="4730750" y="3213855"/>
                <a:ext cx="635000" cy="394577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2" name="Line 25"/>
              <p:cNvSpPr>
                <a:spLocks noChangeShapeType="1"/>
              </p:cNvSpPr>
              <p:nvPr/>
            </p:nvSpPr>
            <p:spPr bwMode="auto">
              <a:xfrm flipH="1" flipV="1">
                <a:off x="4476750" y="3542671"/>
                <a:ext cx="571500" cy="1249497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3" name="Line 26"/>
              <p:cNvSpPr>
                <a:spLocks noChangeShapeType="1"/>
              </p:cNvSpPr>
              <p:nvPr/>
            </p:nvSpPr>
            <p:spPr bwMode="auto">
              <a:xfrm flipV="1">
                <a:off x="5238750" y="4266065"/>
                <a:ext cx="381000" cy="52610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" name="Line 27"/>
              <p:cNvSpPr>
                <a:spLocks noChangeShapeType="1"/>
              </p:cNvSpPr>
              <p:nvPr/>
            </p:nvSpPr>
            <p:spPr bwMode="auto">
              <a:xfrm flipH="1" flipV="1">
                <a:off x="3143250" y="4003012"/>
                <a:ext cx="1651000" cy="105220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" name="Oval 54"/>
              <p:cNvSpPr/>
              <p:nvPr/>
            </p:nvSpPr>
            <p:spPr>
              <a:xfrm>
                <a:off x="2809875" y="4765892"/>
                <a:ext cx="539750" cy="533400"/>
              </a:xfrm>
              <a:prstGeom prst="ellipse">
                <a:avLst/>
              </a:prstGeom>
              <a:solidFill>
                <a:srgbClr val="FF3399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FF3399"/>
                  </a:solidFill>
                </a:endParaRPr>
              </a:p>
            </p:txBody>
          </p:sp>
          <p:sp>
            <p:nvSpPr>
              <p:cNvPr id="56" name="Oval 55"/>
              <p:cNvSpPr/>
              <p:nvPr/>
            </p:nvSpPr>
            <p:spPr>
              <a:xfrm>
                <a:off x="2492375" y="3375050"/>
                <a:ext cx="539750" cy="533400"/>
              </a:xfrm>
              <a:prstGeom prst="ellipse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FF3399"/>
                  </a:solidFill>
                </a:endParaRPr>
              </a:p>
            </p:txBody>
          </p:sp>
          <p:sp>
            <p:nvSpPr>
              <p:cNvPr id="57" name="Oval 56"/>
              <p:cNvSpPr/>
              <p:nvPr/>
            </p:nvSpPr>
            <p:spPr>
              <a:xfrm>
                <a:off x="4144798" y="2841650"/>
                <a:ext cx="539750" cy="533400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FF3399"/>
                  </a:solidFill>
                </a:endParaRPr>
              </a:p>
            </p:txBody>
          </p:sp>
          <p:sp>
            <p:nvSpPr>
              <p:cNvPr id="58" name="Oval 57"/>
              <p:cNvSpPr/>
              <p:nvPr/>
            </p:nvSpPr>
            <p:spPr>
              <a:xfrm>
                <a:off x="5392354" y="3641750"/>
                <a:ext cx="539750" cy="533400"/>
              </a:xfrm>
              <a:prstGeom prst="ellipse">
                <a:avLst/>
              </a:prstGeom>
              <a:solidFill>
                <a:srgbClr val="0070C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FF3399"/>
                  </a:solidFill>
                </a:endParaRPr>
              </a:p>
            </p:txBody>
          </p:sp>
          <p:sp>
            <p:nvSpPr>
              <p:cNvPr id="59" name="Oval 58"/>
              <p:cNvSpPr/>
              <p:nvPr/>
            </p:nvSpPr>
            <p:spPr>
              <a:xfrm>
                <a:off x="4852604" y="4792169"/>
                <a:ext cx="539750" cy="533400"/>
              </a:xfrm>
              <a:prstGeom prst="ellipse">
                <a:avLst/>
              </a:prstGeom>
              <a:solidFill>
                <a:srgbClr val="00B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FF3399"/>
                  </a:solidFill>
                </a:endParaRPr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1" name="TextBox 40"/>
                <p:cNvSpPr txBox="1"/>
                <p:nvPr/>
              </p:nvSpPr>
              <p:spPr>
                <a:xfrm>
                  <a:off x="4150214" y="2467063"/>
                  <a:ext cx="478913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𝑣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41" name="TextBox 4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150214" y="2467063"/>
                  <a:ext cx="478913" cy="369332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2" name="TextBox 41"/>
                <p:cNvSpPr txBox="1"/>
                <p:nvPr/>
              </p:nvSpPr>
              <p:spPr>
                <a:xfrm>
                  <a:off x="5418478" y="3190384"/>
                  <a:ext cx="478913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𝑣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42" name="TextBox 4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418478" y="3190384"/>
                  <a:ext cx="478913" cy="369332"/>
                </a:xfrm>
                <a:prstGeom prst="rect">
                  <a:avLst/>
                </a:prstGeom>
                <a:blipFill rotWithShape="0"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3" name="TextBox 42"/>
                <p:cNvSpPr txBox="1"/>
                <p:nvPr/>
              </p:nvSpPr>
              <p:spPr>
                <a:xfrm>
                  <a:off x="4885778" y="5325569"/>
                  <a:ext cx="478913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𝑣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4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43" name="TextBox 4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885778" y="5325569"/>
                  <a:ext cx="478913" cy="369332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4" name="TextBox 43"/>
                <p:cNvSpPr txBox="1"/>
                <p:nvPr/>
              </p:nvSpPr>
              <p:spPr>
                <a:xfrm>
                  <a:off x="2809875" y="5325569"/>
                  <a:ext cx="478913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𝑣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5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44" name="TextBox 4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09875" y="5325569"/>
                  <a:ext cx="478913" cy="369332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 b="-163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5" name="TextBox 44"/>
                <p:cNvSpPr txBox="1"/>
                <p:nvPr/>
              </p:nvSpPr>
              <p:spPr>
                <a:xfrm>
                  <a:off x="2500067" y="2923684"/>
                  <a:ext cx="478913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𝑣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45" name="TextBox 4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00067" y="2923684"/>
                  <a:ext cx="478913" cy="369332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" name="Table 1"/>
              <p:cNvGraphicFramePr>
                <a:graphicFrameLocks noGrp="1"/>
              </p:cNvGraphicFramePr>
              <p:nvPr/>
            </p:nvGraphicFramePr>
            <p:xfrm>
              <a:off x="2428344" y="4546642"/>
              <a:ext cx="4002336" cy="2011680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667056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667056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667056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667056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667056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  <a:gridCol w="667056">
                      <a:extLst>
                        <a:ext uri="{9D8B030D-6E8A-4147-A177-3AD203B41FA5}">
                          <a16:colId xmlns:a16="http://schemas.microsoft.com/office/drawing/2014/main" val="20005"/>
                        </a:ext>
                      </a:extLst>
                    </a:gridCol>
                  </a:tblGrid>
                  <a:tr h="310991">
                    <a:tc>
                      <a:txBody>
                        <a:bodyPr/>
                        <a:lstStyle/>
                        <a:p>
                          <a:endParaRPr 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600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b="1" i="1" smtClean="0">
                                        <a:latin typeface="Cambria Math"/>
                                      </a:rPr>
                                      <m:t>𝒘</m:t>
                                    </m:r>
                                  </m:e>
                                  <m:sub>
                                    <m:r>
                                      <a:rPr lang="en-US" sz="1600" b="1" i="1" smtClean="0">
                                        <a:latin typeface="Cambria Math"/>
                                      </a:rPr>
                                      <m:t>𝟏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600" b="1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b="1" i="1" dirty="0" smtClean="0">
                                        <a:latin typeface="Cambria Math"/>
                                      </a:rPr>
                                      <m:t>𝒘</m:t>
                                    </m:r>
                                  </m:e>
                                  <m:sub>
                                    <m:r>
                                      <a:rPr lang="en-US" sz="1600" b="1" i="1" dirty="0" smtClean="0">
                                        <a:latin typeface="Cambria Math"/>
                                      </a:rPr>
                                      <m:t>𝟐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600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b="1" i="1" smtClean="0">
                                        <a:latin typeface="Cambria Math"/>
                                      </a:rPr>
                                      <m:t>𝒘</m:t>
                                    </m:r>
                                  </m:e>
                                  <m:sub>
                                    <m:r>
                                      <a:rPr lang="en-US" sz="1600" b="1" i="1" smtClean="0">
                                        <a:latin typeface="Cambria Math"/>
                                      </a:rPr>
                                      <m:t>𝟑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600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b="1" i="1" smtClean="0">
                                        <a:latin typeface="Cambria Math"/>
                                      </a:rPr>
                                      <m:t>𝒘</m:t>
                                    </m:r>
                                  </m:e>
                                  <m:sub>
                                    <m:r>
                                      <a:rPr lang="en-US" sz="1600" b="1" i="1" smtClean="0">
                                        <a:latin typeface="Cambria Math"/>
                                      </a:rPr>
                                      <m:t>𝟒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600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b="1" i="1" smtClean="0">
                                        <a:latin typeface="Cambria Math"/>
                                      </a:rPr>
                                      <m:t>𝒘</m:t>
                                    </m:r>
                                  </m:e>
                                  <m:sub>
                                    <m:r>
                                      <a:rPr lang="en-US" sz="1600" b="1" i="1" smtClean="0">
                                        <a:latin typeface="Cambria Math"/>
                                      </a:rPr>
                                      <m:t>𝟓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6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10991">
                    <a:tc>
                      <a:txBody>
                        <a:bodyPr/>
                        <a:lstStyle/>
                        <a:p>
                          <a:r>
                            <a:rPr lang="en-US" sz="1600" dirty="0"/>
                            <a:t>t=0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600" dirty="0"/>
                            <a:t>0.2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600" dirty="0"/>
                            <a:t>0.2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600" dirty="0"/>
                            <a:t>0.2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600" dirty="0"/>
                            <a:t>0.2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600" dirty="0"/>
                            <a:t>0.2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10991">
                    <a:tc>
                      <a:txBody>
                        <a:bodyPr/>
                        <a:lstStyle/>
                        <a:p>
                          <a:r>
                            <a:rPr lang="en-US" sz="1600" dirty="0"/>
                            <a:t>t=1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600" dirty="0"/>
                            <a:t>0.16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600" dirty="0"/>
                            <a:t>0.36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600" dirty="0"/>
                            <a:t>0.16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600" dirty="0"/>
                            <a:t>0.1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600" dirty="0"/>
                            <a:t>0.2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10991">
                    <a:tc>
                      <a:txBody>
                        <a:bodyPr/>
                        <a:lstStyle/>
                        <a:p>
                          <a:r>
                            <a:rPr lang="en-US" sz="1600" dirty="0"/>
                            <a:t>t=2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600" dirty="0"/>
                            <a:t>0.13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600" dirty="0"/>
                            <a:t>0.28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600" dirty="0"/>
                            <a:t>0.11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600" dirty="0"/>
                            <a:t>0.1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600" dirty="0"/>
                            <a:t>0.36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10991">
                    <a:tc>
                      <a:txBody>
                        <a:bodyPr/>
                        <a:lstStyle/>
                        <a:p>
                          <a:r>
                            <a:rPr lang="en-US" sz="1600" dirty="0"/>
                            <a:t>t=3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600" dirty="0"/>
                            <a:t>0.22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600" dirty="0"/>
                            <a:t>0.22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600" dirty="0"/>
                            <a:t>0.1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600" dirty="0"/>
                            <a:t>0.18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600" dirty="0"/>
                            <a:t>0.28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310991">
                    <a:tc>
                      <a:txBody>
                        <a:bodyPr/>
                        <a:lstStyle/>
                        <a:p>
                          <a:r>
                            <a:rPr lang="en-US" sz="1600" dirty="0"/>
                            <a:t>t=4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600" dirty="0"/>
                            <a:t>0.2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600" dirty="0"/>
                            <a:t>0.27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600" dirty="0"/>
                            <a:t>0.17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600" dirty="0"/>
                            <a:t>0.14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600" dirty="0"/>
                            <a:t>0.22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" name="Table 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703734606"/>
                  </p:ext>
                </p:extLst>
              </p:nvPr>
            </p:nvGraphicFramePr>
            <p:xfrm>
              <a:off x="2428344" y="4546642"/>
              <a:ext cx="4002336" cy="2011680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667056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667056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667056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667056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667056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  <a:gridCol w="667056">
                      <a:extLst>
                        <a:ext uri="{9D8B030D-6E8A-4147-A177-3AD203B41FA5}">
                          <a16:colId xmlns:a16="http://schemas.microsoft.com/office/drawing/2014/main" val="20005"/>
                        </a:ext>
                      </a:extLst>
                    </a:gridCol>
                  </a:tblGrid>
                  <a:tr h="335280">
                    <a:tc>
                      <a:txBody>
                        <a:bodyPr/>
                        <a:lstStyle/>
                        <a:p>
                          <a:endParaRPr 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101835" t="-1818" r="-406422" b="-5254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200000" t="-1818" r="-302727" b="-5254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302752" t="-1818" r="-205505" b="-5254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399091" t="-1818" r="-103636" b="-5254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503670" t="-1818" r="-4587" b="-52545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35280">
                    <a:tc>
                      <a:txBody>
                        <a:bodyPr/>
                        <a:lstStyle/>
                        <a:p>
                          <a:r>
                            <a:rPr lang="en-US" sz="1600" dirty="0"/>
                            <a:t>t=0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600" dirty="0"/>
                            <a:t>0.2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600" dirty="0"/>
                            <a:t>0.2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600" dirty="0"/>
                            <a:t>0.2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600" dirty="0"/>
                            <a:t>0.2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600" dirty="0"/>
                            <a:t>0.2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35280">
                    <a:tc>
                      <a:txBody>
                        <a:bodyPr/>
                        <a:lstStyle/>
                        <a:p>
                          <a:r>
                            <a:rPr lang="en-US" sz="1600" dirty="0"/>
                            <a:t>t=1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600" dirty="0"/>
                            <a:t>0.16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600" dirty="0"/>
                            <a:t>0.36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600" dirty="0"/>
                            <a:t>0.16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600" dirty="0"/>
                            <a:t>0.1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600" dirty="0"/>
                            <a:t>0.2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35280">
                    <a:tc>
                      <a:txBody>
                        <a:bodyPr/>
                        <a:lstStyle/>
                        <a:p>
                          <a:r>
                            <a:rPr lang="en-US" sz="1600" dirty="0"/>
                            <a:t>t=2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600" dirty="0"/>
                            <a:t>0.13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600" dirty="0"/>
                            <a:t>0.28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600" dirty="0"/>
                            <a:t>0.11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600" dirty="0"/>
                            <a:t>0.1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600" dirty="0"/>
                            <a:t>0.36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35280">
                    <a:tc>
                      <a:txBody>
                        <a:bodyPr/>
                        <a:lstStyle/>
                        <a:p>
                          <a:r>
                            <a:rPr lang="en-US" sz="1600" dirty="0"/>
                            <a:t>t=3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600" dirty="0"/>
                            <a:t>0.22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600" dirty="0"/>
                            <a:t>0.22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600" dirty="0"/>
                            <a:t>0.1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600" dirty="0"/>
                            <a:t>0.18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600" dirty="0"/>
                            <a:t>0.28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335280">
                    <a:tc>
                      <a:txBody>
                        <a:bodyPr/>
                        <a:lstStyle/>
                        <a:p>
                          <a:r>
                            <a:rPr lang="en-US" sz="1600" dirty="0"/>
                            <a:t>t=4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600" dirty="0"/>
                            <a:t>0.2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600" dirty="0"/>
                            <a:t>0.27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600" dirty="0"/>
                            <a:t>0.17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600" dirty="0"/>
                            <a:t>0.14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600" dirty="0"/>
                            <a:t>0.22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4" name="TextBox 3"/>
          <p:cNvSpPr txBox="1"/>
          <p:nvPr/>
        </p:nvSpPr>
        <p:spPr>
          <a:xfrm>
            <a:off x="6667784" y="5364718"/>
            <a:ext cx="400021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Think of the weight as a </a:t>
            </a:r>
            <a:r>
              <a:rPr lang="en-US" dirty="0">
                <a:solidFill>
                  <a:srgbClr val="FF0000"/>
                </a:solidFill>
              </a:rPr>
              <a:t>fluid</a:t>
            </a:r>
            <a:r>
              <a:rPr lang="en-US" dirty="0"/>
              <a:t>: there is constant amount of it in the graph, but it moves around until it stabilizes</a:t>
            </a:r>
          </a:p>
        </p:txBody>
      </p:sp>
    </p:spTree>
    <p:extLst>
      <p:ext uri="{BB962C8B-B14F-4D97-AF65-F5344CB8AC3E}">
        <p14:creationId xmlns:p14="http://schemas.microsoft.com/office/powerpoint/2010/main" val="40708095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sp>
        <p:nvSpPr>
          <p:cNvPr id="5130" name="Text Box 35"/>
          <p:cNvSpPr txBox="1">
            <a:spLocks noChangeArrowheads="1"/>
          </p:cNvSpPr>
          <p:nvPr/>
        </p:nvSpPr>
        <p:spPr bwMode="auto">
          <a:xfrm>
            <a:off x="1828801" y="1905001"/>
            <a:ext cx="271420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dirty="0" err="1">
                <a:solidFill>
                  <a:srgbClr val="F0C612"/>
                </a:solidFill>
                <a:latin typeface="Calibri" pitchFamily="34" charset="0"/>
              </a:rPr>
              <a:t>w</a:t>
            </a:r>
            <a:r>
              <a:rPr lang="en-US" sz="2400" baseline="-25000" dirty="0" err="1">
                <a:solidFill>
                  <a:srgbClr val="F0C612"/>
                </a:solidFill>
                <a:latin typeface="Calibri" pitchFamily="34" charset="0"/>
              </a:rPr>
              <a:t>1</a:t>
            </a:r>
            <a:r>
              <a:rPr lang="en-US" sz="2400" dirty="0">
                <a:latin typeface="Calibri" pitchFamily="34" charset="0"/>
              </a:rPr>
              <a:t> = 1/3 </a:t>
            </a:r>
            <a:r>
              <a:rPr lang="en-US" sz="2400" dirty="0" err="1">
                <a:solidFill>
                  <a:srgbClr val="008000"/>
                </a:solidFill>
                <a:latin typeface="Calibri" pitchFamily="34" charset="0"/>
              </a:rPr>
              <a:t>w</a:t>
            </a:r>
            <a:r>
              <a:rPr lang="en-US" sz="2400" baseline="-25000" dirty="0" err="1">
                <a:solidFill>
                  <a:srgbClr val="008000"/>
                </a:solidFill>
                <a:latin typeface="Calibri" pitchFamily="34" charset="0"/>
              </a:rPr>
              <a:t>4</a:t>
            </a:r>
            <a:r>
              <a:rPr lang="en-US" sz="2400" baseline="-25000" dirty="0">
                <a:latin typeface="Calibri" pitchFamily="34" charset="0"/>
              </a:rPr>
              <a:t> </a:t>
            </a:r>
            <a:r>
              <a:rPr lang="en-US" sz="2400" dirty="0">
                <a:latin typeface="Calibri" pitchFamily="34" charset="0"/>
              </a:rPr>
              <a:t>+ 1/2 </a:t>
            </a:r>
            <a:r>
              <a:rPr lang="en-US" sz="2400" dirty="0" err="1">
                <a:solidFill>
                  <a:srgbClr val="FF00FF"/>
                </a:solidFill>
                <a:latin typeface="Calibri" pitchFamily="34" charset="0"/>
              </a:rPr>
              <a:t>w</a:t>
            </a:r>
            <a:r>
              <a:rPr lang="en-US" sz="2400" baseline="-25000" dirty="0" err="1">
                <a:solidFill>
                  <a:srgbClr val="FF00FF"/>
                </a:solidFill>
                <a:latin typeface="Calibri" pitchFamily="34" charset="0"/>
              </a:rPr>
              <a:t>5</a:t>
            </a:r>
            <a:endParaRPr lang="en-US" sz="2400" baseline="-25000" dirty="0">
              <a:solidFill>
                <a:srgbClr val="FF00FF"/>
              </a:solidFill>
              <a:latin typeface="Calibri" pitchFamily="34" charset="0"/>
            </a:endParaRPr>
          </a:p>
        </p:txBody>
      </p:sp>
      <p:sp>
        <p:nvSpPr>
          <p:cNvPr id="5131" name="Text Box 36"/>
          <p:cNvSpPr txBox="1">
            <a:spLocks noChangeArrowheads="1"/>
          </p:cNvSpPr>
          <p:nvPr/>
        </p:nvSpPr>
        <p:spPr bwMode="auto">
          <a:xfrm>
            <a:off x="1846263" y="2354264"/>
            <a:ext cx="332975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dirty="0" err="1">
                <a:solidFill>
                  <a:srgbClr val="FF3300"/>
                </a:solidFill>
                <a:latin typeface="Calibri" pitchFamily="34" charset="0"/>
              </a:rPr>
              <a:t>w</a:t>
            </a:r>
            <a:r>
              <a:rPr lang="en-US" sz="2400" baseline="-25000" dirty="0" err="1">
                <a:solidFill>
                  <a:srgbClr val="FF3300"/>
                </a:solidFill>
                <a:latin typeface="Calibri" pitchFamily="34" charset="0"/>
              </a:rPr>
              <a:t>2</a:t>
            </a:r>
            <a:r>
              <a:rPr lang="en-US" sz="2400" dirty="0">
                <a:latin typeface="Calibri" pitchFamily="34" charset="0"/>
              </a:rPr>
              <a:t> = 1/2 </a:t>
            </a:r>
            <a:r>
              <a:rPr lang="en-US" sz="2400" dirty="0" err="1">
                <a:solidFill>
                  <a:srgbClr val="F0C612"/>
                </a:solidFill>
                <a:latin typeface="Calibri" pitchFamily="34" charset="0"/>
              </a:rPr>
              <a:t>w</a:t>
            </a:r>
            <a:r>
              <a:rPr lang="en-US" sz="2400" baseline="-25000" dirty="0" err="1">
                <a:solidFill>
                  <a:srgbClr val="F0C612"/>
                </a:solidFill>
                <a:latin typeface="Calibri" pitchFamily="34" charset="0"/>
              </a:rPr>
              <a:t>1</a:t>
            </a:r>
            <a:r>
              <a:rPr lang="en-US" sz="2400" dirty="0">
                <a:latin typeface="Calibri" pitchFamily="34" charset="0"/>
              </a:rPr>
              <a:t> + </a:t>
            </a:r>
            <a:r>
              <a:rPr lang="en-US" sz="2400" dirty="0" err="1">
                <a:solidFill>
                  <a:srgbClr val="0033CC"/>
                </a:solidFill>
                <a:latin typeface="Calibri" pitchFamily="34" charset="0"/>
              </a:rPr>
              <a:t>w</a:t>
            </a:r>
            <a:r>
              <a:rPr lang="en-US" sz="2400" baseline="-25000" dirty="0" err="1">
                <a:solidFill>
                  <a:srgbClr val="0033CC"/>
                </a:solidFill>
                <a:latin typeface="Calibri" pitchFamily="34" charset="0"/>
              </a:rPr>
              <a:t>3</a:t>
            </a:r>
            <a:r>
              <a:rPr lang="en-US" sz="2400" baseline="-25000" dirty="0">
                <a:latin typeface="Calibri" pitchFamily="34" charset="0"/>
              </a:rPr>
              <a:t> </a:t>
            </a:r>
            <a:r>
              <a:rPr lang="en-US" sz="2400" dirty="0">
                <a:latin typeface="Calibri" pitchFamily="34" charset="0"/>
              </a:rPr>
              <a:t>+ 1/3 </a:t>
            </a:r>
            <a:r>
              <a:rPr lang="en-US" sz="2400" dirty="0" err="1">
                <a:solidFill>
                  <a:srgbClr val="008000"/>
                </a:solidFill>
                <a:latin typeface="Calibri" pitchFamily="34" charset="0"/>
              </a:rPr>
              <a:t>w</a:t>
            </a:r>
            <a:r>
              <a:rPr lang="en-US" sz="2400" baseline="-25000" dirty="0" err="1">
                <a:solidFill>
                  <a:srgbClr val="008000"/>
                </a:solidFill>
                <a:latin typeface="Calibri" pitchFamily="34" charset="0"/>
              </a:rPr>
              <a:t>4</a:t>
            </a:r>
            <a:endParaRPr lang="en-US" sz="2400" baseline="-25000" dirty="0">
              <a:solidFill>
                <a:srgbClr val="008000"/>
              </a:solidFill>
              <a:latin typeface="Calibri" pitchFamily="34" charset="0"/>
            </a:endParaRPr>
          </a:p>
        </p:txBody>
      </p:sp>
      <p:sp>
        <p:nvSpPr>
          <p:cNvPr id="5132" name="Text Box 37"/>
          <p:cNvSpPr txBox="1">
            <a:spLocks noChangeArrowheads="1"/>
          </p:cNvSpPr>
          <p:nvPr/>
        </p:nvSpPr>
        <p:spPr bwMode="auto">
          <a:xfrm>
            <a:off x="1844676" y="2846389"/>
            <a:ext cx="273664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dirty="0" err="1">
                <a:solidFill>
                  <a:srgbClr val="0033CC"/>
                </a:solidFill>
                <a:latin typeface="Calibri" pitchFamily="34" charset="0"/>
              </a:rPr>
              <a:t>w</a:t>
            </a:r>
            <a:r>
              <a:rPr lang="en-US" sz="2400" baseline="-25000" dirty="0" err="1">
                <a:solidFill>
                  <a:srgbClr val="0033CC"/>
                </a:solidFill>
                <a:latin typeface="Calibri" pitchFamily="34" charset="0"/>
              </a:rPr>
              <a:t>3</a:t>
            </a:r>
            <a:r>
              <a:rPr lang="en-US" sz="2400" dirty="0">
                <a:solidFill>
                  <a:srgbClr val="0033CC"/>
                </a:solidFill>
                <a:latin typeface="Calibri" pitchFamily="34" charset="0"/>
              </a:rPr>
              <a:t> </a:t>
            </a:r>
            <a:r>
              <a:rPr lang="en-US" sz="2400" dirty="0">
                <a:latin typeface="Calibri" pitchFamily="34" charset="0"/>
              </a:rPr>
              <a:t>= 1/2 </a:t>
            </a:r>
            <a:r>
              <a:rPr lang="en-US" sz="2400" dirty="0" err="1">
                <a:solidFill>
                  <a:srgbClr val="F0C612"/>
                </a:solidFill>
                <a:latin typeface="Calibri" pitchFamily="34" charset="0"/>
              </a:rPr>
              <a:t>w</a:t>
            </a:r>
            <a:r>
              <a:rPr lang="en-US" sz="2400" baseline="-25000" dirty="0" err="1">
                <a:solidFill>
                  <a:srgbClr val="F0C612"/>
                </a:solidFill>
                <a:latin typeface="Calibri" pitchFamily="34" charset="0"/>
              </a:rPr>
              <a:t>1</a:t>
            </a:r>
            <a:r>
              <a:rPr lang="en-US" sz="2400" dirty="0">
                <a:latin typeface="Calibri" pitchFamily="34" charset="0"/>
              </a:rPr>
              <a:t> + 1/3 </a:t>
            </a:r>
            <a:r>
              <a:rPr lang="en-US" sz="2400" dirty="0" err="1">
                <a:solidFill>
                  <a:srgbClr val="008000"/>
                </a:solidFill>
                <a:latin typeface="Calibri" pitchFamily="34" charset="0"/>
              </a:rPr>
              <a:t>w</a:t>
            </a:r>
            <a:r>
              <a:rPr lang="en-US" sz="2400" baseline="-25000" dirty="0" err="1">
                <a:solidFill>
                  <a:srgbClr val="008000"/>
                </a:solidFill>
                <a:latin typeface="Calibri" pitchFamily="34" charset="0"/>
              </a:rPr>
              <a:t>4</a:t>
            </a:r>
            <a:endParaRPr lang="en-US" sz="2400" baseline="-25000" dirty="0">
              <a:solidFill>
                <a:srgbClr val="008000"/>
              </a:solidFill>
              <a:latin typeface="Calibri" pitchFamily="34" charset="0"/>
            </a:endParaRPr>
          </a:p>
        </p:txBody>
      </p:sp>
      <p:sp>
        <p:nvSpPr>
          <p:cNvPr id="5133" name="Text Box 38"/>
          <p:cNvSpPr txBox="1">
            <a:spLocks noChangeArrowheads="1"/>
          </p:cNvSpPr>
          <p:nvPr/>
        </p:nvSpPr>
        <p:spPr bwMode="auto">
          <a:xfrm>
            <a:off x="1847850" y="3270251"/>
            <a:ext cx="162256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dirty="0" err="1">
                <a:solidFill>
                  <a:srgbClr val="008000"/>
                </a:solidFill>
                <a:latin typeface="Calibri" pitchFamily="34" charset="0"/>
              </a:rPr>
              <a:t>w</a:t>
            </a:r>
            <a:r>
              <a:rPr lang="en-US" sz="2400" baseline="-25000" dirty="0" err="1">
                <a:solidFill>
                  <a:srgbClr val="008000"/>
                </a:solidFill>
                <a:latin typeface="Calibri" pitchFamily="34" charset="0"/>
              </a:rPr>
              <a:t>4</a:t>
            </a:r>
            <a:r>
              <a:rPr lang="en-US" sz="2400" dirty="0">
                <a:latin typeface="Calibri" pitchFamily="34" charset="0"/>
              </a:rPr>
              <a:t> = 1/2 </a:t>
            </a:r>
            <a:r>
              <a:rPr lang="en-US" sz="2400" dirty="0" err="1">
                <a:solidFill>
                  <a:srgbClr val="FF00FF"/>
                </a:solidFill>
                <a:latin typeface="Calibri" pitchFamily="34" charset="0"/>
              </a:rPr>
              <a:t>w</a:t>
            </a:r>
            <a:r>
              <a:rPr lang="en-US" sz="2400" baseline="-25000" dirty="0" err="1">
                <a:solidFill>
                  <a:srgbClr val="FF00FF"/>
                </a:solidFill>
                <a:latin typeface="Calibri" pitchFamily="34" charset="0"/>
              </a:rPr>
              <a:t>5</a:t>
            </a:r>
            <a:endParaRPr lang="en-US" sz="2400" baseline="-25000" dirty="0">
              <a:solidFill>
                <a:srgbClr val="FF00FF"/>
              </a:solidFill>
              <a:latin typeface="Calibri" pitchFamily="34" charset="0"/>
            </a:endParaRPr>
          </a:p>
        </p:txBody>
      </p:sp>
      <p:sp>
        <p:nvSpPr>
          <p:cNvPr id="5134" name="Text Box 39"/>
          <p:cNvSpPr txBox="1">
            <a:spLocks noChangeArrowheads="1"/>
          </p:cNvSpPr>
          <p:nvPr/>
        </p:nvSpPr>
        <p:spPr bwMode="auto">
          <a:xfrm>
            <a:off x="1843089" y="3767139"/>
            <a:ext cx="117051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dirty="0" err="1">
                <a:solidFill>
                  <a:srgbClr val="FF00FF"/>
                </a:solidFill>
                <a:latin typeface="Calibri" pitchFamily="34" charset="0"/>
              </a:rPr>
              <a:t>w</a:t>
            </a:r>
            <a:r>
              <a:rPr lang="en-US" sz="2400" baseline="-25000" dirty="0" err="1">
                <a:solidFill>
                  <a:srgbClr val="FF00FF"/>
                </a:solidFill>
                <a:latin typeface="Calibri" pitchFamily="34" charset="0"/>
              </a:rPr>
              <a:t>5</a:t>
            </a:r>
            <a:r>
              <a:rPr lang="en-US" sz="2400" dirty="0">
                <a:latin typeface="Calibri" pitchFamily="34" charset="0"/>
              </a:rPr>
              <a:t> = </a:t>
            </a:r>
            <a:r>
              <a:rPr lang="en-US" sz="2400" dirty="0" err="1">
                <a:solidFill>
                  <a:srgbClr val="FF3300"/>
                </a:solidFill>
                <a:latin typeface="Calibri" pitchFamily="34" charset="0"/>
              </a:rPr>
              <a:t>w</a:t>
            </a:r>
            <a:r>
              <a:rPr lang="en-US" sz="2400" baseline="-25000" dirty="0" err="1">
                <a:solidFill>
                  <a:srgbClr val="FF3300"/>
                </a:solidFill>
                <a:latin typeface="Calibri" pitchFamily="34" charset="0"/>
              </a:rPr>
              <a:t>2</a:t>
            </a:r>
            <a:r>
              <a:rPr lang="en-US" sz="2400" baseline="-25000" dirty="0">
                <a:solidFill>
                  <a:srgbClr val="FF3300"/>
                </a:solidFill>
                <a:latin typeface="Calibri" pitchFamily="34" charset="0"/>
              </a:rPr>
              <a:t> </a:t>
            </a:r>
            <a:endParaRPr lang="en-US" sz="2400" baseline="-25000" dirty="0">
              <a:solidFill>
                <a:srgbClr val="FF00FF"/>
              </a:solidFill>
              <a:latin typeface="Calibri" pitchFamily="34" charset="0"/>
            </a:endParaRPr>
          </a:p>
        </p:txBody>
      </p:sp>
      <p:grpSp>
        <p:nvGrpSpPr>
          <p:cNvPr id="39" name="Group 38"/>
          <p:cNvGrpSpPr/>
          <p:nvPr/>
        </p:nvGrpSpPr>
        <p:grpSpPr>
          <a:xfrm>
            <a:off x="6565901" y="1825588"/>
            <a:ext cx="3439729" cy="3227838"/>
            <a:chOff x="2492375" y="2467063"/>
            <a:chExt cx="3439729" cy="3227838"/>
          </a:xfrm>
        </p:grpSpPr>
        <p:grpSp>
          <p:nvGrpSpPr>
            <p:cNvPr id="40" name="Group 39"/>
            <p:cNvGrpSpPr/>
            <p:nvPr/>
          </p:nvGrpSpPr>
          <p:grpSpPr>
            <a:xfrm>
              <a:off x="2492375" y="2841650"/>
              <a:ext cx="3439729" cy="2483919"/>
              <a:chOff x="2492375" y="2841650"/>
              <a:chExt cx="3439729" cy="2483919"/>
            </a:xfrm>
          </p:grpSpPr>
          <p:sp>
            <p:nvSpPr>
              <p:cNvPr id="46" name="Line 19"/>
              <p:cNvSpPr>
                <a:spLocks noChangeShapeType="1"/>
              </p:cNvSpPr>
              <p:nvPr/>
            </p:nvSpPr>
            <p:spPr bwMode="auto">
              <a:xfrm>
                <a:off x="3460750" y="5186747"/>
                <a:ext cx="1270000" cy="137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" name="Line 20"/>
              <p:cNvSpPr>
                <a:spLocks noChangeShapeType="1"/>
              </p:cNvSpPr>
              <p:nvPr/>
            </p:nvSpPr>
            <p:spPr bwMode="auto">
              <a:xfrm flipH="1">
                <a:off x="3143250" y="3542671"/>
                <a:ext cx="1079500" cy="1117971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" name="Line 21"/>
              <p:cNvSpPr>
                <a:spLocks noChangeShapeType="1"/>
              </p:cNvSpPr>
              <p:nvPr/>
            </p:nvSpPr>
            <p:spPr bwMode="auto">
              <a:xfrm flipH="1" flipV="1">
                <a:off x="2762250" y="4068775"/>
                <a:ext cx="190500" cy="591867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" name="Line 22"/>
              <p:cNvSpPr>
                <a:spLocks noChangeShapeType="1"/>
              </p:cNvSpPr>
              <p:nvPr/>
            </p:nvSpPr>
            <p:spPr bwMode="auto">
              <a:xfrm flipV="1">
                <a:off x="3143250" y="3213856"/>
                <a:ext cx="952500" cy="26305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" name="Line 23"/>
              <p:cNvSpPr>
                <a:spLocks noChangeShapeType="1"/>
              </p:cNvSpPr>
              <p:nvPr/>
            </p:nvSpPr>
            <p:spPr bwMode="auto">
              <a:xfrm>
                <a:off x="3079750" y="3805723"/>
                <a:ext cx="2222500" cy="137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" name="Line 24"/>
              <p:cNvSpPr>
                <a:spLocks noChangeShapeType="1"/>
              </p:cNvSpPr>
              <p:nvPr/>
            </p:nvSpPr>
            <p:spPr bwMode="auto">
              <a:xfrm flipH="1" flipV="1">
                <a:off x="4730750" y="3213855"/>
                <a:ext cx="635000" cy="394577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2" name="Line 25"/>
              <p:cNvSpPr>
                <a:spLocks noChangeShapeType="1"/>
              </p:cNvSpPr>
              <p:nvPr/>
            </p:nvSpPr>
            <p:spPr bwMode="auto">
              <a:xfrm flipH="1" flipV="1">
                <a:off x="4476750" y="3542671"/>
                <a:ext cx="571500" cy="1249497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3" name="Line 26"/>
              <p:cNvSpPr>
                <a:spLocks noChangeShapeType="1"/>
              </p:cNvSpPr>
              <p:nvPr/>
            </p:nvSpPr>
            <p:spPr bwMode="auto">
              <a:xfrm flipV="1">
                <a:off x="5238750" y="4266065"/>
                <a:ext cx="381000" cy="52610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" name="Line 27"/>
              <p:cNvSpPr>
                <a:spLocks noChangeShapeType="1"/>
              </p:cNvSpPr>
              <p:nvPr/>
            </p:nvSpPr>
            <p:spPr bwMode="auto">
              <a:xfrm flipH="1" flipV="1">
                <a:off x="3143250" y="4003012"/>
                <a:ext cx="1651000" cy="105220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" name="Oval 54"/>
              <p:cNvSpPr/>
              <p:nvPr/>
            </p:nvSpPr>
            <p:spPr>
              <a:xfrm>
                <a:off x="2809875" y="4765892"/>
                <a:ext cx="539750" cy="533400"/>
              </a:xfrm>
              <a:prstGeom prst="ellipse">
                <a:avLst/>
              </a:prstGeom>
              <a:solidFill>
                <a:srgbClr val="FF3399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FF3399"/>
                  </a:solidFill>
                </a:endParaRPr>
              </a:p>
            </p:txBody>
          </p:sp>
          <p:sp>
            <p:nvSpPr>
              <p:cNvPr id="56" name="Oval 55"/>
              <p:cNvSpPr/>
              <p:nvPr/>
            </p:nvSpPr>
            <p:spPr>
              <a:xfrm>
                <a:off x="2492375" y="3375050"/>
                <a:ext cx="539750" cy="533400"/>
              </a:xfrm>
              <a:prstGeom prst="ellipse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FF3399"/>
                  </a:solidFill>
                </a:endParaRPr>
              </a:p>
            </p:txBody>
          </p:sp>
          <p:sp>
            <p:nvSpPr>
              <p:cNvPr id="57" name="Oval 56"/>
              <p:cNvSpPr/>
              <p:nvPr/>
            </p:nvSpPr>
            <p:spPr>
              <a:xfrm>
                <a:off x="4144798" y="2841650"/>
                <a:ext cx="539750" cy="533400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FF3399"/>
                  </a:solidFill>
                </a:endParaRPr>
              </a:p>
            </p:txBody>
          </p:sp>
          <p:sp>
            <p:nvSpPr>
              <p:cNvPr id="58" name="Oval 57"/>
              <p:cNvSpPr/>
              <p:nvPr/>
            </p:nvSpPr>
            <p:spPr>
              <a:xfrm>
                <a:off x="5392354" y="3641750"/>
                <a:ext cx="539750" cy="533400"/>
              </a:xfrm>
              <a:prstGeom prst="ellipse">
                <a:avLst/>
              </a:prstGeom>
              <a:solidFill>
                <a:srgbClr val="0070C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FF3399"/>
                  </a:solidFill>
                </a:endParaRPr>
              </a:p>
            </p:txBody>
          </p:sp>
          <p:sp>
            <p:nvSpPr>
              <p:cNvPr id="59" name="Oval 58"/>
              <p:cNvSpPr/>
              <p:nvPr/>
            </p:nvSpPr>
            <p:spPr>
              <a:xfrm>
                <a:off x="4852604" y="4792169"/>
                <a:ext cx="539750" cy="533400"/>
              </a:xfrm>
              <a:prstGeom prst="ellipse">
                <a:avLst/>
              </a:prstGeom>
              <a:solidFill>
                <a:srgbClr val="00B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FF3399"/>
                  </a:solidFill>
                </a:endParaRPr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1" name="TextBox 40"/>
                <p:cNvSpPr txBox="1"/>
                <p:nvPr/>
              </p:nvSpPr>
              <p:spPr>
                <a:xfrm>
                  <a:off x="4150214" y="2467063"/>
                  <a:ext cx="478913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𝑣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41" name="TextBox 4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150214" y="2467063"/>
                  <a:ext cx="478913" cy="369332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2" name="TextBox 41"/>
                <p:cNvSpPr txBox="1"/>
                <p:nvPr/>
              </p:nvSpPr>
              <p:spPr>
                <a:xfrm>
                  <a:off x="5418478" y="3190384"/>
                  <a:ext cx="478913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𝑣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42" name="TextBox 4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418478" y="3190384"/>
                  <a:ext cx="478913" cy="369332"/>
                </a:xfrm>
                <a:prstGeom prst="rect">
                  <a:avLst/>
                </a:prstGeom>
                <a:blipFill rotWithShape="0"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3" name="TextBox 42"/>
                <p:cNvSpPr txBox="1"/>
                <p:nvPr/>
              </p:nvSpPr>
              <p:spPr>
                <a:xfrm>
                  <a:off x="4885778" y="5325569"/>
                  <a:ext cx="478913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𝑣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4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43" name="TextBox 4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885778" y="5325569"/>
                  <a:ext cx="478913" cy="369332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4" name="TextBox 43"/>
                <p:cNvSpPr txBox="1"/>
                <p:nvPr/>
              </p:nvSpPr>
              <p:spPr>
                <a:xfrm>
                  <a:off x="2809875" y="5325569"/>
                  <a:ext cx="478913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𝑣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5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44" name="TextBox 4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09875" y="5325569"/>
                  <a:ext cx="478913" cy="369332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 b="-163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5" name="TextBox 44"/>
                <p:cNvSpPr txBox="1"/>
                <p:nvPr/>
              </p:nvSpPr>
              <p:spPr>
                <a:xfrm>
                  <a:off x="2500067" y="2923684"/>
                  <a:ext cx="478913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𝑣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45" name="TextBox 4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00067" y="2923684"/>
                  <a:ext cx="478913" cy="369332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" name="Table 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233573100"/>
                  </p:ext>
                </p:extLst>
              </p:nvPr>
            </p:nvGraphicFramePr>
            <p:xfrm>
              <a:off x="2286000" y="5029438"/>
              <a:ext cx="3988060" cy="670560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65278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667056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667056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667056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667056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  <a:gridCol w="667056">
                      <a:extLst>
                        <a:ext uri="{9D8B030D-6E8A-4147-A177-3AD203B41FA5}">
                          <a16:colId xmlns:a16="http://schemas.microsoft.com/office/drawing/2014/main" val="20005"/>
                        </a:ext>
                      </a:extLst>
                    </a:gridCol>
                  </a:tblGrid>
                  <a:tr h="310991">
                    <a:tc>
                      <a:txBody>
                        <a:bodyPr/>
                        <a:lstStyle/>
                        <a:p>
                          <a:endParaRPr 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600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b="1" i="1" smtClean="0">
                                        <a:latin typeface="Cambria Math"/>
                                      </a:rPr>
                                      <m:t>𝒘</m:t>
                                    </m:r>
                                  </m:e>
                                  <m:sub>
                                    <m:r>
                                      <a:rPr lang="en-US" sz="1600" b="1" i="1" smtClean="0">
                                        <a:latin typeface="Cambria Math"/>
                                      </a:rPr>
                                      <m:t>𝟏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600" b="1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b="1" i="1" dirty="0" smtClean="0">
                                        <a:latin typeface="Cambria Math"/>
                                      </a:rPr>
                                      <m:t>𝒘</m:t>
                                    </m:r>
                                  </m:e>
                                  <m:sub>
                                    <m:r>
                                      <a:rPr lang="en-US" sz="1600" b="1" i="1" dirty="0" smtClean="0">
                                        <a:latin typeface="Cambria Math"/>
                                      </a:rPr>
                                      <m:t>𝟐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600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b="1" i="1" smtClean="0">
                                        <a:latin typeface="Cambria Math"/>
                                      </a:rPr>
                                      <m:t>𝒘</m:t>
                                    </m:r>
                                  </m:e>
                                  <m:sub>
                                    <m:r>
                                      <a:rPr lang="en-US" sz="1600" b="1" i="1" smtClean="0">
                                        <a:latin typeface="Cambria Math"/>
                                      </a:rPr>
                                      <m:t>𝟑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600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b="1" i="1" smtClean="0">
                                        <a:latin typeface="Cambria Math"/>
                                      </a:rPr>
                                      <m:t>𝒘</m:t>
                                    </m:r>
                                  </m:e>
                                  <m:sub>
                                    <m:r>
                                      <a:rPr lang="en-US" sz="1600" b="1" i="1" smtClean="0">
                                        <a:latin typeface="Cambria Math"/>
                                      </a:rPr>
                                      <m:t>𝟒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600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b="1" i="1" smtClean="0">
                                        <a:latin typeface="Cambria Math"/>
                                      </a:rPr>
                                      <m:t>𝒘</m:t>
                                    </m:r>
                                  </m:e>
                                  <m:sub>
                                    <m:r>
                                      <a:rPr lang="en-US" sz="1600" b="1" i="1" smtClean="0">
                                        <a:latin typeface="Cambria Math"/>
                                      </a:rPr>
                                      <m:t>𝟓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6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10991">
                    <a:tc>
                      <a:txBody>
                        <a:bodyPr/>
                        <a:lstStyle/>
                        <a:p>
                          <a:r>
                            <a:rPr lang="en-US" sz="1600" dirty="0"/>
                            <a:t>t=25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600" dirty="0"/>
                            <a:t>0.18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600" dirty="0"/>
                            <a:t>0.27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600" dirty="0"/>
                            <a:t>0.13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600" dirty="0"/>
                            <a:t>0.13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600" dirty="0"/>
                            <a:t>0.27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" name="Table 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233573100"/>
                  </p:ext>
                </p:extLst>
              </p:nvPr>
            </p:nvGraphicFramePr>
            <p:xfrm>
              <a:off x="2286000" y="5029438"/>
              <a:ext cx="3988060" cy="670560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65278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667056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667056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667056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667056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  <a:gridCol w="667056">
                      <a:extLst>
                        <a:ext uri="{9D8B030D-6E8A-4147-A177-3AD203B41FA5}">
                          <a16:colId xmlns:a16="http://schemas.microsoft.com/office/drawing/2014/main" val="20005"/>
                        </a:ext>
                      </a:extLst>
                    </a:gridCol>
                  </a:tblGrid>
                  <a:tr h="335280">
                    <a:tc>
                      <a:txBody>
                        <a:bodyPr/>
                        <a:lstStyle/>
                        <a:p>
                          <a:endParaRPr 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99091" t="-3571" r="-401818" b="-11964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200917" t="-3571" r="-305505" b="-11964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298182" t="-3571" r="-202727" b="-11964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401835" t="-3571" r="-104587" b="-11964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9"/>
                          <a:stretch>
                            <a:fillRect l="-497273" t="-3571" r="-3636" b="-11964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35280">
                    <a:tc>
                      <a:txBody>
                        <a:bodyPr/>
                        <a:lstStyle/>
                        <a:p>
                          <a:r>
                            <a:rPr lang="en-US" sz="1600" dirty="0"/>
                            <a:t>t=25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600" dirty="0"/>
                            <a:t>0.18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600" dirty="0"/>
                            <a:t>0.27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600" dirty="0"/>
                            <a:t>0.13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600" dirty="0"/>
                            <a:t>0.13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600" dirty="0"/>
                            <a:t>0.27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4" name="TextBox 3"/>
          <p:cNvSpPr txBox="1"/>
          <p:nvPr/>
        </p:nvSpPr>
        <p:spPr>
          <a:xfrm>
            <a:off x="6667784" y="5364718"/>
            <a:ext cx="400021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Think of the weight as a </a:t>
            </a:r>
            <a:r>
              <a:rPr lang="en-US" dirty="0">
                <a:solidFill>
                  <a:srgbClr val="FF0000"/>
                </a:solidFill>
              </a:rPr>
              <a:t>fluid</a:t>
            </a:r>
            <a:r>
              <a:rPr lang="en-US" dirty="0"/>
              <a:t>: there is constant amount of it in the graph, but it moves around until it stabilizes</a:t>
            </a:r>
          </a:p>
        </p:txBody>
      </p:sp>
    </p:spTree>
    <p:extLst>
      <p:ext uri="{BB962C8B-B14F-4D97-AF65-F5344CB8AC3E}">
        <p14:creationId xmlns:p14="http://schemas.microsoft.com/office/powerpoint/2010/main" val="24152346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Freeform 78"/>
          <p:cNvSpPr/>
          <p:nvPr/>
        </p:nvSpPr>
        <p:spPr>
          <a:xfrm>
            <a:off x="9656898" y="2092894"/>
            <a:ext cx="765354" cy="190940"/>
          </a:xfrm>
          <a:custGeom>
            <a:avLst/>
            <a:gdLst>
              <a:gd name="connsiteX0" fmla="*/ 0 w 1678283"/>
              <a:gd name="connsiteY0" fmla="*/ 130665 h 763262"/>
              <a:gd name="connsiteX1" fmla="*/ 217714 w 1678283"/>
              <a:gd name="connsiteY1" fmla="*/ 54465 h 763262"/>
              <a:gd name="connsiteX2" fmla="*/ 522514 w 1678283"/>
              <a:gd name="connsiteY2" fmla="*/ 108894 h 763262"/>
              <a:gd name="connsiteX3" fmla="*/ 838200 w 1678283"/>
              <a:gd name="connsiteY3" fmla="*/ 87122 h 763262"/>
              <a:gd name="connsiteX4" fmla="*/ 1197428 w 1678283"/>
              <a:gd name="connsiteY4" fmla="*/ 37 h 763262"/>
              <a:gd name="connsiteX5" fmla="*/ 1469571 w 1678283"/>
              <a:gd name="connsiteY5" fmla="*/ 76237 h 763262"/>
              <a:gd name="connsiteX6" fmla="*/ 1676400 w 1678283"/>
              <a:gd name="connsiteY6" fmla="*/ 76237 h 763262"/>
              <a:gd name="connsiteX7" fmla="*/ 1567543 w 1678283"/>
              <a:gd name="connsiteY7" fmla="*/ 272180 h 763262"/>
              <a:gd name="connsiteX8" fmla="*/ 1491343 w 1678283"/>
              <a:gd name="connsiteY8" fmla="*/ 424580 h 763262"/>
              <a:gd name="connsiteX9" fmla="*/ 1251857 w 1678283"/>
              <a:gd name="connsiteY9" fmla="*/ 631408 h 763262"/>
              <a:gd name="connsiteX10" fmla="*/ 1066800 w 1678283"/>
              <a:gd name="connsiteY10" fmla="*/ 718494 h 763262"/>
              <a:gd name="connsiteX11" fmla="*/ 827314 w 1678283"/>
              <a:gd name="connsiteY11" fmla="*/ 762037 h 763262"/>
              <a:gd name="connsiteX12" fmla="*/ 544285 w 1678283"/>
              <a:gd name="connsiteY12" fmla="*/ 740265 h 763262"/>
              <a:gd name="connsiteX13" fmla="*/ 326571 w 1678283"/>
              <a:gd name="connsiteY13" fmla="*/ 631408 h 763262"/>
              <a:gd name="connsiteX14" fmla="*/ 174171 w 1678283"/>
              <a:gd name="connsiteY14" fmla="*/ 468122 h 763262"/>
              <a:gd name="connsiteX15" fmla="*/ 65314 w 1678283"/>
              <a:gd name="connsiteY15" fmla="*/ 315722 h 763262"/>
              <a:gd name="connsiteX0" fmla="*/ 0 w 1678283"/>
              <a:gd name="connsiteY0" fmla="*/ 130665 h 763262"/>
              <a:gd name="connsiteX1" fmla="*/ 217714 w 1678283"/>
              <a:gd name="connsiteY1" fmla="*/ 54465 h 763262"/>
              <a:gd name="connsiteX2" fmla="*/ 522514 w 1678283"/>
              <a:gd name="connsiteY2" fmla="*/ 108894 h 763262"/>
              <a:gd name="connsiteX3" fmla="*/ 838200 w 1678283"/>
              <a:gd name="connsiteY3" fmla="*/ 87122 h 763262"/>
              <a:gd name="connsiteX4" fmla="*/ 1197428 w 1678283"/>
              <a:gd name="connsiteY4" fmla="*/ 37 h 763262"/>
              <a:gd name="connsiteX5" fmla="*/ 1469571 w 1678283"/>
              <a:gd name="connsiteY5" fmla="*/ 76237 h 763262"/>
              <a:gd name="connsiteX6" fmla="*/ 1676400 w 1678283"/>
              <a:gd name="connsiteY6" fmla="*/ 76237 h 763262"/>
              <a:gd name="connsiteX7" fmla="*/ 1567543 w 1678283"/>
              <a:gd name="connsiteY7" fmla="*/ 293951 h 763262"/>
              <a:gd name="connsiteX8" fmla="*/ 1491343 w 1678283"/>
              <a:gd name="connsiteY8" fmla="*/ 424580 h 763262"/>
              <a:gd name="connsiteX9" fmla="*/ 1251857 w 1678283"/>
              <a:gd name="connsiteY9" fmla="*/ 631408 h 763262"/>
              <a:gd name="connsiteX10" fmla="*/ 1066800 w 1678283"/>
              <a:gd name="connsiteY10" fmla="*/ 718494 h 763262"/>
              <a:gd name="connsiteX11" fmla="*/ 827314 w 1678283"/>
              <a:gd name="connsiteY11" fmla="*/ 762037 h 763262"/>
              <a:gd name="connsiteX12" fmla="*/ 544285 w 1678283"/>
              <a:gd name="connsiteY12" fmla="*/ 740265 h 763262"/>
              <a:gd name="connsiteX13" fmla="*/ 326571 w 1678283"/>
              <a:gd name="connsiteY13" fmla="*/ 631408 h 763262"/>
              <a:gd name="connsiteX14" fmla="*/ 174171 w 1678283"/>
              <a:gd name="connsiteY14" fmla="*/ 468122 h 763262"/>
              <a:gd name="connsiteX15" fmla="*/ 65314 w 1678283"/>
              <a:gd name="connsiteY15" fmla="*/ 315722 h 763262"/>
              <a:gd name="connsiteX0" fmla="*/ 0 w 1635710"/>
              <a:gd name="connsiteY0" fmla="*/ 130665 h 763262"/>
              <a:gd name="connsiteX1" fmla="*/ 217714 w 1635710"/>
              <a:gd name="connsiteY1" fmla="*/ 54465 h 763262"/>
              <a:gd name="connsiteX2" fmla="*/ 522514 w 1635710"/>
              <a:gd name="connsiteY2" fmla="*/ 108894 h 763262"/>
              <a:gd name="connsiteX3" fmla="*/ 838200 w 1635710"/>
              <a:gd name="connsiteY3" fmla="*/ 87122 h 763262"/>
              <a:gd name="connsiteX4" fmla="*/ 1197428 w 1635710"/>
              <a:gd name="connsiteY4" fmla="*/ 37 h 763262"/>
              <a:gd name="connsiteX5" fmla="*/ 1469571 w 1635710"/>
              <a:gd name="connsiteY5" fmla="*/ 76237 h 763262"/>
              <a:gd name="connsiteX6" fmla="*/ 1632857 w 1635710"/>
              <a:gd name="connsiteY6" fmla="*/ 76237 h 763262"/>
              <a:gd name="connsiteX7" fmla="*/ 1567543 w 1635710"/>
              <a:gd name="connsiteY7" fmla="*/ 293951 h 763262"/>
              <a:gd name="connsiteX8" fmla="*/ 1491343 w 1635710"/>
              <a:gd name="connsiteY8" fmla="*/ 424580 h 763262"/>
              <a:gd name="connsiteX9" fmla="*/ 1251857 w 1635710"/>
              <a:gd name="connsiteY9" fmla="*/ 631408 h 763262"/>
              <a:gd name="connsiteX10" fmla="*/ 1066800 w 1635710"/>
              <a:gd name="connsiteY10" fmla="*/ 718494 h 763262"/>
              <a:gd name="connsiteX11" fmla="*/ 827314 w 1635710"/>
              <a:gd name="connsiteY11" fmla="*/ 762037 h 763262"/>
              <a:gd name="connsiteX12" fmla="*/ 544285 w 1635710"/>
              <a:gd name="connsiteY12" fmla="*/ 740265 h 763262"/>
              <a:gd name="connsiteX13" fmla="*/ 326571 w 1635710"/>
              <a:gd name="connsiteY13" fmla="*/ 631408 h 763262"/>
              <a:gd name="connsiteX14" fmla="*/ 174171 w 1635710"/>
              <a:gd name="connsiteY14" fmla="*/ 468122 h 763262"/>
              <a:gd name="connsiteX15" fmla="*/ 65314 w 1635710"/>
              <a:gd name="connsiteY15" fmla="*/ 315722 h 763262"/>
              <a:gd name="connsiteX0" fmla="*/ 0 w 1635710"/>
              <a:gd name="connsiteY0" fmla="*/ 130665 h 763262"/>
              <a:gd name="connsiteX1" fmla="*/ 217714 w 1635710"/>
              <a:gd name="connsiteY1" fmla="*/ 54465 h 763262"/>
              <a:gd name="connsiteX2" fmla="*/ 522514 w 1635710"/>
              <a:gd name="connsiteY2" fmla="*/ 108894 h 763262"/>
              <a:gd name="connsiteX3" fmla="*/ 838200 w 1635710"/>
              <a:gd name="connsiteY3" fmla="*/ 87122 h 763262"/>
              <a:gd name="connsiteX4" fmla="*/ 1197428 w 1635710"/>
              <a:gd name="connsiteY4" fmla="*/ 37 h 763262"/>
              <a:gd name="connsiteX5" fmla="*/ 1469571 w 1635710"/>
              <a:gd name="connsiteY5" fmla="*/ 76237 h 763262"/>
              <a:gd name="connsiteX6" fmla="*/ 1632857 w 1635710"/>
              <a:gd name="connsiteY6" fmla="*/ 76237 h 763262"/>
              <a:gd name="connsiteX7" fmla="*/ 1567543 w 1635710"/>
              <a:gd name="connsiteY7" fmla="*/ 293951 h 763262"/>
              <a:gd name="connsiteX8" fmla="*/ 1491343 w 1635710"/>
              <a:gd name="connsiteY8" fmla="*/ 424580 h 763262"/>
              <a:gd name="connsiteX9" fmla="*/ 1338943 w 1635710"/>
              <a:gd name="connsiteY9" fmla="*/ 576980 h 763262"/>
              <a:gd name="connsiteX10" fmla="*/ 1066800 w 1635710"/>
              <a:gd name="connsiteY10" fmla="*/ 718494 h 763262"/>
              <a:gd name="connsiteX11" fmla="*/ 827314 w 1635710"/>
              <a:gd name="connsiteY11" fmla="*/ 762037 h 763262"/>
              <a:gd name="connsiteX12" fmla="*/ 544285 w 1635710"/>
              <a:gd name="connsiteY12" fmla="*/ 740265 h 763262"/>
              <a:gd name="connsiteX13" fmla="*/ 326571 w 1635710"/>
              <a:gd name="connsiteY13" fmla="*/ 631408 h 763262"/>
              <a:gd name="connsiteX14" fmla="*/ 174171 w 1635710"/>
              <a:gd name="connsiteY14" fmla="*/ 468122 h 763262"/>
              <a:gd name="connsiteX15" fmla="*/ 65314 w 1635710"/>
              <a:gd name="connsiteY15" fmla="*/ 315722 h 763262"/>
              <a:gd name="connsiteX0" fmla="*/ 0 w 1635710"/>
              <a:gd name="connsiteY0" fmla="*/ 130665 h 762208"/>
              <a:gd name="connsiteX1" fmla="*/ 217714 w 1635710"/>
              <a:gd name="connsiteY1" fmla="*/ 54465 h 762208"/>
              <a:gd name="connsiteX2" fmla="*/ 522514 w 1635710"/>
              <a:gd name="connsiteY2" fmla="*/ 108894 h 762208"/>
              <a:gd name="connsiteX3" fmla="*/ 838200 w 1635710"/>
              <a:gd name="connsiteY3" fmla="*/ 87122 h 762208"/>
              <a:gd name="connsiteX4" fmla="*/ 1197428 w 1635710"/>
              <a:gd name="connsiteY4" fmla="*/ 37 h 762208"/>
              <a:gd name="connsiteX5" fmla="*/ 1469571 w 1635710"/>
              <a:gd name="connsiteY5" fmla="*/ 76237 h 762208"/>
              <a:gd name="connsiteX6" fmla="*/ 1632857 w 1635710"/>
              <a:gd name="connsiteY6" fmla="*/ 76237 h 762208"/>
              <a:gd name="connsiteX7" fmla="*/ 1567543 w 1635710"/>
              <a:gd name="connsiteY7" fmla="*/ 293951 h 762208"/>
              <a:gd name="connsiteX8" fmla="*/ 1491343 w 1635710"/>
              <a:gd name="connsiteY8" fmla="*/ 424580 h 762208"/>
              <a:gd name="connsiteX9" fmla="*/ 1338943 w 1635710"/>
              <a:gd name="connsiteY9" fmla="*/ 576980 h 762208"/>
              <a:gd name="connsiteX10" fmla="*/ 1066800 w 1635710"/>
              <a:gd name="connsiteY10" fmla="*/ 718494 h 762208"/>
              <a:gd name="connsiteX11" fmla="*/ 827314 w 1635710"/>
              <a:gd name="connsiteY11" fmla="*/ 762037 h 762208"/>
              <a:gd name="connsiteX12" fmla="*/ 555171 w 1635710"/>
              <a:gd name="connsiteY12" fmla="*/ 729379 h 762208"/>
              <a:gd name="connsiteX13" fmla="*/ 326571 w 1635710"/>
              <a:gd name="connsiteY13" fmla="*/ 631408 h 762208"/>
              <a:gd name="connsiteX14" fmla="*/ 174171 w 1635710"/>
              <a:gd name="connsiteY14" fmla="*/ 468122 h 762208"/>
              <a:gd name="connsiteX15" fmla="*/ 65314 w 1635710"/>
              <a:gd name="connsiteY15" fmla="*/ 315722 h 762208"/>
              <a:gd name="connsiteX0" fmla="*/ 0 w 1635710"/>
              <a:gd name="connsiteY0" fmla="*/ 130665 h 762350"/>
              <a:gd name="connsiteX1" fmla="*/ 217714 w 1635710"/>
              <a:gd name="connsiteY1" fmla="*/ 54465 h 762350"/>
              <a:gd name="connsiteX2" fmla="*/ 522514 w 1635710"/>
              <a:gd name="connsiteY2" fmla="*/ 108894 h 762350"/>
              <a:gd name="connsiteX3" fmla="*/ 838200 w 1635710"/>
              <a:gd name="connsiteY3" fmla="*/ 87122 h 762350"/>
              <a:gd name="connsiteX4" fmla="*/ 1197428 w 1635710"/>
              <a:gd name="connsiteY4" fmla="*/ 37 h 762350"/>
              <a:gd name="connsiteX5" fmla="*/ 1469571 w 1635710"/>
              <a:gd name="connsiteY5" fmla="*/ 76237 h 762350"/>
              <a:gd name="connsiteX6" fmla="*/ 1632857 w 1635710"/>
              <a:gd name="connsiteY6" fmla="*/ 76237 h 762350"/>
              <a:gd name="connsiteX7" fmla="*/ 1567543 w 1635710"/>
              <a:gd name="connsiteY7" fmla="*/ 293951 h 762350"/>
              <a:gd name="connsiteX8" fmla="*/ 1491343 w 1635710"/>
              <a:gd name="connsiteY8" fmla="*/ 424580 h 762350"/>
              <a:gd name="connsiteX9" fmla="*/ 1338943 w 1635710"/>
              <a:gd name="connsiteY9" fmla="*/ 576980 h 762350"/>
              <a:gd name="connsiteX10" fmla="*/ 1066800 w 1635710"/>
              <a:gd name="connsiteY10" fmla="*/ 718494 h 762350"/>
              <a:gd name="connsiteX11" fmla="*/ 827314 w 1635710"/>
              <a:gd name="connsiteY11" fmla="*/ 762037 h 762350"/>
              <a:gd name="connsiteX12" fmla="*/ 555171 w 1635710"/>
              <a:gd name="connsiteY12" fmla="*/ 729379 h 762350"/>
              <a:gd name="connsiteX13" fmla="*/ 348343 w 1635710"/>
              <a:gd name="connsiteY13" fmla="*/ 587865 h 762350"/>
              <a:gd name="connsiteX14" fmla="*/ 174171 w 1635710"/>
              <a:gd name="connsiteY14" fmla="*/ 468122 h 762350"/>
              <a:gd name="connsiteX15" fmla="*/ 65314 w 1635710"/>
              <a:gd name="connsiteY15" fmla="*/ 315722 h 762350"/>
              <a:gd name="connsiteX0" fmla="*/ 0 w 1635710"/>
              <a:gd name="connsiteY0" fmla="*/ 130665 h 762350"/>
              <a:gd name="connsiteX1" fmla="*/ 217714 w 1635710"/>
              <a:gd name="connsiteY1" fmla="*/ 54465 h 762350"/>
              <a:gd name="connsiteX2" fmla="*/ 522514 w 1635710"/>
              <a:gd name="connsiteY2" fmla="*/ 108894 h 762350"/>
              <a:gd name="connsiteX3" fmla="*/ 838200 w 1635710"/>
              <a:gd name="connsiteY3" fmla="*/ 87122 h 762350"/>
              <a:gd name="connsiteX4" fmla="*/ 1197428 w 1635710"/>
              <a:gd name="connsiteY4" fmla="*/ 37 h 762350"/>
              <a:gd name="connsiteX5" fmla="*/ 1469571 w 1635710"/>
              <a:gd name="connsiteY5" fmla="*/ 76237 h 762350"/>
              <a:gd name="connsiteX6" fmla="*/ 1632857 w 1635710"/>
              <a:gd name="connsiteY6" fmla="*/ 76237 h 762350"/>
              <a:gd name="connsiteX7" fmla="*/ 1567543 w 1635710"/>
              <a:gd name="connsiteY7" fmla="*/ 293951 h 762350"/>
              <a:gd name="connsiteX8" fmla="*/ 1491343 w 1635710"/>
              <a:gd name="connsiteY8" fmla="*/ 424580 h 762350"/>
              <a:gd name="connsiteX9" fmla="*/ 1338943 w 1635710"/>
              <a:gd name="connsiteY9" fmla="*/ 576980 h 762350"/>
              <a:gd name="connsiteX10" fmla="*/ 1066800 w 1635710"/>
              <a:gd name="connsiteY10" fmla="*/ 718494 h 762350"/>
              <a:gd name="connsiteX11" fmla="*/ 827314 w 1635710"/>
              <a:gd name="connsiteY11" fmla="*/ 762037 h 762350"/>
              <a:gd name="connsiteX12" fmla="*/ 555171 w 1635710"/>
              <a:gd name="connsiteY12" fmla="*/ 729379 h 762350"/>
              <a:gd name="connsiteX13" fmla="*/ 348343 w 1635710"/>
              <a:gd name="connsiteY13" fmla="*/ 587865 h 762350"/>
              <a:gd name="connsiteX14" fmla="*/ 206828 w 1635710"/>
              <a:gd name="connsiteY14" fmla="*/ 446350 h 762350"/>
              <a:gd name="connsiteX15" fmla="*/ 65314 w 1635710"/>
              <a:gd name="connsiteY15" fmla="*/ 315722 h 762350"/>
              <a:gd name="connsiteX0" fmla="*/ 0 w 1635710"/>
              <a:gd name="connsiteY0" fmla="*/ 130665 h 762350"/>
              <a:gd name="connsiteX1" fmla="*/ 217714 w 1635710"/>
              <a:gd name="connsiteY1" fmla="*/ 54465 h 762350"/>
              <a:gd name="connsiteX2" fmla="*/ 522514 w 1635710"/>
              <a:gd name="connsiteY2" fmla="*/ 108894 h 762350"/>
              <a:gd name="connsiteX3" fmla="*/ 838200 w 1635710"/>
              <a:gd name="connsiteY3" fmla="*/ 87122 h 762350"/>
              <a:gd name="connsiteX4" fmla="*/ 1197428 w 1635710"/>
              <a:gd name="connsiteY4" fmla="*/ 37 h 762350"/>
              <a:gd name="connsiteX5" fmla="*/ 1469571 w 1635710"/>
              <a:gd name="connsiteY5" fmla="*/ 76237 h 762350"/>
              <a:gd name="connsiteX6" fmla="*/ 1632857 w 1635710"/>
              <a:gd name="connsiteY6" fmla="*/ 76237 h 762350"/>
              <a:gd name="connsiteX7" fmla="*/ 1567543 w 1635710"/>
              <a:gd name="connsiteY7" fmla="*/ 293951 h 762350"/>
              <a:gd name="connsiteX8" fmla="*/ 1491343 w 1635710"/>
              <a:gd name="connsiteY8" fmla="*/ 424580 h 762350"/>
              <a:gd name="connsiteX9" fmla="*/ 1338943 w 1635710"/>
              <a:gd name="connsiteY9" fmla="*/ 576980 h 762350"/>
              <a:gd name="connsiteX10" fmla="*/ 1066800 w 1635710"/>
              <a:gd name="connsiteY10" fmla="*/ 718494 h 762350"/>
              <a:gd name="connsiteX11" fmla="*/ 827314 w 1635710"/>
              <a:gd name="connsiteY11" fmla="*/ 762037 h 762350"/>
              <a:gd name="connsiteX12" fmla="*/ 555171 w 1635710"/>
              <a:gd name="connsiteY12" fmla="*/ 729379 h 762350"/>
              <a:gd name="connsiteX13" fmla="*/ 348343 w 1635710"/>
              <a:gd name="connsiteY13" fmla="*/ 587865 h 762350"/>
              <a:gd name="connsiteX14" fmla="*/ 206828 w 1635710"/>
              <a:gd name="connsiteY14" fmla="*/ 446350 h 762350"/>
              <a:gd name="connsiteX15" fmla="*/ 87086 w 1635710"/>
              <a:gd name="connsiteY15" fmla="*/ 304837 h 762350"/>
              <a:gd name="connsiteX0" fmla="*/ 0 w 1613939"/>
              <a:gd name="connsiteY0" fmla="*/ 119779 h 762350"/>
              <a:gd name="connsiteX1" fmla="*/ 195943 w 1613939"/>
              <a:gd name="connsiteY1" fmla="*/ 54465 h 762350"/>
              <a:gd name="connsiteX2" fmla="*/ 500743 w 1613939"/>
              <a:gd name="connsiteY2" fmla="*/ 108894 h 762350"/>
              <a:gd name="connsiteX3" fmla="*/ 816429 w 1613939"/>
              <a:gd name="connsiteY3" fmla="*/ 87122 h 762350"/>
              <a:gd name="connsiteX4" fmla="*/ 1175657 w 1613939"/>
              <a:gd name="connsiteY4" fmla="*/ 37 h 762350"/>
              <a:gd name="connsiteX5" fmla="*/ 1447800 w 1613939"/>
              <a:gd name="connsiteY5" fmla="*/ 76237 h 762350"/>
              <a:gd name="connsiteX6" fmla="*/ 1611086 w 1613939"/>
              <a:gd name="connsiteY6" fmla="*/ 76237 h 762350"/>
              <a:gd name="connsiteX7" fmla="*/ 1545772 w 1613939"/>
              <a:gd name="connsiteY7" fmla="*/ 293951 h 762350"/>
              <a:gd name="connsiteX8" fmla="*/ 1469572 w 1613939"/>
              <a:gd name="connsiteY8" fmla="*/ 424580 h 762350"/>
              <a:gd name="connsiteX9" fmla="*/ 1317172 w 1613939"/>
              <a:gd name="connsiteY9" fmla="*/ 576980 h 762350"/>
              <a:gd name="connsiteX10" fmla="*/ 1045029 w 1613939"/>
              <a:gd name="connsiteY10" fmla="*/ 718494 h 762350"/>
              <a:gd name="connsiteX11" fmla="*/ 805543 w 1613939"/>
              <a:gd name="connsiteY11" fmla="*/ 762037 h 762350"/>
              <a:gd name="connsiteX12" fmla="*/ 533400 w 1613939"/>
              <a:gd name="connsiteY12" fmla="*/ 729379 h 762350"/>
              <a:gd name="connsiteX13" fmla="*/ 326572 w 1613939"/>
              <a:gd name="connsiteY13" fmla="*/ 587865 h 762350"/>
              <a:gd name="connsiteX14" fmla="*/ 185057 w 1613939"/>
              <a:gd name="connsiteY14" fmla="*/ 446350 h 762350"/>
              <a:gd name="connsiteX15" fmla="*/ 65315 w 1613939"/>
              <a:gd name="connsiteY15" fmla="*/ 304837 h 762350"/>
              <a:gd name="connsiteX0" fmla="*/ 0 w 1613939"/>
              <a:gd name="connsiteY0" fmla="*/ 119779 h 762350"/>
              <a:gd name="connsiteX1" fmla="*/ 195943 w 1613939"/>
              <a:gd name="connsiteY1" fmla="*/ 54465 h 762350"/>
              <a:gd name="connsiteX2" fmla="*/ 500743 w 1613939"/>
              <a:gd name="connsiteY2" fmla="*/ 108894 h 762350"/>
              <a:gd name="connsiteX3" fmla="*/ 816429 w 1613939"/>
              <a:gd name="connsiteY3" fmla="*/ 87122 h 762350"/>
              <a:gd name="connsiteX4" fmla="*/ 1175657 w 1613939"/>
              <a:gd name="connsiteY4" fmla="*/ 37 h 762350"/>
              <a:gd name="connsiteX5" fmla="*/ 1447800 w 1613939"/>
              <a:gd name="connsiteY5" fmla="*/ 76237 h 762350"/>
              <a:gd name="connsiteX6" fmla="*/ 1611086 w 1613939"/>
              <a:gd name="connsiteY6" fmla="*/ 76237 h 762350"/>
              <a:gd name="connsiteX7" fmla="*/ 1545772 w 1613939"/>
              <a:gd name="connsiteY7" fmla="*/ 293951 h 762350"/>
              <a:gd name="connsiteX8" fmla="*/ 1469572 w 1613939"/>
              <a:gd name="connsiteY8" fmla="*/ 424580 h 762350"/>
              <a:gd name="connsiteX9" fmla="*/ 1317172 w 1613939"/>
              <a:gd name="connsiteY9" fmla="*/ 576980 h 762350"/>
              <a:gd name="connsiteX10" fmla="*/ 1045029 w 1613939"/>
              <a:gd name="connsiteY10" fmla="*/ 718494 h 762350"/>
              <a:gd name="connsiteX11" fmla="*/ 805543 w 1613939"/>
              <a:gd name="connsiteY11" fmla="*/ 762037 h 762350"/>
              <a:gd name="connsiteX12" fmla="*/ 533400 w 1613939"/>
              <a:gd name="connsiteY12" fmla="*/ 729379 h 762350"/>
              <a:gd name="connsiteX13" fmla="*/ 326572 w 1613939"/>
              <a:gd name="connsiteY13" fmla="*/ 587865 h 762350"/>
              <a:gd name="connsiteX14" fmla="*/ 152400 w 1613939"/>
              <a:gd name="connsiteY14" fmla="*/ 468122 h 762350"/>
              <a:gd name="connsiteX15" fmla="*/ 65315 w 1613939"/>
              <a:gd name="connsiteY15" fmla="*/ 304837 h 762350"/>
              <a:gd name="connsiteX0" fmla="*/ 0 w 1613939"/>
              <a:gd name="connsiteY0" fmla="*/ 119779 h 762260"/>
              <a:gd name="connsiteX1" fmla="*/ 195943 w 1613939"/>
              <a:gd name="connsiteY1" fmla="*/ 54465 h 762260"/>
              <a:gd name="connsiteX2" fmla="*/ 500743 w 1613939"/>
              <a:gd name="connsiteY2" fmla="*/ 108894 h 762260"/>
              <a:gd name="connsiteX3" fmla="*/ 816429 w 1613939"/>
              <a:gd name="connsiteY3" fmla="*/ 87122 h 762260"/>
              <a:gd name="connsiteX4" fmla="*/ 1175657 w 1613939"/>
              <a:gd name="connsiteY4" fmla="*/ 37 h 762260"/>
              <a:gd name="connsiteX5" fmla="*/ 1447800 w 1613939"/>
              <a:gd name="connsiteY5" fmla="*/ 76237 h 762260"/>
              <a:gd name="connsiteX6" fmla="*/ 1611086 w 1613939"/>
              <a:gd name="connsiteY6" fmla="*/ 76237 h 762260"/>
              <a:gd name="connsiteX7" fmla="*/ 1545772 w 1613939"/>
              <a:gd name="connsiteY7" fmla="*/ 293951 h 762260"/>
              <a:gd name="connsiteX8" fmla="*/ 1469572 w 1613939"/>
              <a:gd name="connsiteY8" fmla="*/ 424580 h 762260"/>
              <a:gd name="connsiteX9" fmla="*/ 1317172 w 1613939"/>
              <a:gd name="connsiteY9" fmla="*/ 576980 h 762260"/>
              <a:gd name="connsiteX10" fmla="*/ 1045029 w 1613939"/>
              <a:gd name="connsiteY10" fmla="*/ 718494 h 762260"/>
              <a:gd name="connsiteX11" fmla="*/ 805543 w 1613939"/>
              <a:gd name="connsiteY11" fmla="*/ 762037 h 762260"/>
              <a:gd name="connsiteX12" fmla="*/ 533400 w 1613939"/>
              <a:gd name="connsiteY12" fmla="*/ 729379 h 762260"/>
              <a:gd name="connsiteX13" fmla="*/ 326572 w 1613939"/>
              <a:gd name="connsiteY13" fmla="*/ 609636 h 762260"/>
              <a:gd name="connsiteX14" fmla="*/ 152400 w 1613939"/>
              <a:gd name="connsiteY14" fmla="*/ 468122 h 762260"/>
              <a:gd name="connsiteX15" fmla="*/ 65315 w 1613939"/>
              <a:gd name="connsiteY15" fmla="*/ 304837 h 762260"/>
              <a:gd name="connsiteX0" fmla="*/ 0 w 1613939"/>
              <a:gd name="connsiteY0" fmla="*/ 119779 h 762260"/>
              <a:gd name="connsiteX1" fmla="*/ 195943 w 1613939"/>
              <a:gd name="connsiteY1" fmla="*/ 54465 h 762260"/>
              <a:gd name="connsiteX2" fmla="*/ 500743 w 1613939"/>
              <a:gd name="connsiteY2" fmla="*/ 108894 h 762260"/>
              <a:gd name="connsiteX3" fmla="*/ 816429 w 1613939"/>
              <a:gd name="connsiteY3" fmla="*/ 87122 h 762260"/>
              <a:gd name="connsiteX4" fmla="*/ 1175657 w 1613939"/>
              <a:gd name="connsiteY4" fmla="*/ 37 h 762260"/>
              <a:gd name="connsiteX5" fmla="*/ 1447800 w 1613939"/>
              <a:gd name="connsiteY5" fmla="*/ 76237 h 762260"/>
              <a:gd name="connsiteX6" fmla="*/ 1611086 w 1613939"/>
              <a:gd name="connsiteY6" fmla="*/ 76237 h 762260"/>
              <a:gd name="connsiteX7" fmla="*/ 1545772 w 1613939"/>
              <a:gd name="connsiteY7" fmla="*/ 293951 h 762260"/>
              <a:gd name="connsiteX8" fmla="*/ 1469572 w 1613939"/>
              <a:gd name="connsiteY8" fmla="*/ 424580 h 762260"/>
              <a:gd name="connsiteX9" fmla="*/ 1317172 w 1613939"/>
              <a:gd name="connsiteY9" fmla="*/ 576980 h 762260"/>
              <a:gd name="connsiteX10" fmla="*/ 1045029 w 1613939"/>
              <a:gd name="connsiteY10" fmla="*/ 718494 h 762260"/>
              <a:gd name="connsiteX11" fmla="*/ 805543 w 1613939"/>
              <a:gd name="connsiteY11" fmla="*/ 762037 h 762260"/>
              <a:gd name="connsiteX12" fmla="*/ 533400 w 1613939"/>
              <a:gd name="connsiteY12" fmla="*/ 729379 h 762260"/>
              <a:gd name="connsiteX13" fmla="*/ 326572 w 1613939"/>
              <a:gd name="connsiteY13" fmla="*/ 609636 h 762260"/>
              <a:gd name="connsiteX14" fmla="*/ 152400 w 1613939"/>
              <a:gd name="connsiteY14" fmla="*/ 468122 h 762260"/>
              <a:gd name="connsiteX15" fmla="*/ 21772 w 1613939"/>
              <a:gd name="connsiteY15" fmla="*/ 315722 h 762260"/>
              <a:gd name="connsiteX0" fmla="*/ 0 w 1668367"/>
              <a:gd name="connsiteY0" fmla="*/ 108893 h 762260"/>
              <a:gd name="connsiteX1" fmla="*/ 250371 w 1668367"/>
              <a:gd name="connsiteY1" fmla="*/ 54465 h 762260"/>
              <a:gd name="connsiteX2" fmla="*/ 555171 w 1668367"/>
              <a:gd name="connsiteY2" fmla="*/ 108894 h 762260"/>
              <a:gd name="connsiteX3" fmla="*/ 870857 w 1668367"/>
              <a:gd name="connsiteY3" fmla="*/ 87122 h 762260"/>
              <a:gd name="connsiteX4" fmla="*/ 1230085 w 1668367"/>
              <a:gd name="connsiteY4" fmla="*/ 37 h 762260"/>
              <a:gd name="connsiteX5" fmla="*/ 1502228 w 1668367"/>
              <a:gd name="connsiteY5" fmla="*/ 76237 h 762260"/>
              <a:gd name="connsiteX6" fmla="*/ 1665514 w 1668367"/>
              <a:gd name="connsiteY6" fmla="*/ 76237 h 762260"/>
              <a:gd name="connsiteX7" fmla="*/ 1600200 w 1668367"/>
              <a:gd name="connsiteY7" fmla="*/ 293951 h 762260"/>
              <a:gd name="connsiteX8" fmla="*/ 1524000 w 1668367"/>
              <a:gd name="connsiteY8" fmla="*/ 424580 h 762260"/>
              <a:gd name="connsiteX9" fmla="*/ 1371600 w 1668367"/>
              <a:gd name="connsiteY9" fmla="*/ 576980 h 762260"/>
              <a:gd name="connsiteX10" fmla="*/ 1099457 w 1668367"/>
              <a:gd name="connsiteY10" fmla="*/ 718494 h 762260"/>
              <a:gd name="connsiteX11" fmla="*/ 859971 w 1668367"/>
              <a:gd name="connsiteY11" fmla="*/ 762037 h 762260"/>
              <a:gd name="connsiteX12" fmla="*/ 587828 w 1668367"/>
              <a:gd name="connsiteY12" fmla="*/ 729379 h 762260"/>
              <a:gd name="connsiteX13" fmla="*/ 381000 w 1668367"/>
              <a:gd name="connsiteY13" fmla="*/ 609636 h 762260"/>
              <a:gd name="connsiteX14" fmla="*/ 206828 w 1668367"/>
              <a:gd name="connsiteY14" fmla="*/ 468122 h 762260"/>
              <a:gd name="connsiteX15" fmla="*/ 76200 w 1668367"/>
              <a:gd name="connsiteY15" fmla="*/ 315722 h 762260"/>
              <a:gd name="connsiteX0" fmla="*/ 0 w 1603053"/>
              <a:gd name="connsiteY0" fmla="*/ 108893 h 762260"/>
              <a:gd name="connsiteX1" fmla="*/ 185057 w 1603053"/>
              <a:gd name="connsiteY1" fmla="*/ 54465 h 762260"/>
              <a:gd name="connsiteX2" fmla="*/ 489857 w 1603053"/>
              <a:gd name="connsiteY2" fmla="*/ 108894 h 762260"/>
              <a:gd name="connsiteX3" fmla="*/ 805543 w 1603053"/>
              <a:gd name="connsiteY3" fmla="*/ 87122 h 762260"/>
              <a:gd name="connsiteX4" fmla="*/ 1164771 w 1603053"/>
              <a:gd name="connsiteY4" fmla="*/ 37 h 762260"/>
              <a:gd name="connsiteX5" fmla="*/ 1436914 w 1603053"/>
              <a:gd name="connsiteY5" fmla="*/ 76237 h 762260"/>
              <a:gd name="connsiteX6" fmla="*/ 1600200 w 1603053"/>
              <a:gd name="connsiteY6" fmla="*/ 76237 h 762260"/>
              <a:gd name="connsiteX7" fmla="*/ 1534886 w 1603053"/>
              <a:gd name="connsiteY7" fmla="*/ 293951 h 762260"/>
              <a:gd name="connsiteX8" fmla="*/ 1458686 w 1603053"/>
              <a:gd name="connsiteY8" fmla="*/ 424580 h 762260"/>
              <a:gd name="connsiteX9" fmla="*/ 1306286 w 1603053"/>
              <a:gd name="connsiteY9" fmla="*/ 576980 h 762260"/>
              <a:gd name="connsiteX10" fmla="*/ 1034143 w 1603053"/>
              <a:gd name="connsiteY10" fmla="*/ 718494 h 762260"/>
              <a:gd name="connsiteX11" fmla="*/ 794657 w 1603053"/>
              <a:gd name="connsiteY11" fmla="*/ 762037 h 762260"/>
              <a:gd name="connsiteX12" fmla="*/ 522514 w 1603053"/>
              <a:gd name="connsiteY12" fmla="*/ 729379 h 762260"/>
              <a:gd name="connsiteX13" fmla="*/ 315686 w 1603053"/>
              <a:gd name="connsiteY13" fmla="*/ 609636 h 762260"/>
              <a:gd name="connsiteX14" fmla="*/ 141514 w 1603053"/>
              <a:gd name="connsiteY14" fmla="*/ 468122 h 762260"/>
              <a:gd name="connsiteX15" fmla="*/ 10886 w 1603053"/>
              <a:gd name="connsiteY15" fmla="*/ 315722 h 762260"/>
              <a:gd name="connsiteX0" fmla="*/ 0 w 1657481"/>
              <a:gd name="connsiteY0" fmla="*/ 98007 h 762260"/>
              <a:gd name="connsiteX1" fmla="*/ 239485 w 1657481"/>
              <a:gd name="connsiteY1" fmla="*/ 54465 h 762260"/>
              <a:gd name="connsiteX2" fmla="*/ 544285 w 1657481"/>
              <a:gd name="connsiteY2" fmla="*/ 108894 h 762260"/>
              <a:gd name="connsiteX3" fmla="*/ 859971 w 1657481"/>
              <a:gd name="connsiteY3" fmla="*/ 87122 h 762260"/>
              <a:gd name="connsiteX4" fmla="*/ 1219199 w 1657481"/>
              <a:gd name="connsiteY4" fmla="*/ 37 h 762260"/>
              <a:gd name="connsiteX5" fmla="*/ 1491342 w 1657481"/>
              <a:gd name="connsiteY5" fmla="*/ 76237 h 762260"/>
              <a:gd name="connsiteX6" fmla="*/ 1654628 w 1657481"/>
              <a:gd name="connsiteY6" fmla="*/ 76237 h 762260"/>
              <a:gd name="connsiteX7" fmla="*/ 1589314 w 1657481"/>
              <a:gd name="connsiteY7" fmla="*/ 293951 h 762260"/>
              <a:gd name="connsiteX8" fmla="*/ 1513114 w 1657481"/>
              <a:gd name="connsiteY8" fmla="*/ 424580 h 762260"/>
              <a:gd name="connsiteX9" fmla="*/ 1360714 w 1657481"/>
              <a:gd name="connsiteY9" fmla="*/ 576980 h 762260"/>
              <a:gd name="connsiteX10" fmla="*/ 1088571 w 1657481"/>
              <a:gd name="connsiteY10" fmla="*/ 718494 h 762260"/>
              <a:gd name="connsiteX11" fmla="*/ 849085 w 1657481"/>
              <a:gd name="connsiteY11" fmla="*/ 762037 h 762260"/>
              <a:gd name="connsiteX12" fmla="*/ 576942 w 1657481"/>
              <a:gd name="connsiteY12" fmla="*/ 729379 h 762260"/>
              <a:gd name="connsiteX13" fmla="*/ 370114 w 1657481"/>
              <a:gd name="connsiteY13" fmla="*/ 609636 h 762260"/>
              <a:gd name="connsiteX14" fmla="*/ 195942 w 1657481"/>
              <a:gd name="connsiteY14" fmla="*/ 468122 h 762260"/>
              <a:gd name="connsiteX15" fmla="*/ 65314 w 1657481"/>
              <a:gd name="connsiteY15" fmla="*/ 315722 h 762260"/>
              <a:gd name="connsiteX0" fmla="*/ 0 w 1657481"/>
              <a:gd name="connsiteY0" fmla="*/ 98007 h 762260"/>
              <a:gd name="connsiteX1" fmla="*/ 239485 w 1657481"/>
              <a:gd name="connsiteY1" fmla="*/ 54465 h 762260"/>
              <a:gd name="connsiteX2" fmla="*/ 544285 w 1657481"/>
              <a:gd name="connsiteY2" fmla="*/ 108894 h 762260"/>
              <a:gd name="connsiteX3" fmla="*/ 859971 w 1657481"/>
              <a:gd name="connsiteY3" fmla="*/ 87122 h 762260"/>
              <a:gd name="connsiteX4" fmla="*/ 1219199 w 1657481"/>
              <a:gd name="connsiteY4" fmla="*/ 37 h 762260"/>
              <a:gd name="connsiteX5" fmla="*/ 1491342 w 1657481"/>
              <a:gd name="connsiteY5" fmla="*/ 76237 h 762260"/>
              <a:gd name="connsiteX6" fmla="*/ 1654628 w 1657481"/>
              <a:gd name="connsiteY6" fmla="*/ 76237 h 762260"/>
              <a:gd name="connsiteX7" fmla="*/ 1589314 w 1657481"/>
              <a:gd name="connsiteY7" fmla="*/ 293951 h 762260"/>
              <a:gd name="connsiteX8" fmla="*/ 1513114 w 1657481"/>
              <a:gd name="connsiteY8" fmla="*/ 424580 h 762260"/>
              <a:gd name="connsiteX9" fmla="*/ 1360714 w 1657481"/>
              <a:gd name="connsiteY9" fmla="*/ 576980 h 762260"/>
              <a:gd name="connsiteX10" fmla="*/ 1088571 w 1657481"/>
              <a:gd name="connsiteY10" fmla="*/ 718494 h 762260"/>
              <a:gd name="connsiteX11" fmla="*/ 849085 w 1657481"/>
              <a:gd name="connsiteY11" fmla="*/ 762037 h 762260"/>
              <a:gd name="connsiteX12" fmla="*/ 576942 w 1657481"/>
              <a:gd name="connsiteY12" fmla="*/ 729379 h 762260"/>
              <a:gd name="connsiteX13" fmla="*/ 370114 w 1657481"/>
              <a:gd name="connsiteY13" fmla="*/ 609636 h 762260"/>
              <a:gd name="connsiteX14" fmla="*/ 195942 w 1657481"/>
              <a:gd name="connsiteY14" fmla="*/ 468122 h 762260"/>
              <a:gd name="connsiteX15" fmla="*/ 119743 w 1657481"/>
              <a:gd name="connsiteY15" fmla="*/ 315722 h 762260"/>
              <a:gd name="connsiteX0" fmla="*/ 0 w 1657481"/>
              <a:gd name="connsiteY0" fmla="*/ 98007 h 762260"/>
              <a:gd name="connsiteX1" fmla="*/ 239485 w 1657481"/>
              <a:gd name="connsiteY1" fmla="*/ 54465 h 762260"/>
              <a:gd name="connsiteX2" fmla="*/ 544285 w 1657481"/>
              <a:gd name="connsiteY2" fmla="*/ 108894 h 762260"/>
              <a:gd name="connsiteX3" fmla="*/ 859971 w 1657481"/>
              <a:gd name="connsiteY3" fmla="*/ 87122 h 762260"/>
              <a:gd name="connsiteX4" fmla="*/ 1219199 w 1657481"/>
              <a:gd name="connsiteY4" fmla="*/ 37 h 762260"/>
              <a:gd name="connsiteX5" fmla="*/ 1491342 w 1657481"/>
              <a:gd name="connsiteY5" fmla="*/ 76237 h 762260"/>
              <a:gd name="connsiteX6" fmla="*/ 1654628 w 1657481"/>
              <a:gd name="connsiteY6" fmla="*/ 76237 h 762260"/>
              <a:gd name="connsiteX7" fmla="*/ 1589314 w 1657481"/>
              <a:gd name="connsiteY7" fmla="*/ 293951 h 762260"/>
              <a:gd name="connsiteX8" fmla="*/ 1513114 w 1657481"/>
              <a:gd name="connsiteY8" fmla="*/ 424580 h 762260"/>
              <a:gd name="connsiteX9" fmla="*/ 1360714 w 1657481"/>
              <a:gd name="connsiteY9" fmla="*/ 576980 h 762260"/>
              <a:gd name="connsiteX10" fmla="*/ 1088571 w 1657481"/>
              <a:gd name="connsiteY10" fmla="*/ 718494 h 762260"/>
              <a:gd name="connsiteX11" fmla="*/ 849085 w 1657481"/>
              <a:gd name="connsiteY11" fmla="*/ 762037 h 762260"/>
              <a:gd name="connsiteX12" fmla="*/ 576942 w 1657481"/>
              <a:gd name="connsiteY12" fmla="*/ 729379 h 762260"/>
              <a:gd name="connsiteX13" fmla="*/ 370114 w 1657481"/>
              <a:gd name="connsiteY13" fmla="*/ 609636 h 762260"/>
              <a:gd name="connsiteX14" fmla="*/ 239484 w 1657481"/>
              <a:gd name="connsiteY14" fmla="*/ 468122 h 762260"/>
              <a:gd name="connsiteX15" fmla="*/ 119743 w 1657481"/>
              <a:gd name="connsiteY15" fmla="*/ 315722 h 762260"/>
              <a:gd name="connsiteX0" fmla="*/ 0 w 1657481"/>
              <a:gd name="connsiteY0" fmla="*/ 98007 h 762037"/>
              <a:gd name="connsiteX1" fmla="*/ 239485 w 1657481"/>
              <a:gd name="connsiteY1" fmla="*/ 54465 h 762037"/>
              <a:gd name="connsiteX2" fmla="*/ 544285 w 1657481"/>
              <a:gd name="connsiteY2" fmla="*/ 108894 h 762037"/>
              <a:gd name="connsiteX3" fmla="*/ 859971 w 1657481"/>
              <a:gd name="connsiteY3" fmla="*/ 87122 h 762037"/>
              <a:gd name="connsiteX4" fmla="*/ 1219199 w 1657481"/>
              <a:gd name="connsiteY4" fmla="*/ 37 h 762037"/>
              <a:gd name="connsiteX5" fmla="*/ 1491342 w 1657481"/>
              <a:gd name="connsiteY5" fmla="*/ 76237 h 762037"/>
              <a:gd name="connsiteX6" fmla="*/ 1654628 w 1657481"/>
              <a:gd name="connsiteY6" fmla="*/ 76237 h 762037"/>
              <a:gd name="connsiteX7" fmla="*/ 1589314 w 1657481"/>
              <a:gd name="connsiteY7" fmla="*/ 293951 h 762037"/>
              <a:gd name="connsiteX8" fmla="*/ 1513114 w 1657481"/>
              <a:gd name="connsiteY8" fmla="*/ 424580 h 762037"/>
              <a:gd name="connsiteX9" fmla="*/ 1360714 w 1657481"/>
              <a:gd name="connsiteY9" fmla="*/ 576980 h 762037"/>
              <a:gd name="connsiteX10" fmla="*/ 1088571 w 1657481"/>
              <a:gd name="connsiteY10" fmla="*/ 718494 h 762037"/>
              <a:gd name="connsiteX11" fmla="*/ 849085 w 1657481"/>
              <a:gd name="connsiteY11" fmla="*/ 762037 h 762037"/>
              <a:gd name="connsiteX12" fmla="*/ 555170 w 1657481"/>
              <a:gd name="connsiteY12" fmla="*/ 718494 h 762037"/>
              <a:gd name="connsiteX13" fmla="*/ 370114 w 1657481"/>
              <a:gd name="connsiteY13" fmla="*/ 609636 h 762037"/>
              <a:gd name="connsiteX14" fmla="*/ 239484 w 1657481"/>
              <a:gd name="connsiteY14" fmla="*/ 468122 h 762037"/>
              <a:gd name="connsiteX15" fmla="*/ 119743 w 1657481"/>
              <a:gd name="connsiteY15" fmla="*/ 315722 h 762037"/>
              <a:gd name="connsiteX0" fmla="*/ 0 w 1657481"/>
              <a:gd name="connsiteY0" fmla="*/ 98007 h 762037"/>
              <a:gd name="connsiteX1" fmla="*/ 239485 w 1657481"/>
              <a:gd name="connsiteY1" fmla="*/ 54465 h 762037"/>
              <a:gd name="connsiteX2" fmla="*/ 544285 w 1657481"/>
              <a:gd name="connsiteY2" fmla="*/ 108894 h 762037"/>
              <a:gd name="connsiteX3" fmla="*/ 859971 w 1657481"/>
              <a:gd name="connsiteY3" fmla="*/ 87122 h 762037"/>
              <a:gd name="connsiteX4" fmla="*/ 1219199 w 1657481"/>
              <a:gd name="connsiteY4" fmla="*/ 37 h 762037"/>
              <a:gd name="connsiteX5" fmla="*/ 1491342 w 1657481"/>
              <a:gd name="connsiteY5" fmla="*/ 76237 h 762037"/>
              <a:gd name="connsiteX6" fmla="*/ 1654628 w 1657481"/>
              <a:gd name="connsiteY6" fmla="*/ 76237 h 762037"/>
              <a:gd name="connsiteX7" fmla="*/ 1589314 w 1657481"/>
              <a:gd name="connsiteY7" fmla="*/ 293951 h 762037"/>
              <a:gd name="connsiteX8" fmla="*/ 1513114 w 1657481"/>
              <a:gd name="connsiteY8" fmla="*/ 424580 h 762037"/>
              <a:gd name="connsiteX9" fmla="*/ 1328057 w 1657481"/>
              <a:gd name="connsiteY9" fmla="*/ 609637 h 762037"/>
              <a:gd name="connsiteX10" fmla="*/ 1088571 w 1657481"/>
              <a:gd name="connsiteY10" fmla="*/ 718494 h 762037"/>
              <a:gd name="connsiteX11" fmla="*/ 849085 w 1657481"/>
              <a:gd name="connsiteY11" fmla="*/ 762037 h 762037"/>
              <a:gd name="connsiteX12" fmla="*/ 555170 w 1657481"/>
              <a:gd name="connsiteY12" fmla="*/ 718494 h 762037"/>
              <a:gd name="connsiteX13" fmla="*/ 370114 w 1657481"/>
              <a:gd name="connsiteY13" fmla="*/ 609636 h 762037"/>
              <a:gd name="connsiteX14" fmla="*/ 239484 w 1657481"/>
              <a:gd name="connsiteY14" fmla="*/ 468122 h 762037"/>
              <a:gd name="connsiteX15" fmla="*/ 119743 w 1657481"/>
              <a:gd name="connsiteY15" fmla="*/ 315722 h 762037"/>
              <a:gd name="connsiteX0" fmla="*/ 0 w 1657481"/>
              <a:gd name="connsiteY0" fmla="*/ 98007 h 762037"/>
              <a:gd name="connsiteX1" fmla="*/ 239485 w 1657481"/>
              <a:gd name="connsiteY1" fmla="*/ 54465 h 762037"/>
              <a:gd name="connsiteX2" fmla="*/ 544285 w 1657481"/>
              <a:gd name="connsiteY2" fmla="*/ 108894 h 762037"/>
              <a:gd name="connsiteX3" fmla="*/ 859971 w 1657481"/>
              <a:gd name="connsiteY3" fmla="*/ 87122 h 762037"/>
              <a:gd name="connsiteX4" fmla="*/ 1219199 w 1657481"/>
              <a:gd name="connsiteY4" fmla="*/ 37 h 762037"/>
              <a:gd name="connsiteX5" fmla="*/ 1491342 w 1657481"/>
              <a:gd name="connsiteY5" fmla="*/ 76237 h 762037"/>
              <a:gd name="connsiteX6" fmla="*/ 1654628 w 1657481"/>
              <a:gd name="connsiteY6" fmla="*/ 76237 h 762037"/>
              <a:gd name="connsiteX7" fmla="*/ 1589314 w 1657481"/>
              <a:gd name="connsiteY7" fmla="*/ 293951 h 762037"/>
              <a:gd name="connsiteX8" fmla="*/ 1513114 w 1657481"/>
              <a:gd name="connsiteY8" fmla="*/ 424580 h 762037"/>
              <a:gd name="connsiteX9" fmla="*/ 1328057 w 1657481"/>
              <a:gd name="connsiteY9" fmla="*/ 609637 h 762037"/>
              <a:gd name="connsiteX10" fmla="*/ 1088571 w 1657481"/>
              <a:gd name="connsiteY10" fmla="*/ 718494 h 762037"/>
              <a:gd name="connsiteX11" fmla="*/ 849085 w 1657481"/>
              <a:gd name="connsiteY11" fmla="*/ 762037 h 762037"/>
              <a:gd name="connsiteX12" fmla="*/ 555170 w 1657481"/>
              <a:gd name="connsiteY12" fmla="*/ 718494 h 762037"/>
              <a:gd name="connsiteX13" fmla="*/ 370114 w 1657481"/>
              <a:gd name="connsiteY13" fmla="*/ 609636 h 762037"/>
              <a:gd name="connsiteX14" fmla="*/ 239484 w 1657481"/>
              <a:gd name="connsiteY14" fmla="*/ 468122 h 762037"/>
              <a:gd name="connsiteX15" fmla="*/ 76200 w 1657481"/>
              <a:gd name="connsiteY15" fmla="*/ 283065 h 762037"/>
              <a:gd name="connsiteX0" fmla="*/ 0 w 1657481"/>
              <a:gd name="connsiteY0" fmla="*/ 98007 h 762037"/>
              <a:gd name="connsiteX1" fmla="*/ 239485 w 1657481"/>
              <a:gd name="connsiteY1" fmla="*/ 54465 h 762037"/>
              <a:gd name="connsiteX2" fmla="*/ 544285 w 1657481"/>
              <a:gd name="connsiteY2" fmla="*/ 108894 h 762037"/>
              <a:gd name="connsiteX3" fmla="*/ 859971 w 1657481"/>
              <a:gd name="connsiteY3" fmla="*/ 87122 h 762037"/>
              <a:gd name="connsiteX4" fmla="*/ 1219199 w 1657481"/>
              <a:gd name="connsiteY4" fmla="*/ 37 h 762037"/>
              <a:gd name="connsiteX5" fmla="*/ 1491342 w 1657481"/>
              <a:gd name="connsiteY5" fmla="*/ 76237 h 762037"/>
              <a:gd name="connsiteX6" fmla="*/ 1654628 w 1657481"/>
              <a:gd name="connsiteY6" fmla="*/ 76237 h 762037"/>
              <a:gd name="connsiteX7" fmla="*/ 1589314 w 1657481"/>
              <a:gd name="connsiteY7" fmla="*/ 293951 h 762037"/>
              <a:gd name="connsiteX8" fmla="*/ 1513114 w 1657481"/>
              <a:gd name="connsiteY8" fmla="*/ 424580 h 762037"/>
              <a:gd name="connsiteX9" fmla="*/ 1328057 w 1657481"/>
              <a:gd name="connsiteY9" fmla="*/ 609637 h 762037"/>
              <a:gd name="connsiteX10" fmla="*/ 1088571 w 1657481"/>
              <a:gd name="connsiteY10" fmla="*/ 718494 h 762037"/>
              <a:gd name="connsiteX11" fmla="*/ 849085 w 1657481"/>
              <a:gd name="connsiteY11" fmla="*/ 762037 h 762037"/>
              <a:gd name="connsiteX12" fmla="*/ 555170 w 1657481"/>
              <a:gd name="connsiteY12" fmla="*/ 718494 h 762037"/>
              <a:gd name="connsiteX13" fmla="*/ 370114 w 1657481"/>
              <a:gd name="connsiteY13" fmla="*/ 609636 h 762037"/>
              <a:gd name="connsiteX14" fmla="*/ 239484 w 1657481"/>
              <a:gd name="connsiteY14" fmla="*/ 500779 h 762037"/>
              <a:gd name="connsiteX15" fmla="*/ 76200 w 1657481"/>
              <a:gd name="connsiteY15" fmla="*/ 283065 h 762037"/>
              <a:gd name="connsiteX0" fmla="*/ 0 w 1733880"/>
              <a:gd name="connsiteY0" fmla="*/ 98007 h 762037"/>
              <a:gd name="connsiteX1" fmla="*/ 239485 w 1733880"/>
              <a:gd name="connsiteY1" fmla="*/ 54465 h 762037"/>
              <a:gd name="connsiteX2" fmla="*/ 544285 w 1733880"/>
              <a:gd name="connsiteY2" fmla="*/ 108894 h 762037"/>
              <a:gd name="connsiteX3" fmla="*/ 859971 w 1733880"/>
              <a:gd name="connsiteY3" fmla="*/ 87122 h 762037"/>
              <a:gd name="connsiteX4" fmla="*/ 1219199 w 1733880"/>
              <a:gd name="connsiteY4" fmla="*/ 37 h 762037"/>
              <a:gd name="connsiteX5" fmla="*/ 1491342 w 1733880"/>
              <a:gd name="connsiteY5" fmla="*/ 76237 h 762037"/>
              <a:gd name="connsiteX6" fmla="*/ 1732394 w 1733880"/>
              <a:gd name="connsiteY6" fmla="*/ 76236 h 762037"/>
              <a:gd name="connsiteX7" fmla="*/ 1589314 w 1733880"/>
              <a:gd name="connsiteY7" fmla="*/ 293951 h 762037"/>
              <a:gd name="connsiteX8" fmla="*/ 1513114 w 1733880"/>
              <a:gd name="connsiteY8" fmla="*/ 424580 h 762037"/>
              <a:gd name="connsiteX9" fmla="*/ 1328057 w 1733880"/>
              <a:gd name="connsiteY9" fmla="*/ 609637 h 762037"/>
              <a:gd name="connsiteX10" fmla="*/ 1088571 w 1733880"/>
              <a:gd name="connsiteY10" fmla="*/ 718494 h 762037"/>
              <a:gd name="connsiteX11" fmla="*/ 849085 w 1733880"/>
              <a:gd name="connsiteY11" fmla="*/ 762037 h 762037"/>
              <a:gd name="connsiteX12" fmla="*/ 555170 w 1733880"/>
              <a:gd name="connsiteY12" fmla="*/ 718494 h 762037"/>
              <a:gd name="connsiteX13" fmla="*/ 370114 w 1733880"/>
              <a:gd name="connsiteY13" fmla="*/ 609636 h 762037"/>
              <a:gd name="connsiteX14" fmla="*/ 239484 w 1733880"/>
              <a:gd name="connsiteY14" fmla="*/ 500779 h 762037"/>
              <a:gd name="connsiteX15" fmla="*/ 76200 w 1733880"/>
              <a:gd name="connsiteY15" fmla="*/ 283065 h 762037"/>
              <a:gd name="connsiteX0" fmla="*/ 0 w 1738259"/>
              <a:gd name="connsiteY0" fmla="*/ 98007 h 762037"/>
              <a:gd name="connsiteX1" fmla="*/ 239485 w 1738259"/>
              <a:gd name="connsiteY1" fmla="*/ 54465 h 762037"/>
              <a:gd name="connsiteX2" fmla="*/ 544285 w 1738259"/>
              <a:gd name="connsiteY2" fmla="*/ 108894 h 762037"/>
              <a:gd name="connsiteX3" fmla="*/ 859971 w 1738259"/>
              <a:gd name="connsiteY3" fmla="*/ 87122 h 762037"/>
              <a:gd name="connsiteX4" fmla="*/ 1219199 w 1738259"/>
              <a:gd name="connsiteY4" fmla="*/ 37 h 762037"/>
              <a:gd name="connsiteX5" fmla="*/ 1491342 w 1738259"/>
              <a:gd name="connsiteY5" fmla="*/ 76237 h 762037"/>
              <a:gd name="connsiteX6" fmla="*/ 1732394 w 1738259"/>
              <a:gd name="connsiteY6" fmla="*/ 76236 h 762037"/>
              <a:gd name="connsiteX7" fmla="*/ 1651528 w 1738259"/>
              <a:gd name="connsiteY7" fmla="*/ 277545 h 762037"/>
              <a:gd name="connsiteX8" fmla="*/ 1513114 w 1738259"/>
              <a:gd name="connsiteY8" fmla="*/ 424580 h 762037"/>
              <a:gd name="connsiteX9" fmla="*/ 1328057 w 1738259"/>
              <a:gd name="connsiteY9" fmla="*/ 609637 h 762037"/>
              <a:gd name="connsiteX10" fmla="*/ 1088571 w 1738259"/>
              <a:gd name="connsiteY10" fmla="*/ 718494 h 762037"/>
              <a:gd name="connsiteX11" fmla="*/ 849085 w 1738259"/>
              <a:gd name="connsiteY11" fmla="*/ 762037 h 762037"/>
              <a:gd name="connsiteX12" fmla="*/ 555170 w 1738259"/>
              <a:gd name="connsiteY12" fmla="*/ 718494 h 762037"/>
              <a:gd name="connsiteX13" fmla="*/ 370114 w 1738259"/>
              <a:gd name="connsiteY13" fmla="*/ 609636 h 762037"/>
              <a:gd name="connsiteX14" fmla="*/ 239484 w 1738259"/>
              <a:gd name="connsiteY14" fmla="*/ 500779 h 762037"/>
              <a:gd name="connsiteX15" fmla="*/ 76200 w 1738259"/>
              <a:gd name="connsiteY15" fmla="*/ 283065 h 762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738259" h="762037">
                <a:moveTo>
                  <a:pt x="0" y="98007"/>
                </a:moveTo>
                <a:cubicBezTo>
                  <a:pt x="65314" y="61721"/>
                  <a:pt x="148771" y="52651"/>
                  <a:pt x="239485" y="54465"/>
                </a:cubicBezTo>
                <a:cubicBezTo>
                  <a:pt x="330199" y="56279"/>
                  <a:pt x="440871" y="103451"/>
                  <a:pt x="544285" y="108894"/>
                </a:cubicBezTo>
                <a:cubicBezTo>
                  <a:pt x="647699" y="114337"/>
                  <a:pt x="747485" y="105265"/>
                  <a:pt x="859971" y="87122"/>
                </a:cubicBezTo>
                <a:cubicBezTo>
                  <a:pt x="972457" y="68979"/>
                  <a:pt x="1113971" y="1851"/>
                  <a:pt x="1219199" y="37"/>
                </a:cubicBezTo>
                <a:cubicBezTo>
                  <a:pt x="1324428" y="-1777"/>
                  <a:pt x="1405810" y="63537"/>
                  <a:pt x="1491342" y="76237"/>
                </a:cubicBezTo>
                <a:cubicBezTo>
                  <a:pt x="1576874" y="88937"/>
                  <a:pt x="1705696" y="42685"/>
                  <a:pt x="1732394" y="76236"/>
                </a:cubicBezTo>
                <a:cubicBezTo>
                  <a:pt x="1759092" y="109787"/>
                  <a:pt x="1688075" y="219488"/>
                  <a:pt x="1651528" y="277545"/>
                </a:cubicBezTo>
                <a:cubicBezTo>
                  <a:pt x="1614981" y="335602"/>
                  <a:pt x="1567026" y="369231"/>
                  <a:pt x="1513114" y="424580"/>
                </a:cubicBezTo>
                <a:cubicBezTo>
                  <a:pt x="1459202" y="479929"/>
                  <a:pt x="1398814" y="560651"/>
                  <a:pt x="1328057" y="609637"/>
                </a:cubicBezTo>
                <a:cubicBezTo>
                  <a:pt x="1257300" y="658623"/>
                  <a:pt x="1168400" y="693094"/>
                  <a:pt x="1088571" y="718494"/>
                </a:cubicBezTo>
                <a:cubicBezTo>
                  <a:pt x="1008742" y="743894"/>
                  <a:pt x="937985" y="762037"/>
                  <a:pt x="849085" y="762037"/>
                </a:cubicBezTo>
                <a:cubicBezTo>
                  <a:pt x="760185" y="762037"/>
                  <a:pt x="634999" y="743894"/>
                  <a:pt x="555170" y="718494"/>
                </a:cubicBezTo>
                <a:cubicBezTo>
                  <a:pt x="475342" y="693094"/>
                  <a:pt x="422728" y="645922"/>
                  <a:pt x="370114" y="609636"/>
                </a:cubicBezTo>
                <a:cubicBezTo>
                  <a:pt x="317500" y="573350"/>
                  <a:pt x="288470" y="555207"/>
                  <a:pt x="239484" y="500779"/>
                </a:cubicBezTo>
                <a:cubicBezTo>
                  <a:pt x="190498" y="446351"/>
                  <a:pt x="108857" y="332958"/>
                  <a:pt x="76200" y="283065"/>
                </a:cubicBezTo>
              </a:path>
            </a:pathLst>
          </a:custGeom>
          <a:gradFill flip="none" rotWithShape="1">
            <a:gsLst>
              <a:gs pos="0">
                <a:srgbClr val="00B0F0">
                  <a:shade val="30000"/>
                  <a:satMod val="115000"/>
                </a:srgbClr>
              </a:gs>
              <a:gs pos="50000">
                <a:srgbClr val="00B0F0">
                  <a:shade val="67500"/>
                  <a:satMod val="115000"/>
                </a:srgbClr>
              </a:gs>
              <a:gs pos="100000">
                <a:srgbClr val="00B0F0">
                  <a:shade val="100000"/>
                  <a:satMod val="115000"/>
                </a:srgbClr>
              </a:gs>
            </a:gsLst>
            <a:lin ang="162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6" name="Freeform 75"/>
          <p:cNvSpPr/>
          <p:nvPr/>
        </p:nvSpPr>
        <p:spPr>
          <a:xfrm>
            <a:off x="8774002" y="4706574"/>
            <a:ext cx="765354" cy="190940"/>
          </a:xfrm>
          <a:custGeom>
            <a:avLst/>
            <a:gdLst>
              <a:gd name="connsiteX0" fmla="*/ 0 w 1678283"/>
              <a:gd name="connsiteY0" fmla="*/ 130665 h 763262"/>
              <a:gd name="connsiteX1" fmla="*/ 217714 w 1678283"/>
              <a:gd name="connsiteY1" fmla="*/ 54465 h 763262"/>
              <a:gd name="connsiteX2" fmla="*/ 522514 w 1678283"/>
              <a:gd name="connsiteY2" fmla="*/ 108894 h 763262"/>
              <a:gd name="connsiteX3" fmla="*/ 838200 w 1678283"/>
              <a:gd name="connsiteY3" fmla="*/ 87122 h 763262"/>
              <a:gd name="connsiteX4" fmla="*/ 1197428 w 1678283"/>
              <a:gd name="connsiteY4" fmla="*/ 37 h 763262"/>
              <a:gd name="connsiteX5" fmla="*/ 1469571 w 1678283"/>
              <a:gd name="connsiteY5" fmla="*/ 76237 h 763262"/>
              <a:gd name="connsiteX6" fmla="*/ 1676400 w 1678283"/>
              <a:gd name="connsiteY6" fmla="*/ 76237 h 763262"/>
              <a:gd name="connsiteX7" fmla="*/ 1567543 w 1678283"/>
              <a:gd name="connsiteY7" fmla="*/ 272180 h 763262"/>
              <a:gd name="connsiteX8" fmla="*/ 1491343 w 1678283"/>
              <a:gd name="connsiteY8" fmla="*/ 424580 h 763262"/>
              <a:gd name="connsiteX9" fmla="*/ 1251857 w 1678283"/>
              <a:gd name="connsiteY9" fmla="*/ 631408 h 763262"/>
              <a:gd name="connsiteX10" fmla="*/ 1066800 w 1678283"/>
              <a:gd name="connsiteY10" fmla="*/ 718494 h 763262"/>
              <a:gd name="connsiteX11" fmla="*/ 827314 w 1678283"/>
              <a:gd name="connsiteY11" fmla="*/ 762037 h 763262"/>
              <a:gd name="connsiteX12" fmla="*/ 544285 w 1678283"/>
              <a:gd name="connsiteY12" fmla="*/ 740265 h 763262"/>
              <a:gd name="connsiteX13" fmla="*/ 326571 w 1678283"/>
              <a:gd name="connsiteY13" fmla="*/ 631408 h 763262"/>
              <a:gd name="connsiteX14" fmla="*/ 174171 w 1678283"/>
              <a:gd name="connsiteY14" fmla="*/ 468122 h 763262"/>
              <a:gd name="connsiteX15" fmla="*/ 65314 w 1678283"/>
              <a:gd name="connsiteY15" fmla="*/ 315722 h 763262"/>
              <a:gd name="connsiteX0" fmla="*/ 0 w 1678283"/>
              <a:gd name="connsiteY0" fmla="*/ 130665 h 763262"/>
              <a:gd name="connsiteX1" fmla="*/ 217714 w 1678283"/>
              <a:gd name="connsiteY1" fmla="*/ 54465 h 763262"/>
              <a:gd name="connsiteX2" fmla="*/ 522514 w 1678283"/>
              <a:gd name="connsiteY2" fmla="*/ 108894 h 763262"/>
              <a:gd name="connsiteX3" fmla="*/ 838200 w 1678283"/>
              <a:gd name="connsiteY3" fmla="*/ 87122 h 763262"/>
              <a:gd name="connsiteX4" fmla="*/ 1197428 w 1678283"/>
              <a:gd name="connsiteY4" fmla="*/ 37 h 763262"/>
              <a:gd name="connsiteX5" fmla="*/ 1469571 w 1678283"/>
              <a:gd name="connsiteY5" fmla="*/ 76237 h 763262"/>
              <a:gd name="connsiteX6" fmla="*/ 1676400 w 1678283"/>
              <a:gd name="connsiteY6" fmla="*/ 76237 h 763262"/>
              <a:gd name="connsiteX7" fmla="*/ 1567543 w 1678283"/>
              <a:gd name="connsiteY7" fmla="*/ 293951 h 763262"/>
              <a:gd name="connsiteX8" fmla="*/ 1491343 w 1678283"/>
              <a:gd name="connsiteY8" fmla="*/ 424580 h 763262"/>
              <a:gd name="connsiteX9" fmla="*/ 1251857 w 1678283"/>
              <a:gd name="connsiteY9" fmla="*/ 631408 h 763262"/>
              <a:gd name="connsiteX10" fmla="*/ 1066800 w 1678283"/>
              <a:gd name="connsiteY10" fmla="*/ 718494 h 763262"/>
              <a:gd name="connsiteX11" fmla="*/ 827314 w 1678283"/>
              <a:gd name="connsiteY11" fmla="*/ 762037 h 763262"/>
              <a:gd name="connsiteX12" fmla="*/ 544285 w 1678283"/>
              <a:gd name="connsiteY12" fmla="*/ 740265 h 763262"/>
              <a:gd name="connsiteX13" fmla="*/ 326571 w 1678283"/>
              <a:gd name="connsiteY13" fmla="*/ 631408 h 763262"/>
              <a:gd name="connsiteX14" fmla="*/ 174171 w 1678283"/>
              <a:gd name="connsiteY14" fmla="*/ 468122 h 763262"/>
              <a:gd name="connsiteX15" fmla="*/ 65314 w 1678283"/>
              <a:gd name="connsiteY15" fmla="*/ 315722 h 763262"/>
              <a:gd name="connsiteX0" fmla="*/ 0 w 1635710"/>
              <a:gd name="connsiteY0" fmla="*/ 130665 h 763262"/>
              <a:gd name="connsiteX1" fmla="*/ 217714 w 1635710"/>
              <a:gd name="connsiteY1" fmla="*/ 54465 h 763262"/>
              <a:gd name="connsiteX2" fmla="*/ 522514 w 1635710"/>
              <a:gd name="connsiteY2" fmla="*/ 108894 h 763262"/>
              <a:gd name="connsiteX3" fmla="*/ 838200 w 1635710"/>
              <a:gd name="connsiteY3" fmla="*/ 87122 h 763262"/>
              <a:gd name="connsiteX4" fmla="*/ 1197428 w 1635710"/>
              <a:gd name="connsiteY4" fmla="*/ 37 h 763262"/>
              <a:gd name="connsiteX5" fmla="*/ 1469571 w 1635710"/>
              <a:gd name="connsiteY5" fmla="*/ 76237 h 763262"/>
              <a:gd name="connsiteX6" fmla="*/ 1632857 w 1635710"/>
              <a:gd name="connsiteY6" fmla="*/ 76237 h 763262"/>
              <a:gd name="connsiteX7" fmla="*/ 1567543 w 1635710"/>
              <a:gd name="connsiteY7" fmla="*/ 293951 h 763262"/>
              <a:gd name="connsiteX8" fmla="*/ 1491343 w 1635710"/>
              <a:gd name="connsiteY8" fmla="*/ 424580 h 763262"/>
              <a:gd name="connsiteX9" fmla="*/ 1251857 w 1635710"/>
              <a:gd name="connsiteY9" fmla="*/ 631408 h 763262"/>
              <a:gd name="connsiteX10" fmla="*/ 1066800 w 1635710"/>
              <a:gd name="connsiteY10" fmla="*/ 718494 h 763262"/>
              <a:gd name="connsiteX11" fmla="*/ 827314 w 1635710"/>
              <a:gd name="connsiteY11" fmla="*/ 762037 h 763262"/>
              <a:gd name="connsiteX12" fmla="*/ 544285 w 1635710"/>
              <a:gd name="connsiteY12" fmla="*/ 740265 h 763262"/>
              <a:gd name="connsiteX13" fmla="*/ 326571 w 1635710"/>
              <a:gd name="connsiteY13" fmla="*/ 631408 h 763262"/>
              <a:gd name="connsiteX14" fmla="*/ 174171 w 1635710"/>
              <a:gd name="connsiteY14" fmla="*/ 468122 h 763262"/>
              <a:gd name="connsiteX15" fmla="*/ 65314 w 1635710"/>
              <a:gd name="connsiteY15" fmla="*/ 315722 h 763262"/>
              <a:gd name="connsiteX0" fmla="*/ 0 w 1635710"/>
              <a:gd name="connsiteY0" fmla="*/ 130665 h 763262"/>
              <a:gd name="connsiteX1" fmla="*/ 217714 w 1635710"/>
              <a:gd name="connsiteY1" fmla="*/ 54465 h 763262"/>
              <a:gd name="connsiteX2" fmla="*/ 522514 w 1635710"/>
              <a:gd name="connsiteY2" fmla="*/ 108894 h 763262"/>
              <a:gd name="connsiteX3" fmla="*/ 838200 w 1635710"/>
              <a:gd name="connsiteY3" fmla="*/ 87122 h 763262"/>
              <a:gd name="connsiteX4" fmla="*/ 1197428 w 1635710"/>
              <a:gd name="connsiteY4" fmla="*/ 37 h 763262"/>
              <a:gd name="connsiteX5" fmla="*/ 1469571 w 1635710"/>
              <a:gd name="connsiteY5" fmla="*/ 76237 h 763262"/>
              <a:gd name="connsiteX6" fmla="*/ 1632857 w 1635710"/>
              <a:gd name="connsiteY6" fmla="*/ 76237 h 763262"/>
              <a:gd name="connsiteX7" fmla="*/ 1567543 w 1635710"/>
              <a:gd name="connsiteY7" fmla="*/ 293951 h 763262"/>
              <a:gd name="connsiteX8" fmla="*/ 1491343 w 1635710"/>
              <a:gd name="connsiteY8" fmla="*/ 424580 h 763262"/>
              <a:gd name="connsiteX9" fmla="*/ 1338943 w 1635710"/>
              <a:gd name="connsiteY9" fmla="*/ 576980 h 763262"/>
              <a:gd name="connsiteX10" fmla="*/ 1066800 w 1635710"/>
              <a:gd name="connsiteY10" fmla="*/ 718494 h 763262"/>
              <a:gd name="connsiteX11" fmla="*/ 827314 w 1635710"/>
              <a:gd name="connsiteY11" fmla="*/ 762037 h 763262"/>
              <a:gd name="connsiteX12" fmla="*/ 544285 w 1635710"/>
              <a:gd name="connsiteY12" fmla="*/ 740265 h 763262"/>
              <a:gd name="connsiteX13" fmla="*/ 326571 w 1635710"/>
              <a:gd name="connsiteY13" fmla="*/ 631408 h 763262"/>
              <a:gd name="connsiteX14" fmla="*/ 174171 w 1635710"/>
              <a:gd name="connsiteY14" fmla="*/ 468122 h 763262"/>
              <a:gd name="connsiteX15" fmla="*/ 65314 w 1635710"/>
              <a:gd name="connsiteY15" fmla="*/ 315722 h 763262"/>
              <a:gd name="connsiteX0" fmla="*/ 0 w 1635710"/>
              <a:gd name="connsiteY0" fmla="*/ 130665 h 762208"/>
              <a:gd name="connsiteX1" fmla="*/ 217714 w 1635710"/>
              <a:gd name="connsiteY1" fmla="*/ 54465 h 762208"/>
              <a:gd name="connsiteX2" fmla="*/ 522514 w 1635710"/>
              <a:gd name="connsiteY2" fmla="*/ 108894 h 762208"/>
              <a:gd name="connsiteX3" fmla="*/ 838200 w 1635710"/>
              <a:gd name="connsiteY3" fmla="*/ 87122 h 762208"/>
              <a:gd name="connsiteX4" fmla="*/ 1197428 w 1635710"/>
              <a:gd name="connsiteY4" fmla="*/ 37 h 762208"/>
              <a:gd name="connsiteX5" fmla="*/ 1469571 w 1635710"/>
              <a:gd name="connsiteY5" fmla="*/ 76237 h 762208"/>
              <a:gd name="connsiteX6" fmla="*/ 1632857 w 1635710"/>
              <a:gd name="connsiteY6" fmla="*/ 76237 h 762208"/>
              <a:gd name="connsiteX7" fmla="*/ 1567543 w 1635710"/>
              <a:gd name="connsiteY7" fmla="*/ 293951 h 762208"/>
              <a:gd name="connsiteX8" fmla="*/ 1491343 w 1635710"/>
              <a:gd name="connsiteY8" fmla="*/ 424580 h 762208"/>
              <a:gd name="connsiteX9" fmla="*/ 1338943 w 1635710"/>
              <a:gd name="connsiteY9" fmla="*/ 576980 h 762208"/>
              <a:gd name="connsiteX10" fmla="*/ 1066800 w 1635710"/>
              <a:gd name="connsiteY10" fmla="*/ 718494 h 762208"/>
              <a:gd name="connsiteX11" fmla="*/ 827314 w 1635710"/>
              <a:gd name="connsiteY11" fmla="*/ 762037 h 762208"/>
              <a:gd name="connsiteX12" fmla="*/ 555171 w 1635710"/>
              <a:gd name="connsiteY12" fmla="*/ 729379 h 762208"/>
              <a:gd name="connsiteX13" fmla="*/ 326571 w 1635710"/>
              <a:gd name="connsiteY13" fmla="*/ 631408 h 762208"/>
              <a:gd name="connsiteX14" fmla="*/ 174171 w 1635710"/>
              <a:gd name="connsiteY14" fmla="*/ 468122 h 762208"/>
              <a:gd name="connsiteX15" fmla="*/ 65314 w 1635710"/>
              <a:gd name="connsiteY15" fmla="*/ 315722 h 762208"/>
              <a:gd name="connsiteX0" fmla="*/ 0 w 1635710"/>
              <a:gd name="connsiteY0" fmla="*/ 130665 h 762350"/>
              <a:gd name="connsiteX1" fmla="*/ 217714 w 1635710"/>
              <a:gd name="connsiteY1" fmla="*/ 54465 h 762350"/>
              <a:gd name="connsiteX2" fmla="*/ 522514 w 1635710"/>
              <a:gd name="connsiteY2" fmla="*/ 108894 h 762350"/>
              <a:gd name="connsiteX3" fmla="*/ 838200 w 1635710"/>
              <a:gd name="connsiteY3" fmla="*/ 87122 h 762350"/>
              <a:gd name="connsiteX4" fmla="*/ 1197428 w 1635710"/>
              <a:gd name="connsiteY4" fmla="*/ 37 h 762350"/>
              <a:gd name="connsiteX5" fmla="*/ 1469571 w 1635710"/>
              <a:gd name="connsiteY5" fmla="*/ 76237 h 762350"/>
              <a:gd name="connsiteX6" fmla="*/ 1632857 w 1635710"/>
              <a:gd name="connsiteY6" fmla="*/ 76237 h 762350"/>
              <a:gd name="connsiteX7" fmla="*/ 1567543 w 1635710"/>
              <a:gd name="connsiteY7" fmla="*/ 293951 h 762350"/>
              <a:gd name="connsiteX8" fmla="*/ 1491343 w 1635710"/>
              <a:gd name="connsiteY8" fmla="*/ 424580 h 762350"/>
              <a:gd name="connsiteX9" fmla="*/ 1338943 w 1635710"/>
              <a:gd name="connsiteY9" fmla="*/ 576980 h 762350"/>
              <a:gd name="connsiteX10" fmla="*/ 1066800 w 1635710"/>
              <a:gd name="connsiteY10" fmla="*/ 718494 h 762350"/>
              <a:gd name="connsiteX11" fmla="*/ 827314 w 1635710"/>
              <a:gd name="connsiteY11" fmla="*/ 762037 h 762350"/>
              <a:gd name="connsiteX12" fmla="*/ 555171 w 1635710"/>
              <a:gd name="connsiteY12" fmla="*/ 729379 h 762350"/>
              <a:gd name="connsiteX13" fmla="*/ 348343 w 1635710"/>
              <a:gd name="connsiteY13" fmla="*/ 587865 h 762350"/>
              <a:gd name="connsiteX14" fmla="*/ 174171 w 1635710"/>
              <a:gd name="connsiteY14" fmla="*/ 468122 h 762350"/>
              <a:gd name="connsiteX15" fmla="*/ 65314 w 1635710"/>
              <a:gd name="connsiteY15" fmla="*/ 315722 h 762350"/>
              <a:gd name="connsiteX0" fmla="*/ 0 w 1635710"/>
              <a:gd name="connsiteY0" fmla="*/ 130665 h 762350"/>
              <a:gd name="connsiteX1" fmla="*/ 217714 w 1635710"/>
              <a:gd name="connsiteY1" fmla="*/ 54465 h 762350"/>
              <a:gd name="connsiteX2" fmla="*/ 522514 w 1635710"/>
              <a:gd name="connsiteY2" fmla="*/ 108894 h 762350"/>
              <a:gd name="connsiteX3" fmla="*/ 838200 w 1635710"/>
              <a:gd name="connsiteY3" fmla="*/ 87122 h 762350"/>
              <a:gd name="connsiteX4" fmla="*/ 1197428 w 1635710"/>
              <a:gd name="connsiteY4" fmla="*/ 37 h 762350"/>
              <a:gd name="connsiteX5" fmla="*/ 1469571 w 1635710"/>
              <a:gd name="connsiteY5" fmla="*/ 76237 h 762350"/>
              <a:gd name="connsiteX6" fmla="*/ 1632857 w 1635710"/>
              <a:gd name="connsiteY6" fmla="*/ 76237 h 762350"/>
              <a:gd name="connsiteX7" fmla="*/ 1567543 w 1635710"/>
              <a:gd name="connsiteY7" fmla="*/ 293951 h 762350"/>
              <a:gd name="connsiteX8" fmla="*/ 1491343 w 1635710"/>
              <a:gd name="connsiteY8" fmla="*/ 424580 h 762350"/>
              <a:gd name="connsiteX9" fmla="*/ 1338943 w 1635710"/>
              <a:gd name="connsiteY9" fmla="*/ 576980 h 762350"/>
              <a:gd name="connsiteX10" fmla="*/ 1066800 w 1635710"/>
              <a:gd name="connsiteY10" fmla="*/ 718494 h 762350"/>
              <a:gd name="connsiteX11" fmla="*/ 827314 w 1635710"/>
              <a:gd name="connsiteY11" fmla="*/ 762037 h 762350"/>
              <a:gd name="connsiteX12" fmla="*/ 555171 w 1635710"/>
              <a:gd name="connsiteY12" fmla="*/ 729379 h 762350"/>
              <a:gd name="connsiteX13" fmla="*/ 348343 w 1635710"/>
              <a:gd name="connsiteY13" fmla="*/ 587865 h 762350"/>
              <a:gd name="connsiteX14" fmla="*/ 206828 w 1635710"/>
              <a:gd name="connsiteY14" fmla="*/ 446350 h 762350"/>
              <a:gd name="connsiteX15" fmla="*/ 65314 w 1635710"/>
              <a:gd name="connsiteY15" fmla="*/ 315722 h 762350"/>
              <a:gd name="connsiteX0" fmla="*/ 0 w 1635710"/>
              <a:gd name="connsiteY0" fmla="*/ 130665 h 762350"/>
              <a:gd name="connsiteX1" fmla="*/ 217714 w 1635710"/>
              <a:gd name="connsiteY1" fmla="*/ 54465 h 762350"/>
              <a:gd name="connsiteX2" fmla="*/ 522514 w 1635710"/>
              <a:gd name="connsiteY2" fmla="*/ 108894 h 762350"/>
              <a:gd name="connsiteX3" fmla="*/ 838200 w 1635710"/>
              <a:gd name="connsiteY3" fmla="*/ 87122 h 762350"/>
              <a:gd name="connsiteX4" fmla="*/ 1197428 w 1635710"/>
              <a:gd name="connsiteY4" fmla="*/ 37 h 762350"/>
              <a:gd name="connsiteX5" fmla="*/ 1469571 w 1635710"/>
              <a:gd name="connsiteY5" fmla="*/ 76237 h 762350"/>
              <a:gd name="connsiteX6" fmla="*/ 1632857 w 1635710"/>
              <a:gd name="connsiteY6" fmla="*/ 76237 h 762350"/>
              <a:gd name="connsiteX7" fmla="*/ 1567543 w 1635710"/>
              <a:gd name="connsiteY7" fmla="*/ 293951 h 762350"/>
              <a:gd name="connsiteX8" fmla="*/ 1491343 w 1635710"/>
              <a:gd name="connsiteY8" fmla="*/ 424580 h 762350"/>
              <a:gd name="connsiteX9" fmla="*/ 1338943 w 1635710"/>
              <a:gd name="connsiteY9" fmla="*/ 576980 h 762350"/>
              <a:gd name="connsiteX10" fmla="*/ 1066800 w 1635710"/>
              <a:gd name="connsiteY10" fmla="*/ 718494 h 762350"/>
              <a:gd name="connsiteX11" fmla="*/ 827314 w 1635710"/>
              <a:gd name="connsiteY11" fmla="*/ 762037 h 762350"/>
              <a:gd name="connsiteX12" fmla="*/ 555171 w 1635710"/>
              <a:gd name="connsiteY12" fmla="*/ 729379 h 762350"/>
              <a:gd name="connsiteX13" fmla="*/ 348343 w 1635710"/>
              <a:gd name="connsiteY13" fmla="*/ 587865 h 762350"/>
              <a:gd name="connsiteX14" fmla="*/ 206828 w 1635710"/>
              <a:gd name="connsiteY14" fmla="*/ 446350 h 762350"/>
              <a:gd name="connsiteX15" fmla="*/ 87086 w 1635710"/>
              <a:gd name="connsiteY15" fmla="*/ 304837 h 762350"/>
              <a:gd name="connsiteX0" fmla="*/ 0 w 1613939"/>
              <a:gd name="connsiteY0" fmla="*/ 119779 h 762350"/>
              <a:gd name="connsiteX1" fmla="*/ 195943 w 1613939"/>
              <a:gd name="connsiteY1" fmla="*/ 54465 h 762350"/>
              <a:gd name="connsiteX2" fmla="*/ 500743 w 1613939"/>
              <a:gd name="connsiteY2" fmla="*/ 108894 h 762350"/>
              <a:gd name="connsiteX3" fmla="*/ 816429 w 1613939"/>
              <a:gd name="connsiteY3" fmla="*/ 87122 h 762350"/>
              <a:gd name="connsiteX4" fmla="*/ 1175657 w 1613939"/>
              <a:gd name="connsiteY4" fmla="*/ 37 h 762350"/>
              <a:gd name="connsiteX5" fmla="*/ 1447800 w 1613939"/>
              <a:gd name="connsiteY5" fmla="*/ 76237 h 762350"/>
              <a:gd name="connsiteX6" fmla="*/ 1611086 w 1613939"/>
              <a:gd name="connsiteY6" fmla="*/ 76237 h 762350"/>
              <a:gd name="connsiteX7" fmla="*/ 1545772 w 1613939"/>
              <a:gd name="connsiteY7" fmla="*/ 293951 h 762350"/>
              <a:gd name="connsiteX8" fmla="*/ 1469572 w 1613939"/>
              <a:gd name="connsiteY8" fmla="*/ 424580 h 762350"/>
              <a:gd name="connsiteX9" fmla="*/ 1317172 w 1613939"/>
              <a:gd name="connsiteY9" fmla="*/ 576980 h 762350"/>
              <a:gd name="connsiteX10" fmla="*/ 1045029 w 1613939"/>
              <a:gd name="connsiteY10" fmla="*/ 718494 h 762350"/>
              <a:gd name="connsiteX11" fmla="*/ 805543 w 1613939"/>
              <a:gd name="connsiteY11" fmla="*/ 762037 h 762350"/>
              <a:gd name="connsiteX12" fmla="*/ 533400 w 1613939"/>
              <a:gd name="connsiteY12" fmla="*/ 729379 h 762350"/>
              <a:gd name="connsiteX13" fmla="*/ 326572 w 1613939"/>
              <a:gd name="connsiteY13" fmla="*/ 587865 h 762350"/>
              <a:gd name="connsiteX14" fmla="*/ 185057 w 1613939"/>
              <a:gd name="connsiteY14" fmla="*/ 446350 h 762350"/>
              <a:gd name="connsiteX15" fmla="*/ 65315 w 1613939"/>
              <a:gd name="connsiteY15" fmla="*/ 304837 h 762350"/>
              <a:gd name="connsiteX0" fmla="*/ 0 w 1613939"/>
              <a:gd name="connsiteY0" fmla="*/ 119779 h 762350"/>
              <a:gd name="connsiteX1" fmla="*/ 195943 w 1613939"/>
              <a:gd name="connsiteY1" fmla="*/ 54465 h 762350"/>
              <a:gd name="connsiteX2" fmla="*/ 500743 w 1613939"/>
              <a:gd name="connsiteY2" fmla="*/ 108894 h 762350"/>
              <a:gd name="connsiteX3" fmla="*/ 816429 w 1613939"/>
              <a:gd name="connsiteY3" fmla="*/ 87122 h 762350"/>
              <a:gd name="connsiteX4" fmla="*/ 1175657 w 1613939"/>
              <a:gd name="connsiteY4" fmla="*/ 37 h 762350"/>
              <a:gd name="connsiteX5" fmla="*/ 1447800 w 1613939"/>
              <a:gd name="connsiteY5" fmla="*/ 76237 h 762350"/>
              <a:gd name="connsiteX6" fmla="*/ 1611086 w 1613939"/>
              <a:gd name="connsiteY6" fmla="*/ 76237 h 762350"/>
              <a:gd name="connsiteX7" fmla="*/ 1545772 w 1613939"/>
              <a:gd name="connsiteY7" fmla="*/ 293951 h 762350"/>
              <a:gd name="connsiteX8" fmla="*/ 1469572 w 1613939"/>
              <a:gd name="connsiteY8" fmla="*/ 424580 h 762350"/>
              <a:gd name="connsiteX9" fmla="*/ 1317172 w 1613939"/>
              <a:gd name="connsiteY9" fmla="*/ 576980 h 762350"/>
              <a:gd name="connsiteX10" fmla="*/ 1045029 w 1613939"/>
              <a:gd name="connsiteY10" fmla="*/ 718494 h 762350"/>
              <a:gd name="connsiteX11" fmla="*/ 805543 w 1613939"/>
              <a:gd name="connsiteY11" fmla="*/ 762037 h 762350"/>
              <a:gd name="connsiteX12" fmla="*/ 533400 w 1613939"/>
              <a:gd name="connsiteY12" fmla="*/ 729379 h 762350"/>
              <a:gd name="connsiteX13" fmla="*/ 326572 w 1613939"/>
              <a:gd name="connsiteY13" fmla="*/ 587865 h 762350"/>
              <a:gd name="connsiteX14" fmla="*/ 152400 w 1613939"/>
              <a:gd name="connsiteY14" fmla="*/ 468122 h 762350"/>
              <a:gd name="connsiteX15" fmla="*/ 65315 w 1613939"/>
              <a:gd name="connsiteY15" fmla="*/ 304837 h 762350"/>
              <a:gd name="connsiteX0" fmla="*/ 0 w 1613939"/>
              <a:gd name="connsiteY0" fmla="*/ 119779 h 762260"/>
              <a:gd name="connsiteX1" fmla="*/ 195943 w 1613939"/>
              <a:gd name="connsiteY1" fmla="*/ 54465 h 762260"/>
              <a:gd name="connsiteX2" fmla="*/ 500743 w 1613939"/>
              <a:gd name="connsiteY2" fmla="*/ 108894 h 762260"/>
              <a:gd name="connsiteX3" fmla="*/ 816429 w 1613939"/>
              <a:gd name="connsiteY3" fmla="*/ 87122 h 762260"/>
              <a:gd name="connsiteX4" fmla="*/ 1175657 w 1613939"/>
              <a:gd name="connsiteY4" fmla="*/ 37 h 762260"/>
              <a:gd name="connsiteX5" fmla="*/ 1447800 w 1613939"/>
              <a:gd name="connsiteY5" fmla="*/ 76237 h 762260"/>
              <a:gd name="connsiteX6" fmla="*/ 1611086 w 1613939"/>
              <a:gd name="connsiteY6" fmla="*/ 76237 h 762260"/>
              <a:gd name="connsiteX7" fmla="*/ 1545772 w 1613939"/>
              <a:gd name="connsiteY7" fmla="*/ 293951 h 762260"/>
              <a:gd name="connsiteX8" fmla="*/ 1469572 w 1613939"/>
              <a:gd name="connsiteY8" fmla="*/ 424580 h 762260"/>
              <a:gd name="connsiteX9" fmla="*/ 1317172 w 1613939"/>
              <a:gd name="connsiteY9" fmla="*/ 576980 h 762260"/>
              <a:gd name="connsiteX10" fmla="*/ 1045029 w 1613939"/>
              <a:gd name="connsiteY10" fmla="*/ 718494 h 762260"/>
              <a:gd name="connsiteX11" fmla="*/ 805543 w 1613939"/>
              <a:gd name="connsiteY11" fmla="*/ 762037 h 762260"/>
              <a:gd name="connsiteX12" fmla="*/ 533400 w 1613939"/>
              <a:gd name="connsiteY12" fmla="*/ 729379 h 762260"/>
              <a:gd name="connsiteX13" fmla="*/ 326572 w 1613939"/>
              <a:gd name="connsiteY13" fmla="*/ 609636 h 762260"/>
              <a:gd name="connsiteX14" fmla="*/ 152400 w 1613939"/>
              <a:gd name="connsiteY14" fmla="*/ 468122 h 762260"/>
              <a:gd name="connsiteX15" fmla="*/ 65315 w 1613939"/>
              <a:gd name="connsiteY15" fmla="*/ 304837 h 762260"/>
              <a:gd name="connsiteX0" fmla="*/ 0 w 1613939"/>
              <a:gd name="connsiteY0" fmla="*/ 119779 h 762260"/>
              <a:gd name="connsiteX1" fmla="*/ 195943 w 1613939"/>
              <a:gd name="connsiteY1" fmla="*/ 54465 h 762260"/>
              <a:gd name="connsiteX2" fmla="*/ 500743 w 1613939"/>
              <a:gd name="connsiteY2" fmla="*/ 108894 h 762260"/>
              <a:gd name="connsiteX3" fmla="*/ 816429 w 1613939"/>
              <a:gd name="connsiteY3" fmla="*/ 87122 h 762260"/>
              <a:gd name="connsiteX4" fmla="*/ 1175657 w 1613939"/>
              <a:gd name="connsiteY4" fmla="*/ 37 h 762260"/>
              <a:gd name="connsiteX5" fmla="*/ 1447800 w 1613939"/>
              <a:gd name="connsiteY5" fmla="*/ 76237 h 762260"/>
              <a:gd name="connsiteX6" fmla="*/ 1611086 w 1613939"/>
              <a:gd name="connsiteY6" fmla="*/ 76237 h 762260"/>
              <a:gd name="connsiteX7" fmla="*/ 1545772 w 1613939"/>
              <a:gd name="connsiteY7" fmla="*/ 293951 h 762260"/>
              <a:gd name="connsiteX8" fmla="*/ 1469572 w 1613939"/>
              <a:gd name="connsiteY8" fmla="*/ 424580 h 762260"/>
              <a:gd name="connsiteX9" fmla="*/ 1317172 w 1613939"/>
              <a:gd name="connsiteY9" fmla="*/ 576980 h 762260"/>
              <a:gd name="connsiteX10" fmla="*/ 1045029 w 1613939"/>
              <a:gd name="connsiteY10" fmla="*/ 718494 h 762260"/>
              <a:gd name="connsiteX11" fmla="*/ 805543 w 1613939"/>
              <a:gd name="connsiteY11" fmla="*/ 762037 h 762260"/>
              <a:gd name="connsiteX12" fmla="*/ 533400 w 1613939"/>
              <a:gd name="connsiteY12" fmla="*/ 729379 h 762260"/>
              <a:gd name="connsiteX13" fmla="*/ 326572 w 1613939"/>
              <a:gd name="connsiteY13" fmla="*/ 609636 h 762260"/>
              <a:gd name="connsiteX14" fmla="*/ 152400 w 1613939"/>
              <a:gd name="connsiteY14" fmla="*/ 468122 h 762260"/>
              <a:gd name="connsiteX15" fmla="*/ 21772 w 1613939"/>
              <a:gd name="connsiteY15" fmla="*/ 315722 h 762260"/>
              <a:gd name="connsiteX0" fmla="*/ 0 w 1668367"/>
              <a:gd name="connsiteY0" fmla="*/ 108893 h 762260"/>
              <a:gd name="connsiteX1" fmla="*/ 250371 w 1668367"/>
              <a:gd name="connsiteY1" fmla="*/ 54465 h 762260"/>
              <a:gd name="connsiteX2" fmla="*/ 555171 w 1668367"/>
              <a:gd name="connsiteY2" fmla="*/ 108894 h 762260"/>
              <a:gd name="connsiteX3" fmla="*/ 870857 w 1668367"/>
              <a:gd name="connsiteY3" fmla="*/ 87122 h 762260"/>
              <a:gd name="connsiteX4" fmla="*/ 1230085 w 1668367"/>
              <a:gd name="connsiteY4" fmla="*/ 37 h 762260"/>
              <a:gd name="connsiteX5" fmla="*/ 1502228 w 1668367"/>
              <a:gd name="connsiteY5" fmla="*/ 76237 h 762260"/>
              <a:gd name="connsiteX6" fmla="*/ 1665514 w 1668367"/>
              <a:gd name="connsiteY6" fmla="*/ 76237 h 762260"/>
              <a:gd name="connsiteX7" fmla="*/ 1600200 w 1668367"/>
              <a:gd name="connsiteY7" fmla="*/ 293951 h 762260"/>
              <a:gd name="connsiteX8" fmla="*/ 1524000 w 1668367"/>
              <a:gd name="connsiteY8" fmla="*/ 424580 h 762260"/>
              <a:gd name="connsiteX9" fmla="*/ 1371600 w 1668367"/>
              <a:gd name="connsiteY9" fmla="*/ 576980 h 762260"/>
              <a:gd name="connsiteX10" fmla="*/ 1099457 w 1668367"/>
              <a:gd name="connsiteY10" fmla="*/ 718494 h 762260"/>
              <a:gd name="connsiteX11" fmla="*/ 859971 w 1668367"/>
              <a:gd name="connsiteY11" fmla="*/ 762037 h 762260"/>
              <a:gd name="connsiteX12" fmla="*/ 587828 w 1668367"/>
              <a:gd name="connsiteY12" fmla="*/ 729379 h 762260"/>
              <a:gd name="connsiteX13" fmla="*/ 381000 w 1668367"/>
              <a:gd name="connsiteY13" fmla="*/ 609636 h 762260"/>
              <a:gd name="connsiteX14" fmla="*/ 206828 w 1668367"/>
              <a:gd name="connsiteY14" fmla="*/ 468122 h 762260"/>
              <a:gd name="connsiteX15" fmla="*/ 76200 w 1668367"/>
              <a:gd name="connsiteY15" fmla="*/ 315722 h 762260"/>
              <a:gd name="connsiteX0" fmla="*/ 0 w 1603053"/>
              <a:gd name="connsiteY0" fmla="*/ 108893 h 762260"/>
              <a:gd name="connsiteX1" fmla="*/ 185057 w 1603053"/>
              <a:gd name="connsiteY1" fmla="*/ 54465 h 762260"/>
              <a:gd name="connsiteX2" fmla="*/ 489857 w 1603053"/>
              <a:gd name="connsiteY2" fmla="*/ 108894 h 762260"/>
              <a:gd name="connsiteX3" fmla="*/ 805543 w 1603053"/>
              <a:gd name="connsiteY3" fmla="*/ 87122 h 762260"/>
              <a:gd name="connsiteX4" fmla="*/ 1164771 w 1603053"/>
              <a:gd name="connsiteY4" fmla="*/ 37 h 762260"/>
              <a:gd name="connsiteX5" fmla="*/ 1436914 w 1603053"/>
              <a:gd name="connsiteY5" fmla="*/ 76237 h 762260"/>
              <a:gd name="connsiteX6" fmla="*/ 1600200 w 1603053"/>
              <a:gd name="connsiteY6" fmla="*/ 76237 h 762260"/>
              <a:gd name="connsiteX7" fmla="*/ 1534886 w 1603053"/>
              <a:gd name="connsiteY7" fmla="*/ 293951 h 762260"/>
              <a:gd name="connsiteX8" fmla="*/ 1458686 w 1603053"/>
              <a:gd name="connsiteY8" fmla="*/ 424580 h 762260"/>
              <a:gd name="connsiteX9" fmla="*/ 1306286 w 1603053"/>
              <a:gd name="connsiteY9" fmla="*/ 576980 h 762260"/>
              <a:gd name="connsiteX10" fmla="*/ 1034143 w 1603053"/>
              <a:gd name="connsiteY10" fmla="*/ 718494 h 762260"/>
              <a:gd name="connsiteX11" fmla="*/ 794657 w 1603053"/>
              <a:gd name="connsiteY11" fmla="*/ 762037 h 762260"/>
              <a:gd name="connsiteX12" fmla="*/ 522514 w 1603053"/>
              <a:gd name="connsiteY12" fmla="*/ 729379 h 762260"/>
              <a:gd name="connsiteX13" fmla="*/ 315686 w 1603053"/>
              <a:gd name="connsiteY13" fmla="*/ 609636 h 762260"/>
              <a:gd name="connsiteX14" fmla="*/ 141514 w 1603053"/>
              <a:gd name="connsiteY14" fmla="*/ 468122 h 762260"/>
              <a:gd name="connsiteX15" fmla="*/ 10886 w 1603053"/>
              <a:gd name="connsiteY15" fmla="*/ 315722 h 762260"/>
              <a:gd name="connsiteX0" fmla="*/ 0 w 1657481"/>
              <a:gd name="connsiteY0" fmla="*/ 98007 h 762260"/>
              <a:gd name="connsiteX1" fmla="*/ 239485 w 1657481"/>
              <a:gd name="connsiteY1" fmla="*/ 54465 h 762260"/>
              <a:gd name="connsiteX2" fmla="*/ 544285 w 1657481"/>
              <a:gd name="connsiteY2" fmla="*/ 108894 h 762260"/>
              <a:gd name="connsiteX3" fmla="*/ 859971 w 1657481"/>
              <a:gd name="connsiteY3" fmla="*/ 87122 h 762260"/>
              <a:gd name="connsiteX4" fmla="*/ 1219199 w 1657481"/>
              <a:gd name="connsiteY4" fmla="*/ 37 h 762260"/>
              <a:gd name="connsiteX5" fmla="*/ 1491342 w 1657481"/>
              <a:gd name="connsiteY5" fmla="*/ 76237 h 762260"/>
              <a:gd name="connsiteX6" fmla="*/ 1654628 w 1657481"/>
              <a:gd name="connsiteY6" fmla="*/ 76237 h 762260"/>
              <a:gd name="connsiteX7" fmla="*/ 1589314 w 1657481"/>
              <a:gd name="connsiteY7" fmla="*/ 293951 h 762260"/>
              <a:gd name="connsiteX8" fmla="*/ 1513114 w 1657481"/>
              <a:gd name="connsiteY8" fmla="*/ 424580 h 762260"/>
              <a:gd name="connsiteX9" fmla="*/ 1360714 w 1657481"/>
              <a:gd name="connsiteY9" fmla="*/ 576980 h 762260"/>
              <a:gd name="connsiteX10" fmla="*/ 1088571 w 1657481"/>
              <a:gd name="connsiteY10" fmla="*/ 718494 h 762260"/>
              <a:gd name="connsiteX11" fmla="*/ 849085 w 1657481"/>
              <a:gd name="connsiteY11" fmla="*/ 762037 h 762260"/>
              <a:gd name="connsiteX12" fmla="*/ 576942 w 1657481"/>
              <a:gd name="connsiteY12" fmla="*/ 729379 h 762260"/>
              <a:gd name="connsiteX13" fmla="*/ 370114 w 1657481"/>
              <a:gd name="connsiteY13" fmla="*/ 609636 h 762260"/>
              <a:gd name="connsiteX14" fmla="*/ 195942 w 1657481"/>
              <a:gd name="connsiteY14" fmla="*/ 468122 h 762260"/>
              <a:gd name="connsiteX15" fmla="*/ 65314 w 1657481"/>
              <a:gd name="connsiteY15" fmla="*/ 315722 h 762260"/>
              <a:gd name="connsiteX0" fmla="*/ 0 w 1657481"/>
              <a:gd name="connsiteY0" fmla="*/ 98007 h 762260"/>
              <a:gd name="connsiteX1" fmla="*/ 239485 w 1657481"/>
              <a:gd name="connsiteY1" fmla="*/ 54465 h 762260"/>
              <a:gd name="connsiteX2" fmla="*/ 544285 w 1657481"/>
              <a:gd name="connsiteY2" fmla="*/ 108894 h 762260"/>
              <a:gd name="connsiteX3" fmla="*/ 859971 w 1657481"/>
              <a:gd name="connsiteY3" fmla="*/ 87122 h 762260"/>
              <a:gd name="connsiteX4" fmla="*/ 1219199 w 1657481"/>
              <a:gd name="connsiteY4" fmla="*/ 37 h 762260"/>
              <a:gd name="connsiteX5" fmla="*/ 1491342 w 1657481"/>
              <a:gd name="connsiteY5" fmla="*/ 76237 h 762260"/>
              <a:gd name="connsiteX6" fmla="*/ 1654628 w 1657481"/>
              <a:gd name="connsiteY6" fmla="*/ 76237 h 762260"/>
              <a:gd name="connsiteX7" fmla="*/ 1589314 w 1657481"/>
              <a:gd name="connsiteY7" fmla="*/ 293951 h 762260"/>
              <a:gd name="connsiteX8" fmla="*/ 1513114 w 1657481"/>
              <a:gd name="connsiteY8" fmla="*/ 424580 h 762260"/>
              <a:gd name="connsiteX9" fmla="*/ 1360714 w 1657481"/>
              <a:gd name="connsiteY9" fmla="*/ 576980 h 762260"/>
              <a:gd name="connsiteX10" fmla="*/ 1088571 w 1657481"/>
              <a:gd name="connsiteY10" fmla="*/ 718494 h 762260"/>
              <a:gd name="connsiteX11" fmla="*/ 849085 w 1657481"/>
              <a:gd name="connsiteY11" fmla="*/ 762037 h 762260"/>
              <a:gd name="connsiteX12" fmla="*/ 576942 w 1657481"/>
              <a:gd name="connsiteY12" fmla="*/ 729379 h 762260"/>
              <a:gd name="connsiteX13" fmla="*/ 370114 w 1657481"/>
              <a:gd name="connsiteY13" fmla="*/ 609636 h 762260"/>
              <a:gd name="connsiteX14" fmla="*/ 195942 w 1657481"/>
              <a:gd name="connsiteY14" fmla="*/ 468122 h 762260"/>
              <a:gd name="connsiteX15" fmla="*/ 119743 w 1657481"/>
              <a:gd name="connsiteY15" fmla="*/ 315722 h 762260"/>
              <a:gd name="connsiteX0" fmla="*/ 0 w 1657481"/>
              <a:gd name="connsiteY0" fmla="*/ 98007 h 762260"/>
              <a:gd name="connsiteX1" fmla="*/ 239485 w 1657481"/>
              <a:gd name="connsiteY1" fmla="*/ 54465 h 762260"/>
              <a:gd name="connsiteX2" fmla="*/ 544285 w 1657481"/>
              <a:gd name="connsiteY2" fmla="*/ 108894 h 762260"/>
              <a:gd name="connsiteX3" fmla="*/ 859971 w 1657481"/>
              <a:gd name="connsiteY3" fmla="*/ 87122 h 762260"/>
              <a:gd name="connsiteX4" fmla="*/ 1219199 w 1657481"/>
              <a:gd name="connsiteY4" fmla="*/ 37 h 762260"/>
              <a:gd name="connsiteX5" fmla="*/ 1491342 w 1657481"/>
              <a:gd name="connsiteY5" fmla="*/ 76237 h 762260"/>
              <a:gd name="connsiteX6" fmla="*/ 1654628 w 1657481"/>
              <a:gd name="connsiteY6" fmla="*/ 76237 h 762260"/>
              <a:gd name="connsiteX7" fmla="*/ 1589314 w 1657481"/>
              <a:gd name="connsiteY7" fmla="*/ 293951 h 762260"/>
              <a:gd name="connsiteX8" fmla="*/ 1513114 w 1657481"/>
              <a:gd name="connsiteY8" fmla="*/ 424580 h 762260"/>
              <a:gd name="connsiteX9" fmla="*/ 1360714 w 1657481"/>
              <a:gd name="connsiteY9" fmla="*/ 576980 h 762260"/>
              <a:gd name="connsiteX10" fmla="*/ 1088571 w 1657481"/>
              <a:gd name="connsiteY10" fmla="*/ 718494 h 762260"/>
              <a:gd name="connsiteX11" fmla="*/ 849085 w 1657481"/>
              <a:gd name="connsiteY11" fmla="*/ 762037 h 762260"/>
              <a:gd name="connsiteX12" fmla="*/ 576942 w 1657481"/>
              <a:gd name="connsiteY12" fmla="*/ 729379 h 762260"/>
              <a:gd name="connsiteX13" fmla="*/ 370114 w 1657481"/>
              <a:gd name="connsiteY13" fmla="*/ 609636 h 762260"/>
              <a:gd name="connsiteX14" fmla="*/ 239484 w 1657481"/>
              <a:gd name="connsiteY14" fmla="*/ 468122 h 762260"/>
              <a:gd name="connsiteX15" fmla="*/ 119743 w 1657481"/>
              <a:gd name="connsiteY15" fmla="*/ 315722 h 762260"/>
              <a:gd name="connsiteX0" fmla="*/ 0 w 1657481"/>
              <a:gd name="connsiteY0" fmla="*/ 98007 h 762037"/>
              <a:gd name="connsiteX1" fmla="*/ 239485 w 1657481"/>
              <a:gd name="connsiteY1" fmla="*/ 54465 h 762037"/>
              <a:gd name="connsiteX2" fmla="*/ 544285 w 1657481"/>
              <a:gd name="connsiteY2" fmla="*/ 108894 h 762037"/>
              <a:gd name="connsiteX3" fmla="*/ 859971 w 1657481"/>
              <a:gd name="connsiteY3" fmla="*/ 87122 h 762037"/>
              <a:gd name="connsiteX4" fmla="*/ 1219199 w 1657481"/>
              <a:gd name="connsiteY4" fmla="*/ 37 h 762037"/>
              <a:gd name="connsiteX5" fmla="*/ 1491342 w 1657481"/>
              <a:gd name="connsiteY5" fmla="*/ 76237 h 762037"/>
              <a:gd name="connsiteX6" fmla="*/ 1654628 w 1657481"/>
              <a:gd name="connsiteY6" fmla="*/ 76237 h 762037"/>
              <a:gd name="connsiteX7" fmla="*/ 1589314 w 1657481"/>
              <a:gd name="connsiteY7" fmla="*/ 293951 h 762037"/>
              <a:gd name="connsiteX8" fmla="*/ 1513114 w 1657481"/>
              <a:gd name="connsiteY8" fmla="*/ 424580 h 762037"/>
              <a:gd name="connsiteX9" fmla="*/ 1360714 w 1657481"/>
              <a:gd name="connsiteY9" fmla="*/ 576980 h 762037"/>
              <a:gd name="connsiteX10" fmla="*/ 1088571 w 1657481"/>
              <a:gd name="connsiteY10" fmla="*/ 718494 h 762037"/>
              <a:gd name="connsiteX11" fmla="*/ 849085 w 1657481"/>
              <a:gd name="connsiteY11" fmla="*/ 762037 h 762037"/>
              <a:gd name="connsiteX12" fmla="*/ 555170 w 1657481"/>
              <a:gd name="connsiteY12" fmla="*/ 718494 h 762037"/>
              <a:gd name="connsiteX13" fmla="*/ 370114 w 1657481"/>
              <a:gd name="connsiteY13" fmla="*/ 609636 h 762037"/>
              <a:gd name="connsiteX14" fmla="*/ 239484 w 1657481"/>
              <a:gd name="connsiteY14" fmla="*/ 468122 h 762037"/>
              <a:gd name="connsiteX15" fmla="*/ 119743 w 1657481"/>
              <a:gd name="connsiteY15" fmla="*/ 315722 h 762037"/>
              <a:gd name="connsiteX0" fmla="*/ 0 w 1657481"/>
              <a:gd name="connsiteY0" fmla="*/ 98007 h 762037"/>
              <a:gd name="connsiteX1" fmla="*/ 239485 w 1657481"/>
              <a:gd name="connsiteY1" fmla="*/ 54465 h 762037"/>
              <a:gd name="connsiteX2" fmla="*/ 544285 w 1657481"/>
              <a:gd name="connsiteY2" fmla="*/ 108894 h 762037"/>
              <a:gd name="connsiteX3" fmla="*/ 859971 w 1657481"/>
              <a:gd name="connsiteY3" fmla="*/ 87122 h 762037"/>
              <a:gd name="connsiteX4" fmla="*/ 1219199 w 1657481"/>
              <a:gd name="connsiteY4" fmla="*/ 37 h 762037"/>
              <a:gd name="connsiteX5" fmla="*/ 1491342 w 1657481"/>
              <a:gd name="connsiteY5" fmla="*/ 76237 h 762037"/>
              <a:gd name="connsiteX6" fmla="*/ 1654628 w 1657481"/>
              <a:gd name="connsiteY6" fmla="*/ 76237 h 762037"/>
              <a:gd name="connsiteX7" fmla="*/ 1589314 w 1657481"/>
              <a:gd name="connsiteY7" fmla="*/ 293951 h 762037"/>
              <a:gd name="connsiteX8" fmla="*/ 1513114 w 1657481"/>
              <a:gd name="connsiteY8" fmla="*/ 424580 h 762037"/>
              <a:gd name="connsiteX9" fmla="*/ 1328057 w 1657481"/>
              <a:gd name="connsiteY9" fmla="*/ 609637 h 762037"/>
              <a:gd name="connsiteX10" fmla="*/ 1088571 w 1657481"/>
              <a:gd name="connsiteY10" fmla="*/ 718494 h 762037"/>
              <a:gd name="connsiteX11" fmla="*/ 849085 w 1657481"/>
              <a:gd name="connsiteY11" fmla="*/ 762037 h 762037"/>
              <a:gd name="connsiteX12" fmla="*/ 555170 w 1657481"/>
              <a:gd name="connsiteY12" fmla="*/ 718494 h 762037"/>
              <a:gd name="connsiteX13" fmla="*/ 370114 w 1657481"/>
              <a:gd name="connsiteY13" fmla="*/ 609636 h 762037"/>
              <a:gd name="connsiteX14" fmla="*/ 239484 w 1657481"/>
              <a:gd name="connsiteY14" fmla="*/ 468122 h 762037"/>
              <a:gd name="connsiteX15" fmla="*/ 119743 w 1657481"/>
              <a:gd name="connsiteY15" fmla="*/ 315722 h 762037"/>
              <a:gd name="connsiteX0" fmla="*/ 0 w 1657481"/>
              <a:gd name="connsiteY0" fmla="*/ 98007 h 762037"/>
              <a:gd name="connsiteX1" fmla="*/ 239485 w 1657481"/>
              <a:gd name="connsiteY1" fmla="*/ 54465 h 762037"/>
              <a:gd name="connsiteX2" fmla="*/ 544285 w 1657481"/>
              <a:gd name="connsiteY2" fmla="*/ 108894 h 762037"/>
              <a:gd name="connsiteX3" fmla="*/ 859971 w 1657481"/>
              <a:gd name="connsiteY3" fmla="*/ 87122 h 762037"/>
              <a:gd name="connsiteX4" fmla="*/ 1219199 w 1657481"/>
              <a:gd name="connsiteY4" fmla="*/ 37 h 762037"/>
              <a:gd name="connsiteX5" fmla="*/ 1491342 w 1657481"/>
              <a:gd name="connsiteY5" fmla="*/ 76237 h 762037"/>
              <a:gd name="connsiteX6" fmla="*/ 1654628 w 1657481"/>
              <a:gd name="connsiteY6" fmla="*/ 76237 h 762037"/>
              <a:gd name="connsiteX7" fmla="*/ 1589314 w 1657481"/>
              <a:gd name="connsiteY7" fmla="*/ 293951 h 762037"/>
              <a:gd name="connsiteX8" fmla="*/ 1513114 w 1657481"/>
              <a:gd name="connsiteY8" fmla="*/ 424580 h 762037"/>
              <a:gd name="connsiteX9" fmla="*/ 1328057 w 1657481"/>
              <a:gd name="connsiteY9" fmla="*/ 609637 h 762037"/>
              <a:gd name="connsiteX10" fmla="*/ 1088571 w 1657481"/>
              <a:gd name="connsiteY10" fmla="*/ 718494 h 762037"/>
              <a:gd name="connsiteX11" fmla="*/ 849085 w 1657481"/>
              <a:gd name="connsiteY11" fmla="*/ 762037 h 762037"/>
              <a:gd name="connsiteX12" fmla="*/ 555170 w 1657481"/>
              <a:gd name="connsiteY12" fmla="*/ 718494 h 762037"/>
              <a:gd name="connsiteX13" fmla="*/ 370114 w 1657481"/>
              <a:gd name="connsiteY13" fmla="*/ 609636 h 762037"/>
              <a:gd name="connsiteX14" fmla="*/ 239484 w 1657481"/>
              <a:gd name="connsiteY14" fmla="*/ 468122 h 762037"/>
              <a:gd name="connsiteX15" fmla="*/ 76200 w 1657481"/>
              <a:gd name="connsiteY15" fmla="*/ 283065 h 762037"/>
              <a:gd name="connsiteX0" fmla="*/ 0 w 1657481"/>
              <a:gd name="connsiteY0" fmla="*/ 98007 h 762037"/>
              <a:gd name="connsiteX1" fmla="*/ 239485 w 1657481"/>
              <a:gd name="connsiteY1" fmla="*/ 54465 h 762037"/>
              <a:gd name="connsiteX2" fmla="*/ 544285 w 1657481"/>
              <a:gd name="connsiteY2" fmla="*/ 108894 h 762037"/>
              <a:gd name="connsiteX3" fmla="*/ 859971 w 1657481"/>
              <a:gd name="connsiteY3" fmla="*/ 87122 h 762037"/>
              <a:gd name="connsiteX4" fmla="*/ 1219199 w 1657481"/>
              <a:gd name="connsiteY4" fmla="*/ 37 h 762037"/>
              <a:gd name="connsiteX5" fmla="*/ 1491342 w 1657481"/>
              <a:gd name="connsiteY5" fmla="*/ 76237 h 762037"/>
              <a:gd name="connsiteX6" fmla="*/ 1654628 w 1657481"/>
              <a:gd name="connsiteY6" fmla="*/ 76237 h 762037"/>
              <a:gd name="connsiteX7" fmla="*/ 1589314 w 1657481"/>
              <a:gd name="connsiteY7" fmla="*/ 293951 h 762037"/>
              <a:gd name="connsiteX8" fmla="*/ 1513114 w 1657481"/>
              <a:gd name="connsiteY8" fmla="*/ 424580 h 762037"/>
              <a:gd name="connsiteX9" fmla="*/ 1328057 w 1657481"/>
              <a:gd name="connsiteY9" fmla="*/ 609637 h 762037"/>
              <a:gd name="connsiteX10" fmla="*/ 1088571 w 1657481"/>
              <a:gd name="connsiteY10" fmla="*/ 718494 h 762037"/>
              <a:gd name="connsiteX11" fmla="*/ 849085 w 1657481"/>
              <a:gd name="connsiteY11" fmla="*/ 762037 h 762037"/>
              <a:gd name="connsiteX12" fmla="*/ 555170 w 1657481"/>
              <a:gd name="connsiteY12" fmla="*/ 718494 h 762037"/>
              <a:gd name="connsiteX13" fmla="*/ 370114 w 1657481"/>
              <a:gd name="connsiteY13" fmla="*/ 609636 h 762037"/>
              <a:gd name="connsiteX14" fmla="*/ 239484 w 1657481"/>
              <a:gd name="connsiteY14" fmla="*/ 500779 h 762037"/>
              <a:gd name="connsiteX15" fmla="*/ 76200 w 1657481"/>
              <a:gd name="connsiteY15" fmla="*/ 283065 h 762037"/>
              <a:gd name="connsiteX0" fmla="*/ 0 w 1733880"/>
              <a:gd name="connsiteY0" fmla="*/ 98007 h 762037"/>
              <a:gd name="connsiteX1" fmla="*/ 239485 w 1733880"/>
              <a:gd name="connsiteY1" fmla="*/ 54465 h 762037"/>
              <a:gd name="connsiteX2" fmla="*/ 544285 w 1733880"/>
              <a:gd name="connsiteY2" fmla="*/ 108894 h 762037"/>
              <a:gd name="connsiteX3" fmla="*/ 859971 w 1733880"/>
              <a:gd name="connsiteY3" fmla="*/ 87122 h 762037"/>
              <a:gd name="connsiteX4" fmla="*/ 1219199 w 1733880"/>
              <a:gd name="connsiteY4" fmla="*/ 37 h 762037"/>
              <a:gd name="connsiteX5" fmla="*/ 1491342 w 1733880"/>
              <a:gd name="connsiteY5" fmla="*/ 76237 h 762037"/>
              <a:gd name="connsiteX6" fmla="*/ 1732394 w 1733880"/>
              <a:gd name="connsiteY6" fmla="*/ 76236 h 762037"/>
              <a:gd name="connsiteX7" fmla="*/ 1589314 w 1733880"/>
              <a:gd name="connsiteY7" fmla="*/ 293951 h 762037"/>
              <a:gd name="connsiteX8" fmla="*/ 1513114 w 1733880"/>
              <a:gd name="connsiteY8" fmla="*/ 424580 h 762037"/>
              <a:gd name="connsiteX9" fmla="*/ 1328057 w 1733880"/>
              <a:gd name="connsiteY9" fmla="*/ 609637 h 762037"/>
              <a:gd name="connsiteX10" fmla="*/ 1088571 w 1733880"/>
              <a:gd name="connsiteY10" fmla="*/ 718494 h 762037"/>
              <a:gd name="connsiteX11" fmla="*/ 849085 w 1733880"/>
              <a:gd name="connsiteY11" fmla="*/ 762037 h 762037"/>
              <a:gd name="connsiteX12" fmla="*/ 555170 w 1733880"/>
              <a:gd name="connsiteY12" fmla="*/ 718494 h 762037"/>
              <a:gd name="connsiteX13" fmla="*/ 370114 w 1733880"/>
              <a:gd name="connsiteY13" fmla="*/ 609636 h 762037"/>
              <a:gd name="connsiteX14" fmla="*/ 239484 w 1733880"/>
              <a:gd name="connsiteY14" fmla="*/ 500779 h 762037"/>
              <a:gd name="connsiteX15" fmla="*/ 76200 w 1733880"/>
              <a:gd name="connsiteY15" fmla="*/ 283065 h 762037"/>
              <a:gd name="connsiteX0" fmla="*/ 0 w 1738259"/>
              <a:gd name="connsiteY0" fmla="*/ 98007 h 762037"/>
              <a:gd name="connsiteX1" fmla="*/ 239485 w 1738259"/>
              <a:gd name="connsiteY1" fmla="*/ 54465 h 762037"/>
              <a:gd name="connsiteX2" fmla="*/ 544285 w 1738259"/>
              <a:gd name="connsiteY2" fmla="*/ 108894 h 762037"/>
              <a:gd name="connsiteX3" fmla="*/ 859971 w 1738259"/>
              <a:gd name="connsiteY3" fmla="*/ 87122 h 762037"/>
              <a:gd name="connsiteX4" fmla="*/ 1219199 w 1738259"/>
              <a:gd name="connsiteY4" fmla="*/ 37 h 762037"/>
              <a:gd name="connsiteX5" fmla="*/ 1491342 w 1738259"/>
              <a:gd name="connsiteY5" fmla="*/ 76237 h 762037"/>
              <a:gd name="connsiteX6" fmla="*/ 1732394 w 1738259"/>
              <a:gd name="connsiteY6" fmla="*/ 76236 h 762037"/>
              <a:gd name="connsiteX7" fmla="*/ 1651528 w 1738259"/>
              <a:gd name="connsiteY7" fmla="*/ 277545 h 762037"/>
              <a:gd name="connsiteX8" fmla="*/ 1513114 w 1738259"/>
              <a:gd name="connsiteY8" fmla="*/ 424580 h 762037"/>
              <a:gd name="connsiteX9" fmla="*/ 1328057 w 1738259"/>
              <a:gd name="connsiteY9" fmla="*/ 609637 h 762037"/>
              <a:gd name="connsiteX10" fmla="*/ 1088571 w 1738259"/>
              <a:gd name="connsiteY10" fmla="*/ 718494 h 762037"/>
              <a:gd name="connsiteX11" fmla="*/ 849085 w 1738259"/>
              <a:gd name="connsiteY11" fmla="*/ 762037 h 762037"/>
              <a:gd name="connsiteX12" fmla="*/ 555170 w 1738259"/>
              <a:gd name="connsiteY12" fmla="*/ 718494 h 762037"/>
              <a:gd name="connsiteX13" fmla="*/ 370114 w 1738259"/>
              <a:gd name="connsiteY13" fmla="*/ 609636 h 762037"/>
              <a:gd name="connsiteX14" fmla="*/ 239484 w 1738259"/>
              <a:gd name="connsiteY14" fmla="*/ 500779 h 762037"/>
              <a:gd name="connsiteX15" fmla="*/ 76200 w 1738259"/>
              <a:gd name="connsiteY15" fmla="*/ 283065 h 762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738259" h="762037">
                <a:moveTo>
                  <a:pt x="0" y="98007"/>
                </a:moveTo>
                <a:cubicBezTo>
                  <a:pt x="65314" y="61721"/>
                  <a:pt x="148771" y="52651"/>
                  <a:pt x="239485" y="54465"/>
                </a:cubicBezTo>
                <a:cubicBezTo>
                  <a:pt x="330199" y="56279"/>
                  <a:pt x="440871" y="103451"/>
                  <a:pt x="544285" y="108894"/>
                </a:cubicBezTo>
                <a:cubicBezTo>
                  <a:pt x="647699" y="114337"/>
                  <a:pt x="747485" y="105265"/>
                  <a:pt x="859971" y="87122"/>
                </a:cubicBezTo>
                <a:cubicBezTo>
                  <a:pt x="972457" y="68979"/>
                  <a:pt x="1113971" y="1851"/>
                  <a:pt x="1219199" y="37"/>
                </a:cubicBezTo>
                <a:cubicBezTo>
                  <a:pt x="1324428" y="-1777"/>
                  <a:pt x="1405810" y="63537"/>
                  <a:pt x="1491342" y="76237"/>
                </a:cubicBezTo>
                <a:cubicBezTo>
                  <a:pt x="1576874" y="88937"/>
                  <a:pt x="1705696" y="42685"/>
                  <a:pt x="1732394" y="76236"/>
                </a:cubicBezTo>
                <a:cubicBezTo>
                  <a:pt x="1759092" y="109787"/>
                  <a:pt x="1688075" y="219488"/>
                  <a:pt x="1651528" y="277545"/>
                </a:cubicBezTo>
                <a:cubicBezTo>
                  <a:pt x="1614981" y="335602"/>
                  <a:pt x="1567026" y="369231"/>
                  <a:pt x="1513114" y="424580"/>
                </a:cubicBezTo>
                <a:cubicBezTo>
                  <a:pt x="1459202" y="479929"/>
                  <a:pt x="1398814" y="560651"/>
                  <a:pt x="1328057" y="609637"/>
                </a:cubicBezTo>
                <a:cubicBezTo>
                  <a:pt x="1257300" y="658623"/>
                  <a:pt x="1168400" y="693094"/>
                  <a:pt x="1088571" y="718494"/>
                </a:cubicBezTo>
                <a:cubicBezTo>
                  <a:pt x="1008742" y="743894"/>
                  <a:pt x="937985" y="762037"/>
                  <a:pt x="849085" y="762037"/>
                </a:cubicBezTo>
                <a:cubicBezTo>
                  <a:pt x="760185" y="762037"/>
                  <a:pt x="634999" y="743894"/>
                  <a:pt x="555170" y="718494"/>
                </a:cubicBezTo>
                <a:cubicBezTo>
                  <a:pt x="475342" y="693094"/>
                  <a:pt x="422728" y="645922"/>
                  <a:pt x="370114" y="609636"/>
                </a:cubicBezTo>
                <a:cubicBezTo>
                  <a:pt x="317500" y="573350"/>
                  <a:pt x="288470" y="555207"/>
                  <a:pt x="239484" y="500779"/>
                </a:cubicBezTo>
                <a:cubicBezTo>
                  <a:pt x="190498" y="446351"/>
                  <a:pt x="108857" y="332958"/>
                  <a:pt x="76200" y="283065"/>
                </a:cubicBezTo>
              </a:path>
            </a:pathLst>
          </a:custGeom>
          <a:gradFill flip="none" rotWithShape="1">
            <a:gsLst>
              <a:gs pos="0">
                <a:srgbClr val="00B0F0">
                  <a:shade val="30000"/>
                  <a:satMod val="115000"/>
                </a:srgbClr>
              </a:gs>
              <a:gs pos="50000">
                <a:srgbClr val="00B0F0">
                  <a:shade val="67500"/>
                  <a:satMod val="115000"/>
                </a:srgbClr>
              </a:gs>
              <a:gs pos="100000">
                <a:srgbClr val="00B0F0">
                  <a:shade val="100000"/>
                  <a:satMod val="115000"/>
                </a:srgbClr>
              </a:gs>
            </a:gsLst>
            <a:lin ang="162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7" name="Freeform 76"/>
          <p:cNvSpPr/>
          <p:nvPr/>
        </p:nvSpPr>
        <p:spPr>
          <a:xfrm>
            <a:off x="6319826" y="4706574"/>
            <a:ext cx="765354" cy="190940"/>
          </a:xfrm>
          <a:custGeom>
            <a:avLst/>
            <a:gdLst>
              <a:gd name="connsiteX0" fmla="*/ 0 w 1678283"/>
              <a:gd name="connsiteY0" fmla="*/ 130665 h 763262"/>
              <a:gd name="connsiteX1" fmla="*/ 217714 w 1678283"/>
              <a:gd name="connsiteY1" fmla="*/ 54465 h 763262"/>
              <a:gd name="connsiteX2" fmla="*/ 522514 w 1678283"/>
              <a:gd name="connsiteY2" fmla="*/ 108894 h 763262"/>
              <a:gd name="connsiteX3" fmla="*/ 838200 w 1678283"/>
              <a:gd name="connsiteY3" fmla="*/ 87122 h 763262"/>
              <a:gd name="connsiteX4" fmla="*/ 1197428 w 1678283"/>
              <a:gd name="connsiteY4" fmla="*/ 37 h 763262"/>
              <a:gd name="connsiteX5" fmla="*/ 1469571 w 1678283"/>
              <a:gd name="connsiteY5" fmla="*/ 76237 h 763262"/>
              <a:gd name="connsiteX6" fmla="*/ 1676400 w 1678283"/>
              <a:gd name="connsiteY6" fmla="*/ 76237 h 763262"/>
              <a:gd name="connsiteX7" fmla="*/ 1567543 w 1678283"/>
              <a:gd name="connsiteY7" fmla="*/ 272180 h 763262"/>
              <a:gd name="connsiteX8" fmla="*/ 1491343 w 1678283"/>
              <a:gd name="connsiteY8" fmla="*/ 424580 h 763262"/>
              <a:gd name="connsiteX9" fmla="*/ 1251857 w 1678283"/>
              <a:gd name="connsiteY9" fmla="*/ 631408 h 763262"/>
              <a:gd name="connsiteX10" fmla="*/ 1066800 w 1678283"/>
              <a:gd name="connsiteY10" fmla="*/ 718494 h 763262"/>
              <a:gd name="connsiteX11" fmla="*/ 827314 w 1678283"/>
              <a:gd name="connsiteY11" fmla="*/ 762037 h 763262"/>
              <a:gd name="connsiteX12" fmla="*/ 544285 w 1678283"/>
              <a:gd name="connsiteY12" fmla="*/ 740265 h 763262"/>
              <a:gd name="connsiteX13" fmla="*/ 326571 w 1678283"/>
              <a:gd name="connsiteY13" fmla="*/ 631408 h 763262"/>
              <a:gd name="connsiteX14" fmla="*/ 174171 w 1678283"/>
              <a:gd name="connsiteY14" fmla="*/ 468122 h 763262"/>
              <a:gd name="connsiteX15" fmla="*/ 65314 w 1678283"/>
              <a:gd name="connsiteY15" fmla="*/ 315722 h 763262"/>
              <a:gd name="connsiteX0" fmla="*/ 0 w 1678283"/>
              <a:gd name="connsiteY0" fmla="*/ 130665 h 763262"/>
              <a:gd name="connsiteX1" fmla="*/ 217714 w 1678283"/>
              <a:gd name="connsiteY1" fmla="*/ 54465 h 763262"/>
              <a:gd name="connsiteX2" fmla="*/ 522514 w 1678283"/>
              <a:gd name="connsiteY2" fmla="*/ 108894 h 763262"/>
              <a:gd name="connsiteX3" fmla="*/ 838200 w 1678283"/>
              <a:gd name="connsiteY3" fmla="*/ 87122 h 763262"/>
              <a:gd name="connsiteX4" fmla="*/ 1197428 w 1678283"/>
              <a:gd name="connsiteY4" fmla="*/ 37 h 763262"/>
              <a:gd name="connsiteX5" fmla="*/ 1469571 w 1678283"/>
              <a:gd name="connsiteY5" fmla="*/ 76237 h 763262"/>
              <a:gd name="connsiteX6" fmla="*/ 1676400 w 1678283"/>
              <a:gd name="connsiteY6" fmla="*/ 76237 h 763262"/>
              <a:gd name="connsiteX7" fmla="*/ 1567543 w 1678283"/>
              <a:gd name="connsiteY7" fmla="*/ 293951 h 763262"/>
              <a:gd name="connsiteX8" fmla="*/ 1491343 w 1678283"/>
              <a:gd name="connsiteY8" fmla="*/ 424580 h 763262"/>
              <a:gd name="connsiteX9" fmla="*/ 1251857 w 1678283"/>
              <a:gd name="connsiteY9" fmla="*/ 631408 h 763262"/>
              <a:gd name="connsiteX10" fmla="*/ 1066800 w 1678283"/>
              <a:gd name="connsiteY10" fmla="*/ 718494 h 763262"/>
              <a:gd name="connsiteX11" fmla="*/ 827314 w 1678283"/>
              <a:gd name="connsiteY11" fmla="*/ 762037 h 763262"/>
              <a:gd name="connsiteX12" fmla="*/ 544285 w 1678283"/>
              <a:gd name="connsiteY12" fmla="*/ 740265 h 763262"/>
              <a:gd name="connsiteX13" fmla="*/ 326571 w 1678283"/>
              <a:gd name="connsiteY13" fmla="*/ 631408 h 763262"/>
              <a:gd name="connsiteX14" fmla="*/ 174171 w 1678283"/>
              <a:gd name="connsiteY14" fmla="*/ 468122 h 763262"/>
              <a:gd name="connsiteX15" fmla="*/ 65314 w 1678283"/>
              <a:gd name="connsiteY15" fmla="*/ 315722 h 763262"/>
              <a:gd name="connsiteX0" fmla="*/ 0 w 1635710"/>
              <a:gd name="connsiteY0" fmla="*/ 130665 h 763262"/>
              <a:gd name="connsiteX1" fmla="*/ 217714 w 1635710"/>
              <a:gd name="connsiteY1" fmla="*/ 54465 h 763262"/>
              <a:gd name="connsiteX2" fmla="*/ 522514 w 1635710"/>
              <a:gd name="connsiteY2" fmla="*/ 108894 h 763262"/>
              <a:gd name="connsiteX3" fmla="*/ 838200 w 1635710"/>
              <a:gd name="connsiteY3" fmla="*/ 87122 h 763262"/>
              <a:gd name="connsiteX4" fmla="*/ 1197428 w 1635710"/>
              <a:gd name="connsiteY4" fmla="*/ 37 h 763262"/>
              <a:gd name="connsiteX5" fmla="*/ 1469571 w 1635710"/>
              <a:gd name="connsiteY5" fmla="*/ 76237 h 763262"/>
              <a:gd name="connsiteX6" fmla="*/ 1632857 w 1635710"/>
              <a:gd name="connsiteY6" fmla="*/ 76237 h 763262"/>
              <a:gd name="connsiteX7" fmla="*/ 1567543 w 1635710"/>
              <a:gd name="connsiteY7" fmla="*/ 293951 h 763262"/>
              <a:gd name="connsiteX8" fmla="*/ 1491343 w 1635710"/>
              <a:gd name="connsiteY8" fmla="*/ 424580 h 763262"/>
              <a:gd name="connsiteX9" fmla="*/ 1251857 w 1635710"/>
              <a:gd name="connsiteY9" fmla="*/ 631408 h 763262"/>
              <a:gd name="connsiteX10" fmla="*/ 1066800 w 1635710"/>
              <a:gd name="connsiteY10" fmla="*/ 718494 h 763262"/>
              <a:gd name="connsiteX11" fmla="*/ 827314 w 1635710"/>
              <a:gd name="connsiteY11" fmla="*/ 762037 h 763262"/>
              <a:gd name="connsiteX12" fmla="*/ 544285 w 1635710"/>
              <a:gd name="connsiteY12" fmla="*/ 740265 h 763262"/>
              <a:gd name="connsiteX13" fmla="*/ 326571 w 1635710"/>
              <a:gd name="connsiteY13" fmla="*/ 631408 h 763262"/>
              <a:gd name="connsiteX14" fmla="*/ 174171 w 1635710"/>
              <a:gd name="connsiteY14" fmla="*/ 468122 h 763262"/>
              <a:gd name="connsiteX15" fmla="*/ 65314 w 1635710"/>
              <a:gd name="connsiteY15" fmla="*/ 315722 h 763262"/>
              <a:gd name="connsiteX0" fmla="*/ 0 w 1635710"/>
              <a:gd name="connsiteY0" fmla="*/ 130665 h 763262"/>
              <a:gd name="connsiteX1" fmla="*/ 217714 w 1635710"/>
              <a:gd name="connsiteY1" fmla="*/ 54465 h 763262"/>
              <a:gd name="connsiteX2" fmla="*/ 522514 w 1635710"/>
              <a:gd name="connsiteY2" fmla="*/ 108894 h 763262"/>
              <a:gd name="connsiteX3" fmla="*/ 838200 w 1635710"/>
              <a:gd name="connsiteY3" fmla="*/ 87122 h 763262"/>
              <a:gd name="connsiteX4" fmla="*/ 1197428 w 1635710"/>
              <a:gd name="connsiteY4" fmla="*/ 37 h 763262"/>
              <a:gd name="connsiteX5" fmla="*/ 1469571 w 1635710"/>
              <a:gd name="connsiteY5" fmla="*/ 76237 h 763262"/>
              <a:gd name="connsiteX6" fmla="*/ 1632857 w 1635710"/>
              <a:gd name="connsiteY6" fmla="*/ 76237 h 763262"/>
              <a:gd name="connsiteX7" fmla="*/ 1567543 w 1635710"/>
              <a:gd name="connsiteY7" fmla="*/ 293951 h 763262"/>
              <a:gd name="connsiteX8" fmla="*/ 1491343 w 1635710"/>
              <a:gd name="connsiteY8" fmla="*/ 424580 h 763262"/>
              <a:gd name="connsiteX9" fmla="*/ 1338943 w 1635710"/>
              <a:gd name="connsiteY9" fmla="*/ 576980 h 763262"/>
              <a:gd name="connsiteX10" fmla="*/ 1066800 w 1635710"/>
              <a:gd name="connsiteY10" fmla="*/ 718494 h 763262"/>
              <a:gd name="connsiteX11" fmla="*/ 827314 w 1635710"/>
              <a:gd name="connsiteY11" fmla="*/ 762037 h 763262"/>
              <a:gd name="connsiteX12" fmla="*/ 544285 w 1635710"/>
              <a:gd name="connsiteY12" fmla="*/ 740265 h 763262"/>
              <a:gd name="connsiteX13" fmla="*/ 326571 w 1635710"/>
              <a:gd name="connsiteY13" fmla="*/ 631408 h 763262"/>
              <a:gd name="connsiteX14" fmla="*/ 174171 w 1635710"/>
              <a:gd name="connsiteY14" fmla="*/ 468122 h 763262"/>
              <a:gd name="connsiteX15" fmla="*/ 65314 w 1635710"/>
              <a:gd name="connsiteY15" fmla="*/ 315722 h 763262"/>
              <a:gd name="connsiteX0" fmla="*/ 0 w 1635710"/>
              <a:gd name="connsiteY0" fmla="*/ 130665 h 762208"/>
              <a:gd name="connsiteX1" fmla="*/ 217714 w 1635710"/>
              <a:gd name="connsiteY1" fmla="*/ 54465 h 762208"/>
              <a:gd name="connsiteX2" fmla="*/ 522514 w 1635710"/>
              <a:gd name="connsiteY2" fmla="*/ 108894 h 762208"/>
              <a:gd name="connsiteX3" fmla="*/ 838200 w 1635710"/>
              <a:gd name="connsiteY3" fmla="*/ 87122 h 762208"/>
              <a:gd name="connsiteX4" fmla="*/ 1197428 w 1635710"/>
              <a:gd name="connsiteY4" fmla="*/ 37 h 762208"/>
              <a:gd name="connsiteX5" fmla="*/ 1469571 w 1635710"/>
              <a:gd name="connsiteY5" fmla="*/ 76237 h 762208"/>
              <a:gd name="connsiteX6" fmla="*/ 1632857 w 1635710"/>
              <a:gd name="connsiteY6" fmla="*/ 76237 h 762208"/>
              <a:gd name="connsiteX7" fmla="*/ 1567543 w 1635710"/>
              <a:gd name="connsiteY7" fmla="*/ 293951 h 762208"/>
              <a:gd name="connsiteX8" fmla="*/ 1491343 w 1635710"/>
              <a:gd name="connsiteY8" fmla="*/ 424580 h 762208"/>
              <a:gd name="connsiteX9" fmla="*/ 1338943 w 1635710"/>
              <a:gd name="connsiteY9" fmla="*/ 576980 h 762208"/>
              <a:gd name="connsiteX10" fmla="*/ 1066800 w 1635710"/>
              <a:gd name="connsiteY10" fmla="*/ 718494 h 762208"/>
              <a:gd name="connsiteX11" fmla="*/ 827314 w 1635710"/>
              <a:gd name="connsiteY11" fmla="*/ 762037 h 762208"/>
              <a:gd name="connsiteX12" fmla="*/ 555171 w 1635710"/>
              <a:gd name="connsiteY12" fmla="*/ 729379 h 762208"/>
              <a:gd name="connsiteX13" fmla="*/ 326571 w 1635710"/>
              <a:gd name="connsiteY13" fmla="*/ 631408 h 762208"/>
              <a:gd name="connsiteX14" fmla="*/ 174171 w 1635710"/>
              <a:gd name="connsiteY14" fmla="*/ 468122 h 762208"/>
              <a:gd name="connsiteX15" fmla="*/ 65314 w 1635710"/>
              <a:gd name="connsiteY15" fmla="*/ 315722 h 762208"/>
              <a:gd name="connsiteX0" fmla="*/ 0 w 1635710"/>
              <a:gd name="connsiteY0" fmla="*/ 130665 h 762350"/>
              <a:gd name="connsiteX1" fmla="*/ 217714 w 1635710"/>
              <a:gd name="connsiteY1" fmla="*/ 54465 h 762350"/>
              <a:gd name="connsiteX2" fmla="*/ 522514 w 1635710"/>
              <a:gd name="connsiteY2" fmla="*/ 108894 h 762350"/>
              <a:gd name="connsiteX3" fmla="*/ 838200 w 1635710"/>
              <a:gd name="connsiteY3" fmla="*/ 87122 h 762350"/>
              <a:gd name="connsiteX4" fmla="*/ 1197428 w 1635710"/>
              <a:gd name="connsiteY4" fmla="*/ 37 h 762350"/>
              <a:gd name="connsiteX5" fmla="*/ 1469571 w 1635710"/>
              <a:gd name="connsiteY5" fmla="*/ 76237 h 762350"/>
              <a:gd name="connsiteX6" fmla="*/ 1632857 w 1635710"/>
              <a:gd name="connsiteY6" fmla="*/ 76237 h 762350"/>
              <a:gd name="connsiteX7" fmla="*/ 1567543 w 1635710"/>
              <a:gd name="connsiteY7" fmla="*/ 293951 h 762350"/>
              <a:gd name="connsiteX8" fmla="*/ 1491343 w 1635710"/>
              <a:gd name="connsiteY8" fmla="*/ 424580 h 762350"/>
              <a:gd name="connsiteX9" fmla="*/ 1338943 w 1635710"/>
              <a:gd name="connsiteY9" fmla="*/ 576980 h 762350"/>
              <a:gd name="connsiteX10" fmla="*/ 1066800 w 1635710"/>
              <a:gd name="connsiteY10" fmla="*/ 718494 h 762350"/>
              <a:gd name="connsiteX11" fmla="*/ 827314 w 1635710"/>
              <a:gd name="connsiteY11" fmla="*/ 762037 h 762350"/>
              <a:gd name="connsiteX12" fmla="*/ 555171 w 1635710"/>
              <a:gd name="connsiteY12" fmla="*/ 729379 h 762350"/>
              <a:gd name="connsiteX13" fmla="*/ 348343 w 1635710"/>
              <a:gd name="connsiteY13" fmla="*/ 587865 h 762350"/>
              <a:gd name="connsiteX14" fmla="*/ 174171 w 1635710"/>
              <a:gd name="connsiteY14" fmla="*/ 468122 h 762350"/>
              <a:gd name="connsiteX15" fmla="*/ 65314 w 1635710"/>
              <a:gd name="connsiteY15" fmla="*/ 315722 h 762350"/>
              <a:gd name="connsiteX0" fmla="*/ 0 w 1635710"/>
              <a:gd name="connsiteY0" fmla="*/ 130665 h 762350"/>
              <a:gd name="connsiteX1" fmla="*/ 217714 w 1635710"/>
              <a:gd name="connsiteY1" fmla="*/ 54465 h 762350"/>
              <a:gd name="connsiteX2" fmla="*/ 522514 w 1635710"/>
              <a:gd name="connsiteY2" fmla="*/ 108894 h 762350"/>
              <a:gd name="connsiteX3" fmla="*/ 838200 w 1635710"/>
              <a:gd name="connsiteY3" fmla="*/ 87122 h 762350"/>
              <a:gd name="connsiteX4" fmla="*/ 1197428 w 1635710"/>
              <a:gd name="connsiteY4" fmla="*/ 37 h 762350"/>
              <a:gd name="connsiteX5" fmla="*/ 1469571 w 1635710"/>
              <a:gd name="connsiteY5" fmla="*/ 76237 h 762350"/>
              <a:gd name="connsiteX6" fmla="*/ 1632857 w 1635710"/>
              <a:gd name="connsiteY6" fmla="*/ 76237 h 762350"/>
              <a:gd name="connsiteX7" fmla="*/ 1567543 w 1635710"/>
              <a:gd name="connsiteY7" fmla="*/ 293951 h 762350"/>
              <a:gd name="connsiteX8" fmla="*/ 1491343 w 1635710"/>
              <a:gd name="connsiteY8" fmla="*/ 424580 h 762350"/>
              <a:gd name="connsiteX9" fmla="*/ 1338943 w 1635710"/>
              <a:gd name="connsiteY9" fmla="*/ 576980 h 762350"/>
              <a:gd name="connsiteX10" fmla="*/ 1066800 w 1635710"/>
              <a:gd name="connsiteY10" fmla="*/ 718494 h 762350"/>
              <a:gd name="connsiteX11" fmla="*/ 827314 w 1635710"/>
              <a:gd name="connsiteY11" fmla="*/ 762037 h 762350"/>
              <a:gd name="connsiteX12" fmla="*/ 555171 w 1635710"/>
              <a:gd name="connsiteY12" fmla="*/ 729379 h 762350"/>
              <a:gd name="connsiteX13" fmla="*/ 348343 w 1635710"/>
              <a:gd name="connsiteY13" fmla="*/ 587865 h 762350"/>
              <a:gd name="connsiteX14" fmla="*/ 206828 w 1635710"/>
              <a:gd name="connsiteY14" fmla="*/ 446350 h 762350"/>
              <a:gd name="connsiteX15" fmla="*/ 65314 w 1635710"/>
              <a:gd name="connsiteY15" fmla="*/ 315722 h 762350"/>
              <a:gd name="connsiteX0" fmla="*/ 0 w 1635710"/>
              <a:gd name="connsiteY0" fmla="*/ 130665 h 762350"/>
              <a:gd name="connsiteX1" fmla="*/ 217714 w 1635710"/>
              <a:gd name="connsiteY1" fmla="*/ 54465 h 762350"/>
              <a:gd name="connsiteX2" fmla="*/ 522514 w 1635710"/>
              <a:gd name="connsiteY2" fmla="*/ 108894 h 762350"/>
              <a:gd name="connsiteX3" fmla="*/ 838200 w 1635710"/>
              <a:gd name="connsiteY3" fmla="*/ 87122 h 762350"/>
              <a:gd name="connsiteX4" fmla="*/ 1197428 w 1635710"/>
              <a:gd name="connsiteY4" fmla="*/ 37 h 762350"/>
              <a:gd name="connsiteX5" fmla="*/ 1469571 w 1635710"/>
              <a:gd name="connsiteY5" fmla="*/ 76237 h 762350"/>
              <a:gd name="connsiteX6" fmla="*/ 1632857 w 1635710"/>
              <a:gd name="connsiteY6" fmla="*/ 76237 h 762350"/>
              <a:gd name="connsiteX7" fmla="*/ 1567543 w 1635710"/>
              <a:gd name="connsiteY7" fmla="*/ 293951 h 762350"/>
              <a:gd name="connsiteX8" fmla="*/ 1491343 w 1635710"/>
              <a:gd name="connsiteY8" fmla="*/ 424580 h 762350"/>
              <a:gd name="connsiteX9" fmla="*/ 1338943 w 1635710"/>
              <a:gd name="connsiteY9" fmla="*/ 576980 h 762350"/>
              <a:gd name="connsiteX10" fmla="*/ 1066800 w 1635710"/>
              <a:gd name="connsiteY10" fmla="*/ 718494 h 762350"/>
              <a:gd name="connsiteX11" fmla="*/ 827314 w 1635710"/>
              <a:gd name="connsiteY11" fmla="*/ 762037 h 762350"/>
              <a:gd name="connsiteX12" fmla="*/ 555171 w 1635710"/>
              <a:gd name="connsiteY12" fmla="*/ 729379 h 762350"/>
              <a:gd name="connsiteX13" fmla="*/ 348343 w 1635710"/>
              <a:gd name="connsiteY13" fmla="*/ 587865 h 762350"/>
              <a:gd name="connsiteX14" fmla="*/ 206828 w 1635710"/>
              <a:gd name="connsiteY14" fmla="*/ 446350 h 762350"/>
              <a:gd name="connsiteX15" fmla="*/ 87086 w 1635710"/>
              <a:gd name="connsiteY15" fmla="*/ 304837 h 762350"/>
              <a:gd name="connsiteX0" fmla="*/ 0 w 1613939"/>
              <a:gd name="connsiteY0" fmla="*/ 119779 h 762350"/>
              <a:gd name="connsiteX1" fmla="*/ 195943 w 1613939"/>
              <a:gd name="connsiteY1" fmla="*/ 54465 h 762350"/>
              <a:gd name="connsiteX2" fmla="*/ 500743 w 1613939"/>
              <a:gd name="connsiteY2" fmla="*/ 108894 h 762350"/>
              <a:gd name="connsiteX3" fmla="*/ 816429 w 1613939"/>
              <a:gd name="connsiteY3" fmla="*/ 87122 h 762350"/>
              <a:gd name="connsiteX4" fmla="*/ 1175657 w 1613939"/>
              <a:gd name="connsiteY4" fmla="*/ 37 h 762350"/>
              <a:gd name="connsiteX5" fmla="*/ 1447800 w 1613939"/>
              <a:gd name="connsiteY5" fmla="*/ 76237 h 762350"/>
              <a:gd name="connsiteX6" fmla="*/ 1611086 w 1613939"/>
              <a:gd name="connsiteY6" fmla="*/ 76237 h 762350"/>
              <a:gd name="connsiteX7" fmla="*/ 1545772 w 1613939"/>
              <a:gd name="connsiteY7" fmla="*/ 293951 h 762350"/>
              <a:gd name="connsiteX8" fmla="*/ 1469572 w 1613939"/>
              <a:gd name="connsiteY8" fmla="*/ 424580 h 762350"/>
              <a:gd name="connsiteX9" fmla="*/ 1317172 w 1613939"/>
              <a:gd name="connsiteY9" fmla="*/ 576980 h 762350"/>
              <a:gd name="connsiteX10" fmla="*/ 1045029 w 1613939"/>
              <a:gd name="connsiteY10" fmla="*/ 718494 h 762350"/>
              <a:gd name="connsiteX11" fmla="*/ 805543 w 1613939"/>
              <a:gd name="connsiteY11" fmla="*/ 762037 h 762350"/>
              <a:gd name="connsiteX12" fmla="*/ 533400 w 1613939"/>
              <a:gd name="connsiteY12" fmla="*/ 729379 h 762350"/>
              <a:gd name="connsiteX13" fmla="*/ 326572 w 1613939"/>
              <a:gd name="connsiteY13" fmla="*/ 587865 h 762350"/>
              <a:gd name="connsiteX14" fmla="*/ 185057 w 1613939"/>
              <a:gd name="connsiteY14" fmla="*/ 446350 h 762350"/>
              <a:gd name="connsiteX15" fmla="*/ 65315 w 1613939"/>
              <a:gd name="connsiteY15" fmla="*/ 304837 h 762350"/>
              <a:gd name="connsiteX0" fmla="*/ 0 w 1613939"/>
              <a:gd name="connsiteY0" fmla="*/ 119779 h 762350"/>
              <a:gd name="connsiteX1" fmla="*/ 195943 w 1613939"/>
              <a:gd name="connsiteY1" fmla="*/ 54465 h 762350"/>
              <a:gd name="connsiteX2" fmla="*/ 500743 w 1613939"/>
              <a:gd name="connsiteY2" fmla="*/ 108894 h 762350"/>
              <a:gd name="connsiteX3" fmla="*/ 816429 w 1613939"/>
              <a:gd name="connsiteY3" fmla="*/ 87122 h 762350"/>
              <a:gd name="connsiteX4" fmla="*/ 1175657 w 1613939"/>
              <a:gd name="connsiteY4" fmla="*/ 37 h 762350"/>
              <a:gd name="connsiteX5" fmla="*/ 1447800 w 1613939"/>
              <a:gd name="connsiteY5" fmla="*/ 76237 h 762350"/>
              <a:gd name="connsiteX6" fmla="*/ 1611086 w 1613939"/>
              <a:gd name="connsiteY6" fmla="*/ 76237 h 762350"/>
              <a:gd name="connsiteX7" fmla="*/ 1545772 w 1613939"/>
              <a:gd name="connsiteY7" fmla="*/ 293951 h 762350"/>
              <a:gd name="connsiteX8" fmla="*/ 1469572 w 1613939"/>
              <a:gd name="connsiteY8" fmla="*/ 424580 h 762350"/>
              <a:gd name="connsiteX9" fmla="*/ 1317172 w 1613939"/>
              <a:gd name="connsiteY9" fmla="*/ 576980 h 762350"/>
              <a:gd name="connsiteX10" fmla="*/ 1045029 w 1613939"/>
              <a:gd name="connsiteY10" fmla="*/ 718494 h 762350"/>
              <a:gd name="connsiteX11" fmla="*/ 805543 w 1613939"/>
              <a:gd name="connsiteY11" fmla="*/ 762037 h 762350"/>
              <a:gd name="connsiteX12" fmla="*/ 533400 w 1613939"/>
              <a:gd name="connsiteY12" fmla="*/ 729379 h 762350"/>
              <a:gd name="connsiteX13" fmla="*/ 326572 w 1613939"/>
              <a:gd name="connsiteY13" fmla="*/ 587865 h 762350"/>
              <a:gd name="connsiteX14" fmla="*/ 152400 w 1613939"/>
              <a:gd name="connsiteY14" fmla="*/ 468122 h 762350"/>
              <a:gd name="connsiteX15" fmla="*/ 65315 w 1613939"/>
              <a:gd name="connsiteY15" fmla="*/ 304837 h 762350"/>
              <a:gd name="connsiteX0" fmla="*/ 0 w 1613939"/>
              <a:gd name="connsiteY0" fmla="*/ 119779 h 762260"/>
              <a:gd name="connsiteX1" fmla="*/ 195943 w 1613939"/>
              <a:gd name="connsiteY1" fmla="*/ 54465 h 762260"/>
              <a:gd name="connsiteX2" fmla="*/ 500743 w 1613939"/>
              <a:gd name="connsiteY2" fmla="*/ 108894 h 762260"/>
              <a:gd name="connsiteX3" fmla="*/ 816429 w 1613939"/>
              <a:gd name="connsiteY3" fmla="*/ 87122 h 762260"/>
              <a:gd name="connsiteX4" fmla="*/ 1175657 w 1613939"/>
              <a:gd name="connsiteY4" fmla="*/ 37 h 762260"/>
              <a:gd name="connsiteX5" fmla="*/ 1447800 w 1613939"/>
              <a:gd name="connsiteY5" fmla="*/ 76237 h 762260"/>
              <a:gd name="connsiteX6" fmla="*/ 1611086 w 1613939"/>
              <a:gd name="connsiteY6" fmla="*/ 76237 h 762260"/>
              <a:gd name="connsiteX7" fmla="*/ 1545772 w 1613939"/>
              <a:gd name="connsiteY7" fmla="*/ 293951 h 762260"/>
              <a:gd name="connsiteX8" fmla="*/ 1469572 w 1613939"/>
              <a:gd name="connsiteY8" fmla="*/ 424580 h 762260"/>
              <a:gd name="connsiteX9" fmla="*/ 1317172 w 1613939"/>
              <a:gd name="connsiteY9" fmla="*/ 576980 h 762260"/>
              <a:gd name="connsiteX10" fmla="*/ 1045029 w 1613939"/>
              <a:gd name="connsiteY10" fmla="*/ 718494 h 762260"/>
              <a:gd name="connsiteX11" fmla="*/ 805543 w 1613939"/>
              <a:gd name="connsiteY11" fmla="*/ 762037 h 762260"/>
              <a:gd name="connsiteX12" fmla="*/ 533400 w 1613939"/>
              <a:gd name="connsiteY12" fmla="*/ 729379 h 762260"/>
              <a:gd name="connsiteX13" fmla="*/ 326572 w 1613939"/>
              <a:gd name="connsiteY13" fmla="*/ 609636 h 762260"/>
              <a:gd name="connsiteX14" fmla="*/ 152400 w 1613939"/>
              <a:gd name="connsiteY14" fmla="*/ 468122 h 762260"/>
              <a:gd name="connsiteX15" fmla="*/ 65315 w 1613939"/>
              <a:gd name="connsiteY15" fmla="*/ 304837 h 762260"/>
              <a:gd name="connsiteX0" fmla="*/ 0 w 1613939"/>
              <a:gd name="connsiteY0" fmla="*/ 119779 h 762260"/>
              <a:gd name="connsiteX1" fmla="*/ 195943 w 1613939"/>
              <a:gd name="connsiteY1" fmla="*/ 54465 h 762260"/>
              <a:gd name="connsiteX2" fmla="*/ 500743 w 1613939"/>
              <a:gd name="connsiteY2" fmla="*/ 108894 h 762260"/>
              <a:gd name="connsiteX3" fmla="*/ 816429 w 1613939"/>
              <a:gd name="connsiteY3" fmla="*/ 87122 h 762260"/>
              <a:gd name="connsiteX4" fmla="*/ 1175657 w 1613939"/>
              <a:gd name="connsiteY4" fmla="*/ 37 h 762260"/>
              <a:gd name="connsiteX5" fmla="*/ 1447800 w 1613939"/>
              <a:gd name="connsiteY5" fmla="*/ 76237 h 762260"/>
              <a:gd name="connsiteX6" fmla="*/ 1611086 w 1613939"/>
              <a:gd name="connsiteY6" fmla="*/ 76237 h 762260"/>
              <a:gd name="connsiteX7" fmla="*/ 1545772 w 1613939"/>
              <a:gd name="connsiteY7" fmla="*/ 293951 h 762260"/>
              <a:gd name="connsiteX8" fmla="*/ 1469572 w 1613939"/>
              <a:gd name="connsiteY8" fmla="*/ 424580 h 762260"/>
              <a:gd name="connsiteX9" fmla="*/ 1317172 w 1613939"/>
              <a:gd name="connsiteY9" fmla="*/ 576980 h 762260"/>
              <a:gd name="connsiteX10" fmla="*/ 1045029 w 1613939"/>
              <a:gd name="connsiteY10" fmla="*/ 718494 h 762260"/>
              <a:gd name="connsiteX11" fmla="*/ 805543 w 1613939"/>
              <a:gd name="connsiteY11" fmla="*/ 762037 h 762260"/>
              <a:gd name="connsiteX12" fmla="*/ 533400 w 1613939"/>
              <a:gd name="connsiteY12" fmla="*/ 729379 h 762260"/>
              <a:gd name="connsiteX13" fmla="*/ 326572 w 1613939"/>
              <a:gd name="connsiteY13" fmla="*/ 609636 h 762260"/>
              <a:gd name="connsiteX14" fmla="*/ 152400 w 1613939"/>
              <a:gd name="connsiteY14" fmla="*/ 468122 h 762260"/>
              <a:gd name="connsiteX15" fmla="*/ 21772 w 1613939"/>
              <a:gd name="connsiteY15" fmla="*/ 315722 h 762260"/>
              <a:gd name="connsiteX0" fmla="*/ 0 w 1668367"/>
              <a:gd name="connsiteY0" fmla="*/ 108893 h 762260"/>
              <a:gd name="connsiteX1" fmla="*/ 250371 w 1668367"/>
              <a:gd name="connsiteY1" fmla="*/ 54465 h 762260"/>
              <a:gd name="connsiteX2" fmla="*/ 555171 w 1668367"/>
              <a:gd name="connsiteY2" fmla="*/ 108894 h 762260"/>
              <a:gd name="connsiteX3" fmla="*/ 870857 w 1668367"/>
              <a:gd name="connsiteY3" fmla="*/ 87122 h 762260"/>
              <a:gd name="connsiteX4" fmla="*/ 1230085 w 1668367"/>
              <a:gd name="connsiteY4" fmla="*/ 37 h 762260"/>
              <a:gd name="connsiteX5" fmla="*/ 1502228 w 1668367"/>
              <a:gd name="connsiteY5" fmla="*/ 76237 h 762260"/>
              <a:gd name="connsiteX6" fmla="*/ 1665514 w 1668367"/>
              <a:gd name="connsiteY6" fmla="*/ 76237 h 762260"/>
              <a:gd name="connsiteX7" fmla="*/ 1600200 w 1668367"/>
              <a:gd name="connsiteY7" fmla="*/ 293951 h 762260"/>
              <a:gd name="connsiteX8" fmla="*/ 1524000 w 1668367"/>
              <a:gd name="connsiteY8" fmla="*/ 424580 h 762260"/>
              <a:gd name="connsiteX9" fmla="*/ 1371600 w 1668367"/>
              <a:gd name="connsiteY9" fmla="*/ 576980 h 762260"/>
              <a:gd name="connsiteX10" fmla="*/ 1099457 w 1668367"/>
              <a:gd name="connsiteY10" fmla="*/ 718494 h 762260"/>
              <a:gd name="connsiteX11" fmla="*/ 859971 w 1668367"/>
              <a:gd name="connsiteY11" fmla="*/ 762037 h 762260"/>
              <a:gd name="connsiteX12" fmla="*/ 587828 w 1668367"/>
              <a:gd name="connsiteY12" fmla="*/ 729379 h 762260"/>
              <a:gd name="connsiteX13" fmla="*/ 381000 w 1668367"/>
              <a:gd name="connsiteY13" fmla="*/ 609636 h 762260"/>
              <a:gd name="connsiteX14" fmla="*/ 206828 w 1668367"/>
              <a:gd name="connsiteY14" fmla="*/ 468122 h 762260"/>
              <a:gd name="connsiteX15" fmla="*/ 76200 w 1668367"/>
              <a:gd name="connsiteY15" fmla="*/ 315722 h 762260"/>
              <a:gd name="connsiteX0" fmla="*/ 0 w 1603053"/>
              <a:gd name="connsiteY0" fmla="*/ 108893 h 762260"/>
              <a:gd name="connsiteX1" fmla="*/ 185057 w 1603053"/>
              <a:gd name="connsiteY1" fmla="*/ 54465 h 762260"/>
              <a:gd name="connsiteX2" fmla="*/ 489857 w 1603053"/>
              <a:gd name="connsiteY2" fmla="*/ 108894 h 762260"/>
              <a:gd name="connsiteX3" fmla="*/ 805543 w 1603053"/>
              <a:gd name="connsiteY3" fmla="*/ 87122 h 762260"/>
              <a:gd name="connsiteX4" fmla="*/ 1164771 w 1603053"/>
              <a:gd name="connsiteY4" fmla="*/ 37 h 762260"/>
              <a:gd name="connsiteX5" fmla="*/ 1436914 w 1603053"/>
              <a:gd name="connsiteY5" fmla="*/ 76237 h 762260"/>
              <a:gd name="connsiteX6" fmla="*/ 1600200 w 1603053"/>
              <a:gd name="connsiteY6" fmla="*/ 76237 h 762260"/>
              <a:gd name="connsiteX7" fmla="*/ 1534886 w 1603053"/>
              <a:gd name="connsiteY7" fmla="*/ 293951 h 762260"/>
              <a:gd name="connsiteX8" fmla="*/ 1458686 w 1603053"/>
              <a:gd name="connsiteY8" fmla="*/ 424580 h 762260"/>
              <a:gd name="connsiteX9" fmla="*/ 1306286 w 1603053"/>
              <a:gd name="connsiteY9" fmla="*/ 576980 h 762260"/>
              <a:gd name="connsiteX10" fmla="*/ 1034143 w 1603053"/>
              <a:gd name="connsiteY10" fmla="*/ 718494 h 762260"/>
              <a:gd name="connsiteX11" fmla="*/ 794657 w 1603053"/>
              <a:gd name="connsiteY11" fmla="*/ 762037 h 762260"/>
              <a:gd name="connsiteX12" fmla="*/ 522514 w 1603053"/>
              <a:gd name="connsiteY12" fmla="*/ 729379 h 762260"/>
              <a:gd name="connsiteX13" fmla="*/ 315686 w 1603053"/>
              <a:gd name="connsiteY13" fmla="*/ 609636 h 762260"/>
              <a:gd name="connsiteX14" fmla="*/ 141514 w 1603053"/>
              <a:gd name="connsiteY14" fmla="*/ 468122 h 762260"/>
              <a:gd name="connsiteX15" fmla="*/ 10886 w 1603053"/>
              <a:gd name="connsiteY15" fmla="*/ 315722 h 762260"/>
              <a:gd name="connsiteX0" fmla="*/ 0 w 1657481"/>
              <a:gd name="connsiteY0" fmla="*/ 98007 h 762260"/>
              <a:gd name="connsiteX1" fmla="*/ 239485 w 1657481"/>
              <a:gd name="connsiteY1" fmla="*/ 54465 h 762260"/>
              <a:gd name="connsiteX2" fmla="*/ 544285 w 1657481"/>
              <a:gd name="connsiteY2" fmla="*/ 108894 h 762260"/>
              <a:gd name="connsiteX3" fmla="*/ 859971 w 1657481"/>
              <a:gd name="connsiteY3" fmla="*/ 87122 h 762260"/>
              <a:gd name="connsiteX4" fmla="*/ 1219199 w 1657481"/>
              <a:gd name="connsiteY4" fmla="*/ 37 h 762260"/>
              <a:gd name="connsiteX5" fmla="*/ 1491342 w 1657481"/>
              <a:gd name="connsiteY5" fmla="*/ 76237 h 762260"/>
              <a:gd name="connsiteX6" fmla="*/ 1654628 w 1657481"/>
              <a:gd name="connsiteY6" fmla="*/ 76237 h 762260"/>
              <a:gd name="connsiteX7" fmla="*/ 1589314 w 1657481"/>
              <a:gd name="connsiteY7" fmla="*/ 293951 h 762260"/>
              <a:gd name="connsiteX8" fmla="*/ 1513114 w 1657481"/>
              <a:gd name="connsiteY8" fmla="*/ 424580 h 762260"/>
              <a:gd name="connsiteX9" fmla="*/ 1360714 w 1657481"/>
              <a:gd name="connsiteY9" fmla="*/ 576980 h 762260"/>
              <a:gd name="connsiteX10" fmla="*/ 1088571 w 1657481"/>
              <a:gd name="connsiteY10" fmla="*/ 718494 h 762260"/>
              <a:gd name="connsiteX11" fmla="*/ 849085 w 1657481"/>
              <a:gd name="connsiteY11" fmla="*/ 762037 h 762260"/>
              <a:gd name="connsiteX12" fmla="*/ 576942 w 1657481"/>
              <a:gd name="connsiteY12" fmla="*/ 729379 h 762260"/>
              <a:gd name="connsiteX13" fmla="*/ 370114 w 1657481"/>
              <a:gd name="connsiteY13" fmla="*/ 609636 h 762260"/>
              <a:gd name="connsiteX14" fmla="*/ 195942 w 1657481"/>
              <a:gd name="connsiteY14" fmla="*/ 468122 h 762260"/>
              <a:gd name="connsiteX15" fmla="*/ 65314 w 1657481"/>
              <a:gd name="connsiteY15" fmla="*/ 315722 h 762260"/>
              <a:gd name="connsiteX0" fmla="*/ 0 w 1657481"/>
              <a:gd name="connsiteY0" fmla="*/ 98007 h 762260"/>
              <a:gd name="connsiteX1" fmla="*/ 239485 w 1657481"/>
              <a:gd name="connsiteY1" fmla="*/ 54465 h 762260"/>
              <a:gd name="connsiteX2" fmla="*/ 544285 w 1657481"/>
              <a:gd name="connsiteY2" fmla="*/ 108894 h 762260"/>
              <a:gd name="connsiteX3" fmla="*/ 859971 w 1657481"/>
              <a:gd name="connsiteY3" fmla="*/ 87122 h 762260"/>
              <a:gd name="connsiteX4" fmla="*/ 1219199 w 1657481"/>
              <a:gd name="connsiteY4" fmla="*/ 37 h 762260"/>
              <a:gd name="connsiteX5" fmla="*/ 1491342 w 1657481"/>
              <a:gd name="connsiteY5" fmla="*/ 76237 h 762260"/>
              <a:gd name="connsiteX6" fmla="*/ 1654628 w 1657481"/>
              <a:gd name="connsiteY6" fmla="*/ 76237 h 762260"/>
              <a:gd name="connsiteX7" fmla="*/ 1589314 w 1657481"/>
              <a:gd name="connsiteY7" fmla="*/ 293951 h 762260"/>
              <a:gd name="connsiteX8" fmla="*/ 1513114 w 1657481"/>
              <a:gd name="connsiteY8" fmla="*/ 424580 h 762260"/>
              <a:gd name="connsiteX9" fmla="*/ 1360714 w 1657481"/>
              <a:gd name="connsiteY9" fmla="*/ 576980 h 762260"/>
              <a:gd name="connsiteX10" fmla="*/ 1088571 w 1657481"/>
              <a:gd name="connsiteY10" fmla="*/ 718494 h 762260"/>
              <a:gd name="connsiteX11" fmla="*/ 849085 w 1657481"/>
              <a:gd name="connsiteY11" fmla="*/ 762037 h 762260"/>
              <a:gd name="connsiteX12" fmla="*/ 576942 w 1657481"/>
              <a:gd name="connsiteY12" fmla="*/ 729379 h 762260"/>
              <a:gd name="connsiteX13" fmla="*/ 370114 w 1657481"/>
              <a:gd name="connsiteY13" fmla="*/ 609636 h 762260"/>
              <a:gd name="connsiteX14" fmla="*/ 195942 w 1657481"/>
              <a:gd name="connsiteY14" fmla="*/ 468122 h 762260"/>
              <a:gd name="connsiteX15" fmla="*/ 119743 w 1657481"/>
              <a:gd name="connsiteY15" fmla="*/ 315722 h 762260"/>
              <a:gd name="connsiteX0" fmla="*/ 0 w 1657481"/>
              <a:gd name="connsiteY0" fmla="*/ 98007 h 762260"/>
              <a:gd name="connsiteX1" fmla="*/ 239485 w 1657481"/>
              <a:gd name="connsiteY1" fmla="*/ 54465 h 762260"/>
              <a:gd name="connsiteX2" fmla="*/ 544285 w 1657481"/>
              <a:gd name="connsiteY2" fmla="*/ 108894 h 762260"/>
              <a:gd name="connsiteX3" fmla="*/ 859971 w 1657481"/>
              <a:gd name="connsiteY3" fmla="*/ 87122 h 762260"/>
              <a:gd name="connsiteX4" fmla="*/ 1219199 w 1657481"/>
              <a:gd name="connsiteY4" fmla="*/ 37 h 762260"/>
              <a:gd name="connsiteX5" fmla="*/ 1491342 w 1657481"/>
              <a:gd name="connsiteY5" fmla="*/ 76237 h 762260"/>
              <a:gd name="connsiteX6" fmla="*/ 1654628 w 1657481"/>
              <a:gd name="connsiteY6" fmla="*/ 76237 h 762260"/>
              <a:gd name="connsiteX7" fmla="*/ 1589314 w 1657481"/>
              <a:gd name="connsiteY7" fmla="*/ 293951 h 762260"/>
              <a:gd name="connsiteX8" fmla="*/ 1513114 w 1657481"/>
              <a:gd name="connsiteY8" fmla="*/ 424580 h 762260"/>
              <a:gd name="connsiteX9" fmla="*/ 1360714 w 1657481"/>
              <a:gd name="connsiteY9" fmla="*/ 576980 h 762260"/>
              <a:gd name="connsiteX10" fmla="*/ 1088571 w 1657481"/>
              <a:gd name="connsiteY10" fmla="*/ 718494 h 762260"/>
              <a:gd name="connsiteX11" fmla="*/ 849085 w 1657481"/>
              <a:gd name="connsiteY11" fmla="*/ 762037 h 762260"/>
              <a:gd name="connsiteX12" fmla="*/ 576942 w 1657481"/>
              <a:gd name="connsiteY12" fmla="*/ 729379 h 762260"/>
              <a:gd name="connsiteX13" fmla="*/ 370114 w 1657481"/>
              <a:gd name="connsiteY13" fmla="*/ 609636 h 762260"/>
              <a:gd name="connsiteX14" fmla="*/ 239484 w 1657481"/>
              <a:gd name="connsiteY14" fmla="*/ 468122 h 762260"/>
              <a:gd name="connsiteX15" fmla="*/ 119743 w 1657481"/>
              <a:gd name="connsiteY15" fmla="*/ 315722 h 762260"/>
              <a:gd name="connsiteX0" fmla="*/ 0 w 1657481"/>
              <a:gd name="connsiteY0" fmla="*/ 98007 h 762037"/>
              <a:gd name="connsiteX1" fmla="*/ 239485 w 1657481"/>
              <a:gd name="connsiteY1" fmla="*/ 54465 h 762037"/>
              <a:gd name="connsiteX2" fmla="*/ 544285 w 1657481"/>
              <a:gd name="connsiteY2" fmla="*/ 108894 h 762037"/>
              <a:gd name="connsiteX3" fmla="*/ 859971 w 1657481"/>
              <a:gd name="connsiteY3" fmla="*/ 87122 h 762037"/>
              <a:gd name="connsiteX4" fmla="*/ 1219199 w 1657481"/>
              <a:gd name="connsiteY4" fmla="*/ 37 h 762037"/>
              <a:gd name="connsiteX5" fmla="*/ 1491342 w 1657481"/>
              <a:gd name="connsiteY5" fmla="*/ 76237 h 762037"/>
              <a:gd name="connsiteX6" fmla="*/ 1654628 w 1657481"/>
              <a:gd name="connsiteY6" fmla="*/ 76237 h 762037"/>
              <a:gd name="connsiteX7" fmla="*/ 1589314 w 1657481"/>
              <a:gd name="connsiteY7" fmla="*/ 293951 h 762037"/>
              <a:gd name="connsiteX8" fmla="*/ 1513114 w 1657481"/>
              <a:gd name="connsiteY8" fmla="*/ 424580 h 762037"/>
              <a:gd name="connsiteX9" fmla="*/ 1360714 w 1657481"/>
              <a:gd name="connsiteY9" fmla="*/ 576980 h 762037"/>
              <a:gd name="connsiteX10" fmla="*/ 1088571 w 1657481"/>
              <a:gd name="connsiteY10" fmla="*/ 718494 h 762037"/>
              <a:gd name="connsiteX11" fmla="*/ 849085 w 1657481"/>
              <a:gd name="connsiteY11" fmla="*/ 762037 h 762037"/>
              <a:gd name="connsiteX12" fmla="*/ 555170 w 1657481"/>
              <a:gd name="connsiteY12" fmla="*/ 718494 h 762037"/>
              <a:gd name="connsiteX13" fmla="*/ 370114 w 1657481"/>
              <a:gd name="connsiteY13" fmla="*/ 609636 h 762037"/>
              <a:gd name="connsiteX14" fmla="*/ 239484 w 1657481"/>
              <a:gd name="connsiteY14" fmla="*/ 468122 h 762037"/>
              <a:gd name="connsiteX15" fmla="*/ 119743 w 1657481"/>
              <a:gd name="connsiteY15" fmla="*/ 315722 h 762037"/>
              <a:gd name="connsiteX0" fmla="*/ 0 w 1657481"/>
              <a:gd name="connsiteY0" fmla="*/ 98007 h 762037"/>
              <a:gd name="connsiteX1" fmla="*/ 239485 w 1657481"/>
              <a:gd name="connsiteY1" fmla="*/ 54465 h 762037"/>
              <a:gd name="connsiteX2" fmla="*/ 544285 w 1657481"/>
              <a:gd name="connsiteY2" fmla="*/ 108894 h 762037"/>
              <a:gd name="connsiteX3" fmla="*/ 859971 w 1657481"/>
              <a:gd name="connsiteY3" fmla="*/ 87122 h 762037"/>
              <a:gd name="connsiteX4" fmla="*/ 1219199 w 1657481"/>
              <a:gd name="connsiteY4" fmla="*/ 37 h 762037"/>
              <a:gd name="connsiteX5" fmla="*/ 1491342 w 1657481"/>
              <a:gd name="connsiteY5" fmla="*/ 76237 h 762037"/>
              <a:gd name="connsiteX6" fmla="*/ 1654628 w 1657481"/>
              <a:gd name="connsiteY6" fmla="*/ 76237 h 762037"/>
              <a:gd name="connsiteX7" fmla="*/ 1589314 w 1657481"/>
              <a:gd name="connsiteY7" fmla="*/ 293951 h 762037"/>
              <a:gd name="connsiteX8" fmla="*/ 1513114 w 1657481"/>
              <a:gd name="connsiteY8" fmla="*/ 424580 h 762037"/>
              <a:gd name="connsiteX9" fmla="*/ 1328057 w 1657481"/>
              <a:gd name="connsiteY9" fmla="*/ 609637 h 762037"/>
              <a:gd name="connsiteX10" fmla="*/ 1088571 w 1657481"/>
              <a:gd name="connsiteY10" fmla="*/ 718494 h 762037"/>
              <a:gd name="connsiteX11" fmla="*/ 849085 w 1657481"/>
              <a:gd name="connsiteY11" fmla="*/ 762037 h 762037"/>
              <a:gd name="connsiteX12" fmla="*/ 555170 w 1657481"/>
              <a:gd name="connsiteY12" fmla="*/ 718494 h 762037"/>
              <a:gd name="connsiteX13" fmla="*/ 370114 w 1657481"/>
              <a:gd name="connsiteY13" fmla="*/ 609636 h 762037"/>
              <a:gd name="connsiteX14" fmla="*/ 239484 w 1657481"/>
              <a:gd name="connsiteY14" fmla="*/ 468122 h 762037"/>
              <a:gd name="connsiteX15" fmla="*/ 119743 w 1657481"/>
              <a:gd name="connsiteY15" fmla="*/ 315722 h 762037"/>
              <a:gd name="connsiteX0" fmla="*/ 0 w 1657481"/>
              <a:gd name="connsiteY0" fmla="*/ 98007 h 762037"/>
              <a:gd name="connsiteX1" fmla="*/ 239485 w 1657481"/>
              <a:gd name="connsiteY1" fmla="*/ 54465 h 762037"/>
              <a:gd name="connsiteX2" fmla="*/ 544285 w 1657481"/>
              <a:gd name="connsiteY2" fmla="*/ 108894 h 762037"/>
              <a:gd name="connsiteX3" fmla="*/ 859971 w 1657481"/>
              <a:gd name="connsiteY3" fmla="*/ 87122 h 762037"/>
              <a:gd name="connsiteX4" fmla="*/ 1219199 w 1657481"/>
              <a:gd name="connsiteY4" fmla="*/ 37 h 762037"/>
              <a:gd name="connsiteX5" fmla="*/ 1491342 w 1657481"/>
              <a:gd name="connsiteY5" fmla="*/ 76237 h 762037"/>
              <a:gd name="connsiteX6" fmla="*/ 1654628 w 1657481"/>
              <a:gd name="connsiteY6" fmla="*/ 76237 h 762037"/>
              <a:gd name="connsiteX7" fmla="*/ 1589314 w 1657481"/>
              <a:gd name="connsiteY7" fmla="*/ 293951 h 762037"/>
              <a:gd name="connsiteX8" fmla="*/ 1513114 w 1657481"/>
              <a:gd name="connsiteY8" fmla="*/ 424580 h 762037"/>
              <a:gd name="connsiteX9" fmla="*/ 1328057 w 1657481"/>
              <a:gd name="connsiteY9" fmla="*/ 609637 h 762037"/>
              <a:gd name="connsiteX10" fmla="*/ 1088571 w 1657481"/>
              <a:gd name="connsiteY10" fmla="*/ 718494 h 762037"/>
              <a:gd name="connsiteX11" fmla="*/ 849085 w 1657481"/>
              <a:gd name="connsiteY11" fmla="*/ 762037 h 762037"/>
              <a:gd name="connsiteX12" fmla="*/ 555170 w 1657481"/>
              <a:gd name="connsiteY12" fmla="*/ 718494 h 762037"/>
              <a:gd name="connsiteX13" fmla="*/ 370114 w 1657481"/>
              <a:gd name="connsiteY13" fmla="*/ 609636 h 762037"/>
              <a:gd name="connsiteX14" fmla="*/ 239484 w 1657481"/>
              <a:gd name="connsiteY14" fmla="*/ 468122 h 762037"/>
              <a:gd name="connsiteX15" fmla="*/ 76200 w 1657481"/>
              <a:gd name="connsiteY15" fmla="*/ 283065 h 762037"/>
              <a:gd name="connsiteX0" fmla="*/ 0 w 1657481"/>
              <a:gd name="connsiteY0" fmla="*/ 98007 h 762037"/>
              <a:gd name="connsiteX1" fmla="*/ 239485 w 1657481"/>
              <a:gd name="connsiteY1" fmla="*/ 54465 h 762037"/>
              <a:gd name="connsiteX2" fmla="*/ 544285 w 1657481"/>
              <a:gd name="connsiteY2" fmla="*/ 108894 h 762037"/>
              <a:gd name="connsiteX3" fmla="*/ 859971 w 1657481"/>
              <a:gd name="connsiteY3" fmla="*/ 87122 h 762037"/>
              <a:gd name="connsiteX4" fmla="*/ 1219199 w 1657481"/>
              <a:gd name="connsiteY4" fmla="*/ 37 h 762037"/>
              <a:gd name="connsiteX5" fmla="*/ 1491342 w 1657481"/>
              <a:gd name="connsiteY5" fmla="*/ 76237 h 762037"/>
              <a:gd name="connsiteX6" fmla="*/ 1654628 w 1657481"/>
              <a:gd name="connsiteY6" fmla="*/ 76237 h 762037"/>
              <a:gd name="connsiteX7" fmla="*/ 1589314 w 1657481"/>
              <a:gd name="connsiteY7" fmla="*/ 293951 h 762037"/>
              <a:gd name="connsiteX8" fmla="*/ 1513114 w 1657481"/>
              <a:gd name="connsiteY8" fmla="*/ 424580 h 762037"/>
              <a:gd name="connsiteX9" fmla="*/ 1328057 w 1657481"/>
              <a:gd name="connsiteY9" fmla="*/ 609637 h 762037"/>
              <a:gd name="connsiteX10" fmla="*/ 1088571 w 1657481"/>
              <a:gd name="connsiteY10" fmla="*/ 718494 h 762037"/>
              <a:gd name="connsiteX11" fmla="*/ 849085 w 1657481"/>
              <a:gd name="connsiteY11" fmla="*/ 762037 h 762037"/>
              <a:gd name="connsiteX12" fmla="*/ 555170 w 1657481"/>
              <a:gd name="connsiteY12" fmla="*/ 718494 h 762037"/>
              <a:gd name="connsiteX13" fmla="*/ 370114 w 1657481"/>
              <a:gd name="connsiteY13" fmla="*/ 609636 h 762037"/>
              <a:gd name="connsiteX14" fmla="*/ 239484 w 1657481"/>
              <a:gd name="connsiteY14" fmla="*/ 500779 h 762037"/>
              <a:gd name="connsiteX15" fmla="*/ 76200 w 1657481"/>
              <a:gd name="connsiteY15" fmla="*/ 283065 h 762037"/>
              <a:gd name="connsiteX0" fmla="*/ 0 w 1733880"/>
              <a:gd name="connsiteY0" fmla="*/ 98007 h 762037"/>
              <a:gd name="connsiteX1" fmla="*/ 239485 w 1733880"/>
              <a:gd name="connsiteY1" fmla="*/ 54465 h 762037"/>
              <a:gd name="connsiteX2" fmla="*/ 544285 w 1733880"/>
              <a:gd name="connsiteY2" fmla="*/ 108894 h 762037"/>
              <a:gd name="connsiteX3" fmla="*/ 859971 w 1733880"/>
              <a:gd name="connsiteY3" fmla="*/ 87122 h 762037"/>
              <a:gd name="connsiteX4" fmla="*/ 1219199 w 1733880"/>
              <a:gd name="connsiteY4" fmla="*/ 37 h 762037"/>
              <a:gd name="connsiteX5" fmla="*/ 1491342 w 1733880"/>
              <a:gd name="connsiteY5" fmla="*/ 76237 h 762037"/>
              <a:gd name="connsiteX6" fmla="*/ 1732394 w 1733880"/>
              <a:gd name="connsiteY6" fmla="*/ 76236 h 762037"/>
              <a:gd name="connsiteX7" fmla="*/ 1589314 w 1733880"/>
              <a:gd name="connsiteY7" fmla="*/ 293951 h 762037"/>
              <a:gd name="connsiteX8" fmla="*/ 1513114 w 1733880"/>
              <a:gd name="connsiteY8" fmla="*/ 424580 h 762037"/>
              <a:gd name="connsiteX9" fmla="*/ 1328057 w 1733880"/>
              <a:gd name="connsiteY9" fmla="*/ 609637 h 762037"/>
              <a:gd name="connsiteX10" fmla="*/ 1088571 w 1733880"/>
              <a:gd name="connsiteY10" fmla="*/ 718494 h 762037"/>
              <a:gd name="connsiteX11" fmla="*/ 849085 w 1733880"/>
              <a:gd name="connsiteY11" fmla="*/ 762037 h 762037"/>
              <a:gd name="connsiteX12" fmla="*/ 555170 w 1733880"/>
              <a:gd name="connsiteY12" fmla="*/ 718494 h 762037"/>
              <a:gd name="connsiteX13" fmla="*/ 370114 w 1733880"/>
              <a:gd name="connsiteY13" fmla="*/ 609636 h 762037"/>
              <a:gd name="connsiteX14" fmla="*/ 239484 w 1733880"/>
              <a:gd name="connsiteY14" fmla="*/ 500779 h 762037"/>
              <a:gd name="connsiteX15" fmla="*/ 76200 w 1733880"/>
              <a:gd name="connsiteY15" fmla="*/ 283065 h 762037"/>
              <a:gd name="connsiteX0" fmla="*/ 0 w 1738259"/>
              <a:gd name="connsiteY0" fmla="*/ 98007 h 762037"/>
              <a:gd name="connsiteX1" fmla="*/ 239485 w 1738259"/>
              <a:gd name="connsiteY1" fmla="*/ 54465 h 762037"/>
              <a:gd name="connsiteX2" fmla="*/ 544285 w 1738259"/>
              <a:gd name="connsiteY2" fmla="*/ 108894 h 762037"/>
              <a:gd name="connsiteX3" fmla="*/ 859971 w 1738259"/>
              <a:gd name="connsiteY3" fmla="*/ 87122 h 762037"/>
              <a:gd name="connsiteX4" fmla="*/ 1219199 w 1738259"/>
              <a:gd name="connsiteY4" fmla="*/ 37 h 762037"/>
              <a:gd name="connsiteX5" fmla="*/ 1491342 w 1738259"/>
              <a:gd name="connsiteY5" fmla="*/ 76237 h 762037"/>
              <a:gd name="connsiteX6" fmla="*/ 1732394 w 1738259"/>
              <a:gd name="connsiteY6" fmla="*/ 76236 h 762037"/>
              <a:gd name="connsiteX7" fmla="*/ 1651528 w 1738259"/>
              <a:gd name="connsiteY7" fmla="*/ 277545 h 762037"/>
              <a:gd name="connsiteX8" fmla="*/ 1513114 w 1738259"/>
              <a:gd name="connsiteY8" fmla="*/ 424580 h 762037"/>
              <a:gd name="connsiteX9" fmla="*/ 1328057 w 1738259"/>
              <a:gd name="connsiteY9" fmla="*/ 609637 h 762037"/>
              <a:gd name="connsiteX10" fmla="*/ 1088571 w 1738259"/>
              <a:gd name="connsiteY10" fmla="*/ 718494 h 762037"/>
              <a:gd name="connsiteX11" fmla="*/ 849085 w 1738259"/>
              <a:gd name="connsiteY11" fmla="*/ 762037 h 762037"/>
              <a:gd name="connsiteX12" fmla="*/ 555170 w 1738259"/>
              <a:gd name="connsiteY12" fmla="*/ 718494 h 762037"/>
              <a:gd name="connsiteX13" fmla="*/ 370114 w 1738259"/>
              <a:gd name="connsiteY13" fmla="*/ 609636 h 762037"/>
              <a:gd name="connsiteX14" fmla="*/ 239484 w 1738259"/>
              <a:gd name="connsiteY14" fmla="*/ 500779 h 762037"/>
              <a:gd name="connsiteX15" fmla="*/ 76200 w 1738259"/>
              <a:gd name="connsiteY15" fmla="*/ 283065 h 762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738259" h="762037">
                <a:moveTo>
                  <a:pt x="0" y="98007"/>
                </a:moveTo>
                <a:cubicBezTo>
                  <a:pt x="65314" y="61721"/>
                  <a:pt x="148771" y="52651"/>
                  <a:pt x="239485" y="54465"/>
                </a:cubicBezTo>
                <a:cubicBezTo>
                  <a:pt x="330199" y="56279"/>
                  <a:pt x="440871" y="103451"/>
                  <a:pt x="544285" y="108894"/>
                </a:cubicBezTo>
                <a:cubicBezTo>
                  <a:pt x="647699" y="114337"/>
                  <a:pt x="747485" y="105265"/>
                  <a:pt x="859971" y="87122"/>
                </a:cubicBezTo>
                <a:cubicBezTo>
                  <a:pt x="972457" y="68979"/>
                  <a:pt x="1113971" y="1851"/>
                  <a:pt x="1219199" y="37"/>
                </a:cubicBezTo>
                <a:cubicBezTo>
                  <a:pt x="1324428" y="-1777"/>
                  <a:pt x="1405810" y="63537"/>
                  <a:pt x="1491342" y="76237"/>
                </a:cubicBezTo>
                <a:cubicBezTo>
                  <a:pt x="1576874" y="88937"/>
                  <a:pt x="1705696" y="42685"/>
                  <a:pt x="1732394" y="76236"/>
                </a:cubicBezTo>
                <a:cubicBezTo>
                  <a:pt x="1759092" y="109787"/>
                  <a:pt x="1688075" y="219488"/>
                  <a:pt x="1651528" y="277545"/>
                </a:cubicBezTo>
                <a:cubicBezTo>
                  <a:pt x="1614981" y="335602"/>
                  <a:pt x="1567026" y="369231"/>
                  <a:pt x="1513114" y="424580"/>
                </a:cubicBezTo>
                <a:cubicBezTo>
                  <a:pt x="1459202" y="479929"/>
                  <a:pt x="1398814" y="560651"/>
                  <a:pt x="1328057" y="609637"/>
                </a:cubicBezTo>
                <a:cubicBezTo>
                  <a:pt x="1257300" y="658623"/>
                  <a:pt x="1168400" y="693094"/>
                  <a:pt x="1088571" y="718494"/>
                </a:cubicBezTo>
                <a:cubicBezTo>
                  <a:pt x="1008742" y="743894"/>
                  <a:pt x="937985" y="762037"/>
                  <a:pt x="849085" y="762037"/>
                </a:cubicBezTo>
                <a:cubicBezTo>
                  <a:pt x="760185" y="762037"/>
                  <a:pt x="634999" y="743894"/>
                  <a:pt x="555170" y="718494"/>
                </a:cubicBezTo>
                <a:cubicBezTo>
                  <a:pt x="475342" y="693094"/>
                  <a:pt x="422728" y="645922"/>
                  <a:pt x="370114" y="609636"/>
                </a:cubicBezTo>
                <a:cubicBezTo>
                  <a:pt x="317500" y="573350"/>
                  <a:pt x="288470" y="555207"/>
                  <a:pt x="239484" y="500779"/>
                </a:cubicBezTo>
                <a:cubicBezTo>
                  <a:pt x="190498" y="446351"/>
                  <a:pt x="108857" y="332958"/>
                  <a:pt x="76200" y="283065"/>
                </a:cubicBezTo>
              </a:path>
            </a:pathLst>
          </a:custGeom>
          <a:gradFill flip="none" rotWithShape="1">
            <a:gsLst>
              <a:gs pos="0">
                <a:srgbClr val="00B0F0">
                  <a:shade val="30000"/>
                  <a:satMod val="115000"/>
                </a:srgbClr>
              </a:gs>
              <a:gs pos="50000">
                <a:srgbClr val="00B0F0">
                  <a:shade val="67500"/>
                  <a:satMod val="115000"/>
                </a:srgbClr>
              </a:gs>
              <a:gs pos="100000">
                <a:srgbClr val="00B0F0">
                  <a:shade val="100000"/>
                  <a:satMod val="115000"/>
                </a:srgbClr>
              </a:gs>
            </a:gsLst>
            <a:lin ang="162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8" name="Freeform 77"/>
          <p:cNvSpPr/>
          <p:nvPr/>
        </p:nvSpPr>
        <p:spPr>
          <a:xfrm>
            <a:off x="5637737" y="2763560"/>
            <a:ext cx="765354" cy="190940"/>
          </a:xfrm>
          <a:custGeom>
            <a:avLst/>
            <a:gdLst>
              <a:gd name="connsiteX0" fmla="*/ 0 w 1678283"/>
              <a:gd name="connsiteY0" fmla="*/ 130665 h 763262"/>
              <a:gd name="connsiteX1" fmla="*/ 217714 w 1678283"/>
              <a:gd name="connsiteY1" fmla="*/ 54465 h 763262"/>
              <a:gd name="connsiteX2" fmla="*/ 522514 w 1678283"/>
              <a:gd name="connsiteY2" fmla="*/ 108894 h 763262"/>
              <a:gd name="connsiteX3" fmla="*/ 838200 w 1678283"/>
              <a:gd name="connsiteY3" fmla="*/ 87122 h 763262"/>
              <a:gd name="connsiteX4" fmla="*/ 1197428 w 1678283"/>
              <a:gd name="connsiteY4" fmla="*/ 37 h 763262"/>
              <a:gd name="connsiteX5" fmla="*/ 1469571 w 1678283"/>
              <a:gd name="connsiteY5" fmla="*/ 76237 h 763262"/>
              <a:gd name="connsiteX6" fmla="*/ 1676400 w 1678283"/>
              <a:gd name="connsiteY6" fmla="*/ 76237 h 763262"/>
              <a:gd name="connsiteX7" fmla="*/ 1567543 w 1678283"/>
              <a:gd name="connsiteY7" fmla="*/ 272180 h 763262"/>
              <a:gd name="connsiteX8" fmla="*/ 1491343 w 1678283"/>
              <a:gd name="connsiteY8" fmla="*/ 424580 h 763262"/>
              <a:gd name="connsiteX9" fmla="*/ 1251857 w 1678283"/>
              <a:gd name="connsiteY9" fmla="*/ 631408 h 763262"/>
              <a:gd name="connsiteX10" fmla="*/ 1066800 w 1678283"/>
              <a:gd name="connsiteY10" fmla="*/ 718494 h 763262"/>
              <a:gd name="connsiteX11" fmla="*/ 827314 w 1678283"/>
              <a:gd name="connsiteY11" fmla="*/ 762037 h 763262"/>
              <a:gd name="connsiteX12" fmla="*/ 544285 w 1678283"/>
              <a:gd name="connsiteY12" fmla="*/ 740265 h 763262"/>
              <a:gd name="connsiteX13" fmla="*/ 326571 w 1678283"/>
              <a:gd name="connsiteY13" fmla="*/ 631408 h 763262"/>
              <a:gd name="connsiteX14" fmla="*/ 174171 w 1678283"/>
              <a:gd name="connsiteY14" fmla="*/ 468122 h 763262"/>
              <a:gd name="connsiteX15" fmla="*/ 65314 w 1678283"/>
              <a:gd name="connsiteY15" fmla="*/ 315722 h 763262"/>
              <a:gd name="connsiteX0" fmla="*/ 0 w 1678283"/>
              <a:gd name="connsiteY0" fmla="*/ 130665 h 763262"/>
              <a:gd name="connsiteX1" fmla="*/ 217714 w 1678283"/>
              <a:gd name="connsiteY1" fmla="*/ 54465 h 763262"/>
              <a:gd name="connsiteX2" fmla="*/ 522514 w 1678283"/>
              <a:gd name="connsiteY2" fmla="*/ 108894 h 763262"/>
              <a:gd name="connsiteX3" fmla="*/ 838200 w 1678283"/>
              <a:gd name="connsiteY3" fmla="*/ 87122 h 763262"/>
              <a:gd name="connsiteX4" fmla="*/ 1197428 w 1678283"/>
              <a:gd name="connsiteY4" fmla="*/ 37 h 763262"/>
              <a:gd name="connsiteX5" fmla="*/ 1469571 w 1678283"/>
              <a:gd name="connsiteY5" fmla="*/ 76237 h 763262"/>
              <a:gd name="connsiteX6" fmla="*/ 1676400 w 1678283"/>
              <a:gd name="connsiteY6" fmla="*/ 76237 h 763262"/>
              <a:gd name="connsiteX7" fmla="*/ 1567543 w 1678283"/>
              <a:gd name="connsiteY7" fmla="*/ 293951 h 763262"/>
              <a:gd name="connsiteX8" fmla="*/ 1491343 w 1678283"/>
              <a:gd name="connsiteY8" fmla="*/ 424580 h 763262"/>
              <a:gd name="connsiteX9" fmla="*/ 1251857 w 1678283"/>
              <a:gd name="connsiteY9" fmla="*/ 631408 h 763262"/>
              <a:gd name="connsiteX10" fmla="*/ 1066800 w 1678283"/>
              <a:gd name="connsiteY10" fmla="*/ 718494 h 763262"/>
              <a:gd name="connsiteX11" fmla="*/ 827314 w 1678283"/>
              <a:gd name="connsiteY11" fmla="*/ 762037 h 763262"/>
              <a:gd name="connsiteX12" fmla="*/ 544285 w 1678283"/>
              <a:gd name="connsiteY12" fmla="*/ 740265 h 763262"/>
              <a:gd name="connsiteX13" fmla="*/ 326571 w 1678283"/>
              <a:gd name="connsiteY13" fmla="*/ 631408 h 763262"/>
              <a:gd name="connsiteX14" fmla="*/ 174171 w 1678283"/>
              <a:gd name="connsiteY14" fmla="*/ 468122 h 763262"/>
              <a:gd name="connsiteX15" fmla="*/ 65314 w 1678283"/>
              <a:gd name="connsiteY15" fmla="*/ 315722 h 763262"/>
              <a:gd name="connsiteX0" fmla="*/ 0 w 1635710"/>
              <a:gd name="connsiteY0" fmla="*/ 130665 h 763262"/>
              <a:gd name="connsiteX1" fmla="*/ 217714 w 1635710"/>
              <a:gd name="connsiteY1" fmla="*/ 54465 h 763262"/>
              <a:gd name="connsiteX2" fmla="*/ 522514 w 1635710"/>
              <a:gd name="connsiteY2" fmla="*/ 108894 h 763262"/>
              <a:gd name="connsiteX3" fmla="*/ 838200 w 1635710"/>
              <a:gd name="connsiteY3" fmla="*/ 87122 h 763262"/>
              <a:gd name="connsiteX4" fmla="*/ 1197428 w 1635710"/>
              <a:gd name="connsiteY4" fmla="*/ 37 h 763262"/>
              <a:gd name="connsiteX5" fmla="*/ 1469571 w 1635710"/>
              <a:gd name="connsiteY5" fmla="*/ 76237 h 763262"/>
              <a:gd name="connsiteX6" fmla="*/ 1632857 w 1635710"/>
              <a:gd name="connsiteY6" fmla="*/ 76237 h 763262"/>
              <a:gd name="connsiteX7" fmla="*/ 1567543 w 1635710"/>
              <a:gd name="connsiteY7" fmla="*/ 293951 h 763262"/>
              <a:gd name="connsiteX8" fmla="*/ 1491343 w 1635710"/>
              <a:gd name="connsiteY8" fmla="*/ 424580 h 763262"/>
              <a:gd name="connsiteX9" fmla="*/ 1251857 w 1635710"/>
              <a:gd name="connsiteY9" fmla="*/ 631408 h 763262"/>
              <a:gd name="connsiteX10" fmla="*/ 1066800 w 1635710"/>
              <a:gd name="connsiteY10" fmla="*/ 718494 h 763262"/>
              <a:gd name="connsiteX11" fmla="*/ 827314 w 1635710"/>
              <a:gd name="connsiteY11" fmla="*/ 762037 h 763262"/>
              <a:gd name="connsiteX12" fmla="*/ 544285 w 1635710"/>
              <a:gd name="connsiteY12" fmla="*/ 740265 h 763262"/>
              <a:gd name="connsiteX13" fmla="*/ 326571 w 1635710"/>
              <a:gd name="connsiteY13" fmla="*/ 631408 h 763262"/>
              <a:gd name="connsiteX14" fmla="*/ 174171 w 1635710"/>
              <a:gd name="connsiteY14" fmla="*/ 468122 h 763262"/>
              <a:gd name="connsiteX15" fmla="*/ 65314 w 1635710"/>
              <a:gd name="connsiteY15" fmla="*/ 315722 h 763262"/>
              <a:gd name="connsiteX0" fmla="*/ 0 w 1635710"/>
              <a:gd name="connsiteY0" fmla="*/ 130665 h 763262"/>
              <a:gd name="connsiteX1" fmla="*/ 217714 w 1635710"/>
              <a:gd name="connsiteY1" fmla="*/ 54465 h 763262"/>
              <a:gd name="connsiteX2" fmla="*/ 522514 w 1635710"/>
              <a:gd name="connsiteY2" fmla="*/ 108894 h 763262"/>
              <a:gd name="connsiteX3" fmla="*/ 838200 w 1635710"/>
              <a:gd name="connsiteY3" fmla="*/ 87122 h 763262"/>
              <a:gd name="connsiteX4" fmla="*/ 1197428 w 1635710"/>
              <a:gd name="connsiteY4" fmla="*/ 37 h 763262"/>
              <a:gd name="connsiteX5" fmla="*/ 1469571 w 1635710"/>
              <a:gd name="connsiteY5" fmla="*/ 76237 h 763262"/>
              <a:gd name="connsiteX6" fmla="*/ 1632857 w 1635710"/>
              <a:gd name="connsiteY6" fmla="*/ 76237 h 763262"/>
              <a:gd name="connsiteX7" fmla="*/ 1567543 w 1635710"/>
              <a:gd name="connsiteY7" fmla="*/ 293951 h 763262"/>
              <a:gd name="connsiteX8" fmla="*/ 1491343 w 1635710"/>
              <a:gd name="connsiteY8" fmla="*/ 424580 h 763262"/>
              <a:gd name="connsiteX9" fmla="*/ 1338943 w 1635710"/>
              <a:gd name="connsiteY9" fmla="*/ 576980 h 763262"/>
              <a:gd name="connsiteX10" fmla="*/ 1066800 w 1635710"/>
              <a:gd name="connsiteY10" fmla="*/ 718494 h 763262"/>
              <a:gd name="connsiteX11" fmla="*/ 827314 w 1635710"/>
              <a:gd name="connsiteY11" fmla="*/ 762037 h 763262"/>
              <a:gd name="connsiteX12" fmla="*/ 544285 w 1635710"/>
              <a:gd name="connsiteY12" fmla="*/ 740265 h 763262"/>
              <a:gd name="connsiteX13" fmla="*/ 326571 w 1635710"/>
              <a:gd name="connsiteY13" fmla="*/ 631408 h 763262"/>
              <a:gd name="connsiteX14" fmla="*/ 174171 w 1635710"/>
              <a:gd name="connsiteY14" fmla="*/ 468122 h 763262"/>
              <a:gd name="connsiteX15" fmla="*/ 65314 w 1635710"/>
              <a:gd name="connsiteY15" fmla="*/ 315722 h 763262"/>
              <a:gd name="connsiteX0" fmla="*/ 0 w 1635710"/>
              <a:gd name="connsiteY0" fmla="*/ 130665 h 762208"/>
              <a:gd name="connsiteX1" fmla="*/ 217714 w 1635710"/>
              <a:gd name="connsiteY1" fmla="*/ 54465 h 762208"/>
              <a:gd name="connsiteX2" fmla="*/ 522514 w 1635710"/>
              <a:gd name="connsiteY2" fmla="*/ 108894 h 762208"/>
              <a:gd name="connsiteX3" fmla="*/ 838200 w 1635710"/>
              <a:gd name="connsiteY3" fmla="*/ 87122 h 762208"/>
              <a:gd name="connsiteX4" fmla="*/ 1197428 w 1635710"/>
              <a:gd name="connsiteY4" fmla="*/ 37 h 762208"/>
              <a:gd name="connsiteX5" fmla="*/ 1469571 w 1635710"/>
              <a:gd name="connsiteY5" fmla="*/ 76237 h 762208"/>
              <a:gd name="connsiteX6" fmla="*/ 1632857 w 1635710"/>
              <a:gd name="connsiteY6" fmla="*/ 76237 h 762208"/>
              <a:gd name="connsiteX7" fmla="*/ 1567543 w 1635710"/>
              <a:gd name="connsiteY7" fmla="*/ 293951 h 762208"/>
              <a:gd name="connsiteX8" fmla="*/ 1491343 w 1635710"/>
              <a:gd name="connsiteY8" fmla="*/ 424580 h 762208"/>
              <a:gd name="connsiteX9" fmla="*/ 1338943 w 1635710"/>
              <a:gd name="connsiteY9" fmla="*/ 576980 h 762208"/>
              <a:gd name="connsiteX10" fmla="*/ 1066800 w 1635710"/>
              <a:gd name="connsiteY10" fmla="*/ 718494 h 762208"/>
              <a:gd name="connsiteX11" fmla="*/ 827314 w 1635710"/>
              <a:gd name="connsiteY11" fmla="*/ 762037 h 762208"/>
              <a:gd name="connsiteX12" fmla="*/ 555171 w 1635710"/>
              <a:gd name="connsiteY12" fmla="*/ 729379 h 762208"/>
              <a:gd name="connsiteX13" fmla="*/ 326571 w 1635710"/>
              <a:gd name="connsiteY13" fmla="*/ 631408 h 762208"/>
              <a:gd name="connsiteX14" fmla="*/ 174171 w 1635710"/>
              <a:gd name="connsiteY14" fmla="*/ 468122 h 762208"/>
              <a:gd name="connsiteX15" fmla="*/ 65314 w 1635710"/>
              <a:gd name="connsiteY15" fmla="*/ 315722 h 762208"/>
              <a:gd name="connsiteX0" fmla="*/ 0 w 1635710"/>
              <a:gd name="connsiteY0" fmla="*/ 130665 h 762350"/>
              <a:gd name="connsiteX1" fmla="*/ 217714 w 1635710"/>
              <a:gd name="connsiteY1" fmla="*/ 54465 h 762350"/>
              <a:gd name="connsiteX2" fmla="*/ 522514 w 1635710"/>
              <a:gd name="connsiteY2" fmla="*/ 108894 h 762350"/>
              <a:gd name="connsiteX3" fmla="*/ 838200 w 1635710"/>
              <a:gd name="connsiteY3" fmla="*/ 87122 h 762350"/>
              <a:gd name="connsiteX4" fmla="*/ 1197428 w 1635710"/>
              <a:gd name="connsiteY4" fmla="*/ 37 h 762350"/>
              <a:gd name="connsiteX5" fmla="*/ 1469571 w 1635710"/>
              <a:gd name="connsiteY5" fmla="*/ 76237 h 762350"/>
              <a:gd name="connsiteX6" fmla="*/ 1632857 w 1635710"/>
              <a:gd name="connsiteY6" fmla="*/ 76237 h 762350"/>
              <a:gd name="connsiteX7" fmla="*/ 1567543 w 1635710"/>
              <a:gd name="connsiteY7" fmla="*/ 293951 h 762350"/>
              <a:gd name="connsiteX8" fmla="*/ 1491343 w 1635710"/>
              <a:gd name="connsiteY8" fmla="*/ 424580 h 762350"/>
              <a:gd name="connsiteX9" fmla="*/ 1338943 w 1635710"/>
              <a:gd name="connsiteY9" fmla="*/ 576980 h 762350"/>
              <a:gd name="connsiteX10" fmla="*/ 1066800 w 1635710"/>
              <a:gd name="connsiteY10" fmla="*/ 718494 h 762350"/>
              <a:gd name="connsiteX11" fmla="*/ 827314 w 1635710"/>
              <a:gd name="connsiteY11" fmla="*/ 762037 h 762350"/>
              <a:gd name="connsiteX12" fmla="*/ 555171 w 1635710"/>
              <a:gd name="connsiteY12" fmla="*/ 729379 h 762350"/>
              <a:gd name="connsiteX13" fmla="*/ 348343 w 1635710"/>
              <a:gd name="connsiteY13" fmla="*/ 587865 h 762350"/>
              <a:gd name="connsiteX14" fmla="*/ 174171 w 1635710"/>
              <a:gd name="connsiteY14" fmla="*/ 468122 h 762350"/>
              <a:gd name="connsiteX15" fmla="*/ 65314 w 1635710"/>
              <a:gd name="connsiteY15" fmla="*/ 315722 h 762350"/>
              <a:gd name="connsiteX0" fmla="*/ 0 w 1635710"/>
              <a:gd name="connsiteY0" fmla="*/ 130665 h 762350"/>
              <a:gd name="connsiteX1" fmla="*/ 217714 w 1635710"/>
              <a:gd name="connsiteY1" fmla="*/ 54465 h 762350"/>
              <a:gd name="connsiteX2" fmla="*/ 522514 w 1635710"/>
              <a:gd name="connsiteY2" fmla="*/ 108894 h 762350"/>
              <a:gd name="connsiteX3" fmla="*/ 838200 w 1635710"/>
              <a:gd name="connsiteY3" fmla="*/ 87122 h 762350"/>
              <a:gd name="connsiteX4" fmla="*/ 1197428 w 1635710"/>
              <a:gd name="connsiteY4" fmla="*/ 37 h 762350"/>
              <a:gd name="connsiteX5" fmla="*/ 1469571 w 1635710"/>
              <a:gd name="connsiteY5" fmla="*/ 76237 h 762350"/>
              <a:gd name="connsiteX6" fmla="*/ 1632857 w 1635710"/>
              <a:gd name="connsiteY6" fmla="*/ 76237 h 762350"/>
              <a:gd name="connsiteX7" fmla="*/ 1567543 w 1635710"/>
              <a:gd name="connsiteY7" fmla="*/ 293951 h 762350"/>
              <a:gd name="connsiteX8" fmla="*/ 1491343 w 1635710"/>
              <a:gd name="connsiteY8" fmla="*/ 424580 h 762350"/>
              <a:gd name="connsiteX9" fmla="*/ 1338943 w 1635710"/>
              <a:gd name="connsiteY9" fmla="*/ 576980 h 762350"/>
              <a:gd name="connsiteX10" fmla="*/ 1066800 w 1635710"/>
              <a:gd name="connsiteY10" fmla="*/ 718494 h 762350"/>
              <a:gd name="connsiteX11" fmla="*/ 827314 w 1635710"/>
              <a:gd name="connsiteY11" fmla="*/ 762037 h 762350"/>
              <a:gd name="connsiteX12" fmla="*/ 555171 w 1635710"/>
              <a:gd name="connsiteY12" fmla="*/ 729379 h 762350"/>
              <a:gd name="connsiteX13" fmla="*/ 348343 w 1635710"/>
              <a:gd name="connsiteY13" fmla="*/ 587865 h 762350"/>
              <a:gd name="connsiteX14" fmla="*/ 206828 w 1635710"/>
              <a:gd name="connsiteY14" fmla="*/ 446350 h 762350"/>
              <a:gd name="connsiteX15" fmla="*/ 65314 w 1635710"/>
              <a:gd name="connsiteY15" fmla="*/ 315722 h 762350"/>
              <a:gd name="connsiteX0" fmla="*/ 0 w 1635710"/>
              <a:gd name="connsiteY0" fmla="*/ 130665 h 762350"/>
              <a:gd name="connsiteX1" fmla="*/ 217714 w 1635710"/>
              <a:gd name="connsiteY1" fmla="*/ 54465 h 762350"/>
              <a:gd name="connsiteX2" fmla="*/ 522514 w 1635710"/>
              <a:gd name="connsiteY2" fmla="*/ 108894 h 762350"/>
              <a:gd name="connsiteX3" fmla="*/ 838200 w 1635710"/>
              <a:gd name="connsiteY3" fmla="*/ 87122 h 762350"/>
              <a:gd name="connsiteX4" fmla="*/ 1197428 w 1635710"/>
              <a:gd name="connsiteY4" fmla="*/ 37 h 762350"/>
              <a:gd name="connsiteX5" fmla="*/ 1469571 w 1635710"/>
              <a:gd name="connsiteY5" fmla="*/ 76237 h 762350"/>
              <a:gd name="connsiteX6" fmla="*/ 1632857 w 1635710"/>
              <a:gd name="connsiteY6" fmla="*/ 76237 h 762350"/>
              <a:gd name="connsiteX7" fmla="*/ 1567543 w 1635710"/>
              <a:gd name="connsiteY7" fmla="*/ 293951 h 762350"/>
              <a:gd name="connsiteX8" fmla="*/ 1491343 w 1635710"/>
              <a:gd name="connsiteY8" fmla="*/ 424580 h 762350"/>
              <a:gd name="connsiteX9" fmla="*/ 1338943 w 1635710"/>
              <a:gd name="connsiteY9" fmla="*/ 576980 h 762350"/>
              <a:gd name="connsiteX10" fmla="*/ 1066800 w 1635710"/>
              <a:gd name="connsiteY10" fmla="*/ 718494 h 762350"/>
              <a:gd name="connsiteX11" fmla="*/ 827314 w 1635710"/>
              <a:gd name="connsiteY11" fmla="*/ 762037 h 762350"/>
              <a:gd name="connsiteX12" fmla="*/ 555171 w 1635710"/>
              <a:gd name="connsiteY12" fmla="*/ 729379 h 762350"/>
              <a:gd name="connsiteX13" fmla="*/ 348343 w 1635710"/>
              <a:gd name="connsiteY13" fmla="*/ 587865 h 762350"/>
              <a:gd name="connsiteX14" fmla="*/ 206828 w 1635710"/>
              <a:gd name="connsiteY14" fmla="*/ 446350 h 762350"/>
              <a:gd name="connsiteX15" fmla="*/ 87086 w 1635710"/>
              <a:gd name="connsiteY15" fmla="*/ 304837 h 762350"/>
              <a:gd name="connsiteX0" fmla="*/ 0 w 1613939"/>
              <a:gd name="connsiteY0" fmla="*/ 119779 h 762350"/>
              <a:gd name="connsiteX1" fmla="*/ 195943 w 1613939"/>
              <a:gd name="connsiteY1" fmla="*/ 54465 h 762350"/>
              <a:gd name="connsiteX2" fmla="*/ 500743 w 1613939"/>
              <a:gd name="connsiteY2" fmla="*/ 108894 h 762350"/>
              <a:gd name="connsiteX3" fmla="*/ 816429 w 1613939"/>
              <a:gd name="connsiteY3" fmla="*/ 87122 h 762350"/>
              <a:gd name="connsiteX4" fmla="*/ 1175657 w 1613939"/>
              <a:gd name="connsiteY4" fmla="*/ 37 h 762350"/>
              <a:gd name="connsiteX5" fmla="*/ 1447800 w 1613939"/>
              <a:gd name="connsiteY5" fmla="*/ 76237 h 762350"/>
              <a:gd name="connsiteX6" fmla="*/ 1611086 w 1613939"/>
              <a:gd name="connsiteY6" fmla="*/ 76237 h 762350"/>
              <a:gd name="connsiteX7" fmla="*/ 1545772 w 1613939"/>
              <a:gd name="connsiteY7" fmla="*/ 293951 h 762350"/>
              <a:gd name="connsiteX8" fmla="*/ 1469572 w 1613939"/>
              <a:gd name="connsiteY8" fmla="*/ 424580 h 762350"/>
              <a:gd name="connsiteX9" fmla="*/ 1317172 w 1613939"/>
              <a:gd name="connsiteY9" fmla="*/ 576980 h 762350"/>
              <a:gd name="connsiteX10" fmla="*/ 1045029 w 1613939"/>
              <a:gd name="connsiteY10" fmla="*/ 718494 h 762350"/>
              <a:gd name="connsiteX11" fmla="*/ 805543 w 1613939"/>
              <a:gd name="connsiteY11" fmla="*/ 762037 h 762350"/>
              <a:gd name="connsiteX12" fmla="*/ 533400 w 1613939"/>
              <a:gd name="connsiteY12" fmla="*/ 729379 h 762350"/>
              <a:gd name="connsiteX13" fmla="*/ 326572 w 1613939"/>
              <a:gd name="connsiteY13" fmla="*/ 587865 h 762350"/>
              <a:gd name="connsiteX14" fmla="*/ 185057 w 1613939"/>
              <a:gd name="connsiteY14" fmla="*/ 446350 h 762350"/>
              <a:gd name="connsiteX15" fmla="*/ 65315 w 1613939"/>
              <a:gd name="connsiteY15" fmla="*/ 304837 h 762350"/>
              <a:gd name="connsiteX0" fmla="*/ 0 w 1613939"/>
              <a:gd name="connsiteY0" fmla="*/ 119779 h 762350"/>
              <a:gd name="connsiteX1" fmla="*/ 195943 w 1613939"/>
              <a:gd name="connsiteY1" fmla="*/ 54465 h 762350"/>
              <a:gd name="connsiteX2" fmla="*/ 500743 w 1613939"/>
              <a:gd name="connsiteY2" fmla="*/ 108894 h 762350"/>
              <a:gd name="connsiteX3" fmla="*/ 816429 w 1613939"/>
              <a:gd name="connsiteY3" fmla="*/ 87122 h 762350"/>
              <a:gd name="connsiteX4" fmla="*/ 1175657 w 1613939"/>
              <a:gd name="connsiteY4" fmla="*/ 37 h 762350"/>
              <a:gd name="connsiteX5" fmla="*/ 1447800 w 1613939"/>
              <a:gd name="connsiteY5" fmla="*/ 76237 h 762350"/>
              <a:gd name="connsiteX6" fmla="*/ 1611086 w 1613939"/>
              <a:gd name="connsiteY6" fmla="*/ 76237 h 762350"/>
              <a:gd name="connsiteX7" fmla="*/ 1545772 w 1613939"/>
              <a:gd name="connsiteY7" fmla="*/ 293951 h 762350"/>
              <a:gd name="connsiteX8" fmla="*/ 1469572 w 1613939"/>
              <a:gd name="connsiteY8" fmla="*/ 424580 h 762350"/>
              <a:gd name="connsiteX9" fmla="*/ 1317172 w 1613939"/>
              <a:gd name="connsiteY9" fmla="*/ 576980 h 762350"/>
              <a:gd name="connsiteX10" fmla="*/ 1045029 w 1613939"/>
              <a:gd name="connsiteY10" fmla="*/ 718494 h 762350"/>
              <a:gd name="connsiteX11" fmla="*/ 805543 w 1613939"/>
              <a:gd name="connsiteY11" fmla="*/ 762037 h 762350"/>
              <a:gd name="connsiteX12" fmla="*/ 533400 w 1613939"/>
              <a:gd name="connsiteY12" fmla="*/ 729379 h 762350"/>
              <a:gd name="connsiteX13" fmla="*/ 326572 w 1613939"/>
              <a:gd name="connsiteY13" fmla="*/ 587865 h 762350"/>
              <a:gd name="connsiteX14" fmla="*/ 152400 w 1613939"/>
              <a:gd name="connsiteY14" fmla="*/ 468122 h 762350"/>
              <a:gd name="connsiteX15" fmla="*/ 65315 w 1613939"/>
              <a:gd name="connsiteY15" fmla="*/ 304837 h 762350"/>
              <a:gd name="connsiteX0" fmla="*/ 0 w 1613939"/>
              <a:gd name="connsiteY0" fmla="*/ 119779 h 762260"/>
              <a:gd name="connsiteX1" fmla="*/ 195943 w 1613939"/>
              <a:gd name="connsiteY1" fmla="*/ 54465 h 762260"/>
              <a:gd name="connsiteX2" fmla="*/ 500743 w 1613939"/>
              <a:gd name="connsiteY2" fmla="*/ 108894 h 762260"/>
              <a:gd name="connsiteX3" fmla="*/ 816429 w 1613939"/>
              <a:gd name="connsiteY3" fmla="*/ 87122 h 762260"/>
              <a:gd name="connsiteX4" fmla="*/ 1175657 w 1613939"/>
              <a:gd name="connsiteY4" fmla="*/ 37 h 762260"/>
              <a:gd name="connsiteX5" fmla="*/ 1447800 w 1613939"/>
              <a:gd name="connsiteY5" fmla="*/ 76237 h 762260"/>
              <a:gd name="connsiteX6" fmla="*/ 1611086 w 1613939"/>
              <a:gd name="connsiteY6" fmla="*/ 76237 h 762260"/>
              <a:gd name="connsiteX7" fmla="*/ 1545772 w 1613939"/>
              <a:gd name="connsiteY7" fmla="*/ 293951 h 762260"/>
              <a:gd name="connsiteX8" fmla="*/ 1469572 w 1613939"/>
              <a:gd name="connsiteY8" fmla="*/ 424580 h 762260"/>
              <a:gd name="connsiteX9" fmla="*/ 1317172 w 1613939"/>
              <a:gd name="connsiteY9" fmla="*/ 576980 h 762260"/>
              <a:gd name="connsiteX10" fmla="*/ 1045029 w 1613939"/>
              <a:gd name="connsiteY10" fmla="*/ 718494 h 762260"/>
              <a:gd name="connsiteX11" fmla="*/ 805543 w 1613939"/>
              <a:gd name="connsiteY11" fmla="*/ 762037 h 762260"/>
              <a:gd name="connsiteX12" fmla="*/ 533400 w 1613939"/>
              <a:gd name="connsiteY12" fmla="*/ 729379 h 762260"/>
              <a:gd name="connsiteX13" fmla="*/ 326572 w 1613939"/>
              <a:gd name="connsiteY13" fmla="*/ 609636 h 762260"/>
              <a:gd name="connsiteX14" fmla="*/ 152400 w 1613939"/>
              <a:gd name="connsiteY14" fmla="*/ 468122 h 762260"/>
              <a:gd name="connsiteX15" fmla="*/ 65315 w 1613939"/>
              <a:gd name="connsiteY15" fmla="*/ 304837 h 762260"/>
              <a:gd name="connsiteX0" fmla="*/ 0 w 1613939"/>
              <a:gd name="connsiteY0" fmla="*/ 119779 h 762260"/>
              <a:gd name="connsiteX1" fmla="*/ 195943 w 1613939"/>
              <a:gd name="connsiteY1" fmla="*/ 54465 h 762260"/>
              <a:gd name="connsiteX2" fmla="*/ 500743 w 1613939"/>
              <a:gd name="connsiteY2" fmla="*/ 108894 h 762260"/>
              <a:gd name="connsiteX3" fmla="*/ 816429 w 1613939"/>
              <a:gd name="connsiteY3" fmla="*/ 87122 h 762260"/>
              <a:gd name="connsiteX4" fmla="*/ 1175657 w 1613939"/>
              <a:gd name="connsiteY4" fmla="*/ 37 h 762260"/>
              <a:gd name="connsiteX5" fmla="*/ 1447800 w 1613939"/>
              <a:gd name="connsiteY5" fmla="*/ 76237 h 762260"/>
              <a:gd name="connsiteX6" fmla="*/ 1611086 w 1613939"/>
              <a:gd name="connsiteY6" fmla="*/ 76237 h 762260"/>
              <a:gd name="connsiteX7" fmla="*/ 1545772 w 1613939"/>
              <a:gd name="connsiteY7" fmla="*/ 293951 h 762260"/>
              <a:gd name="connsiteX8" fmla="*/ 1469572 w 1613939"/>
              <a:gd name="connsiteY8" fmla="*/ 424580 h 762260"/>
              <a:gd name="connsiteX9" fmla="*/ 1317172 w 1613939"/>
              <a:gd name="connsiteY9" fmla="*/ 576980 h 762260"/>
              <a:gd name="connsiteX10" fmla="*/ 1045029 w 1613939"/>
              <a:gd name="connsiteY10" fmla="*/ 718494 h 762260"/>
              <a:gd name="connsiteX11" fmla="*/ 805543 w 1613939"/>
              <a:gd name="connsiteY11" fmla="*/ 762037 h 762260"/>
              <a:gd name="connsiteX12" fmla="*/ 533400 w 1613939"/>
              <a:gd name="connsiteY12" fmla="*/ 729379 h 762260"/>
              <a:gd name="connsiteX13" fmla="*/ 326572 w 1613939"/>
              <a:gd name="connsiteY13" fmla="*/ 609636 h 762260"/>
              <a:gd name="connsiteX14" fmla="*/ 152400 w 1613939"/>
              <a:gd name="connsiteY14" fmla="*/ 468122 h 762260"/>
              <a:gd name="connsiteX15" fmla="*/ 21772 w 1613939"/>
              <a:gd name="connsiteY15" fmla="*/ 315722 h 762260"/>
              <a:gd name="connsiteX0" fmla="*/ 0 w 1668367"/>
              <a:gd name="connsiteY0" fmla="*/ 108893 h 762260"/>
              <a:gd name="connsiteX1" fmla="*/ 250371 w 1668367"/>
              <a:gd name="connsiteY1" fmla="*/ 54465 h 762260"/>
              <a:gd name="connsiteX2" fmla="*/ 555171 w 1668367"/>
              <a:gd name="connsiteY2" fmla="*/ 108894 h 762260"/>
              <a:gd name="connsiteX3" fmla="*/ 870857 w 1668367"/>
              <a:gd name="connsiteY3" fmla="*/ 87122 h 762260"/>
              <a:gd name="connsiteX4" fmla="*/ 1230085 w 1668367"/>
              <a:gd name="connsiteY4" fmla="*/ 37 h 762260"/>
              <a:gd name="connsiteX5" fmla="*/ 1502228 w 1668367"/>
              <a:gd name="connsiteY5" fmla="*/ 76237 h 762260"/>
              <a:gd name="connsiteX6" fmla="*/ 1665514 w 1668367"/>
              <a:gd name="connsiteY6" fmla="*/ 76237 h 762260"/>
              <a:gd name="connsiteX7" fmla="*/ 1600200 w 1668367"/>
              <a:gd name="connsiteY7" fmla="*/ 293951 h 762260"/>
              <a:gd name="connsiteX8" fmla="*/ 1524000 w 1668367"/>
              <a:gd name="connsiteY8" fmla="*/ 424580 h 762260"/>
              <a:gd name="connsiteX9" fmla="*/ 1371600 w 1668367"/>
              <a:gd name="connsiteY9" fmla="*/ 576980 h 762260"/>
              <a:gd name="connsiteX10" fmla="*/ 1099457 w 1668367"/>
              <a:gd name="connsiteY10" fmla="*/ 718494 h 762260"/>
              <a:gd name="connsiteX11" fmla="*/ 859971 w 1668367"/>
              <a:gd name="connsiteY11" fmla="*/ 762037 h 762260"/>
              <a:gd name="connsiteX12" fmla="*/ 587828 w 1668367"/>
              <a:gd name="connsiteY12" fmla="*/ 729379 h 762260"/>
              <a:gd name="connsiteX13" fmla="*/ 381000 w 1668367"/>
              <a:gd name="connsiteY13" fmla="*/ 609636 h 762260"/>
              <a:gd name="connsiteX14" fmla="*/ 206828 w 1668367"/>
              <a:gd name="connsiteY14" fmla="*/ 468122 h 762260"/>
              <a:gd name="connsiteX15" fmla="*/ 76200 w 1668367"/>
              <a:gd name="connsiteY15" fmla="*/ 315722 h 762260"/>
              <a:gd name="connsiteX0" fmla="*/ 0 w 1603053"/>
              <a:gd name="connsiteY0" fmla="*/ 108893 h 762260"/>
              <a:gd name="connsiteX1" fmla="*/ 185057 w 1603053"/>
              <a:gd name="connsiteY1" fmla="*/ 54465 h 762260"/>
              <a:gd name="connsiteX2" fmla="*/ 489857 w 1603053"/>
              <a:gd name="connsiteY2" fmla="*/ 108894 h 762260"/>
              <a:gd name="connsiteX3" fmla="*/ 805543 w 1603053"/>
              <a:gd name="connsiteY3" fmla="*/ 87122 h 762260"/>
              <a:gd name="connsiteX4" fmla="*/ 1164771 w 1603053"/>
              <a:gd name="connsiteY4" fmla="*/ 37 h 762260"/>
              <a:gd name="connsiteX5" fmla="*/ 1436914 w 1603053"/>
              <a:gd name="connsiteY5" fmla="*/ 76237 h 762260"/>
              <a:gd name="connsiteX6" fmla="*/ 1600200 w 1603053"/>
              <a:gd name="connsiteY6" fmla="*/ 76237 h 762260"/>
              <a:gd name="connsiteX7" fmla="*/ 1534886 w 1603053"/>
              <a:gd name="connsiteY7" fmla="*/ 293951 h 762260"/>
              <a:gd name="connsiteX8" fmla="*/ 1458686 w 1603053"/>
              <a:gd name="connsiteY8" fmla="*/ 424580 h 762260"/>
              <a:gd name="connsiteX9" fmla="*/ 1306286 w 1603053"/>
              <a:gd name="connsiteY9" fmla="*/ 576980 h 762260"/>
              <a:gd name="connsiteX10" fmla="*/ 1034143 w 1603053"/>
              <a:gd name="connsiteY10" fmla="*/ 718494 h 762260"/>
              <a:gd name="connsiteX11" fmla="*/ 794657 w 1603053"/>
              <a:gd name="connsiteY11" fmla="*/ 762037 h 762260"/>
              <a:gd name="connsiteX12" fmla="*/ 522514 w 1603053"/>
              <a:gd name="connsiteY12" fmla="*/ 729379 h 762260"/>
              <a:gd name="connsiteX13" fmla="*/ 315686 w 1603053"/>
              <a:gd name="connsiteY13" fmla="*/ 609636 h 762260"/>
              <a:gd name="connsiteX14" fmla="*/ 141514 w 1603053"/>
              <a:gd name="connsiteY14" fmla="*/ 468122 h 762260"/>
              <a:gd name="connsiteX15" fmla="*/ 10886 w 1603053"/>
              <a:gd name="connsiteY15" fmla="*/ 315722 h 762260"/>
              <a:gd name="connsiteX0" fmla="*/ 0 w 1657481"/>
              <a:gd name="connsiteY0" fmla="*/ 98007 h 762260"/>
              <a:gd name="connsiteX1" fmla="*/ 239485 w 1657481"/>
              <a:gd name="connsiteY1" fmla="*/ 54465 h 762260"/>
              <a:gd name="connsiteX2" fmla="*/ 544285 w 1657481"/>
              <a:gd name="connsiteY2" fmla="*/ 108894 h 762260"/>
              <a:gd name="connsiteX3" fmla="*/ 859971 w 1657481"/>
              <a:gd name="connsiteY3" fmla="*/ 87122 h 762260"/>
              <a:gd name="connsiteX4" fmla="*/ 1219199 w 1657481"/>
              <a:gd name="connsiteY4" fmla="*/ 37 h 762260"/>
              <a:gd name="connsiteX5" fmla="*/ 1491342 w 1657481"/>
              <a:gd name="connsiteY5" fmla="*/ 76237 h 762260"/>
              <a:gd name="connsiteX6" fmla="*/ 1654628 w 1657481"/>
              <a:gd name="connsiteY6" fmla="*/ 76237 h 762260"/>
              <a:gd name="connsiteX7" fmla="*/ 1589314 w 1657481"/>
              <a:gd name="connsiteY7" fmla="*/ 293951 h 762260"/>
              <a:gd name="connsiteX8" fmla="*/ 1513114 w 1657481"/>
              <a:gd name="connsiteY8" fmla="*/ 424580 h 762260"/>
              <a:gd name="connsiteX9" fmla="*/ 1360714 w 1657481"/>
              <a:gd name="connsiteY9" fmla="*/ 576980 h 762260"/>
              <a:gd name="connsiteX10" fmla="*/ 1088571 w 1657481"/>
              <a:gd name="connsiteY10" fmla="*/ 718494 h 762260"/>
              <a:gd name="connsiteX11" fmla="*/ 849085 w 1657481"/>
              <a:gd name="connsiteY11" fmla="*/ 762037 h 762260"/>
              <a:gd name="connsiteX12" fmla="*/ 576942 w 1657481"/>
              <a:gd name="connsiteY12" fmla="*/ 729379 h 762260"/>
              <a:gd name="connsiteX13" fmla="*/ 370114 w 1657481"/>
              <a:gd name="connsiteY13" fmla="*/ 609636 h 762260"/>
              <a:gd name="connsiteX14" fmla="*/ 195942 w 1657481"/>
              <a:gd name="connsiteY14" fmla="*/ 468122 h 762260"/>
              <a:gd name="connsiteX15" fmla="*/ 65314 w 1657481"/>
              <a:gd name="connsiteY15" fmla="*/ 315722 h 762260"/>
              <a:gd name="connsiteX0" fmla="*/ 0 w 1657481"/>
              <a:gd name="connsiteY0" fmla="*/ 98007 h 762260"/>
              <a:gd name="connsiteX1" fmla="*/ 239485 w 1657481"/>
              <a:gd name="connsiteY1" fmla="*/ 54465 h 762260"/>
              <a:gd name="connsiteX2" fmla="*/ 544285 w 1657481"/>
              <a:gd name="connsiteY2" fmla="*/ 108894 h 762260"/>
              <a:gd name="connsiteX3" fmla="*/ 859971 w 1657481"/>
              <a:gd name="connsiteY3" fmla="*/ 87122 h 762260"/>
              <a:gd name="connsiteX4" fmla="*/ 1219199 w 1657481"/>
              <a:gd name="connsiteY4" fmla="*/ 37 h 762260"/>
              <a:gd name="connsiteX5" fmla="*/ 1491342 w 1657481"/>
              <a:gd name="connsiteY5" fmla="*/ 76237 h 762260"/>
              <a:gd name="connsiteX6" fmla="*/ 1654628 w 1657481"/>
              <a:gd name="connsiteY6" fmla="*/ 76237 h 762260"/>
              <a:gd name="connsiteX7" fmla="*/ 1589314 w 1657481"/>
              <a:gd name="connsiteY7" fmla="*/ 293951 h 762260"/>
              <a:gd name="connsiteX8" fmla="*/ 1513114 w 1657481"/>
              <a:gd name="connsiteY8" fmla="*/ 424580 h 762260"/>
              <a:gd name="connsiteX9" fmla="*/ 1360714 w 1657481"/>
              <a:gd name="connsiteY9" fmla="*/ 576980 h 762260"/>
              <a:gd name="connsiteX10" fmla="*/ 1088571 w 1657481"/>
              <a:gd name="connsiteY10" fmla="*/ 718494 h 762260"/>
              <a:gd name="connsiteX11" fmla="*/ 849085 w 1657481"/>
              <a:gd name="connsiteY11" fmla="*/ 762037 h 762260"/>
              <a:gd name="connsiteX12" fmla="*/ 576942 w 1657481"/>
              <a:gd name="connsiteY12" fmla="*/ 729379 h 762260"/>
              <a:gd name="connsiteX13" fmla="*/ 370114 w 1657481"/>
              <a:gd name="connsiteY13" fmla="*/ 609636 h 762260"/>
              <a:gd name="connsiteX14" fmla="*/ 195942 w 1657481"/>
              <a:gd name="connsiteY14" fmla="*/ 468122 h 762260"/>
              <a:gd name="connsiteX15" fmla="*/ 119743 w 1657481"/>
              <a:gd name="connsiteY15" fmla="*/ 315722 h 762260"/>
              <a:gd name="connsiteX0" fmla="*/ 0 w 1657481"/>
              <a:gd name="connsiteY0" fmla="*/ 98007 h 762260"/>
              <a:gd name="connsiteX1" fmla="*/ 239485 w 1657481"/>
              <a:gd name="connsiteY1" fmla="*/ 54465 h 762260"/>
              <a:gd name="connsiteX2" fmla="*/ 544285 w 1657481"/>
              <a:gd name="connsiteY2" fmla="*/ 108894 h 762260"/>
              <a:gd name="connsiteX3" fmla="*/ 859971 w 1657481"/>
              <a:gd name="connsiteY3" fmla="*/ 87122 h 762260"/>
              <a:gd name="connsiteX4" fmla="*/ 1219199 w 1657481"/>
              <a:gd name="connsiteY4" fmla="*/ 37 h 762260"/>
              <a:gd name="connsiteX5" fmla="*/ 1491342 w 1657481"/>
              <a:gd name="connsiteY5" fmla="*/ 76237 h 762260"/>
              <a:gd name="connsiteX6" fmla="*/ 1654628 w 1657481"/>
              <a:gd name="connsiteY6" fmla="*/ 76237 h 762260"/>
              <a:gd name="connsiteX7" fmla="*/ 1589314 w 1657481"/>
              <a:gd name="connsiteY7" fmla="*/ 293951 h 762260"/>
              <a:gd name="connsiteX8" fmla="*/ 1513114 w 1657481"/>
              <a:gd name="connsiteY8" fmla="*/ 424580 h 762260"/>
              <a:gd name="connsiteX9" fmla="*/ 1360714 w 1657481"/>
              <a:gd name="connsiteY9" fmla="*/ 576980 h 762260"/>
              <a:gd name="connsiteX10" fmla="*/ 1088571 w 1657481"/>
              <a:gd name="connsiteY10" fmla="*/ 718494 h 762260"/>
              <a:gd name="connsiteX11" fmla="*/ 849085 w 1657481"/>
              <a:gd name="connsiteY11" fmla="*/ 762037 h 762260"/>
              <a:gd name="connsiteX12" fmla="*/ 576942 w 1657481"/>
              <a:gd name="connsiteY12" fmla="*/ 729379 h 762260"/>
              <a:gd name="connsiteX13" fmla="*/ 370114 w 1657481"/>
              <a:gd name="connsiteY13" fmla="*/ 609636 h 762260"/>
              <a:gd name="connsiteX14" fmla="*/ 239484 w 1657481"/>
              <a:gd name="connsiteY14" fmla="*/ 468122 h 762260"/>
              <a:gd name="connsiteX15" fmla="*/ 119743 w 1657481"/>
              <a:gd name="connsiteY15" fmla="*/ 315722 h 762260"/>
              <a:gd name="connsiteX0" fmla="*/ 0 w 1657481"/>
              <a:gd name="connsiteY0" fmla="*/ 98007 h 762037"/>
              <a:gd name="connsiteX1" fmla="*/ 239485 w 1657481"/>
              <a:gd name="connsiteY1" fmla="*/ 54465 h 762037"/>
              <a:gd name="connsiteX2" fmla="*/ 544285 w 1657481"/>
              <a:gd name="connsiteY2" fmla="*/ 108894 h 762037"/>
              <a:gd name="connsiteX3" fmla="*/ 859971 w 1657481"/>
              <a:gd name="connsiteY3" fmla="*/ 87122 h 762037"/>
              <a:gd name="connsiteX4" fmla="*/ 1219199 w 1657481"/>
              <a:gd name="connsiteY4" fmla="*/ 37 h 762037"/>
              <a:gd name="connsiteX5" fmla="*/ 1491342 w 1657481"/>
              <a:gd name="connsiteY5" fmla="*/ 76237 h 762037"/>
              <a:gd name="connsiteX6" fmla="*/ 1654628 w 1657481"/>
              <a:gd name="connsiteY6" fmla="*/ 76237 h 762037"/>
              <a:gd name="connsiteX7" fmla="*/ 1589314 w 1657481"/>
              <a:gd name="connsiteY7" fmla="*/ 293951 h 762037"/>
              <a:gd name="connsiteX8" fmla="*/ 1513114 w 1657481"/>
              <a:gd name="connsiteY8" fmla="*/ 424580 h 762037"/>
              <a:gd name="connsiteX9" fmla="*/ 1360714 w 1657481"/>
              <a:gd name="connsiteY9" fmla="*/ 576980 h 762037"/>
              <a:gd name="connsiteX10" fmla="*/ 1088571 w 1657481"/>
              <a:gd name="connsiteY10" fmla="*/ 718494 h 762037"/>
              <a:gd name="connsiteX11" fmla="*/ 849085 w 1657481"/>
              <a:gd name="connsiteY11" fmla="*/ 762037 h 762037"/>
              <a:gd name="connsiteX12" fmla="*/ 555170 w 1657481"/>
              <a:gd name="connsiteY12" fmla="*/ 718494 h 762037"/>
              <a:gd name="connsiteX13" fmla="*/ 370114 w 1657481"/>
              <a:gd name="connsiteY13" fmla="*/ 609636 h 762037"/>
              <a:gd name="connsiteX14" fmla="*/ 239484 w 1657481"/>
              <a:gd name="connsiteY14" fmla="*/ 468122 h 762037"/>
              <a:gd name="connsiteX15" fmla="*/ 119743 w 1657481"/>
              <a:gd name="connsiteY15" fmla="*/ 315722 h 762037"/>
              <a:gd name="connsiteX0" fmla="*/ 0 w 1657481"/>
              <a:gd name="connsiteY0" fmla="*/ 98007 h 762037"/>
              <a:gd name="connsiteX1" fmla="*/ 239485 w 1657481"/>
              <a:gd name="connsiteY1" fmla="*/ 54465 h 762037"/>
              <a:gd name="connsiteX2" fmla="*/ 544285 w 1657481"/>
              <a:gd name="connsiteY2" fmla="*/ 108894 h 762037"/>
              <a:gd name="connsiteX3" fmla="*/ 859971 w 1657481"/>
              <a:gd name="connsiteY3" fmla="*/ 87122 h 762037"/>
              <a:gd name="connsiteX4" fmla="*/ 1219199 w 1657481"/>
              <a:gd name="connsiteY4" fmla="*/ 37 h 762037"/>
              <a:gd name="connsiteX5" fmla="*/ 1491342 w 1657481"/>
              <a:gd name="connsiteY5" fmla="*/ 76237 h 762037"/>
              <a:gd name="connsiteX6" fmla="*/ 1654628 w 1657481"/>
              <a:gd name="connsiteY6" fmla="*/ 76237 h 762037"/>
              <a:gd name="connsiteX7" fmla="*/ 1589314 w 1657481"/>
              <a:gd name="connsiteY7" fmla="*/ 293951 h 762037"/>
              <a:gd name="connsiteX8" fmla="*/ 1513114 w 1657481"/>
              <a:gd name="connsiteY8" fmla="*/ 424580 h 762037"/>
              <a:gd name="connsiteX9" fmla="*/ 1328057 w 1657481"/>
              <a:gd name="connsiteY9" fmla="*/ 609637 h 762037"/>
              <a:gd name="connsiteX10" fmla="*/ 1088571 w 1657481"/>
              <a:gd name="connsiteY10" fmla="*/ 718494 h 762037"/>
              <a:gd name="connsiteX11" fmla="*/ 849085 w 1657481"/>
              <a:gd name="connsiteY11" fmla="*/ 762037 h 762037"/>
              <a:gd name="connsiteX12" fmla="*/ 555170 w 1657481"/>
              <a:gd name="connsiteY12" fmla="*/ 718494 h 762037"/>
              <a:gd name="connsiteX13" fmla="*/ 370114 w 1657481"/>
              <a:gd name="connsiteY13" fmla="*/ 609636 h 762037"/>
              <a:gd name="connsiteX14" fmla="*/ 239484 w 1657481"/>
              <a:gd name="connsiteY14" fmla="*/ 468122 h 762037"/>
              <a:gd name="connsiteX15" fmla="*/ 119743 w 1657481"/>
              <a:gd name="connsiteY15" fmla="*/ 315722 h 762037"/>
              <a:gd name="connsiteX0" fmla="*/ 0 w 1657481"/>
              <a:gd name="connsiteY0" fmla="*/ 98007 h 762037"/>
              <a:gd name="connsiteX1" fmla="*/ 239485 w 1657481"/>
              <a:gd name="connsiteY1" fmla="*/ 54465 h 762037"/>
              <a:gd name="connsiteX2" fmla="*/ 544285 w 1657481"/>
              <a:gd name="connsiteY2" fmla="*/ 108894 h 762037"/>
              <a:gd name="connsiteX3" fmla="*/ 859971 w 1657481"/>
              <a:gd name="connsiteY3" fmla="*/ 87122 h 762037"/>
              <a:gd name="connsiteX4" fmla="*/ 1219199 w 1657481"/>
              <a:gd name="connsiteY4" fmla="*/ 37 h 762037"/>
              <a:gd name="connsiteX5" fmla="*/ 1491342 w 1657481"/>
              <a:gd name="connsiteY5" fmla="*/ 76237 h 762037"/>
              <a:gd name="connsiteX6" fmla="*/ 1654628 w 1657481"/>
              <a:gd name="connsiteY6" fmla="*/ 76237 h 762037"/>
              <a:gd name="connsiteX7" fmla="*/ 1589314 w 1657481"/>
              <a:gd name="connsiteY7" fmla="*/ 293951 h 762037"/>
              <a:gd name="connsiteX8" fmla="*/ 1513114 w 1657481"/>
              <a:gd name="connsiteY8" fmla="*/ 424580 h 762037"/>
              <a:gd name="connsiteX9" fmla="*/ 1328057 w 1657481"/>
              <a:gd name="connsiteY9" fmla="*/ 609637 h 762037"/>
              <a:gd name="connsiteX10" fmla="*/ 1088571 w 1657481"/>
              <a:gd name="connsiteY10" fmla="*/ 718494 h 762037"/>
              <a:gd name="connsiteX11" fmla="*/ 849085 w 1657481"/>
              <a:gd name="connsiteY11" fmla="*/ 762037 h 762037"/>
              <a:gd name="connsiteX12" fmla="*/ 555170 w 1657481"/>
              <a:gd name="connsiteY12" fmla="*/ 718494 h 762037"/>
              <a:gd name="connsiteX13" fmla="*/ 370114 w 1657481"/>
              <a:gd name="connsiteY13" fmla="*/ 609636 h 762037"/>
              <a:gd name="connsiteX14" fmla="*/ 239484 w 1657481"/>
              <a:gd name="connsiteY14" fmla="*/ 468122 h 762037"/>
              <a:gd name="connsiteX15" fmla="*/ 76200 w 1657481"/>
              <a:gd name="connsiteY15" fmla="*/ 283065 h 762037"/>
              <a:gd name="connsiteX0" fmla="*/ 0 w 1657481"/>
              <a:gd name="connsiteY0" fmla="*/ 98007 h 762037"/>
              <a:gd name="connsiteX1" fmla="*/ 239485 w 1657481"/>
              <a:gd name="connsiteY1" fmla="*/ 54465 h 762037"/>
              <a:gd name="connsiteX2" fmla="*/ 544285 w 1657481"/>
              <a:gd name="connsiteY2" fmla="*/ 108894 h 762037"/>
              <a:gd name="connsiteX3" fmla="*/ 859971 w 1657481"/>
              <a:gd name="connsiteY3" fmla="*/ 87122 h 762037"/>
              <a:gd name="connsiteX4" fmla="*/ 1219199 w 1657481"/>
              <a:gd name="connsiteY4" fmla="*/ 37 h 762037"/>
              <a:gd name="connsiteX5" fmla="*/ 1491342 w 1657481"/>
              <a:gd name="connsiteY5" fmla="*/ 76237 h 762037"/>
              <a:gd name="connsiteX6" fmla="*/ 1654628 w 1657481"/>
              <a:gd name="connsiteY6" fmla="*/ 76237 h 762037"/>
              <a:gd name="connsiteX7" fmla="*/ 1589314 w 1657481"/>
              <a:gd name="connsiteY7" fmla="*/ 293951 h 762037"/>
              <a:gd name="connsiteX8" fmla="*/ 1513114 w 1657481"/>
              <a:gd name="connsiteY8" fmla="*/ 424580 h 762037"/>
              <a:gd name="connsiteX9" fmla="*/ 1328057 w 1657481"/>
              <a:gd name="connsiteY9" fmla="*/ 609637 h 762037"/>
              <a:gd name="connsiteX10" fmla="*/ 1088571 w 1657481"/>
              <a:gd name="connsiteY10" fmla="*/ 718494 h 762037"/>
              <a:gd name="connsiteX11" fmla="*/ 849085 w 1657481"/>
              <a:gd name="connsiteY11" fmla="*/ 762037 h 762037"/>
              <a:gd name="connsiteX12" fmla="*/ 555170 w 1657481"/>
              <a:gd name="connsiteY12" fmla="*/ 718494 h 762037"/>
              <a:gd name="connsiteX13" fmla="*/ 370114 w 1657481"/>
              <a:gd name="connsiteY13" fmla="*/ 609636 h 762037"/>
              <a:gd name="connsiteX14" fmla="*/ 239484 w 1657481"/>
              <a:gd name="connsiteY14" fmla="*/ 500779 h 762037"/>
              <a:gd name="connsiteX15" fmla="*/ 76200 w 1657481"/>
              <a:gd name="connsiteY15" fmla="*/ 283065 h 762037"/>
              <a:gd name="connsiteX0" fmla="*/ 0 w 1733880"/>
              <a:gd name="connsiteY0" fmla="*/ 98007 h 762037"/>
              <a:gd name="connsiteX1" fmla="*/ 239485 w 1733880"/>
              <a:gd name="connsiteY1" fmla="*/ 54465 h 762037"/>
              <a:gd name="connsiteX2" fmla="*/ 544285 w 1733880"/>
              <a:gd name="connsiteY2" fmla="*/ 108894 h 762037"/>
              <a:gd name="connsiteX3" fmla="*/ 859971 w 1733880"/>
              <a:gd name="connsiteY3" fmla="*/ 87122 h 762037"/>
              <a:gd name="connsiteX4" fmla="*/ 1219199 w 1733880"/>
              <a:gd name="connsiteY4" fmla="*/ 37 h 762037"/>
              <a:gd name="connsiteX5" fmla="*/ 1491342 w 1733880"/>
              <a:gd name="connsiteY5" fmla="*/ 76237 h 762037"/>
              <a:gd name="connsiteX6" fmla="*/ 1732394 w 1733880"/>
              <a:gd name="connsiteY6" fmla="*/ 76236 h 762037"/>
              <a:gd name="connsiteX7" fmla="*/ 1589314 w 1733880"/>
              <a:gd name="connsiteY7" fmla="*/ 293951 h 762037"/>
              <a:gd name="connsiteX8" fmla="*/ 1513114 w 1733880"/>
              <a:gd name="connsiteY8" fmla="*/ 424580 h 762037"/>
              <a:gd name="connsiteX9" fmla="*/ 1328057 w 1733880"/>
              <a:gd name="connsiteY9" fmla="*/ 609637 h 762037"/>
              <a:gd name="connsiteX10" fmla="*/ 1088571 w 1733880"/>
              <a:gd name="connsiteY10" fmla="*/ 718494 h 762037"/>
              <a:gd name="connsiteX11" fmla="*/ 849085 w 1733880"/>
              <a:gd name="connsiteY11" fmla="*/ 762037 h 762037"/>
              <a:gd name="connsiteX12" fmla="*/ 555170 w 1733880"/>
              <a:gd name="connsiteY12" fmla="*/ 718494 h 762037"/>
              <a:gd name="connsiteX13" fmla="*/ 370114 w 1733880"/>
              <a:gd name="connsiteY13" fmla="*/ 609636 h 762037"/>
              <a:gd name="connsiteX14" fmla="*/ 239484 w 1733880"/>
              <a:gd name="connsiteY14" fmla="*/ 500779 h 762037"/>
              <a:gd name="connsiteX15" fmla="*/ 76200 w 1733880"/>
              <a:gd name="connsiteY15" fmla="*/ 283065 h 762037"/>
              <a:gd name="connsiteX0" fmla="*/ 0 w 1738259"/>
              <a:gd name="connsiteY0" fmla="*/ 98007 h 762037"/>
              <a:gd name="connsiteX1" fmla="*/ 239485 w 1738259"/>
              <a:gd name="connsiteY1" fmla="*/ 54465 h 762037"/>
              <a:gd name="connsiteX2" fmla="*/ 544285 w 1738259"/>
              <a:gd name="connsiteY2" fmla="*/ 108894 h 762037"/>
              <a:gd name="connsiteX3" fmla="*/ 859971 w 1738259"/>
              <a:gd name="connsiteY3" fmla="*/ 87122 h 762037"/>
              <a:gd name="connsiteX4" fmla="*/ 1219199 w 1738259"/>
              <a:gd name="connsiteY4" fmla="*/ 37 h 762037"/>
              <a:gd name="connsiteX5" fmla="*/ 1491342 w 1738259"/>
              <a:gd name="connsiteY5" fmla="*/ 76237 h 762037"/>
              <a:gd name="connsiteX6" fmla="*/ 1732394 w 1738259"/>
              <a:gd name="connsiteY6" fmla="*/ 76236 h 762037"/>
              <a:gd name="connsiteX7" fmla="*/ 1651528 w 1738259"/>
              <a:gd name="connsiteY7" fmla="*/ 277545 h 762037"/>
              <a:gd name="connsiteX8" fmla="*/ 1513114 w 1738259"/>
              <a:gd name="connsiteY8" fmla="*/ 424580 h 762037"/>
              <a:gd name="connsiteX9" fmla="*/ 1328057 w 1738259"/>
              <a:gd name="connsiteY9" fmla="*/ 609637 h 762037"/>
              <a:gd name="connsiteX10" fmla="*/ 1088571 w 1738259"/>
              <a:gd name="connsiteY10" fmla="*/ 718494 h 762037"/>
              <a:gd name="connsiteX11" fmla="*/ 849085 w 1738259"/>
              <a:gd name="connsiteY11" fmla="*/ 762037 h 762037"/>
              <a:gd name="connsiteX12" fmla="*/ 555170 w 1738259"/>
              <a:gd name="connsiteY12" fmla="*/ 718494 h 762037"/>
              <a:gd name="connsiteX13" fmla="*/ 370114 w 1738259"/>
              <a:gd name="connsiteY13" fmla="*/ 609636 h 762037"/>
              <a:gd name="connsiteX14" fmla="*/ 239484 w 1738259"/>
              <a:gd name="connsiteY14" fmla="*/ 500779 h 762037"/>
              <a:gd name="connsiteX15" fmla="*/ 76200 w 1738259"/>
              <a:gd name="connsiteY15" fmla="*/ 283065 h 762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738259" h="762037">
                <a:moveTo>
                  <a:pt x="0" y="98007"/>
                </a:moveTo>
                <a:cubicBezTo>
                  <a:pt x="65314" y="61721"/>
                  <a:pt x="148771" y="52651"/>
                  <a:pt x="239485" y="54465"/>
                </a:cubicBezTo>
                <a:cubicBezTo>
                  <a:pt x="330199" y="56279"/>
                  <a:pt x="440871" y="103451"/>
                  <a:pt x="544285" y="108894"/>
                </a:cubicBezTo>
                <a:cubicBezTo>
                  <a:pt x="647699" y="114337"/>
                  <a:pt x="747485" y="105265"/>
                  <a:pt x="859971" y="87122"/>
                </a:cubicBezTo>
                <a:cubicBezTo>
                  <a:pt x="972457" y="68979"/>
                  <a:pt x="1113971" y="1851"/>
                  <a:pt x="1219199" y="37"/>
                </a:cubicBezTo>
                <a:cubicBezTo>
                  <a:pt x="1324428" y="-1777"/>
                  <a:pt x="1405810" y="63537"/>
                  <a:pt x="1491342" y="76237"/>
                </a:cubicBezTo>
                <a:cubicBezTo>
                  <a:pt x="1576874" y="88937"/>
                  <a:pt x="1705696" y="42685"/>
                  <a:pt x="1732394" y="76236"/>
                </a:cubicBezTo>
                <a:cubicBezTo>
                  <a:pt x="1759092" y="109787"/>
                  <a:pt x="1688075" y="219488"/>
                  <a:pt x="1651528" y="277545"/>
                </a:cubicBezTo>
                <a:cubicBezTo>
                  <a:pt x="1614981" y="335602"/>
                  <a:pt x="1567026" y="369231"/>
                  <a:pt x="1513114" y="424580"/>
                </a:cubicBezTo>
                <a:cubicBezTo>
                  <a:pt x="1459202" y="479929"/>
                  <a:pt x="1398814" y="560651"/>
                  <a:pt x="1328057" y="609637"/>
                </a:cubicBezTo>
                <a:cubicBezTo>
                  <a:pt x="1257300" y="658623"/>
                  <a:pt x="1168400" y="693094"/>
                  <a:pt x="1088571" y="718494"/>
                </a:cubicBezTo>
                <a:cubicBezTo>
                  <a:pt x="1008742" y="743894"/>
                  <a:pt x="937985" y="762037"/>
                  <a:pt x="849085" y="762037"/>
                </a:cubicBezTo>
                <a:cubicBezTo>
                  <a:pt x="760185" y="762037"/>
                  <a:pt x="634999" y="743894"/>
                  <a:pt x="555170" y="718494"/>
                </a:cubicBezTo>
                <a:cubicBezTo>
                  <a:pt x="475342" y="693094"/>
                  <a:pt x="422728" y="645922"/>
                  <a:pt x="370114" y="609636"/>
                </a:cubicBezTo>
                <a:cubicBezTo>
                  <a:pt x="317500" y="573350"/>
                  <a:pt x="288470" y="555207"/>
                  <a:pt x="239484" y="500779"/>
                </a:cubicBezTo>
                <a:cubicBezTo>
                  <a:pt x="190498" y="446351"/>
                  <a:pt x="108857" y="332958"/>
                  <a:pt x="76200" y="283065"/>
                </a:cubicBezTo>
              </a:path>
            </a:pathLst>
          </a:custGeom>
          <a:gradFill flip="none" rotWithShape="1">
            <a:gsLst>
              <a:gs pos="0">
                <a:srgbClr val="00B0F0">
                  <a:shade val="30000"/>
                  <a:satMod val="115000"/>
                </a:srgbClr>
              </a:gs>
              <a:gs pos="50000">
                <a:srgbClr val="00B0F0">
                  <a:shade val="67500"/>
                  <a:satMod val="115000"/>
                </a:srgbClr>
              </a:gs>
              <a:gs pos="100000">
                <a:srgbClr val="00B0F0">
                  <a:shade val="100000"/>
                  <a:satMod val="115000"/>
                </a:srgbClr>
              </a:gs>
            </a:gsLst>
            <a:lin ang="162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4" name="Freeform 73"/>
          <p:cNvSpPr/>
          <p:nvPr/>
        </p:nvSpPr>
        <p:spPr>
          <a:xfrm>
            <a:off x="7680654" y="2748592"/>
            <a:ext cx="765354" cy="190940"/>
          </a:xfrm>
          <a:custGeom>
            <a:avLst/>
            <a:gdLst>
              <a:gd name="connsiteX0" fmla="*/ 0 w 1678283"/>
              <a:gd name="connsiteY0" fmla="*/ 130665 h 763262"/>
              <a:gd name="connsiteX1" fmla="*/ 217714 w 1678283"/>
              <a:gd name="connsiteY1" fmla="*/ 54465 h 763262"/>
              <a:gd name="connsiteX2" fmla="*/ 522514 w 1678283"/>
              <a:gd name="connsiteY2" fmla="*/ 108894 h 763262"/>
              <a:gd name="connsiteX3" fmla="*/ 838200 w 1678283"/>
              <a:gd name="connsiteY3" fmla="*/ 87122 h 763262"/>
              <a:gd name="connsiteX4" fmla="*/ 1197428 w 1678283"/>
              <a:gd name="connsiteY4" fmla="*/ 37 h 763262"/>
              <a:gd name="connsiteX5" fmla="*/ 1469571 w 1678283"/>
              <a:gd name="connsiteY5" fmla="*/ 76237 h 763262"/>
              <a:gd name="connsiteX6" fmla="*/ 1676400 w 1678283"/>
              <a:gd name="connsiteY6" fmla="*/ 76237 h 763262"/>
              <a:gd name="connsiteX7" fmla="*/ 1567543 w 1678283"/>
              <a:gd name="connsiteY7" fmla="*/ 272180 h 763262"/>
              <a:gd name="connsiteX8" fmla="*/ 1491343 w 1678283"/>
              <a:gd name="connsiteY8" fmla="*/ 424580 h 763262"/>
              <a:gd name="connsiteX9" fmla="*/ 1251857 w 1678283"/>
              <a:gd name="connsiteY9" fmla="*/ 631408 h 763262"/>
              <a:gd name="connsiteX10" fmla="*/ 1066800 w 1678283"/>
              <a:gd name="connsiteY10" fmla="*/ 718494 h 763262"/>
              <a:gd name="connsiteX11" fmla="*/ 827314 w 1678283"/>
              <a:gd name="connsiteY11" fmla="*/ 762037 h 763262"/>
              <a:gd name="connsiteX12" fmla="*/ 544285 w 1678283"/>
              <a:gd name="connsiteY12" fmla="*/ 740265 h 763262"/>
              <a:gd name="connsiteX13" fmla="*/ 326571 w 1678283"/>
              <a:gd name="connsiteY13" fmla="*/ 631408 h 763262"/>
              <a:gd name="connsiteX14" fmla="*/ 174171 w 1678283"/>
              <a:gd name="connsiteY14" fmla="*/ 468122 h 763262"/>
              <a:gd name="connsiteX15" fmla="*/ 65314 w 1678283"/>
              <a:gd name="connsiteY15" fmla="*/ 315722 h 763262"/>
              <a:gd name="connsiteX0" fmla="*/ 0 w 1678283"/>
              <a:gd name="connsiteY0" fmla="*/ 130665 h 763262"/>
              <a:gd name="connsiteX1" fmla="*/ 217714 w 1678283"/>
              <a:gd name="connsiteY1" fmla="*/ 54465 h 763262"/>
              <a:gd name="connsiteX2" fmla="*/ 522514 w 1678283"/>
              <a:gd name="connsiteY2" fmla="*/ 108894 h 763262"/>
              <a:gd name="connsiteX3" fmla="*/ 838200 w 1678283"/>
              <a:gd name="connsiteY3" fmla="*/ 87122 h 763262"/>
              <a:gd name="connsiteX4" fmla="*/ 1197428 w 1678283"/>
              <a:gd name="connsiteY4" fmla="*/ 37 h 763262"/>
              <a:gd name="connsiteX5" fmla="*/ 1469571 w 1678283"/>
              <a:gd name="connsiteY5" fmla="*/ 76237 h 763262"/>
              <a:gd name="connsiteX6" fmla="*/ 1676400 w 1678283"/>
              <a:gd name="connsiteY6" fmla="*/ 76237 h 763262"/>
              <a:gd name="connsiteX7" fmla="*/ 1567543 w 1678283"/>
              <a:gd name="connsiteY7" fmla="*/ 293951 h 763262"/>
              <a:gd name="connsiteX8" fmla="*/ 1491343 w 1678283"/>
              <a:gd name="connsiteY8" fmla="*/ 424580 h 763262"/>
              <a:gd name="connsiteX9" fmla="*/ 1251857 w 1678283"/>
              <a:gd name="connsiteY9" fmla="*/ 631408 h 763262"/>
              <a:gd name="connsiteX10" fmla="*/ 1066800 w 1678283"/>
              <a:gd name="connsiteY10" fmla="*/ 718494 h 763262"/>
              <a:gd name="connsiteX11" fmla="*/ 827314 w 1678283"/>
              <a:gd name="connsiteY11" fmla="*/ 762037 h 763262"/>
              <a:gd name="connsiteX12" fmla="*/ 544285 w 1678283"/>
              <a:gd name="connsiteY12" fmla="*/ 740265 h 763262"/>
              <a:gd name="connsiteX13" fmla="*/ 326571 w 1678283"/>
              <a:gd name="connsiteY13" fmla="*/ 631408 h 763262"/>
              <a:gd name="connsiteX14" fmla="*/ 174171 w 1678283"/>
              <a:gd name="connsiteY14" fmla="*/ 468122 h 763262"/>
              <a:gd name="connsiteX15" fmla="*/ 65314 w 1678283"/>
              <a:gd name="connsiteY15" fmla="*/ 315722 h 763262"/>
              <a:gd name="connsiteX0" fmla="*/ 0 w 1635710"/>
              <a:gd name="connsiteY0" fmla="*/ 130665 h 763262"/>
              <a:gd name="connsiteX1" fmla="*/ 217714 w 1635710"/>
              <a:gd name="connsiteY1" fmla="*/ 54465 h 763262"/>
              <a:gd name="connsiteX2" fmla="*/ 522514 w 1635710"/>
              <a:gd name="connsiteY2" fmla="*/ 108894 h 763262"/>
              <a:gd name="connsiteX3" fmla="*/ 838200 w 1635710"/>
              <a:gd name="connsiteY3" fmla="*/ 87122 h 763262"/>
              <a:gd name="connsiteX4" fmla="*/ 1197428 w 1635710"/>
              <a:gd name="connsiteY4" fmla="*/ 37 h 763262"/>
              <a:gd name="connsiteX5" fmla="*/ 1469571 w 1635710"/>
              <a:gd name="connsiteY5" fmla="*/ 76237 h 763262"/>
              <a:gd name="connsiteX6" fmla="*/ 1632857 w 1635710"/>
              <a:gd name="connsiteY6" fmla="*/ 76237 h 763262"/>
              <a:gd name="connsiteX7" fmla="*/ 1567543 w 1635710"/>
              <a:gd name="connsiteY7" fmla="*/ 293951 h 763262"/>
              <a:gd name="connsiteX8" fmla="*/ 1491343 w 1635710"/>
              <a:gd name="connsiteY8" fmla="*/ 424580 h 763262"/>
              <a:gd name="connsiteX9" fmla="*/ 1251857 w 1635710"/>
              <a:gd name="connsiteY9" fmla="*/ 631408 h 763262"/>
              <a:gd name="connsiteX10" fmla="*/ 1066800 w 1635710"/>
              <a:gd name="connsiteY10" fmla="*/ 718494 h 763262"/>
              <a:gd name="connsiteX11" fmla="*/ 827314 w 1635710"/>
              <a:gd name="connsiteY11" fmla="*/ 762037 h 763262"/>
              <a:gd name="connsiteX12" fmla="*/ 544285 w 1635710"/>
              <a:gd name="connsiteY12" fmla="*/ 740265 h 763262"/>
              <a:gd name="connsiteX13" fmla="*/ 326571 w 1635710"/>
              <a:gd name="connsiteY13" fmla="*/ 631408 h 763262"/>
              <a:gd name="connsiteX14" fmla="*/ 174171 w 1635710"/>
              <a:gd name="connsiteY14" fmla="*/ 468122 h 763262"/>
              <a:gd name="connsiteX15" fmla="*/ 65314 w 1635710"/>
              <a:gd name="connsiteY15" fmla="*/ 315722 h 763262"/>
              <a:gd name="connsiteX0" fmla="*/ 0 w 1635710"/>
              <a:gd name="connsiteY0" fmla="*/ 130665 h 763262"/>
              <a:gd name="connsiteX1" fmla="*/ 217714 w 1635710"/>
              <a:gd name="connsiteY1" fmla="*/ 54465 h 763262"/>
              <a:gd name="connsiteX2" fmla="*/ 522514 w 1635710"/>
              <a:gd name="connsiteY2" fmla="*/ 108894 h 763262"/>
              <a:gd name="connsiteX3" fmla="*/ 838200 w 1635710"/>
              <a:gd name="connsiteY3" fmla="*/ 87122 h 763262"/>
              <a:gd name="connsiteX4" fmla="*/ 1197428 w 1635710"/>
              <a:gd name="connsiteY4" fmla="*/ 37 h 763262"/>
              <a:gd name="connsiteX5" fmla="*/ 1469571 w 1635710"/>
              <a:gd name="connsiteY5" fmla="*/ 76237 h 763262"/>
              <a:gd name="connsiteX6" fmla="*/ 1632857 w 1635710"/>
              <a:gd name="connsiteY6" fmla="*/ 76237 h 763262"/>
              <a:gd name="connsiteX7" fmla="*/ 1567543 w 1635710"/>
              <a:gd name="connsiteY7" fmla="*/ 293951 h 763262"/>
              <a:gd name="connsiteX8" fmla="*/ 1491343 w 1635710"/>
              <a:gd name="connsiteY8" fmla="*/ 424580 h 763262"/>
              <a:gd name="connsiteX9" fmla="*/ 1338943 w 1635710"/>
              <a:gd name="connsiteY9" fmla="*/ 576980 h 763262"/>
              <a:gd name="connsiteX10" fmla="*/ 1066800 w 1635710"/>
              <a:gd name="connsiteY10" fmla="*/ 718494 h 763262"/>
              <a:gd name="connsiteX11" fmla="*/ 827314 w 1635710"/>
              <a:gd name="connsiteY11" fmla="*/ 762037 h 763262"/>
              <a:gd name="connsiteX12" fmla="*/ 544285 w 1635710"/>
              <a:gd name="connsiteY12" fmla="*/ 740265 h 763262"/>
              <a:gd name="connsiteX13" fmla="*/ 326571 w 1635710"/>
              <a:gd name="connsiteY13" fmla="*/ 631408 h 763262"/>
              <a:gd name="connsiteX14" fmla="*/ 174171 w 1635710"/>
              <a:gd name="connsiteY14" fmla="*/ 468122 h 763262"/>
              <a:gd name="connsiteX15" fmla="*/ 65314 w 1635710"/>
              <a:gd name="connsiteY15" fmla="*/ 315722 h 763262"/>
              <a:gd name="connsiteX0" fmla="*/ 0 w 1635710"/>
              <a:gd name="connsiteY0" fmla="*/ 130665 h 762208"/>
              <a:gd name="connsiteX1" fmla="*/ 217714 w 1635710"/>
              <a:gd name="connsiteY1" fmla="*/ 54465 h 762208"/>
              <a:gd name="connsiteX2" fmla="*/ 522514 w 1635710"/>
              <a:gd name="connsiteY2" fmla="*/ 108894 h 762208"/>
              <a:gd name="connsiteX3" fmla="*/ 838200 w 1635710"/>
              <a:gd name="connsiteY3" fmla="*/ 87122 h 762208"/>
              <a:gd name="connsiteX4" fmla="*/ 1197428 w 1635710"/>
              <a:gd name="connsiteY4" fmla="*/ 37 h 762208"/>
              <a:gd name="connsiteX5" fmla="*/ 1469571 w 1635710"/>
              <a:gd name="connsiteY5" fmla="*/ 76237 h 762208"/>
              <a:gd name="connsiteX6" fmla="*/ 1632857 w 1635710"/>
              <a:gd name="connsiteY6" fmla="*/ 76237 h 762208"/>
              <a:gd name="connsiteX7" fmla="*/ 1567543 w 1635710"/>
              <a:gd name="connsiteY7" fmla="*/ 293951 h 762208"/>
              <a:gd name="connsiteX8" fmla="*/ 1491343 w 1635710"/>
              <a:gd name="connsiteY8" fmla="*/ 424580 h 762208"/>
              <a:gd name="connsiteX9" fmla="*/ 1338943 w 1635710"/>
              <a:gd name="connsiteY9" fmla="*/ 576980 h 762208"/>
              <a:gd name="connsiteX10" fmla="*/ 1066800 w 1635710"/>
              <a:gd name="connsiteY10" fmla="*/ 718494 h 762208"/>
              <a:gd name="connsiteX11" fmla="*/ 827314 w 1635710"/>
              <a:gd name="connsiteY11" fmla="*/ 762037 h 762208"/>
              <a:gd name="connsiteX12" fmla="*/ 555171 w 1635710"/>
              <a:gd name="connsiteY12" fmla="*/ 729379 h 762208"/>
              <a:gd name="connsiteX13" fmla="*/ 326571 w 1635710"/>
              <a:gd name="connsiteY13" fmla="*/ 631408 h 762208"/>
              <a:gd name="connsiteX14" fmla="*/ 174171 w 1635710"/>
              <a:gd name="connsiteY14" fmla="*/ 468122 h 762208"/>
              <a:gd name="connsiteX15" fmla="*/ 65314 w 1635710"/>
              <a:gd name="connsiteY15" fmla="*/ 315722 h 762208"/>
              <a:gd name="connsiteX0" fmla="*/ 0 w 1635710"/>
              <a:gd name="connsiteY0" fmla="*/ 130665 h 762350"/>
              <a:gd name="connsiteX1" fmla="*/ 217714 w 1635710"/>
              <a:gd name="connsiteY1" fmla="*/ 54465 h 762350"/>
              <a:gd name="connsiteX2" fmla="*/ 522514 w 1635710"/>
              <a:gd name="connsiteY2" fmla="*/ 108894 h 762350"/>
              <a:gd name="connsiteX3" fmla="*/ 838200 w 1635710"/>
              <a:gd name="connsiteY3" fmla="*/ 87122 h 762350"/>
              <a:gd name="connsiteX4" fmla="*/ 1197428 w 1635710"/>
              <a:gd name="connsiteY4" fmla="*/ 37 h 762350"/>
              <a:gd name="connsiteX5" fmla="*/ 1469571 w 1635710"/>
              <a:gd name="connsiteY5" fmla="*/ 76237 h 762350"/>
              <a:gd name="connsiteX6" fmla="*/ 1632857 w 1635710"/>
              <a:gd name="connsiteY6" fmla="*/ 76237 h 762350"/>
              <a:gd name="connsiteX7" fmla="*/ 1567543 w 1635710"/>
              <a:gd name="connsiteY7" fmla="*/ 293951 h 762350"/>
              <a:gd name="connsiteX8" fmla="*/ 1491343 w 1635710"/>
              <a:gd name="connsiteY8" fmla="*/ 424580 h 762350"/>
              <a:gd name="connsiteX9" fmla="*/ 1338943 w 1635710"/>
              <a:gd name="connsiteY9" fmla="*/ 576980 h 762350"/>
              <a:gd name="connsiteX10" fmla="*/ 1066800 w 1635710"/>
              <a:gd name="connsiteY10" fmla="*/ 718494 h 762350"/>
              <a:gd name="connsiteX11" fmla="*/ 827314 w 1635710"/>
              <a:gd name="connsiteY11" fmla="*/ 762037 h 762350"/>
              <a:gd name="connsiteX12" fmla="*/ 555171 w 1635710"/>
              <a:gd name="connsiteY12" fmla="*/ 729379 h 762350"/>
              <a:gd name="connsiteX13" fmla="*/ 348343 w 1635710"/>
              <a:gd name="connsiteY13" fmla="*/ 587865 h 762350"/>
              <a:gd name="connsiteX14" fmla="*/ 174171 w 1635710"/>
              <a:gd name="connsiteY14" fmla="*/ 468122 h 762350"/>
              <a:gd name="connsiteX15" fmla="*/ 65314 w 1635710"/>
              <a:gd name="connsiteY15" fmla="*/ 315722 h 762350"/>
              <a:gd name="connsiteX0" fmla="*/ 0 w 1635710"/>
              <a:gd name="connsiteY0" fmla="*/ 130665 h 762350"/>
              <a:gd name="connsiteX1" fmla="*/ 217714 w 1635710"/>
              <a:gd name="connsiteY1" fmla="*/ 54465 h 762350"/>
              <a:gd name="connsiteX2" fmla="*/ 522514 w 1635710"/>
              <a:gd name="connsiteY2" fmla="*/ 108894 h 762350"/>
              <a:gd name="connsiteX3" fmla="*/ 838200 w 1635710"/>
              <a:gd name="connsiteY3" fmla="*/ 87122 h 762350"/>
              <a:gd name="connsiteX4" fmla="*/ 1197428 w 1635710"/>
              <a:gd name="connsiteY4" fmla="*/ 37 h 762350"/>
              <a:gd name="connsiteX5" fmla="*/ 1469571 w 1635710"/>
              <a:gd name="connsiteY5" fmla="*/ 76237 h 762350"/>
              <a:gd name="connsiteX6" fmla="*/ 1632857 w 1635710"/>
              <a:gd name="connsiteY6" fmla="*/ 76237 h 762350"/>
              <a:gd name="connsiteX7" fmla="*/ 1567543 w 1635710"/>
              <a:gd name="connsiteY7" fmla="*/ 293951 h 762350"/>
              <a:gd name="connsiteX8" fmla="*/ 1491343 w 1635710"/>
              <a:gd name="connsiteY8" fmla="*/ 424580 h 762350"/>
              <a:gd name="connsiteX9" fmla="*/ 1338943 w 1635710"/>
              <a:gd name="connsiteY9" fmla="*/ 576980 h 762350"/>
              <a:gd name="connsiteX10" fmla="*/ 1066800 w 1635710"/>
              <a:gd name="connsiteY10" fmla="*/ 718494 h 762350"/>
              <a:gd name="connsiteX11" fmla="*/ 827314 w 1635710"/>
              <a:gd name="connsiteY11" fmla="*/ 762037 h 762350"/>
              <a:gd name="connsiteX12" fmla="*/ 555171 w 1635710"/>
              <a:gd name="connsiteY12" fmla="*/ 729379 h 762350"/>
              <a:gd name="connsiteX13" fmla="*/ 348343 w 1635710"/>
              <a:gd name="connsiteY13" fmla="*/ 587865 h 762350"/>
              <a:gd name="connsiteX14" fmla="*/ 206828 w 1635710"/>
              <a:gd name="connsiteY14" fmla="*/ 446350 h 762350"/>
              <a:gd name="connsiteX15" fmla="*/ 65314 w 1635710"/>
              <a:gd name="connsiteY15" fmla="*/ 315722 h 762350"/>
              <a:gd name="connsiteX0" fmla="*/ 0 w 1635710"/>
              <a:gd name="connsiteY0" fmla="*/ 130665 h 762350"/>
              <a:gd name="connsiteX1" fmla="*/ 217714 w 1635710"/>
              <a:gd name="connsiteY1" fmla="*/ 54465 h 762350"/>
              <a:gd name="connsiteX2" fmla="*/ 522514 w 1635710"/>
              <a:gd name="connsiteY2" fmla="*/ 108894 h 762350"/>
              <a:gd name="connsiteX3" fmla="*/ 838200 w 1635710"/>
              <a:gd name="connsiteY3" fmla="*/ 87122 h 762350"/>
              <a:gd name="connsiteX4" fmla="*/ 1197428 w 1635710"/>
              <a:gd name="connsiteY4" fmla="*/ 37 h 762350"/>
              <a:gd name="connsiteX5" fmla="*/ 1469571 w 1635710"/>
              <a:gd name="connsiteY5" fmla="*/ 76237 h 762350"/>
              <a:gd name="connsiteX6" fmla="*/ 1632857 w 1635710"/>
              <a:gd name="connsiteY6" fmla="*/ 76237 h 762350"/>
              <a:gd name="connsiteX7" fmla="*/ 1567543 w 1635710"/>
              <a:gd name="connsiteY7" fmla="*/ 293951 h 762350"/>
              <a:gd name="connsiteX8" fmla="*/ 1491343 w 1635710"/>
              <a:gd name="connsiteY8" fmla="*/ 424580 h 762350"/>
              <a:gd name="connsiteX9" fmla="*/ 1338943 w 1635710"/>
              <a:gd name="connsiteY9" fmla="*/ 576980 h 762350"/>
              <a:gd name="connsiteX10" fmla="*/ 1066800 w 1635710"/>
              <a:gd name="connsiteY10" fmla="*/ 718494 h 762350"/>
              <a:gd name="connsiteX11" fmla="*/ 827314 w 1635710"/>
              <a:gd name="connsiteY11" fmla="*/ 762037 h 762350"/>
              <a:gd name="connsiteX12" fmla="*/ 555171 w 1635710"/>
              <a:gd name="connsiteY12" fmla="*/ 729379 h 762350"/>
              <a:gd name="connsiteX13" fmla="*/ 348343 w 1635710"/>
              <a:gd name="connsiteY13" fmla="*/ 587865 h 762350"/>
              <a:gd name="connsiteX14" fmla="*/ 206828 w 1635710"/>
              <a:gd name="connsiteY14" fmla="*/ 446350 h 762350"/>
              <a:gd name="connsiteX15" fmla="*/ 87086 w 1635710"/>
              <a:gd name="connsiteY15" fmla="*/ 304837 h 762350"/>
              <a:gd name="connsiteX0" fmla="*/ 0 w 1613939"/>
              <a:gd name="connsiteY0" fmla="*/ 119779 h 762350"/>
              <a:gd name="connsiteX1" fmla="*/ 195943 w 1613939"/>
              <a:gd name="connsiteY1" fmla="*/ 54465 h 762350"/>
              <a:gd name="connsiteX2" fmla="*/ 500743 w 1613939"/>
              <a:gd name="connsiteY2" fmla="*/ 108894 h 762350"/>
              <a:gd name="connsiteX3" fmla="*/ 816429 w 1613939"/>
              <a:gd name="connsiteY3" fmla="*/ 87122 h 762350"/>
              <a:gd name="connsiteX4" fmla="*/ 1175657 w 1613939"/>
              <a:gd name="connsiteY4" fmla="*/ 37 h 762350"/>
              <a:gd name="connsiteX5" fmla="*/ 1447800 w 1613939"/>
              <a:gd name="connsiteY5" fmla="*/ 76237 h 762350"/>
              <a:gd name="connsiteX6" fmla="*/ 1611086 w 1613939"/>
              <a:gd name="connsiteY6" fmla="*/ 76237 h 762350"/>
              <a:gd name="connsiteX7" fmla="*/ 1545772 w 1613939"/>
              <a:gd name="connsiteY7" fmla="*/ 293951 h 762350"/>
              <a:gd name="connsiteX8" fmla="*/ 1469572 w 1613939"/>
              <a:gd name="connsiteY8" fmla="*/ 424580 h 762350"/>
              <a:gd name="connsiteX9" fmla="*/ 1317172 w 1613939"/>
              <a:gd name="connsiteY9" fmla="*/ 576980 h 762350"/>
              <a:gd name="connsiteX10" fmla="*/ 1045029 w 1613939"/>
              <a:gd name="connsiteY10" fmla="*/ 718494 h 762350"/>
              <a:gd name="connsiteX11" fmla="*/ 805543 w 1613939"/>
              <a:gd name="connsiteY11" fmla="*/ 762037 h 762350"/>
              <a:gd name="connsiteX12" fmla="*/ 533400 w 1613939"/>
              <a:gd name="connsiteY12" fmla="*/ 729379 h 762350"/>
              <a:gd name="connsiteX13" fmla="*/ 326572 w 1613939"/>
              <a:gd name="connsiteY13" fmla="*/ 587865 h 762350"/>
              <a:gd name="connsiteX14" fmla="*/ 185057 w 1613939"/>
              <a:gd name="connsiteY14" fmla="*/ 446350 h 762350"/>
              <a:gd name="connsiteX15" fmla="*/ 65315 w 1613939"/>
              <a:gd name="connsiteY15" fmla="*/ 304837 h 762350"/>
              <a:gd name="connsiteX0" fmla="*/ 0 w 1613939"/>
              <a:gd name="connsiteY0" fmla="*/ 119779 h 762350"/>
              <a:gd name="connsiteX1" fmla="*/ 195943 w 1613939"/>
              <a:gd name="connsiteY1" fmla="*/ 54465 h 762350"/>
              <a:gd name="connsiteX2" fmla="*/ 500743 w 1613939"/>
              <a:gd name="connsiteY2" fmla="*/ 108894 h 762350"/>
              <a:gd name="connsiteX3" fmla="*/ 816429 w 1613939"/>
              <a:gd name="connsiteY3" fmla="*/ 87122 h 762350"/>
              <a:gd name="connsiteX4" fmla="*/ 1175657 w 1613939"/>
              <a:gd name="connsiteY4" fmla="*/ 37 h 762350"/>
              <a:gd name="connsiteX5" fmla="*/ 1447800 w 1613939"/>
              <a:gd name="connsiteY5" fmla="*/ 76237 h 762350"/>
              <a:gd name="connsiteX6" fmla="*/ 1611086 w 1613939"/>
              <a:gd name="connsiteY6" fmla="*/ 76237 h 762350"/>
              <a:gd name="connsiteX7" fmla="*/ 1545772 w 1613939"/>
              <a:gd name="connsiteY7" fmla="*/ 293951 h 762350"/>
              <a:gd name="connsiteX8" fmla="*/ 1469572 w 1613939"/>
              <a:gd name="connsiteY8" fmla="*/ 424580 h 762350"/>
              <a:gd name="connsiteX9" fmla="*/ 1317172 w 1613939"/>
              <a:gd name="connsiteY9" fmla="*/ 576980 h 762350"/>
              <a:gd name="connsiteX10" fmla="*/ 1045029 w 1613939"/>
              <a:gd name="connsiteY10" fmla="*/ 718494 h 762350"/>
              <a:gd name="connsiteX11" fmla="*/ 805543 w 1613939"/>
              <a:gd name="connsiteY11" fmla="*/ 762037 h 762350"/>
              <a:gd name="connsiteX12" fmla="*/ 533400 w 1613939"/>
              <a:gd name="connsiteY12" fmla="*/ 729379 h 762350"/>
              <a:gd name="connsiteX13" fmla="*/ 326572 w 1613939"/>
              <a:gd name="connsiteY13" fmla="*/ 587865 h 762350"/>
              <a:gd name="connsiteX14" fmla="*/ 152400 w 1613939"/>
              <a:gd name="connsiteY14" fmla="*/ 468122 h 762350"/>
              <a:gd name="connsiteX15" fmla="*/ 65315 w 1613939"/>
              <a:gd name="connsiteY15" fmla="*/ 304837 h 762350"/>
              <a:gd name="connsiteX0" fmla="*/ 0 w 1613939"/>
              <a:gd name="connsiteY0" fmla="*/ 119779 h 762260"/>
              <a:gd name="connsiteX1" fmla="*/ 195943 w 1613939"/>
              <a:gd name="connsiteY1" fmla="*/ 54465 h 762260"/>
              <a:gd name="connsiteX2" fmla="*/ 500743 w 1613939"/>
              <a:gd name="connsiteY2" fmla="*/ 108894 h 762260"/>
              <a:gd name="connsiteX3" fmla="*/ 816429 w 1613939"/>
              <a:gd name="connsiteY3" fmla="*/ 87122 h 762260"/>
              <a:gd name="connsiteX4" fmla="*/ 1175657 w 1613939"/>
              <a:gd name="connsiteY4" fmla="*/ 37 h 762260"/>
              <a:gd name="connsiteX5" fmla="*/ 1447800 w 1613939"/>
              <a:gd name="connsiteY5" fmla="*/ 76237 h 762260"/>
              <a:gd name="connsiteX6" fmla="*/ 1611086 w 1613939"/>
              <a:gd name="connsiteY6" fmla="*/ 76237 h 762260"/>
              <a:gd name="connsiteX7" fmla="*/ 1545772 w 1613939"/>
              <a:gd name="connsiteY7" fmla="*/ 293951 h 762260"/>
              <a:gd name="connsiteX8" fmla="*/ 1469572 w 1613939"/>
              <a:gd name="connsiteY8" fmla="*/ 424580 h 762260"/>
              <a:gd name="connsiteX9" fmla="*/ 1317172 w 1613939"/>
              <a:gd name="connsiteY9" fmla="*/ 576980 h 762260"/>
              <a:gd name="connsiteX10" fmla="*/ 1045029 w 1613939"/>
              <a:gd name="connsiteY10" fmla="*/ 718494 h 762260"/>
              <a:gd name="connsiteX11" fmla="*/ 805543 w 1613939"/>
              <a:gd name="connsiteY11" fmla="*/ 762037 h 762260"/>
              <a:gd name="connsiteX12" fmla="*/ 533400 w 1613939"/>
              <a:gd name="connsiteY12" fmla="*/ 729379 h 762260"/>
              <a:gd name="connsiteX13" fmla="*/ 326572 w 1613939"/>
              <a:gd name="connsiteY13" fmla="*/ 609636 h 762260"/>
              <a:gd name="connsiteX14" fmla="*/ 152400 w 1613939"/>
              <a:gd name="connsiteY14" fmla="*/ 468122 h 762260"/>
              <a:gd name="connsiteX15" fmla="*/ 65315 w 1613939"/>
              <a:gd name="connsiteY15" fmla="*/ 304837 h 762260"/>
              <a:gd name="connsiteX0" fmla="*/ 0 w 1613939"/>
              <a:gd name="connsiteY0" fmla="*/ 119779 h 762260"/>
              <a:gd name="connsiteX1" fmla="*/ 195943 w 1613939"/>
              <a:gd name="connsiteY1" fmla="*/ 54465 h 762260"/>
              <a:gd name="connsiteX2" fmla="*/ 500743 w 1613939"/>
              <a:gd name="connsiteY2" fmla="*/ 108894 h 762260"/>
              <a:gd name="connsiteX3" fmla="*/ 816429 w 1613939"/>
              <a:gd name="connsiteY3" fmla="*/ 87122 h 762260"/>
              <a:gd name="connsiteX4" fmla="*/ 1175657 w 1613939"/>
              <a:gd name="connsiteY4" fmla="*/ 37 h 762260"/>
              <a:gd name="connsiteX5" fmla="*/ 1447800 w 1613939"/>
              <a:gd name="connsiteY5" fmla="*/ 76237 h 762260"/>
              <a:gd name="connsiteX6" fmla="*/ 1611086 w 1613939"/>
              <a:gd name="connsiteY6" fmla="*/ 76237 h 762260"/>
              <a:gd name="connsiteX7" fmla="*/ 1545772 w 1613939"/>
              <a:gd name="connsiteY7" fmla="*/ 293951 h 762260"/>
              <a:gd name="connsiteX8" fmla="*/ 1469572 w 1613939"/>
              <a:gd name="connsiteY8" fmla="*/ 424580 h 762260"/>
              <a:gd name="connsiteX9" fmla="*/ 1317172 w 1613939"/>
              <a:gd name="connsiteY9" fmla="*/ 576980 h 762260"/>
              <a:gd name="connsiteX10" fmla="*/ 1045029 w 1613939"/>
              <a:gd name="connsiteY10" fmla="*/ 718494 h 762260"/>
              <a:gd name="connsiteX11" fmla="*/ 805543 w 1613939"/>
              <a:gd name="connsiteY11" fmla="*/ 762037 h 762260"/>
              <a:gd name="connsiteX12" fmla="*/ 533400 w 1613939"/>
              <a:gd name="connsiteY12" fmla="*/ 729379 h 762260"/>
              <a:gd name="connsiteX13" fmla="*/ 326572 w 1613939"/>
              <a:gd name="connsiteY13" fmla="*/ 609636 h 762260"/>
              <a:gd name="connsiteX14" fmla="*/ 152400 w 1613939"/>
              <a:gd name="connsiteY14" fmla="*/ 468122 h 762260"/>
              <a:gd name="connsiteX15" fmla="*/ 21772 w 1613939"/>
              <a:gd name="connsiteY15" fmla="*/ 315722 h 762260"/>
              <a:gd name="connsiteX0" fmla="*/ 0 w 1668367"/>
              <a:gd name="connsiteY0" fmla="*/ 108893 h 762260"/>
              <a:gd name="connsiteX1" fmla="*/ 250371 w 1668367"/>
              <a:gd name="connsiteY1" fmla="*/ 54465 h 762260"/>
              <a:gd name="connsiteX2" fmla="*/ 555171 w 1668367"/>
              <a:gd name="connsiteY2" fmla="*/ 108894 h 762260"/>
              <a:gd name="connsiteX3" fmla="*/ 870857 w 1668367"/>
              <a:gd name="connsiteY3" fmla="*/ 87122 h 762260"/>
              <a:gd name="connsiteX4" fmla="*/ 1230085 w 1668367"/>
              <a:gd name="connsiteY4" fmla="*/ 37 h 762260"/>
              <a:gd name="connsiteX5" fmla="*/ 1502228 w 1668367"/>
              <a:gd name="connsiteY5" fmla="*/ 76237 h 762260"/>
              <a:gd name="connsiteX6" fmla="*/ 1665514 w 1668367"/>
              <a:gd name="connsiteY6" fmla="*/ 76237 h 762260"/>
              <a:gd name="connsiteX7" fmla="*/ 1600200 w 1668367"/>
              <a:gd name="connsiteY7" fmla="*/ 293951 h 762260"/>
              <a:gd name="connsiteX8" fmla="*/ 1524000 w 1668367"/>
              <a:gd name="connsiteY8" fmla="*/ 424580 h 762260"/>
              <a:gd name="connsiteX9" fmla="*/ 1371600 w 1668367"/>
              <a:gd name="connsiteY9" fmla="*/ 576980 h 762260"/>
              <a:gd name="connsiteX10" fmla="*/ 1099457 w 1668367"/>
              <a:gd name="connsiteY10" fmla="*/ 718494 h 762260"/>
              <a:gd name="connsiteX11" fmla="*/ 859971 w 1668367"/>
              <a:gd name="connsiteY11" fmla="*/ 762037 h 762260"/>
              <a:gd name="connsiteX12" fmla="*/ 587828 w 1668367"/>
              <a:gd name="connsiteY12" fmla="*/ 729379 h 762260"/>
              <a:gd name="connsiteX13" fmla="*/ 381000 w 1668367"/>
              <a:gd name="connsiteY13" fmla="*/ 609636 h 762260"/>
              <a:gd name="connsiteX14" fmla="*/ 206828 w 1668367"/>
              <a:gd name="connsiteY14" fmla="*/ 468122 h 762260"/>
              <a:gd name="connsiteX15" fmla="*/ 76200 w 1668367"/>
              <a:gd name="connsiteY15" fmla="*/ 315722 h 762260"/>
              <a:gd name="connsiteX0" fmla="*/ 0 w 1603053"/>
              <a:gd name="connsiteY0" fmla="*/ 108893 h 762260"/>
              <a:gd name="connsiteX1" fmla="*/ 185057 w 1603053"/>
              <a:gd name="connsiteY1" fmla="*/ 54465 h 762260"/>
              <a:gd name="connsiteX2" fmla="*/ 489857 w 1603053"/>
              <a:gd name="connsiteY2" fmla="*/ 108894 h 762260"/>
              <a:gd name="connsiteX3" fmla="*/ 805543 w 1603053"/>
              <a:gd name="connsiteY3" fmla="*/ 87122 h 762260"/>
              <a:gd name="connsiteX4" fmla="*/ 1164771 w 1603053"/>
              <a:gd name="connsiteY4" fmla="*/ 37 h 762260"/>
              <a:gd name="connsiteX5" fmla="*/ 1436914 w 1603053"/>
              <a:gd name="connsiteY5" fmla="*/ 76237 h 762260"/>
              <a:gd name="connsiteX6" fmla="*/ 1600200 w 1603053"/>
              <a:gd name="connsiteY6" fmla="*/ 76237 h 762260"/>
              <a:gd name="connsiteX7" fmla="*/ 1534886 w 1603053"/>
              <a:gd name="connsiteY7" fmla="*/ 293951 h 762260"/>
              <a:gd name="connsiteX8" fmla="*/ 1458686 w 1603053"/>
              <a:gd name="connsiteY8" fmla="*/ 424580 h 762260"/>
              <a:gd name="connsiteX9" fmla="*/ 1306286 w 1603053"/>
              <a:gd name="connsiteY9" fmla="*/ 576980 h 762260"/>
              <a:gd name="connsiteX10" fmla="*/ 1034143 w 1603053"/>
              <a:gd name="connsiteY10" fmla="*/ 718494 h 762260"/>
              <a:gd name="connsiteX11" fmla="*/ 794657 w 1603053"/>
              <a:gd name="connsiteY11" fmla="*/ 762037 h 762260"/>
              <a:gd name="connsiteX12" fmla="*/ 522514 w 1603053"/>
              <a:gd name="connsiteY12" fmla="*/ 729379 h 762260"/>
              <a:gd name="connsiteX13" fmla="*/ 315686 w 1603053"/>
              <a:gd name="connsiteY13" fmla="*/ 609636 h 762260"/>
              <a:gd name="connsiteX14" fmla="*/ 141514 w 1603053"/>
              <a:gd name="connsiteY14" fmla="*/ 468122 h 762260"/>
              <a:gd name="connsiteX15" fmla="*/ 10886 w 1603053"/>
              <a:gd name="connsiteY15" fmla="*/ 315722 h 762260"/>
              <a:gd name="connsiteX0" fmla="*/ 0 w 1657481"/>
              <a:gd name="connsiteY0" fmla="*/ 98007 h 762260"/>
              <a:gd name="connsiteX1" fmla="*/ 239485 w 1657481"/>
              <a:gd name="connsiteY1" fmla="*/ 54465 h 762260"/>
              <a:gd name="connsiteX2" fmla="*/ 544285 w 1657481"/>
              <a:gd name="connsiteY2" fmla="*/ 108894 h 762260"/>
              <a:gd name="connsiteX3" fmla="*/ 859971 w 1657481"/>
              <a:gd name="connsiteY3" fmla="*/ 87122 h 762260"/>
              <a:gd name="connsiteX4" fmla="*/ 1219199 w 1657481"/>
              <a:gd name="connsiteY4" fmla="*/ 37 h 762260"/>
              <a:gd name="connsiteX5" fmla="*/ 1491342 w 1657481"/>
              <a:gd name="connsiteY5" fmla="*/ 76237 h 762260"/>
              <a:gd name="connsiteX6" fmla="*/ 1654628 w 1657481"/>
              <a:gd name="connsiteY6" fmla="*/ 76237 h 762260"/>
              <a:gd name="connsiteX7" fmla="*/ 1589314 w 1657481"/>
              <a:gd name="connsiteY7" fmla="*/ 293951 h 762260"/>
              <a:gd name="connsiteX8" fmla="*/ 1513114 w 1657481"/>
              <a:gd name="connsiteY8" fmla="*/ 424580 h 762260"/>
              <a:gd name="connsiteX9" fmla="*/ 1360714 w 1657481"/>
              <a:gd name="connsiteY9" fmla="*/ 576980 h 762260"/>
              <a:gd name="connsiteX10" fmla="*/ 1088571 w 1657481"/>
              <a:gd name="connsiteY10" fmla="*/ 718494 h 762260"/>
              <a:gd name="connsiteX11" fmla="*/ 849085 w 1657481"/>
              <a:gd name="connsiteY11" fmla="*/ 762037 h 762260"/>
              <a:gd name="connsiteX12" fmla="*/ 576942 w 1657481"/>
              <a:gd name="connsiteY12" fmla="*/ 729379 h 762260"/>
              <a:gd name="connsiteX13" fmla="*/ 370114 w 1657481"/>
              <a:gd name="connsiteY13" fmla="*/ 609636 h 762260"/>
              <a:gd name="connsiteX14" fmla="*/ 195942 w 1657481"/>
              <a:gd name="connsiteY14" fmla="*/ 468122 h 762260"/>
              <a:gd name="connsiteX15" fmla="*/ 65314 w 1657481"/>
              <a:gd name="connsiteY15" fmla="*/ 315722 h 762260"/>
              <a:gd name="connsiteX0" fmla="*/ 0 w 1657481"/>
              <a:gd name="connsiteY0" fmla="*/ 98007 h 762260"/>
              <a:gd name="connsiteX1" fmla="*/ 239485 w 1657481"/>
              <a:gd name="connsiteY1" fmla="*/ 54465 h 762260"/>
              <a:gd name="connsiteX2" fmla="*/ 544285 w 1657481"/>
              <a:gd name="connsiteY2" fmla="*/ 108894 h 762260"/>
              <a:gd name="connsiteX3" fmla="*/ 859971 w 1657481"/>
              <a:gd name="connsiteY3" fmla="*/ 87122 h 762260"/>
              <a:gd name="connsiteX4" fmla="*/ 1219199 w 1657481"/>
              <a:gd name="connsiteY4" fmla="*/ 37 h 762260"/>
              <a:gd name="connsiteX5" fmla="*/ 1491342 w 1657481"/>
              <a:gd name="connsiteY5" fmla="*/ 76237 h 762260"/>
              <a:gd name="connsiteX6" fmla="*/ 1654628 w 1657481"/>
              <a:gd name="connsiteY6" fmla="*/ 76237 h 762260"/>
              <a:gd name="connsiteX7" fmla="*/ 1589314 w 1657481"/>
              <a:gd name="connsiteY7" fmla="*/ 293951 h 762260"/>
              <a:gd name="connsiteX8" fmla="*/ 1513114 w 1657481"/>
              <a:gd name="connsiteY8" fmla="*/ 424580 h 762260"/>
              <a:gd name="connsiteX9" fmla="*/ 1360714 w 1657481"/>
              <a:gd name="connsiteY9" fmla="*/ 576980 h 762260"/>
              <a:gd name="connsiteX10" fmla="*/ 1088571 w 1657481"/>
              <a:gd name="connsiteY10" fmla="*/ 718494 h 762260"/>
              <a:gd name="connsiteX11" fmla="*/ 849085 w 1657481"/>
              <a:gd name="connsiteY11" fmla="*/ 762037 h 762260"/>
              <a:gd name="connsiteX12" fmla="*/ 576942 w 1657481"/>
              <a:gd name="connsiteY12" fmla="*/ 729379 h 762260"/>
              <a:gd name="connsiteX13" fmla="*/ 370114 w 1657481"/>
              <a:gd name="connsiteY13" fmla="*/ 609636 h 762260"/>
              <a:gd name="connsiteX14" fmla="*/ 195942 w 1657481"/>
              <a:gd name="connsiteY14" fmla="*/ 468122 h 762260"/>
              <a:gd name="connsiteX15" fmla="*/ 119743 w 1657481"/>
              <a:gd name="connsiteY15" fmla="*/ 315722 h 762260"/>
              <a:gd name="connsiteX0" fmla="*/ 0 w 1657481"/>
              <a:gd name="connsiteY0" fmla="*/ 98007 h 762260"/>
              <a:gd name="connsiteX1" fmla="*/ 239485 w 1657481"/>
              <a:gd name="connsiteY1" fmla="*/ 54465 h 762260"/>
              <a:gd name="connsiteX2" fmla="*/ 544285 w 1657481"/>
              <a:gd name="connsiteY2" fmla="*/ 108894 h 762260"/>
              <a:gd name="connsiteX3" fmla="*/ 859971 w 1657481"/>
              <a:gd name="connsiteY3" fmla="*/ 87122 h 762260"/>
              <a:gd name="connsiteX4" fmla="*/ 1219199 w 1657481"/>
              <a:gd name="connsiteY4" fmla="*/ 37 h 762260"/>
              <a:gd name="connsiteX5" fmla="*/ 1491342 w 1657481"/>
              <a:gd name="connsiteY5" fmla="*/ 76237 h 762260"/>
              <a:gd name="connsiteX6" fmla="*/ 1654628 w 1657481"/>
              <a:gd name="connsiteY6" fmla="*/ 76237 h 762260"/>
              <a:gd name="connsiteX7" fmla="*/ 1589314 w 1657481"/>
              <a:gd name="connsiteY7" fmla="*/ 293951 h 762260"/>
              <a:gd name="connsiteX8" fmla="*/ 1513114 w 1657481"/>
              <a:gd name="connsiteY8" fmla="*/ 424580 h 762260"/>
              <a:gd name="connsiteX9" fmla="*/ 1360714 w 1657481"/>
              <a:gd name="connsiteY9" fmla="*/ 576980 h 762260"/>
              <a:gd name="connsiteX10" fmla="*/ 1088571 w 1657481"/>
              <a:gd name="connsiteY10" fmla="*/ 718494 h 762260"/>
              <a:gd name="connsiteX11" fmla="*/ 849085 w 1657481"/>
              <a:gd name="connsiteY11" fmla="*/ 762037 h 762260"/>
              <a:gd name="connsiteX12" fmla="*/ 576942 w 1657481"/>
              <a:gd name="connsiteY12" fmla="*/ 729379 h 762260"/>
              <a:gd name="connsiteX13" fmla="*/ 370114 w 1657481"/>
              <a:gd name="connsiteY13" fmla="*/ 609636 h 762260"/>
              <a:gd name="connsiteX14" fmla="*/ 239484 w 1657481"/>
              <a:gd name="connsiteY14" fmla="*/ 468122 h 762260"/>
              <a:gd name="connsiteX15" fmla="*/ 119743 w 1657481"/>
              <a:gd name="connsiteY15" fmla="*/ 315722 h 762260"/>
              <a:gd name="connsiteX0" fmla="*/ 0 w 1657481"/>
              <a:gd name="connsiteY0" fmla="*/ 98007 h 762037"/>
              <a:gd name="connsiteX1" fmla="*/ 239485 w 1657481"/>
              <a:gd name="connsiteY1" fmla="*/ 54465 h 762037"/>
              <a:gd name="connsiteX2" fmla="*/ 544285 w 1657481"/>
              <a:gd name="connsiteY2" fmla="*/ 108894 h 762037"/>
              <a:gd name="connsiteX3" fmla="*/ 859971 w 1657481"/>
              <a:gd name="connsiteY3" fmla="*/ 87122 h 762037"/>
              <a:gd name="connsiteX4" fmla="*/ 1219199 w 1657481"/>
              <a:gd name="connsiteY4" fmla="*/ 37 h 762037"/>
              <a:gd name="connsiteX5" fmla="*/ 1491342 w 1657481"/>
              <a:gd name="connsiteY5" fmla="*/ 76237 h 762037"/>
              <a:gd name="connsiteX6" fmla="*/ 1654628 w 1657481"/>
              <a:gd name="connsiteY6" fmla="*/ 76237 h 762037"/>
              <a:gd name="connsiteX7" fmla="*/ 1589314 w 1657481"/>
              <a:gd name="connsiteY7" fmla="*/ 293951 h 762037"/>
              <a:gd name="connsiteX8" fmla="*/ 1513114 w 1657481"/>
              <a:gd name="connsiteY8" fmla="*/ 424580 h 762037"/>
              <a:gd name="connsiteX9" fmla="*/ 1360714 w 1657481"/>
              <a:gd name="connsiteY9" fmla="*/ 576980 h 762037"/>
              <a:gd name="connsiteX10" fmla="*/ 1088571 w 1657481"/>
              <a:gd name="connsiteY10" fmla="*/ 718494 h 762037"/>
              <a:gd name="connsiteX11" fmla="*/ 849085 w 1657481"/>
              <a:gd name="connsiteY11" fmla="*/ 762037 h 762037"/>
              <a:gd name="connsiteX12" fmla="*/ 555170 w 1657481"/>
              <a:gd name="connsiteY12" fmla="*/ 718494 h 762037"/>
              <a:gd name="connsiteX13" fmla="*/ 370114 w 1657481"/>
              <a:gd name="connsiteY13" fmla="*/ 609636 h 762037"/>
              <a:gd name="connsiteX14" fmla="*/ 239484 w 1657481"/>
              <a:gd name="connsiteY14" fmla="*/ 468122 h 762037"/>
              <a:gd name="connsiteX15" fmla="*/ 119743 w 1657481"/>
              <a:gd name="connsiteY15" fmla="*/ 315722 h 762037"/>
              <a:gd name="connsiteX0" fmla="*/ 0 w 1657481"/>
              <a:gd name="connsiteY0" fmla="*/ 98007 h 762037"/>
              <a:gd name="connsiteX1" fmla="*/ 239485 w 1657481"/>
              <a:gd name="connsiteY1" fmla="*/ 54465 h 762037"/>
              <a:gd name="connsiteX2" fmla="*/ 544285 w 1657481"/>
              <a:gd name="connsiteY2" fmla="*/ 108894 h 762037"/>
              <a:gd name="connsiteX3" fmla="*/ 859971 w 1657481"/>
              <a:gd name="connsiteY3" fmla="*/ 87122 h 762037"/>
              <a:gd name="connsiteX4" fmla="*/ 1219199 w 1657481"/>
              <a:gd name="connsiteY4" fmla="*/ 37 h 762037"/>
              <a:gd name="connsiteX5" fmla="*/ 1491342 w 1657481"/>
              <a:gd name="connsiteY5" fmla="*/ 76237 h 762037"/>
              <a:gd name="connsiteX6" fmla="*/ 1654628 w 1657481"/>
              <a:gd name="connsiteY6" fmla="*/ 76237 h 762037"/>
              <a:gd name="connsiteX7" fmla="*/ 1589314 w 1657481"/>
              <a:gd name="connsiteY7" fmla="*/ 293951 h 762037"/>
              <a:gd name="connsiteX8" fmla="*/ 1513114 w 1657481"/>
              <a:gd name="connsiteY8" fmla="*/ 424580 h 762037"/>
              <a:gd name="connsiteX9" fmla="*/ 1328057 w 1657481"/>
              <a:gd name="connsiteY9" fmla="*/ 609637 h 762037"/>
              <a:gd name="connsiteX10" fmla="*/ 1088571 w 1657481"/>
              <a:gd name="connsiteY10" fmla="*/ 718494 h 762037"/>
              <a:gd name="connsiteX11" fmla="*/ 849085 w 1657481"/>
              <a:gd name="connsiteY11" fmla="*/ 762037 h 762037"/>
              <a:gd name="connsiteX12" fmla="*/ 555170 w 1657481"/>
              <a:gd name="connsiteY12" fmla="*/ 718494 h 762037"/>
              <a:gd name="connsiteX13" fmla="*/ 370114 w 1657481"/>
              <a:gd name="connsiteY13" fmla="*/ 609636 h 762037"/>
              <a:gd name="connsiteX14" fmla="*/ 239484 w 1657481"/>
              <a:gd name="connsiteY14" fmla="*/ 468122 h 762037"/>
              <a:gd name="connsiteX15" fmla="*/ 119743 w 1657481"/>
              <a:gd name="connsiteY15" fmla="*/ 315722 h 762037"/>
              <a:gd name="connsiteX0" fmla="*/ 0 w 1657481"/>
              <a:gd name="connsiteY0" fmla="*/ 98007 h 762037"/>
              <a:gd name="connsiteX1" fmla="*/ 239485 w 1657481"/>
              <a:gd name="connsiteY1" fmla="*/ 54465 h 762037"/>
              <a:gd name="connsiteX2" fmla="*/ 544285 w 1657481"/>
              <a:gd name="connsiteY2" fmla="*/ 108894 h 762037"/>
              <a:gd name="connsiteX3" fmla="*/ 859971 w 1657481"/>
              <a:gd name="connsiteY3" fmla="*/ 87122 h 762037"/>
              <a:gd name="connsiteX4" fmla="*/ 1219199 w 1657481"/>
              <a:gd name="connsiteY4" fmla="*/ 37 h 762037"/>
              <a:gd name="connsiteX5" fmla="*/ 1491342 w 1657481"/>
              <a:gd name="connsiteY5" fmla="*/ 76237 h 762037"/>
              <a:gd name="connsiteX6" fmla="*/ 1654628 w 1657481"/>
              <a:gd name="connsiteY6" fmla="*/ 76237 h 762037"/>
              <a:gd name="connsiteX7" fmla="*/ 1589314 w 1657481"/>
              <a:gd name="connsiteY7" fmla="*/ 293951 h 762037"/>
              <a:gd name="connsiteX8" fmla="*/ 1513114 w 1657481"/>
              <a:gd name="connsiteY8" fmla="*/ 424580 h 762037"/>
              <a:gd name="connsiteX9" fmla="*/ 1328057 w 1657481"/>
              <a:gd name="connsiteY9" fmla="*/ 609637 h 762037"/>
              <a:gd name="connsiteX10" fmla="*/ 1088571 w 1657481"/>
              <a:gd name="connsiteY10" fmla="*/ 718494 h 762037"/>
              <a:gd name="connsiteX11" fmla="*/ 849085 w 1657481"/>
              <a:gd name="connsiteY11" fmla="*/ 762037 h 762037"/>
              <a:gd name="connsiteX12" fmla="*/ 555170 w 1657481"/>
              <a:gd name="connsiteY12" fmla="*/ 718494 h 762037"/>
              <a:gd name="connsiteX13" fmla="*/ 370114 w 1657481"/>
              <a:gd name="connsiteY13" fmla="*/ 609636 h 762037"/>
              <a:gd name="connsiteX14" fmla="*/ 239484 w 1657481"/>
              <a:gd name="connsiteY14" fmla="*/ 468122 h 762037"/>
              <a:gd name="connsiteX15" fmla="*/ 76200 w 1657481"/>
              <a:gd name="connsiteY15" fmla="*/ 283065 h 762037"/>
              <a:gd name="connsiteX0" fmla="*/ 0 w 1657481"/>
              <a:gd name="connsiteY0" fmla="*/ 98007 h 762037"/>
              <a:gd name="connsiteX1" fmla="*/ 239485 w 1657481"/>
              <a:gd name="connsiteY1" fmla="*/ 54465 h 762037"/>
              <a:gd name="connsiteX2" fmla="*/ 544285 w 1657481"/>
              <a:gd name="connsiteY2" fmla="*/ 108894 h 762037"/>
              <a:gd name="connsiteX3" fmla="*/ 859971 w 1657481"/>
              <a:gd name="connsiteY3" fmla="*/ 87122 h 762037"/>
              <a:gd name="connsiteX4" fmla="*/ 1219199 w 1657481"/>
              <a:gd name="connsiteY4" fmla="*/ 37 h 762037"/>
              <a:gd name="connsiteX5" fmla="*/ 1491342 w 1657481"/>
              <a:gd name="connsiteY5" fmla="*/ 76237 h 762037"/>
              <a:gd name="connsiteX6" fmla="*/ 1654628 w 1657481"/>
              <a:gd name="connsiteY6" fmla="*/ 76237 h 762037"/>
              <a:gd name="connsiteX7" fmla="*/ 1589314 w 1657481"/>
              <a:gd name="connsiteY7" fmla="*/ 293951 h 762037"/>
              <a:gd name="connsiteX8" fmla="*/ 1513114 w 1657481"/>
              <a:gd name="connsiteY8" fmla="*/ 424580 h 762037"/>
              <a:gd name="connsiteX9" fmla="*/ 1328057 w 1657481"/>
              <a:gd name="connsiteY9" fmla="*/ 609637 h 762037"/>
              <a:gd name="connsiteX10" fmla="*/ 1088571 w 1657481"/>
              <a:gd name="connsiteY10" fmla="*/ 718494 h 762037"/>
              <a:gd name="connsiteX11" fmla="*/ 849085 w 1657481"/>
              <a:gd name="connsiteY11" fmla="*/ 762037 h 762037"/>
              <a:gd name="connsiteX12" fmla="*/ 555170 w 1657481"/>
              <a:gd name="connsiteY12" fmla="*/ 718494 h 762037"/>
              <a:gd name="connsiteX13" fmla="*/ 370114 w 1657481"/>
              <a:gd name="connsiteY13" fmla="*/ 609636 h 762037"/>
              <a:gd name="connsiteX14" fmla="*/ 239484 w 1657481"/>
              <a:gd name="connsiteY14" fmla="*/ 500779 h 762037"/>
              <a:gd name="connsiteX15" fmla="*/ 76200 w 1657481"/>
              <a:gd name="connsiteY15" fmla="*/ 283065 h 762037"/>
              <a:gd name="connsiteX0" fmla="*/ 0 w 1733880"/>
              <a:gd name="connsiteY0" fmla="*/ 98007 h 762037"/>
              <a:gd name="connsiteX1" fmla="*/ 239485 w 1733880"/>
              <a:gd name="connsiteY1" fmla="*/ 54465 h 762037"/>
              <a:gd name="connsiteX2" fmla="*/ 544285 w 1733880"/>
              <a:gd name="connsiteY2" fmla="*/ 108894 h 762037"/>
              <a:gd name="connsiteX3" fmla="*/ 859971 w 1733880"/>
              <a:gd name="connsiteY3" fmla="*/ 87122 h 762037"/>
              <a:gd name="connsiteX4" fmla="*/ 1219199 w 1733880"/>
              <a:gd name="connsiteY4" fmla="*/ 37 h 762037"/>
              <a:gd name="connsiteX5" fmla="*/ 1491342 w 1733880"/>
              <a:gd name="connsiteY5" fmla="*/ 76237 h 762037"/>
              <a:gd name="connsiteX6" fmla="*/ 1732394 w 1733880"/>
              <a:gd name="connsiteY6" fmla="*/ 76236 h 762037"/>
              <a:gd name="connsiteX7" fmla="*/ 1589314 w 1733880"/>
              <a:gd name="connsiteY7" fmla="*/ 293951 h 762037"/>
              <a:gd name="connsiteX8" fmla="*/ 1513114 w 1733880"/>
              <a:gd name="connsiteY8" fmla="*/ 424580 h 762037"/>
              <a:gd name="connsiteX9" fmla="*/ 1328057 w 1733880"/>
              <a:gd name="connsiteY9" fmla="*/ 609637 h 762037"/>
              <a:gd name="connsiteX10" fmla="*/ 1088571 w 1733880"/>
              <a:gd name="connsiteY10" fmla="*/ 718494 h 762037"/>
              <a:gd name="connsiteX11" fmla="*/ 849085 w 1733880"/>
              <a:gd name="connsiteY11" fmla="*/ 762037 h 762037"/>
              <a:gd name="connsiteX12" fmla="*/ 555170 w 1733880"/>
              <a:gd name="connsiteY12" fmla="*/ 718494 h 762037"/>
              <a:gd name="connsiteX13" fmla="*/ 370114 w 1733880"/>
              <a:gd name="connsiteY13" fmla="*/ 609636 h 762037"/>
              <a:gd name="connsiteX14" fmla="*/ 239484 w 1733880"/>
              <a:gd name="connsiteY14" fmla="*/ 500779 h 762037"/>
              <a:gd name="connsiteX15" fmla="*/ 76200 w 1733880"/>
              <a:gd name="connsiteY15" fmla="*/ 283065 h 762037"/>
              <a:gd name="connsiteX0" fmla="*/ 0 w 1738259"/>
              <a:gd name="connsiteY0" fmla="*/ 98007 h 762037"/>
              <a:gd name="connsiteX1" fmla="*/ 239485 w 1738259"/>
              <a:gd name="connsiteY1" fmla="*/ 54465 h 762037"/>
              <a:gd name="connsiteX2" fmla="*/ 544285 w 1738259"/>
              <a:gd name="connsiteY2" fmla="*/ 108894 h 762037"/>
              <a:gd name="connsiteX3" fmla="*/ 859971 w 1738259"/>
              <a:gd name="connsiteY3" fmla="*/ 87122 h 762037"/>
              <a:gd name="connsiteX4" fmla="*/ 1219199 w 1738259"/>
              <a:gd name="connsiteY4" fmla="*/ 37 h 762037"/>
              <a:gd name="connsiteX5" fmla="*/ 1491342 w 1738259"/>
              <a:gd name="connsiteY5" fmla="*/ 76237 h 762037"/>
              <a:gd name="connsiteX6" fmla="*/ 1732394 w 1738259"/>
              <a:gd name="connsiteY6" fmla="*/ 76236 h 762037"/>
              <a:gd name="connsiteX7" fmla="*/ 1651528 w 1738259"/>
              <a:gd name="connsiteY7" fmla="*/ 277545 h 762037"/>
              <a:gd name="connsiteX8" fmla="*/ 1513114 w 1738259"/>
              <a:gd name="connsiteY8" fmla="*/ 424580 h 762037"/>
              <a:gd name="connsiteX9" fmla="*/ 1328057 w 1738259"/>
              <a:gd name="connsiteY9" fmla="*/ 609637 h 762037"/>
              <a:gd name="connsiteX10" fmla="*/ 1088571 w 1738259"/>
              <a:gd name="connsiteY10" fmla="*/ 718494 h 762037"/>
              <a:gd name="connsiteX11" fmla="*/ 849085 w 1738259"/>
              <a:gd name="connsiteY11" fmla="*/ 762037 h 762037"/>
              <a:gd name="connsiteX12" fmla="*/ 555170 w 1738259"/>
              <a:gd name="connsiteY12" fmla="*/ 718494 h 762037"/>
              <a:gd name="connsiteX13" fmla="*/ 370114 w 1738259"/>
              <a:gd name="connsiteY13" fmla="*/ 609636 h 762037"/>
              <a:gd name="connsiteX14" fmla="*/ 239484 w 1738259"/>
              <a:gd name="connsiteY14" fmla="*/ 500779 h 762037"/>
              <a:gd name="connsiteX15" fmla="*/ 76200 w 1738259"/>
              <a:gd name="connsiteY15" fmla="*/ 283065 h 762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738259" h="762037">
                <a:moveTo>
                  <a:pt x="0" y="98007"/>
                </a:moveTo>
                <a:cubicBezTo>
                  <a:pt x="65314" y="61721"/>
                  <a:pt x="148771" y="52651"/>
                  <a:pt x="239485" y="54465"/>
                </a:cubicBezTo>
                <a:cubicBezTo>
                  <a:pt x="330199" y="56279"/>
                  <a:pt x="440871" y="103451"/>
                  <a:pt x="544285" y="108894"/>
                </a:cubicBezTo>
                <a:cubicBezTo>
                  <a:pt x="647699" y="114337"/>
                  <a:pt x="747485" y="105265"/>
                  <a:pt x="859971" y="87122"/>
                </a:cubicBezTo>
                <a:cubicBezTo>
                  <a:pt x="972457" y="68979"/>
                  <a:pt x="1113971" y="1851"/>
                  <a:pt x="1219199" y="37"/>
                </a:cubicBezTo>
                <a:cubicBezTo>
                  <a:pt x="1324428" y="-1777"/>
                  <a:pt x="1405810" y="63537"/>
                  <a:pt x="1491342" y="76237"/>
                </a:cubicBezTo>
                <a:cubicBezTo>
                  <a:pt x="1576874" y="88937"/>
                  <a:pt x="1705696" y="42685"/>
                  <a:pt x="1732394" y="76236"/>
                </a:cubicBezTo>
                <a:cubicBezTo>
                  <a:pt x="1759092" y="109787"/>
                  <a:pt x="1688075" y="219488"/>
                  <a:pt x="1651528" y="277545"/>
                </a:cubicBezTo>
                <a:cubicBezTo>
                  <a:pt x="1614981" y="335602"/>
                  <a:pt x="1567026" y="369231"/>
                  <a:pt x="1513114" y="424580"/>
                </a:cubicBezTo>
                <a:cubicBezTo>
                  <a:pt x="1459202" y="479929"/>
                  <a:pt x="1398814" y="560651"/>
                  <a:pt x="1328057" y="609637"/>
                </a:cubicBezTo>
                <a:cubicBezTo>
                  <a:pt x="1257300" y="658623"/>
                  <a:pt x="1168400" y="693094"/>
                  <a:pt x="1088571" y="718494"/>
                </a:cubicBezTo>
                <a:cubicBezTo>
                  <a:pt x="1008742" y="743894"/>
                  <a:pt x="937985" y="762037"/>
                  <a:pt x="849085" y="762037"/>
                </a:cubicBezTo>
                <a:cubicBezTo>
                  <a:pt x="760185" y="762037"/>
                  <a:pt x="634999" y="743894"/>
                  <a:pt x="555170" y="718494"/>
                </a:cubicBezTo>
                <a:cubicBezTo>
                  <a:pt x="475342" y="693094"/>
                  <a:pt x="422728" y="645922"/>
                  <a:pt x="370114" y="609636"/>
                </a:cubicBezTo>
                <a:cubicBezTo>
                  <a:pt x="317500" y="573350"/>
                  <a:pt x="288470" y="555207"/>
                  <a:pt x="239484" y="500779"/>
                </a:cubicBezTo>
                <a:cubicBezTo>
                  <a:pt x="190498" y="446351"/>
                  <a:pt x="108857" y="332958"/>
                  <a:pt x="76200" y="283065"/>
                </a:cubicBezTo>
              </a:path>
            </a:pathLst>
          </a:custGeom>
          <a:gradFill flip="none" rotWithShape="1">
            <a:gsLst>
              <a:gs pos="0">
                <a:srgbClr val="00B0F0">
                  <a:shade val="30000"/>
                  <a:satMod val="115000"/>
                </a:srgbClr>
              </a:gs>
              <a:gs pos="50000">
                <a:srgbClr val="00B0F0">
                  <a:shade val="67500"/>
                  <a:satMod val="115000"/>
                </a:srgbClr>
              </a:gs>
              <a:gs pos="100000">
                <a:srgbClr val="00B0F0">
                  <a:shade val="100000"/>
                  <a:satMod val="115000"/>
                </a:srgbClr>
              </a:gs>
            </a:gsLst>
            <a:lin ang="162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Oval 1"/>
          <p:cNvSpPr/>
          <p:nvPr/>
        </p:nvSpPr>
        <p:spPr>
          <a:xfrm>
            <a:off x="9546993" y="1406112"/>
            <a:ext cx="935362" cy="910456"/>
          </a:xfrm>
          <a:prstGeom prst="ellipse">
            <a:avLst/>
          </a:prstGeom>
          <a:noFill/>
          <a:ln w="1016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4" name="Oval 23"/>
          <p:cNvSpPr/>
          <p:nvPr/>
        </p:nvSpPr>
        <p:spPr>
          <a:xfrm>
            <a:off x="7588532" y="2076263"/>
            <a:ext cx="935362" cy="910456"/>
          </a:xfrm>
          <a:prstGeom prst="ellipse">
            <a:avLst/>
          </a:prstGeom>
          <a:noFill/>
          <a:ln w="1016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5" name="Oval 24"/>
          <p:cNvSpPr/>
          <p:nvPr/>
        </p:nvSpPr>
        <p:spPr>
          <a:xfrm>
            <a:off x="6228037" y="4012352"/>
            <a:ext cx="935362" cy="910456"/>
          </a:xfrm>
          <a:prstGeom prst="ellipse">
            <a:avLst/>
          </a:prstGeom>
          <a:noFill/>
          <a:ln w="1016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6" name="Oval 25"/>
          <p:cNvSpPr/>
          <p:nvPr/>
        </p:nvSpPr>
        <p:spPr>
          <a:xfrm>
            <a:off x="5548505" y="2077428"/>
            <a:ext cx="935362" cy="910456"/>
          </a:xfrm>
          <a:prstGeom prst="ellipse">
            <a:avLst/>
          </a:prstGeom>
          <a:noFill/>
          <a:ln w="1016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7" name="Oval 26"/>
          <p:cNvSpPr/>
          <p:nvPr/>
        </p:nvSpPr>
        <p:spPr>
          <a:xfrm>
            <a:off x="8679920" y="4033250"/>
            <a:ext cx="935362" cy="910456"/>
          </a:xfrm>
          <a:prstGeom prst="ellipse">
            <a:avLst/>
          </a:prstGeom>
          <a:noFill/>
          <a:ln w="1016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29" name="Straight Arrow Connector 28"/>
          <p:cNvCxnSpPr/>
          <p:nvPr/>
        </p:nvCxnSpPr>
        <p:spPr>
          <a:xfrm flipV="1">
            <a:off x="8552099" y="2033297"/>
            <a:ext cx="955871" cy="393192"/>
          </a:xfrm>
          <a:prstGeom prst="straightConnector1">
            <a:avLst/>
          </a:prstGeom>
          <a:ln w="152400">
            <a:solidFill>
              <a:schemeClr val="accent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 flipV="1">
            <a:off x="9286066" y="2316568"/>
            <a:ext cx="530352" cy="1686213"/>
          </a:xfrm>
          <a:prstGeom prst="straightConnector1">
            <a:avLst/>
          </a:prstGeom>
          <a:ln w="152400">
            <a:solidFill>
              <a:schemeClr val="accent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 flipH="1" flipV="1">
            <a:off x="8356826" y="2986720"/>
            <a:ext cx="563481" cy="1046531"/>
          </a:xfrm>
          <a:prstGeom prst="straightConnector1">
            <a:avLst/>
          </a:prstGeom>
          <a:ln w="152400">
            <a:solidFill>
              <a:schemeClr val="accent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>
            <a:endCxn id="27" idx="2"/>
          </p:cNvCxnSpPr>
          <p:nvPr/>
        </p:nvCxnSpPr>
        <p:spPr>
          <a:xfrm flipV="1">
            <a:off x="7256098" y="4488478"/>
            <a:ext cx="1423822" cy="13318"/>
          </a:xfrm>
          <a:prstGeom prst="straightConnector1">
            <a:avLst/>
          </a:prstGeom>
          <a:ln w="152400">
            <a:solidFill>
              <a:schemeClr val="accent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 flipH="1" flipV="1">
            <a:off x="6149675" y="2986720"/>
            <a:ext cx="334193" cy="1025633"/>
          </a:xfrm>
          <a:prstGeom prst="straightConnector1">
            <a:avLst/>
          </a:prstGeom>
          <a:ln w="152400">
            <a:solidFill>
              <a:schemeClr val="accent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>
            <a:off x="6570299" y="2555657"/>
            <a:ext cx="971587" cy="0"/>
          </a:xfrm>
          <a:prstGeom prst="straightConnector1">
            <a:avLst/>
          </a:prstGeom>
          <a:ln w="152400">
            <a:solidFill>
              <a:schemeClr val="accent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 flipH="1">
            <a:off x="6945202" y="2959650"/>
            <a:ext cx="795528" cy="1073601"/>
          </a:xfrm>
          <a:prstGeom prst="straightConnector1">
            <a:avLst/>
          </a:prstGeom>
          <a:ln w="152400">
            <a:solidFill>
              <a:schemeClr val="accent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Freeform 45"/>
          <p:cNvSpPr/>
          <p:nvPr/>
        </p:nvSpPr>
        <p:spPr>
          <a:xfrm>
            <a:off x="6387418" y="1374540"/>
            <a:ext cx="3136392" cy="813824"/>
          </a:xfrm>
          <a:custGeom>
            <a:avLst/>
            <a:gdLst>
              <a:gd name="connsiteX0" fmla="*/ 0 w 4376928"/>
              <a:gd name="connsiteY0" fmla="*/ 1009059 h 1009059"/>
              <a:gd name="connsiteX1" fmla="*/ 2048256 w 4376928"/>
              <a:gd name="connsiteY1" fmla="*/ 9315 h 1009059"/>
              <a:gd name="connsiteX2" fmla="*/ 4376928 w 4376928"/>
              <a:gd name="connsiteY2" fmla="*/ 594531 h 1009059"/>
              <a:gd name="connsiteX0" fmla="*/ 0 w 4181856"/>
              <a:gd name="connsiteY0" fmla="*/ 1085098 h 1085098"/>
              <a:gd name="connsiteX1" fmla="*/ 1853184 w 4181856"/>
              <a:gd name="connsiteY1" fmla="*/ 12202 h 1085098"/>
              <a:gd name="connsiteX2" fmla="*/ 4181856 w 4181856"/>
              <a:gd name="connsiteY2" fmla="*/ 597418 h 10850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181856" h="1085098">
                <a:moveTo>
                  <a:pt x="0" y="1085098"/>
                </a:moveTo>
                <a:cubicBezTo>
                  <a:pt x="659384" y="619770"/>
                  <a:pt x="1156208" y="93482"/>
                  <a:pt x="1853184" y="12202"/>
                </a:cubicBezTo>
                <a:cubicBezTo>
                  <a:pt x="2550160" y="-69078"/>
                  <a:pt x="3382264" y="270266"/>
                  <a:pt x="4181856" y="597418"/>
                </a:cubicBezTo>
              </a:path>
            </a:pathLst>
          </a:custGeom>
          <a:ln w="152400">
            <a:solidFill>
              <a:schemeClr val="accent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7" name="Freeform 46"/>
          <p:cNvSpPr/>
          <p:nvPr/>
        </p:nvSpPr>
        <p:spPr>
          <a:xfrm>
            <a:off x="5538122" y="2750753"/>
            <a:ext cx="3235881" cy="2931275"/>
          </a:xfrm>
          <a:custGeom>
            <a:avLst/>
            <a:gdLst>
              <a:gd name="connsiteX0" fmla="*/ 4821045 w 4821045"/>
              <a:gd name="connsiteY0" fmla="*/ 2706624 h 3706392"/>
              <a:gd name="connsiteX1" fmla="*/ 2126613 w 4821045"/>
              <a:gd name="connsiteY1" fmla="*/ 3706368 h 3706392"/>
              <a:gd name="connsiteX2" fmla="*/ 66165 w 4821045"/>
              <a:gd name="connsiteY2" fmla="*/ 2682240 h 3706392"/>
              <a:gd name="connsiteX3" fmla="*/ 468501 w 4821045"/>
              <a:gd name="connsiteY3" fmla="*/ 0 h 3706392"/>
              <a:gd name="connsiteX4" fmla="*/ 468501 w 4821045"/>
              <a:gd name="connsiteY4" fmla="*/ 0 h 3706392"/>
              <a:gd name="connsiteX0" fmla="*/ 4828610 w 4828610"/>
              <a:gd name="connsiteY0" fmla="*/ 2887289 h 3887057"/>
              <a:gd name="connsiteX1" fmla="*/ 2134178 w 4828610"/>
              <a:gd name="connsiteY1" fmla="*/ 3887033 h 3887057"/>
              <a:gd name="connsiteX2" fmla="*/ 73730 w 4828610"/>
              <a:gd name="connsiteY2" fmla="*/ 2862905 h 3887057"/>
              <a:gd name="connsiteX3" fmla="*/ 476066 w 4828610"/>
              <a:gd name="connsiteY3" fmla="*/ 180665 h 3887057"/>
              <a:gd name="connsiteX4" fmla="*/ 650471 w 4828610"/>
              <a:gd name="connsiteY4" fmla="*/ 253817 h 3887057"/>
              <a:gd name="connsiteX0" fmla="*/ 4649309 w 4649309"/>
              <a:gd name="connsiteY0" fmla="*/ 2907076 h 3912301"/>
              <a:gd name="connsiteX1" fmla="*/ 1954877 w 4649309"/>
              <a:gd name="connsiteY1" fmla="*/ 3906820 h 3912301"/>
              <a:gd name="connsiteX2" fmla="*/ 93749 w 4649309"/>
              <a:gd name="connsiteY2" fmla="*/ 3150916 h 3912301"/>
              <a:gd name="connsiteX3" fmla="*/ 296765 w 4649309"/>
              <a:gd name="connsiteY3" fmla="*/ 200452 h 3912301"/>
              <a:gd name="connsiteX4" fmla="*/ 471170 w 4649309"/>
              <a:gd name="connsiteY4" fmla="*/ 273604 h 3912301"/>
              <a:gd name="connsiteX0" fmla="*/ 4696925 w 4696925"/>
              <a:gd name="connsiteY0" fmla="*/ 2907076 h 3960282"/>
              <a:gd name="connsiteX1" fmla="*/ 2675197 w 4696925"/>
              <a:gd name="connsiteY1" fmla="*/ 3955588 h 3960282"/>
              <a:gd name="connsiteX2" fmla="*/ 141365 w 4696925"/>
              <a:gd name="connsiteY2" fmla="*/ 3150916 h 3960282"/>
              <a:gd name="connsiteX3" fmla="*/ 344381 w 4696925"/>
              <a:gd name="connsiteY3" fmla="*/ 200452 h 3960282"/>
              <a:gd name="connsiteX4" fmla="*/ 518786 w 4696925"/>
              <a:gd name="connsiteY4" fmla="*/ 273604 h 3960282"/>
              <a:gd name="connsiteX0" fmla="*/ 4597265 w 4597265"/>
              <a:gd name="connsiteY0" fmla="*/ 2809540 h 3963797"/>
              <a:gd name="connsiteX1" fmla="*/ 2675197 w 4597265"/>
              <a:gd name="connsiteY1" fmla="*/ 3955588 h 3963797"/>
              <a:gd name="connsiteX2" fmla="*/ 141365 w 4597265"/>
              <a:gd name="connsiteY2" fmla="*/ 3150916 h 3963797"/>
              <a:gd name="connsiteX3" fmla="*/ 344381 w 4597265"/>
              <a:gd name="connsiteY3" fmla="*/ 200452 h 3963797"/>
              <a:gd name="connsiteX4" fmla="*/ 518786 w 4597265"/>
              <a:gd name="connsiteY4" fmla="*/ 273604 h 3963797"/>
              <a:gd name="connsiteX0" fmla="*/ 4597265 w 4597265"/>
              <a:gd name="connsiteY0" fmla="*/ 2809540 h 3963797"/>
              <a:gd name="connsiteX1" fmla="*/ 2675197 w 4597265"/>
              <a:gd name="connsiteY1" fmla="*/ 3955588 h 3963797"/>
              <a:gd name="connsiteX2" fmla="*/ 141365 w 4597265"/>
              <a:gd name="connsiteY2" fmla="*/ 3150916 h 3963797"/>
              <a:gd name="connsiteX3" fmla="*/ 344381 w 4597265"/>
              <a:gd name="connsiteY3" fmla="*/ 200452 h 3963797"/>
              <a:gd name="connsiteX4" fmla="*/ 518786 w 4597265"/>
              <a:gd name="connsiteY4" fmla="*/ 273604 h 3963797"/>
              <a:gd name="connsiteX0" fmla="*/ 4454254 w 4454254"/>
              <a:gd name="connsiteY0" fmla="*/ 2802344 h 3951864"/>
              <a:gd name="connsiteX1" fmla="*/ 2532186 w 4454254"/>
              <a:gd name="connsiteY1" fmla="*/ 3948392 h 3951864"/>
              <a:gd name="connsiteX2" fmla="*/ 172758 w 4454254"/>
              <a:gd name="connsiteY2" fmla="*/ 3046184 h 3951864"/>
              <a:gd name="connsiteX3" fmla="*/ 201370 w 4454254"/>
              <a:gd name="connsiteY3" fmla="*/ 193256 h 3951864"/>
              <a:gd name="connsiteX4" fmla="*/ 375775 w 4454254"/>
              <a:gd name="connsiteY4" fmla="*/ 266408 h 3951864"/>
              <a:gd name="connsiteX0" fmla="*/ 4451095 w 4451095"/>
              <a:gd name="connsiteY0" fmla="*/ 2744854 h 3894374"/>
              <a:gd name="connsiteX1" fmla="*/ 2529027 w 4451095"/>
              <a:gd name="connsiteY1" fmla="*/ 3890902 h 3894374"/>
              <a:gd name="connsiteX2" fmla="*/ 169599 w 4451095"/>
              <a:gd name="connsiteY2" fmla="*/ 2988694 h 3894374"/>
              <a:gd name="connsiteX3" fmla="*/ 198211 w 4451095"/>
              <a:gd name="connsiteY3" fmla="*/ 135766 h 3894374"/>
              <a:gd name="connsiteX4" fmla="*/ 285414 w 4451095"/>
              <a:gd name="connsiteY4" fmla="*/ 440566 h 3894374"/>
              <a:gd name="connsiteX0" fmla="*/ 4455635 w 4455635"/>
              <a:gd name="connsiteY0" fmla="*/ 2769278 h 3918798"/>
              <a:gd name="connsiteX1" fmla="*/ 2533567 w 4455635"/>
              <a:gd name="connsiteY1" fmla="*/ 3915326 h 3918798"/>
              <a:gd name="connsiteX2" fmla="*/ 174139 w 4455635"/>
              <a:gd name="connsiteY2" fmla="*/ 3013118 h 3918798"/>
              <a:gd name="connsiteX3" fmla="*/ 202751 w 4455635"/>
              <a:gd name="connsiteY3" fmla="*/ 160190 h 3918798"/>
              <a:gd name="connsiteX4" fmla="*/ 414529 w 4455635"/>
              <a:gd name="connsiteY4" fmla="*/ 355262 h 3918798"/>
              <a:gd name="connsiteX0" fmla="*/ 4556239 w 4556239"/>
              <a:gd name="connsiteY0" fmla="*/ 2765795 h 3913883"/>
              <a:gd name="connsiteX1" fmla="*/ 2634171 w 4556239"/>
              <a:gd name="connsiteY1" fmla="*/ 3911843 h 3913883"/>
              <a:gd name="connsiteX2" fmla="*/ 150168 w 4556239"/>
              <a:gd name="connsiteY2" fmla="*/ 2960867 h 3913883"/>
              <a:gd name="connsiteX3" fmla="*/ 303355 w 4556239"/>
              <a:gd name="connsiteY3" fmla="*/ 156707 h 3913883"/>
              <a:gd name="connsiteX4" fmla="*/ 515133 w 4556239"/>
              <a:gd name="connsiteY4" fmla="*/ 351779 h 3913883"/>
              <a:gd name="connsiteX0" fmla="*/ 4408457 w 4408457"/>
              <a:gd name="connsiteY0" fmla="*/ 2761445 h 3908366"/>
              <a:gd name="connsiteX1" fmla="*/ 2486389 w 4408457"/>
              <a:gd name="connsiteY1" fmla="*/ 3907493 h 3908366"/>
              <a:gd name="connsiteX2" fmla="*/ 189248 w 4408457"/>
              <a:gd name="connsiteY2" fmla="*/ 2895557 h 3908366"/>
              <a:gd name="connsiteX3" fmla="*/ 155573 w 4408457"/>
              <a:gd name="connsiteY3" fmla="*/ 152357 h 3908366"/>
              <a:gd name="connsiteX4" fmla="*/ 367351 w 4408457"/>
              <a:gd name="connsiteY4" fmla="*/ 347429 h 3908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08457" h="3908366">
                <a:moveTo>
                  <a:pt x="4408457" y="2761445"/>
                </a:moveTo>
                <a:cubicBezTo>
                  <a:pt x="3619428" y="3482805"/>
                  <a:pt x="3189591" y="3885141"/>
                  <a:pt x="2486389" y="3907493"/>
                </a:cubicBezTo>
                <a:cubicBezTo>
                  <a:pt x="1783188" y="3929845"/>
                  <a:pt x="577717" y="3521413"/>
                  <a:pt x="189248" y="2895557"/>
                </a:cubicBezTo>
                <a:cubicBezTo>
                  <a:pt x="-199221" y="2269701"/>
                  <a:pt x="125889" y="577045"/>
                  <a:pt x="155573" y="152357"/>
                </a:cubicBezTo>
                <a:cubicBezTo>
                  <a:pt x="185257" y="-272331"/>
                  <a:pt x="309216" y="323045"/>
                  <a:pt x="367351" y="347429"/>
                </a:cubicBezTo>
              </a:path>
            </a:pathLst>
          </a:custGeom>
          <a:ln w="152400">
            <a:solidFill>
              <a:schemeClr val="accent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0" name="TextBox 69"/>
          <p:cNvSpPr txBox="1"/>
          <p:nvPr/>
        </p:nvSpPr>
        <p:spPr>
          <a:xfrm>
            <a:off x="703818" y="529567"/>
            <a:ext cx="557716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spc="-1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The PageRank algorithm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802457" y="1848881"/>
            <a:ext cx="359479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Think of the nodes in the graph as </a:t>
            </a:r>
            <a:r>
              <a:rPr lang="en-US" sz="2400" dirty="0">
                <a:solidFill>
                  <a:schemeClr val="accent6">
                    <a:lumMod val="75000"/>
                  </a:schemeClr>
                </a:solidFill>
              </a:rPr>
              <a:t>containers</a:t>
            </a:r>
            <a:r>
              <a:rPr lang="en-US" sz="2400" dirty="0"/>
              <a:t> of capacity of 1 liter.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755904" y="3257568"/>
            <a:ext cx="374894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We distribute a liter of liquid equally to all containers</a:t>
            </a:r>
          </a:p>
        </p:txBody>
      </p:sp>
    </p:spTree>
    <p:extLst>
      <p:ext uri="{BB962C8B-B14F-4D97-AF65-F5344CB8AC3E}">
        <p14:creationId xmlns:p14="http://schemas.microsoft.com/office/powerpoint/2010/main" val="10192514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Freeform 78"/>
          <p:cNvSpPr/>
          <p:nvPr/>
        </p:nvSpPr>
        <p:spPr>
          <a:xfrm>
            <a:off x="9656898" y="2092894"/>
            <a:ext cx="765354" cy="190940"/>
          </a:xfrm>
          <a:custGeom>
            <a:avLst/>
            <a:gdLst>
              <a:gd name="connsiteX0" fmla="*/ 0 w 1678283"/>
              <a:gd name="connsiteY0" fmla="*/ 130665 h 763262"/>
              <a:gd name="connsiteX1" fmla="*/ 217714 w 1678283"/>
              <a:gd name="connsiteY1" fmla="*/ 54465 h 763262"/>
              <a:gd name="connsiteX2" fmla="*/ 522514 w 1678283"/>
              <a:gd name="connsiteY2" fmla="*/ 108894 h 763262"/>
              <a:gd name="connsiteX3" fmla="*/ 838200 w 1678283"/>
              <a:gd name="connsiteY3" fmla="*/ 87122 h 763262"/>
              <a:gd name="connsiteX4" fmla="*/ 1197428 w 1678283"/>
              <a:gd name="connsiteY4" fmla="*/ 37 h 763262"/>
              <a:gd name="connsiteX5" fmla="*/ 1469571 w 1678283"/>
              <a:gd name="connsiteY5" fmla="*/ 76237 h 763262"/>
              <a:gd name="connsiteX6" fmla="*/ 1676400 w 1678283"/>
              <a:gd name="connsiteY6" fmla="*/ 76237 h 763262"/>
              <a:gd name="connsiteX7" fmla="*/ 1567543 w 1678283"/>
              <a:gd name="connsiteY7" fmla="*/ 272180 h 763262"/>
              <a:gd name="connsiteX8" fmla="*/ 1491343 w 1678283"/>
              <a:gd name="connsiteY8" fmla="*/ 424580 h 763262"/>
              <a:gd name="connsiteX9" fmla="*/ 1251857 w 1678283"/>
              <a:gd name="connsiteY9" fmla="*/ 631408 h 763262"/>
              <a:gd name="connsiteX10" fmla="*/ 1066800 w 1678283"/>
              <a:gd name="connsiteY10" fmla="*/ 718494 h 763262"/>
              <a:gd name="connsiteX11" fmla="*/ 827314 w 1678283"/>
              <a:gd name="connsiteY11" fmla="*/ 762037 h 763262"/>
              <a:gd name="connsiteX12" fmla="*/ 544285 w 1678283"/>
              <a:gd name="connsiteY12" fmla="*/ 740265 h 763262"/>
              <a:gd name="connsiteX13" fmla="*/ 326571 w 1678283"/>
              <a:gd name="connsiteY13" fmla="*/ 631408 h 763262"/>
              <a:gd name="connsiteX14" fmla="*/ 174171 w 1678283"/>
              <a:gd name="connsiteY14" fmla="*/ 468122 h 763262"/>
              <a:gd name="connsiteX15" fmla="*/ 65314 w 1678283"/>
              <a:gd name="connsiteY15" fmla="*/ 315722 h 763262"/>
              <a:gd name="connsiteX0" fmla="*/ 0 w 1678283"/>
              <a:gd name="connsiteY0" fmla="*/ 130665 h 763262"/>
              <a:gd name="connsiteX1" fmla="*/ 217714 w 1678283"/>
              <a:gd name="connsiteY1" fmla="*/ 54465 h 763262"/>
              <a:gd name="connsiteX2" fmla="*/ 522514 w 1678283"/>
              <a:gd name="connsiteY2" fmla="*/ 108894 h 763262"/>
              <a:gd name="connsiteX3" fmla="*/ 838200 w 1678283"/>
              <a:gd name="connsiteY3" fmla="*/ 87122 h 763262"/>
              <a:gd name="connsiteX4" fmla="*/ 1197428 w 1678283"/>
              <a:gd name="connsiteY4" fmla="*/ 37 h 763262"/>
              <a:gd name="connsiteX5" fmla="*/ 1469571 w 1678283"/>
              <a:gd name="connsiteY5" fmla="*/ 76237 h 763262"/>
              <a:gd name="connsiteX6" fmla="*/ 1676400 w 1678283"/>
              <a:gd name="connsiteY6" fmla="*/ 76237 h 763262"/>
              <a:gd name="connsiteX7" fmla="*/ 1567543 w 1678283"/>
              <a:gd name="connsiteY7" fmla="*/ 293951 h 763262"/>
              <a:gd name="connsiteX8" fmla="*/ 1491343 w 1678283"/>
              <a:gd name="connsiteY8" fmla="*/ 424580 h 763262"/>
              <a:gd name="connsiteX9" fmla="*/ 1251857 w 1678283"/>
              <a:gd name="connsiteY9" fmla="*/ 631408 h 763262"/>
              <a:gd name="connsiteX10" fmla="*/ 1066800 w 1678283"/>
              <a:gd name="connsiteY10" fmla="*/ 718494 h 763262"/>
              <a:gd name="connsiteX11" fmla="*/ 827314 w 1678283"/>
              <a:gd name="connsiteY11" fmla="*/ 762037 h 763262"/>
              <a:gd name="connsiteX12" fmla="*/ 544285 w 1678283"/>
              <a:gd name="connsiteY12" fmla="*/ 740265 h 763262"/>
              <a:gd name="connsiteX13" fmla="*/ 326571 w 1678283"/>
              <a:gd name="connsiteY13" fmla="*/ 631408 h 763262"/>
              <a:gd name="connsiteX14" fmla="*/ 174171 w 1678283"/>
              <a:gd name="connsiteY14" fmla="*/ 468122 h 763262"/>
              <a:gd name="connsiteX15" fmla="*/ 65314 w 1678283"/>
              <a:gd name="connsiteY15" fmla="*/ 315722 h 763262"/>
              <a:gd name="connsiteX0" fmla="*/ 0 w 1635710"/>
              <a:gd name="connsiteY0" fmla="*/ 130665 h 763262"/>
              <a:gd name="connsiteX1" fmla="*/ 217714 w 1635710"/>
              <a:gd name="connsiteY1" fmla="*/ 54465 h 763262"/>
              <a:gd name="connsiteX2" fmla="*/ 522514 w 1635710"/>
              <a:gd name="connsiteY2" fmla="*/ 108894 h 763262"/>
              <a:gd name="connsiteX3" fmla="*/ 838200 w 1635710"/>
              <a:gd name="connsiteY3" fmla="*/ 87122 h 763262"/>
              <a:gd name="connsiteX4" fmla="*/ 1197428 w 1635710"/>
              <a:gd name="connsiteY4" fmla="*/ 37 h 763262"/>
              <a:gd name="connsiteX5" fmla="*/ 1469571 w 1635710"/>
              <a:gd name="connsiteY5" fmla="*/ 76237 h 763262"/>
              <a:gd name="connsiteX6" fmla="*/ 1632857 w 1635710"/>
              <a:gd name="connsiteY6" fmla="*/ 76237 h 763262"/>
              <a:gd name="connsiteX7" fmla="*/ 1567543 w 1635710"/>
              <a:gd name="connsiteY7" fmla="*/ 293951 h 763262"/>
              <a:gd name="connsiteX8" fmla="*/ 1491343 w 1635710"/>
              <a:gd name="connsiteY8" fmla="*/ 424580 h 763262"/>
              <a:gd name="connsiteX9" fmla="*/ 1251857 w 1635710"/>
              <a:gd name="connsiteY9" fmla="*/ 631408 h 763262"/>
              <a:gd name="connsiteX10" fmla="*/ 1066800 w 1635710"/>
              <a:gd name="connsiteY10" fmla="*/ 718494 h 763262"/>
              <a:gd name="connsiteX11" fmla="*/ 827314 w 1635710"/>
              <a:gd name="connsiteY11" fmla="*/ 762037 h 763262"/>
              <a:gd name="connsiteX12" fmla="*/ 544285 w 1635710"/>
              <a:gd name="connsiteY12" fmla="*/ 740265 h 763262"/>
              <a:gd name="connsiteX13" fmla="*/ 326571 w 1635710"/>
              <a:gd name="connsiteY13" fmla="*/ 631408 h 763262"/>
              <a:gd name="connsiteX14" fmla="*/ 174171 w 1635710"/>
              <a:gd name="connsiteY14" fmla="*/ 468122 h 763262"/>
              <a:gd name="connsiteX15" fmla="*/ 65314 w 1635710"/>
              <a:gd name="connsiteY15" fmla="*/ 315722 h 763262"/>
              <a:gd name="connsiteX0" fmla="*/ 0 w 1635710"/>
              <a:gd name="connsiteY0" fmla="*/ 130665 h 763262"/>
              <a:gd name="connsiteX1" fmla="*/ 217714 w 1635710"/>
              <a:gd name="connsiteY1" fmla="*/ 54465 h 763262"/>
              <a:gd name="connsiteX2" fmla="*/ 522514 w 1635710"/>
              <a:gd name="connsiteY2" fmla="*/ 108894 h 763262"/>
              <a:gd name="connsiteX3" fmla="*/ 838200 w 1635710"/>
              <a:gd name="connsiteY3" fmla="*/ 87122 h 763262"/>
              <a:gd name="connsiteX4" fmla="*/ 1197428 w 1635710"/>
              <a:gd name="connsiteY4" fmla="*/ 37 h 763262"/>
              <a:gd name="connsiteX5" fmla="*/ 1469571 w 1635710"/>
              <a:gd name="connsiteY5" fmla="*/ 76237 h 763262"/>
              <a:gd name="connsiteX6" fmla="*/ 1632857 w 1635710"/>
              <a:gd name="connsiteY6" fmla="*/ 76237 h 763262"/>
              <a:gd name="connsiteX7" fmla="*/ 1567543 w 1635710"/>
              <a:gd name="connsiteY7" fmla="*/ 293951 h 763262"/>
              <a:gd name="connsiteX8" fmla="*/ 1491343 w 1635710"/>
              <a:gd name="connsiteY8" fmla="*/ 424580 h 763262"/>
              <a:gd name="connsiteX9" fmla="*/ 1338943 w 1635710"/>
              <a:gd name="connsiteY9" fmla="*/ 576980 h 763262"/>
              <a:gd name="connsiteX10" fmla="*/ 1066800 w 1635710"/>
              <a:gd name="connsiteY10" fmla="*/ 718494 h 763262"/>
              <a:gd name="connsiteX11" fmla="*/ 827314 w 1635710"/>
              <a:gd name="connsiteY11" fmla="*/ 762037 h 763262"/>
              <a:gd name="connsiteX12" fmla="*/ 544285 w 1635710"/>
              <a:gd name="connsiteY12" fmla="*/ 740265 h 763262"/>
              <a:gd name="connsiteX13" fmla="*/ 326571 w 1635710"/>
              <a:gd name="connsiteY13" fmla="*/ 631408 h 763262"/>
              <a:gd name="connsiteX14" fmla="*/ 174171 w 1635710"/>
              <a:gd name="connsiteY14" fmla="*/ 468122 h 763262"/>
              <a:gd name="connsiteX15" fmla="*/ 65314 w 1635710"/>
              <a:gd name="connsiteY15" fmla="*/ 315722 h 763262"/>
              <a:gd name="connsiteX0" fmla="*/ 0 w 1635710"/>
              <a:gd name="connsiteY0" fmla="*/ 130665 h 762208"/>
              <a:gd name="connsiteX1" fmla="*/ 217714 w 1635710"/>
              <a:gd name="connsiteY1" fmla="*/ 54465 h 762208"/>
              <a:gd name="connsiteX2" fmla="*/ 522514 w 1635710"/>
              <a:gd name="connsiteY2" fmla="*/ 108894 h 762208"/>
              <a:gd name="connsiteX3" fmla="*/ 838200 w 1635710"/>
              <a:gd name="connsiteY3" fmla="*/ 87122 h 762208"/>
              <a:gd name="connsiteX4" fmla="*/ 1197428 w 1635710"/>
              <a:gd name="connsiteY4" fmla="*/ 37 h 762208"/>
              <a:gd name="connsiteX5" fmla="*/ 1469571 w 1635710"/>
              <a:gd name="connsiteY5" fmla="*/ 76237 h 762208"/>
              <a:gd name="connsiteX6" fmla="*/ 1632857 w 1635710"/>
              <a:gd name="connsiteY6" fmla="*/ 76237 h 762208"/>
              <a:gd name="connsiteX7" fmla="*/ 1567543 w 1635710"/>
              <a:gd name="connsiteY7" fmla="*/ 293951 h 762208"/>
              <a:gd name="connsiteX8" fmla="*/ 1491343 w 1635710"/>
              <a:gd name="connsiteY8" fmla="*/ 424580 h 762208"/>
              <a:gd name="connsiteX9" fmla="*/ 1338943 w 1635710"/>
              <a:gd name="connsiteY9" fmla="*/ 576980 h 762208"/>
              <a:gd name="connsiteX10" fmla="*/ 1066800 w 1635710"/>
              <a:gd name="connsiteY10" fmla="*/ 718494 h 762208"/>
              <a:gd name="connsiteX11" fmla="*/ 827314 w 1635710"/>
              <a:gd name="connsiteY11" fmla="*/ 762037 h 762208"/>
              <a:gd name="connsiteX12" fmla="*/ 555171 w 1635710"/>
              <a:gd name="connsiteY12" fmla="*/ 729379 h 762208"/>
              <a:gd name="connsiteX13" fmla="*/ 326571 w 1635710"/>
              <a:gd name="connsiteY13" fmla="*/ 631408 h 762208"/>
              <a:gd name="connsiteX14" fmla="*/ 174171 w 1635710"/>
              <a:gd name="connsiteY14" fmla="*/ 468122 h 762208"/>
              <a:gd name="connsiteX15" fmla="*/ 65314 w 1635710"/>
              <a:gd name="connsiteY15" fmla="*/ 315722 h 762208"/>
              <a:gd name="connsiteX0" fmla="*/ 0 w 1635710"/>
              <a:gd name="connsiteY0" fmla="*/ 130665 h 762350"/>
              <a:gd name="connsiteX1" fmla="*/ 217714 w 1635710"/>
              <a:gd name="connsiteY1" fmla="*/ 54465 h 762350"/>
              <a:gd name="connsiteX2" fmla="*/ 522514 w 1635710"/>
              <a:gd name="connsiteY2" fmla="*/ 108894 h 762350"/>
              <a:gd name="connsiteX3" fmla="*/ 838200 w 1635710"/>
              <a:gd name="connsiteY3" fmla="*/ 87122 h 762350"/>
              <a:gd name="connsiteX4" fmla="*/ 1197428 w 1635710"/>
              <a:gd name="connsiteY4" fmla="*/ 37 h 762350"/>
              <a:gd name="connsiteX5" fmla="*/ 1469571 w 1635710"/>
              <a:gd name="connsiteY5" fmla="*/ 76237 h 762350"/>
              <a:gd name="connsiteX6" fmla="*/ 1632857 w 1635710"/>
              <a:gd name="connsiteY6" fmla="*/ 76237 h 762350"/>
              <a:gd name="connsiteX7" fmla="*/ 1567543 w 1635710"/>
              <a:gd name="connsiteY7" fmla="*/ 293951 h 762350"/>
              <a:gd name="connsiteX8" fmla="*/ 1491343 w 1635710"/>
              <a:gd name="connsiteY8" fmla="*/ 424580 h 762350"/>
              <a:gd name="connsiteX9" fmla="*/ 1338943 w 1635710"/>
              <a:gd name="connsiteY9" fmla="*/ 576980 h 762350"/>
              <a:gd name="connsiteX10" fmla="*/ 1066800 w 1635710"/>
              <a:gd name="connsiteY10" fmla="*/ 718494 h 762350"/>
              <a:gd name="connsiteX11" fmla="*/ 827314 w 1635710"/>
              <a:gd name="connsiteY11" fmla="*/ 762037 h 762350"/>
              <a:gd name="connsiteX12" fmla="*/ 555171 w 1635710"/>
              <a:gd name="connsiteY12" fmla="*/ 729379 h 762350"/>
              <a:gd name="connsiteX13" fmla="*/ 348343 w 1635710"/>
              <a:gd name="connsiteY13" fmla="*/ 587865 h 762350"/>
              <a:gd name="connsiteX14" fmla="*/ 174171 w 1635710"/>
              <a:gd name="connsiteY14" fmla="*/ 468122 h 762350"/>
              <a:gd name="connsiteX15" fmla="*/ 65314 w 1635710"/>
              <a:gd name="connsiteY15" fmla="*/ 315722 h 762350"/>
              <a:gd name="connsiteX0" fmla="*/ 0 w 1635710"/>
              <a:gd name="connsiteY0" fmla="*/ 130665 h 762350"/>
              <a:gd name="connsiteX1" fmla="*/ 217714 w 1635710"/>
              <a:gd name="connsiteY1" fmla="*/ 54465 h 762350"/>
              <a:gd name="connsiteX2" fmla="*/ 522514 w 1635710"/>
              <a:gd name="connsiteY2" fmla="*/ 108894 h 762350"/>
              <a:gd name="connsiteX3" fmla="*/ 838200 w 1635710"/>
              <a:gd name="connsiteY3" fmla="*/ 87122 h 762350"/>
              <a:gd name="connsiteX4" fmla="*/ 1197428 w 1635710"/>
              <a:gd name="connsiteY4" fmla="*/ 37 h 762350"/>
              <a:gd name="connsiteX5" fmla="*/ 1469571 w 1635710"/>
              <a:gd name="connsiteY5" fmla="*/ 76237 h 762350"/>
              <a:gd name="connsiteX6" fmla="*/ 1632857 w 1635710"/>
              <a:gd name="connsiteY6" fmla="*/ 76237 h 762350"/>
              <a:gd name="connsiteX7" fmla="*/ 1567543 w 1635710"/>
              <a:gd name="connsiteY7" fmla="*/ 293951 h 762350"/>
              <a:gd name="connsiteX8" fmla="*/ 1491343 w 1635710"/>
              <a:gd name="connsiteY8" fmla="*/ 424580 h 762350"/>
              <a:gd name="connsiteX9" fmla="*/ 1338943 w 1635710"/>
              <a:gd name="connsiteY9" fmla="*/ 576980 h 762350"/>
              <a:gd name="connsiteX10" fmla="*/ 1066800 w 1635710"/>
              <a:gd name="connsiteY10" fmla="*/ 718494 h 762350"/>
              <a:gd name="connsiteX11" fmla="*/ 827314 w 1635710"/>
              <a:gd name="connsiteY11" fmla="*/ 762037 h 762350"/>
              <a:gd name="connsiteX12" fmla="*/ 555171 w 1635710"/>
              <a:gd name="connsiteY12" fmla="*/ 729379 h 762350"/>
              <a:gd name="connsiteX13" fmla="*/ 348343 w 1635710"/>
              <a:gd name="connsiteY13" fmla="*/ 587865 h 762350"/>
              <a:gd name="connsiteX14" fmla="*/ 206828 w 1635710"/>
              <a:gd name="connsiteY14" fmla="*/ 446350 h 762350"/>
              <a:gd name="connsiteX15" fmla="*/ 65314 w 1635710"/>
              <a:gd name="connsiteY15" fmla="*/ 315722 h 762350"/>
              <a:gd name="connsiteX0" fmla="*/ 0 w 1635710"/>
              <a:gd name="connsiteY0" fmla="*/ 130665 h 762350"/>
              <a:gd name="connsiteX1" fmla="*/ 217714 w 1635710"/>
              <a:gd name="connsiteY1" fmla="*/ 54465 h 762350"/>
              <a:gd name="connsiteX2" fmla="*/ 522514 w 1635710"/>
              <a:gd name="connsiteY2" fmla="*/ 108894 h 762350"/>
              <a:gd name="connsiteX3" fmla="*/ 838200 w 1635710"/>
              <a:gd name="connsiteY3" fmla="*/ 87122 h 762350"/>
              <a:gd name="connsiteX4" fmla="*/ 1197428 w 1635710"/>
              <a:gd name="connsiteY4" fmla="*/ 37 h 762350"/>
              <a:gd name="connsiteX5" fmla="*/ 1469571 w 1635710"/>
              <a:gd name="connsiteY5" fmla="*/ 76237 h 762350"/>
              <a:gd name="connsiteX6" fmla="*/ 1632857 w 1635710"/>
              <a:gd name="connsiteY6" fmla="*/ 76237 h 762350"/>
              <a:gd name="connsiteX7" fmla="*/ 1567543 w 1635710"/>
              <a:gd name="connsiteY7" fmla="*/ 293951 h 762350"/>
              <a:gd name="connsiteX8" fmla="*/ 1491343 w 1635710"/>
              <a:gd name="connsiteY8" fmla="*/ 424580 h 762350"/>
              <a:gd name="connsiteX9" fmla="*/ 1338943 w 1635710"/>
              <a:gd name="connsiteY9" fmla="*/ 576980 h 762350"/>
              <a:gd name="connsiteX10" fmla="*/ 1066800 w 1635710"/>
              <a:gd name="connsiteY10" fmla="*/ 718494 h 762350"/>
              <a:gd name="connsiteX11" fmla="*/ 827314 w 1635710"/>
              <a:gd name="connsiteY11" fmla="*/ 762037 h 762350"/>
              <a:gd name="connsiteX12" fmla="*/ 555171 w 1635710"/>
              <a:gd name="connsiteY12" fmla="*/ 729379 h 762350"/>
              <a:gd name="connsiteX13" fmla="*/ 348343 w 1635710"/>
              <a:gd name="connsiteY13" fmla="*/ 587865 h 762350"/>
              <a:gd name="connsiteX14" fmla="*/ 206828 w 1635710"/>
              <a:gd name="connsiteY14" fmla="*/ 446350 h 762350"/>
              <a:gd name="connsiteX15" fmla="*/ 87086 w 1635710"/>
              <a:gd name="connsiteY15" fmla="*/ 304837 h 762350"/>
              <a:gd name="connsiteX0" fmla="*/ 0 w 1613939"/>
              <a:gd name="connsiteY0" fmla="*/ 119779 h 762350"/>
              <a:gd name="connsiteX1" fmla="*/ 195943 w 1613939"/>
              <a:gd name="connsiteY1" fmla="*/ 54465 h 762350"/>
              <a:gd name="connsiteX2" fmla="*/ 500743 w 1613939"/>
              <a:gd name="connsiteY2" fmla="*/ 108894 h 762350"/>
              <a:gd name="connsiteX3" fmla="*/ 816429 w 1613939"/>
              <a:gd name="connsiteY3" fmla="*/ 87122 h 762350"/>
              <a:gd name="connsiteX4" fmla="*/ 1175657 w 1613939"/>
              <a:gd name="connsiteY4" fmla="*/ 37 h 762350"/>
              <a:gd name="connsiteX5" fmla="*/ 1447800 w 1613939"/>
              <a:gd name="connsiteY5" fmla="*/ 76237 h 762350"/>
              <a:gd name="connsiteX6" fmla="*/ 1611086 w 1613939"/>
              <a:gd name="connsiteY6" fmla="*/ 76237 h 762350"/>
              <a:gd name="connsiteX7" fmla="*/ 1545772 w 1613939"/>
              <a:gd name="connsiteY7" fmla="*/ 293951 h 762350"/>
              <a:gd name="connsiteX8" fmla="*/ 1469572 w 1613939"/>
              <a:gd name="connsiteY8" fmla="*/ 424580 h 762350"/>
              <a:gd name="connsiteX9" fmla="*/ 1317172 w 1613939"/>
              <a:gd name="connsiteY9" fmla="*/ 576980 h 762350"/>
              <a:gd name="connsiteX10" fmla="*/ 1045029 w 1613939"/>
              <a:gd name="connsiteY10" fmla="*/ 718494 h 762350"/>
              <a:gd name="connsiteX11" fmla="*/ 805543 w 1613939"/>
              <a:gd name="connsiteY11" fmla="*/ 762037 h 762350"/>
              <a:gd name="connsiteX12" fmla="*/ 533400 w 1613939"/>
              <a:gd name="connsiteY12" fmla="*/ 729379 h 762350"/>
              <a:gd name="connsiteX13" fmla="*/ 326572 w 1613939"/>
              <a:gd name="connsiteY13" fmla="*/ 587865 h 762350"/>
              <a:gd name="connsiteX14" fmla="*/ 185057 w 1613939"/>
              <a:gd name="connsiteY14" fmla="*/ 446350 h 762350"/>
              <a:gd name="connsiteX15" fmla="*/ 65315 w 1613939"/>
              <a:gd name="connsiteY15" fmla="*/ 304837 h 762350"/>
              <a:gd name="connsiteX0" fmla="*/ 0 w 1613939"/>
              <a:gd name="connsiteY0" fmla="*/ 119779 h 762350"/>
              <a:gd name="connsiteX1" fmla="*/ 195943 w 1613939"/>
              <a:gd name="connsiteY1" fmla="*/ 54465 h 762350"/>
              <a:gd name="connsiteX2" fmla="*/ 500743 w 1613939"/>
              <a:gd name="connsiteY2" fmla="*/ 108894 h 762350"/>
              <a:gd name="connsiteX3" fmla="*/ 816429 w 1613939"/>
              <a:gd name="connsiteY3" fmla="*/ 87122 h 762350"/>
              <a:gd name="connsiteX4" fmla="*/ 1175657 w 1613939"/>
              <a:gd name="connsiteY4" fmla="*/ 37 h 762350"/>
              <a:gd name="connsiteX5" fmla="*/ 1447800 w 1613939"/>
              <a:gd name="connsiteY5" fmla="*/ 76237 h 762350"/>
              <a:gd name="connsiteX6" fmla="*/ 1611086 w 1613939"/>
              <a:gd name="connsiteY6" fmla="*/ 76237 h 762350"/>
              <a:gd name="connsiteX7" fmla="*/ 1545772 w 1613939"/>
              <a:gd name="connsiteY7" fmla="*/ 293951 h 762350"/>
              <a:gd name="connsiteX8" fmla="*/ 1469572 w 1613939"/>
              <a:gd name="connsiteY8" fmla="*/ 424580 h 762350"/>
              <a:gd name="connsiteX9" fmla="*/ 1317172 w 1613939"/>
              <a:gd name="connsiteY9" fmla="*/ 576980 h 762350"/>
              <a:gd name="connsiteX10" fmla="*/ 1045029 w 1613939"/>
              <a:gd name="connsiteY10" fmla="*/ 718494 h 762350"/>
              <a:gd name="connsiteX11" fmla="*/ 805543 w 1613939"/>
              <a:gd name="connsiteY11" fmla="*/ 762037 h 762350"/>
              <a:gd name="connsiteX12" fmla="*/ 533400 w 1613939"/>
              <a:gd name="connsiteY12" fmla="*/ 729379 h 762350"/>
              <a:gd name="connsiteX13" fmla="*/ 326572 w 1613939"/>
              <a:gd name="connsiteY13" fmla="*/ 587865 h 762350"/>
              <a:gd name="connsiteX14" fmla="*/ 152400 w 1613939"/>
              <a:gd name="connsiteY14" fmla="*/ 468122 h 762350"/>
              <a:gd name="connsiteX15" fmla="*/ 65315 w 1613939"/>
              <a:gd name="connsiteY15" fmla="*/ 304837 h 762350"/>
              <a:gd name="connsiteX0" fmla="*/ 0 w 1613939"/>
              <a:gd name="connsiteY0" fmla="*/ 119779 h 762260"/>
              <a:gd name="connsiteX1" fmla="*/ 195943 w 1613939"/>
              <a:gd name="connsiteY1" fmla="*/ 54465 h 762260"/>
              <a:gd name="connsiteX2" fmla="*/ 500743 w 1613939"/>
              <a:gd name="connsiteY2" fmla="*/ 108894 h 762260"/>
              <a:gd name="connsiteX3" fmla="*/ 816429 w 1613939"/>
              <a:gd name="connsiteY3" fmla="*/ 87122 h 762260"/>
              <a:gd name="connsiteX4" fmla="*/ 1175657 w 1613939"/>
              <a:gd name="connsiteY4" fmla="*/ 37 h 762260"/>
              <a:gd name="connsiteX5" fmla="*/ 1447800 w 1613939"/>
              <a:gd name="connsiteY5" fmla="*/ 76237 h 762260"/>
              <a:gd name="connsiteX6" fmla="*/ 1611086 w 1613939"/>
              <a:gd name="connsiteY6" fmla="*/ 76237 h 762260"/>
              <a:gd name="connsiteX7" fmla="*/ 1545772 w 1613939"/>
              <a:gd name="connsiteY7" fmla="*/ 293951 h 762260"/>
              <a:gd name="connsiteX8" fmla="*/ 1469572 w 1613939"/>
              <a:gd name="connsiteY8" fmla="*/ 424580 h 762260"/>
              <a:gd name="connsiteX9" fmla="*/ 1317172 w 1613939"/>
              <a:gd name="connsiteY9" fmla="*/ 576980 h 762260"/>
              <a:gd name="connsiteX10" fmla="*/ 1045029 w 1613939"/>
              <a:gd name="connsiteY10" fmla="*/ 718494 h 762260"/>
              <a:gd name="connsiteX11" fmla="*/ 805543 w 1613939"/>
              <a:gd name="connsiteY11" fmla="*/ 762037 h 762260"/>
              <a:gd name="connsiteX12" fmla="*/ 533400 w 1613939"/>
              <a:gd name="connsiteY12" fmla="*/ 729379 h 762260"/>
              <a:gd name="connsiteX13" fmla="*/ 326572 w 1613939"/>
              <a:gd name="connsiteY13" fmla="*/ 609636 h 762260"/>
              <a:gd name="connsiteX14" fmla="*/ 152400 w 1613939"/>
              <a:gd name="connsiteY14" fmla="*/ 468122 h 762260"/>
              <a:gd name="connsiteX15" fmla="*/ 65315 w 1613939"/>
              <a:gd name="connsiteY15" fmla="*/ 304837 h 762260"/>
              <a:gd name="connsiteX0" fmla="*/ 0 w 1613939"/>
              <a:gd name="connsiteY0" fmla="*/ 119779 h 762260"/>
              <a:gd name="connsiteX1" fmla="*/ 195943 w 1613939"/>
              <a:gd name="connsiteY1" fmla="*/ 54465 h 762260"/>
              <a:gd name="connsiteX2" fmla="*/ 500743 w 1613939"/>
              <a:gd name="connsiteY2" fmla="*/ 108894 h 762260"/>
              <a:gd name="connsiteX3" fmla="*/ 816429 w 1613939"/>
              <a:gd name="connsiteY3" fmla="*/ 87122 h 762260"/>
              <a:gd name="connsiteX4" fmla="*/ 1175657 w 1613939"/>
              <a:gd name="connsiteY4" fmla="*/ 37 h 762260"/>
              <a:gd name="connsiteX5" fmla="*/ 1447800 w 1613939"/>
              <a:gd name="connsiteY5" fmla="*/ 76237 h 762260"/>
              <a:gd name="connsiteX6" fmla="*/ 1611086 w 1613939"/>
              <a:gd name="connsiteY6" fmla="*/ 76237 h 762260"/>
              <a:gd name="connsiteX7" fmla="*/ 1545772 w 1613939"/>
              <a:gd name="connsiteY7" fmla="*/ 293951 h 762260"/>
              <a:gd name="connsiteX8" fmla="*/ 1469572 w 1613939"/>
              <a:gd name="connsiteY8" fmla="*/ 424580 h 762260"/>
              <a:gd name="connsiteX9" fmla="*/ 1317172 w 1613939"/>
              <a:gd name="connsiteY9" fmla="*/ 576980 h 762260"/>
              <a:gd name="connsiteX10" fmla="*/ 1045029 w 1613939"/>
              <a:gd name="connsiteY10" fmla="*/ 718494 h 762260"/>
              <a:gd name="connsiteX11" fmla="*/ 805543 w 1613939"/>
              <a:gd name="connsiteY11" fmla="*/ 762037 h 762260"/>
              <a:gd name="connsiteX12" fmla="*/ 533400 w 1613939"/>
              <a:gd name="connsiteY12" fmla="*/ 729379 h 762260"/>
              <a:gd name="connsiteX13" fmla="*/ 326572 w 1613939"/>
              <a:gd name="connsiteY13" fmla="*/ 609636 h 762260"/>
              <a:gd name="connsiteX14" fmla="*/ 152400 w 1613939"/>
              <a:gd name="connsiteY14" fmla="*/ 468122 h 762260"/>
              <a:gd name="connsiteX15" fmla="*/ 21772 w 1613939"/>
              <a:gd name="connsiteY15" fmla="*/ 315722 h 762260"/>
              <a:gd name="connsiteX0" fmla="*/ 0 w 1668367"/>
              <a:gd name="connsiteY0" fmla="*/ 108893 h 762260"/>
              <a:gd name="connsiteX1" fmla="*/ 250371 w 1668367"/>
              <a:gd name="connsiteY1" fmla="*/ 54465 h 762260"/>
              <a:gd name="connsiteX2" fmla="*/ 555171 w 1668367"/>
              <a:gd name="connsiteY2" fmla="*/ 108894 h 762260"/>
              <a:gd name="connsiteX3" fmla="*/ 870857 w 1668367"/>
              <a:gd name="connsiteY3" fmla="*/ 87122 h 762260"/>
              <a:gd name="connsiteX4" fmla="*/ 1230085 w 1668367"/>
              <a:gd name="connsiteY4" fmla="*/ 37 h 762260"/>
              <a:gd name="connsiteX5" fmla="*/ 1502228 w 1668367"/>
              <a:gd name="connsiteY5" fmla="*/ 76237 h 762260"/>
              <a:gd name="connsiteX6" fmla="*/ 1665514 w 1668367"/>
              <a:gd name="connsiteY6" fmla="*/ 76237 h 762260"/>
              <a:gd name="connsiteX7" fmla="*/ 1600200 w 1668367"/>
              <a:gd name="connsiteY7" fmla="*/ 293951 h 762260"/>
              <a:gd name="connsiteX8" fmla="*/ 1524000 w 1668367"/>
              <a:gd name="connsiteY8" fmla="*/ 424580 h 762260"/>
              <a:gd name="connsiteX9" fmla="*/ 1371600 w 1668367"/>
              <a:gd name="connsiteY9" fmla="*/ 576980 h 762260"/>
              <a:gd name="connsiteX10" fmla="*/ 1099457 w 1668367"/>
              <a:gd name="connsiteY10" fmla="*/ 718494 h 762260"/>
              <a:gd name="connsiteX11" fmla="*/ 859971 w 1668367"/>
              <a:gd name="connsiteY11" fmla="*/ 762037 h 762260"/>
              <a:gd name="connsiteX12" fmla="*/ 587828 w 1668367"/>
              <a:gd name="connsiteY12" fmla="*/ 729379 h 762260"/>
              <a:gd name="connsiteX13" fmla="*/ 381000 w 1668367"/>
              <a:gd name="connsiteY13" fmla="*/ 609636 h 762260"/>
              <a:gd name="connsiteX14" fmla="*/ 206828 w 1668367"/>
              <a:gd name="connsiteY14" fmla="*/ 468122 h 762260"/>
              <a:gd name="connsiteX15" fmla="*/ 76200 w 1668367"/>
              <a:gd name="connsiteY15" fmla="*/ 315722 h 762260"/>
              <a:gd name="connsiteX0" fmla="*/ 0 w 1603053"/>
              <a:gd name="connsiteY0" fmla="*/ 108893 h 762260"/>
              <a:gd name="connsiteX1" fmla="*/ 185057 w 1603053"/>
              <a:gd name="connsiteY1" fmla="*/ 54465 h 762260"/>
              <a:gd name="connsiteX2" fmla="*/ 489857 w 1603053"/>
              <a:gd name="connsiteY2" fmla="*/ 108894 h 762260"/>
              <a:gd name="connsiteX3" fmla="*/ 805543 w 1603053"/>
              <a:gd name="connsiteY3" fmla="*/ 87122 h 762260"/>
              <a:gd name="connsiteX4" fmla="*/ 1164771 w 1603053"/>
              <a:gd name="connsiteY4" fmla="*/ 37 h 762260"/>
              <a:gd name="connsiteX5" fmla="*/ 1436914 w 1603053"/>
              <a:gd name="connsiteY5" fmla="*/ 76237 h 762260"/>
              <a:gd name="connsiteX6" fmla="*/ 1600200 w 1603053"/>
              <a:gd name="connsiteY6" fmla="*/ 76237 h 762260"/>
              <a:gd name="connsiteX7" fmla="*/ 1534886 w 1603053"/>
              <a:gd name="connsiteY7" fmla="*/ 293951 h 762260"/>
              <a:gd name="connsiteX8" fmla="*/ 1458686 w 1603053"/>
              <a:gd name="connsiteY8" fmla="*/ 424580 h 762260"/>
              <a:gd name="connsiteX9" fmla="*/ 1306286 w 1603053"/>
              <a:gd name="connsiteY9" fmla="*/ 576980 h 762260"/>
              <a:gd name="connsiteX10" fmla="*/ 1034143 w 1603053"/>
              <a:gd name="connsiteY10" fmla="*/ 718494 h 762260"/>
              <a:gd name="connsiteX11" fmla="*/ 794657 w 1603053"/>
              <a:gd name="connsiteY11" fmla="*/ 762037 h 762260"/>
              <a:gd name="connsiteX12" fmla="*/ 522514 w 1603053"/>
              <a:gd name="connsiteY12" fmla="*/ 729379 h 762260"/>
              <a:gd name="connsiteX13" fmla="*/ 315686 w 1603053"/>
              <a:gd name="connsiteY13" fmla="*/ 609636 h 762260"/>
              <a:gd name="connsiteX14" fmla="*/ 141514 w 1603053"/>
              <a:gd name="connsiteY14" fmla="*/ 468122 h 762260"/>
              <a:gd name="connsiteX15" fmla="*/ 10886 w 1603053"/>
              <a:gd name="connsiteY15" fmla="*/ 315722 h 762260"/>
              <a:gd name="connsiteX0" fmla="*/ 0 w 1657481"/>
              <a:gd name="connsiteY0" fmla="*/ 98007 h 762260"/>
              <a:gd name="connsiteX1" fmla="*/ 239485 w 1657481"/>
              <a:gd name="connsiteY1" fmla="*/ 54465 h 762260"/>
              <a:gd name="connsiteX2" fmla="*/ 544285 w 1657481"/>
              <a:gd name="connsiteY2" fmla="*/ 108894 h 762260"/>
              <a:gd name="connsiteX3" fmla="*/ 859971 w 1657481"/>
              <a:gd name="connsiteY3" fmla="*/ 87122 h 762260"/>
              <a:gd name="connsiteX4" fmla="*/ 1219199 w 1657481"/>
              <a:gd name="connsiteY4" fmla="*/ 37 h 762260"/>
              <a:gd name="connsiteX5" fmla="*/ 1491342 w 1657481"/>
              <a:gd name="connsiteY5" fmla="*/ 76237 h 762260"/>
              <a:gd name="connsiteX6" fmla="*/ 1654628 w 1657481"/>
              <a:gd name="connsiteY6" fmla="*/ 76237 h 762260"/>
              <a:gd name="connsiteX7" fmla="*/ 1589314 w 1657481"/>
              <a:gd name="connsiteY7" fmla="*/ 293951 h 762260"/>
              <a:gd name="connsiteX8" fmla="*/ 1513114 w 1657481"/>
              <a:gd name="connsiteY8" fmla="*/ 424580 h 762260"/>
              <a:gd name="connsiteX9" fmla="*/ 1360714 w 1657481"/>
              <a:gd name="connsiteY9" fmla="*/ 576980 h 762260"/>
              <a:gd name="connsiteX10" fmla="*/ 1088571 w 1657481"/>
              <a:gd name="connsiteY10" fmla="*/ 718494 h 762260"/>
              <a:gd name="connsiteX11" fmla="*/ 849085 w 1657481"/>
              <a:gd name="connsiteY11" fmla="*/ 762037 h 762260"/>
              <a:gd name="connsiteX12" fmla="*/ 576942 w 1657481"/>
              <a:gd name="connsiteY12" fmla="*/ 729379 h 762260"/>
              <a:gd name="connsiteX13" fmla="*/ 370114 w 1657481"/>
              <a:gd name="connsiteY13" fmla="*/ 609636 h 762260"/>
              <a:gd name="connsiteX14" fmla="*/ 195942 w 1657481"/>
              <a:gd name="connsiteY14" fmla="*/ 468122 h 762260"/>
              <a:gd name="connsiteX15" fmla="*/ 65314 w 1657481"/>
              <a:gd name="connsiteY15" fmla="*/ 315722 h 762260"/>
              <a:gd name="connsiteX0" fmla="*/ 0 w 1657481"/>
              <a:gd name="connsiteY0" fmla="*/ 98007 h 762260"/>
              <a:gd name="connsiteX1" fmla="*/ 239485 w 1657481"/>
              <a:gd name="connsiteY1" fmla="*/ 54465 h 762260"/>
              <a:gd name="connsiteX2" fmla="*/ 544285 w 1657481"/>
              <a:gd name="connsiteY2" fmla="*/ 108894 h 762260"/>
              <a:gd name="connsiteX3" fmla="*/ 859971 w 1657481"/>
              <a:gd name="connsiteY3" fmla="*/ 87122 h 762260"/>
              <a:gd name="connsiteX4" fmla="*/ 1219199 w 1657481"/>
              <a:gd name="connsiteY4" fmla="*/ 37 h 762260"/>
              <a:gd name="connsiteX5" fmla="*/ 1491342 w 1657481"/>
              <a:gd name="connsiteY5" fmla="*/ 76237 h 762260"/>
              <a:gd name="connsiteX6" fmla="*/ 1654628 w 1657481"/>
              <a:gd name="connsiteY6" fmla="*/ 76237 h 762260"/>
              <a:gd name="connsiteX7" fmla="*/ 1589314 w 1657481"/>
              <a:gd name="connsiteY7" fmla="*/ 293951 h 762260"/>
              <a:gd name="connsiteX8" fmla="*/ 1513114 w 1657481"/>
              <a:gd name="connsiteY8" fmla="*/ 424580 h 762260"/>
              <a:gd name="connsiteX9" fmla="*/ 1360714 w 1657481"/>
              <a:gd name="connsiteY9" fmla="*/ 576980 h 762260"/>
              <a:gd name="connsiteX10" fmla="*/ 1088571 w 1657481"/>
              <a:gd name="connsiteY10" fmla="*/ 718494 h 762260"/>
              <a:gd name="connsiteX11" fmla="*/ 849085 w 1657481"/>
              <a:gd name="connsiteY11" fmla="*/ 762037 h 762260"/>
              <a:gd name="connsiteX12" fmla="*/ 576942 w 1657481"/>
              <a:gd name="connsiteY12" fmla="*/ 729379 h 762260"/>
              <a:gd name="connsiteX13" fmla="*/ 370114 w 1657481"/>
              <a:gd name="connsiteY13" fmla="*/ 609636 h 762260"/>
              <a:gd name="connsiteX14" fmla="*/ 195942 w 1657481"/>
              <a:gd name="connsiteY14" fmla="*/ 468122 h 762260"/>
              <a:gd name="connsiteX15" fmla="*/ 119743 w 1657481"/>
              <a:gd name="connsiteY15" fmla="*/ 315722 h 762260"/>
              <a:gd name="connsiteX0" fmla="*/ 0 w 1657481"/>
              <a:gd name="connsiteY0" fmla="*/ 98007 h 762260"/>
              <a:gd name="connsiteX1" fmla="*/ 239485 w 1657481"/>
              <a:gd name="connsiteY1" fmla="*/ 54465 h 762260"/>
              <a:gd name="connsiteX2" fmla="*/ 544285 w 1657481"/>
              <a:gd name="connsiteY2" fmla="*/ 108894 h 762260"/>
              <a:gd name="connsiteX3" fmla="*/ 859971 w 1657481"/>
              <a:gd name="connsiteY3" fmla="*/ 87122 h 762260"/>
              <a:gd name="connsiteX4" fmla="*/ 1219199 w 1657481"/>
              <a:gd name="connsiteY4" fmla="*/ 37 h 762260"/>
              <a:gd name="connsiteX5" fmla="*/ 1491342 w 1657481"/>
              <a:gd name="connsiteY5" fmla="*/ 76237 h 762260"/>
              <a:gd name="connsiteX6" fmla="*/ 1654628 w 1657481"/>
              <a:gd name="connsiteY6" fmla="*/ 76237 h 762260"/>
              <a:gd name="connsiteX7" fmla="*/ 1589314 w 1657481"/>
              <a:gd name="connsiteY7" fmla="*/ 293951 h 762260"/>
              <a:gd name="connsiteX8" fmla="*/ 1513114 w 1657481"/>
              <a:gd name="connsiteY8" fmla="*/ 424580 h 762260"/>
              <a:gd name="connsiteX9" fmla="*/ 1360714 w 1657481"/>
              <a:gd name="connsiteY9" fmla="*/ 576980 h 762260"/>
              <a:gd name="connsiteX10" fmla="*/ 1088571 w 1657481"/>
              <a:gd name="connsiteY10" fmla="*/ 718494 h 762260"/>
              <a:gd name="connsiteX11" fmla="*/ 849085 w 1657481"/>
              <a:gd name="connsiteY11" fmla="*/ 762037 h 762260"/>
              <a:gd name="connsiteX12" fmla="*/ 576942 w 1657481"/>
              <a:gd name="connsiteY12" fmla="*/ 729379 h 762260"/>
              <a:gd name="connsiteX13" fmla="*/ 370114 w 1657481"/>
              <a:gd name="connsiteY13" fmla="*/ 609636 h 762260"/>
              <a:gd name="connsiteX14" fmla="*/ 239484 w 1657481"/>
              <a:gd name="connsiteY14" fmla="*/ 468122 h 762260"/>
              <a:gd name="connsiteX15" fmla="*/ 119743 w 1657481"/>
              <a:gd name="connsiteY15" fmla="*/ 315722 h 762260"/>
              <a:gd name="connsiteX0" fmla="*/ 0 w 1657481"/>
              <a:gd name="connsiteY0" fmla="*/ 98007 h 762037"/>
              <a:gd name="connsiteX1" fmla="*/ 239485 w 1657481"/>
              <a:gd name="connsiteY1" fmla="*/ 54465 h 762037"/>
              <a:gd name="connsiteX2" fmla="*/ 544285 w 1657481"/>
              <a:gd name="connsiteY2" fmla="*/ 108894 h 762037"/>
              <a:gd name="connsiteX3" fmla="*/ 859971 w 1657481"/>
              <a:gd name="connsiteY3" fmla="*/ 87122 h 762037"/>
              <a:gd name="connsiteX4" fmla="*/ 1219199 w 1657481"/>
              <a:gd name="connsiteY4" fmla="*/ 37 h 762037"/>
              <a:gd name="connsiteX5" fmla="*/ 1491342 w 1657481"/>
              <a:gd name="connsiteY5" fmla="*/ 76237 h 762037"/>
              <a:gd name="connsiteX6" fmla="*/ 1654628 w 1657481"/>
              <a:gd name="connsiteY6" fmla="*/ 76237 h 762037"/>
              <a:gd name="connsiteX7" fmla="*/ 1589314 w 1657481"/>
              <a:gd name="connsiteY7" fmla="*/ 293951 h 762037"/>
              <a:gd name="connsiteX8" fmla="*/ 1513114 w 1657481"/>
              <a:gd name="connsiteY8" fmla="*/ 424580 h 762037"/>
              <a:gd name="connsiteX9" fmla="*/ 1360714 w 1657481"/>
              <a:gd name="connsiteY9" fmla="*/ 576980 h 762037"/>
              <a:gd name="connsiteX10" fmla="*/ 1088571 w 1657481"/>
              <a:gd name="connsiteY10" fmla="*/ 718494 h 762037"/>
              <a:gd name="connsiteX11" fmla="*/ 849085 w 1657481"/>
              <a:gd name="connsiteY11" fmla="*/ 762037 h 762037"/>
              <a:gd name="connsiteX12" fmla="*/ 555170 w 1657481"/>
              <a:gd name="connsiteY12" fmla="*/ 718494 h 762037"/>
              <a:gd name="connsiteX13" fmla="*/ 370114 w 1657481"/>
              <a:gd name="connsiteY13" fmla="*/ 609636 h 762037"/>
              <a:gd name="connsiteX14" fmla="*/ 239484 w 1657481"/>
              <a:gd name="connsiteY14" fmla="*/ 468122 h 762037"/>
              <a:gd name="connsiteX15" fmla="*/ 119743 w 1657481"/>
              <a:gd name="connsiteY15" fmla="*/ 315722 h 762037"/>
              <a:gd name="connsiteX0" fmla="*/ 0 w 1657481"/>
              <a:gd name="connsiteY0" fmla="*/ 98007 h 762037"/>
              <a:gd name="connsiteX1" fmla="*/ 239485 w 1657481"/>
              <a:gd name="connsiteY1" fmla="*/ 54465 h 762037"/>
              <a:gd name="connsiteX2" fmla="*/ 544285 w 1657481"/>
              <a:gd name="connsiteY2" fmla="*/ 108894 h 762037"/>
              <a:gd name="connsiteX3" fmla="*/ 859971 w 1657481"/>
              <a:gd name="connsiteY3" fmla="*/ 87122 h 762037"/>
              <a:gd name="connsiteX4" fmla="*/ 1219199 w 1657481"/>
              <a:gd name="connsiteY4" fmla="*/ 37 h 762037"/>
              <a:gd name="connsiteX5" fmla="*/ 1491342 w 1657481"/>
              <a:gd name="connsiteY5" fmla="*/ 76237 h 762037"/>
              <a:gd name="connsiteX6" fmla="*/ 1654628 w 1657481"/>
              <a:gd name="connsiteY6" fmla="*/ 76237 h 762037"/>
              <a:gd name="connsiteX7" fmla="*/ 1589314 w 1657481"/>
              <a:gd name="connsiteY7" fmla="*/ 293951 h 762037"/>
              <a:gd name="connsiteX8" fmla="*/ 1513114 w 1657481"/>
              <a:gd name="connsiteY8" fmla="*/ 424580 h 762037"/>
              <a:gd name="connsiteX9" fmla="*/ 1328057 w 1657481"/>
              <a:gd name="connsiteY9" fmla="*/ 609637 h 762037"/>
              <a:gd name="connsiteX10" fmla="*/ 1088571 w 1657481"/>
              <a:gd name="connsiteY10" fmla="*/ 718494 h 762037"/>
              <a:gd name="connsiteX11" fmla="*/ 849085 w 1657481"/>
              <a:gd name="connsiteY11" fmla="*/ 762037 h 762037"/>
              <a:gd name="connsiteX12" fmla="*/ 555170 w 1657481"/>
              <a:gd name="connsiteY12" fmla="*/ 718494 h 762037"/>
              <a:gd name="connsiteX13" fmla="*/ 370114 w 1657481"/>
              <a:gd name="connsiteY13" fmla="*/ 609636 h 762037"/>
              <a:gd name="connsiteX14" fmla="*/ 239484 w 1657481"/>
              <a:gd name="connsiteY14" fmla="*/ 468122 h 762037"/>
              <a:gd name="connsiteX15" fmla="*/ 119743 w 1657481"/>
              <a:gd name="connsiteY15" fmla="*/ 315722 h 762037"/>
              <a:gd name="connsiteX0" fmla="*/ 0 w 1657481"/>
              <a:gd name="connsiteY0" fmla="*/ 98007 h 762037"/>
              <a:gd name="connsiteX1" fmla="*/ 239485 w 1657481"/>
              <a:gd name="connsiteY1" fmla="*/ 54465 h 762037"/>
              <a:gd name="connsiteX2" fmla="*/ 544285 w 1657481"/>
              <a:gd name="connsiteY2" fmla="*/ 108894 h 762037"/>
              <a:gd name="connsiteX3" fmla="*/ 859971 w 1657481"/>
              <a:gd name="connsiteY3" fmla="*/ 87122 h 762037"/>
              <a:gd name="connsiteX4" fmla="*/ 1219199 w 1657481"/>
              <a:gd name="connsiteY4" fmla="*/ 37 h 762037"/>
              <a:gd name="connsiteX5" fmla="*/ 1491342 w 1657481"/>
              <a:gd name="connsiteY5" fmla="*/ 76237 h 762037"/>
              <a:gd name="connsiteX6" fmla="*/ 1654628 w 1657481"/>
              <a:gd name="connsiteY6" fmla="*/ 76237 h 762037"/>
              <a:gd name="connsiteX7" fmla="*/ 1589314 w 1657481"/>
              <a:gd name="connsiteY7" fmla="*/ 293951 h 762037"/>
              <a:gd name="connsiteX8" fmla="*/ 1513114 w 1657481"/>
              <a:gd name="connsiteY8" fmla="*/ 424580 h 762037"/>
              <a:gd name="connsiteX9" fmla="*/ 1328057 w 1657481"/>
              <a:gd name="connsiteY9" fmla="*/ 609637 h 762037"/>
              <a:gd name="connsiteX10" fmla="*/ 1088571 w 1657481"/>
              <a:gd name="connsiteY10" fmla="*/ 718494 h 762037"/>
              <a:gd name="connsiteX11" fmla="*/ 849085 w 1657481"/>
              <a:gd name="connsiteY11" fmla="*/ 762037 h 762037"/>
              <a:gd name="connsiteX12" fmla="*/ 555170 w 1657481"/>
              <a:gd name="connsiteY12" fmla="*/ 718494 h 762037"/>
              <a:gd name="connsiteX13" fmla="*/ 370114 w 1657481"/>
              <a:gd name="connsiteY13" fmla="*/ 609636 h 762037"/>
              <a:gd name="connsiteX14" fmla="*/ 239484 w 1657481"/>
              <a:gd name="connsiteY14" fmla="*/ 468122 h 762037"/>
              <a:gd name="connsiteX15" fmla="*/ 76200 w 1657481"/>
              <a:gd name="connsiteY15" fmla="*/ 283065 h 762037"/>
              <a:gd name="connsiteX0" fmla="*/ 0 w 1657481"/>
              <a:gd name="connsiteY0" fmla="*/ 98007 h 762037"/>
              <a:gd name="connsiteX1" fmla="*/ 239485 w 1657481"/>
              <a:gd name="connsiteY1" fmla="*/ 54465 h 762037"/>
              <a:gd name="connsiteX2" fmla="*/ 544285 w 1657481"/>
              <a:gd name="connsiteY2" fmla="*/ 108894 h 762037"/>
              <a:gd name="connsiteX3" fmla="*/ 859971 w 1657481"/>
              <a:gd name="connsiteY3" fmla="*/ 87122 h 762037"/>
              <a:gd name="connsiteX4" fmla="*/ 1219199 w 1657481"/>
              <a:gd name="connsiteY4" fmla="*/ 37 h 762037"/>
              <a:gd name="connsiteX5" fmla="*/ 1491342 w 1657481"/>
              <a:gd name="connsiteY5" fmla="*/ 76237 h 762037"/>
              <a:gd name="connsiteX6" fmla="*/ 1654628 w 1657481"/>
              <a:gd name="connsiteY6" fmla="*/ 76237 h 762037"/>
              <a:gd name="connsiteX7" fmla="*/ 1589314 w 1657481"/>
              <a:gd name="connsiteY7" fmla="*/ 293951 h 762037"/>
              <a:gd name="connsiteX8" fmla="*/ 1513114 w 1657481"/>
              <a:gd name="connsiteY8" fmla="*/ 424580 h 762037"/>
              <a:gd name="connsiteX9" fmla="*/ 1328057 w 1657481"/>
              <a:gd name="connsiteY9" fmla="*/ 609637 h 762037"/>
              <a:gd name="connsiteX10" fmla="*/ 1088571 w 1657481"/>
              <a:gd name="connsiteY10" fmla="*/ 718494 h 762037"/>
              <a:gd name="connsiteX11" fmla="*/ 849085 w 1657481"/>
              <a:gd name="connsiteY11" fmla="*/ 762037 h 762037"/>
              <a:gd name="connsiteX12" fmla="*/ 555170 w 1657481"/>
              <a:gd name="connsiteY12" fmla="*/ 718494 h 762037"/>
              <a:gd name="connsiteX13" fmla="*/ 370114 w 1657481"/>
              <a:gd name="connsiteY13" fmla="*/ 609636 h 762037"/>
              <a:gd name="connsiteX14" fmla="*/ 239484 w 1657481"/>
              <a:gd name="connsiteY14" fmla="*/ 500779 h 762037"/>
              <a:gd name="connsiteX15" fmla="*/ 76200 w 1657481"/>
              <a:gd name="connsiteY15" fmla="*/ 283065 h 762037"/>
              <a:gd name="connsiteX0" fmla="*/ 0 w 1733880"/>
              <a:gd name="connsiteY0" fmla="*/ 98007 h 762037"/>
              <a:gd name="connsiteX1" fmla="*/ 239485 w 1733880"/>
              <a:gd name="connsiteY1" fmla="*/ 54465 h 762037"/>
              <a:gd name="connsiteX2" fmla="*/ 544285 w 1733880"/>
              <a:gd name="connsiteY2" fmla="*/ 108894 h 762037"/>
              <a:gd name="connsiteX3" fmla="*/ 859971 w 1733880"/>
              <a:gd name="connsiteY3" fmla="*/ 87122 h 762037"/>
              <a:gd name="connsiteX4" fmla="*/ 1219199 w 1733880"/>
              <a:gd name="connsiteY4" fmla="*/ 37 h 762037"/>
              <a:gd name="connsiteX5" fmla="*/ 1491342 w 1733880"/>
              <a:gd name="connsiteY5" fmla="*/ 76237 h 762037"/>
              <a:gd name="connsiteX6" fmla="*/ 1732394 w 1733880"/>
              <a:gd name="connsiteY6" fmla="*/ 76236 h 762037"/>
              <a:gd name="connsiteX7" fmla="*/ 1589314 w 1733880"/>
              <a:gd name="connsiteY7" fmla="*/ 293951 h 762037"/>
              <a:gd name="connsiteX8" fmla="*/ 1513114 w 1733880"/>
              <a:gd name="connsiteY8" fmla="*/ 424580 h 762037"/>
              <a:gd name="connsiteX9" fmla="*/ 1328057 w 1733880"/>
              <a:gd name="connsiteY9" fmla="*/ 609637 h 762037"/>
              <a:gd name="connsiteX10" fmla="*/ 1088571 w 1733880"/>
              <a:gd name="connsiteY10" fmla="*/ 718494 h 762037"/>
              <a:gd name="connsiteX11" fmla="*/ 849085 w 1733880"/>
              <a:gd name="connsiteY11" fmla="*/ 762037 h 762037"/>
              <a:gd name="connsiteX12" fmla="*/ 555170 w 1733880"/>
              <a:gd name="connsiteY12" fmla="*/ 718494 h 762037"/>
              <a:gd name="connsiteX13" fmla="*/ 370114 w 1733880"/>
              <a:gd name="connsiteY13" fmla="*/ 609636 h 762037"/>
              <a:gd name="connsiteX14" fmla="*/ 239484 w 1733880"/>
              <a:gd name="connsiteY14" fmla="*/ 500779 h 762037"/>
              <a:gd name="connsiteX15" fmla="*/ 76200 w 1733880"/>
              <a:gd name="connsiteY15" fmla="*/ 283065 h 762037"/>
              <a:gd name="connsiteX0" fmla="*/ 0 w 1738259"/>
              <a:gd name="connsiteY0" fmla="*/ 98007 h 762037"/>
              <a:gd name="connsiteX1" fmla="*/ 239485 w 1738259"/>
              <a:gd name="connsiteY1" fmla="*/ 54465 h 762037"/>
              <a:gd name="connsiteX2" fmla="*/ 544285 w 1738259"/>
              <a:gd name="connsiteY2" fmla="*/ 108894 h 762037"/>
              <a:gd name="connsiteX3" fmla="*/ 859971 w 1738259"/>
              <a:gd name="connsiteY3" fmla="*/ 87122 h 762037"/>
              <a:gd name="connsiteX4" fmla="*/ 1219199 w 1738259"/>
              <a:gd name="connsiteY4" fmla="*/ 37 h 762037"/>
              <a:gd name="connsiteX5" fmla="*/ 1491342 w 1738259"/>
              <a:gd name="connsiteY5" fmla="*/ 76237 h 762037"/>
              <a:gd name="connsiteX6" fmla="*/ 1732394 w 1738259"/>
              <a:gd name="connsiteY6" fmla="*/ 76236 h 762037"/>
              <a:gd name="connsiteX7" fmla="*/ 1651528 w 1738259"/>
              <a:gd name="connsiteY7" fmla="*/ 277545 h 762037"/>
              <a:gd name="connsiteX8" fmla="*/ 1513114 w 1738259"/>
              <a:gd name="connsiteY8" fmla="*/ 424580 h 762037"/>
              <a:gd name="connsiteX9" fmla="*/ 1328057 w 1738259"/>
              <a:gd name="connsiteY9" fmla="*/ 609637 h 762037"/>
              <a:gd name="connsiteX10" fmla="*/ 1088571 w 1738259"/>
              <a:gd name="connsiteY10" fmla="*/ 718494 h 762037"/>
              <a:gd name="connsiteX11" fmla="*/ 849085 w 1738259"/>
              <a:gd name="connsiteY11" fmla="*/ 762037 h 762037"/>
              <a:gd name="connsiteX12" fmla="*/ 555170 w 1738259"/>
              <a:gd name="connsiteY12" fmla="*/ 718494 h 762037"/>
              <a:gd name="connsiteX13" fmla="*/ 370114 w 1738259"/>
              <a:gd name="connsiteY13" fmla="*/ 609636 h 762037"/>
              <a:gd name="connsiteX14" fmla="*/ 239484 w 1738259"/>
              <a:gd name="connsiteY14" fmla="*/ 500779 h 762037"/>
              <a:gd name="connsiteX15" fmla="*/ 76200 w 1738259"/>
              <a:gd name="connsiteY15" fmla="*/ 283065 h 762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738259" h="762037">
                <a:moveTo>
                  <a:pt x="0" y="98007"/>
                </a:moveTo>
                <a:cubicBezTo>
                  <a:pt x="65314" y="61721"/>
                  <a:pt x="148771" y="52651"/>
                  <a:pt x="239485" y="54465"/>
                </a:cubicBezTo>
                <a:cubicBezTo>
                  <a:pt x="330199" y="56279"/>
                  <a:pt x="440871" y="103451"/>
                  <a:pt x="544285" y="108894"/>
                </a:cubicBezTo>
                <a:cubicBezTo>
                  <a:pt x="647699" y="114337"/>
                  <a:pt x="747485" y="105265"/>
                  <a:pt x="859971" y="87122"/>
                </a:cubicBezTo>
                <a:cubicBezTo>
                  <a:pt x="972457" y="68979"/>
                  <a:pt x="1113971" y="1851"/>
                  <a:pt x="1219199" y="37"/>
                </a:cubicBezTo>
                <a:cubicBezTo>
                  <a:pt x="1324428" y="-1777"/>
                  <a:pt x="1405810" y="63537"/>
                  <a:pt x="1491342" y="76237"/>
                </a:cubicBezTo>
                <a:cubicBezTo>
                  <a:pt x="1576874" y="88937"/>
                  <a:pt x="1705696" y="42685"/>
                  <a:pt x="1732394" y="76236"/>
                </a:cubicBezTo>
                <a:cubicBezTo>
                  <a:pt x="1759092" y="109787"/>
                  <a:pt x="1688075" y="219488"/>
                  <a:pt x="1651528" y="277545"/>
                </a:cubicBezTo>
                <a:cubicBezTo>
                  <a:pt x="1614981" y="335602"/>
                  <a:pt x="1567026" y="369231"/>
                  <a:pt x="1513114" y="424580"/>
                </a:cubicBezTo>
                <a:cubicBezTo>
                  <a:pt x="1459202" y="479929"/>
                  <a:pt x="1398814" y="560651"/>
                  <a:pt x="1328057" y="609637"/>
                </a:cubicBezTo>
                <a:cubicBezTo>
                  <a:pt x="1257300" y="658623"/>
                  <a:pt x="1168400" y="693094"/>
                  <a:pt x="1088571" y="718494"/>
                </a:cubicBezTo>
                <a:cubicBezTo>
                  <a:pt x="1008742" y="743894"/>
                  <a:pt x="937985" y="762037"/>
                  <a:pt x="849085" y="762037"/>
                </a:cubicBezTo>
                <a:cubicBezTo>
                  <a:pt x="760185" y="762037"/>
                  <a:pt x="634999" y="743894"/>
                  <a:pt x="555170" y="718494"/>
                </a:cubicBezTo>
                <a:cubicBezTo>
                  <a:pt x="475342" y="693094"/>
                  <a:pt x="422728" y="645922"/>
                  <a:pt x="370114" y="609636"/>
                </a:cubicBezTo>
                <a:cubicBezTo>
                  <a:pt x="317500" y="573350"/>
                  <a:pt x="288470" y="555207"/>
                  <a:pt x="239484" y="500779"/>
                </a:cubicBezTo>
                <a:cubicBezTo>
                  <a:pt x="190498" y="446351"/>
                  <a:pt x="108857" y="332958"/>
                  <a:pt x="76200" y="283065"/>
                </a:cubicBezTo>
              </a:path>
            </a:pathLst>
          </a:custGeom>
          <a:gradFill flip="none" rotWithShape="1">
            <a:gsLst>
              <a:gs pos="0">
                <a:srgbClr val="00B0F0">
                  <a:shade val="30000"/>
                  <a:satMod val="115000"/>
                </a:srgbClr>
              </a:gs>
              <a:gs pos="50000">
                <a:srgbClr val="00B0F0">
                  <a:shade val="67500"/>
                  <a:satMod val="115000"/>
                </a:srgbClr>
              </a:gs>
              <a:gs pos="100000">
                <a:srgbClr val="00B0F0">
                  <a:shade val="100000"/>
                  <a:satMod val="115000"/>
                </a:srgbClr>
              </a:gs>
            </a:gsLst>
            <a:lin ang="162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6" name="Freeform 75"/>
          <p:cNvSpPr/>
          <p:nvPr/>
        </p:nvSpPr>
        <p:spPr>
          <a:xfrm>
            <a:off x="8774002" y="4706574"/>
            <a:ext cx="765354" cy="190940"/>
          </a:xfrm>
          <a:custGeom>
            <a:avLst/>
            <a:gdLst>
              <a:gd name="connsiteX0" fmla="*/ 0 w 1678283"/>
              <a:gd name="connsiteY0" fmla="*/ 130665 h 763262"/>
              <a:gd name="connsiteX1" fmla="*/ 217714 w 1678283"/>
              <a:gd name="connsiteY1" fmla="*/ 54465 h 763262"/>
              <a:gd name="connsiteX2" fmla="*/ 522514 w 1678283"/>
              <a:gd name="connsiteY2" fmla="*/ 108894 h 763262"/>
              <a:gd name="connsiteX3" fmla="*/ 838200 w 1678283"/>
              <a:gd name="connsiteY3" fmla="*/ 87122 h 763262"/>
              <a:gd name="connsiteX4" fmla="*/ 1197428 w 1678283"/>
              <a:gd name="connsiteY4" fmla="*/ 37 h 763262"/>
              <a:gd name="connsiteX5" fmla="*/ 1469571 w 1678283"/>
              <a:gd name="connsiteY5" fmla="*/ 76237 h 763262"/>
              <a:gd name="connsiteX6" fmla="*/ 1676400 w 1678283"/>
              <a:gd name="connsiteY6" fmla="*/ 76237 h 763262"/>
              <a:gd name="connsiteX7" fmla="*/ 1567543 w 1678283"/>
              <a:gd name="connsiteY7" fmla="*/ 272180 h 763262"/>
              <a:gd name="connsiteX8" fmla="*/ 1491343 w 1678283"/>
              <a:gd name="connsiteY8" fmla="*/ 424580 h 763262"/>
              <a:gd name="connsiteX9" fmla="*/ 1251857 w 1678283"/>
              <a:gd name="connsiteY9" fmla="*/ 631408 h 763262"/>
              <a:gd name="connsiteX10" fmla="*/ 1066800 w 1678283"/>
              <a:gd name="connsiteY10" fmla="*/ 718494 h 763262"/>
              <a:gd name="connsiteX11" fmla="*/ 827314 w 1678283"/>
              <a:gd name="connsiteY11" fmla="*/ 762037 h 763262"/>
              <a:gd name="connsiteX12" fmla="*/ 544285 w 1678283"/>
              <a:gd name="connsiteY12" fmla="*/ 740265 h 763262"/>
              <a:gd name="connsiteX13" fmla="*/ 326571 w 1678283"/>
              <a:gd name="connsiteY13" fmla="*/ 631408 h 763262"/>
              <a:gd name="connsiteX14" fmla="*/ 174171 w 1678283"/>
              <a:gd name="connsiteY14" fmla="*/ 468122 h 763262"/>
              <a:gd name="connsiteX15" fmla="*/ 65314 w 1678283"/>
              <a:gd name="connsiteY15" fmla="*/ 315722 h 763262"/>
              <a:gd name="connsiteX0" fmla="*/ 0 w 1678283"/>
              <a:gd name="connsiteY0" fmla="*/ 130665 h 763262"/>
              <a:gd name="connsiteX1" fmla="*/ 217714 w 1678283"/>
              <a:gd name="connsiteY1" fmla="*/ 54465 h 763262"/>
              <a:gd name="connsiteX2" fmla="*/ 522514 w 1678283"/>
              <a:gd name="connsiteY2" fmla="*/ 108894 h 763262"/>
              <a:gd name="connsiteX3" fmla="*/ 838200 w 1678283"/>
              <a:gd name="connsiteY3" fmla="*/ 87122 h 763262"/>
              <a:gd name="connsiteX4" fmla="*/ 1197428 w 1678283"/>
              <a:gd name="connsiteY4" fmla="*/ 37 h 763262"/>
              <a:gd name="connsiteX5" fmla="*/ 1469571 w 1678283"/>
              <a:gd name="connsiteY5" fmla="*/ 76237 h 763262"/>
              <a:gd name="connsiteX6" fmla="*/ 1676400 w 1678283"/>
              <a:gd name="connsiteY6" fmla="*/ 76237 h 763262"/>
              <a:gd name="connsiteX7" fmla="*/ 1567543 w 1678283"/>
              <a:gd name="connsiteY7" fmla="*/ 293951 h 763262"/>
              <a:gd name="connsiteX8" fmla="*/ 1491343 w 1678283"/>
              <a:gd name="connsiteY8" fmla="*/ 424580 h 763262"/>
              <a:gd name="connsiteX9" fmla="*/ 1251857 w 1678283"/>
              <a:gd name="connsiteY9" fmla="*/ 631408 h 763262"/>
              <a:gd name="connsiteX10" fmla="*/ 1066800 w 1678283"/>
              <a:gd name="connsiteY10" fmla="*/ 718494 h 763262"/>
              <a:gd name="connsiteX11" fmla="*/ 827314 w 1678283"/>
              <a:gd name="connsiteY11" fmla="*/ 762037 h 763262"/>
              <a:gd name="connsiteX12" fmla="*/ 544285 w 1678283"/>
              <a:gd name="connsiteY12" fmla="*/ 740265 h 763262"/>
              <a:gd name="connsiteX13" fmla="*/ 326571 w 1678283"/>
              <a:gd name="connsiteY13" fmla="*/ 631408 h 763262"/>
              <a:gd name="connsiteX14" fmla="*/ 174171 w 1678283"/>
              <a:gd name="connsiteY14" fmla="*/ 468122 h 763262"/>
              <a:gd name="connsiteX15" fmla="*/ 65314 w 1678283"/>
              <a:gd name="connsiteY15" fmla="*/ 315722 h 763262"/>
              <a:gd name="connsiteX0" fmla="*/ 0 w 1635710"/>
              <a:gd name="connsiteY0" fmla="*/ 130665 h 763262"/>
              <a:gd name="connsiteX1" fmla="*/ 217714 w 1635710"/>
              <a:gd name="connsiteY1" fmla="*/ 54465 h 763262"/>
              <a:gd name="connsiteX2" fmla="*/ 522514 w 1635710"/>
              <a:gd name="connsiteY2" fmla="*/ 108894 h 763262"/>
              <a:gd name="connsiteX3" fmla="*/ 838200 w 1635710"/>
              <a:gd name="connsiteY3" fmla="*/ 87122 h 763262"/>
              <a:gd name="connsiteX4" fmla="*/ 1197428 w 1635710"/>
              <a:gd name="connsiteY4" fmla="*/ 37 h 763262"/>
              <a:gd name="connsiteX5" fmla="*/ 1469571 w 1635710"/>
              <a:gd name="connsiteY5" fmla="*/ 76237 h 763262"/>
              <a:gd name="connsiteX6" fmla="*/ 1632857 w 1635710"/>
              <a:gd name="connsiteY6" fmla="*/ 76237 h 763262"/>
              <a:gd name="connsiteX7" fmla="*/ 1567543 w 1635710"/>
              <a:gd name="connsiteY7" fmla="*/ 293951 h 763262"/>
              <a:gd name="connsiteX8" fmla="*/ 1491343 w 1635710"/>
              <a:gd name="connsiteY8" fmla="*/ 424580 h 763262"/>
              <a:gd name="connsiteX9" fmla="*/ 1251857 w 1635710"/>
              <a:gd name="connsiteY9" fmla="*/ 631408 h 763262"/>
              <a:gd name="connsiteX10" fmla="*/ 1066800 w 1635710"/>
              <a:gd name="connsiteY10" fmla="*/ 718494 h 763262"/>
              <a:gd name="connsiteX11" fmla="*/ 827314 w 1635710"/>
              <a:gd name="connsiteY11" fmla="*/ 762037 h 763262"/>
              <a:gd name="connsiteX12" fmla="*/ 544285 w 1635710"/>
              <a:gd name="connsiteY12" fmla="*/ 740265 h 763262"/>
              <a:gd name="connsiteX13" fmla="*/ 326571 w 1635710"/>
              <a:gd name="connsiteY13" fmla="*/ 631408 h 763262"/>
              <a:gd name="connsiteX14" fmla="*/ 174171 w 1635710"/>
              <a:gd name="connsiteY14" fmla="*/ 468122 h 763262"/>
              <a:gd name="connsiteX15" fmla="*/ 65314 w 1635710"/>
              <a:gd name="connsiteY15" fmla="*/ 315722 h 763262"/>
              <a:gd name="connsiteX0" fmla="*/ 0 w 1635710"/>
              <a:gd name="connsiteY0" fmla="*/ 130665 h 763262"/>
              <a:gd name="connsiteX1" fmla="*/ 217714 w 1635710"/>
              <a:gd name="connsiteY1" fmla="*/ 54465 h 763262"/>
              <a:gd name="connsiteX2" fmla="*/ 522514 w 1635710"/>
              <a:gd name="connsiteY2" fmla="*/ 108894 h 763262"/>
              <a:gd name="connsiteX3" fmla="*/ 838200 w 1635710"/>
              <a:gd name="connsiteY3" fmla="*/ 87122 h 763262"/>
              <a:gd name="connsiteX4" fmla="*/ 1197428 w 1635710"/>
              <a:gd name="connsiteY4" fmla="*/ 37 h 763262"/>
              <a:gd name="connsiteX5" fmla="*/ 1469571 w 1635710"/>
              <a:gd name="connsiteY5" fmla="*/ 76237 h 763262"/>
              <a:gd name="connsiteX6" fmla="*/ 1632857 w 1635710"/>
              <a:gd name="connsiteY6" fmla="*/ 76237 h 763262"/>
              <a:gd name="connsiteX7" fmla="*/ 1567543 w 1635710"/>
              <a:gd name="connsiteY7" fmla="*/ 293951 h 763262"/>
              <a:gd name="connsiteX8" fmla="*/ 1491343 w 1635710"/>
              <a:gd name="connsiteY8" fmla="*/ 424580 h 763262"/>
              <a:gd name="connsiteX9" fmla="*/ 1338943 w 1635710"/>
              <a:gd name="connsiteY9" fmla="*/ 576980 h 763262"/>
              <a:gd name="connsiteX10" fmla="*/ 1066800 w 1635710"/>
              <a:gd name="connsiteY10" fmla="*/ 718494 h 763262"/>
              <a:gd name="connsiteX11" fmla="*/ 827314 w 1635710"/>
              <a:gd name="connsiteY11" fmla="*/ 762037 h 763262"/>
              <a:gd name="connsiteX12" fmla="*/ 544285 w 1635710"/>
              <a:gd name="connsiteY12" fmla="*/ 740265 h 763262"/>
              <a:gd name="connsiteX13" fmla="*/ 326571 w 1635710"/>
              <a:gd name="connsiteY13" fmla="*/ 631408 h 763262"/>
              <a:gd name="connsiteX14" fmla="*/ 174171 w 1635710"/>
              <a:gd name="connsiteY14" fmla="*/ 468122 h 763262"/>
              <a:gd name="connsiteX15" fmla="*/ 65314 w 1635710"/>
              <a:gd name="connsiteY15" fmla="*/ 315722 h 763262"/>
              <a:gd name="connsiteX0" fmla="*/ 0 w 1635710"/>
              <a:gd name="connsiteY0" fmla="*/ 130665 h 762208"/>
              <a:gd name="connsiteX1" fmla="*/ 217714 w 1635710"/>
              <a:gd name="connsiteY1" fmla="*/ 54465 h 762208"/>
              <a:gd name="connsiteX2" fmla="*/ 522514 w 1635710"/>
              <a:gd name="connsiteY2" fmla="*/ 108894 h 762208"/>
              <a:gd name="connsiteX3" fmla="*/ 838200 w 1635710"/>
              <a:gd name="connsiteY3" fmla="*/ 87122 h 762208"/>
              <a:gd name="connsiteX4" fmla="*/ 1197428 w 1635710"/>
              <a:gd name="connsiteY4" fmla="*/ 37 h 762208"/>
              <a:gd name="connsiteX5" fmla="*/ 1469571 w 1635710"/>
              <a:gd name="connsiteY5" fmla="*/ 76237 h 762208"/>
              <a:gd name="connsiteX6" fmla="*/ 1632857 w 1635710"/>
              <a:gd name="connsiteY6" fmla="*/ 76237 h 762208"/>
              <a:gd name="connsiteX7" fmla="*/ 1567543 w 1635710"/>
              <a:gd name="connsiteY7" fmla="*/ 293951 h 762208"/>
              <a:gd name="connsiteX8" fmla="*/ 1491343 w 1635710"/>
              <a:gd name="connsiteY8" fmla="*/ 424580 h 762208"/>
              <a:gd name="connsiteX9" fmla="*/ 1338943 w 1635710"/>
              <a:gd name="connsiteY9" fmla="*/ 576980 h 762208"/>
              <a:gd name="connsiteX10" fmla="*/ 1066800 w 1635710"/>
              <a:gd name="connsiteY10" fmla="*/ 718494 h 762208"/>
              <a:gd name="connsiteX11" fmla="*/ 827314 w 1635710"/>
              <a:gd name="connsiteY11" fmla="*/ 762037 h 762208"/>
              <a:gd name="connsiteX12" fmla="*/ 555171 w 1635710"/>
              <a:gd name="connsiteY12" fmla="*/ 729379 h 762208"/>
              <a:gd name="connsiteX13" fmla="*/ 326571 w 1635710"/>
              <a:gd name="connsiteY13" fmla="*/ 631408 h 762208"/>
              <a:gd name="connsiteX14" fmla="*/ 174171 w 1635710"/>
              <a:gd name="connsiteY14" fmla="*/ 468122 h 762208"/>
              <a:gd name="connsiteX15" fmla="*/ 65314 w 1635710"/>
              <a:gd name="connsiteY15" fmla="*/ 315722 h 762208"/>
              <a:gd name="connsiteX0" fmla="*/ 0 w 1635710"/>
              <a:gd name="connsiteY0" fmla="*/ 130665 h 762350"/>
              <a:gd name="connsiteX1" fmla="*/ 217714 w 1635710"/>
              <a:gd name="connsiteY1" fmla="*/ 54465 h 762350"/>
              <a:gd name="connsiteX2" fmla="*/ 522514 w 1635710"/>
              <a:gd name="connsiteY2" fmla="*/ 108894 h 762350"/>
              <a:gd name="connsiteX3" fmla="*/ 838200 w 1635710"/>
              <a:gd name="connsiteY3" fmla="*/ 87122 h 762350"/>
              <a:gd name="connsiteX4" fmla="*/ 1197428 w 1635710"/>
              <a:gd name="connsiteY4" fmla="*/ 37 h 762350"/>
              <a:gd name="connsiteX5" fmla="*/ 1469571 w 1635710"/>
              <a:gd name="connsiteY5" fmla="*/ 76237 h 762350"/>
              <a:gd name="connsiteX6" fmla="*/ 1632857 w 1635710"/>
              <a:gd name="connsiteY6" fmla="*/ 76237 h 762350"/>
              <a:gd name="connsiteX7" fmla="*/ 1567543 w 1635710"/>
              <a:gd name="connsiteY7" fmla="*/ 293951 h 762350"/>
              <a:gd name="connsiteX8" fmla="*/ 1491343 w 1635710"/>
              <a:gd name="connsiteY8" fmla="*/ 424580 h 762350"/>
              <a:gd name="connsiteX9" fmla="*/ 1338943 w 1635710"/>
              <a:gd name="connsiteY9" fmla="*/ 576980 h 762350"/>
              <a:gd name="connsiteX10" fmla="*/ 1066800 w 1635710"/>
              <a:gd name="connsiteY10" fmla="*/ 718494 h 762350"/>
              <a:gd name="connsiteX11" fmla="*/ 827314 w 1635710"/>
              <a:gd name="connsiteY11" fmla="*/ 762037 h 762350"/>
              <a:gd name="connsiteX12" fmla="*/ 555171 w 1635710"/>
              <a:gd name="connsiteY12" fmla="*/ 729379 h 762350"/>
              <a:gd name="connsiteX13" fmla="*/ 348343 w 1635710"/>
              <a:gd name="connsiteY13" fmla="*/ 587865 h 762350"/>
              <a:gd name="connsiteX14" fmla="*/ 174171 w 1635710"/>
              <a:gd name="connsiteY14" fmla="*/ 468122 h 762350"/>
              <a:gd name="connsiteX15" fmla="*/ 65314 w 1635710"/>
              <a:gd name="connsiteY15" fmla="*/ 315722 h 762350"/>
              <a:gd name="connsiteX0" fmla="*/ 0 w 1635710"/>
              <a:gd name="connsiteY0" fmla="*/ 130665 h 762350"/>
              <a:gd name="connsiteX1" fmla="*/ 217714 w 1635710"/>
              <a:gd name="connsiteY1" fmla="*/ 54465 h 762350"/>
              <a:gd name="connsiteX2" fmla="*/ 522514 w 1635710"/>
              <a:gd name="connsiteY2" fmla="*/ 108894 h 762350"/>
              <a:gd name="connsiteX3" fmla="*/ 838200 w 1635710"/>
              <a:gd name="connsiteY3" fmla="*/ 87122 h 762350"/>
              <a:gd name="connsiteX4" fmla="*/ 1197428 w 1635710"/>
              <a:gd name="connsiteY4" fmla="*/ 37 h 762350"/>
              <a:gd name="connsiteX5" fmla="*/ 1469571 w 1635710"/>
              <a:gd name="connsiteY5" fmla="*/ 76237 h 762350"/>
              <a:gd name="connsiteX6" fmla="*/ 1632857 w 1635710"/>
              <a:gd name="connsiteY6" fmla="*/ 76237 h 762350"/>
              <a:gd name="connsiteX7" fmla="*/ 1567543 w 1635710"/>
              <a:gd name="connsiteY7" fmla="*/ 293951 h 762350"/>
              <a:gd name="connsiteX8" fmla="*/ 1491343 w 1635710"/>
              <a:gd name="connsiteY8" fmla="*/ 424580 h 762350"/>
              <a:gd name="connsiteX9" fmla="*/ 1338943 w 1635710"/>
              <a:gd name="connsiteY9" fmla="*/ 576980 h 762350"/>
              <a:gd name="connsiteX10" fmla="*/ 1066800 w 1635710"/>
              <a:gd name="connsiteY10" fmla="*/ 718494 h 762350"/>
              <a:gd name="connsiteX11" fmla="*/ 827314 w 1635710"/>
              <a:gd name="connsiteY11" fmla="*/ 762037 h 762350"/>
              <a:gd name="connsiteX12" fmla="*/ 555171 w 1635710"/>
              <a:gd name="connsiteY12" fmla="*/ 729379 h 762350"/>
              <a:gd name="connsiteX13" fmla="*/ 348343 w 1635710"/>
              <a:gd name="connsiteY13" fmla="*/ 587865 h 762350"/>
              <a:gd name="connsiteX14" fmla="*/ 206828 w 1635710"/>
              <a:gd name="connsiteY14" fmla="*/ 446350 h 762350"/>
              <a:gd name="connsiteX15" fmla="*/ 65314 w 1635710"/>
              <a:gd name="connsiteY15" fmla="*/ 315722 h 762350"/>
              <a:gd name="connsiteX0" fmla="*/ 0 w 1635710"/>
              <a:gd name="connsiteY0" fmla="*/ 130665 h 762350"/>
              <a:gd name="connsiteX1" fmla="*/ 217714 w 1635710"/>
              <a:gd name="connsiteY1" fmla="*/ 54465 h 762350"/>
              <a:gd name="connsiteX2" fmla="*/ 522514 w 1635710"/>
              <a:gd name="connsiteY2" fmla="*/ 108894 h 762350"/>
              <a:gd name="connsiteX3" fmla="*/ 838200 w 1635710"/>
              <a:gd name="connsiteY3" fmla="*/ 87122 h 762350"/>
              <a:gd name="connsiteX4" fmla="*/ 1197428 w 1635710"/>
              <a:gd name="connsiteY4" fmla="*/ 37 h 762350"/>
              <a:gd name="connsiteX5" fmla="*/ 1469571 w 1635710"/>
              <a:gd name="connsiteY5" fmla="*/ 76237 h 762350"/>
              <a:gd name="connsiteX6" fmla="*/ 1632857 w 1635710"/>
              <a:gd name="connsiteY6" fmla="*/ 76237 h 762350"/>
              <a:gd name="connsiteX7" fmla="*/ 1567543 w 1635710"/>
              <a:gd name="connsiteY7" fmla="*/ 293951 h 762350"/>
              <a:gd name="connsiteX8" fmla="*/ 1491343 w 1635710"/>
              <a:gd name="connsiteY8" fmla="*/ 424580 h 762350"/>
              <a:gd name="connsiteX9" fmla="*/ 1338943 w 1635710"/>
              <a:gd name="connsiteY9" fmla="*/ 576980 h 762350"/>
              <a:gd name="connsiteX10" fmla="*/ 1066800 w 1635710"/>
              <a:gd name="connsiteY10" fmla="*/ 718494 h 762350"/>
              <a:gd name="connsiteX11" fmla="*/ 827314 w 1635710"/>
              <a:gd name="connsiteY11" fmla="*/ 762037 h 762350"/>
              <a:gd name="connsiteX12" fmla="*/ 555171 w 1635710"/>
              <a:gd name="connsiteY12" fmla="*/ 729379 h 762350"/>
              <a:gd name="connsiteX13" fmla="*/ 348343 w 1635710"/>
              <a:gd name="connsiteY13" fmla="*/ 587865 h 762350"/>
              <a:gd name="connsiteX14" fmla="*/ 206828 w 1635710"/>
              <a:gd name="connsiteY14" fmla="*/ 446350 h 762350"/>
              <a:gd name="connsiteX15" fmla="*/ 87086 w 1635710"/>
              <a:gd name="connsiteY15" fmla="*/ 304837 h 762350"/>
              <a:gd name="connsiteX0" fmla="*/ 0 w 1613939"/>
              <a:gd name="connsiteY0" fmla="*/ 119779 h 762350"/>
              <a:gd name="connsiteX1" fmla="*/ 195943 w 1613939"/>
              <a:gd name="connsiteY1" fmla="*/ 54465 h 762350"/>
              <a:gd name="connsiteX2" fmla="*/ 500743 w 1613939"/>
              <a:gd name="connsiteY2" fmla="*/ 108894 h 762350"/>
              <a:gd name="connsiteX3" fmla="*/ 816429 w 1613939"/>
              <a:gd name="connsiteY3" fmla="*/ 87122 h 762350"/>
              <a:gd name="connsiteX4" fmla="*/ 1175657 w 1613939"/>
              <a:gd name="connsiteY4" fmla="*/ 37 h 762350"/>
              <a:gd name="connsiteX5" fmla="*/ 1447800 w 1613939"/>
              <a:gd name="connsiteY5" fmla="*/ 76237 h 762350"/>
              <a:gd name="connsiteX6" fmla="*/ 1611086 w 1613939"/>
              <a:gd name="connsiteY6" fmla="*/ 76237 h 762350"/>
              <a:gd name="connsiteX7" fmla="*/ 1545772 w 1613939"/>
              <a:gd name="connsiteY7" fmla="*/ 293951 h 762350"/>
              <a:gd name="connsiteX8" fmla="*/ 1469572 w 1613939"/>
              <a:gd name="connsiteY8" fmla="*/ 424580 h 762350"/>
              <a:gd name="connsiteX9" fmla="*/ 1317172 w 1613939"/>
              <a:gd name="connsiteY9" fmla="*/ 576980 h 762350"/>
              <a:gd name="connsiteX10" fmla="*/ 1045029 w 1613939"/>
              <a:gd name="connsiteY10" fmla="*/ 718494 h 762350"/>
              <a:gd name="connsiteX11" fmla="*/ 805543 w 1613939"/>
              <a:gd name="connsiteY11" fmla="*/ 762037 h 762350"/>
              <a:gd name="connsiteX12" fmla="*/ 533400 w 1613939"/>
              <a:gd name="connsiteY12" fmla="*/ 729379 h 762350"/>
              <a:gd name="connsiteX13" fmla="*/ 326572 w 1613939"/>
              <a:gd name="connsiteY13" fmla="*/ 587865 h 762350"/>
              <a:gd name="connsiteX14" fmla="*/ 185057 w 1613939"/>
              <a:gd name="connsiteY14" fmla="*/ 446350 h 762350"/>
              <a:gd name="connsiteX15" fmla="*/ 65315 w 1613939"/>
              <a:gd name="connsiteY15" fmla="*/ 304837 h 762350"/>
              <a:gd name="connsiteX0" fmla="*/ 0 w 1613939"/>
              <a:gd name="connsiteY0" fmla="*/ 119779 h 762350"/>
              <a:gd name="connsiteX1" fmla="*/ 195943 w 1613939"/>
              <a:gd name="connsiteY1" fmla="*/ 54465 h 762350"/>
              <a:gd name="connsiteX2" fmla="*/ 500743 w 1613939"/>
              <a:gd name="connsiteY2" fmla="*/ 108894 h 762350"/>
              <a:gd name="connsiteX3" fmla="*/ 816429 w 1613939"/>
              <a:gd name="connsiteY3" fmla="*/ 87122 h 762350"/>
              <a:gd name="connsiteX4" fmla="*/ 1175657 w 1613939"/>
              <a:gd name="connsiteY4" fmla="*/ 37 h 762350"/>
              <a:gd name="connsiteX5" fmla="*/ 1447800 w 1613939"/>
              <a:gd name="connsiteY5" fmla="*/ 76237 h 762350"/>
              <a:gd name="connsiteX6" fmla="*/ 1611086 w 1613939"/>
              <a:gd name="connsiteY6" fmla="*/ 76237 h 762350"/>
              <a:gd name="connsiteX7" fmla="*/ 1545772 w 1613939"/>
              <a:gd name="connsiteY7" fmla="*/ 293951 h 762350"/>
              <a:gd name="connsiteX8" fmla="*/ 1469572 w 1613939"/>
              <a:gd name="connsiteY8" fmla="*/ 424580 h 762350"/>
              <a:gd name="connsiteX9" fmla="*/ 1317172 w 1613939"/>
              <a:gd name="connsiteY9" fmla="*/ 576980 h 762350"/>
              <a:gd name="connsiteX10" fmla="*/ 1045029 w 1613939"/>
              <a:gd name="connsiteY10" fmla="*/ 718494 h 762350"/>
              <a:gd name="connsiteX11" fmla="*/ 805543 w 1613939"/>
              <a:gd name="connsiteY11" fmla="*/ 762037 h 762350"/>
              <a:gd name="connsiteX12" fmla="*/ 533400 w 1613939"/>
              <a:gd name="connsiteY12" fmla="*/ 729379 h 762350"/>
              <a:gd name="connsiteX13" fmla="*/ 326572 w 1613939"/>
              <a:gd name="connsiteY13" fmla="*/ 587865 h 762350"/>
              <a:gd name="connsiteX14" fmla="*/ 152400 w 1613939"/>
              <a:gd name="connsiteY14" fmla="*/ 468122 h 762350"/>
              <a:gd name="connsiteX15" fmla="*/ 65315 w 1613939"/>
              <a:gd name="connsiteY15" fmla="*/ 304837 h 762350"/>
              <a:gd name="connsiteX0" fmla="*/ 0 w 1613939"/>
              <a:gd name="connsiteY0" fmla="*/ 119779 h 762260"/>
              <a:gd name="connsiteX1" fmla="*/ 195943 w 1613939"/>
              <a:gd name="connsiteY1" fmla="*/ 54465 h 762260"/>
              <a:gd name="connsiteX2" fmla="*/ 500743 w 1613939"/>
              <a:gd name="connsiteY2" fmla="*/ 108894 h 762260"/>
              <a:gd name="connsiteX3" fmla="*/ 816429 w 1613939"/>
              <a:gd name="connsiteY3" fmla="*/ 87122 h 762260"/>
              <a:gd name="connsiteX4" fmla="*/ 1175657 w 1613939"/>
              <a:gd name="connsiteY4" fmla="*/ 37 h 762260"/>
              <a:gd name="connsiteX5" fmla="*/ 1447800 w 1613939"/>
              <a:gd name="connsiteY5" fmla="*/ 76237 h 762260"/>
              <a:gd name="connsiteX6" fmla="*/ 1611086 w 1613939"/>
              <a:gd name="connsiteY6" fmla="*/ 76237 h 762260"/>
              <a:gd name="connsiteX7" fmla="*/ 1545772 w 1613939"/>
              <a:gd name="connsiteY7" fmla="*/ 293951 h 762260"/>
              <a:gd name="connsiteX8" fmla="*/ 1469572 w 1613939"/>
              <a:gd name="connsiteY8" fmla="*/ 424580 h 762260"/>
              <a:gd name="connsiteX9" fmla="*/ 1317172 w 1613939"/>
              <a:gd name="connsiteY9" fmla="*/ 576980 h 762260"/>
              <a:gd name="connsiteX10" fmla="*/ 1045029 w 1613939"/>
              <a:gd name="connsiteY10" fmla="*/ 718494 h 762260"/>
              <a:gd name="connsiteX11" fmla="*/ 805543 w 1613939"/>
              <a:gd name="connsiteY11" fmla="*/ 762037 h 762260"/>
              <a:gd name="connsiteX12" fmla="*/ 533400 w 1613939"/>
              <a:gd name="connsiteY12" fmla="*/ 729379 h 762260"/>
              <a:gd name="connsiteX13" fmla="*/ 326572 w 1613939"/>
              <a:gd name="connsiteY13" fmla="*/ 609636 h 762260"/>
              <a:gd name="connsiteX14" fmla="*/ 152400 w 1613939"/>
              <a:gd name="connsiteY14" fmla="*/ 468122 h 762260"/>
              <a:gd name="connsiteX15" fmla="*/ 65315 w 1613939"/>
              <a:gd name="connsiteY15" fmla="*/ 304837 h 762260"/>
              <a:gd name="connsiteX0" fmla="*/ 0 w 1613939"/>
              <a:gd name="connsiteY0" fmla="*/ 119779 h 762260"/>
              <a:gd name="connsiteX1" fmla="*/ 195943 w 1613939"/>
              <a:gd name="connsiteY1" fmla="*/ 54465 h 762260"/>
              <a:gd name="connsiteX2" fmla="*/ 500743 w 1613939"/>
              <a:gd name="connsiteY2" fmla="*/ 108894 h 762260"/>
              <a:gd name="connsiteX3" fmla="*/ 816429 w 1613939"/>
              <a:gd name="connsiteY3" fmla="*/ 87122 h 762260"/>
              <a:gd name="connsiteX4" fmla="*/ 1175657 w 1613939"/>
              <a:gd name="connsiteY4" fmla="*/ 37 h 762260"/>
              <a:gd name="connsiteX5" fmla="*/ 1447800 w 1613939"/>
              <a:gd name="connsiteY5" fmla="*/ 76237 h 762260"/>
              <a:gd name="connsiteX6" fmla="*/ 1611086 w 1613939"/>
              <a:gd name="connsiteY6" fmla="*/ 76237 h 762260"/>
              <a:gd name="connsiteX7" fmla="*/ 1545772 w 1613939"/>
              <a:gd name="connsiteY7" fmla="*/ 293951 h 762260"/>
              <a:gd name="connsiteX8" fmla="*/ 1469572 w 1613939"/>
              <a:gd name="connsiteY8" fmla="*/ 424580 h 762260"/>
              <a:gd name="connsiteX9" fmla="*/ 1317172 w 1613939"/>
              <a:gd name="connsiteY9" fmla="*/ 576980 h 762260"/>
              <a:gd name="connsiteX10" fmla="*/ 1045029 w 1613939"/>
              <a:gd name="connsiteY10" fmla="*/ 718494 h 762260"/>
              <a:gd name="connsiteX11" fmla="*/ 805543 w 1613939"/>
              <a:gd name="connsiteY11" fmla="*/ 762037 h 762260"/>
              <a:gd name="connsiteX12" fmla="*/ 533400 w 1613939"/>
              <a:gd name="connsiteY12" fmla="*/ 729379 h 762260"/>
              <a:gd name="connsiteX13" fmla="*/ 326572 w 1613939"/>
              <a:gd name="connsiteY13" fmla="*/ 609636 h 762260"/>
              <a:gd name="connsiteX14" fmla="*/ 152400 w 1613939"/>
              <a:gd name="connsiteY14" fmla="*/ 468122 h 762260"/>
              <a:gd name="connsiteX15" fmla="*/ 21772 w 1613939"/>
              <a:gd name="connsiteY15" fmla="*/ 315722 h 762260"/>
              <a:gd name="connsiteX0" fmla="*/ 0 w 1668367"/>
              <a:gd name="connsiteY0" fmla="*/ 108893 h 762260"/>
              <a:gd name="connsiteX1" fmla="*/ 250371 w 1668367"/>
              <a:gd name="connsiteY1" fmla="*/ 54465 h 762260"/>
              <a:gd name="connsiteX2" fmla="*/ 555171 w 1668367"/>
              <a:gd name="connsiteY2" fmla="*/ 108894 h 762260"/>
              <a:gd name="connsiteX3" fmla="*/ 870857 w 1668367"/>
              <a:gd name="connsiteY3" fmla="*/ 87122 h 762260"/>
              <a:gd name="connsiteX4" fmla="*/ 1230085 w 1668367"/>
              <a:gd name="connsiteY4" fmla="*/ 37 h 762260"/>
              <a:gd name="connsiteX5" fmla="*/ 1502228 w 1668367"/>
              <a:gd name="connsiteY5" fmla="*/ 76237 h 762260"/>
              <a:gd name="connsiteX6" fmla="*/ 1665514 w 1668367"/>
              <a:gd name="connsiteY6" fmla="*/ 76237 h 762260"/>
              <a:gd name="connsiteX7" fmla="*/ 1600200 w 1668367"/>
              <a:gd name="connsiteY7" fmla="*/ 293951 h 762260"/>
              <a:gd name="connsiteX8" fmla="*/ 1524000 w 1668367"/>
              <a:gd name="connsiteY8" fmla="*/ 424580 h 762260"/>
              <a:gd name="connsiteX9" fmla="*/ 1371600 w 1668367"/>
              <a:gd name="connsiteY9" fmla="*/ 576980 h 762260"/>
              <a:gd name="connsiteX10" fmla="*/ 1099457 w 1668367"/>
              <a:gd name="connsiteY10" fmla="*/ 718494 h 762260"/>
              <a:gd name="connsiteX11" fmla="*/ 859971 w 1668367"/>
              <a:gd name="connsiteY11" fmla="*/ 762037 h 762260"/>
              <a:gd name="connsiteX12" fmla="*/ 587828 w 1668367"/>
              <a:gd name="connsiteY12" fmla="*/ 729379 h 762260"/>
              <a:gd name="connsiteX13" fmla="*/ 381000 w 1668367"/>
              <a:gd name="connsiteY13" fmla="*/ 609636 h 762260"/>
              <a:gd name="connsiteX14" fmla="*/ 206828 w 1668367"/>
              <a:gd name="connsiteY14" fmla="*/ 468122 h 762260"/>
              <a:gd name="connsiteX15" fmla="*/ 76200 w 1668367"/>
              <a:gd name="connsiteY15" fmla="*/ 315722 h 762260"/>
              <a:gd name="connsiteX0" fmla="*/ 0 w 1603053"/>
              <a:gd name="connsiteY0" fmla="*/ 108893 h 762260"/>
              <a:gd name="connsiteX1" fmla="*/ 185057 w 1603053"/>
              <a:gd name="connsiteY1" fmla="*/ 54465 h 762260"/>
              <a:gd name="connsiteX2" fmla="*/ 489857 w 1603053"/>
              <a:gd name="connsiteY2" fmla="*/ 108894 h 762260"/>
              <a:gd name="connsiteX3" fmla="*/ 805543 w 1603053"/>
              <a:gd name="connsiteY3" fmla="*/ 87122 h 762260"/>
              <a:gd name="connsiteX4" fmla="*/ 1164771 w 1603053"/>
              <a:gd name="connsiteY4" fmla="*/ 37 h 762260"/>
              <a:gd name="connsiteX5" fmla="*/ 1436914 w 1603053"/>
              <a:gd name="connsiteY5" fmla="*/ 76237 h 762260"/>
              <a:gd name="connsiteX6" fmla="*/ 1600200 w 1603053"/>
              <a:gd name="connsiteY6" fmla="*/ 76237 h 762260"/>
              <a:gd name="connsiteX7" fmla="*/ 1534886 w 1603053"/>
              <a:gd name="connsiteY7" fmla="*/ 293951 h 762260"/>
              <a:gd name="connsiteX8" fmla="*/ 1458686 w 1603053"/>
              <a:gd name="connsiteY8" fmla="*/ 424580 h 762260"/>
              <a:gd name="connsiteX9" fmla="*/ 1306286 w 1603053"/>
              <a:gd name="connsiteY9" fmla="*/ 576980 h 762260"/>
              <a:gd name="connsiteX10" fmla="*/ 1034143 w 1603053"/>
              <a:gd name="connsiteY10" fmla="*/ 718494 h 762260"/>
              <a:gd name="connsiteX11" fmla="*/ 794657 w 1603053"/>
              <a:gd name="connsiteY11" fmla="*/ 762037 h 762260"/>
              <a:gd name="connsiteX12" fmla="*/ 522514 w 1603053"/>
              <a:gd name="connsiteY12" fmla="*/ 729379 h 762260"/>
              <a:gd name="connsiteX13" fmla="*/ 315686 w 1603053"/>
              <a:gd name="connsiteY13" fmla="*/ 609636 h 762260"/>
              <a:gd name="connsiteX14" fmla="*/ 141514 w 1603053"/>
              <a:gd name="connsiteY14" fmla="*/ 468122 h 762260"/>
              <a:gd name="connsiteX15" fmla="*/ 10886 w 1603053"/>
              <a:gd name="connsiteY15" fmla="*/ 315722 h 762260"/>
              <a:gd name="connsiteX0" fmla="*/ 0 w 1657481"/>
              <a:gd name="connsiteY0" fmla="*/ 98007 h 762260"/>
              <a:gd name="connsiteX1" fmla="*/ 239485 w 1657481"/>
              <a:gd name="connsiteY1" fmla="*/ 54465 h 762260"/>
              <a:gd name="connsiteX2" fmla="*/ 544285 w 1657481"/>
              <a:gd name="connsiteY2" fmla="*/ 108894 h 762260"/>
              <a:gd name="connsiteX3" fmla="*/ 859971 w 1657481"/>
              <a:gd name="connsiteY3" fmla="*/ 87122 h 762260"/>
              <a:gd name="connsiteX4" fmla="*/ 1219199 w 1657481"/>
              <a:gd name="connsiteY4" fmla="*/ 37 h 762260"/>
              <a:gd name="connsiteX5" fmla="*/ 1491342 w 1657481"/>
              <a:gd name="connsiteY5" fmla="*/ 76237 h 762260"/>
              <a:gd name="connsiteX6" fmla="*/ 1654628 w 1657481"/>
              <a:gd name="connsiteY6" fmla="*/ 76237 h 762260"/>
              <a:gd name="connsiteX7" fmla="*/ 1589314 w 1657481"/>
              <a:gd name="connsiteY7" fmla="*/ 293951 h 762260"/>
              <a:gd name="connsiteX8" fmla="*/ 1513114 w 1657481"/>
              <a:gd name="connsiteY8" fmla="*/ 424580 h 762260"/>
              <a:gd name="connsiteX9" fmla="*/ 1360714 w 1657481"/>
              <a:gd name="connsiteY9" fmla="*/ 576980 h 762260"/>
              <a:gd name="connsiteX10" fmla="*/ 1088571 w 1657481"/>
              <a:gd name="connsiteY10" fmla="*/ 718494 h 762260"/>
              <a:gd name="connsiteX11" fmla="*/ 849085 w 1657481"/>
              <a:gd name="connsiteY11" fmla="*/ 762037 h 762260"/>
              <a:gd name="connsiteX12" fmla="*/ 576942 w 1657481"/>
              <a:gd name="connsiteY12" fmla="*/ 729379 h 762260"/>
              <a:gd name="connsiteX13" fmla="*/ 370114 w 1657481"/>
              <a:gd name="connsiteY13" fmla="*/ 609636 h 762260"/>
              <a:gd name="connsiteX14" fmla="*/ 195942 w 1657481"/>
              <a:gd name="connsiteY14" fmla="*/ 468122 h 762260"/>
              <a:gd name="connsiteX15" fmla="*/ 65314 w 1657481"/>
              <a:gd name="connsiteY15" fmla="*/ 315722 h 762260"/>
              <a:gd name="connsiteX0" fmla="*/ 0 w 1657481"/>
              <a:gd name="connsiteY0" fmla="*/ 98007 h 762260"/>
              <a:gd name="connsiteX1" fmla="*/ 239485 w 1657481"/>
              <a:gd name="connsiteY1" fmla="*/ 54465 h 762260"/>
              <a:gd name="connsiteX2" fmla="*/ 544285 w 1657481"/>
              <a:gd name="connsiteY2" fmla="*/ 108894 h 762260"/>
              <a:gd name="connsiteX3" fmla="*/ 859971 w 1657481"/>
              <a:gd name="connsiteY3" fmla="*/ 87122 h 762260"/>
              <a:gd name="connsiteX4" fmla="*/ 1219199 w 1657481"/>
              <a:gd name="connsiteY4" fmla="*/ 37 h 762260"/>
              <a:gd name="connsiteX5" fmla="*/ 1491342 w 1657481"/>
              <a:gd name="connsiteY5" fmla="*/ 76237 h 762260"/>
              <a:gd name="connsiteX6" fmla="*/ 1654628 w 1657481"/>
              <a:gd name="connsiteY6" fmla="*/ 76237 h 762260"/>
              <a:gd name="connsiteX7" fmla="*/ 1589314 w 1657481"/>
              <a:gd name="connsiteY7" fmla="*/ 293951 h 762260"/>
              <a:gd name="connsiteX8" fmla="*/ 1513114 w 1657481"/>
              <a:gd name="connsiteY8" fmla="*/ 424580 h 762260"/>
              <a:gd name="connsiteX9" fmla="*/ 1360714 w 1657481"/>
              <a:gd name="connsiteY9" fmla="*/ 576980 h 762260"/>
              <a:gd name="connsiteX10" fmla="*/ 1088571 w 1657481"/>
              <a:gd name="connsiteY10" fmla="*/ 718494 h 762260"/>
              <a:gd name="connsiteX11" fmla="*/ 849085 w 1657481"/>
              <a:gd name="connsiteY11" fmla="*/ 762037 h 762260"/>
              <a:gd name="connsiteX12" fmla="*/ 576942 w 1657481"/>
              <a:gd name="connsiteY12" fmla="*/ 729379 h 762260"/>
              <a:gd name="connsiteX13" fmla="*/ 370114 w 1657481"/>
              <a:gd name="connsiteY13" fmla="*/ 609636 h 762260"/>
              <a:gd name="connsiteX14" fmla="*/ 195942 w 1657481"/>
              <a:gd name="connsiteY14" fmla="*/ 468122 h 762260"/>
              <a:gd name="connsiteX15" fmla="*/ 119743 w 1657481"/>
              <a:gd name="connsiteY15" fmla="*/ 315722 h 762260"/>
              <a:gd name="connsiteX0" fmla="*/ 0 w 1657481"/>
              <a:gd name="connsiteY0" fmla="*/ 98007 h 762260"/>
              <a:gd name="connsiteX1" fmla="*/ 239485 w 1657481"/>
              <a:gd name="connsiteY1" fmla="*/ 54465 h 762260"/>
              <a:gd name="connsiteX2" fmla="*/ 544285 w 1657481"/>
              <a:gd name="connsiteY2" fmla="*/ 108894 h 762260"/>
              <a:gd name="connsiteX3" fmla="*/ 859971 w 1657481"/>
              <a:gd name="connsiteY3" fmla="*/ 87122 h 762260"/>
              <a:gd name="connsiteX4" fmla="*/ 1219199 w 1657481"/>
              <a:gd name="connsiteY4" fmla="*/ 37 h 762260"/>
              <a:gd name="connsiteX5" fmla="*/ 1491342 w 1657481"/>
              <a:gd name="connsiteY5" fmla="*/ 76237 h 762260"/>
              <a:gd name="connsiteX6" fmla="*/ 1654628 w 1657481"/>
              <a:gd name="connsiteY6" fmla="*/ 76237 h 762260"/>
              <a:gd name="connsiteX7" fmla="*/ 1589314 w 1657481"/>
              <a:gd name="connsiteY7" fmla="*/ 293951 h 762260"/>
              <a:gd name="connsiteX8" fmla="*/ 1513114 w 1657481"/>
              <a:gd name="connsiteY8" fmla="*/ 424580 h 762260"/>
              <a:gd name="connsiteX9" fmla="*/ 1360714 w 1657481"/>
              <a:gd name="connsiteY9" fmla="*/ 576980 h 762260"/>
              <a:gd name="connsiteX10" fmla="*/ 1088571 w 1657481"/>
              <a:gd name="connsiteY10" fmla="*/ 718494 h 762260"/>
              <a:gd name="connsiteX11" fmla="*/ 849085 w 1657481"/>
              <a:gd name="connsiteY11" fmla="*/ 762037 h 762260"/>
              <a:gd name="connsiteX12" fmla="*/ 576942 w 1657481"/>
              <a:gd name="connsiteY12" fmla="*/ 729379 h 762260"/>
              <a:gd name="connsiteX13" fmla="*/ 370114 w 1657481"/>
              <a:gd name="connsiteY13" fmla="*/ 609636 h 762260"/>
              <a:gd name="connsiteX14" fmla="*/ 239484 w 1657481"/>
              <a:gd name="connsiteY14" fmla="*/ 468122 h 762260"/>
              <a:gd name="connsiteX15" fmla="*/ 119743 w 1657481"/>
              <a:gd name="connsiteY15" fmla="*/ 315722 h 762260"/>
              <a:gd name="connsiteX0" fmla="*/ 0 w 1657481"/>
              <a:gd name="connsiteY0" fmla="*/ 98007 h 762037"/>
              <a:gd name="connsiteX1" fmla="*/ 239485 w 1657481"/>
              <a:gd name="connsiteY1" fmla="*/ 54465 h 762037"/>
              <a:gd name="connsiteX2" fmla="*/ 544285 w 1657481"/>
              <a:gd name="connsiteY2" fmla="*/ 108894 h 762037"/>
              <a:gd name="connsiteX3" fmla="*/ 859971 w 1657481"/>
              <a:gd name="connsiteY3" fmla="*/ 87122 h 762037"/>
              <a:gd name="connsiteX4" fmla="*/ 1219199 w 1657481"/>
              <a:gd name="connsiteY4" fmla="*/ 37 h 762037"/>
              <a:gd name="connsiteX5" fmla="*/ 1491342 w 1657481"/>
              <a:gd name="connsiteY5" fmla="*/ 76237 h 762037"/>
              <a:gd name="connsiteX6" fmla="*/ 1654628 w 1657481"/>
              <a:gd name="connsiteY6" fmla="*/ 76237 h 762037"/>
              <a:gd name="connsiteX7" fmla="*/ 1589314 w 1657481"/>
              <a:gd name="connsiteY7" fmla="*/ 293951 h 762037"/>
              <a:gd name="connsiteX8" fmla="*/ 1513114 w 1657481"/>
              <a:gd name="connsiteY8" fmla="*/ 424580 h 762037"/>
              <a:gd name="connsiteX9" fmla="*/ 1360714 w 1657481"/>
              <a:gd name="connsiteY9" fmla="*/ 576980 h 762037"/>
              <a:gd name="connsiteX10" fmla="*/ 1088571 w 1657481"/>
              <a:gd name="connsiteY10" fmla="*/ 718494 h 762037"/>
              <a:gd name="connsiteX11" fmla="*/ 849085 w 1657481"/>
              <a:gd name="connsiteY11" fmla="*/ 762037 h 762037"/>
              <a:gd name="connsiteX12" fmla="*/ 555170 w 1657481"/>
              <a:gd name="connsiteY12" fmla="*/ 718494 h 762037"/>
              <a:gd name="connsiteX13" fmla="*/ 370114 w 1657481"/>
              <a:gd name="connsiteY13" fmla="*/ 609636 h 762037"/>
              <a:gd name="connsiteX14" fmla="*/ 239484 w 1657481"/>
              <a:gd name="connsiteY14" fmla="*/ 468122 h 762037"/>
              <a:gd name="connsiteX15" fmla="*/ 119743 w 1657481"/>
              <a:gd name="connsiteY15" fmla="*/ 315722 h 762037"/>
              <a:gd name="connsiteX0" fmla="*/ 0 w 1657481"/>
              <a:gd name="connsiteY0" fmla="*/ 98007 h 762037"/>
              <a:gd name="connsiteX1" fmla="*/ 239485 w 1657481"/>
              <a:gd name="connsiteY1" fmla="*/ 54465 h 762037"/>
              <a:gd name="connsiteX2" fmla="*/ 544285 w 1657481"/>
              <a:gd name="connsiteY2" fmla="*/ 108894 h 762037"/>
              <a:gd name="connsiteX3" fmla="*/ 859971 w 1657481"/>
              <a:gd name="connsiteY3" fmla="*/ 87122 h 762037"/>
              <a:gd name="connsiteX4" fmla="*/ 1219199 w 1657481"/>
              <a:gd name="connsiteY4" fmla="*/ 37 h 762037"/>
              <a:gd name="connsiteX5" fmla="*/ 1491342 w 1657481"/>
              <a:gd name="connsiteY5" fmla="*/ 76237 h 762037"/>
              <a:gd name="connsiteX6" fmla="*/ 1654628 w 1657481"/>
              <a:gd name="connsiteY6" fmla="*/ 76237 h 762037"/>
              <a:gd name="connsiteX7" fmla="*/ 1589314 w 1657481"/>
              <a:gd name="connsiteY7" fmla="*/ 293951 h 762037"/>
              <a:gd name="connsiteX8" fmla="*/ 1513114 w 1657481"/>
              <a:gd name="connsiteY8" fmla="*/ 424580 h 762037"/>
              <a:gd name="connsiteX9" fmla="*/ 1328057 w 1657481"/>
              <a:gd name="connsiteY9" fmla="*/ 609637 h 762037"/>
              <a:gd name="connsiteX10" fmla="*/ 1088571 w 1657481"/>
              <a:gd name="connsiteY10" fmla="*/ 718494 h 762037"/>
              <a:gd name="connsiteX11" fmla="*/ 849085 w 1657481"/>
              <a:gd name="connsiteY11" fmla="*/ 762037 h 762037"/>
              <a:gd name="connsiteX12" fmla="*/ 555170 w 1657481"/>
              <a:gd name="connsiteY12" fmla="*/ 718494 h 762037"/>
              <a:gd name="connsiteX13" fmla="*/ 370114 w 1657481"/>
              <a:gd name="connsiteY13" fmla="*/ 609636 h 762037"/>
              <a:gd name="connsiteX14" fmla="*/ 239484 w 1657481"/>
              <a:gd name="connsiteY14" fmla="*/ 468122 h 762037"/>
              <a:gd name="connsiteX15" fmla="*/ 119743 w 1657481"/>
              <a:gd name="connsiteY15" fmla="*/ 315722 h 762037"/>
              <a:gd name="connsiteX0" fmla="*/ 0 w 1657481"/>
              <a:gd name="connsiteY0" fmla="*/ 98007 h 762037"/>
              <a:gd name="connsiteX1" fmla="*/ 239485 w 1657481"/>
              <a:gd name="connsiteY1" fmla="*/ 54465 h 762037"/>
              <a:gd name="connsiteX2" fmla="*/ 544285 w 1657481"/>
              <a:gd name="connsiteY2" fmla="*/ 108894 h 762037"/>
              <a:gd name="connsiteX3" fmla="*/ 859971 w 1657481"/>
              <a:gd name="connsiteY3" fmla="*/ 87122 h 762037"/>
              <a:gd name="connsiteX4" fmla="*/ 1219199 w 1657481"/>
              <a:gd name="connsiteY4" fmla="*/ 37 h 762037"/>
              <a:gd name="connsiteX5" fmla="*/ 1491342 w 1657481"/>
              <a:gd name="connsiteY5" fmla="*/ 76237 h 762037"/>
              <a:gd name="connsiteX6" fmla="*/ 1654628 w 1657481"/>
              <a:gd name="connsiteY6" fmla="*/ 76237 h 762037"/>
              <a:gd name="connsiteX7" fmla="*/ 1589314 w 1657481"/>
              <a:gd name="connsiteY7" fmla="*/ 293951 h 762037"/>
              <a:gd name="connsiteX8" fmla="*/ 1513114 w 1657481"/>
              <a:gd name="connsiteY8" fmla="*/ 424580 h 762037"/>
              <a:gd name="connsiteX9" fmla="*/ 1328057 w 1657481"/>
              <a:gd name="connsiteY9" fmla="*/ 609637 h 762037"/>
              <a:gd name="connsiteX10" fmla="*/ 1088571 w 1657481"/>
              <a:gd name="connsiteY10" fmla="*/ 718494 h 762037"/>
              <a:gd name="connsiteX11" fmla="*/ 849085 w 1657481"/>
              <a:gd name="connsiteY11" fmla="*/ 762037 h 762037"/>
              <a:gd name="connsiteX12" fmla="*/ 555170 w 1657481"/>
              <a:gd name="connsiteY12" fmla="*/ 718494 h 762037"/>
              <a:gd name="connsiteX13" fmla="*/ 370114 w 1657481"/>
              <a:gd name="connsiteY13" fmla="*/ 609636 h 762037"/>
              <a:gd name="connsiteX14" fmla="*/ 239484 w 1657481"/>
              <a:gd name="connsiteY14" fmla="*/ 468122 h 762037"/>
              <a:gd name="connsiteX15" fmla="*/ 76200 w 1657481"/>
              <a:gd name="connsiteY15" fmla="*/ 283065 h 762037"/>
              <a:gd name="connsiteX0" fmla="*/ 0 w 1657481"/>
              <a:gd name="connsiteY0" fmla="*/ 98007 h 762037"/>
              <a:gd name="connsiteX1" fmla="*/ 239485 w 1657481"/>
              <a:gd name="connsiteY1" fmla="*/ 54465 h 762037"/>
              <a:gd name="connsiteX2" fmla="*/ 544285 w 1657481"/>
              <a:gd name="connsiteY2" fmla="*/ 108894 h 762037"/>
              <a:gd name="connsiteX3" fmla="*/ 859971 w 1657481"/>
              <a:gd name="connsiteY3" fmla="*/ 87122 h 762037"/>
              <a:gd name="connsiteX4" fmla="*/ 1219199 w 1657481"/>
              <a:gd name="connsiteY4" fmla="*/ 37 h 762037"/>
              <a:gd name="connsiteX5" fmla="*/ 1491342 w 1657481"/>
              <a:gd name="connsiteY5" fmla="*/ 76237 h 762037"/>
              <a:gd name="connsiteX6" fmla="*/ 1654628 w 1657481"/>
              <a:gd name="connsiteY6" fmla="*/ 76237 h 762037"/>
              <a:gd name="connsiteX7" fmla="*/ 1589314 w 1657481"/>
              <a:gd name="connsiteY7" fmla="*/ 293951 h 762037"/>
              <a:gd name="connsiteX8" fmla="*/ 1513114 w 1657481"/>
              <a:gd name="connsiteY8" fmla="*/ 424580 h 762037"/>
              <a:gd name="connsiteX9" fmla="*/ 1328057 w 1657481"/>
              <a:gd name="connsiteY9" fmla="*/ 609637 h 762037"/>
              <a:gd name="connsiteX10" fmla="*/ 1088571 w 1657481"/>
              <a:gd name="connsiteY10" fmla="*/ 718494 h 762037"/>
              <a:gd name="connsiteX11" fmla="*/ 849085 w 1657481"/>
              <a:gd name="connsiteY11" fmla="*/ 762037 h 762037"/>
              <a:gd name="connsiteX12" fmla="*/ 555170 w 1657481"/>
              <a:gd name="connsiteY12" fmla="*/ 718494 h 762037"/>
              <a:gd name="connsiteX13" fmla="*/ 370114 w 1657481"/>
              <a:gd name="connsiteY13" fmla="*/ 609636 h 762037"/>
              <a:gd name="connsiteX14" fmla="*/ 239484 w 1657481"/>
              <a:gd name="connsiteY14" fmla="*/ 500779 h 762037"/>
              <a:gd name="connsiteX15" fmla="*/ 76200 w 1657481"/>
              <a:gd name="connsiteY15" fmla="*/ 283065 h 762037"/>
              <a:gd name="connsiteX0" fmla="*/ 0 w 1733880"/>
              <a:gd name="connsiteY0" fmla="*/ 98007 h 762037"/>
              <a:gd name="connsiteX1" fmla="*/ 239485 w 1733880"/>
              <a:gd name="connsiteY1" fmla="*/ 54465 h 762037"/>
              <a:gd name="connsiteX2" fmla="*/ 544285 w 1733880"/>
              <a:gd name="connsiteY2" fmla="*/ 108894 h 762037"/>
              <a:gd name="connsiteX3" fmla="*/ 859971 w 1733880"/>
              <a:gd name="connsiteY3" fmla="*/ 87122 h 762037"/>
              <a:gd name="connsiteX4" fmla="*/ 1219199 w 1733880"/>
              <a:gd name="connsiteY4" fmla="*/ 37 h 762037"/>
              <a:gd name="connsiteX5" fmla="*/ 1491342 w 1733880"/>
              <a:gd name="connsiteY5" fmla="*/ 76237 h 762037"/>
              <a:gd name="connsiteX6" fmla="*/ 1732394 w 1733880"/>
              <a:gd name="connsiteY6" fmla="*/ 76236 h 762037"/>
              <a:gd name="connsiteX7" fmla="*/ 1589314 w 1733880"/>
              <a:gd name="connsiteY7" fmla="*/ 293951 h 762037"/>
              <a:gd name="connsiteX8" fmla="*/ 1513114 w 1733880"/>
              <a:gd name="connsiteY8" fmla="*/ 424580 h 762037"/>
              <a:gd name="connsiteX9" fmla="*/ 1328057 w 1733880"/>
              <a:gd name="connsiteY9" fmla="*/ 609637 h 762037"/>
              <a:gd name="connsiteX10" fmla="*/ 1088571 w 1733880"/>
              <a:gd name="connsiteY10" fmla="*/ 718494 h 762037"/>
              <a:gd name="connsiteX11" fmla="*/ 849085 w 1733880"/>
              <a:gd name="connsiteY11" fmla="*/ 762037 h 762037"/>
              <a:gd name="connsiteX12" fmla="*/ 555170 w 1733880"/>
              <a:gd name="connsiteY12" fmla="*/ 718494 h 762037"/>
              <a:gd name="connsiteX13" fmla="*/ 370114 w 1733880"/>
              <a:gd name="connsiteY13" fmla="*/ 609636 h 762037"/>
              <a:gd name="connsiteX14" fmla="*/ 239484 w 1733880"/>
              <a:gd name="connsiteY14" fmla="*/ 500779 h 762037"/>
              <a:gd name="connsiteX15" fmla="*/ 76200 w 1733880"/>
              <a:gd name="connsiteY15" fmla="*/ 283065 h 762037"/>
              <a:gd name="connsiteX0" fmla="*/ 0 w 1738259"/>
              <a:gd name="connsiteY0" fmla="*/ 98007 h 762037"/>
              <a:gd name="connsiteX1" fmla="*/ 239485 w 1738259"/>
              <a:gd name="connsiteY1" fmla="*/ 54465 h 762037"/>
              <a:gd name="connsiteX2" fmla="*/ 544285 w 1738259"/>
              <a:gd name="connsiteY2" fmla="*/ 108894 h 762037"/>
              <a:gd name="connsiteX3" fmla="*/ 859971 w 1738259"/>
              <a:gd name="connsiteY3" fmla="*/ 87122 h 762037"/>
              <a:gd name="connsiteX4" fmla="*/ 1219199 w 1738259"/>
              <a:gd name="connsiteY4" fmla="*/ 37 h 762037"/>
              <a:gd name="connsiteX5" fmla="*/ 1491342 w 1738259"/>
              <a:gd name="connsiteY5" fmla="*/ 76237 h 762037"/>
              <a:gd name="connsiteX6" fmla="*/ 1732394 w 1738259"/>
              <a:gd name="connsiteY6" fmla="*/ 76236 h 762037"/>
              <a:gd name="connsiteX7" fmla="*/ 1651528 w 1738259"/>
              <a:gd name="connsiteY7" fmla="*/ 277545 h 762037"/>
              <a:gd name="connsiteX8" fmla="*/ 1513114 w 1738259"/>
              <a:gd name="connsiteY8" fmla="*/ 424580 h 762037"/>
              <a:gd name="connsiteX9" fmla="*/ 1328057 w 1738259"/>
              <a:gd name="connsiteY9" fmla="*/ 609637 h 762037"/>
              <a:gd name="connsiteX10" fmla="*/ 1088571 w 1738259"/>
              <a:gd name="connsiteY10" fmla="*/ 718494 h 762037"/>
              <a:gd name="connsiteX11" fmla="*/ 849085 w 1738259"/>
              <a:gd name="connsiteY11" fmla="*/ 762037 h 762037"/>
              <a:gd name="connsiteX12" fmla="*/ 555170 w 1738259"/>
              <a:gd name="connsiteY12" fmla="*/ 718494 h 762037"/>
              <a:gd name="connsiteX13" fmla="*/ 370114 w 1738259"/>
              <a:gd name="connsiteY13" fmla="*/ 609636 h 762037"/>
              <a:gd name="connsiteX14" fmla="*/ 239484 w 1738259"/>
              <a:gd name="connsiteY14" fmla="*/ 500779 h 762037"/>
              <a:gd name="connsiteX15" fmla="*/ 76200 w 1738259"/>
              <a:gd name="connsiteY15" fmla="*/ 283065 h 762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738259" h="762037">
                <a:moveTo>
                  <a:pt x="0" y="98007"/>
                </a:moveTo>
                <a:cubicBezTo>
                  <a:pt x="65314" y="61721"/>
                  <a:pt x="148771" y="52651"/>
                  <a:pt x="239485" y="54465"/>
                </a:cubicBezTo>
                <a:cubicBezTo>
                  <a:pt x="330199" y="56279"/>
                  <a:pt x="440871" y="103451"/>
                  <a:pt x="544285" y="108894"/>
                </a:cubicBezTo>
                <a:cubicBezTo>
                  <a:pt x="647699" y="114337"/>
                  <a:pt x="747485" y="105265"/>
                  <a:pt x="859971" y="87122"/>
                </a:cubicBezTo>
                <a:cubicBezTo>
                  <a:pt x="972457" y="68979"/>
                  <a:pt x="1113971" y="1851"/>
                  <a:pt x="1219199" y="37"/>
                </a:cubicBezTo>
                <a:cubicBezTo>
                  <a:pt x="1324428" y="-1777"/>
                  <a:pt x="1405810" y="63537"/>
                  <a:pt x="1491342" y="76237"/>
                </a:cubicBezTo>
                <a:cubicBezTo>
                  <a:pt x="1576874" y="88937"/>
                  <a:pt x="1705696" y="42685"/>
                  <a:pt x="1732394" y="76236"/>
                </a:cubicBezTo>
                <a:cubicBezTo>
                  <a:pt x="1759092" y="109787"/>
                  <a:pt x="1688075" y="219488"/>
                  <a:pt x="1651528" y="277545"/>
                </a:cubicBezTo>
                <a:cubicBezTo>
                  <a:pt x="1614981" y="335602"/>
                  <a:pt x="1567026" y="369231"/>
                  <a:pt x="1513114" y="424580"/>
                </a:cubicBezTo>
                <a:cubicBezTo>
                  <a:pt x="1459202" y="479929"/>
                  <a:pt x="1398814" y="560651"/>
                  <a:pt x="1328057" y="609637"/>
                </a:cubicBezTo>
                <a:cubicBezTo>
                  <a:pt x="1257300" y="658623"/>
                  <a:pt x="1168400" y="693094"/>
                  <a:pt x="1088571" y="718494"/>
                </a:cubicBezTo>
                <a:cubicBezTo>
                  <a:pt x="1008742" y="743894"/>
                  <a:pt x="937985" y="762037"/>
                  <a:pt x="849085" y="762037"/>
                </a:cubicBezTo>
                <a:cubicBezTo>
                  <a:pt x="760185" y="762037"/>
                  <a:pt x="634999" y="743894"/>
                  <a:pt x="555170" y="718494"/>
                </a:cubicBezTo>
                <a:cubicBezTo>
                  <a:pt x="475342" y="693094"/>
                  <a:pt x="422728" y="645922"/>
                  <a:pt x="370114" y="609636"/>
                </a:cubicBezTo>
                <a:cubicBezTo>
                  <a:pt x="317500" y="573350"/>
                  <a:pt x="288470" y="555207"/>
                  <a:pt x="239484" y="500779"/>
                </a:cubicBezTo>
                <a:cubicBezTo>
                  <a:pt x="190498" y="446351"/>
                  <a:pt x="108857" y="332958"/>
                  <a:pt x="76200" y="283065"/>
                </a:cubicBezTo>
              </a:path>
            </a:pathLst>
          </a:custGeom>
          <a:gradFill flip="none" rotWithShape="1">
            <a:gsLst>
              <a:gs pos="0">
                <a:srgbClr val="00B0F0">
                  <a:shade val="30000"/>
                  <a:satMod val="115000"/>
                </a:srgbClr>
              </a:gs>
              <a:gs pos="50000">
                <a:srgbClr val="00B0F0">
                  <a:shade val="67500"/>
                  <a:satMod val="115000"/>
                </a:srgbClr>
              </a:gs>
              <a:gs pos="100000">
                <a:srgbClr val="00B0F0">
                  <a:shade val="100000"/>
                  <a:satMod val="115000"/>
                </a:srgbClr>
              </a:gs>
            </a:gsLst>
            <a:lin ang="162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7" name="Freeform 76"/>
          <p:cNvSpPr/>
          <p:nvPr/>
        </p:nvSpPr>
        <p:spPr>
          <a:xfrm>
            <a:off x="6319826" y="4706574"/>
            <a:ext cx="765354" cy="190940"/>
          </a:xfrm>
          <a:custGeom>
            <a:avLst/>
            <a:gdLst>
              <a:gd name="connsiteX0" fmla="*/ 0 w 1678283"/>
              <a:gd name="connsiteY0" fmla="*/ 130665 h 763262"/>
              <a:gd name="connsiteX1" fmla="*/ 217714 w 1678283"/>
              <a:gd name="connsiteY1" fmla="*/ 54465 h 763262"/>
              <a:gd name="connsiteX2" fmla="*/ 522514 w 1678283"/>
              <a:gd name="connsiteY2" fmla="*/ 108894 h 763262"/>
              <a:gd name="connsiteX3" fmla="*/ 838200 w 1678283"/>
              <a:gd name="connsiteY3" fmla="*/ 87122 h 763262"/>
              <a:gd name="connsiteX4" fmla="*/ 1197428 w 1678283"/>
              <a:gd name="connsiteY4" fmla="*/ 37 h 763262"/>
              <a:gd name="connsiteX5" fmla="*/ 1469571 w 1678283"/>
              <a:gd name="connsiteY5" fmla="*/ 76237 h 763262"/>
              <a:gd name="connsiteX6" fmla="*/ 1676400 w 1678283"/>
              <a:gd name="connsiteY6" fmla="*/ 76237 h 763262"/>
              <a:gd name="connsiteX7" fmla="*/ 1567543 w 1678283"/>
              <a:gd name="connsiteY7" fmla="*/ 272180 h 763262"/>
              <a:gd name="connsiteX8" fmla="*/ 1491343 w 1678283"/>
              <a:gd name="connsiteY8" fmla="*/ 424580 h 763262"/>
              <a:gd name="connsiteX9" fmla="*/ 1251857 w 1678283"/>
              <a:gd name="connsiteY9" fmla="*/ 631408 h 763262"/>
              <a:gd name="connsiteX10" fmla="*/ 1066800 w 1678283"/>
              <a:gd name="connsiteY10" fmla="*/ 718494 h 763262"/>
              <a:gd name="connsiteX11" fmla="*/ 827314 w 1678283"/>
              <a:gd name="connsiteY11" fmla="*/ 762037 h 763262"/>
              <a:gd name="connsiteX12" fmla="*/ 544285 w 1678283"/>
              <a:gd name="connsiteY12" fmla="*/ 740265 h 763262"/>
              <a:gd name="connsiteX13" fmla="*/ 326571 w 1678283"/>
              <a:gd name="connsiteY13" fmla="*/ 631408 h 763262"/>
              <a:gd name="connsiteX14" fmla="*/ 174171 w 1678283"/>
              <a:gd name="connsiteY14" fmla="*/ 468122 h 763262"/>
              <a:gd name="connsiteX15" fmla="*/ 65314 w 1678283"/>
              <a:gd name="connsiteY15" fmla="*/ 315722 h 763262"/>
              <a:gd name="connsiteX0" fmla="*/ 0 w 1678283"/>
              <a:gd name="connsiteY0" fmla="*/ 130665 h 763262"/>
              <a:gd name="connsiteX1" fmla="*/ 217714 w 1678283"/>
              <a:gd name="connsiteY1" fmla="*/ 54465 h 763262"/>
              <a:gd name="connsiteX2" fmla="*/ 522514 w 1678283"/>
              <a:gd name="connsiteY2" fmla="*/ 108894 h 763262"/>
              <a:gd name="connsiteX3" fmla="*/ 838200 w 1678283"/>
              <a:gd name="connsiteY3" fmla="*/ 87122 h 763262"/>
              <a:gd name="connsiteX4" fmla="*/ 1197428 w 1678283"/>
              <a:gd name="connsiteY4" fmla="*/ 37 h 763262"/>
              <a:gd name="connsiteX5" fmla="*/ 1469571 w 1678283"/>
              <a:gd name="connsiteY5" fmla="*/ 76237 h 763262"/>
              <a:gd name="connsiteX6" fmla="*/ 1676400 w 1678283"/>
              <a:gd name="connsiteY6" fmla="*/ 76237 h 763262"/>
              <a:gd name="connsiteX7" fmla="*/ 1567543 w 1678283"/>
              <a:gd name="connsiteY7" fmla="*/ 293951 h 763262"/>
              <a:gd name="connsiteX8" fmla="*/ 1491343 w 1678283"/>
              <a:gd name="connsiteY8" fmla="*/ 424580 h 763262"/>
              <a:gd name="connsiteX9" fmla="*/ 1251857 w 1678283"/>
              <a:gd name="connsiteY9" fmla="*/ 631408 h 763262"/>
              <a:gd name="connsiteX10" fmla="*/ 1066800 w 1678283"/>
              <a:gd name="connsiteY10" fmla="*/ 718494 h 763262"/>
              <a:gd name="connsiteX11" fmla="*/ 827314 w 1678283"/>
              <a:gd name="connsiteY11" fmla="*/ 762037 h 763262"/>
              <a:gd name="connsiteX12" fmla="*/ 544285 w 1678283"/>
              <a:gd name="connsiteY12" fmla="*/ 740265 h 763262"/>
              <a:gd name="connsiteX13" fmla="*/ 326571 w 1678283"/>
              <a:gd name="connsiteY13" fmla="*/ 631408 h 763262"/>
              <a:gd name="connsiteX14" fmla="*/ 174171 w 1678283"/>
              <a:gd name="connsiteY14" fmla="*/ 468122 h 763262"/>
              <a:gd name="connsiteX15" fmla="*/ 65314 w 1678283"/>
              <a:gd name="connsiteY15" fmla="*/ 315722 h 763262"/>
              <a:gd name="connsiteX0" fmla="*/ 0 w 1635710"/>
              <a:gd name="connsiteY0" fmla="*/ 130665 h 763262"/>
              <a:gd name="connsiteX1" fmla="*/ 217714 w 1635710"/>
              <a:gd name="connsiteY1" fmla="*/ 54465 h 763262"/>
              <a:gd name="connsiteX2" fmla="*/ 522514 w 1635710"/>
              <a:gd name="connsiteY2" fmla="*/ 108894 h 763262"/>
              <a:gd name="connsiteX3" fmla="*/ 838200 w 1635710"/>
              <a:gd name="connsiteY3" fmla="*/ 87122 h 763262"/>
              <a:gd name="connsiteX4" fmla="*/ 1197428 w 1635710"/>
              <a:gd name="connsiteY4" fmla="*/ 37 h 763262"/>
              <a:gd name="connsiteX5" fmla="*/ 1469571 w 1635710"/>
              <a:gd name="connsiteY5" fmla="*/ 76237 h 763262"/>
              <a:gd name="connsiteX6" fmla="*/ 1632857 w 1635710"/>
              <a:gd name="connsiteY6" fmla="*/ 76237 h 763262"/>
              <a:gd name="connsiteX7" fmla="*/ 1567543 w 1635710"/>
              <a:gd name="connsiteY7" fmla="*/ 293951 h 763262"/>
              <a:gd name="connsiteX8" fmla="*/ 1491343 w 1635710"/>
              <a:gd name="connsiteY8" fmla="*/ 424580 h 763262"/>
              <a:gd name="connsiteX9" fmla="*/ 1251857 w 1635710"/>
              <a:gd name="connsiteY9" fmla="*/ 631408 h 763262"/>
              <a:gd name="connsiteX10" fmla="*/ 1066800 w 1635710"/>
              <a:gd name="connsiteY10" fmla="*/ 718494 h 763262"/>
              <a:gd name="connsiteX11" fmla="*/ 827314 w 1635710"/>
              <a:gd name="connsiteY11" fmla="*/ 762037 h 763262"/>
              <a:gd name="connsiteX12" fmla="*/ 544285 w 1635710"/>
              <a:gd name="connsiteY12" fmla="*/ 740265 h 763262"/>
              <a:gd name="connsiteX13" fmla="*/ 326571 w 1635710"/>
              <a:gd name="connsiteY13" fmla="*/ 631408 h 763262"/>
              <a:gd name="connsiteX14" fmla="*/ 174171 w 1635710"/>
              <a:gd name="connsiteY14" fmla="*/ 468122 h 763262"/>
              <a:gd name="connsiteX15" fmla="*/ 65314 w 1635710"/>
              <a:gd name="connsiteY15" fmla="*/ 315722 h 763262"/>
              <a:gd name="connsiteX0" fmla="*/ 0 w 1635710"/>
              <a:gd name="connsiteY0" fmla="*/ 130665 h 763262"/>
              <a:gd name="connsiteX1" fmla="*/ 217714 w 1635710"/>
              <a:gd name="connsiteY1" fmla="*/ 54465 h 763262"/>
              <a:gd name="connsiteX2" fmla="*/ 522514 w 1635710"/>
              <a:gd name="connsiteY2" fmla="*/ 108894 h 763262"/>
              <a:gd name="connsiteX3" fmla="*/ 838200 w 1635710"/>
              <a:gd name="connsiteY3" fmla="*/ 87122 h 763262"/>
              <a:gd name="connsiteX4" fmla="*/ 1197428 w 1635710"/>
              <a:gd name="connsiteY4" fmla="*/ 37 h 763262"/>
              <a:gd name="connsiteX5" fmla="*/ 1469571 w 1635710"/>
              <a:gd name="connsiteY5" fmla="*/ 76237 h 763262"/>
              <a:gd name="connsiteX6" fmla="*/ 1632857 w 1635710"/>
              <a:gd name="connsiteY6" fmla="*/ 76237 h 763262"/>
              <a:gd name="connsiteX7" fmla="*/ 1567543 w 1635710"/>
              <a:gd name="connsiteY7" fmla="*/ 293951 h 763262"/>
              <a:gd name="connsiteX8" fmla="*/ 1491343 w 1635710"/>
              <a:gd name="connsiteY8" fmla="*/ 424580 h 763262"/>
              <a:gd name="connsiteX9" fmla="*/ 1338943 w 1635710"/>
              <a:gd name="connsiteY9" fmla="*/ 576980 h 763262"/>
              <a:gd name="connsiteX10" fmla="*/ 1066800 w 1635710"/>
              <a:gd name="connsiteY10" fmla="*/ 718494 h 763262"/>
              <a:gd name="connsiteX11" fmla="*/ 827314 w 1635710"/>
              <a:gd name="connsiteY11" fmla="*/ 762037 h 763262"/>
              <a:gd name="connsiteX12" fmla="*/ 544285 w 1635710"/>
              <a:gd name="connsiteY12" fmla="*/ 740265 h 763262"/>
              <a:gd name="connsiteX13" fmla="*/ 326571 w 1635710"/>
              <a:gd name="connsiteY13" fmla="*/ 631408 h 763262"/>
              <a:gd name="connsiteX14" fmla="*/ 174171 w 1635710"/>
              <a:gd name="connsiteY14" fmla="*/ 468122 h 763262"/>
              <a:gd name="connsiteX15" fmla="*/ 65314 w 1635710"/>
              <a:gd name="connsiteY15" fmla="*/ 315722 h 763262"/>
              <a:gd name="connsiteX0" fmla="*/ 0 w 1635710"/>
              <a:gd name="connsiteY0" fmla="*/ 130665 h 762208"/>
              <a:gd name="connsiteX1" fmla="*/ 217714 w 1635710"/>
              <a:gd name="connsiteY1" fmla="*/ 54465 h 762208"/>
              <a:gd name="connsiteX2" fmla="*/ 522514 w 1635710"/>
              <a:gd name="connsiteY2" fmla="*/ 108894 h 762208"/>
              <a:gd name="connsiteX3" fmla="*/ 838200 w 1635710"/>
              <a:gd name="connsiteY3" fmla="*/ 87122 h 762208"/>
              <a:gd name="connsiteX4" fmla="*/ 1197428 w 1635710"/>
              <a:gd name="connsiteY4" fmla="*/ 37 h 762208"/>
              <a:gd name="connsiteX5" fmla="*/ 1469571 w 1635710"/>
              <a:gd name="connsiteY5" fmla="*/ 76237 h 762208"/>
              <a:gd name="connsiteX6" fmla="*/ 1632857 w 1635710"/>
              <a:gd name="connsiteY6" fmla="*/ 76237 h 762208"/>
              <a:gd name="connsiteX7" fmla="*/ 1567543 w 1635710"/>
              <a:gd name="connsiteY7" fmla="*/ 293951 h 762208"/>
              <a:gd name="connsiteX8" fmla="*/ 1491343 w 1635710"/>
              <a:gd name="connsiteY8" fmla="*/ 424580 h 762208"/>
              <a:gd name="connsiteX9" fmla="*/ 1338943 w 1635710"/>
              <a:gd name="connsiteY9" fmla="*/ 576980 h 762208"/>
              <a:gd name="connsiteX10" fmla="*/ 1066800 w 1635710"/>
              <a:gd name="connsiteY10" fmla="*/ 718494 h 762208"/>
              <a:gd name="connsiteX11" fmla="*/ 827314 w 1635710"/>
              <a:gd name="connsiteY11" fmla="*/ 762037 h 762208"/>
              <a:gd name="connsiteX12" fmla="*/ 555171 w 1635710"/>
              <a:gd name="connsiteY12" fmla="*/ 729379 h 762208"/>
              <a:gd name="connsiteX13" fmla="*/ 326571 w 1635710"/>
              <a:gd name="connsiteY13" fmla="*/ 631408 h 762208"/>
              <a:gd name="connsiteX14" fmla="*/ 174171 w 1635710"/>
              <a:gd name="connsiteY14" fmla="*/ 468122 h 762208"/>
              <a:gd name="connsiteX15" fmla="*/ 65314 w 1635710"/>
              <a:gd name="connsiteY15" fmla="*/ 315722 h 762208"/>
              <a:gd name="connsiteX0" fmla="*/ 0 w 1635710"/>
              <a:gd name="connsiteY0" fmla="*/ 130665 h 762350"/>
              <a:gd name="connsiteX1" fmla="*/ 217714 w 1635710"/>
              <a:gd name="connsiteY1" fmla="*/ 54465 h 762350"/>
              <a:gd name="connsiteX2" fmla="*/ 522514 w 1635710"/>
              <a:gd name="connsiteY2" fmla="*/ 108894 h 762350"/>
              <a:gd name="connsiteX3" fmla="*/ 838200 w 1635710"/>
              <a:gd name="connsiteY3" fmla="*/ 87122 h 762350"/>
              <a:gd name="connsiteX4" fmla="*/ 1197428 w 1635710"/>
              <a:gd name="connsiteY4" fmla="*/ 37 h 762350"/>
              <a:gd name="connsiteX5" fmla="*/ 1469571 w 1635710"/>
              <a:gd name="connsiteY5" fmla="*/ 76237 h 762350"/>
              <a:gd name="connsiteX6" fmla="*/ 1632857 w 1635710"/>
              <a:gd name="connsiteY6" fmla="*/ 76237 h 762350"/>
              <a:gd name="connsiteX7" fmla="*/ 1567543 w 1635710"/>
              <a:gd name="connsiteY7" fmla="*/ 293951 h 762350"/>
              <a:gd name="connsiteX8" fmla="*/ 1491343 w 1635710"/>
              <a:gd name="connsiteY8" fmla="*/ 424580 h 762350"/>
              <a:gd name="connsiteX9" fmla="*/ 1338943 w 1635710"/>
              <a:gd name="connsiteY9" fmla="*/ 576980 h 762350"/>
              <a:gd name="connsiteX10" fmla="*/ 1066800 w 1635710"/>
              <a:gd name="connsiteY10" fmla="*/ 718494 h 762350"/>
              <a:gd name="connsiteX11" fmla="*/ 827314 w 1635710"/>
              <a:gd name="connsiteY11" fmla="*/ 762037 h 762350"/>
              <a:gd name="connsiteX12" fmla="*/ 555171 w 1635710"/>
              <a:gd name="connsiteY12" fmla="*/ 729379 h 762350"/>
              <a:gd name="connsiteX13" fmla="*/ 348343 w 1635710"/>
              <a:gd name="connsiteY13" fmla="*/ 587865 h 762350"/>
              <a:gd name="connsiteX14" fmla="*/ 174171 w 1635710"/>
              <a:gd name="connsiteY14" fmla="*/ 468122 h 762350"/>
              <a:gd name="connsiteX15" fmla="*/ 65314 w 1635710"/>
              <a:gd name="connsiteY15" fmla="*/ 315722 h 762350"/>
              <a:gd name="connsiteX0" fmla="*/ 0 w 1635710"/>
              <a:gd name="connsiteY0" fmla="*/ 130665 h 762350"/>
              <a:gd name="connsiteX1" fmla="*/ 217714 w 1635710"/>
              <a:gd name="connsiteY1" fmla="*/ 54465 h 762350"/>
              <a:gd name="connsiteX2" fmla="*/ 522514 w 1635710"/>
              <a:gd name="connsiteY2" fmla="*/ 108894 h 762350"/>
              <a:gd name="connsiteX3" fmla="*/ 838200 w 1635710"/>
              <a:gd name="connsiteY3" fmla="*/ 87122 h 762350"/>
              <a:gd name="connsiteX4" fmla="*/ 1197428 w 1635710"/>
              <a:gd name="connsiteY4" fmla="*/ 37 h 762350"/>
              <a:gd name="connsiteX5" fmla="*/ 1469571 w 1635710"/>
              <a:gd name="connsiteY5" fmla="*/ 76237 h 762350"/>
              <a:gd name="connsiteX6" fmla="*/ 1632857 w 1635710"/>
              <a:gd name="connsiteY6" fmla="*/ 76237 h 762350"/>
              <a:gd name="connsiteX7" fmla="*/ 1567543 w 1635710"/>
              <a:gd name="connsiteY7" fmla="*/ 293951 h 762350"/>
              <a:gd name="connsiteX8" fmla="*/ 1491343 w 1635710"/>
              <a:gd name="connsiteY8" fmla="*/ 424580 h 762350"/>
              <a:gd name="connsiteX9" fmla="*/ 1338943 w 1635710"/>
              <a:gd name="connsiteY9" fmla="*/ 576980 h 762350"/>
              <a:gd name="connsiteX10" fmla="*/ 1066800 w 1635710"/>
              <a:gd name="connsiteY10" fmla="*/ 718494 h 762350"/>
              <a:gd name="connsiteX11" fmla="*/ 827314 w 1635710"/>
              <a:gd name="connsiteY11" fmla="*/ 762037 h 762350"/>
              <a:gd name="connsiteX12" fmla="*/ 555171 w 1635710"/>
              <a:gd name="connsiteY12" fmla="*/ 729379 h 762350"/>
              <a:gd name="connsiteX13" fmla="*/ 348343 w 1635710"/>
              <a:gd name="connsiteY13" fmla="*/ 587865 h 762350"/>
              <a:gd name="connsiteX14" fmla="*/ 206828 w 1635710"/>
              <a:gd name="connsiteY14" fmla="*/ 446350 h 762350"/>
              <a:gd name="connsiteX15" fmla="*/ 65314 w 1635710"/>
              <a:gd name="connsiteY15" fmla="*/ 315722 h 762350"/>
              <a:gd name="connsiteX0" fmla="*/ 0 w 1635710"/>
              <a:gd name="connsiteY0" fmla="*/ 130665 h 762350"/>
              <a:gd name="connsiteX1" fmla="*/ 217714 w 1635710"/>
              <a:gd name="connsiteY1" fmla="*/ 54465 h 762350"/>
              <a:gd name="connsiteX2" fmla="*/ 522514 w 1635710"/>
              <a:gd name="connsiteY2" fmla="*/ 108894 h 762350"/>
              <a:gd name="connsiteX3" fmla="*/ 838200 w 1635710"/>
              <a:gd name="connsiteY3" fmla="*/ 87122 h 762350"/>
              <a:gd name="connsiteX4" fmla="*/ 1197428 w 1635710"/>
              <a:gd name="connsiteY4" fmla="*/ 37 h 762350"/>
              <a:gd name="connsiteX5" fmla="*/ 1469571 w 1635710"/>
              <a:gd name="connsiteY5" fmla="*/ 76237 h 762350"/>
              <a:gd name="connsiteX6" fmla="*/ 1632857 w 1635710"/>
              <a:gd name="connsiteY6" fmla="*/ 76237 h 762350"/>
              <a:gd name="connsiteX7" fmla="*/ 1567543 w 1635710"/>
              <a:gd name="connsiteY7" fmla="*/ 293951 h 762350"/>
              <a:gd name="connsiteX8" fmla="*/ 1491343 w 1635710"/>
              <a:gd name="connsiteY8" fmla="*/ 424580 h 762350"/>
              <a:gd name="connsiteX9" fmla="*/ 1338943 w 1635710"/>
              <a:gd name="connsiteY9" fmla="*/ 576980 h 762350"/>
              <a:gd name="connsiteX10" fmla="*/ 1066800 w 1635710"/>
              <a:gd name="connsiteY10" fmla="*/ 718494 h 762350"/>
              <a:gd name="connsiteX11" fmla="*/ 827314 w 1635710"/>
              <a:gd name="connsiteY11" fmla="*/ 762037 h 762350"/>
              <a:gd name="connsiteX12" fmla="*/ 555171 w 1635710"/>
              <a:gd name="connsiteY12" fmla="*/ 729379 h 762350"/>
              <a:gd name="connsiteX13" fmla="*/ 348343 w 1635710"/>
              <a:gd name="connsiteY13" fmla="*/ 587865 h 762350"/>
              <a:gd name="connsiteX14" fmla="*/ 206828 w 1635710"/>
              <a:gd name="connsiteY14" fmla="*/ 446350 h 762350"/>
              <a:gd name="connsiteX15" fmla="*/ 87086 w 1635710"/>
              <a:gd name="connsiteY15" fmla="*/ 304837 h 762350"/>
              <a:gd name="connsiteX0" fmla="*/ 0 w 1613939"/>
              <a:gd name="connsiteY0" fmla="*/ 119779 h 762350"/>
              <a:gd name="connsiteX1" fmla="*/ 195943 w 1613939"/>
              <a:gd name="connsiteY1" fmla="*/ 54465 h 762350"/>
              <a:gd name="connsiteX2" fmla="*/ 500743 w 1613939"/>
              <a:gd name="connsiteY2" fmla="*/ 108894 h 762350"/>
              <a:gd name="connsiteX3" fmla="*/ 816429 w 1613939"/>
              <a:gd name="connsiteY3" fmla="*/ 87122 h 762350"/>
              <a:gd name="connsiteX4" fmla="*/ 1175657 w 1613939"/>
              <a:gd name="connsiteY4" fmla="*/ 37 h 762350"/>
              <a:gd name="connsiteX5" fmla="*/ 1447800 w 1613939"/>
              <a:gd name="connsiteY5" fmla="*/ 76237 h 762350"/>
              <a:gd name="connsiteX6" fmla="*/ 1611086 w 1613939"/>
              <a:gd name="connsiteY6" fmla="*/ 76237 h 762350"/>
              <a:gd name="connsiteX7" fmla="*/ 1545772 w 1613939"/>
              <a:gd name="connsiteY7" fmla="*/ 293951 h 762350"/>
              <a:gd name="connsiteX8" fmla="*/ 1469572 w 1613939"/>
              <a:gd name="connsiteY8" fmla="*/ 424580 h 762350"/>
              <a:gd name="connsiteX9" fmla="*/ 1317172 w 1613939"/>
              <a:gd name="connsiteY9" fmla="*/ 576980 h 762350"/>
              <a:gd name="connsiteX10" fmla="*/ 1045029 w 1613939"/>
              <a:gd name="connsiteY10" fmla="*/ 718494 h 762350"/>
              <a:gd name="connsiteX11" fmla="*/ 805543 w 1613939"/>
              <a:gd name="connsiteY11" fmla="*/ 762037 h 762350"/>
              <a:gd name="connsiteX12" fmla="*/ 533400 w 1613939"/>
              <a:gd name="connsiteY12" fmla="*/ 729379 h 762350"/>
              <a:gd name="connsiteX13" fmla="*/ 326572 w 1613939"/>
              <a:gd name="connsiteY13" fmla="*/ 587865 h 762350"/>
              <a:gd name="connsiteX14" fmla="*/ 185057 w 1613939"/>
              <a:gd name="connsiteY14" fmla="*/ 446350 h 762350"/>
              <a:gd name="connsiteX15" fmla="*/ 65315 w 1613939"/>
              <a:gd name="connsiteY15" fmla="*/ 304837 h 762350"/>
              <a:gd name="connsiteX0" fmla="*/ 0 w 1613939"/>
              <a:gd name="connsiteY0" fmla="*/ 119779 h 762350"/>
              <a:gd name="connsiteX1" fmla="*/ 195943 w 1613939"/>
              <a:gd name="connsiteY1" fmla="*/ 54465 h 762350"/>
              <a:gd name="connsiteX2" fmla="*/ 500743 w 1613939"/>
              <a:gd name="connsiteY2" fmla="*/ 108894 h 762350"/>
              <a:gd name="connsiteX3" fmla="*/ 816429 w 1613939"/>
              <a:gd name="connsiteY3" fmla="*/ 87122 h 762350"/>
              <a:gd name="connsiteX4" fmla="*/ 1175657 w 1613939"/>
              <a:gd name="connsiteY4" fmla="*/ 37 h 762350"/>
              <a:gd name="connsiteX5" fmla="*/ 1447800 w 1613939"/>
              <a:gd name="connsiteY5" fmla="*/ 76237 h 762350"/>
              <a:gd name="connsiteX6" fmla="*/ 1611086 w 1613939"/>
              <a:gd name="connsiteY6" fmla="*/ 76237 h 762350"/>
              <a:gd name="connsiteX7" fmla="*/ 1545772 w 1613939"/>
              <a:gd name="connsiteY7" fmla="*/ 293951 h 762350"/>
              <a:gd name="connsiteX8" fmla="*/ 1469572 w 1613939"/>
              <a:gd name="connsiteY8" fmla="*/ 424580 h 762350"/>
              <a:gd name="connsiteX9" fmla="*/ 1317172 w 1613939"/>
              <a:gd name="connsiteY9" fmla="*/ 576980 h 762350"/>
              <a:gd name="connsiteX10" fmla="*/ 1045029 w 1613939"/>
              <a:gd name="connsiteY10" fmla="*/ 718494 h 762350"/>
              <a:gd name="connsiteX11" fmla="*/ 805543 w 1613939"/>
              <a:gd name="connsiteY11" fmla="*/ 762037 h 762350"/>
              <a:gd name="connsiteX12" fmla="*/ 533400 w 1613939"/>
              <a:gd name="connsiteY12" fmla="*/ 729379 h 762350"/>
              <a:gd name="connsiteX13" fmla="*/ 326572 w 1613939"/>
              <a:gd name="connsiteY13" fmla="*/ 587865 h 762350"/>
              <a:gd name="connsiteX14" fmla="*/ 152400 w 1613939"/>
              <a:gd name="connsiteY14" fmla="*/ 468122 h 762350"/>
              <a:gd name="connsiteX15" fmla="*/ 65315 w 1613939"/>
              <a:gd name="connsiteY15" fmla="*/ 304837 h 762350"/>
              <a:gd name="connsiteX0" fmla="*/ 0 w 1613939"/>
              <a:gd name="connsiteY0" fmla="*/ 119779 h 762260"/>
              <a:gd name="connsiteX1" fmla="*/ 195943 w 1613939"/>
              <a:gd name="connsiteY1" fmla="*/ 54465 h 762260"/>
              <a:gd name="connsiteX2" fmla="*/ 500743 w 1613939"/>
              <a:gd name="connsiteY2" fmla="*/ 108894 h 762260"/>
              <a:gd name="connsiteX3" fmla="*/ 816429 w 1613939"/>
              <a:gd name="connsiteY3" fmla="*/ 87122 h 762260"/>
              <a:gd name="connsiteX4" fmla="*/ 1175657 w 1613939"/>
              <a:gd name="connsiteY4" fmla="*/ 37 h 762260"/>
              <a:gd name="connsiteX5" fmla="*/ 1447800 w 1613939"/>
              <a:gd name="connsiteY5" fmla="*/ 76237 h 762260"/>
              <a:gd name="connsiteX6" fmla="*/ 1611086 w 1613939"/>
              <a:gd name="connsiteY6" fmla="*/ 76237 h 762260"/>
              <a:gd name="connsiteX7" fmla="*/ 1545772 w 1613939"/>
              <a:gd name="connsiteY7" fmla="*/ 293951 h 762260"/>
              <a:gd name="connsiteX8" fmla="*/ 1469572 w 1613939"/>
              <a:gd name="connsiteY8" fmla="*/ 424580 h 762260"/>
              <a:gd name="connsiteX9" fmla="*/ 1317172 w 1613939"/>
              <a:gd name="connsiteY9" fmla="*/ 576980 h 762260"/>
              <a:gd name="connsiteX10" fmla="*/ 1045029 w 1613939"/>
              <a:gd name="connsiteY10" fmla="*/ 718494 h 762260"/>
              <a:gd name="connsiteX11" fmla="*/ 805543 w 1613939"/>
              <a:gd name="connsiteY11" fmla="*/ 762037 h 762260"/>
              <a:gd name="connsiteX12" fmla="*/ 533400 w 1613939"/>
              <a:gd name="connsiteY12" fmla="*/ 729379 h 762260"/>
              <a:gd name="connsiteX13" fmla="*/ 326572 w 1613939"/>
              <a:gd name="connsiteY13" fmla="*/ 609636 h 762260"/>
              <a:gd name="connsiteX14" fmla="*/ 152400 w 1613939"/>
              <a:gd name="connsiteY14" fmla="*/ 468122 h 762260"/>
              <a:gd name="connsiteX15" fmla="*/ 65315 w 1613939"/>
              <a:gd name="connsiteY15" fmla="*/ 304837 h 762260"/>
              <a:gd name="connsiteX0" fmla="*/ 0 w 1613939"/>
              <a:gd name="connsiteY0" fmla="*/ 119779 h 762260"/>
              <a:gd name="connsiteX1" fmla="*/ 195943 w 1613939"/>
              <a:gd name="connsiteY1" fmla="*/ 54465 h 762260"/>
              <a:gd name="connsiteX2" fmla="*/ 500743 w 1613939"/>
              <a:gd name="connsiteY2" fmla="*/ 108894 h 762260"/>
              <a:gd name="connsiteX3" fmla="*/ 816429 w 1613939"/>
              <a:gd name="connsiteY3" fmla="*/ 87122 h 762260"/>
              <a:gd name="connsiteX4" fmla="*/ 1175657 w 1613939"/>
              <a:gd name="connsiteY4" fmla="*/ 37 h 762260"/>
              <a:gd name="connsiteX5" fmla="*/ 1447800 w 1613939"/>
              <a:gd name="connsiteY5" fmla="*/ 76237 h 762260"/>
              <a:gd name="connsiteX6" fmla="*/ 1611086 w 1613939"/>
              <a:gd name="connsiteY6" fmla="*/ 76237 h 762260"/>
              <a:gd name="connsiteX7" fmla="*/ 1545772 w 1613939"/>
              <a:gd name="connsiteY7" fmla="*/ 293951 h 762260"/>
              <a:gd name="connsiteX8" fmla="*/ 1469572 w 1613939"/>
              <a:gd name="connsiteY8" fmla="*/ 424580 h 762260"/>
              <a:gd name="connsiteX9" fmla="*/ 1317172 w 1613939"/>
              <a:gd name="connsiteY9" fmla="*/ 576980 h 762260"/>
              <a:gd name="connsiteX10" fmla="*/ 1045029 w 1613939"/>
              <a:gd name="connsiteY10" fmla="*/ 718494 h 762260"/>
              <a:gd name="connsiteX11" fmla="*/ 805543 w 1613939"/>
              <a:gd name="connsiteY11" fmla="*/ 762037 h 762260"/>
              <a:gd name="connsiteX12" fmla="*/ 533400 w 1613939"/>
              <a:gd name="connsiteY12" fmla="*/ 729379 h 762260"/>
              <a:gd name="connsiteX13" fmla="*/ 326572 w 1613939"/>
              <a:gd name="connsiteY13" fmla="*/ 609636 h 762260"/>
              <a:gd name="connsiteX14" fmla="*/ 152400 w 1613939"/>
              <a:gd name="connsiteY14" fmla="*/ 468122 h 762260"/>
              <a:gd name="connsiteX15" fmla="*/ 21772 w 1613939"/>
              <a:gd name="connsiteY15" fmla="*/ 315722 h 762260"/>
              <a:gd name="connsiteX0" fmla="*/ 0 w 1668367"/>
              <a:gd name="connsiteY0" fmla="*/ 108893 h 762260"/>
              <a:gd name="connsiteX1" fmla="*/ 250371 w 1668367"/>
              <a:gd name="connsiteY1" fmla="*/ 54465 h 762260"/>
              <a:gd name="connsiteX2" fmla="*/ 555171 w 1668367"/>
              <a:gd name="connsiteY2" fmla="*/ 108894 h 762260"/>
              <a:gd name="connsiteX3" fmla="*/ 870857 w 1668367"/>
              <a:gd name="connsiteY3" fmla="*/ 87122 h 762260"/>
              <a:gd name="connsiteX4" fmla="*/ 1230085 w 1668367"/>
              <a:gd name="connsiteY4" fmla="*/ 37 h 762260"/>
              <a:gd name="connsiteX5" fmla="*/ 1502228 w 1668367"/>
              <a:gd name="connsiteY5" fmla="*/ 76237 h 762260"/>
              <a:gd name="connsiteX6" fmla="*/ 1665514 w 1668367"/>
              <a:gd name="connsiteY6" fmla="*/ 76237 h 762260"/>
              <a:gd name="connsiteX7" fmla="*/ 1600200 w 1668367"/>
              <a:gd name="connsiteY7" fmla="*/ 293951 h 762260"/>
              <a:gd name="connsiteX8" fmla="*/ 1524000 w 1668367"/>
              <a:gd name="connsiteY8" fmla="*/ 424580 h 762260"/>
              <a:gd name="connsiteX9" fmla="*/ 1371600 w 1668367"/>
              <a:gd name="connsiteY9" fmla="*/ 576980 h 762260"/>
              <a:gd name="connsiteX10" fmla="*/ 1099457 w 1668367"/>
              <a:gd name="connsiteY10" fmla="*/ 718494 h 762260"/>
              <a:gd name="connsiteX11" fmla="*/ 859971 w 1668367"/>
              <a:gd name="connsiteY11" fmla="*/ 762037 h 762260"/>
              <a:gd name="connsiteX12" fmla="*/ 587828 w 1668367"/>
              <a:gd name="connsiteY12" fmla="*/ 729379 h 762260"/>
              <a:gd name="connsiteX13" fmla="*/ 381000 w 1668367"/>
              <a:gd name="connsiteY13" fmla="*/ 609636 h 762260"/>
              <a:gd name="connsiteX14" fmla="*/ 206828 w 1668367"/>
              <a:gd name="connsiteY14" fmla="*/ 468122 h 762260"/>
              <a:gd name="connsiteX15" fmla="*/ 76200 w 1668367"/>
              <a:gd name="connsiteY15" fmla="*/ 315722 h 762260"/>
              <a:gd name="connsiteX0" fmla="*/ 0 w 1603053"/>
              <a:gd name="connsiteY0" fmla="*/ 108893 h 762260"/>
              <a:gd name="connsiteX1" fmla="*/ 185057 w 1603053"/>
              <a:gd name="connsiteY1" fmla="*/ 54465 h 762260"/>
              <a:gd name="connsiteX2" fmla="*/ 489857 w 1603053"/>
              <a:gd name="connsiteY2" fmla="*/ 108894 h 762260"/>
              <a:gd name="connsiteX3" fmla="*/ 805543 w 1603053"/>
              <a:gd name="connsiteY3" fmla="*/ 87122 h 762260"/>
              <a:gd name="connsiteX4" fmla="*/ 1164771 w 1603053"/>
              <a:gd name="connsiteY4" fmla="*/ 37 h 762260"/>
              <a:gd name="connsiteX5" fmla="*/ 1436914 w 1603053"/>
              <a:gd name="connsiteY5" fmla="*/ 76237 h 762260"/>
              <a:gd name="connsiteX6" fmla="*/ 1600200 w 1603053"/>
              <a:gd name="connsiteY6" fmla="*/ 76237 h 762260"/>
              <a:gd name="connsiteX7" fmla="*/ 1534886 w 1603053"/>
              <a:gd name="connsiteY7" fmla="*/ 293951 h 762260"/>
              <a:gd name="connsiteX8" fmla="*/ 1458686 w 1603053"/>
              <a:gd name="connsiteY8" fmla="*/ 424580 h 762260"/>
              <a:gd name="connsiteX9" fmla="*/ 1306286 w 1603053"/>
              <a:gd name="connsiteY9" fmla="*/ 576980 h 762260"/>
              <a:gd name="connsiteX10" fmla="*/ 1034143 w 1603053"/>
              <a:gd name="connsiteY10" fmla="*/ 718494 h 762260"/>
              <a:gd name="connsiteX11" fmla="*/ 794657 w 1603053"/>
              <a:gd name="connsiteY11" fmla="*/ 762037 h 762260"/>
              <a:gd name="connsiteX12" fmla="*/ 522514 w 1603053"/>
              <a:gd name="connsiteY12" fmla="*/ 729379 h 762260"/>
              <a:gd name="connsiteX13" fmla="*/ 315686 w 1603053"/>
              <a:gd name="connsiteY13" fmla="*/ 609636 h 762260"/>
              <a:gd name="connsiteX14" fmla="*/ 141514 w 1603053"/>
              <a:gd name="connsiteY14" fmla="*/ 468122 h 762260"/>
              <a:gd name="connsiteX15" fmla="*/ 10886 w 1603053"/>
              <a:gd name="connsiteY15" fmla="*/ 315722 h 762260"/>
              <a:gd name="connsiteX0" fmla="*/ 0 w 1657481"/>
              <a:gd name="connsiteY0" fmla="*/ 98007 h 762260"/>
              <a:gd name="connsiteX1" fmla="*/ 239485 w 1657481"/>
              <a:gd name="connsiteY1" fmla="*/ 54465 h 762260"/>
              <a:gd name="connsiteX2" fmla="*/ 544285 w 1657481"/>
              <a:gd name="connsiteY2" fmla="*/ 108894 h 762260"/>
              <a:gd name="connsiteX3" fmla="*/ 859971 w 1657481"/>
              <a:gd name="connsiteY3" fmla="*/ 87122 h 762260"/>
              <a:gd name="connsiteX4" fmla="*/ 1219199 w 1657481"/>
              <a:gd name="connsiteY4" fmla="*/ 37 h 762260"/>
              <a:gd name="connsiteX5" fmla="*/ 1491342 w 1657481"/>
              <a:gd name="connsiteY5" fmla="*/ 76237 h 762260"/>
              <a:gd name="connsiteX6" fmla="*/ 1654628 w 1657481"/>
              <a:gd name="connsiteY6" fmla="*/ 76237 h 762260"/>
              <a:gd name="connsiteX7" fmla="*/ 1589314 w 1657481"/>
              <a:gd name="connsiteY7" fmla="*/ 293951 h 762260"/>
              <a:gd name="connsiteX8" fmla="*/ 1513114 w 1657481"/>
              <a:gd name="connsiteY8" fmla="*/ 424580 h 762260"/>
              <a:gd name="connsiteX9" fmla="*/ 1360714 w 1657481"/>
              <a:gd name="connsiteY9" fmla="*/ 576980 h 762260"/>
              <a:gd name="connsiteX10" fmla="*/ 1088571 w 1657481"/>
              <a:gd name="connsiteY10" fmla="*/ 718494 h 762260"/>
              <a:gd name="connsiteX11" fmla="*/ 849085 w 1657481"/>
              <a:gd name="connsiteY11" fmla="*/ 762037 h 762260"/>
              <a:gd name="connsiteX12" fmla="*/ 576942 w 1657481"/>
              <a:gd name="connsiteY12" fmla="*/ 729379 h 762260"/>
              <a:gd name="connsiteX13" fmla="*/ 370114 w 1657481"/>
              <a:gd name="connsiteY13" fmla="*/ 609636 h 762260"/>
              <a:gd name="connsiteX14" fmla="*/ 195942 w 1657481"/>
              <a:gd name="connsiteY14" fmla="*/ 468122 h 762260"/>
              <a:gd name="connsiteX15" fmla="*/ 65314 w 1657481"/>
              <a:gd name="connsiteY15" fmla="*/ 315722 h 762260"/>
              <a:gd name="connsiteX0" fmla="*/ 0 w 1657481"/>
              <a:gd name="connsiteY0" fmla="*/ 98007 h 762260"/>
              <a:gd name="connsiteX1" fmla="*/ 239485 w 1657481"/>
              <a:gd name="connsiteY1" fmla="*/ 54465 h 762260"/>
              <a:gd name="connsiteX2" fmla="*/ 544285 w 1657481"/>
              <a:gd name="connsiteY2" fmla="*/ 108894 h 762260"/>
              <a:gd name="connsiteX3" fmla="*/ 859971 w 1657481"/>
              <a:gd name="connsiteY3" fmla="*/ 87122 h 762260"/>
              <a:gd name="connsiteX4" fmla="*/ 1219199 w 1657481"/>
              <a:gd name="connsiteY4" fmla="*/ 37 h 762260"/>
              <a:gd name="connsiteX5" fmla="*/ 1491342 w 1657481"/>
              <a:gd name="connsiteY5" fmla="*/ 76237 h 762260"/>
              <a:gd name="connsiteX6" fmla="*/ 1654628 w 1657481"/>
              <a:gd name="connsiteY6" fmla="*/ 76237 h 762260"/>
              <a:gd name="connsiteX7" fmla="*/ 1589314 w 1657481"/>
              <a:gd name="connsiteY7" fmla="*/ 293951 h 762260"/>
              <a:gd name="connsiteX8" fmla="*/ 1513114 w 1657481"/>
              <a:gd name="connsiteY8" fmla="*/ 424580 h 762260"/>
              <a:gd name="connsiteX9" fmla="*/ 1360714 w 1657481"/>
              <a:gd name="connsiteY9" fmla="*/ 576980 h 762260"/>
              <a:gd name="connsiteX10" fmla="*/ 1088571 w 1657481"/>
              <a:gd name="connsiteY10" fmla="*/ 718494 h 762260"/>
              <a:gd name="connsiteX11" fmla="*/ 849085 w 1657481"/>
              <a:gd name="connsiteY11" fmla="*/ 762037 h 762260"/>
              <a:gd name="connsiteX12" fmla="*/ 576942 w 1657481"/>
              <a:gd name="connsiteY12" fmla="*/ 729379 h 762260"/>
              <a:gd name="connsiteX13" fmla="*/ 370114 w 1657481"/>
              <a:gd name="connsiteY13" fmla="*/ 609636 h 762260"/>
              <a:gd name="connsiteX14" fmla="*/ 195942 w 1657481"/>
              <a:gd name="connsiteY14" fmla="*/ 468122 h 762260"/>
              <a:gd name="connsiteX15" fmla="*/ 119743 w 1657481"/>
              <a:gd name="connsiteY15" fmla="*/ 315722 h 762260"/>
              <a:gd name="connsiteX0" fmla="*/ 0 w 1657481"/>
              <a:gd name="connsiteY0" fmla="*/ 98007 h 762260"/>
              <a:gd name="connsiteX1" fmla="*/ 239485 w 1657481"/>
              <a:gd name="connsiteY1" fmla="*/ 54465 h 762260"/>
              <a:gd name="connsiteX2" fmla="*/ 544285 w 1657481"/>
              <a:gd name="connsiteY2" fmla="*/ 108894 h 762260"/>
              <a:gd name="connsiteX3" fmla="*/ 859971 w 1657481"/>
              <a:gd name="connsiteY3" fmla="*/ 87122 h 762260"/>
              <a:gd name="connsiteX4" fmla="*/ 1219199 w 1657481"/>
              <a:gd name="connsiteY4" fmla="*/ 37 h 762260"/>
              <a:gd name="connsiteX5" fmla="*/ 1491342 w 1657481"/>
              <a:gd name="connsiteY5" fmla="*/ 76237 h 762260"/>
              <a:gd name="connsiteX6" fmla="*/ 1654628 w 1657481"/>
              <a:gd name="connsiteY6" fmla="*/ 76237 h 762260"/>
              <a:gd name="connsiteX7" fmla="*/ 1589314 w 1657481"/>
              <a:gd name="connsiteY7" fmla="*/ 293951 h 762260"/>
              <a:gd name="connsiteX8" fmla="*/ 1513114 w 1657481"/>
              <a:gd name="connsiteY8" fmla="*/ 424580 h 762260"/>
              <a:gd name="connsiteX9" fmla="*/ 1360714 w 1657481"/>
              <a:gd name="connsiteY9" fmla="*/ 576980 h 762260"/>
              <a:gd name="connsiteX10" fmla="*/ 1088571 w 1657481"/>
              <a:gd name="connsiteY10" fmla="*/ 718494 h 762260"/>
              <a:gd name="connsiteX11" fmla="*/ 849085 w 1657481"/>
              <a:gd name="connsiteY11" fmla="*/ 762037 h 762260"/>
              <a:gd name="connsiteX12" fmla="*/ 576942 w 1657481"/>
              <a:gd name="connsiteY12" fmla="*/ 729379 h 762260"/>
              <a:gd name="connsiteX13" fmla="*/ 370114 w 1657481"/>
              <a:gd name="connsiteY13" fmla="*/ 609636 h 762260"/>
              <a:gd name="connsiteX14" fmla="*/ 239484 w 1657481"/>
              <a:gd name="connsiteY14" fmla="*/ 468122 h 762260"/>
              <a:gd name="connsiteX15" fmla="*/ 119743 w 1657481"/>
              <a:gd name="connsiteY15" fmla="*/ 315722 h 762260"/>
              <a:gd name="connsiteX0" fmla="*/ 0 w 1657481"/>
              <a:gd name="connsiteY0" fmla="*/ 98007 h 762037"/>
              <a:gd name="connsiteX1" fmla="*/ 239485 w 1657481"/>
              <a:gd name="connsiteY1" fmla="*/ 54465 h 762037"/>
              <a:gd name="connsiteX2" fmla="*/ 544285 w 1657481"/>
              <a:gd name="connsiteY2" fmla="*/ 108894 h 762037"/>
              <a:gd name="connsiteX3" fmla="*/ 859971 w 1657481"/>
              <a:gd name="connsiteY3" fmla="*/ 87122 h 762037"/>
              <a:gd name="connsiteX4" fmla="*/ 1219199 w 1657481"/>
              <a:gd name="connsiteY4" fmla="*/ 37 h 762037"/>
              <a:gd name="connsiteX5" fmla="*/ 1491342 w 1657481"/>
              <a:gd name="connsiteY5" fmla="*/ 76237 h 762037"/>
              <a:gd name="connsiteX6" fmla="*/ 1654628 w 1657481"/>
              <a:gd name="connsiteY6" fmla="*/ 76237 h 762037"/>
              <a:gd name="connsiteX7" fmla="*/ 1589314 w 1657481"/>
              <a:gd name="connsiteY7" fmla="*/ 293951 h 762037"/>
              <a:gd name="connsiteX8" fmla="*/ 1513114 w 1657481"/>
              <a:gd name="connsiteY8" fmla="*/ 424580 h 762037"/>
              <a:gd name="connsiteX9" fmla="*/ 1360714 w 1657481"/>
              <a:gd name="connsiteY9" fmla="*/ 576980 h 762037"/>
              <a:gd name="connsiteX10" fmla="*/ 1088571 w 1657481"/>
              <a:gd name="connsiteY10" fmla="*/ 718494 h 762037"/>
              <a:gd name="connsiteX11" fmla="*/ 849085 w 1657481"/>
              <a:gd name="connsiteY11" fmla="*/ 762037 h 762037"/>
              <a:gd name="connsiteX12" fmla="*/ 555170 w 1657481"/>
              <a:gd name="connsiteY12" fmla="*/ 718494 h 762037"/>
              <a:gd name="connsiteX13" fmla="*/ 370114 w 1657481"/>
              <a:gd name="connsiteY13" fmla="*/ 609636 h 762037"/>
              <a:gd name="connsiteX14" fmla="*/ 239484 w 1657481"/>
              <a:gd name="connsiteY14" fmla="*/ 468122 h 762037"/>
              <a:gd name="connsiteX15" fmla="*/ 119743 w 1657481"/>
              <a:gd name="connsiteY15" fmla="*/ 315722 h 762037"/>
              <a:gd name="connsiteX0" fmla="*/ 0 w 1657481"/>
              <a:gd name="connsiteY0" fmla="*/ 98007 h 762037"/>
              <a:gd name="connsiteX1" fmla="*/ 239485 w 1657481"/>
              <a:gd name="connsiteY1" fmla="*/ 54465 h 762037"/>
              <a:gd name="connsiteX2" fmla="*/ 544285 w 1657481"/>
              <a:gd name="connsiteY2" fmla="*/ 108894 h 762037"/>
              <a:gd name="connsiteX3" fmla="*/ 859971 w 1657481"/>
              <a:gd name="connsiteY3" fmla="*/ 87122 h 762037"/>
              <a:gd name="connsiteX4" fmla="*/ 1219199 w 1657481"/>
              <a:gd name="connsiteY4" fmla="*/ 37 h 762037"/>
              <a:gd name="connsiteX5" fmla="*/ 1491342 w 1657481"/>
              <a:gd name="connsiteY5" fmla="*/ 76237 h 762037"/>
              <a:gd name="connsiteX6" fmla="*/ 1654628 w 1657481"/>
              <a:gd name="connsiteY6" fmla="*/ 76237 h 762037"/>
              <a:gd name="connsiteX7" fmla="*/ 1589314 w 1657481"/>
              <a:gd name="connsiteY7" fmla="*/ 293951 h 762037"/>
              <a:gd name="connsiteX8" fmla="*/ 1513114 w 1657481"/>
              <a:gd name="connsiteY8" fmla="*/ 424580 h 762037"/>
              <a:gd name="connsiteX9" fmla="*/ 1328057 w 1657481"/>
              <a:gd name="connsiteY9" fmla="*/ 609637 h 762037"/>
              <a:gd name="connsiteX10" fmla="*/ 1088571 w 1657481"/>
              <a:gd name="connsiteY10" fmla="*/ 718494 h 762037"/>
              <a:gd name="connsiteX11" fmla="*/ 849085 w 1657481"/>
              <a:gd name="connsiteY11" fmla="*/ 762037 h 762037"/>
              <a:gd name="connsiteX12" fmla="*/ 555170 w 1657481"/>
              <a:gd name="connsiteY12" fmla="*/ 718494 h 762037"/>
              <a:gd name="connsiteX13" fmla="*/ 370114 w 1657481"/>
              <a:gd name="connsiteY13" fmla="*/ 609636 h 762037"/>
              <a:gd name="connsiteX14" fmla="*/ 239484 w 1657481"/>
              <a:gd name="connsiteY14" fmla="*/ 468122 h 762037"/>
              <a:gd name="connsiteX15" fmla="*/ 119743 w 1657481"/>
              <a:gd name="connsiteY15" fmla="*/ 315722 h 762037"/>
              <a:gd name="connsiteX0" fmla="*/ 0 w 1657481"/>
              <a:gd name="connsiteY0" fmla="*/ 98007 h 762037"/>
              <a:gd name="connsiteX1" fmla="*/ 239485 w 1657481"/>
              <a:gd name="connsiteY1" fmla="*/ 54465 h 762037"/>
              <a:gd name="connsiteX2" fmla="*/ 544285 w 1657481"/>
              <a:gd name="connsiteY2" fmla="*/ 108894 h 762037"/>
              <a:gd name="connsiteX3" fmla="*/ 859971 w 1657481"/>
              <a:gd name="connsiteY3" fmla="*/ 87122 h 762037"/>
              <a:gd name="connsiteX4" fmla="*/ 1219199 w 1657481"/>
              <a:gd name="connsiteY4" fmla="*/ 37 h 762037"/>
              <a:gd name="connsiteX5" fmla="*/ 1491342 w 1657481"/>
              <a:gd name="connsiteY5" fmla="*/ 76237 h 762037"/>
              <a:gd name="connsiteX6" fmla="*/ 1654628 w 1657481"/>
              <a:gd name="connsiteY6" fmla="*/ 76237 h 762037"/>
              <a:gd name="connsiteX7" fmla="*/ 1589314 w 1657481"/>
              <a:gd name="connsiteY7" fmla="*/ 293951 h 762037"/>
              <a:gd name="connsiteX8" fmla="*/ 1513114 w 1657481"/>
              <a:gd name="connsiteY8" fmla="*/ 424580 h 762037"/>
              <a:gd name="connsiteX9" fmla="*/ 1328057 w 1657481"/>
              <a:gd name="connsiteY9" fmla="*/ 609637 h 762037"/>
              <a:gd name="connsiteX10" fmla="*/ 1088571 w 1657481"/>
              <a:gd name="connsiteY10" fmla="*/ 718494 h 762037"/>
              <a:gd name="connsiteX11" fmla="*/ 849085 w 1657481"/>
              <a:gd name="connsiteY11" fmla="*/ 762037 h 762037"/>
              <a:gd name="connsiteX12" fmla="*/ 555170 w 1657481"/>
              <a:gd name="connsiteY12" fmla="*/ 718494 h 762037"/>
              <a:gd name="connsiteX13" fmla="*/ 370114 w 1657481"/>
              <a:gd name="connsiteY13" fmla="*/ 609636 h 762037"/>
              <a:gd name="connsiteX14" fmla="*/ 239484 w 1657481"/>
              <a:gd name="connsiteY14" fmla="*/ 468122 h 762037"/>
              <a:gd name="connsiteX15" fmla="*/ 76200 w 1657481"/>
              <a:gd name="connsiteY15" fmla="*/ 283065 h 762037"/>
              <a:gd name="connsiteX0" fmla="*/ 0 w 1657481"/>
              <a:gd name="connsiteY0" fmla="*/ 98007 h 762037"/>
              <a:gd name="connsiteX1" fmla="*/ 239485 w 1657481"/>
              <a:gd name="connsiteY1" fmla="*/ 54465 h 762037"/>
              <a:gd name="connsiteX2" fmla="*/ 544285 w 1657481"/>
              <a:gd name="connsiteY2" fmla="*/ 108894 h 762037"/>
              <a:gd name="connsiteX3" fmla="*/ 859971 w 1657481"/>
              <a:gd name="connsiteY3" fmla="*/ 87122 h 762037"/>
              <a:gd name="connsiteX4" fmla="*/ 1219199 w 1657481"/>
              <a:gd name="connsiteY4" fmla="*/ 37 h 762037"/>
              <a:gd name="connsiteX5" fmla="*/ 1491342 w 1657481"/>
              <a:gd name="connsiteY5" fmla="*/ 76237 h 762037"/>
              <a:gd name="connsiteX6" fmla="*/ 1654628 w 1657481"/>
              <a:gd name="connsiteY6" fmla="*/ 76237 h 762037"/>
              <a:gd name="connsiteX7" fmla="*/ 1589314 w 1657481"/>
              <a:gd name="connsiteY7" fmla="*/ 293951 h 762037"/>
              <a:gd name="connsiteX8" fmla="*/ 1513114 w 1657481"/>
              <a:gd name="connsiteY8" fmla="*/ 424580 h 762037"/>
              <a:gd name="connsiteX9" fmla="*/ 1328057 w 1657481"/>
              <a:gd name="connsiteY9" fmla="*/ 609637 h 762037"/>
              <a:gd name="connsiteX10" fmla="*/ 1088571 w 1657481"/>
              <a:gd name="connsiteY10" fmla="*/ 718494 h 762037"/>
              <a:gd name="connsiteX11" fmla="*/ 849085 w 1657481"/>
              <a:gd name="connsiteY11" fmla="*/ 762037 h 762037"/>
              <a:gd name="connsiteX12" fmla="*/ 555170 w 1657481"/>
              <a:gd name="connsiteY12" fmla="*/ 718494 h 762037"/>
              <a:gd name="connsiteX13" fmla="*/ 370114 w 1657481"/>
              <a:gd name="connsiteY13" fmla="*/ 609636 h 762037"/>
              <a:gd name="connsiteX14" fmla="*/ 239484 w 1657481"/>
              <a:gd name="connsiteY14" fmla="*/ 500779 h 762037"/>
              <a:gd name="connsiteX15" fmla="*/ 76200 w 1657481"/>
              <a:gd name="connsiteY15" fmla="*/ 283065 h 762037"/>
              <a:gd name="connsiteX0" fmla="*/ 0 w 1733880"/>
              <a:gd name="connsiteY0" fmla="*/ 98007 h 762037"/>
              <a:gd name="connsiteX1" fmla="*/ 239485 w 1733880"/>
              <a:gd name="connsiteY1" fmla="*/ 54465 h 762037"/>
              <a:gd name="connsiteX2" fmla="*/ 544285 w 1733880"/>
              <a:gd name="connsiteY2" fmla="*/ 108894 h 762037"/>
              <a:gd name="connsiteX3" fmla="*/ 859971 w 1733880"/>
              <a:gd name="connsiteY3" fmla="*/ 87122 h 762037"/>
              <a:gd name="connsiteX4" fmla="*/ 1219199 w 1733880"/>
              <a:gd name="connsiteY4" fmla="*/ 37 h 762037"/>
              <a:gd name="connsiteX5" fmla="*/ 1491342 w 1733880"/>
              <a:gd name="connsiteY5" fmla="*/ 76237 h 762037"/>
              <a:gd name="connsiteX6" fmla="*/ 1732394 w 1733880"/>
              <a:gd name="connsiteY6" fmla="*/ 76236 h 762037"/>
              <a:gd name="connsiteX7" fmla="*/ 1589314 w 1733880"/>
              <a:gd name="connsiteY7" fmla="*/ 293951 h 762037"/>
              <a:gd name="connsiteX8" fmla="*/ 1513114 w 1733880"/>
              <a:gd name="connsiteY8" fmla="*/ 424580 h 762037"/>
              <a:gd name="connsiteX9" fmla="*/ 1328057 w 1733880"/>
              <a:gd name="connsiteY9" fmla="*/ 609637 h 762037"/>
              <a:gd name="connsiteX10" fmla="*/ 1088571 w 1733880"/>
              <a:gd name="connsiteY10" fmla="*/ 718494 h 762037"/>
              <a:gd name="connsiteX11" fmla="*/ 849085 w 1733880"/>
              <a:gd name="connsiteY11" fmla="*/ 762037 h 762037"/>
              <a:gd name="connsiteX12" fmla="*/ 555170 w 1733880"/>
              <a:gd name="connsiteY12" fmla="*/ 718494 h 762037"/>
              <a:gd name="connsiteX13" fmla="*/ 370114 w 1733880"/>
              <a:gd name="connsiteY13" fmla="*/ 609636 h 762037"/>
              <a:gd name="connsiteX14" fmla="*/ 239484 w 1733880"/>
              <a:gd name="connsiteY14" fmla="*/ 500779 h 762037"/>
              <a:gd name="connsiteX15" fmla="*/ 76200 w 1733880"/>
              <a:gd name="connsiteY15" fmla="*/ 283065 h 762037"/>
              <a:gd name="connsiteX0" fmla="*/ 0 w 1738259"/>
              <a:gd name="connsiteY0" fmla="*/ 98007 h 762037"/>
              <a:gd name="connsiteX1" fmla="*/ 239485 w 1738259"/>
              <a:gd name="connsiteY1" fmla="*/ 54465 h 762037"/>
              <a:gd name="connsiteX2" fmla="*/ 544285 w 1738259"/>
              <a:gd name="connsiteY2" fmla="*/ 108894 h 762037"/>
              <a:gd name="connsiteX3" fmla="*/ 859971 w 1738259"/>
              <a:gd name="connsiteY3" fmla="*/ 87122 h 762037"/>
              <a:gd name="connsiteX4" fmla="*/ 1219199 w 1738259"/>
              <a:gd name="connsiteY4" fmla="*/ 37 h 762037"/>
              <a:gd name="connsiteX5" fmla="*/ 1491342 w 1738259"/>
              <a:gd name="connsiteY5" fmla="*/ 76237 h 762037"/>
              <a:gd name="connsiteX6" fmla="*/ 1732394 w 1738259"/>
              <a:gd name="connsiteY6" fmla="*/ 76236 h 762037"/>
              <a:gd name="connsiteX7" fmla="*/ 1651528 w 1738259"/>
              <a:gd name="connsiteY7" fmla="*/ 277545 h 762037"/>
              <a:gd name="connsiteX8" fmla="*/ 1513114 w 1738259"/>
              <a:gd name="connsiteY8" fmla="*/ 424580 h 762037"/>
              <a:gd name="connsiteX9" fmla="*/ 1328057 w 1738259"/>
              <a:gd name="connsiteY9" fmla="*/ 609637 h 762037"/>
              <a:gd name="connsiteX10" fmla="*/ 1088571 w 1738259"/>
              <a:gd name="connsiteY10" fmla="*/ 718494 h 762037"/>
              <a:gd name="connsiteX11" fmla="*/ 849085 w 1738259"/>
              <a:gd name="connsiteY11" fmla="*/ 762037 h 762037"/>
              <a:gd name="connsiteX12" fmla="*/ 555170 w 1738259"/>
              <a:gd name="connsiteY12" fmla="*/ 718494 h 762037"/>
              <a:gd name="connsiteX13" fmla="*/ 370114 w 1738259"/>
              <a:gd name="connsiteY13" fmla="*/ 609636 h 762037"/>
              <a:gd name="connsiteX14" fmla="*/ 239484 w 1738259"/>
              <a:gd name="connsiteY14" fmla="*/ 500779 h 762037"/>
              <a:gd name="connsiteX15" fmla="*/ 76200 w 1738259"/>
              <a:gd name="connsiteY15" fmla="*/ 283065 h 762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738259" h="762037">
                <a:moveTo>
                  <a:pt x="0" y="98007"/>
                </a:moveTo>
                <a:cubicBezTo>
                  <a:pt x="65314" y="61721"/>
                  <a:pt x="148771" y="52651"/>
                  <a:pt x="239485" y="54465"/>
                </a:cubicBezTo>
                <a:cubicBezTo>
                  <a:pt x="330199" y="56279"/>
                  <a:pt x="440871" y="103451"/>
                  <a:pt x="544285" y="108894"/>
                </a:cubicBezTo>
                <a:cubicBezTo>
                  <a:pt x="647699" y="114337"/>
                  <a:pt x="747485" y="105265"/>
                  <a:pt x="859971" y="87122"/>
                </a:cubicBezTo>
                <a:cubicBezTo>
                  <a:pt x="972457" y="68979"/>
                  <a:pt x="1113971" y="1851"/>
                  <a:pt x="1219199" y="37"/>
                </a:cubicBezTo>
                <a:cubicBezTo>
                  <a:pt x="1324428" y="-1777"/>
                  <a:pt x="1405810" y="63537"/>
                  <a:pt x="1491342" y="76237"/>
                </a:cubicBezTo>
                <a:cubicBezTo>
                  <a:pt x="1576874" y="88937"/>
                  <a:pt x="1705696" y="42685"/>
                  <a:pt x="1732394" y="76236"/>
                </a:cubicBezTo>
                <a:cubicBezTo>
                  <a:pt x="1759092" y="109787"/>
                  <a:pt x="1688075" y="219488"/>
                  <a:pt x="1651528" y="277545"/>
                </a:cubicBezTo>
                <a:cubicBezTo>
                  <a:pt x="1614981" y="335602"/>
                  <a:pt x="1567026" y="369231"/>
                  <a:pt x="1513114" y="424580"/>
                </a:cubicBezTo>
                <a:cubicBezTo>
                  <a:pt x="1459202" y="479929"/>
                  <a:pt x="1398814" y="560651"/>
                  <a:pt x="1328057" y="609637"/>
                </a:cubicBezTo>
                <a:cubicBezTo>
                  <a:pt x="1257300" y="658623"/>
                  <a:pt x="1168400" y="693094"/>
                  <a:pt x="1088571" y="718494"/>
                </a:cubicBezTo>
                <a:cubicBezTo>
                  <a:pt x="1008742" y="743894"/>
                  <a:pt x="937985" y="762037"/>
                  <a:pt x="849085" y="762037"/>
                </a:cubicBezTo>
                <a:cubicBezTo>
                  <a:pt x="760185" y="762037"/>
                  <a:pt x="634999" y="743894"/>
                  <a:pt x="555170" y="718494"/>
                </a:cubicBezTo>
                <a:cubicBezTo>
                  <a:pt x="475342" y="693094"/>
                  <a:pt x="422728" y="645922"/>
                  <a:pt x="370114" y="609636"/>
                </a:cubicBezTo>
                <a:cubicBezTo>
                  <a:pt x="317500" y="573350"/>
                  <a:pt x="288470" y="555207"/>
                  <a:pt x="239484" y="500779"/>
                </a:cubicBezTo>
                <a:cubicBezTo>
                  <a:pt x="190498" y="446351"/>
                  <a:pt x="108857" y="332958"/>
                  <a:pt x="76200" y="283065"/>
                </a:cubicBezTo>
              </a:path>
            </a:pathLst>
          </a:custGeom>
          <a:gradFill flip="none" rotWithShape="1">
            <a:gsLst>
              <a:gs pos="0">
                <a:srgbClr val="00B0F0">
                  <a:shade val="30000"/>
                  <a:satMod val="115000"/>
                </a:srgbClr>
              </a:gs>
              <a:gs pos="50000">
                <a:srgbClr val="00B0F0">
                  <a:shade val="67500"/>
                  <a:satMod val="115000"/>
                </a:srgbClr>
              </a:gs>
              <a:gs pos="100000">
                <a:srgbClr val="00B0F0">
                  <a:shade val="100000"/>
                  <a:satMod val="115000"/>
                </a:srgbClr>
              </a:gs>
            </a:gsLst>
            <a:lin ang="162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8" name="Freeform 77"/>
          <p:cNvSpPr/>
          <p:nvPr/>
        </p:nvSpPr>
        <p:spPr>
          <a:xfrm>
            <a:off x="5637737" y="2763560"/>
            <a:ext cx="765354" cy="190940"/>
          </a:xfrm>
          <a:custGeom>
            <a:avLst/>
            <a:gdLst>
              <a:gd name="connsiteX0" fmla="*/ 0 w 1678283"/>
              <a:gd name="connsiteY0" fmla="*/ 130665 h 763262"/>
              <a:gd name="connsiteX1" fmla="*/ 217714 w 1678283"/>
              <a:gd name="connsiteY1" fmla="*/ 54465 h 763262"/>
              <a:gd name="connsiteX2" fmla="*/ 522514 w 1678283"/>
              <a:gd name="connsiteY2" fmla="*/ 108894 h 763262"/>
              <a:gd name="connsiteX3" fmla="*/ 838200 w 1678283"/>
              <a:gd name="connsiteY3" fmla="*/ 87122 h 763262"/>
              <a:gd name="connsiteX4" fmla="*/ 1197428 w 1678283"/>
              <a:gd name="connsiteY4" fmla="*/ 37 h 763262"/>
              <a:gd name="connsiteX5" fmla="*/ 1469571 w 1678283"/>
              <a:gd name="connsiteY5" fmla="*/ 76237 h 763262"/>
              <a:gd name="connsiteX6" fmla="*/ 1676400 w 1678283"/>
              <a:gd name="connsiteY6" fmla="*/ 76237 h 763262"/>
              <a:gd name="connsiteX7" fmla="*/ 1567543 w 1678283"/>
              <a:gd name="connsiteY7" fmla="*/ 272180 h 763262"/>
              <a:gd name="connsiteX8" fmla="*/ 1491343 w 1678283"/>
              <a:gd name="connsiteY8" fmla="*/ 424580 h 763262"/>
              <a:gd name="connsiteX9" fmla="*/ 1251857 w 1678283"/>
              <a:gd name="connsiteY9" fmla="*/ 631408 h 763262"/>
              <a:gd name="connsiteX10" fmla="*/ 1066800 w 1678283"/>
              <a:gd name="connsiteY10" fmla="*/ 718494 h 763262"/>
              <a:gd name="connsiteX11" fmla="*/ 827314 w 1678283"/>
              <a:gd name="connsiteY11" fmla="*/ 762037 h 763262"/>
              <a:gd name="connsiteX12" fmla="*/ 544285 w 1678283"/>
              <a:gd name="connsiteY12" fmla="*/ 740265 h 763262"/>
              <a:gd name="connsiteX13" fmla="*/ 326571 w 1678283"/>
              <a:gd name="connsiteY13" fmla="*/ 631408 h 763262"/>
              <a:gd name="connsiteX14" fmla="*/ 174171 w 1678283"/>
              <a:gd name="connsiteY14" fmla="*/ 468122 h 763262"/>
              <a:gd name="connsiteX15" fmla="*/ 65314 w 1678283"/>
              <a:gd name="connsiteY15" fmla="*/ 315722 h 763262"/>
              <a:gd name="connsiteX0" fmla="*/ 0 w 1678283"/>
              <a:gd name="connsiteY0" fmla="*/ 130665 h 763262"/>
              <a:gd name="connsiteX1" fmla="*/ 217714 w 1678283"/>
              <a:gd name="connsiteY1" fmla="*/ 54465 h 763262"/>
              <a:gd name="connsiteX2" fmla="*/ 522514 w 1678283"/>
              <a:gd name="connsiteY2" fmla="*/ 108894 h 763262"/>
              <a:gd name="connsiteX3" fmla="*/ 838200 w 1678283"/>
              <a:gd name="connsiteY3" fmla="*/ 87122 h 763262"/>
              <a:gd name="connsiteX4" fmla="*/ 1197428 w 1678283"/>
              <a:gd name="connsiteY4" fmla="*/ 37 h 763262"/>
              <a:gd name="connsiteX5" fmla="*/ 1469571 w 1678283"/>
              <a:gd name="connsiteY5" fmla="*/ 76237 h 763262"/>
              <a:gd name="connsiteX6" fmla="*/ 1676400 w 1678283"/>
              <a:gd name="connsiteY6" fmla="*/ 76237 h 763262"/>
              <a:gd name="connsiteX7" fmla="*/ 1567543 w 1678283"/>
              <a:gd name="connsiteY7" fmla="*/ 293951 h 763262"/>
              <a:gd name="connsiteX8" fmla="*/ 1491343 w 1678283"/>
              <a:gd name="connsiteY8" fmla="*/ 424580 h 763262"/>
              <a:gd name="connsiteX9" fmla="*/ 1251857 w 1678283"/>
              <a:gd name="connsiteY9" fmla="*/ 631408 h 763262"/>
              <a:gd name="connsiteX10" fmla="*/ 1066800 w 1678283"/>
              <a:gd name="connsiteY10" fmla="*/ 718494 h 763262"/>
              <a:gd name="connsiteX11" fmla="*/ 827314 w 1678283"/>
              <a:gd name="connsiteY11" fmla="*/ 762037 h 763262"/>
              <a:gd name="connsiteX12" fmla="*/ 544285 w 1678283"/>
              <a:gd name="connsiteY12" fmla="*/ 740265 h 763262"/>
              <a:gd name="connsiteX13" fmla="*/ 326571 w 1678283"/>
              <a:gd name="connsiteY13" fmla="*/ 631408 h 763262"/>
              <a:gd name="connsiteX14" fmla="*/ 174171 w 1678283"/>
              <a:gd name="connsiteY14" fmla="*/ 468122 h 763262"/>
              <a:gd name="connsiteX15" fmla="*/ 65314 w 1678283"/>
              <a:gd name="connsiteY15" fmla="*/ 315722 h 763262"/>
              <a:gd name="connsiteX0" fmla="*/ 0 w 1635710"/>
              <a:gd name="connsiteY0" fmla="*/ 130665 h 763262"/>
              <a:gd name="connsiteX1" fmla="*/ 217714 w 1635710"/>
              <a:gd name="connsiteY1" fmla="*/ 54465 h 763262"/>
              <a:gd name="connsiteX2" fmla="*/ 522514 w 1635710"/>
              <a:gd name="connsiteY2" fmla="*/ 108894 h 763262"/>
              <a:gd name="connsiteX3" fmla="*/ 838200 w 1635710"/>
              <a:gd name="connsiteY3" fmla="*/ 87122 h 763262"/>
              <a:gd name="connsiteX4" fmla="*/ 1197428 w 1635710"/>
              <a:gd name="connsiteY4" fmla="*/ 37 h 763262"/>
              <a:gd name="connsiteX5" fmla="*/ 1469571 w 1635710"/>
              <a:gd name="connsiteY5" fmla="*/ 76237 h 763262"/>
              <a:gd name="connsiteX6" fmla="*/ 1632857 w 1635710"/>
              <a:gd name="connsiteY6" fmla="*/ 76237 h 763262"/>
              <a:gd name="connsiteX7" fmla="*/ 1567543 w 1635710"/>
              <a:gd name="connsiteY7" fmla="*/ 293951 h 763262"/>
              <a:gd name="connsiteX8" fmla="*/ 1491343 w 1635710"/>
              <a:gd name="connsiteY8" fmla="*/ 424580 h 763262"/>
              <a:gd name="connsiteX9" fmla="*/ 1251857 w 1635710"/>
              <a:gd name="connsiteY9" fmla="*/ 631408 h 763262"/>
              <a:gd name="connsiteX10" fmla="*/ 1066800 w 1635710"/>
              <a:gd name="connsiteY10" fmla="*/ 718494 h 763262"/>
              <a:gd name="connsiteX11" fmla="*/ 827314 w 1635710"/>
              <a:gd name="connsiteY11" fmla="*/ 762037 h 763262"/>
              <a:gd name="connsiteX12" fmla="*/ 544285 w 1635710"/>
              <a:gd name="connsiteY12" fmla="*/ 740265 h 763262"/>
              <a:gd name="connsiteX13" fmla="*/ 326571 w 1635710"/>
              <a:gd name="connsiteY13" fmla="*/ 631408 h 763262"/>
              <a:gd name="connsiteX14" fmla="*/ 174171 w 1635710"/>
              <a:gd name="connsiteY14" fmla="*/ 468122 h 763262"/>
              <a:gd name="connsiteX15" fmla="*/ 65314 w 1635710"/>
              <a:gd name="connsiteY15" fmla="*/ 315722 h 763262"/>
              <a:gd name="connsiteX0" fmla="*/ 0 w 1635710"/>
              <a:gd name="connsiteY0" fmla="*/ 130665 h 763262"/>
              <a:gd name="connsiteX1" fmla="*/ 217714 w 1635710"/>
              <a:gd name="connsiteY1" fmla="*/ 54465 h 763262"/>
              <a:gd name="connsiteX2" fmla="*/ 522514 w 1635710"/>
              <a:gd name="connsiteY2" fmla="*/ 108894 h 763262"/>
              <a:gd name="connsiteX3" fmla="*/ 838200 w 1635710"/>
              <a:gd name="connsiteY3" fmla="*/ 87122 h 763262"/>
              <a:gd name="connsiteX4" fmla="*/ 1197428 w 1635710"/>
              <a:gd name="connsiteY4" fmla="*/ 37 h 763262"/>
              <a:gd name="connsiteX5" fmla="*/ 1469571 w 1635710"/>
              <a:gd name="connsiteY5" fmla="*/ 76237 h 763262"/>
              <a:gd name="connsiteX6" fmla="*/ 1632857 w 1635710"/>
              <a:gd name="connsiteY6" fmla="*/ 76237 h 763262"/>
              <a:gd name="connsiteX7" fmla="*/ 1567543 w 1635710"/>
              <a:gd name="connsiteY7" fmla="*/ 293951 h 763262"/>
              <a:gd name="connsiteX8" fmla="*/ 1491343 w 1635710"/>
              <a:gd name="connsiteY8" fmla="*/ 424580 h 763262"/>
              <a:gd name="connsiteX9" fmla="*/ 1338943 w 1635710"/>
              <a:gd name="connsiteY9" fmla="*/ 576980 h 763262"/>
              <a:gd name="connsiteX10" fmla="*/ 1066800 w 1635710"/>
              <a:gd name="connsiteY10" fmla="*/ 718494 h 763262"/>
              <a:gd name="connsiteX11" fmla="*/ 827314 w 1635710"/>
              <a:gd name="connsiteY11" fmla="*/ 762037 h 763262"/>
              <a:gd name="connsiteX12" fmla="*/ 544285 w 1635710"/>
              <a:gd name="connsiteY12" fmla="*/ 740265 h 763262"/>
              <a:gd name="connsiteX13" fmla="*/ 326571 w 1635710"/>
              <a:gd name="connsiteY13" fmla="*/ 631408 h 763262"/>
              <a:gd name="connsiteX14" fmla="*/ 174171 w 1635710"/>
              <a:gd name="connsiteY14" fmla="*/ 468122 h 763262"/>
              <a:gd name="connsiteX15" fmla="*/ 65314 w 1635710"/>
              <a:gd name="connsiteY15" fmla="*/ 315722 h 763262"/>
              <a:gd name="connsiteX0" fmla="*/ 0 w 1635710"/>
              <a:gd name="connsiteY0" fmla="*/ 130665 h 762208"/>
              <a:gd name="connsiteX1" fmla="*/ 217714 w 1635710"/>
              <a:gd name="connsiteY1" fmla="*/ 54465 h 762208"/>
              <a:gd name="connsiteX2" fmla="*/ 522514 w 1635710"/>
              <a:gd name="connsiteY2" fmla="*/ 108894 h 762208"/>
              <a:gd name="connsiteX3" fmla="*/ 838200 w 1635710"/>
              <a:gd name="connsiteY3" fmla="*/ 87122 h 762208"/>
              <a:gd name="connsiteX4" fmla="*/ 1197428 w 1635710"/>
              <a:gd name="connsiteY4" fmla="*/ 37 h 762208"/>
              <a:gd name="connsiteX5" fmla="*/ 1469571 w 1635710"/>
              <a:gd name="connsiteY5" fmla="*/ 76237 h 762208"/>
              <a:gd name="connsiteX6" fmla="*/ 1632857 w 1635710"/>
              <a:gd name="connsiteY6" fmla="*/ 76237 h 762208"/>
              <a:gd name="connsiteX7" fmla="*/ 1567543 w 1635710"/>
              <a:gd name="connsiteY7" fmla="*/ 293951 h 762208"/>
              <a:gd name="connsiteX8" fmla="*/ 1491343 w 1635710"/>
              <a:gd name="connsiteY8" fmla="*/ 424580 h 762208"/>
              <a:gd name="connsiteX9" fmla="*/ 1338943 w 1635710"/>
              <a:gd name="connsiteY9" fmla="*/ 576980 h 762208"/>
              <a:gd name="connsiteX10" fmla="*/ 1066800 w 1635710"/>
              <a:gd name="connsiteY10" fmla="*/ 718494 h 762208"/>
              <a:gd name="connsiteX11" fmla="*/ 827314 w 1635710"/>
              <a:gd name="connsiteY11" fmla="*/ 762037 h 762208"/>
              <a:gd name="connsiteX12" fmla="*/ 555171 w 1635710"/>
              <a:gd name="connsiteY12" fmla="*/ 729379 h 762208"/>
              <a:gd name="connsiteX13" fmla="*/ 326571 w 1635710"/>
              <a:gd name="connsiteY13" fmla="*/ 631408 h 762208"/>
              <a:gd name="connsiteX14" fmla="*/ 174171 w 1635710"/>
              <a:gd name="connsiteY14" fmla="*/ 468122 h 762208"/>
              <a:gd name="connsiteX15" fmla="*/ 65314 w 1635710"/>
              <a:gd name="connsiteY15" fmla="*/ 315722 h 762208"/>
              <a:gd name="connsiteX0" fmla="*/ 0 w 1635710"/>
              <a:gd name="connsiteY0" fmla="*/ 130665 h 762350"/>
              <a:gd name="connsiteX1" fmla="*/ 217714 w 1635710"/>
              <a:gd name="connsiteY1" fmla="*/ 54465 h 762350"/>
              <a:gd name="connsiteX2" fmla="*/ 522514 w 1635710"/>
              <a:gd name="connsiteY2" fmla="*/ 108894 h 762350"/>
              <a:gd name="connsiteX3" fmla="*/ 838200 w 1635710"/>
              <a:gd name="connsiteY3" fmla="*/ 87122 h 762350"/>
              <a:gd name="connsiteX4" fmla="*/ 1197428 w 1635710"/>
              <a:gd name="connsiteY4" fmla="*/ 37 h 762350"/>
              <a:gd name="connsiteX5" fmla="*/ 1469571 w 1635710"/>
              <a:gd name="connsiteY5" fmla="*/ 76237 h 762350"/>
              <a:gd name="connsiteX6" fmla="*/ 1632857 w 1635710"/>
              <a:gd name="connsiteY6" fmla="*/ 76237 h 762350"/>
              <a:gd name="connsiteX7" fmla="*/ 1567543 w 1635710"/>
              <a:gd name="connsiteY7" fmla="*/ 293951 h 762350"/>
              <a:gd name="connsiteX8" fmla="*/ 1491343 w 1635710"/>
              <a:gd name="connsiteY8" fmla="*/ 424580 h 762350"/>
              <a:gd name="connsiteX9" fmla="*/ 1338943 w 1635710"/>
              <a:gd name="connsiteY9" fmla="*/ 576980 h 762350"/>
              <a:gd name="connsiteX10" fmla="*/ 1066800 w 1635710"/>
              <a:gd name="connsiteY10" fmla="*/ 718494 h 762350"/>
              <a:gd name="connsiteX11" fmla="*/ 827314 w 1635710"/>
              <a:gd name="connsiteY11" fmla="*/ 762037 h 762350"/>
              <a:gd name="connsiteX12" fmla="*/ 555171 w 1635710"/>
              <a:gd name="connsiteY12" fmla="*/ 729379 h 762350"/>
              <a:gd name="connsiteX13" fmla="*/ 348343 w 1635710"/>
              <a:gd name="connsiteY13" fmla="*/ 587865 h 762350"/>
              <a:gd name="connsiteX14" fmla="*/ 174171 w 1635710"/>
              <a:gd name="connsiteY14" fmla="*/ 468122 h 762350"/>
              <a:gd name="connsiteX15" fmla="*/ 65314 w 1635710"/>
              <a:gd name="connsiteY15" fmla="*/ 315722 h 762350"/>
              <a:gd name="connsiteX0" fmla="*/ 0 w 1635710"/>
              <a:gd name="connsiteY0" fmla="*/ 130665 h 762350"/>
              <a:gd name="connsiteX1" fmla="*/ 217714 w 1635710"/>
              <a:gd name="connsiteY1" fmla="*/ 54465 h 762350"/>
              <a:gd name="connsiteX2" fmla="*/ 522514 w 1635710"/>
              <a:gd name="connsiteY2" fmla="*/ 108894 h 762350"/>
              <a:gd name="connsiteX3" fmla="*/ 838200 w 1635710"/>
              <a:gd name="connsiteY3" fmla="*/ 87122 h 762350"/>
              <a:gd name="connsiteX4" fmla="*/ 1197428 w 1635710"/>
              <a:gd name="connsiteY4" fmla="*/ 37 h 762350"/>
              <a:gd name="connsiteX5" fmla="*/ 1469571 w 1635710"/>
              <a:gd name="connsiteY5" fmla="*/ 76237 h 762350"/>
              <a:gd name="connsiteX6" fmla="*/ 1632857 w 1635710"/>
              <a:gd name="connsiteY6" fmla="*/ 76237 h 762350"/>
              <a:gd name="connsiteX7" fmla="*/ 1567543 w 1635710"/>
              <a:gd name="connsiteY7" fmla="*/ 293951 h 762350"/>
              <a:gd name="connsiteX8" fmla="*/ 1491343 w 1635710"/>
              <a:gd name="connsiteY8" fmla="*/ 424580 h 762350"/>
              <a:gd name="connsiteX9" fmla="*/ 1338943 w 1635710"/>
              <a:gd name="connsiteY9" fmla="*/ 576980 h 762350"/>
              <a:gd name="connsiteX10" fmla="*/ 1066800 w 1635710"/>
              <a:gd name="connsiteY10" fmla="*/ 718494 h 762350"/>
              <a:gd name="connsiteX11" fmla="*/ 827314 w 1635710"/>
              <a:gd name="connsiteY11" fmla="*/ 762037 h 762350"/>
              <a:gd name="connsiteX12" fmla="*/ 555171 w 1635710"/>
              <a:gd name="connsiteY12" fmla="*/ 729379 h 762350"/>
              <a:gd name="connsiteX13" fmla="*/ 348343 w 1635710"/>
              <a:gd name="connsiteY13" fmla="*/ 587865 h 762350"/>
              <a:gd name="connsiteX14" fmla="*/ 206828 w 1635710"/>
              <a:gd name="connsiteY14" fmla="*/ 446350 h 762350"/>
              <a:gd name="connsiteX15" fmla="*/ 65314 w 1635710"/>
              <a:gd name="connsiteY15" fmla="*/ 315722 h 762350"/>
              <a:gd name="connsiteX0" fmla="*/ 0 w 1635710"/>
              <a:gd name="connsiteY0" fmla="*/ 130665 h 762350"/>
              <a:gd name="connsiteX1" fmla="*/ 217714 w 1635710"/>
              <a:gd name="connsiteY1" fmla="*/ 54465 h 762350"/>
              <a:gd name="connsiteX2" fmla="*/ 522514 w 1635710"/>
              <a:gd name="connsiteY2" fmla="*/ 108894 h 762350"/>
              <a:gd name="connsiteX3" fmla="*/ 838200 w 1635710"/>
              <a:gd name="connsiteY3" fmla="*/ 87122 h 762350"/>
              <a:gd name="connsiteX4" fmla="*/ 1197428 w 1635710"/>
              <a:gd name="connsiteY4" fmla="*/ 37 h 762350"/>
              <a:gd name="connsiteX5" fmla="*/ 1469571 w 1635710"/>
              <a:gd name="connsiteY5" fmla="*/ 76237 h 762350"/>
              <a:gd name="connsiteX6" fmla="*/ 1632857 w 1635710"/>
              <a:gd name="connsiteY6" fmla="*/ 76237 h 762350"/>
              <a:gd name="connsiteX7" fmla="*/ 1567543 w 1635710"/>
              <a:gd name="connsiteY7" fmla="*/ 293951 h 762350"/>
              <a:gd name="connsiteX8" fmla="*/ 1491343 w 1635710"/>
              <a:gd name="connsiteY8" fmla="*/ 424580 h 762350"/>
              <a:gd name="connsiteX9" fmla="*/ 1338943 w 1635710"/>
              <a:gd name="connsiteY9" fmla="*/ 576980 h 762350"/>
              <a:gd name="connsiteX10" fmla="*/ 1066800 w 1635710"/>
              <a:gd name="connsiteY10" fmla="*/ 718494 h 762350"/>
              <a:gd name="connsiteX11" fmla="*/ 827314 w 1635710"/>
              <a:gd name="connsiteY11" fmla="*/ 762037 h 762350"/>
              <a:gd name="connsiteX12" fmla="*/ 555171 w 1635710"/>
              <a:gd name="connsiteY12" fmla="*/ 729379 h 762350"/>
              <a:gd name="connsiteX13" fmla="*/ 348343 w 1635710"/>
              <a:gd name="connsiteY13" fmla="*/ 587865 h 762350"/>
              <a:gd name="connsiteX14" fmla="*/ 206828 w 1635710"/>
              <a:gd name="connsiteY14" fmla="*/ 446350 h 762350"/>
              <a:gd name="connsiteX15" fmla="*/ 87086 w 1635710"/>
              <a:gd name="connsiteY15" fmla="*/ 304837 h 762350"/>
              <a:gd name="connsiteX0" fmla="*/ 0 w 1613939"/>
              <a:gd name="connsiteY0" fmla="*/ 119779 h 762350"/>
              <a:gd name="connsiteX1" fmla="*/ 195943 w 1613939"/>
              <a:gd name="connsiteY1" fmla="*/ 54465 h 762350"/>
              <a:gd name="connsiteX2" fmla="*/ 500743 w 1613939"/>
              <a:gd name="connsiteY2" fmla="*/ 108894 h 762350"/>
              <a:gd name="connsiteX3" fmla="*/ 816429 w 1613939"/>
              <a:gd name="connsiteY3" fmla="*/ 87122 h 762350"/>
              <a:gd name="connsiteX4" fmla="*/ 1175657 w 1613939"/>
              <a:gd name="connsiteY4" fmla="*/ 37 h 762350"/>
              <a:gd name="connsiteX5" fmla="*/ 1447800 w 1613939"/>
              <a:gd name="connsiteY5" fmla="*/ 76237 h 762350"/>
              <a:gd name="connsiteX6" fmla="*/ 1611086 w 1613939"/>
              <a:gd name="connsiteY6" fmla="*/ 76237 h 762350"/>
              <a:gd name="connsiteX7" fmla="*/ 1545772 w 1613939"/>
              <a:gd name="connsiteY7" fmla="*/ 293951 h 762350"/>
              <a:gd name="connsiteX8" fmla="*/ 1469572 w 1613939"/>
              <a:gd name="connsiteY8" fmla="*/ 424580 h 762350"/>
              <a:gd name="connsiteX9" fmla="*/ 1317172 w 1613939"/>
              <a:gd name="connsiteY9" fmla="*/ 576980 h 762350"/>
              <a:gd name="connsiteX10" fmla="*/ 1045029 w 1613939"/>
              <a:gd name="connsiteY10" fmla="*/ 718494 h 762350"/>
              <a:gd name="connsiteX11" fmla="*/ 805543 w 1613939"/>
              <a:gd name="connsiteY11" fmla="*/ 762037 h 762350"/>
              <a:gd name="connsiteX12" fmla="*/ 533400 w 1613939"/>
              <a:gd name="connsiteY12" fmla="*/ 729379 h 762350"/>
              <a:gd name="connsiteX13" fmla="*/ 326572 w 1613939"/>
              <a:gd name="connsiteY13" fmla="*/ 587865 h 762350"/>
              <a:gd name="connsiteX14" fmla="*/ 185057 w 1613939"/>
              <a:gd name="connsiteY14" fmla="*/ 446350 h 762350"/>
              <a:gd name="connsiteX15" fmla="*/ 65315 w 1613939"/>
              <a:gd name="connsiteY15" fmla="*/ 304837 h 762350"/>
              <a:gd name="connsiteX0" fmla="*/ 0 w 1613939"/>
              <a:gd name="connsiteY0" fmla="*/ 119779 h 762350"/>
              <a:gd name="connsiteX1" fmla="*/ 195943 w 1613939"/>
              <a:gd name="connsiteY1" fmla="*/ 54465 h 762350"/>
              <a:gd name="connsiteX2" fmla="*/ 500743 w 1613939"/>
              <a:gd name="connsiteY2" fmla="*/ 108894 h 762350"/>
              <a:gd name="connsiteX3" fmla="*/ 816429 w 1613939"/>
              <a:gd name="connsiteY3" fmla="*/ 87122 h 762350"/>
              <a:gd name="connsiteX4" fmla="*/ 1175657 w 1613939"/>
              <a:gd name="connsiteY4" fmla="*/ 37 h 762350"/>
              <a:gd name="connsiteX5" fmla="*/ 1447800 w 1613939"/>
              <a:gd name="connsiteY5" fmla="*/ 76237 h 762350"/>
              <a:gd name="connsiteX6" fmla="*/ 1611086 w 1613939"/>
              <a:gd name="connsiteY6" fmla="*/ 76237 h 762350"/>
              <a:gd name="connsiteX7" fmla="*/ 1545772 w 1613939"/>
              <a:gd name="connsiteY7" fmla="*/ 293951 h 762350"/>
              <a:gd name="connsiteX8" fmla="*/ 1469572 w 1613939"/>
              <a:gd name="connsiteY8" fmla="*/ 424580 h 762350"/>
              <a:gd name="connsiteX9" fmla="*/ 1317172 w 1613939"/>
              <a:gd name="connsiteY9" fmla="*/ 576980 h 762350"/>
              <a:gd name="connsiteX10" fmla="*/ 1045029 w 1613939"/>
              <a:gd name="connsiteY10" fmla="*/ 718494 h 762350"/>
              <a:gd name="connsiteX11" fmla="*/ 805543 w 1613939"/>
              <a:gd name="connsiteY11" fmla="*/ 762037 h 762350"/>
              <a:gd name="connsiteX12" fmla="*/ 533400 w 1613939"/>
              <a:gd name="connsiteY12" fmla="*/ 729379 h 762350"/>
              <a:gd name="connsiteX13" fmla="*/ 326572 w 1613939"/>
              <a:gd name="connsiteY13" fmla="*/ 587865 h 762350"/>
              <a:gd name="connsiteX14" fmla="*/ 152400 w 1613939"/>
              <a:gd name="connsiteY14" fmla="*/ 468122 h 762350"/>
              <a:gd name="connsiteX15" fmla="*/ 65315 w 1613939"/>
              <a:gd name="connsiteY15" fmla="*/ 304837 h 762350"/>
              <a:gd name="connsiteX0" fmla="*/ 0 w 1613939"/>
              <a:gd name="connsiteY0" fmla="*/ 119779 h 762260"/>
              <a:gd name="connsiteX1" fmla="*/ 195943 w 1613939"/>
              <a:gd name="connsiteY1" fmla="*/ 54465 h 762260"/>
              <a:gd name="connsiteX2" fmla="*/ 500743 w 1613939"/>
              <a:gd name="connsiteY2" fmla="*/ 108894 h 762260"/>
              <a:gd name="connsiteX3" fmla="*/ 816429 w 1613939"/>
              <a:gd name="connsiteY3" fmla="*/ 87122 h 762260"/>
              <a:gd name="connsiteX4" fmla="*/ 1175657 w 1613939"/>
              <a:gd name="connsiteY4" fmla="*/ 37 h 762260"/>
              <a:gd name="connsiteX5" fmla="*/ 1447800 w 1613939"/>
              <a:gd name="connsiteY5" fmla="*/ 76237 h 762260"/>
              <a:gd name="connsiteX6" fmla="*/ 1611086 w 1613939"/>
              <a:gd name="connsiteY6" fmla="*/ 76237 h 762260"/>
              <a:gd name="connsiteX7" fmla="*/ 1545772 w 1613939"/>
              <a:gd name="connsiteY7" fmla="*/ 293951 h 762260"/>
              <a:gd name="connsiteX8" fmla="*/ 1469572 w 1613939"/>
              <a:gd name="connsiteY8" fmla="*/ 424580 h 762260"/>
              <a:gd name="connsiteX9" fmla="*/ 1317172 w 1613939"/>
              <a:gd name="connsiteY9" fmla="*/ 576980 h 762260"/>
              <a:gd name="connsiteX10" fmla="*/ 1045029 w 1613939"/>
              <a:gd name="connsiteY10" fmla="*/ 718494 h 762260"/>
              <a:gd name="connsiteX11" fmla="*/ 805543 w 1613939"/>
              <a:gd name="connsiteY11" fmla="*/ 762037 h 762260"/>
              <a:gd name="connsiteX12" fmla="*/ 533400 w 1613939"/>
              <a:gd name="connsiteY12" fmla="*/ 729379 h 762260"/>
              <a:gd name="connsiteX13" fmla="*/ 326572 w 1613939"/>
              <a:gd name="connsiteY13" fmla="*/ 609636 h 762260"/>
              <a:gd name="connsiteX14" fmla="*/ 152400 w 1613939"/>
              <a:gd name="connsiteY14" fmla="*/ 468122 h 762260"/>
              <a:gd name="connsiteX15" fmla="*/ 65315 w 1613939"/>
              <a:gd name="connsiteY15" fmla="*/ 304837 h 762260"/>
              <a:gd name="connsiteX0" fmla="*/ 0 w 1613939"/>
              <a:gd name="connsiteY0" fmla="*/ 119779 h 762260"/>
              <a:gd name="connsiteX1" fmla="*/ 195943 w 1613939"/>
              <a:gd name="connsiteY1" fmla="*/ 54465 h 762260"/>
              <a:gd name="connsiteX2" fmla="*/ 500743 w 1613939"/>
              <a:gd name="connsiteY2" fmla="*/ 108894 h 762260"/>
              <a:gd name="connsiteX3" fmla="*/ 816429 w 1613939"/>
              <a:gd name="connsiteY3" fmla="*/ 87122 h 762260"/>
              <a:gd name="connsiteX4" fmla="*/ 1175657 w 1613939"/>
              <a:gd name="connsiteY4" fmla="*/ 37 h 762260"/>
              <a:gd name="connsiteX5" fmla="*/ 1447800 w 1613939"/>
              <a:gd name="connsiteY5" fmla="*/ 76237 h 762260"/>
              <a:gd name="connsiteX6" fmla="*/ 1611086 w 1613939"/>
              <a:gd name="connsiteY6" fmla="*/ 76237 h 762260"/>
              <a:gd name="connsiteX7" fmla="*/ 1545772 w 1613939"/>
              <a:gd name="connsiteY7" fmla="*/ 293951 h 762260"/>
              <a:gd name="connsiteX8" fmla="*/ 1469572 w 1613939"/>
              <a:gd name="connsiteY8" fmla="*/ 424580 h 762260"/>
              <a:gd name="connsiteX9" fmla="*/ 1317172 w 1613939"/>
              <a:gd name="connsiteY9" fmla="*/ 576980 h 762260"/>
              <a:gd name="connsiteX10" fmla="*/ 1045029 w 1613939"/>
              <a:gd name="connsiteY10" fmla="*/ 718494 h 762260"/>
              <a:gd name="connsiteX11" fmla="*/ 805543 w 1613939"/>
              <a:gd name="connsiteY11" fmla="*/ 762037 h 762260"/>
              <a:gd name="connsiteX12" fmla="*/ 533400 w 1613939"/>
              <a:gd name="connsiteY12" fmla="*/ 729379 h 762260"/>
              <a:gd name="connsiteX13" fmla="*/ 326572 w 1613939"/>
              <a:gd name="connsiteY13" fmla="*/ 609636 h 762260"/>
              <a:gd name="connsiteX14" fmla="*/ 152400 w 1613939"/>
              <a:gd name="connsiteY14" fmla="*/ 468122 h 762260"/>
              <a:gd name="connsiteX15" fmla="*/ 21772 w 1613939"/>
              <a:gd name="connsiteY15" fmla="*/ 315722 h 762260"/>
              <a:gd name="connsiteX0" fmla="*/ 0 w 1668367"/>
              <a:gd name="connsiteY0" fmla="*/ 108893 h 762260"/>
              <a:gd name="connsiteX1" fmla="*/ 250371 w 1668367"/>
              <a:gd name="connsiteY1" fmla="*/ 54465 h 762260"/>
              <a:gd name="connsiteX2" fmla="*/ 555171 w 1668367"/>
              <a:gd name="connsiteY2" fmla="*/ 108894 h 762260"/>
              <a:gd name="connsiteX3" fmla="*/ 870857 w 1668367"/>
              <a:gd name="connsiteY3" fmla="*/ 87122 h 762260"/>
              <a:gd name="connsiteX4" fmla="*/ 1230085 w 1668367"/>
              <a:gd name="connsiteY4" fmla="*/ 37 h 762260"/>
              <a:gd name="connsiteX5" fmla="*/ 1502228 w 1668367"/>
              <a:gd name="connsiteY5" fmla="*/ 76237 h 762260"/>
              <a:gd name="connsiteX6" fmla="*/ 1665514 w 1668367"/>
              <a:gd name="connsiteY6" fmla="*/ 76237 h 762260"/>
              <a:gd name="connsiteX7" fmla="*/ 1600200 w 1668367"/>
              <a:gd name="connsiteY7" fmla="*/ 293951 h 762260"/>
              <a:gd name="connsiteX8" fmla="*/ 1524000 w 1668367"/>
              <a:gd name="connsiteY8" fmla="*/ 424580 h 762260"/>
              <a:gd name="connsiteX9" fmla="*/ 1371600 w 1668367"/>
              <a:gd name="connsiteY9" fmla="*/ 576980 h 762260"/>
              <a:gd name="connsiteX10" fmla="*/ 1099457 w 1668367"/>
              <a:gd name="connsiteY10" fmla="*/ 718494 h 762260"/>
              <a:gd name="connsiteX11" fmla="*/ 859971 w 1668367"/>
              <a:gd name="connsiteY11" fmla="*/ 762037 h 762260"/>
              <a:gd name="connsiteX12" fmla="*/ 587828 w 1668367"/>
              <a:gd name="connsiteY12" fmla="*/ 729379 h 762260"/>
              <a:gd name="connsiteX13" fmla="*/ 381000 w 1668367"/>
              <a:gd name="connsiteY13" fmla="*/ 609636 h 762260"/>
              <a:gd name="connsiteX14" fmla="*/ 206828 w 1668367"/>
              <a:gd name="connsiteY14" fmla="*/ 468122 h 762260"/>
              <a:gd name="connsiteX15" fmla="*/ 76200 w 1668367"/>
              <a:gd name="connsiteY15" fmla="*/ 315722 h 762260"/>
              <a:gd name="connsiteX0" fmla="*/ 0 w 1603053"/>
              <a:gd name="connsiteY0" fmla="*/ 108893 h 762260"/>
              <a:gd name="connsiteX1" fmla="*/ 185057 w 1603053"/>
              <a:gd name="connsiteY1" fmla="*/ 54465 h 762260"/>
              <a:gd name="connsiteX2" fmla="*/ 489857 w 1603053"/>
              <a:gd name="connsiteY2" fmla="*/ 108894 h 762260"/>
              <a:gd name="connsiteX3" fmla="*/ 805543 w 1603053"/>
              <a:gd name="connsiteY3" fmla="*/ 87122 h 762260"/>
              <a:gd name="connsiteX4" fmla="*/ 1164771 w 1603053"/>
              <a:gd name="connsiteY4" fmla="*/ 37 h 762260"/>
              <a:gd name="connsiteX5" fmla="*/ 1436914 w 1603053"/>
              <a:gd name="connsiteY5" fmla="*/ 76237 h 762260"/>
              <a:gd name="connsiteX6" fmla="*/ 1600200 w 1603053"/>
              <a:gd name="connsiteY6" fmla="*/ 76237 h 762260"/>
              <a:gd name="connsiteX7" fmla="*/ 1534886 w 1603053"/>
              <a:gd name="connsiteY7" fmla="*/ 293951 h 762260"/>
              <a:gd name="connsiteX8" fmla="*/ 1458686 w 1603053"/>
              <a:gd name="connsiteY8" fmla="*/ 424580 h 762260"/>
              <a:gd name="connsiteX9" fmla="*/ 1306286 w 1603053"/>
              <a:gd name="connsiteY9" fmla="*/ 576980 h 762260"/>
              <a:gd name="connsiteX10" fmla="*/ 1034143 w 1603053"/>
              <a:gd name="connsiteY10" fmla="*/ 718494 h 762260"/>
              <a:gd name="connsiteX11" fmla="*/ 794657 w 1603053"/>
              <a:gd name="connsiteY11" fmla="*/ 762037 h 762260"/>
              <a:gd name="connsiteX12" fmla="*/ 522514 w 1603053"/>
              <a:gd name="connsiteY12" fmla="*/ 729379 h 762260"/>
              <a:gd name="connsiteX13" fmla="*/ 315686 w 1603053"/>
              <a:gd name="connsiteY13" fmla="*/ 609636 h 762260"/>
              <a:gd name="connsiteX14" fmla="*/ 141514 w 1603053"/>
              <a:gd name="connsiteY14" fmla="*/ 468122 h 762260"/>
              <a:gd name="connsiteX15" fmla="*/ 10886 w 1603053"/>
              <a:gd name="connsiteY15" fmla="*/ 315722 h 762260"/>
              <a:gd name="connsiteX0" fmla="*/ 0 w 1657481"/>
              <a:gd name="connsiteY0" fmla="*/ 98007 h 762260"/>
              <a:gd name="connsiteX1" fmla="*/ 239485 w 1657481"/>
              <a:gd name="connsiteY1" fmla="*/ 54465 h 762260"/>
              <a:gd name="connsiteX2" fmla="*/ 544285 w 1657481"/>
              <a:gd name="connsiteY2" fmla="*/ 108894 h 762260"/>
              <a:gd name="connsiteX3" fmla="*/ 859971 w 1657481"/>
              <a:gd name="connsiteY3" fmla="*/ 87122 h 762260"/>
              <a:gd name="connsiteX4" fmla="*/ 1219199 w 1657481"/>
              <a:gd name="connsiteY4" fmla="*/ 37 h 762260"/>
              <a:gd name="connsiteX5" fmla="*/ 1491342 w 1657481"/>
              <a:gd name="connsiteY5" fmla="*/ 76237 h 762260"/>
              <a:gd name="connsiteX6" fmla="*/ 1654628 w 1657481"/>
              <a:gd name="connsiteY6" fmla="*/ 76237 h 762260"/>
              <a:gd name="connsiteX7" fmla="*/ 1589314 w 1657481"/>
              <a:gd name="connsiteY7" fmla="*/ 293951 h 762260"/>
              <a:gd name="connsiteX8" fmla="*/ 1513114 w 1657481"/>
              <a:gd name="connsiteY8" fmla="*/ 424580 h 762260"/>
              <a:gd name="connsiteX9" fmla="*/ 1360714 w 1657481"/>
              <a:gd name="connsiteY9" fmla="*/ 576980 h 762260"/>
              <a:gd name="connsiteX10" fmla="*/ 1088571 w 1657481"/>
              <a:gd name="connsiteY10" fmla="*/ 718494 h 762260"/>
              <a:gd name="connsiteX11" fmla="*/ 849085 w 1657481"/>
              <a:gd name="connsiteY11" fmla="*/ 762037 h 762260"/>
              <a:gd name="connsiteX12" fmla="*/ 576942 w 1657481"/>
              <a:gd name="connsiteY12" fmla="*/ 729379 h 762260"/>
              <a:gd name="connsiteX13" fmla="*/ 370114 w 1657481"/>
              <a:gd name="connsiteY13" fmla="*/ 609636 h 762260"/>
              <a:gd name="connsiteX14" fmla="*/ 195942 w 1657481"/>
              <a:gd name="connsiteY14" fmla="*/ 468122 h 762260"/>
              <a:gd name="connsiteX15" fmla="*/ 65314 w 1657481"/>
              <a:gd name="connsiteY15" fmla="*/ 315722 h 762260"/>
              <a:gd name="connsiteX0" fmla="*/ 0 w 1657481"/>
              <a:gd name="connsiteY0" fmla="*/ 98007 h 762260"/>
              <a:gd name="connsiteX1" fmla="*/ 239485 w 1657481"/>
              <a:gd name="connsiteY1" fmla="*/ 54465 h 762260"/>
              <a:gd name="connsiteX2" fmla="*/ 544285 w 1657481"/>
              <a:gd name="connsiteY2" fmla="*/ 108894 h 762260"/>
              <a:gd name="connsiteX3" fmla="*/ 859971 w 1657481"/>
              <a:gd name="connsiteY3" fmla="*/ 87122 h 762260"/>
              <a:gd name="connsiteX4" fmla="*/ 1219199 w 1657481"/>
              <a:gd name="connsiteY4" fmla="*/ 37 h 762260"/>
              <a:gd name="connsiteX5" fmla="*/ 1491342 w 1657481"/>
              <a:gd name="connsiteY5" fmla="*/ 76237 h 762260"/>
              <a:gd name="connsiteX6" fmla="*/ 1654628 w 1657481"/>
              <a:gd name="connsiteY6" fmla="*/ 76237 h 762260"/>
              <a:gd name="connsiteX7" fmla="*/ 1589314 w 1657481"/>
              <a:gd name="connsiteY7" fmla="*/ 293951 h 762260"/>
              <a:gd name="connsiteX8" fmla="*/ 1513114 w 1657481"/>
              <a:gd name="connsiteY8" fmla="*/ 424580 h 762260"/>
              <a:gd name="connsiteX9" fmla="*/ 1360714 w 1657481"/>
              <a:gd name="connsiteY9" fmla="*/ 576980 h 762260"/>
              <a:gd name="connsiteX10" fmla="*/ 1088571 w 1657481"/>
              <a:gd name="connsiteY10" fmla="*/ 718494 h 762260"/>
              <a:gd name="connsiteX11" fmla="*/ 849085 w 1657481"/>
              <a:gd name="connsiteY11" fmla="*/ 762037 h 762260"/>
              <a:gd name="connsiteX12" fmla="*/ 576942 w 1657481"/>
              <a:gd name="connsiteY12" fmla="*/ 729379 h 762260"/>
              <a:gd name="connsiteX13" fmla="*/ 370114 w 1657481"/>
              <a:gd name="connsiteY13" fmla="*/ 609636 h 762260"/>
              <a:gd name="connsiteX14" fmla="*/ 195942 w 1657481"/>
              <a:gd name="connsiteY14" fmla="*/ 468122 h 762260"/>
              <a:gd name="connsiteX15" fmla="*/ 119743 w 1657481"/>
              <a:gd name="connsiteY15" fmla="*/ 315722 h 762260"/>
              <a:gd name="connsiteX0" fmla="*/ 0 w 1657481"/>
              <a:gd name="connsiteY0" fmla="*/ 98007 h 762260"/>
              <a:gd name="connsiteX1" fmla="*/ 239485 w 1657481"/>
              <a:gd name="connsiteY1" fmla="*/ 54465 h 762260"/>
              <a:gd name="connsiteX2" fmla="*/ 544285 w 1657481"/>
              <a:gd name="connsiteY2" fmla="*/ 108894 h 762260"/>
              <a:gd name="connsiteX3" fmla="*/ 859971 w 1657481"/>
              <a:gd name="connsiteY3" fmla="*/ 87122 h 762260"/>
              <a:gd name="connsiteX4" fmla="*/ 1219199 w 1657481"/>
              <a:gd name="connsiteY4" fmla="*/ 37 h 762260"/>
              <a:gd name="connsiteX5" fmla="*/ 1491342 w 1657481"/>
              <a:gd name="connsiteY5" fmla="*/ 76237 h 762260"/>
              <a:gd name="connsiteX6" fmla="*/ 1654628 w 1657481"/>
              <a:gd name="connsiteY6" fmla="*/ 76237 h 762260"/>
              <a:gd name="connsiteX7" fmla="*/ 1589314 w 1657481"/>
              <a:gd name="connsiteY7" fmla="*/ 293951 h 762260"/>
              <a:gd name="connsiteX8" fmla="*/ 1513114 w 1657481"/>
              <a:gd name="connsiteY8" fmla="*/ 424580 h 762260"/>
              <a:gd name="connsiteX9" fmla="*/ 1360714 w 1657481"/>
              <a:gd name="connsiteY9" fmla="*/ 576980 h 762260"/>
              <a:gd name="connsiteX10" fmla="*/ 1088571 w 1657481"/>
              <a:gd name="connsiteY10" fmla="*/ 718494 h 762260"/>
              <a:gd name="connsiteX11" fmla="*/ 849085 w 1657481"/>
              <a:gd name="connsiteY11" fmla="*/ 762037 h 762260"/>
              <a:gd name="connsiteX12" fmla="*/ 576942 w 1657481"/>
              <a:gd name="connsiteY12" fmla="*/ 729379 h 762260"/>
              <a:gd name="connsiteX13" fmla="*/ 370114 w 1657481"/>
              <a:gd name="connsiteY13" fmla="*/ 609636 h 762260"/>
              <a:gd name="connsiteX14" fmla="*/ 239484 w 1657481"/>
              <a:gd name="connsiteY14" fmla="*/ 468122 h 762260"/>
              <a:gd name="connsiteX15" fmla="*/ 119743 w 1657481"/>
              <a:gd name="connsiteY15" fmla="*/ 315722 h 762260"/>
              <a:gd name="connsiteX0" fmla="*/ 0 w 1657481"/>
              <a:gd name="connsiteY0" fmla="*/ 98007 h 762037"/>
              <a:gd name="connsiteX1" fmla="*/ 239485 w 1657481"/>
              <a:gd name="connsiteY1" fmla="*/ 54465 h 762037"/>
              <a:gd name="connsiteX2" fmla="*/ 544285 w 1657481"/>
              <a:gd name="connsiteY2" fmla="*/ 108894 h 762037"/>
              <a:gd name="connsiteX3" fmla="*/ 859971 w 1657481"/>
              <a:gd name="connsiteY3" fmla="*/ 87122 h 762037"/>
              <a:gd name="connsiteX4" fmla="*/ 1219199 w 1657481"/>
              <a:gd name="connsiteY4" fmla="*/ 37 h 762037"/>
              <a:gd name="connsiteX5" fmla="*/ 1491342 w 1657481"/>
              <a:gd name="connsiteY5" fmla="*/ 76237 h 762037"/>
              <a:gd name="connsiteX6" fmla="*/ 1654628 w 1657481"/>
              <a:gd name="connsiteY6" fmla="*/ 76237 h 762037"/>
              <a:gd name="connsiteX7" fmla="*/ 1589314 w 1657481"/>
              <a:gd name="connsiteY7" fmla="*/ 293951 h 762037"/>
              <a:gd name="connsiteX8" fmla="*/ 1513114 w 1657481"/>
              <a:gd name="connsiteY8" fmla="*/ 424580 h 762037"/>
              <a:gd name="connsiteX9" fmla="*/ 1360714 w 1657481"/>
              <a:gd name="connsiteY9" fmla="*/ 576980 h 762037"/>
              <a:gd name="connsiteX10" fmla="*/ 1088571 w 1657481"/>
              <a:gd name="connsiteY10" fmla="*/ 718494 h 762037"/>
              <a:gd name="connsiteX11" fmla="*/ 849085 w 1657481"/>
              <a:gd name="connsiteY11" fmla="*/ 762037 h 762037"/>
              <a:gd name="connsiteX12" fmla="*/ 555170 w 1657481"/>
              <a:gd name="connsiteY12" fmla="*/ 718494 h 762037"/>
              <a:gd name="connsiteX13" fmla="*/ 370114 w 1657481"/>
              <a:gd name="connsiteY13" fmla="*/ 609636 h 762037"/>
              <a:gd name="connsiteX14" fmla="*/ 239484 w 1657481"/>
              <a:gd name="connsiteY14" fmla="*/ 468122 h 762037"/>
              <a:gd name="connsiteX15" fmla="*/ 119743 w 1657481"/>
              <a:gd name="connsiteY15" fmla="*/ 315722 h 762037"/>
              <a:gd name="connsiteX0" fmla="*/ 0 w 1657481"/>
              <a:gd name="connsiteY0" fmla="*/ 98007 h 762037"/>
              <a:gd name="connsiteX1" fmla="*/ 239485 w 1657481"/>
              <a:gd name="connsiteY1" fmla="*/ 54465 h 762037"/>
              <a:gd name="connsiteX2" fmla="*/ 544285 w 1657481"/>
              <a:gd name="connsiteY2" fmla="*/ 108894 h 762037"/>
              <a:gd name="connsiteX3" fmla="*/ 859971 w 1657481"/>
              <a:gd name="connsiteY3" fmla="*/ 87122 h 762037"/>
              <a:gd name="connsiteX4" fmla="*/ 1219199 w 1657481"/>
              <a:gd name="connsiteY4" fmla="*/ 37 h 762037"/>
              <a:gd name="connsiteX5" fmla="*/ 1491342 w 1657481"/>
              <a:gd name="connsiteY5" fmla="*/ 76237 h 762037"/>
              <a:gd name="connsiteX6" fmla="*/ 1654628 w 1657481"/>
              <a:gd name="connsiteY6" fmla="*/ 76237 h 762037"/>
              <a:gd name="connsiteX7" fmla="*/ 1589314 w 1657481"/>
              <a:gd name="connsiteY7" fmla="*/ 293951 h 762037"/>
              <a:gd name="connsiteX8" fmla="*/ 1513114 w 1657481"/>
              <a:gd name="connsiteY8" fmla="*/ 424580 h 762037"/>
              <a:gd name="connsiteX9" fmla="*/ 1328057 w 1657481"/>
              <a:gd name="connsiteY9" fmla="*/ 609637 h 762037"/>
              <a:gd name="connsiteX10" fmla="*/ 1088571 w 1657481"/>
              <a:gd name="connsiteY10" fmla="*/ 718494 h 762037"/>
              <a:gd name="connsiteX11" fmla="*/ 849085 w 1657481"/>
              <a:gd name="connsiteY11" fmla="*/ 762037 h 762037"/>
              <a:gd name="connsiteX12" fmla="*/ 555170 w 1657481"/>
              <a:gd name="connsiteY12" fmla="*/ 718494 h 762037"/>
              <a:gd name="connsiteX13" fmla="*/ 370114 w 1657481"/>
              <a:gd name="connsiteY13" fmla="*/ 609636 h 762037"/>
              <a:gd name="connsiteX14" fmla="*/ 239484 w 1657481"/>
              <a:gd name="connsiteY14" fmla="*/ 468122 h 762037"/>
              <a:gd name="connsiteX15" fmla="*/ 119743 w 1657481"/>
              <a:gd name="connsiteY15" fmla="*/ 315722 h 762037"/>
              <a:gd name="connsiteX0" fmla="*/ 0 w 1657481"/>
              <a:gd name="connsiteY0" fmla="*/ 98007 h 762037"/>
              <a:gd name="connsiteX1" fmla="*/ 239485 w 1657481"/>
              <a:gd name="connsiteY1" fmla="*/ 54465 h 762037"/>
              <a:gd name="connsiteX2" fmla="*/ 544285 w 1657481"/>
              <a:gd name="connsiteY2" fmla="*/ 108894 h 762037"/>
              <a:gd name="connsiteX3" fmla="*/ 859971 w 1657481"/>
              <a:gd name="connsiteY3" fmla="*/ 87122 h 762037"/>
              <a:gd name="connsiteX4" fmla="*/ 1219199 w 1657481"/>
              <a:gd name="connsiteY4" fmla="*/ 37 h 762037"/>
              <a:gd name="connsiteX5" fmla="*/ 1491342 w 1657481"/>
              <a:gd name="connsiteY5" fmla="*/ 76237 h 762037"/>
              <a:gd name="connsiteX6" fmla="*/ 1654628 w 1657481"/>
              <a:gd name="connsiteY6" fmla="*/ 76237 h 762037"/>
              <a:gd name="connsiteX7" fmla="*/ 1589314 w 1657481"/>
              <a:gd name="connsiteY7" fmla="*/ 293951 h 762037"/>
              <a:gd name="connsiteX8" fmla="*/ 1513114 w 1657481"/>
              <a:gd name="connsiteY8" fmla="*/ 424580 h 762037"/>
              <a:gd name="connsiteX9" fmla="*/ 1328057 w 1657481"/>
              <a:gd name="connsiteY9" fmla="*/ 609637 h 762037"/>
              <a:gd name="connsiteX10" fmla="*/ 1088571 w 1657481"/>
              <a:gd name="connsiteY10" fmla="*/ 718494 h 762037"/>
              <a:gd name="connsiteX11" fmla="*/ 849085 w 1657481"/>
              <a:gd name="connsiteY11" fmla="*/ 762037 h 762037"/>
              <a:gd name="connsiteX12" fmla="*/ 555170 w 1657481"/>
              <a:gd name="connsiteY12" fmla="*/ 718494 h 762037"/>
              <a:gd name="connsiteX13" fmla="*/ 370114 w 1657481"/>
              <a:gd name="connsiteY13" fmla="*/ 609636 h 762037"/>
              <a:gd name="connsiteX14" fmla="*/ 239484 w 1657481"/>
              <a:gd name="connsiteY14" fmla="*/ 468122 h 762037"/>
              <a:gd name="connsiteX15" fmla="*/ 76200 w 1657481"/>
              <a:gd name="connsiteY15" fmla="*/ 283065 h 762037"/>
              <a:gd name="connsiteX0" fmla="*/ 0 w 1657481"/>
              <a:gd name="connsiteY0" fmla="*/ 98007 h 762037"/>
              <a:gd name="connsiteX1" fmla="*/ 239485 w 1657481"/>
              <a:gd name="connsiteY1" fmla="*/ 54465 h 762037"/>
              <a:gd name="connsiteX2" fmla="*/ 544285 w 1657481"/>
              <a:gd name="connsiteY2" fmla="*/ 108894 h 762037"/>
              <a:gd name="connsiteX3" fmla="*/ 859971 w 1657481"/>
              <a:gd name="connsiteY3" fmla="*/ 87122 h 762037"/>
              <a:gd name="connsiteX4" fmla="*/ 1219199 w 1657481"/>
              <a:gd name="connsiteY4" fmla="*/ 37 h 762037"/>
              <a:gd name="connsiteX5" fmla="*/ 1491342 w 1657481"/>
              <a:gd name="connsiteY5" fmla="*/ 76237 h 762037"/>
              <a:gd name="connsiteX6" fmla="*/ 1654628 w 1657481"/>
              <a:gd name="connsiteY6" fmla="*/ 76237 h 762037"/>
              <a:gd name="connsiteX7" fmla="*/ 1589314 w 1657481"/>
              <a:gd name="connsiteY7" fmla="*/ 293951 h 762037"/>
              <a:gd name="connsiteX8" fmla="*/ 1513114 w 1657481"/>
              <a:gd name="connsiteY8" fmla="*/ 424580 h 762037"/>
              <a:gd name="connsiteX9" fmla="*/ 1328057 w 1657481"/>
              <a:gd name="connsiteY9" fmla="*/ 609637 h 762037"/>
              <a:gd name="connsiteX10" fmla="*/ 1088571 w 1657481"/>
              <a:gd name="connsiteY10" fmla="*/ 718494 h 762037"/>
              <a:gd name="connsiteX11" fmla="*/ 849085 w 1657481"/>
              <a:gd name="connsiteY11" fmla="*/ 762037 h 762037"/>
              <a:gd name="connsiteX12" fmla="*/ 555170 w 1657481"/>
              <a:gd name="connsiteY12" fmla="*/ 718494 h 762037"/>
              <a:gd name="connsiteX13" fmla="*/ 370114 w 1657481"/>
              <a:gd name="connsiteY13" fmla="*/ 609636 h 762037"/>
              <a:gd name="connsiteX14" fmla="*/ 239484 w 1657481"/>
              <a:gd name="connsiteY14" fmla="*/ 500779 h 762037"/>
              <a:gd name="connsiteX15" fmla="*/ 76200 w 1657481"/>
              <a:gd name="connsiteY15" fmla="*/ 283065 h 762037"/>
              <a:gd name="connsiteX0" fmla="*/ 0 w 1733880"/>
              <a:gd name="connsiteY0" fmla="*/ 98007 h 762037"/>
              <a:gd name="connsiteX1" fmla="*/ 239485 w 1733880"/>
              <a:gd name="connsiteY1" fmla="*/ 54465 h 762037"/>
              <a:gd name="connsiteX2" fmla="*/ 544285 w 1733880"/>
              <a:gd name="connsiteY2" fmla="*/ 108894 h 762037"/>
              <a:gd name="connsiteX3" fmla="*/ 859971 w 1733880"/>
              <a:gd name="connsiteY3" fmla="*/ 87122 h 762037"/>
              <a:gd name="connsiteX4" fmla="*/ 1219199 w 1733880"/>
              <a:gd name="connsiteY4" fmla="*/ 37 h 762037"/>
              <a:gd name="connsiteX5" fmla="*/ 1491342 w 1733880"/>
              <a:gd name="connsiteY5" fmla="*/ 76237 h 762037"/>
              <a:gd name="connsiteX6" fmla="*/ 1732394 w 1733880"/>
              <a:gd name="connsiteY6" fmla="*/ 76236 h 762037"/>
              <a:gd name="connsiteX7" fmla="*/ 1589314 w 1733880"/>
              <a:gd name="connsiteY7" fmla="*/ 293951 h 762037"/>
              <a:gd name="connsiteX8" fmla="*/ 1513114 w 1733880"/>
              <a:gd name="connsiteY8" fmla="*/ 424580 h 762037"/>
              <a:gd name="connsiteX9" fmla="*/ 1328057 w 1733880"/>
              <a:gd name="connsiteY9" fmla="*/ 609637 h 762037"/>
              <a:gd name="connsiteX10" fmla="*/ 1088571 w 1733880"/>
              <a:gd name="connsiteY10" fmla="*/ 718494 h 762037"/>
              <a:gd name="connsiteX11" fmla="*/ 849085 w 1733880"/>
              <a:gd name="connsiteY11" fmla="*/ 762037 h 762037"/>
              <a:gd name="connsiteX12" fmla="*/ 555170 w 1733880"/>
              <a:gd name="connsiteY12" fmla="*/ 718494 h 762037"/>
              <a:gd name="connsiteX13" fmla="*/ 370114 w 1733880"/>
              <a:gd name="connsiteY13" fmla="*/ 609636 h 762037"/>
              <a:gd name="connsiteX14" fmla="*/ 239484 w 1733880"/>
              <a:gd name="connsiteY14" fmla="*/ 500779 h 762037"/>
              <a:gd name="connsiteX15" fmla="*/ 76200 w 1733880"/>
              <a:gd name="connsiteY15" fmla="*/ 283065 h 762037"/>
              <a:gd name="connsiteX0" fmla="*/ 0 w 1738259"/>
              <a:gd name="connsiteY0" fmla="*/ 98007 h 762037"/>
              <a:gd name="connsiteX1" fmla="*/ 239485 w 1738259"/>
              <a:gd name="connsiteY1" fmla="*/ 54465 h 762037"/>
              <a:gd name="connsiteX2" fmla="*/ 544285 w 1738259"/>
              <a:gd name="connsiteY2" fmla="*/ 108894 h 762037"/>
              <a:gd name="connsiteX3" fmla="*/ 859971 w 1738259"/>
              <a:gd name="connsiteY3" fmla="*/ 87122 h 762037"/>
              <a:gd name="connsiteX4" fmla="*/ 1219199 w 1738259"/>
              <a:gd name="connsiteY4" fmla="*/ 37 h 762037"/>
              <a:gd name="connsiteX5" fmla="*/ 1491342 w 1738259"/>
              <a:gd name="connsiteY5" fmla="*/ 76237 h 762037"/>
              <a:gd name="connsiteX6" fmla="*/ 1732394 w 1738259"/>
              <a:gd name="connsiteY6" fmla="*/ 76236 h 762037"/>
              <a:gd name="connsiteX7" fmla="*/ 1651528 w 1738259"/>
              <a:gd name="connsiteY7" fmla="*/ 277545 h 762037"/>
              <a:gd name="connsiteX8" fmla="*/ 1513114 w 1738259"/>
              <a:gd name="connsiteY8" fmla="*/ 424580 h 762037"/>
              <a:gd name="connsiteX9" fmla="*/ 1328057 w 1738259"/>
              <a:gd name="connsiteY9" fmla="*/ 609637 h 762037"/>
              <a:gd name="connsiteX10" fmla="*/ 1088571 w 1738259"/>
              <a:gd name="connsiteY10" fmla="*/ 718494 h 762037"/>
              <a:gd name="connsiteX11" fmla="*/ 849085 w 1738259"/>
              <a:gd name="connsiteY11" fmla="*/ 762037 h 762037"/>
              <a:gd name="connsiteX12" fmla="*/ 555170 w 1738259"/>
              <a:gd name="connsiteY12" fmla="*/ 718494 h 762037"/>
              <a:gd name="connsiteX13" fmla="*/ 370114 w 1738259"/>
              <a:gd name="connsiteY13" fmla="*/ 609636 h 762037"/>
              <a:gd name="connsiteX14" fmla="*/ 239484 w 1738259"/>
              <a:gd name="connsiteY14" fmla="*/ 500779 h 762037"/>
              <a:gd name="connsiteX15" fmla="*/ 76200 w 1738259"/>
              <a:gd name="connsiteY15" fmla="*/ 283065 h 762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738259" h="762037">
                <a:moveTo>
                  <a:pt x="0" y="98007"/>
                </a:moveTo>
                <a:cubicBezTo>
                  <a:pt x="65314" y="61721"/>
                  <a:pt x="148771" y="52651"/>
                  <a:pt x="239485" y="54465"/>
                </a:cubicBezTo>
                <a:cubicBezTo>
                  <a:pt x="330199" y="56279"/>
                  <a:pt x="440871" y="103451"/>
                  <a:pt x="544285" y="108894"/>
                </a:cubicBezTo>
                <a:cubicBezTo>
                  <a:pt x="647699" y="114337"/>
                  <a:pt x="747485" y="105265"/>
                  <a:pt x="859971" y="87122"/>
                </a:cubicBezTo>
                <a:cubicBezTo>
                  <a:pt x="972457" y="68979"/>
                  <a:pt x="1113971" y="1851"/>
                  <a:pt x="1219199" y="37"/>
                </a:cubicBezTo>
                <a:cubicBezTo>
                  <a:pt x="1324428" y="-1777"/>
                  <a:pt x="1405810" y="63537"/>
                  <a:pt x="1491342" y="76237"/>
                </a:cubicBezTo>
                <a:cubicBezTo>
                  <a:pt x="1576874" y="88937"/>
                  <a:pt x="1705696" y="42685"/>
                  <a:pt x="1732394" y="76236"/>
                </a:cubicBezTo>
                <a:cubicBezTo>
                  <a:pt x="1759092" y="109787"/>
                  <a:pt x="1688075" y="219488"/>
                  <a:pt x="1651528" y="277545"/>
                </a:cubicBezTo>
                <a:cubicBezTo>
                  <a:pt x="1614981" y="335602"/>
                  <a:pt x="1567026" y="369231"/>
                  <a:pt x="1513114" y="424580"/>
                </a:cubicBezTo>
                <a:cubicBezTo>
                  <a:pt x="1459202" y="479929"/>
                  <a:pt x="1398814" y="560651"/>
                  <a:pt x="1328057" y="609637"/>
                </a:cubicBezTo>
                <a:cubicBezTo>
                  <a:pt x="1257300" y="658623"/>
                  <a:pt x="1168400" y="693094"/>
                  <a:pt x="1088571" y="718494"/>
                </a:cubicBezTo>
                <a:cubicBezTo>
                  <a:pt x="1008742" y="743894"/>
                  <a:pt x="937985" y="762037"/>
                  <a:pt x="849085" y="762037"/>
                </a:cubicBezTo>
                <a:cubicBezTo>
                  <a:pt x="760185" y="762037"/>
                  <a:pt x="634999" y="743894"/>
                  <a:pt x="555170" y="718494"/>
                </a:cubicBezTo>
                <a:cubicBezTo>
                  <a:pt x="475342" y="693094"/>
                  <a:pt x="422728" y="645922"/>
                  <a:pt x="370114" y="609636"/>
                </a:cubicBezTo>
                <a:cubicBezTo>
                  <a:pt x="317500" y="573350"/>
                  <a:pt x="288470" y="555207"/>
                  <a:pt x="239484" y="500779"/>
                </a:cubicBezTo>
                <a:cubicBezTo>
                  <a:pt x="190498" y="446351"/>
                  <a:pt x="108857" y="332958"/>
                  <a:pt x="76200" y="283065"/>
                </a:cubicBezTo>
              </a:path>
            </a:pathLst>
          </a:custGeom>
          <a:gradFill flip="none" rotWithShape="1">
            <a:gsLst>
              <a:gs pos="0">
                <a:srgbClr val="00B0F0">
                  <a:shade val="30000"/>
                  <a:satMod val="115000"/>
                </a:srgbClr>
              </a:gs>
              <a:gs pos="50000">
                <a:srgbClr val="00B0F0">
                  <a:shade val="67500"/>
                  <a:satMod val="115000"/>
                </a:srgbClr>
              </a:gs>
              <a:gs pos="100000">
                <a:srgbClr val="00B0F0">
                  <a:shade val="100000"/>
                  <a:satMod val="115000"/>
                </a:srgbClr>
              </a:gs>
            </a:gsLst>
            <a:lin ang="162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4" name="Freeform 73"/>
          <p:cNvSpPr/>
          <p:nvPr/>
        </p:nvSpPr>
        <p:spPr>
          <a:xfrm>
            <a:off x="7680654" y="2748592"/>
            <a:ext cx="765354" cy="190940"/>
          </a:xfrm>
          <a:custGeom>
            <a:avLst/>
            <a:gdLst>
              <a:gd name="connsiteX0" fmla="*/ 0 w 1678283"/>
              <a:gd name="connsiteY0" fmla="*/ 130665 h 763262"/>
              <a:gd name="connsiteX1" fmla="*/ 217714 w 1678283"/>
              <a:gd name="connsiteY1" fmla="*/ 54465 h 763262"/>
              <a:gd name="connsiteX2" fmla="*/ 522514 w 1678283"/>
              <a:gd name="connsiteY2" fmla="*/ 108894 h 763262"/>
              <a:gd name="connsiteX3" fmla="*/ 838200 w 1678283"/>
              <a:gd name="connsiteY3" fmla="*/ 87122 h 763262"/>
              <a:gd name="connsiteX4" fmla="*/ 1197428 w 1678283"/>
              <a:gd name="connsiteY4" fmla="*/ 37 h 763262"/>
              <a:gd name="connsiteX5" fmla="*/ 1469571 w 1678283"/>
              <a:gd name="connsiteY5" fmla="*/ 76237 h 763262"/>
              <a:gd name="connsiteX6" fmla="*/ 1676400 w 1678283"/>
              <a:gd name="connsiteY6" fmla="*/ 76237 h 763262"/>
              <a:gd name="connsiteX7" fmla="*/ 1567543 w 1678283"/>
              <a:gd name="connsiteY7" fmla="*/ 272180 h 763262"/>
              <a:gd name="connsiteX8" fmla="*/ 1491343 w 1678283"/>
              <a:gd name="connsiteY8" fmla="*/ 424580 h 763262"/>
              <a:gd name="connsiteX9" fmla="*/ 1251857 w 1678283"/>
              <a:gd name="connsiteY9" fmla="*/ 631408 h 763262"/>
              <a:gd name="connsiteX10" fmla="*/ 1066800 w 1678283"/>
              <a:gd name="connsiteY10" fmla="*/ 718494 h 763262"/>
              <a:gd name="connsiteX11" fmla="*/ 827314 w 1678283"/>
              <a:gd name="connsiteY11" fmla="*/ 762037 h 763262"/>
              <a:gd name="connsiteX12" fmla="*/ 544285 w 1678283"/>
              <a:gd name="connsiteY12" fmla="*/ 740265 h 763262"/>
              <a:gd name="connsiteX13" fmla="*/ 326571 w 1678283"/>
              <a:gd name="connsiteY13" fmla="*/ 631408 h 763262"/>
              <a:gd name="connsiteX14" fmla="*/ 174171 w 1678283"/>
              <a:gd name="connsiteY14" fmla="*/ 468122 h 763262"/>
              <a:gd name="connsiteX15" fmla="*/ 65314 w 1678283"/>
              <a:gd name="connsiteY15" fmla="*/ 315722 h 763262"/>
              <a:gd name="connsiteX0" fmla="*/ 0 w 1678283"/>
              <a:gd name="connsiteY0" fmla="*/ 130665 h 763262"/>
              <a:gd name="connsiteX1" fmla="*/ 217714 w 1678283"/>
              <a:gd name="connsiteY1" fmla="*/ 54465 h 763262"/>
              <a:gd name="connsiteX2" fmla="*/ 522514 w 1678283"/>
              <a:gd name="connsiteY2" fmla="*/ 108894 h 763262"/>
              <a:gd name="connsiteX3" fmla="*/ 838200 w 1678283"/>
              <a:gd name="connsiteY3" fmla="*/ 87122 h 763262"/>
              <a:gd name="connsiteX4" fmla="*/ 1197428 w 1678283"/>
              <a:gd name="connsiteY4" fmla="*/ 37 h 763262"/>
              <a:gd name="connsiteX5" fmla="*/ 1469571 w 1678283"/>
              <a:gd name="connsiteY5" fmla="*/ 76237 h 763262"/>
              <a:gd name="connsiteX6" fmla="*/ 1676400 w 1678283"/>
              <a:gd name="connsiteY6" fmla="*/ 76237 h 763262"/>
              <a:gd name="connsiteX7" fmla="*/ 1567543 w 1678283"/>
              <a:gd name="connsiteY7" fmla="*/ 293951 h 763262"/>
              <a:gd name="connsiteX8" fmla="*/ 1491343 w 1678283"/>
              <a:gd name="connsiteY8" fmla="*/ 424580 h 763262"/>
              <a:gd name="connsiteX9" fmla="*/ 1251857 w 1678283"/>
              <a:gd name="connsiteY9" fmla="*/ 631408 h 763262"/>
              <a:gd name="connsiteX10" fmla="*/ 1066800 w 1678283"/>
              <a:gd name="connsiteY10" fmla="*/ 718494 h 763262"/>
              <a:gd name="connsiteX11" fmla="*/ 827314 w 1678283"/>
              <a:gd name="connsiteY11" fmla="*/ 762037 h 763262"/>
              <a:gd name="connsiteX12" fmla="*/ 544285 w 1678283"/>
              <a:gd name="connsiteY12" fmla="*/ 740265 h 763262"/>
              <a:gd name="connsiteX13" fmla="*/ 326571 w 1678283"/>
              <a:gd name="connsiteY13" fmla="*/ 631408 h 763262"/>
              <a:gd name="connsiteX14" fmla="*/ 174171 w 1678283"/>
              <a:gd name="connsiteY14" fmla="*/ 468122 h 763262"/>
              <a:gd name="connsiteX15" fmla="*/ 65314 w 1678283"/>
              <a:gd name="connsiteY15" fmla="*/ 315722 h 763262"/>
              <a:gd name="connsiteX0" fmla="*/ 0 w 1635710"/>
              <a:gd name="connsiteY0" fmla="*/ 130665 h 763262"/>
              <a:gd name="connsiteX1" fmla="*/ 217714 w 1635710"/>
              <a:gd name="connsiteY1" fmla="*/ 54465 h 763262"/>
              <a:gd name="connsiteX2" fmla="*/ 522514 w 1635710"/>
              <a:gd name="connsiteY2" fmla="*/ 108894 h 763262"/>
              <a:gd name="connsiteX3" fmla="*/ 838200 w 1635710"/>
              <a:gd name="connsiteY3" fmla="*/ 87122 h 763262"/>
              <a:gd name="connsiteX4" fmla="*/ 1197428 w 1635710"/>
              <a:gd name="connsiteY4" fmla="*/ 37 h 763262"/>
              <a:gd name="connsiteX5" fmla="*/ 1469571 w 1635710"/>
              <a:gd name="connsiteY5" fmla="*/ 76237 h 763262"/>
              <a:gd name="connsiteX6" fmla="*/ 1632857 w 1635710"/>
              <a:gd name="connsiteY6" fmla="*/ 76237 h 763262"/>
              <a:gd name="connsiteX7" fmla="*/ 1567543 w 1635710"/>
              <a:gd name="connsiteY7" fmla="*/ 293951 h 763262"/>
              <a:gd name="connsiteX8" fmla="*/ 1491343 w 1635710"/>
              <a:gd name="connsiteY8" fmla="*/ 424580 h 763262"/>
              <a:gd name="connsiteX9" fmla="*/ 1251857 w 1635710"/>
              <a:gd name="connsiteY9" fmla="*/ 631408 h 763262"/>
              <a:gd name="connsiteX10" fmla="*/ 1066800 w 1635710"/>
              <a:gd name="connsiteY10" fmla="*/ 718494 h 763262"/>
              <a:gd name="connsiteX11" fmla="*/ 827314 w 1635710"/>
              <a:gd name="connsiteY11" fmla="*/ 762037 h 763262"/>
              <a:gd name="connsiteX12" fmla="*/ 544285 w 1635710"/>
              <a:gd name="connsiteY12" fmla="*/ 740265 h 763262"/>
              <a:gd name="connsiteX13" fmla="*/ 326571 w 1635710"/>
              <a:gd name="connsiteY13" fmla="*/ 631408 h 763262"/>
              <a:gd name="connsiteX14" fmla="*/ 174171 w 1635710"/>
              <a:gd name="connsiteY14" fmla="*/ 468122 h 763262"/>
              <a:gd name="connsiteX15" fmla="*/ 65314 w 1635710"/>
              <a:gd name="connsiteY15" fmla="*/ 315722 h 763262"/>
              <a:gd name="connsiteX0" fmla="*/ 0 w 1635710"/>
              <a:gd name="connsiteY0" fmla="*/ 130665 h 763262"/>
              <a:gd name="connsiteX1" fmla="*/ 217714 w 1635710"/>
              <a:gd name="connsiteY1" fmla="*/ 54465 h 763262"/>
              <a:gd name="connsiteX2" fmla="*/ 522514 w 1635710"/>
              <a:gd name="connsiteY2" fmla="*/ 108894 h 763262"/>
              <a:gd name="connsiteX3" fmla="*/ 838200 w 1635710"/>
              <a:gd name="connsiteY3" fmla="*/ 87122 h 763262"/>
              <a:gd name="connsiteX4" fmla="*/ 1197428 w 1635710"/>
              <a:gd name="connsiteY4" fmla="*/ 37 h 763262"/>
              <a:gd name="connsiteX5" fmla="*/ 1469571 w 1635710"/>
              <a:gd name="connsiteY5" fmla="*/ 76237 h 763262"/>
              <a:gd name="connsiteX6" fmla="*/ 1632857 w 1635710"/>
              <a:gd name="connsiteY6" fmla="*/ 76237 h 763262"/>
              <a:gd name="connsiteX7" fmla="*/ 1567543 w 1635710"/>
              <a:gd name="connsiteY7" fmla="*/ 293951 h 763262"/>
              <a:gd name="connsiteX8" fmla="*/ 1491343 w 1635710"/>
              <a:gd name="connsiteY8" fmla="*/ 424580 h 763262"/>
              <a:gd name="connsiteX9" fmla="*/ 1338943 w 1635710"/>
              <a:gd name="connsiteY9" fmla="*/ 576980 h 763262"/>
              <a:gd name="connsiteX10" fmla="*/ 1066800 w 1635710"/>
              <a:gd name="connsiteY10" fmla="*/ 718494 h 763262"/>
              <a:gd name="connsiteX11" fmla="*/ 827314 w 1635710"/>
              <a:gd name="connsiteY11" fmla="*/ 762037 h 763262"/>
              <a:gd name="connsiteX12" fmla="*/ 544285 w 1635710"/>
              <a:gd name="connsiteY12" fmla="*/ 740265 h 763262"/>
              <a:gd name="connsiteX13" fmla="*/ 326571 w 1635710"/>
              <a:gd name="connsiteY13" fmla="*/ 631408 h 763262"/>
              <a:gd name="connsiteX14" fmla="*/ 174171 w 1635710"/>
              <a:gd name="connsiteY14" fmla="*/ 468122 h 763262"/>
              <a:gd name="connsiteX15" fmla="*/ 65314 w 1635710"/>
              <a:gd name="connsiteY15" fmla="*/ 315722 h 763262"/>
              <a:gd name="connsiteX0" fmla="*/ 0 w 1635710"/>
              <a:gd name="connsiteY0" fmla="*/ 130665 h 762208"/>
              <a:gd name="connsiteX1" fmla="*/ 217714 w 1635710"/>
              <a:gd name="connsiteY1" fmla="*/ 54465 h 762208"/>
              <a:gd name="connsiteX2" fmla="*/ 522514 w 1635710"/>
              <a:gd name="connsiteY2" fmla="*/ 108894 h 762208"/>
              <a:gd name="connsiteX3" fmla="*/ 838200 w 1635710"/>
              <a:gd name="connsiteY3" fmla="*/ 87122 h 762208"/>
              <a:gd name="connsiteX4" fmla="*/ 1197428 w 1635710"/>
              <a:gd name="connsiteY4" fmla="*/ 37 h 762208"/>
              <a:gd name="connsiteX5" fmla="*/ 1469571 w 1635710"/>
              <a:gd name="connsiteY5" fmla="*/ 76237 h 762208"/>
              <a:gd name="connsiteX6" fmla="*/ 1632857 w 1635710"/>
              <a:gd name="connsiteY6" fmla="*/ 76237 h 762208"/>
              <a:gd name="connsiteX7" fmla="*/ 1567543 w 1635710"/>
              <a:gd name="connsiteY7" fmla="*/ 293951 h 762208"/>
              <a:gd name="connsiteX8" fmla="*/ 1491343 w 1635710"/>
              <a:gd name="connsiteY8" fmla="*/ 424580 h 762208"/>
              <a:gd name="connsiteX9" fmla="*/ 1338943 w 1635710"/>
              <a:gd name="connsiteY9" fmla="*/ 576980 h 762208"/>
              <a:gd name="connsiteX10" fmla="*/ 1066800 w 1635710"/>
              <a:gd name="connsiteY10" fmla="*/ 718494 h 762208"/>
              <a:gd name="connsiteX11" fmla="*/ 827314 w 1635710"/>
              <a:gd name="connsiteY11" fmla="*/ 762037 h 762208"/>
              <a:gd name="connsiteX12" fmla="*/ 555171 w 1635710"/>
              <a:gd name="connsiteY12" fmla="*/ 729379 h 762208"/>
              <a:gd name="connsiteX13" fmla="*/ 326571 w 1635710"/>
              <a:gd name="connsiteY13" fmla="*/ 631408 h 762208"/>
              <a:gd name="connsiteX14" fmla="*/ 174171 w 1635710"/>
              <a:gd name="connsiteY14" fmla="*/ 468122 h 762208"/>
              <a:gd name="connsiteX15" fmla="*/ 65314 w 1635710"/>
              <a:gd name="connsiteY15" fmla="*/ 315722 h 762208"/>
              <a:gd name="connsiteX0" fmla="*/ 0 w 1635710"/>
              <a:gd name="connsiteY0" fmla="*/ 130665 h 762350"/>
              <a:gd name="connsiteX1" fmla="*/ 217714 w 1635710"/>
              <a:gd name="connsiteY1" fmla="*/ 54465 h 762350"/>
              <a:gd name="connsiteX2" fmla="*/ 522514 w 1635710"/>
              <a:gd name="connsiteY2" fmla="*/ 108894 h 762350"/>
              <a:gd name="connsiteX3" fmla="*/ 838200 w 1635710"/>
              <a:gd name="connsiteY3" fmla="*/ 87122 h 762350"/>
              <a:gd name="connsiteX4" fmla="*/ 1197428 w 1635710"/>
              <a:gd name="connsiteY4" fmla="*/ 37 h 762350"/>
              <a:gd name="connsiteX5" fmla="*/ 1469571 w 1635710"/>
              <a:gd name="connsiteY5" fmla="*/ 76237 h 762350"/>
              <a:gd name="connsiteX6" fmla="*/ 1632857 w 1635710"/>
              <a:gd name="connsiteY6" fmla="*/ 76237 h 762350"/>
              <a:gd name="connsiteX7" fmla="*/ 1567543 w 1635710"/>
              <a:gd name="connsiteY7" fmla="*/ 293951 h 762350"/>
              <a:gd name="connsiteX8" fmla="*/ 1491343 w 1635710"/>
              <a:gd name="connsiteY8" fmla="*/ 424580 h 762350"/>
              <a:gd name="connsiteX9" fmla="*/ 1338943 w 1635710"/>
              <a:gd name="connsiteY9" fmla="*/ 576980 h 762350"/>
              <a:gd name="connsiteX10" fmla="*/ 1066800 w 1635710"/>
              <a:gd name="connsiteY10" fmla="*/ 718494 h 762350"/>
              <a:gd name="connsiteX11" fmla="*/ 827314 w 1635710"/>
              <a:gd name="connsiteY11" fmla="*/ 762037 h 762350"/>
              <a:gd name="connsiteX12" fmla="*/ 555171 w 1635710"/>
              <a:gd name="connsiteY12" fmla="*/ 729379 h 762350"/>
              <a:gd name="connsiteX13" fmla="*/ 348343 w 1635710"/>
              <a:gd name="connsiteY13" fmla="*/ 587865 h 762350"/>
              <a:gd name="connsiteX14" fmla="*/ 174171 w 1635710"/>
              <a:gd name="connsiteY14" fmla="*/ 468122 h 762350"/>
              <a:gd name="connsiteX15" fmla="*/ 65314 w 1635710"/>
              <a:gd name="connsiteY15" fmla="*/ 315722 h 762350"/>
              <a:gd name="connsiteX0" fmla="*/ 0 w 1635710"/>
              <a:gd name="connsiteY0" fmla="*/ 130665 h 762350"/>
              <a:gd name="connsiteX1" fmla="*/ 217714 w 1635710"/>
              <a:gd name="connsiteY1" fmla="*/ 54465 h 762350"/>
              <a:gd name="connsiteX2" fmla="*/ 522514 w 1635710"/>
              <a:gd name="connsiteY2" fmla="*/ 108894 h 762350"/>
              <a:gd name="connsiteX3" fmla="*/ 838200 w 1635710"/>
              <a:gd name="connsiteY3" fmla="*/ 87122 h 762350"/>
              <a:gd name="connsiteX4" fmla="*/ 1197428 w 1635710"/>
              <a:gd name="connsiteY4" fmla="*/ 37 h 762350"/>
              <a:gd name="connsiteX5" fmla="*/ 1469571 w 1635710"/>
              <a:gd name="connsiteY5" fmla="*/ 76237 h 762350"/>
              <a:gd name="connsiteX6" fmla="*/ 1632857 w 1635710"/>
              <a:gd name="connsiteY6" fmla="*/ 76237 h 762350"/>
              <a:gd name="connsiteX7" fmla="*/ 1567543 w 1635710"/>
              <a:gd name="connsiteY7" fmla="*/ 293951 h 762350"/>
              <a:gd name="connsiteX8" fmla="*/ 1491343 w 1635710"/>
              <a:gd name="connsiteY8" fmla="*/ 424580 h 762350"/>
              <a:gd name="connsiteX9" fmla="*/ 1338943 w 1635710"/>
              <a:gd name="connsiteY9" fmla="*/ 576980 h 762350"/>
              <a:gd name="connsiteX10" fmla="*/ 1066800 w 1635710"/>
              <a:gd name="connsiteY10" fmla="*/ 718494 h 762350"/>
              <a:gd name="connsiteX11" fmla="*/ 827314 w 1635710"/>
              <a:gd name="connsiteY11" fmla="*/ 762037 h 762350"/>
              <a:gd name="connsiteX12" fmla="*/ 555171 w 1635710"/>
              <a:gd name="connsiteY12" fmla="*/ 729379 h 762350"/>
              <a:gd name="connsiteX13" fmla="*/ 348343 w 1635710"/>
              <a:gd name="connsiteY13" fmla="*/ 587865 h 762350"/>
              <a:gd name="connsiteX14" fmla="*/ 206828 w 1635710"/>
              <a:gd name="connsiteY14" fmla="*/ 446350 h 762350"/>
              <a:gd name="connsiteX15" fmla="*/ 65314 w 1635710"/>
              <a:gd name="connsiteY15" fmla="*/ 315722 h 762350"/>
              <a:gd name="connsiteX0" fmla="*/ 0 w 1635710"/>
              <a:gd name="connsiteY0" fmla="*/ 130665 h 762350"/>
              <a:gd name="connsiteX1" fmla="*/ 217714 w 1635710"/>
              <a:gd name="connsiteY1" fmla="*/ 54465 h 762350"/>
              <a:gd name="connsiteX2" fmla="*/ 522514 w 1635710"/>
              <a:gd name="connsiteY2" fmla="*/ 108894 h 762350"/>
              <a:gd name="connsiteX3" fmla="*/ 838200 w 1635710"/>
              <a:gd name="connsiteY3" fmla="*/ 87122 h 762350"/>
              <a:gd name="connsiteX4" fmla="*/ 1197428 w 1635710"/>
              <a:gd name="connsiteY4" fmla="*/ 37 h 762350"/>
              <a:gd name="connsiteX5" fmla="*/ 1469571 w 1635710"/>
              <a:gd name="connsiteY5" fmla="*/ 76237 h 762350"/>
              <a:gd name="connsiteX6" fmla="*/ 1632857 w 1635710"/>
              <a:gd name="connsiteY6" fmla="*/ 76237 h 762350"/>
              <a:gd name="connsiteX7" fmla="*/ 1567543 w 1635710"/>
              <a:gd name="connsiteY7" fmla="*/ 293951 h 762350"/>
              <a:gd name="connsiteX8" fmla="*/ 1491343 w 1635710"/>
              <a:gd name="connsiteY8" fmla="*/ 424580 h 762350"/>
              <a:gd name="connsiteX9" fmla="*/ 1338943 w 1635710"/>
              <a:gd name="connsiteY9" fmla="*/ 576980 h 762350"/>
              <a:gd name="connsiteX10" fmla="*/ 1066800 w 1635710"/>
              <a:gd name="connsiteY10" fmla="*/ 718494 h 762350"/>
              <a:gd name="connsiteX11" fmla="*/ 827314 w 1635710"/>
              <a:gd name="connsiteY11" fmla="*/ 762037 h 762350"/>
              <a:gd name="connsiteX12" fmla="*/ 555171 w 1635710"/>
              <a:gd name="connsiteY12" fmla="*/ 729379 h 762350"/>
              <a:gd name="connsiteX13" fmla="*/ 348343 w 1635710"/>
              <a:gd name="connsiteY13" fmla="*/ 587865 h 762350"/>
              <a:gd name="connsiteX14" fmla="*/ 206828 w 1635710"/>
              <a:gd name="connsiteY14" fmla="*/ 446350 h 762350"/>
              <a:gd name="connsiteX15" fmla="*/ 87086 w 1635710"/>
              <a:gd name="connsiteY15" fmla="*/ 304837 h 762350"/>
              <a:gd name="connsiteX0" fmla="*/ 0 w 1613939"/>
              <a:gd name="connsiteY0" fmla="*/ 119779 h 762350"/>
              <a:gd name="connsiteX1" fmla="*/ 195943 w 1613939"/>
              <a:gd name="connsiteY1" fmla="*/ 54465 h 762350"/>
              <a:gd name="connsiteX2" fmla="*/ 500743 w 1613939"/>
              <a:gd name="connsiteY2" fmla="*/ 108894 h 762350"/>
              <a:gd name="connsiteX3" fmla="*/ 816429 w 1613939"/>
              <a:gd name="connsiteY3" fmla="*/ 87122 h 762350"/>
              <a:gd name="connsiteX4" fmla="*/ 1175657 w 1613939"/>
              <a:gd name="connsiteY4" fmla="*/ 37 h 762350"/>
              <a:gd name="connsiteX5" fmla="*/ 1447800 w 1613939"/>
              <a:gd name="connsiteY5" fmla="*/ 76237 h 762350"/>
              <a:gd name="connsiteX6" fmla="*/ 1611086 w 1613939"/>
              <a:gd name="connsiteY6" fmla="*/ 76237 h 762350"/>
              <a:gd name="connsiteX7" fmla="*/ 1545772 w 1613939"/>
              <a:gd name="connsiteY7" fmla="*/ 293951 h 762350"/>
              <a:gd name="connsiteX8" fmla="*/ 1469572 w 1613939"/>
              <a:gd name="connsiteY8" fmla="*/ 424580 h 762350"/>
              <a:gd name="connsiteX9" fmla="*/ 1317172 w 1613939"/>
              <a:gd name="connsiteY9" fmla="*/ 576980 h 762350"/>
              <a:gd name="connsiteX10" fmla="*/ 1045029 w 1613939"/>
              <a:gd name="connsiteY10" fmla="*/ 718494 h 762350"/>
              <a:gd name="connsiteX11" fmla="*/ 805543 w 1613939"/>
              <a:gd name="connsiteY11" fmla="*/ 762037 h 762350"/>
              <a:gd name="connsiteX12" fmla="*/ 533400 w 1613939"/>
              <a:gd name="connsiteY12" fmla="*/ 729379 h 762350"/>
              <a:gd name="connsiteX13" fmla="*/ 326572 w 1613939"/>
              <a:gd name="connsiteY13" fmla="*/ 587865 h 762350"/>
              <a:gd name="connsiteX14" fmla="*/ 185057 w 1613939"/>
              <a:gd name="connsiteY14" fmla="*/ 446350 h 762350"/>
              <a:gd name="connsiteX15" fmla="*/ 65315 w 1613939"/>
              <a:gd name="connsiteY15" fmla="*/ 304837 h 762350"/>
              <a:gd name="connsiteX0" fmla="*/ 0 w 1613939"/>
              <a:gd name="connsiteY0" fmla="*/ 119779 h 762350"/>
              <a:gd name="connsiteX1" fmla="*/ 195943 w 1613939"/>
              <a:gd name="connsiteY1" fmla="*/ 54465 h 762350"/>
              <a:gd name="connsiteX2" fmla="*/ 500743 w 1613939"/>
              <a:gd name="connsiteY2" fmla="*/ 108894 h 762350"/>
              <a:gd name="connsiteX3" fmla="*/ 816429 w 1613939"/>
              <a:gd name="connsiteY3" fmla="*/ 87122 h 762350"/>
              <a:gd name="connsiteX4" fmla="*/ 1175657 w 1613939"/>
              <a:gd name="connsiteY4" fmla="*/ 37 h 762350"/>
              <a:gd name="connsiteX5" fmla="*/ 1447800 w 1613939"/>
              <a:gd name="connsiteY5" fmla="*/ 76237 h 762350"/>
              <a:gd name="connsiteX6" fmla="*/ 1611086 w 1613939"/>
              <a:gd name="connsiteY6" fmla="*/ 76237 h 762350"/>
              <a:gd name="connsiteX7" fmla="*/ 1545772 w 1613939"/>
              <a:gd name="connsiteY7" fmla="*/ 293951 h 762350"/>
              <a:gd name="connsiteX8" fmla="*/ 1469572 w 1613939"/>
              <a:gd name="connsiteY8" fmla="*/ 424580 h 762350"/>
              <a:gd name="connsiteX9" fmla="*/ 1317172 w 1613939"/>
              <a:gd name="connsiteY9" fmla="*/ 576980 h 762350"/>
              <a:gd name="connsiteX10" fmla="*/ 1045029 w 1613939"/>
              <a:gd name="connsiteY10" fmla="*/ 718494 h 762350"/>
              <a:gd name="connsiteX11" fmla="*/ 805543 w 1613939"/>
              <a:gd name="connsiteY11" fmla="*/ 762037 h 762350"/>
              <a:gd name="connsiteX12" fmla="*/ 533400 w 1613939"/>
              <a:gd name="connsiteY12" fmla="*/ 729379 h 762350"/>
              <a:gd name="connsiteX13" fmla="*/ 326572 w 1613939"/>
              <a:gd name="connsiteY13" fmla="*/ 587865 h 762350"/>
              <a:gd name="connsiteX14" fmla="*/ 152400 w 1613939"/>
              <a:gd name="connsiteY14" fmla="*/ 468122 h 762350"/>
              <a:gd name="connsiteX15" fmla="*/ 65315 w 1613939"/>
              <a:gd name="connsiteY15" fmla="*/ 304837 h 762350"/>
              <a:gd name="connsiteX0" fmla="*/ 0 w 1613939"/>
              <a:gd name="connsiteY0" fmla="*/ 119779 h 762260"/>
              <a:gd name="connsiteX1" fmla="*/ 195943 w 1613939"/>
              <a:gd name="connsiteY1" fmla="*/ 54465 h 762260"/>
              <a:gd name="connsiteX2" fmla="*/ 500743 w 1613939"/>
              <a:gd name="connsiteY2" fmla="*/ 108894 h 762260"/>
              <a:gd name="connsiteX3" fmla="*/ 816429 w 1613939"/>
              <a:gd name="connsiteY3" fmla="*/ 87122 h 762260"/>
              <a:gd name="connsiteX4" fmla="*/ 1175657 w 1613939"/>
              <a:gd name="connsiteY4" fmla="*/ 37 h 762260"/>
              <a:gd name="connsiteX5" fmla="*/ 1447800 w 1613939"/>
              <a:gd name="connsiteY5" fmla="*/ 76237 h 762260"/>
              <a:gd name="connsiteX6" fmla="*/ 1611086 w 1613939"/>
              <a:gd name="connsiteY6" fmla="*/ 76237 h 762260"/>
              <a:gd name="connsiteX7" fmla="*/ 1545772 w 1613939"/>
              <a:gd name="connsiteY7" fmla="*/ 293951 h 762260"/>
              <a:gd name="connsiteX8" fmla="*/ 1469572 w 1613939"/>
              <a:gd name="connsiteY8" fmla="*/ 424580 h 762260"/>
              <a:gd name="connsiteX9" fmla="*/ 1317172 w 1613939"/>
              <a:gd name="connsiteY9" fmla="*/ 576980 h 762260"/>
              <a:gd name="connsiteX10" fmla="*/ 1045029 w 1613939"/>
              <a:gd name="connsiteY10" fmla="*/ 718494 h 762260"/>
              <a:gd name="connsiteX11" fmla="*/ 805543 w 1613939"/>
              <a:gd name="connsiteY11" fmla="*/ 762037 h 762260"/>
              <a:gd name="connsiteX12" fmla="*/ 533400 w 1613939"/>
              <a:gd name="connsiteY12" fmla="*/ 729379 h 762260"/>
              <a:gd name="connsiteX13" fmla="*/ 326572 w 1613939"/>
              <a:gd name="connsiteY13" fmla="*/ 609636 h 762260"/>
              <a:gd name="connsiteX14" fmla="*/ 152400 w 1613939"/>
              <a:gd name="connsiteY14" fmla="*/ 468122 h 762260"/>
              <a:gd name="connsiteX15" fmla="*/ 65315 w 1613939"/>
              <a:gd name="connsiteY15" fmla="*/ 304837 h 762260"/>
              <a:gd name="connsiteX0" fmla="*/ 0 w 1613939"/>
              <a:gd name="connsiteY0" fmla="*/ 119779 h 762260"/>
              <a:gd name="connsiteX1" fmla="*/ 195943 w 1613939"/>
              <a:gd name="connsiteY1" fmla="*/ 54465 h 762260"/>
              <a:gd name="connsiteX2" fmla="*/ 500743 w 1613939"/>
              <a:gd name="connsiteY2" fmla="*/ 108894 h 762260"/>
              <a:gd name="connsiteX3" fmla="*/ 816429 w 1613939"/>
              <a:gd name="connsiteY3" fmla="*/ 87122 h 762260"/>
              <a:gd name="connsiteX4" fmla="*/ 1175657 w 1613939"/>
              <a:gd name="connsiteY4" fmla="*/ 37 h 762260"/>
              <a:gd name="connsiteX5" fmla="*/ 1447800 w 1613939"/>
              <a:gd name="connsiteY5" fmla="*/ 76237 h 762260"/>
              <a:gd name="connsiteX6" fmla="*/ 1611086 w 1613939"/>
              <a:gd name="connsiteY6" fmla="*/ 76237 h 762260"/>
              <a:gd name="connsiteX7" fmla="*/ 1545772 w 1613939"/>
              <a:gd name="connsiteY7" fmla="*/ 293951 h 762260"/>
              <a:gd name="connsiteX8" fmla="*/ 1469572 w 1613939"/>
              <a:gd name="connsiteY8" fmla="*/ 424580 h 762260"/>
              <a:gd name="connsiteX9" fmla="*/ 1317172 w 1613939"/>
              <a:gd name="connsiteY9" fmla="*/ 576980 h 762260"/>
              <a:gd name="connsiteX10" fmla="*/ 1045029 w 1613939"/>
              <a:gd name="connsiteY10" fmla="*/ 718494 h 762260"/>
              <a:gd name="connsiteX11" fmla="*/ 805543 w 1613939"/>
              <a:gd name="connsiteY11" fmla="*/ 762037 h 762260"/>
              <a:gd name="connsiteX12" fmla="*/ 533400 w 1613939"/>
              <a:gd name="connsiteY12" fmla="*/ 729379 h 762260"/>
              <a:gd name="connsiteX13" fmla="*/ 326572 w 1613939"/>
              <a:gd name="connsiteY13" fmla="*/ 609636 h 762260"/>
              <a:gd name="connsiteX14" fmla="*/ 152400 w 1613939"/>
              <a:gd name="connsiteY14" fmla="*/ 468122 h 762260"/>
              <a:gd name="connsiteX15" fmla="*/ 21772 w 1613939"/>
              <a:gd name="connsiteY15" fmla="*/ 315722 h 762260"/>
              <a:gd name="connsiteX0" fmla="*/ 0 w 1668367"/>
              <a:gd name="connsiteY0" fmla="*/ 108893 h 762260"/>
              <a:gd name="connsiteX1" fmla="*/ 250371 w 1668367"/>
              <a:gd name="connsiteY1" fmla="*/ 54465 h 762260"/>
              <a:gd name="connsiteX2" fmla="*/ 555171 w 1668367"/>
              <a:gd name="connsiteY2" fmla="*/ 108894 h 762260"/>
              <a:gd name="connsiteX3" fmla="*/ 870857 w 1668367"/>
              <a:gd name="connsiteY3" fmla="*/ 87122 h 762260"/>
              <a:gd name="connsiteX4" fmla="*/ 1230085 w 1668367"/>
              <a:gd name="connsiteY4" fmla="*/ 37 h 762260"/>
              <a:gd name="connsiteX5" fmla="*/ 1502228 w 1668367"/>
              <a:gd name="connsiteY5" fmla="*/ 76237 h 762260"/>
              <a:gd name="connsiteX6" fmla="*/ 1665514 w 1668367"/>
              <a:gd name="connsiteY6" fmla="*/ 76237 h 762260"/>
              <a:gd name="connsiteX7" fmla="*/ 1600200 w 1668367"/>
              <a:gd name="connsiteY7" fmla="*/ 293951 h 762260"/>
              <a:gd name="connsiteX8" fmla="*/ 1524000 w 1668367"/>
              <a:gd name="connsiteY8" fmla="*/ 424580 h 762260"/>
              <a:gd name="connsiteX9" fmla="*/ 1371600 w 1668367"/>
              <a:gd name="connsiteY9" fmla="*/ 576980 h 762260"/>
              <a:gd name="connsiteX10" fmla="*/ 1099457 w 1668367"/>
              <a:gd name="connsiteY10" fmla="*/ 718494 h 762260"/>
              <a:gd name="connsiteX11" fmla="*/ 859971 w 1668367"/>
              <a:gd name="connsiteY11" fmla="*/ 762037 h 762260"/>
              <a:gd name="connsiteX12" fmla="*/ 587828 w 1668367"/>
              <a:gd name="connsiteY12" fmla="*/ 729379 h 762260"/>
              <a:gd name="connsiteX13" fmla="*/ 381000 w 1668367"/>
              <a:gd name="connsiteY13" fmla="*/ 609636 h 762260"/>
              <a:gd name="connsiteX14" fmla="*/ 206828 w 1668367"/>
              <a:gd name="connsiteY14" fmla="*/ 468122 h 762260"/>
              <a:gd name="connsiteX15" fmla="*/ 76200 w 1668367"/>
              <a:gd name="connsiteY15" fmla="*/ 315722 h 762260"/>
              <a:gd name="connsiteX0" fmla="*/ 0 w 1603053"/>
              <a:gd name="connsiteY0" fmla="*/ 108893 h 762260"/>
              <a:gd name="connsiteX1" fmla="*/ 185057 w 1603053"/>
              <a:gd name="connsiteY1" fmla="*/ 54465 h 762260"/>
              <a:gd name="connsiteX2" fmla="*/ 489857 w 1603053"/>
              <a:gd name="connsiteY2" fmla="*/ 108894 h 762260"/>
              <a:gd name="connsiteX3" fmla="*/ 805543 w 1603053"/>
              <a:gd name="connsiteY3" fmla="*/ 87122 h 762260"/>
              <a:gd name="connsiteX4" fmla="*/ 1164771 w 1603053"/>
              <a:gd name="connsiteY4" fmla="*/ 37 h 762260"/>
              <a:gd name="connsiteX5" fmla="*/ 1436914 w 1603053"/>
              <a:gd name="connsiteY5" fmla="*/ 76237 h 762260"/>
              <a:gd name="connsiteX6" fmla="*/ 1600200 w 1603053"/>
              <a:gd name="connsiteY6" fmla="*/ 76237 h 762260"/>
              <a:gd name="connsiteX7" fmla="*/ 1534886 w 1603053"/>
              <a:gd name="connsiteY7" fmla="*/ 293951 h 762260"/>
              <a:gd name="connsiteX8" fmla="*/ 1458686 w 1603053"/>
              <a:gd name="connsiteY8" fmla="*/ 424580 h 762260"/>
              <a:gd name="connsiteX9" fmla="*/ 1306286 w 1603053"/>
              <a:gd name="connsiteY9" fmla="*/ 576980 h 762260"/>
              <a:gd name="connsiteX10" fmla="*/ 1034143 w 1603053"/>
              <a:gd name="connsiteY10" fmla="*/ 718494 h 762260"/>
              <a:gd name="connsiteX11" fmla="*/ 794657 w 1603053"/>
              <a:gd name="connsiteY11" fmla="*/ 762037 h 762260"/>
              <a:gd name="connsiteX12" fmla="*/ 522514 w 1603053"/>
              <a:gd name="connsiteY12" fmla="*/ 729379 h 762260"/>
              <a:gd name="connsiteX13" fmla="*/ 315686 w 1603053"/>
              <a:gd name="connsiteY13" fmla="*/ 609636 h 762260"/>
              <a:gd name="connsiteX14" fmla="*/ 141514 w 1603053"/>
              <a:gd name="connsiteY14" fmla="*/ 468122 h 762260"/>
              <a:gd name="connsiteX15" fmla="*/ 10886 w 1603053"/>
              <a:gd name="connsiteY15" fmla="*/ 315722 h 762260"/>
              <a:gd name="connsiteX0" fmla="*/ 0 w 1657481"/>
              <a:gd name="connsiteY0" fmla="*/ 98007 h 762260"/>
              <a:gd name="connsiteX1" fmla="*/ 239485 w 1657481"/>
              <a:gd name="connsiteY1" fmla="*/ 54465 h 762260"/>
              <a:gd name="connsiteX2" fmla="*/ 544285 w 1657481"/>
              <a:gd name="connsiteY2" fmla="*/ 108894 h 762260"/>
              <a:gd name="connsiteX3" fmla="*/ 859971 w 1657481"/>
              <a:gd name="connsiteY3" fmla="*/ 87122 h 762260"/>
              <a:gd name="connsiteX4" fmla="*/ 1219199 w 1657481"/>
              <a:gd name="connsiteY4" fmla="*/ 37 h 762260"/>
              <a:gd name="connsiteX5" fmla="*/ 1491342 w 1657481"/>
              <a:gd name="connsiteY5" fmla="*/ 76237 h 762260"/>
              <a:gd name="connsiteX6" fmla="*/ 1654628 w 1657481"/>
              <a:gd name="connsiteY6" fmla="*/ 76237 h 762260"/>
              <a:gd name="connsiteX7" fmla="*/ 1589314 w 1657481"/>
              <a:gd name="connsiteY7" fmla="*/ 293951 h 762260"/>
              <a:gd name="connsiteX8" fmla="*/ 1513114 w 1657481"/>
              <a:gd name="connsiteY8" fmla="*/ 424580 h 762260"/>
              <a:gd name="connsiteX9" fmla="*/ 1360714 w 1657481"/>
              <a:gd name="connsiteY9" fmla="*/ 576980 h 762260"/>
              <a:gd name="connsiteX10" fmla="*/ 1088571 w 1657481"/>
              <a:gd name="connsiteY10" fmla="*/ 718494 h 762260"/>
              <a:gd name="connsiteX11" fmla="*/ 849085 w 1657481"/>
              <a:gd name="connsiteY11" fmla="*/ 762037 h 762260"/>
              <a:gd name="connsiteX12" fmla="*/ 576942 w 1657481"/>
              <a:gd name="connsiteY12" fmla="*/ 729379 h 762260"/>
              <a:gd name="connsiteX13" fmla="*/ 370114 w 1657481"/>
              <a:gd name="connsiteY13" fmla="*/ 609636 h 762260"/>
              <a:gd name="connsiteX14" fmla="*/ 195942 w 1657481"/>
              <a:gd name="connsiteY14" fmla="*/ 468122 h 762260"/>
              <a:gd name="connsiteX15" fmla="*/ 65314 w 1657481"/>
              <a:gd name="connsiteY15" fmla="*/ 315722 h 762260"/>
              <a:gd name="connsiteX0" fmla="*/ 0 w 1657481"/>
              <a:gd name="connsiteY0" fmla="*/ 98007 h 762260"/>
              <a:gd name="connsiteX1" fmla="*/ 239485 w 1657481"/>
              <a:gd name="connsiteY1" fmla="*/ 54465 h 762260"/>
              <a:gd name="connsiteX2" fmla="*/ 544285 w 1657481"/>
              <a:gd name="connsiteY2" fmla="*/ 108894 h 762260"/>
              <a:gd name="connsiteX3" fmla="*/ 859971 w 1657481"/>
              <a:gd name="connsiteY3" fmla="*/ 87122 h 762260"/>
              <a:gd name="connsiteX4" fmla="*/ 1219199 w 1657481"/>
              <a:gd name="connsiteY4" fmla="*/ 37 h 762260"/>
              <a:gd name="connsiteX5" fmla="*/ 1491342 w 1657481"/>
              <a:gd name="connsiteY5" fmla="*/ 76237 h 762260"/>
              <a:gd name="connsiteX6" fmla="*/ 1654628 w 1657481"/>
              <a:gd name="connsiteY6" fmla="*/ 76237 h 762260"/>
              <a:gd name="connsiteX7" fmla="*/ 1589314 w 1657481"/>
              <a:gd name="connsiteY7" fmla="*/ 293951 h 762260"/>
              <a:gd name="connsiteX8" fmla="*/ 1513114 w 1657481"/>
              <a:gd name="connsiteY8" fmla="*/ 424580 h 762260"/>
              <a:gd name="connsiteX9" fmla="*/ 1360714 w 1657481"/>
              <a:gd name="connsiteY9" fmla="*/ 576980 h 762260"/>
              <a:gd name="connsiteX10" fmla="*/ 1088571 w 1657481"/>
              <a:gd name="connsiteY10" fmla="*/ 718494 h 762260"/>
              <a:gd name="connsiteX11" fmla="*/ 849085 w 1657481"/>
              <a:gd name="connsiteY11" fmla="*/ 762037 h 762260"/>
              <a:gd name="connsiteX12" fmla="*/ 576942 w 1657481"/>
              <a:gd name="connsiteY12" fmla="*/ 729379 h 762260"/>
              <a:gd name="connsiteX13" fmla="*/ 370114 w 1657481"/>
              <a:gd name="connsiteY13" fmla="*/ 609636 h 762260"/>
              <a:gd name="connsiteX14" fmla="*/ 195942 w 1657481"/>
              <a:gd name="connsiteY14" fmla="*/ 468122 h 762260"/>
              <a:gd name="connsiteX15" fmla="*/ 119743 w 1657481"/>
              <a:gd name="connsiteY15" fmla="*/ 315722 h 762260"/>
              <a:gd name="connsiteX0" fmla="*/ 0 w 1657481"/>
              <a:gd name="connsiteY0" fmla="*/ 98007 h 762260"/>
              <a:gd name="connsiteX1" fmla="*/ 239485 w 1657481"/>
              <a:gd name="connsiteY1" fmla="*/ 54465 h 762260"/>
              <a:gd name="connsiteX2" fmla="*/ 544285 w 1657481"/>
              <a:gd name="connsiteY2" fmla="*/ 108894 h 762260"/>
              <a:gd name="connsiteX3" fmla="*/ 859971 w 1657481"/>
              <a:gd name="connsiteY3" fmla="*/ 87122 h 762260"/>
              <a:gd name="connsiteX4" fmla="*/ 1219199 w 1657481"/>
              <a:gd name="connsiteY4" fmla="*/ 37 h 762260"/>
              <a:gd name="connsiteX5" fmla="*/ 1491342 w 1657481"/>
              <a:gd name="connsiteY5" fmla="*/ 76237 h 762260"/>
              <a:gd name="connsiteX6" fmla="*/ 1654628 w 1657481"/>
              <a:gd name="connsiteY6" fmla="*/ 76237 h 762260"/>
              <a:gd name="connsiteX7" fmla="*/ 1589314 w 1657481"/>
              <a:gd name="connsiteY7" fmla="*/ 293951 h 762260"/>
              <a:gd name="connsiteX8" fmla="*/ 1513114 w 1657481"/>
              <a:gd name="connsiteY8" fmla="*/ 424580 h 762260"/>
              <a:gd name="connsiteX9" fmla="*/ 1360714 w 1657481"/>
              <a:gd name="connsiteY9" fmla="*/ 576980 h 762260"/>
              <a:gd name="connsiteX10" fmla="*/ 1088571 w 1657481"/>
              <a:gd name="connsiteY10" fmla="*/ 718494 h 762260"/>
              <a:gd name="connsiteX11" fmla="*/ 849085 w 1657481"/>
              <a:gd name="connsiteY11" fmla="*/ 762037 h 762260"/>
              <a:gd name="connsiteX12" fmla="*/ 576942 w 1657481"/>
              <a:gd name="connsiteY12" fmla="*/ 729379 h 762260"/>
              <a:gd name="connsiteX13" fmla="*/ 370114 w 1657481"/>
              <a:gd name="connsiteY13" fmla="*/ 609636 h 762260"/>
              <a:gd name="connsiteX14" fmla="*/ 239484 w 1657481"/>
              <a:gd name="connsiteY14" fmla="*/ 468122 h 762260"/>
              <a:gd name="connsiteX15" fmla="*/ 119743 w 1657481"/>
              <a:gd name="connsiteY15" fmla="*/ 315722 h 762260"/>
              <a:gd name="connsiteX0" fmla="*/ 0 w 1657481"/>
              <a:gd name="connsiteY0" fmla="*/ 98007 h 762037"/>
              <a:gd name="connsiteX1" fmla="*/ 239485 w 1657481"/>
              <a:gd name="connsiteY1" fmla="*/ 54465 h 762037"/>
              <a:gd name="connsiteX2" fmla="*/ 544285 w 1657481"/>
              <a:gd name="connsiteY2" fmla="*/ 108894 h 762037"/>
              <a:gd name="connsiteX3" fmla="*/ 859971 w 1657481"/>
              <a:gd name="connsiteY3" fmla="*/ 87122 h 762037"/>
              <a:gd name="connsiteX4" fmla="*/ 1219199 w 1657481"/>
              <a:gd name="connsiteY4" fmla="*/ 37 h 762037"/>
              <a:gd name="connsiteX5" fmla="*/ 1491342 w 1657481"/>
              <a:gd name="connsiteY5" fmla="*/ 76237 h 762037"/>
              <a:gd name="connsiteX6" fmla="*/ 1654628 w 1657481"/>
              <a:gd name="connsiteY6" fmla="*/ 76237 h 762037"/>
              <a:gd name="connsiteX7" fmla="*/ 1589314 w 1657481"/>
              <a:gd name="connsiteY7" fmla="*/ 293951 h 762037"/>
              <a:gd name="connsiteX8" fmla="*/ 1513114 w 1657481"/>
              <a:gd name="connsiteY8" fmla="*/ 424580 h 762037"/>
              <a:gd name="connsiteX9" fmla="*/ 1360714 w 1657481"/>
              <a:gd name="connsiteY9" fmla="*/ 576980 h 762037"/>
              <a:gd name="connsiteX10" fmla="*/ 1088571 w 1657481"/>
              <a:gd name="connsiteY10" fmla="*/ 718494 h 762037"/>
              <a:gd name="connsiteX11" fmla="*/ 849085 w 1657481"/>
              <a:gd name="connsiteY11" fmla="*/ 762037 h 762037"/>
              <a:gd name="connsiteX12" fmla="*/ 555170 w 1657481"/>
              <a:gd name="connsiteY12" fmla="*/ 718494 h 762037"/>
              <a:gd name="connsiteX13" fmla="*/ 370114 w 1657481"/>
              <a:gd name="connsiteY13" fmla="*/ 609636 h 762037"/>
              <a:gd name="connsiteX14" fmla="*/ 239484 w 1657481"/>
              <a:gd name="connsiteY14" fmla="*/ 468122 h 762037"/>
              <a:gd name="connsiteX15" fmla="*/ 119743 w 1657481"/>
              <a:gd name="connsiteY15" fmla="*/ 315722 h 762037"/>
              <a:gd name="connsiteX0" fmla="*/ 0 w 1657481"/>
              <a:gd name="connsiteY0" fmla="*/ 98007 h 762037"/>
              <a:gd name="connsiteX1" fmla="*/ 239485 w 1657481"/>
              <a:gd name="connsiteY1" fmla="*/ 54465 h 762037"/>
              <a:gd name="connsiteX2" fmla="*/ 544285 w 1657481"/>
              <a:gd name="connsiteY2" fmla="*/ 108894 h 762037"/>
              <a:gd name="connsiteX3" fmla="*/ 859971 w 1657481"/>
              <a:gd name="connsiteY3" fmla="*/ 87122 h 762037"/>
              <a:gd name="connsiteX4" fmla="*/ 1219199 w 1657481"/>
              <a:gd name="connsiteY4" fmla="*/ 37 h 762037"/>
              <a:gd name="connsiteX5" fmla="*/ 1491342 w 1657481"/>
              <a:gd name="connsiteY5" fmla="*/ 76237 h 762037"/>
              <a:gd name="connsiteX6" fmla="*/ 1654628 w 1657481"/>
              <a:gd name="connsiteY6" fmla="*/ 76237 h 762037"/>
              <a:gd name="connsiteX7" fmla="*/ 1589314 w 1657481"/>
              <a:gd name="connsiteY7" fmla="*/ 293951 h 762037"/>
              <a:gd name="connsiteX8" fmla="*/ 1513114 w 1657481"/>
              <a:gd name="connsiteY8" fmla="*/ 424580 h 762037"/>
              <a:gd name="connsiteX9" fmla="*/ 1328057 w 1657481"/>
              <a:gd name="connsiteY9" fmla="*/ 609637 h 762037"/>
              <a:gd name="connsiteX10" fmla="*/ 1088571 w 1657481"/>
              <a:gd name="connsiteY10" fmla="*/ 718494 h 762037"/>
              <a:gd name="connsiteX11" fmla="*/ 849085 w 1657481"/>
              <a:gd name="connsiteY11" fmla="*/ 762037 h 762037"/>
              <a:gd name="connsiteX12" fmla="*/ 555170 w 1657481"/>
              <a:gd name="connsiteY12" fmla="*/ 718494 h 762037"/>
              <a:gd name="connsiteX13" fmla="*/ 370114 w 1657481"/>
              <a:gd name="connsiteY13" fmla="*/ 609636 h 762037"/>
              <a:gd name="connsiteX14" fmla="*/ 239484 w 1657481"/>
              <a:gd name="connsiteY14" fmla="*/ 468122 h 762037"/>
              <a:gd name="connsiteX15" fmla="*/ 119743 w 1657481"/>
              <a:gd name="connsiteY15" fmla="*/ 315722 h 762037"/>
              <a:gd name="connsiteX0" fmla="*/ 0 w 1657481"/>
              <a:gd name="connsiteY0" fmla="*/ 98007 h 762037"/>
              <a:gd name="connsiteX1" fmla="*/ 239485 w 1657481"/>
              <a:gd name="connsiteY1" fmla="*/ 54465 h 762037"/>
              <a:gd name="connsiteX2" fmla="*/ 544285 w 1657481"/>
              <a:gd name="connsiteY2" fmla="*/ 108894 h 762037"/>
              <a:gd name="connsiteX3" fmla="*/ 859971 w 1657481"/>
              <a:gd name="connsiteY3" fmla="*/ 87122 h 762037"/>
              <a:gd name="connsiteX4" fmla="*/ 1219199 w 1657481"/>
              <a:gd name="connsiteY4" fmla="*/ 37 h 762037"/>
              <a:gd name="connsiteX5" fmla="*/ 1491342 w 1657481"/>
              <a:gd name="connsiteY5" fmla="*/ 76237 h 762037"/>
              <a:gd name="connsiteX6" fmla="*/ 1654628 w 1657481"/>
              <a:gd name="connsiteY6" fmla="*/ 76237 h 762037"/>
              <a:gd name="connsiteX7" fmla="*/ 1589314 w 1657481"/>
              <a:gd name="connsiteY7" fmla="*/ 293951 h 762037"/>
              <a:gd name="connsiteX8" fmla="*/ 1513114 w 1657481"/>
              <a:gd name="connsiteY8" fmla="*/ 424580 h 762037"/>
              <a:gd name="connsiteX9" fmla="*/ 1328057 w 1657481"/>
              <a:gd name="connsiteY9" fmla="*/ 609637 h 762037"/>
              <a:gd name="connsiteX10" fmla="*/ 1088571 w 1657481"/>
              <a:gd name="connsiteY10" fmla="*/ 718494 h 762037"/>
              <a:gd name="connsiteX11" fmla="*/ 849085 w 1657481"/>
              <a:gd name="connsiteY11" fmla="*/ 762037 h 762037"/>
              <a:gd name="connsiteX12" fmla="*/ 555170 w 1657481"/>
              <a:gd name="connsiteY12" fmla="*/ 718494 h 762037"/>
              <a:gd name="connsiteX13" fmla="*/ 370114 w 1657481"/>
              <a:gd name="connsiteY13" fmla="*/ 609636 h 762037"/>
              <a:gd name="connsiteX14" fmla="*/ 239484 w 1657481"/>
              <a:gd name="connsiteY14" fmla="*/ 468122 h 762037"/>
              <a:gd name="connsiteX15" fmla="*/ 76200 w 1657481"/>
              <a:gd name="connsiteY15" fmla="*/ 283065 h 762037"/>
              <a:gd name="connsiteX0" fmla="*/ 0 w 1657481"/>
              <a:gd name="connsiteY0" fmla="*/ 98007 h 762037"/>
              <a:gd name="connsiteX1" fmla="*/ 239485 w 1657481"/>
              <a:gd name="connsiteY1" fmla="*/ 54465 h 762037"/>
              <a:gd name="connsiteX2" fmla="*/ 544285 w 1657481"/>
              <a:gd name="connsiteY2" fmla="*/ 108894 h 762037"/>
              <a:gd name="connsiteX3" fmla="*/ 859971 w 1657481"/>
              <a:gd name="connsiteY3" fmla="*/ 87122 h 762037"/>
              <a:gd name="connsiteX4" fmla="*/ 1219199 w 1657481"/>
              <a:gd name="connsiteY4" fmla="*/ 37 h 762037"/>
              <a:gd name="connsiteX5" fmla="*/ 1491342 w 1657481"/>
              <a:gd name="connsiteY5" fmla="*/ 76237 h 762037"/>
              <a:gd name="connsiteX6" fmla="*/ 1654628 w 1657481"/>
              <a:gd name="connsiteY6" fmla="*/ 76237 h 762037"/>
              <a:gd name="connsiteX7" fmla="*/ 1589314 w 1657481"/>
              <a:gd name="connsiteY7" fmla="*/ 293951 h 762037"/>
              <a:gd name="connsiteX8" fmla="*/ 1513114 w 1657481"/>
              <a:gd name="connsiteY8" fmla="*/ 424580 h 762037"/>
              <a:gd name="connsiteX9" fmla="*/ 1328057 w 1657481"/>
              <a:gd name="connsiteY9" fmla="*/ 609637 h 762037"/>
              <a:gd name="connsiteX10" fmla="*/ 1088571 w 1657481"/>
              <a:gd name="connsiteY10" fmla="*/ 718494 h 762037"/>
              <a:gd name="connsiteX11" fmla="*/ 849085 w 1657481"/>
              <a:gd name="connsiteY11" fmla="*/ 762037 h 762037"/>
              <a:gd name="connsiteX12" fmla="*/ 555170 w 1657481"/>
              <a:gd name="connsiteY12" fmla="*/ 718494 h 762037"/>
              <a:gd name="connsiteX13" fmla="*/ 370114 w 1657481"/>
              <a:gd name="connsiteY13" fmla="*/ 609636 h 762037"/>
              <a:gd name="connsiteX14" fmla="*/ 239484 w 1657481"/>
              <a:gd name="connsiteY14" fmla="*/ 500779 h 762037"/>
              <a:gd name="connsiteX15" fmla="*/ 76200 w 1657481"/>
              <a:gd name="connsiteY15" fmla="*/ 283065 h 762037"/>
              <a:gd name="connsiteX0" fmla="*/ 0 w 1733880"/>
              <a:gd name="connsiteY0" fmla="*/ 98007 h 762037"/>
              <a:gd name="connsiteX1" fmla="*/ 239485 w 1733880"/>
              <a:gd name="connsiteY1" fmla="*/ 54465 h 762037"/>
              <a:gd name="connsiteX2" fmla="*/ 544285 w 1733880"/>
              <a:gd name="connsiteY2" fmla="*/ 108894 h 762037"/>
              <a:gd name="connsiteX3" fmla="*/ 859971 w 1733880"/>
              <a:gd name="connsiteY3" fmla="*/ 87122 h 762037"/>
              <a:gd name="connsiteX4" fmla="*/ 1219199 w 1733880"/>
              <a:gd name="connsiteY4" fmla="*/ 37 h 762037"/>
              <a:gd name="connsiteX5" fmla="*/ 1491342 w 1733880"/>
              <a:gd name="connsiteY5" fmla="*/ 76237 h 762037"/>
              <a:gd name="connsiteX6" fmla="*/ 1732394 w 1733880"/>
              <a:gd name="connsiteY6" fmla="*/ 76236 h 762037"/>
              <a:gd name="connsiteX7" fmla="*/ 1589314 w 1733880"/>
              <a:gd name="connsiteY7" fmla="*/ 293951 h 762037"/>
              <a:gd name="connsiteX8" fmla="*/ 1513114 w 1733880"/>
              <a:gd name="connsiteY8" fmla="*/ 424580 h 762037"/>
              <a:gd name="connsiteX9" fmla="*/ 1328057 w 1733880"/>
              <a:gd name="connsiteY9" fmla="*/ 609637 h 762037"/>
              <a:gd name="connsiteX10" fmla="*/ 1088571 w 1733880"/>
              <a:gd name="connsiteY10" fmla="*/ 718494 h 762037"/>
              <a:gd name="connsiteX11" fmla="*/ 849085 w 1733880"/>
              <a:gd name="connsiteY11" fmla="*/ 762037 h 762037"/>
              <a:gd name="connsiteX12" fmla="*/ 555170 w 1733880"/>
              <a:gd name="connsiteY12" fmla="*/ 718494 h 762037"/>
              <a:gd name="connsiteX13" fmla="*/ 370114 w 1733880"/>
              <a:gd name="connsiteY13" fmla="*/ 609636 h 762037"/>
              <a:gd name="connsiteX14" fmla="*/ 239484 w 1733880"/>
              <a:gd name="connsiteY14" fmla="*/ 500779 h 762037"/>
              <a:gd name="connsiteX15" fmla="*/ 76200 w 1733880"/>
              <a:gd name="connsiteY15" fmla="*/ 283065 h 762037"/>
              <a:gd name="connsiteX0" fmla="*/ 0 w 1738259"/>
              <a:gd name="connsiteY0" fmla="*/ 98007 h 762037"/>
              <a:gd name="connsiteX1" fmla="*/ 239485 w 1738259"/>
              <a:gd name="connsiteY1" fmla="*/ 54465 h 762037"/>
              <a:gd name="connsiteX2" fmla="*/ 544285 w 1738259"/>
              <a:gd name="connsiteY2" fmla="*/ 108894 h 762037"/>
              <a:gd name="connsiteX3" fmla="*/ 859971 w 1738259"/>
              <a:gd name="connsiteY3" fmla="*/ 87122 h 762037"/>
              <a:gd name="connsiteX4" fmla="*/ 1219199 w 1738259"/>
              <a:gd name="connsiteY4" fmla="*/ 37 h 762037"/>
              <a:gd name="connsiteX5" fmla="*/ 1491342 w 1738259"/>
              <a:gd name="connsiteY5" fmla="*/ 76237 h 762037"/>
              <a:gd name="connsiteX6" fmla="*/ 1732394 w 1738259"/>
              <a:gd name="connsiteY6" fmla="*/ 76236 h 762037"/>
              <a:gd name="connsiteX7" fmla="*/ 1651528 w 1738259"/>
              <a:gd name="connsiteY7" fmla="*/ 277545 h 762037"/>
              <a:gd name="connsiteX8" fmla="*/ 1513114 w 1738259"/>
              <a:gd name="connsiteY8" fmla="*/ 424580 h 762037"/>
              <a:gd name="connsiteX9" fmla="*/ 1328057 w 1738259"/>
              <a:gd name="connsiteY9" fmla="*/ 609637 h 762037"/>
              <a:gd name="connsiteX10" fmla="*/ 1088571 w 1738259"/>
              <a:gd name="connsiteY10" fmla="*/ 718494 h 762037"/>
              <a:gd name="connsiteX11" fmla="*/ 849085 w 1738259"/>
              <a:gd name="connsiteY11" fmla="*/ 762037 h 762037"/>
              <a:gd name="connsiteX12" fmla="*/ 555170 w 1738259"/>
              <a:gd name="connsiteY12" fmla="*/ 718494 h 762037"/>
              <a:gd name="connsiteX13" fmla="*/ 370114 w 1738259"/>
              <a:gd name="connsiteY13" fmla="*/ 609636 h 762037"/>
              <a:gd name="connsiteX14" fmla="*/ 239484 w 1738259"/>
              <a:gd name="connsiteY14" fmla="*/ 500779 h 762037"/>
              <a:gd name="connsiteX15" fmla="*/ 76200 w 1738259"/>
              <a:gd name="connsiteY15" fmla="*/ 283065 h 762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738259" h="762037">
                <a:moveTo>
                  <a:pt x="0" y="98007"/>
                </a:moveTo>
                <a:cubicBezTo>
                  <a:pt x="65314" y="61721"/>
                  <a:pt x="148771" y="52651"/>
                  <a:pt x="239485" y="54465"/>
                </a:cubicBezTo>
                <a:cubicBezTo>
                  <a:pt x="330199" y="56279"/>
                  <a:pt x="440871" y="103451"/>
                  <a:pt x="544285" y="108894"/>
                </a:cubicBezTo>
                <a:cubicBezTo>
                  <a:pt x="647699" y="114337"/>
                  <a:pt x="747485" y="105265"/>
                  <a:pt x="859971" y="87122"/>
                </a:cubicBezTo>
                <a:cubicBezTo>
                  <a:pt x="972457" y="68979"/>
                  <a:pt x="1113971" y="1851"/>
                  <a:pt x="1219199" y="37"/>
                </a:cubicBezTo>
                <a:cubicBezTo>
                  <a:pt x="1324428" y="-1777"/>
                  <a:pt x="1405810" y="63537"/>
                  <a:pt x="1491342" y="76237"/>
                </a:cubicBezTo>
                <a:cubicBezTo>
                  <a:pt x="1576874" y="88937"/>
                  <a:pt x="1705696" y="42685"/>
                  <a:pt x="1732394" y="76236"/>
                </a:cubicBezTo>
                <a:cubicBezTo>
                  <a:pt x="1759092" y="109787"/>
                  <a:pt x="1688075" y="219488"/>
                  <a:pt x="1651528" y="277545"/>
                </a:cubicBezTo>
                <a:cubicBezTo>
                  <a:pt x="1614981" y="335602"/>
                  <a:pt x="1567026" y="369231"/>
                  <a:pt x="1513114" y="424580"/>
                </a:cubicBezTo>
                <a:cubicBezTo>
                  <a:pt x="1459202" y="479929"/>
                  <a:pt x="1398814" y="560651"/>
                  <a:pt x="1328057" y="609637"/>
                </a:cubicBezTo>
                <a:cubicBezTo>
                  <a:pt x="1257300" y="658623"/>
                  <a:pt x="1168400" y="693094"/>
                  <a:pt x="1088571" y="718494"/>
                </a:cubicBezTo>
                <a:cubicBezTo>
                  <a:pt x="1008742" y="743894"/>
                  <a:pt x="937985" y="762037"/>
                  <a:pt x="849085" y="762037"/>
                </a:cubicBezTo>
                <a:cubicBezTo>
                  <a:pt x="760185" y="762037"/>
                  <a:pt x="634999" y="743894"/>
                  <a:pt x="555170" y="718494"/>
                </a:cubicBezTo>
                <a:cubicBezTo>
                  <a:pt x="475342" y="693094"/>
                  <a:pt x="422728" y="645922"/>
                  <a:pt x="370114" y="609636"/>
                </a:cubicBezTo>
                <a:cubicBezTo>
                  <a:pt x="317500" y="573350"/>
                  <a:pt x="288470" y="555207"/>
                  <a:pt x="239484" y="500779"/>
                </a:cubicBezTo>
                <a:cubicBezTo>
                  <a:pt x="190498" y="446351"/>
                  <a:pt x="108857" y="332958"/>
                  <a:pt x="76200" y="283065"/>
                </a:cubicBezTo>
              </a:path>
            </a:pathLst>
          </a:custGeom>
          <a:gradFill flip="none" rotWithShape="1">
            <a:gsLst>
              <a:gs pos="0">
                <a:srgbClr val="00B0F0">
                  <a:shade val="30000"/>
                  <a:satMod val="115000"/>
                </a:srgbClr>
              </a:gs>
              <a:gs pos="50000">
                <a:srgbClr val="00B0F0">
                  <a:shade val="67500"/>
                  <a:satMod val="115000"/>
                </a:srgbClr>
              </a:gs>
              <a:gs pos="100000">
                <a:srgbClr val="00B0F0">
                  <a:shade val="100000"/>
                  <a:satMod val="115000"/>
                </a:srgbClr>
              </a:gs>
            </a:gsLst>
            <a:lin ang="162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Oval 1"/>
          <p:cNvSpPr/>
          <p:nvPr/>
        </p:nvSpPr>
        <p:spPr>
          <a:xfrm>
            <a:off x="9546993" y="1406112"/>
            <a:ext cx="935362" cy="910456"/>
          </a:xfrm>
          <a:prstGeom prst="ellipse">
            <a:avLst/>
          </a:prstGeom>
          <a:noFill/>
          <a:ln w="1016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4" name="Oval 23"/>
          <p:cNvSpPr/>
          <p:nvPr/>
        </p:nvSpPr>
        <p:spPr>
          <a:xfrm>
            <a:off x="7588532" y="2076263"/>
            <a:ext cx="935362" cy="910456"/>
          </a:xfrm>
          <a:prstGeom prst="ellipse">
            <a:avLst/>
          </a:prstGeom>
          <a:noFill/>
          <a:ln w="1016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5" name="Oval 24"/>
          <p:cNvSpPr/>
          <p:nvPr/>
        </p:nvSpPr>
        <p:spPr>
          <a:xfrm>
            <a:off x="6228037" y="4012352"/>
            <a:ext cx="935362" cy="910456"/>
          </a:xfrm>
          <a:prstGeom prst="ellipse">
            <a:avLst/>
          </a:prstGeom>
          <a:noFill/>
          <a:ln w="1016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6" name="Oval 25"/>
          <p:cNvSpPr/>
          <p:nvPr/>
        </p:nvSpPr>
        <p:spPr>
          <a:xfrm>
            <a:off x="5548505" y="2077428"/>
            <a:ext cx="935362" cy="910456"/>
          </a:xfrm>
          <a:prstGeom prst="ellipse">
            <a:avLst/>
          </a:prstGeom>
          <a:noFill/>
          <a:ln w="1016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7" name="Oval 26"/>
          <p:cNvSpPr/>
          <p:nvPr/>
        </p:nvSpPr>
        <p:spPr>
          <a:xfrm>
            <a:off x="8679920" y="4033250"/>
            <a:ext cx="935362" cy="910456"/>
          </a:xfrm>
          <a:prstGeom prst="ellipse">
            <a:avLst/>
          </a:prstGeom>
          <a:noFill/>
          <a:ln w="1016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29" name="Straight Arrow Connector 28"/>
          <p:cNvCxnSpPr/>
          <p:nvPr/>
        </p:nvCxnSpPr>
        <p:spPr>
          <a:xfrm flipV="1">
            <a:off x="8552099" y="2033297"/>
            <a:ext cx="955871" cy="393192"/>
          </a:xfrm>
          <a:prstGeom prst="straightConnector1">
            <a:avLst/>
          </a:prstGeom>
          <a:ln w="152400">
            <a:gradFill flip="none" rotWithShape="1">
              <a:gsLst>
                <a:gs pos="0">
                  <a:schemeClr val="accent1">
                    <a:lumMod val="40000"/>
                    <a:lumOff val="60000"/>
                  </a:schemeClr>
                </a:gs>
                <a:gs pos="46000">
                  <a:schemeClr val="accent1">
                    <a:lumMod val="95000"/>
                    <a:lumOff val="5000"/>
                  </a:schemeClr>
                </a:gs>
                <a:gs pos="100000">
                  <a:schemeClr val="accent1">
                    <a:lumMod val="6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 flipV="1">
            <a:off x="9286066" y="2316568"/>
            <a:ext cx="530352" cy="1686213"/>
          </a:xfrm>
          <a:prstGeom prst="straightConnector1">
            <a:avLst/>
          </a:prstGeom>
          <a:ln w="152400">
            <a:gradFill flip="none" rotWithShape="1">
              <a:gsLst>
                <a:gs pos="0">
                  <a:schemeClr val="accent1">
                    <a:lumMod val="40000"/>
                    <a:lumOff val="60000"/>
                  </a:schemeClr>
                </a:gs>
                <a:gs pos="46000">
                  <a:schemeClr val="accent1">
                    <a:lumMod val="95000"/>
                    <a:lumOff val="5000"/>
                  </a:schemeClr>
                </a:gs>
                <a:gs pos="100000">
                  <a:schemeClr val="accent1">
                    <a:lumMod val="6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 flipH="1" flipV="1">
            <a:off x="8356826" y="2986720"/>
            <a:ext cx="563481" cy="1046531"/>
          </a:xfrm>
          <a:prstGeom prst="straightConnector1">
            <a:avLst/>
          </a:prstGeom>
          <a:ln w="152400">
            <a:gradFill flip="none" rotWithShape="1">
              <a:gsLst>
                <a:gs pos="0">
                  <a:schemeClr val="accent1">
                    <a:lumMod val="40000"/>
                    <a:lumOff val="60000"/>
                  </a:schemeClr>
                </a:gs>
                <a:gs pos="46000">
                  <a:schemeClr val="accent1">
                    <a:lumMod val="95000"/>
                    <a:lumOff val="5000"/>
                  </a:schemeClr>
                </a:gs>
                <a:gs pos="100000">
                  <a:schemeClr val="accent1">
                    <a:lumMod val="6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>
            <a:endCxn id="27" idx="2"/>
          </p:cNvCxnSpPr>
          <p:nvPr/>
        </p:nvCxnSpPr>
        <p:spPr>
          <a:xfrm flipV="1">
            <a:off x="7256098" y="4488478"/>
            <a:ext cx="1423822" cy="13318"/>
          </a:xfrm>
          <a:prstGeom prst="straightConnector1">
            <a:avLst/>
          </a:prstGeom>
          <a:ln w="152400">
            <a:gradFill flip="none" rotWithShape="1">
              <a:gsLst>
                <a:gs pos="0">
                  <a:schemeClr val="accent1">
                    <a:lumMod val="40000"/>
                    <a:lumOff val="60000"/>
                  </a:schemeClr>
                </a:gs>
                <a:gs pos="46000">
                  <a:schemeClr val="accent1">
                    <a:lumMod val="95000"/>
                    <a:lumOff val="5000"/>
                  </a:schemeClr>
                </a:gs>
                <a:gs pos="100000">
                  <a:schemeClr val="accent1">
                    <a:lumMod val="6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 flipH="1" flipV="1">
            <a:off x="6149675" y="2986720"/>
            <a:ext cx="334193" cy="1025633"/>
          </a:xfrm>
          <a:prstGeom prst="straightConnector1">
            <a:avLst/>
          </a:prstGeom>
          <a:ln w="152400">
            <a:solidFill>
              <a:schemeClr val="accent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>
            <a:off x="6570299" y="2555657"/>
            <a:ext cx="971587" cy="0"/>
          </a:xfrm>
          <a:prstGeom prst="straightConnector1">
            <a:avLst/>
          </a:prstGeom>
          <a:ln w="152400">
            <a:gradFill flip="none" rotWithShape="1">
              <a:gsLst>
                <a:gs pos="0">
                  <a:schemeClr val="accent1">
                    <a:lumMod val="40000"/>
                    <a:lumOff val="60000"/>
                  </a:schemeClr>
                </a:gs>
                <a:gs pos="46000">
                  <a:schemeClr val="accent1">
                    <a:lumMod val="95000"/>
                    <a:lumOff val="5000"/>
                  </a:schemeClr>
                </a:gs>
                <a:gs pos="100000">
                  <a:schemeClr val="accent1">
                    <a:lumMod val="6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 flipH="1">
            <a:off x="6945202" y="2959650"/>
            <a:ext cx="795528" cy="1073601"/>
          </a:xfrm>
          <a:prstGeom prst="straightConnector1">
            <a:avLst/>
          </a:prstGeom>
          <a:ln w="152400">
            <a:gradFill flip="none" rotWithShape="1">
              <a:gsLst>
                <a:gs pos="0">
                  <a:schemeClr val="accent1">
                    <a:lumMod val="40000"/>
                    <a:lumOff val="60000"/>
                  </a:schemeClr>
                </a:gs>
                <a:gs pos="46000">
                  <a:schemeClr val="accent1">
                    <a:lumMod val="95000"/>
                    <a:lumOff val="5000"/>
                  </a:schemeClr>
                </a:gs>
                <a:gs pos="100000">
                  <a:schemeClr val="accent1">
                    <a:lumMod val="6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Freeform 45"/>
          <p:cNvSpPr/>
          <p:nvPr/>
        </p:nvSpPr>
        <p:spPr>
          <a:xfrm>
            <a:off x="6387418" y="1374540"/>
            <a:ext cx="3136392" cy="813824"/>
          </a:xfrm>
          <a:custGeom>
            <a:avLst/>
            <a:gdLst>
              <a:gd name="connsiteX0" fmla="*/ 0 w 4376928"/>
              <a:gd name="connsiteY0" fmla="*/ 1009059 h 1009059"/>
              <a:gd name="connsiteX1" fmla="*/ 2048256 w 4376928"/>
              <a:gd name="connsiteY1" fmla="*/ 9315 h 1009059"/>
              <a:gd name="connsiteX2" fmla="*/ 4376928 w 4376928"/>
              <a:gd name="connsiteY2" fmla="*/ 594531 h 1009059"/>
              <a:gd name="connsiteX0" fmla="*/ 0 w 4181856"/>
              <a:gd name="connsiteY0" fmla="*/ 1085098 h 1085098"/>
              <a:gd name="connsiteX1" fmla="*/ 1853184 w 4181856"/>
              <a:gd name="connsiteY1" fmla="*/ 12202 h 1085098"/>
              <a:gd name="connsiteX2" fmla="*/ 4181856 w 4181856"/>
              <a:gd name="connsiteY2" fmla="*/ 597418 h 10850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181856" h="1085098">
                <a:moveTo>
                  <a:pt x="0" y="1085098"/>
                </a:moveTo>
                <a:cubicBezTo>
                  <a:pt x="659384" y="619770"/>
                  <a:pt x="1156208" y="93482"/>
                  <a:pt x="1853184" y="12202"/>
                </a:cubicBezTo>
                <a:cubicBezTo>
                  <a:pt x="2550160" y="-69078"/>
                  <a:pt x="3382264" y="270266"/>
                  <a:pt x="4181856" y="597418"/>
                </a:cubicBezTo>
              </a:path>
            </a:pathLst>
          </a:custGeom>
          <a:ln w="152400">
            <a:gradFill flip="none" rotWithShape="1">
              <a:gsLst>
                <a:gs pos="0">
                  <a:schemeClr val="accent1">
                    <a:lumMod val="40000"/>
                    <a:lumOff val="60000"/>
                  </a:schemeClr>
                </a:gs>
                <a:gs pos="46000">
                  <a:schemeClr val="accent1">
                    <a:lumMod val="95000"/>
                    <a:lumOff val="5000"/>
                  </a:schemeClr>
                </a:gs>
                <a:gs pos="100000">
                  <a:schemeClr val="accent1">
                    <a:lumMod val="6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7" name="Freeform 46"/>
          <p:cNvSpPr/>
          <p:nvPr/>
        </p:nvSpPr>
        <p:spPr>
          <a:xfrm>
            <a:off x="5538122" y="2750753"/>
            <a:ext cx="3235881" cy="2931275"/>
          </a:xfrm>
          <a:custGeom>
            <a:avLst/>
            <a:gdLst>
              <a:gd name="connsiteX0" fmla="*/ 4821045 w 4821045"/>
              <a:gd name="connsiteY0" fmla="*/ 2706624 h 3706392"/>
              <a:gd name="connsiteX1" fmla="*/ 2126613 w 4821045"/>
              <a:gd name="connsiteY1" fmla="*/ 3706368 h 3706392"/>
              <a:gd name="connsiteX2" fmla="*/ 66165 w 4821045"/>
              <a:gd name="connsiteY2" fmla="*/ 2682240 h 3706392"/>
              <a:gd name="connsiteX3" fmla="*/ 468501 w 4821045"/>
              <a:gd name="connsiteY3" fmla="*/ 0 h 3706392"/>
              <a:gd name="connsiteX4" fmla="*/ 468501 w 4821045"/>
              <a:gd name="connsiteY4" fmla="*/ 0 h 3706392"/>
              <a:gd name="connsiteX0" fmla="*/ 4828610 w 4828610"/>
              <a:gd name="connsiteY0" fmla="*/ 2887289 h 3887057"/>
              <a:gd name="connsiteX1" fmla="*/ 2134178 w 4828610"/>
              <a:gd name="connsiteY1" fmla="*/ 3887033 h 3887057"/>
              <a:gd name="connsiteX2" fmla="*/ 73730 w 4828610"/>
              <a:gd name="connsiteY2" fmla="*/ 2862905 h 3887057"/>
              <a:gd name="connsiteX3" fmla="*/ 476066 w 4828610"/>
              <a:gd name="connsiteY3" fmla="*/ 180665 h 3887057"/>
              <a:gd name="connsiteX4" fmla="*/ 650471 w 4828610"/>
              <a:gd name="connsiteY4" fmla="*/ 253817 h 3887057"/>
              <a:gd name="connsiteX0" fmla="*/ 4649309 w 4649309"/>
              <a:gd name="connsiteY0" fmla="*/ 2907076 h 3912301"/>
              <a:gd name="connsiteX1" fmla="*/ 1954877 w 4649309"/>
              <a:gd name="connsiteY1" fmla="*/ 3906820 h 3912301"/>
              <a:gd name="connsiteX2" fmla="*/ 93749 w 4649309"/>
              <a:gd name="connsiteY2" fmla="*/ 3150916 h 3912301"/>
              <a:gd name="connsiteX3" fmla="*/ 296765 w 4649309"/>
              <a:gd name="connsiteY3" fmla="*/ 200452 h 3912301"/>
              <a:gd name="connsiteX4" fmla="*/ 471170 w 4649309"/>
              <a:gd name="connsiteY4" fmla="*/ 273604 h 3912301"/>
              <a:gd name="connsiteX0" fmla="*/ 4696925 w 4696925"/>
              <a:gd name="connsiteY0" fmla="*/ 2907076 h 3960282"/>
              <a:gd name="connsiteX1" fmla="*/ 2675197 w 4696925"/>
              <a:gd name="connsiteY1" fmla="*/ 3955588 h 3960282"/>
              <a:gd name="connsiteX2" fmla="*/ 141365 w 4696925"/>
              <a:gd name="connsiteY2" fmla="*/ 3150916 h 3960282"/>
              <a:gd name="connsiteX3" fmla="*/ 344381 w 4696925"/>
              <a:gd name="connsiteY3" fmla="*/ 200452 h 3960282"/>
              <a:gd name="connsiteX4" fmla="*/ 518786 w 4696925"/>
              <a:gd name="connsiteY4" fmla="*/ 273604 h 3960282"/>
              <a:gd name="connsiteX0" fmla="*/ 4597265 w 4597265"/>
              <a:gd name="connsiteY0" fmla="*/ 2809540 h 3963797"/>
              <a:gd name="connsiteX1" fmla="*/ 2675197 w 4597265"/>
              <a:gd name="connsiteY1" fmla="*/ 3955588 h 3963797"/>
              <a:gd name="connsiteX2" fmla="*/ 141365 w 4597265"/>
              <a:gd name="connsiteY2" fmla="*/ 3150916 h 3963797"/>
              <a:gd name="connsiteX3" fmla="*/ 344381 w 4597265"/>
              <a:gd name="connsiteY3" fmla="*/ 200452 h 3963797"/>
              <a:gd name="connsiteX4" fmla="*/ 518786 w 4597265"/>
              <a:gd name="connsiteY4" fmla="*/ 273604 h 3963797"/>
              <a:gd name="connsiteX0" fmla="*/ 4597265 w 4597265"/>
              <a:gd name="connsiteY0" fmla="*/ 2809540 h 3963797"/>
              <a:gd name="connsiteX1" fmla="*/ 2675197 w 4597265"/>
              <a:gd name="connsiteY1" fmla="*/ 3955588 h 3963797"/>
              <a:gd name="connsiteX2" fmla="*/ 141365 w 4597265"/>
              <a:gd name="connsiteY2" fmla="*/ 3150916 h 3963797"/>
              <a:gd name="connsiteX3" fmla="*/ 344381 w 4597265"/>
              <a:gd name="connsiteY3" fmla="*/ 200452 h 3963797"/>
              <a:gd name="connsiteX4" fmla="*/ 518786 w 4597265"/>
              <a:gd name="connsiteY4" fmla="*/ 273604 h 3963797"/>
              <a:gd name="connsiteX0" fmla="*/ 4454254 w 4454254"/>
              <a:gd name="connsiteY0" fmla="*/ 2802344 h 3951864"/>
              <a:gd name="connsiteX1" fmla="*/ 2532186 w 4454254"/>
              <a:gd name="connsiteY1" fmla="*/ 3948392 h 3951864"/>
              <a:gd name="connsiteX2" fmla="*/ 172758 w 4454254"/>
              <a:gd name="connsiteY2" fmla="*/ 3046184 h 3951864"/>
              <a:gd name="connsiteX3" fmla="*/ 201370 w 4454254"/>
              <a:gd name="connsiteY3" fmla="*/ 193256 h 3951864"/>
              <a:gd name="connsiteX4" fmla="*/ 375775 w 4454254"/>
              <a:gd name="connsiteY4" fmla="*/ 266408 h 3951864"/>
              <a:gd name="connsiteX0" fmla="*/ 4451095 w 4451095"/>
              <a:gd name="connsiteY0" fmla="*/ 2744854 h 3894374"/>
              <a:gd name="connsiteX1" fmla="*/ 2529027 w 4451095"/>
              <a:gd name="connsiteY1" fmla="*/ 3890902 h 3894374"/>
              <a:gd name="connsiteX2" fmla="*/ 169599 w 4451095"/>
              <a:gd name="connsiteY2" fmla="*/ 2988694 h 3894374"/>
              <a:gd name="connsiteX3" fmla="*/ 198211 w 4451095"/>
              <a:gd name="connsiteY3" fmla="*/ 135766 h 3894374"/>
              <a:gd name="connsiteX4" fmla="*/ 285414 w 4451095"/>
              <a:gd name="connsiteY4" fmla="*/ 440566 h 3894374"/>
              <a:gd name="connsiteX0" fmla="*/ 4455635 w 4455635"/>
              <a:gd name="connsiteY0" fmla="*/ 2769278 h 3918798"/>
              <a:gd name="connsiteX1" fmla="*/ 2533567 w 4455635"/>
              <a:gd name="connsiteY1" fmla="*/ 3915326 h 3918798"/>
              <a:gd name="connsiteX2" fmla="*/ 174139 w 4455635"/>
              <a:gd name="connsiteY2" fmla="*/ 3013118 h 3918798"/>
              <a:gd name="connsiteX3" fmla="*/ 202751 w 4455635"/>
              <a:gd name="connsiteY3" fmla="*/ 160190 h 3918798"/>
              <a:gd name="connsiteX4" fmla="*/ 414529 w 4455635"/>
              <a:gd name="connsiteY4" fmla="*/ 355262 h 3918798"/>
              <a:gd name="connsiteX0" fmla="*/ 4556239 w 4556239"/>
              <a:gd name="connsiteY0" fmla="*/ 2765795 h 3913883"/>
              <a:gd name="connsiteX1" fmla="*/ 2634171 w 4556239"/>
              <a:gd name="connsiteY1" fmla="*/ 3911843 h 3913883"/>
              <a:gd name="connsiteX2" fmla="*/ 150168 w 4556239"/>
              <a:gd name="connsiteY2" fmla="*/ 2960867 h 3913883"/>
              <a:gd name="connsiteX3" fmla="*/ 303355 w 4556239"/>
              <a:gd name="connsiteY3" fmla="*/ 156707 h 3913883"/>
              <a:gd name="connsiteX4" fmla="*/ 515133 w 4556239"/>
              <a:gd name="connsiteY4" fmla="*/ 351779 h 3913883"/>
              <a:gd name="connsiteX0" fmla="*/ 4408457 w 4408457"/>
              <a:gd name="connsiteY0" fmla="*/ 2761445 h 3908366"/>
              <a:gd name="connsiteX1" fmla="*/ 2486389 w 4408457"/>
              <a:gd name="connsiteY1" fmla="*/ 3907493 h 3908366"/>
              <a:gd name="connsiteX2" fmla="*/ 189248 w 4408457"/>
              <a:gd name="connsiteY2" fmla="*/ 2895557 h 3908366"/>
              <a:gd name="connsiteX3" fmla="*/ 155573 w 4408457"/>
              <a:gd name="connsiteY3" fmla="*/ 152357 h 3908366"/>
              <a:gd name="connsiteX4" fmla="*/ 367351 w 4408457"/>
              <a:gd name="connsiteY4" fmla="*/ 347429 h 3908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08457" h="3908366">
                <a:moveTo>
                  <a:pt x="4408457" y="2761445"/>
                </a:moveTo>
                <a:cubicBezTo>
                  <a:pt x="3619428" y="3482805"/>
                  <a:pt x="3189591" y="3885141"/>
                  <a:pt x="2486389" y="3907493"/>
                </a:cubicBezTo>
                <a:cubicBezTo>
                  <a:pt x="1783188" y="3929845"/>
                  <a:pt x="577717" y="3521413"/>
                  <a:pt x="189248" y="2895557"/>
                </a:cubicBezTo>
                <a:cubicBezTo>
                  <a:pt x="-199221" y="2269701"/>
                  <a:pt x="125889" y="577045"/>
                  <a:pt x="155573" y="152357"/>
                </a:cubicBezTo>
                <a:cubicBezTo>
                  <a:pt x="185257" y="-272331"/>
                  <a:pt x="309216" y="323045"/>
                  <a:pt x="367351" y="347429"/>
                </a:cubicBezTo>
              </a:path>
            </a:pathLst>
          </a:custGeom>
          <a:ln w="152400">
            <a:gradFill flip="none" rotWithShape="1">
              <a:gsLst>
                <a:gs pos="0">
                  <a:schemeClr val="accent1">
                    <a:lumMod val="40000"/>
                    <a:lumOff val="60000"/>
                  </a:schemeClr>
                </a:gs>
                <a:gs pos="46000">
                  <a:schemeClr val="accent1">
                    <a:lumMod val="95000"/>
                    <a:lumOff val="5000"/>
                  </a:schemeClr>
                </a:gs>
                <a:gs pos="100000">
                  <a:schemeClr val="accent1">
                    <a:lumMod val="6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2" name="TextBox 71"/>
          <p:cNvSpPr txBox="1"/>
          <p:nvPr/>
        </p:nvSpPr>
        <p:spPr>
          <a:xfrm>
            <a:off x="743382" y="1955492"/>
            <a:ext cx="359479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The edges act like pipes that </a:t>
            </a:r>
            <a:r>
              <a:rPr lang="en-US" sz="2400" dirty="0">
                <a:solidFill>
                  <a:schemeClr val="accent6">
                    <a:lumMod val="75000"/>
                  </a:schemeClr>
                </a:solidFill>
              </a:rPr>
              <a:t>transfer</a:t>
            </a:r>
            <a:r>
              <a:rPr lang="en-US" sz="2400" dirty="0"/>
              <a:t> liquid between nodes. 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C1CDEB97-DE96-4159-801B-4891A7B215C5}"/>
              </a:ext>
            </a:extLst>
          </p:cNvPr>
          <p:cNvSpPr txBox="1"/>
          <p:nvPr/>
        </p:nvSpPr>
        <p:spPr>
          <a:xfrm>
            <a:off x="703818" y="529567"/>
            <a:ext cx="557716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spc="-1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The PageRank algorithm</a:t>
            </a:r>
          </a:p>
        </p:txBody>
      </p:sp>
    </p:spTree>
    <p:extLst>
      <p:ext uri="{BB962C8B-B14F-4D97-AF65-F5344CB8AC3E}">
        <p14:creationId xmlns:p14="http://schemas.microsoft.com/office/powerpoint/2010/main" val="24969688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Freeform 30"/>
          <p:cNvSpPr/>
          <p:nvPr/>
        </p:nvSpPr>
        <p:spPr>
          <a:xfrm>
            <a:off x="9640296" y="2102530"/>
            <a:ext cx="766906" cy="180941"/>
          </a:xfrm>
          <a:custGeom>
            <a:avLst/>
            <a:gdLst>
              <a:gd name="connsiteX0" fmla="*/ 0 w 1678283"/>
              <a:gd name="connsiteY0" fmla="*/ 130665 h 763262"/>
              <a:gd name="connsiteX1" fmla="*/ 217714 w 1678283"/>
              <a:gd name="connsiteY1" fmla="*/ 54465 h 763262"/>
              <a:gd name="connsiteX2" fmla="*/ 522514 w 1678283"/>
              <a:gd name="connsiteY2" fmla="*/ 108894 h 763262"/>
              <a:gd name="connsiteX3" fmla="*/ 838200 w 1678283"/>
              <a:gd name="connsiteY3" fmla="*/ 87122 h 763262"/>
              <a:gd name="connsiteX4" fmla="*/ 1197428 w 1678283"/>
              <a:gd name="connsiteY4" fmla="*/ 37 h 763262"/>
              <a:gd name="connsiteX5" fmla="*/ 1469571 w 1678283"/>
              <a:gd name="connsiteY5" fmla="*/ 76237 h 763262"/>
              <a:gd name="connsiteX6" fmla="*/ 1676400 w 1678283"/>
              <a:gd name="connsiteY6" fmla="*/ 76237 h 763262"/>
              <a:gd name="connsiteX7" fmla="*/ 1567543 w 1678283"/>
              <a:gd name="connsiteY7" fmla="*/ 272180 h 763262"/>
              <a:gd name="connsiteX8" fmla="*/ 1491343 w 1678283"/>
              <a:gd name="connsiteY8" fmla="*/ 424580 h 763262"/>
              <a:gd name="connsiteX9" fmla="*/ 1251857 w 1678283"/>
              <a:gd name="connsiteY9" fmla="*/ 631408 h 763262"/>
              <a:gd name="connsiteX10" fmla="*/ 1066800 w 1678283"/>
              <a:gd name="connsiteY10" fmla="*/ 718494 h 763262"/>
              <a:gd name="connsiteX11" fmla="*/ 827314 w 1678283"/>
              <a:gd name="connsiteY11" fmla="*/ 762037 h 763262"/>
              <a:gd name="connsiteX12" fmla="*/ 544285 w 1678283"/>
              <a:gd name="connsiteY12" fmla="*/ 740265 h 763262"/>
              <a:gd name="connsiteX13" fmla="*/ 326571 w 1678283"/>
              <a:gd name="connsiteY13" fmla="*/ 631408 h 763262"/>
              <a:gd name="connsiteX14" fmla="*/ 174171 w 1678283"/>
              <a:gd name="connsiteY14" fmla="*/ 468122 h 763262"/>
              <a:gd name="connsiteX15" fmla="*/ 65314 w 1678283"/>
              <a:gd name="connsiteY15" fmla="*/ 315722 h 763262"/>
              <a:gd name="connsiteX0" fmla="*/ 0 w 1678283"/>
              <a:gd name="connsiteY0" fmla="*/ 130665 h 763262"/>
              <a:gd name="connsiteX1" fmla="*/ 217714 w 1678283"/>
              <a:gd name="connsiteY1" fmla="*/ 54465 h 763262"/>
              <a:gd name="connsiteX2" fmla="*/ 522514 w 1678283"/>
              <a:gd name="connsiteY2" fmla="*/ 108894 h 763262"/>
              <a:gd name="connsiteX3" fmla="*/ 838200 w 1678283"/>
              <a:gd name="connsiteY3" fmla="*/ 87122 h 763262"/>
              <a:gd name="connsiteX4" fmla="*/ 1197428 w 1678283"/>
              <a:gd name="connsiteY4" fmla="*/ 37 h 763262"/>
              <a:gd name="connsiteX5" fmla="*/ 1469571 w 1678283"/>
              <a:gd name="connsiteY5" fmla="*/ 76237 h 763262"/>
              <a:gd name="connsiteX6" fmla="*/ 1676400 w 1678283"/>
              <a:gd name="connsiteY6" fmla="*/ 76237 h 763262"/>
              <a:gd name="connsiteX7" fmla="*/ 1567543 w 1678283"/>
              <a:gd name="connsiteY7" fmla="*/ 293951 h 763262"/>
              <a:gd name="connsiteX8" fmla="*/ 1491343 w 1678283"/>
              <a:gd name="connsiteY8" fmla="*/ 424580 h 763262"/>
              <a:gd name="connsiteX9" fmla="*/ 1251857 w 1678283"/>
              <a:gd name="connsiteY9" fmla="*/ 631408 h 763262"/>
              <a:gd name="connsiteX10" fmla="*/ 1066800 w 1678283"/>
              <a:gd name="connsiteY10" fmla="*/ 718494 h 763262"/>
              <a:gd name="connsiteX11" fmla="*/ 827314 w 1678283"/>
              <a:gd name="connsiteY11" fmla="*/ 762037 h 763262"/>
              <a:gd name="connsiteX12" fmla="*/ 544285 w 1678283"/>
              <a:gd name="connsiteY12" fmla="*/ 740265 h 763262"/>
              <a:gd name="connsiteX13" fmla="*/ 326571 w 1678283"/>
              <a:gd name="connsiteY13" fmla="*/ 631408 h 763262"/>
              <a:gd name="connsiteX14" fmla="*/ 174171 w 1678283"/>
              <a:gd name="connsiteY14" fmla="*/ 468122 h 763262"/>
              <a:gd name="connsiteX15" fmla="*/ 65314 w 1678283"/>
              <a:gd name="connsiteY15" fmla="*/ 315722 h 763262"/>
              <a:gd name="connsiteX0" fmla="*/ 0 w 1635710"/>
              <a:gd name="connsiteY0" fmla="*/ 130665 h 763262"/>
              <a:gd name="connsiteX1" fmla="*/ 217714 w 1635710"/>
              <a:gd name="connsiteY1" fmla="*/ 54465 h 763262"/>
              <a:gd name="connsiteX2" fmla="*/ 522514 w 1635710"/>
              <a:gd name="connsiteY2" fmla="*/ 108894 h 763262"/>
              <a:gd name="connsiteX3" fmla="*/ 838200 w 1635710"/>
              <a:gd name="connsiteY3" fmla="*/ 87122 h 763262"/>
              <a:gd name="connsiteX4" fmla="*/ 1197428 w 1635710"/>
              <a:gd name="connsiteY4" fmla="*/ 37 h 763262"/>
              <a:gd name="connsiteX5" fmla="*/ 1469571 w 1635710"/>
              <a:gd name="connsiteY5" fmla="*/ 76237 h 763262"/>
              <a:gd name="connsiteX6" fmla="*/ 1632857 w 1635710"/>
              <a:gd name="connsiteY6" fmla="*/ 76237 h 763262"/>
              <a:gd name="connsiteX7" fmla="*/ 1567543 w 1635710"/>
              <a:gd name="connsiteY7" fmla="*/ 293951 h 763262"/>
              <a:gd name="connsiteX8" fmla="*/ 1491343 w 1635710"/>
              <a:gd name="connsiteY8" fmla="*/ 424580 h 763262"/>
              <a:gd name="connsiteX9" fmla="*/ 1251857 w 1635710"/>
              <a:gd name="connsiteY9" fmla="*/ 631408 h 763262"/>
              <a:gd name="connsiteX10" fmla="*/ 1066800 w 1635710"/>
              <a:gd name="connsiteY10" fmla="*/ 718494 h 763262"/>
              <a:gd name="connsiteX11" fmla="*/ 827314 w 1635710"/>
              <a:gd name="connsiteY11" fmla="*/ 762037 h 763262"/>
              <a:gd name="connsiteX12" fmla="*/ 544285 w 1635710"/>
              <a:gd name="connsiteY12" fmla="*/ 740265 h 763262"/>
              <a:gd name="connsiteX13" fmla="*/ 326571 w 1635710"/>
              <a:gd name="connsiteY13" fmla="*/ 631408 h 763262"/>
              <a:gd name="connsiteX14" fmla="*/ 174171 w 1635710"/>
              <a:gd name="connsiteY14" fmla="*/ 468122 h 763262"/>
              <a:gd name="connsiteX15" fmla="*/ 65314 w 1635710"/>
              <a:gd name="connsiteY15" fmla="*/ 315722 h 763262"/>
              <a:gd name="connsiteX0" fmla="*/ 0 w 1635710"/>
              <a:gd name="connsiteY0" fmla="*/ 130665 h 763262"/>
              <a:gd name="connsiteX1" fmla="*/ 217714 w 1635710"/>
              <a:gd name="connsiteY1" fmla="*/ 54465 h 763262"/>
              <a:gd name="connsiteX2" fmla="*/ 522514 w 1635710"/>
              <a:gd name="connsiteY2" fmla="*/ 108894 h 763262"/>
              <a:gd name="connsiteX3" fmla="*/ 838200 w 1635710"/>
              <a:gd name="connsiteY3" fmla="*/ 87122 h 763262"/>
              <a:gd name="connsiteX4" fmla="*/ 1197428 w 1635710"/>
              <a:gd name="connsiteY4" fmla="*/ 37 h 763262"/>
              <a:gd name="connsiteX5" fmla="*/ 1469571 w 1635710"/>
              <a:gd name="connsiteY5" fmla="*/ 76237 h 763262"/>
              <a:gd name="connsiteX6" fmla="*/ 1632857 w 1635710"/>
              <a:gd name="connsiteY6" fmla="*/ 76237 h 763262"/>
              <a:gd name="connsiteX7" fmla="*/ 1567543 w 1635710"/>
              <a:gd name="connsiteY7" fmla="*/ 293951 h 763262"/>
              <a:gd name="connsiteX8" fmla="*/ 1491343 w 1635710"/>
              <a:gd name="connsiteY8" fmla="*/ 424580 h 763262"/>
              <a:gd name="connsiteX9" fmla="*/ 1338943 w 1635710"/>
              <a:gd name="connsiteY9" fmla="*/ 576980 h 763262"/>
              <a:gd name="connsiteX10" fmla="*/ 1066800 w 1635710"/>
              <a:gd name="connsiteY10" fmla="*/ 718494 h 763262"/>
              <a:gd name="connsiteX11" fmla="*/ 827314 w 1635710"/>
              <a:gd name="connsiteY11" fmla="*/ 762037 h 763262"/>
              <a:gd name="connsiteX12" fmla="*/ 544285 w 1635710"/>
              <a:gd name="connsiteY12" fmla="*/ 740265 h 763262"/>
              <a:gd name="connsiteX13" fmla="*/ 326571 w 1635710"/>
              <a:gd name="connsiteY13" fmla="*/ 631408 h 763262"/>
              <a:gd name="connsiteX14" fmla="*/ 174171 w 1635710"/>
              <a:gd name="connsiteY14" fmla="*/ 468122 h 763262"/>
              <a:gd name="connsiteX15" fmla="*/ 65314 w 1635710"/>
              <a:gd name="connsiteY15" fmla="*/ 315722 h 763262"/>
              <a:gd name="connsiteX0" fmla="*/ 0 w 1635710"/>
              <a:gd name="connsiteY0" fmla="*/ 130665 h 762208"/>
              <a:gd name="connsiteX1" fmla="*/ 217714 w 1635710"/>
              <a:gd name="connsiteY1" fmla="*/ 54465 h 762208"/>
              <a:gd name="connsiteX2" fmla="*/ 522514 w 1635710"/>
              <a:gd name="connsiteY2" fmla="*/ 108894 h 762208"/>
              <a:gd name="connsiteX3" fmla="*/ 838200 w 1635710"/>
              <a:gd name="connsiteY3" fmla="*/ 87122 h 762208"/>
              <a:gd name="connsiteX4" fmla="*/ 1197428 w 1635710"/>
              <a:gd name="connsiteY4" fmla="*/ 37 h 762208"/>
              <a:gd name="connsiteX5" fmla="*/ 1469571 w 1635710"/>
              <a:gd name="connsiteY5" fmla="*/ 76237 h 762208"/>
              <a:gd name="connsiteX6" fmla="*/ 1632857 w 1635710"/>
              <a:gd name="connsiteY6" fmla="*/ 76237 h 762208"/>
              <a:gd name="connsiteX7" fmla="*/ 1567543 w 1635710"/>
              <a:gd name="connsiteY7" fmla="*/ 293951 h 762208"/>
              <a:gd name="connsiteX8" fmla="*/ 1491343 w 1635710"/>
              <a:gd name="connsiteY8" fmla="*/ 424580 h 762208"/>
              <a:gd name="connsiteX9" fmla="*/ 1338943 w 1635710"/>
              <a:gd name="connsiteY9" fmla="*/ 576980 h 762208"/>
              <a:gd name="connsiteX10" fmla="*/ 1066800 w 1635710"/>
              <a:gd name="connsiteY10" fmla="*/ 718494 h 762208"/>
              <a:gd name="connsiteX11" fmla="*/ 827314 w 1635710"/>
              <a:gd name="connsiteY11" fmla="*/ 762037 h 762208"/>
              <a:gd name="connsiteX12" fmla="*/ 555171 w 1635710"/>
              <a:gd name="connsiteY12" fmla="*/ 729379 h 762208"/>
              <a:gd name="connsiteX13" fmla="*/ 326571 w 1635710"/>
              <a:gd name="connsiteY13" fmla="*/ 631408 h 762208"/>
              <a:gd name="connsiteX14" fmla="*/ 174171 w 1635710"/>
              <a:gd name="connsiteY14" fmla="*/ 468122 h 762208"/>
              <a:gd name="connsiteX15" fmla="*/ 65314 w 1635710"/>
              <a:gd name="connsiteY15" fmla="*/ 315722 h 762208"/>
              <a:gd name="connsiteX0" fmla="*/ 0 w 1635710"/>
              <a:gd name="connsiteY0" fmla="*/ 130665 h 762350"/>
              <a:gd name="connsiteX1" fmla="*/ 217714 w 1635710"/>
              <a:gd name="connsiteY1" fmla="*/ 54465 h 762350"/>
              <a:gd name="connsiteX2" fmla="*/ 522514 w 1635710"/>
              <a:gd name="connsiteY2" fmla="*/ 108894 h 762350"/>
              <a:gd name="connsiteX3" fmla="*/ 838200 w 1635710"/>
              <a:gd name="connsiteY3" fmla="*/ 87122 h 762350"/>
              <a:gd name="connsiteX4" fmla="*/ 1197428 w 1635710"/>
              <a:gd name="connsiteY4" fmla="*/ 37 h 762350"/>
              <a:gd name="connsiteX5" fmla="*/ 1469571 w 1635710"/>
              <a:gd name="connsiteY5" fmla="*/ 76237 h 762350"/>
              <a:gd name="connsiteX6" fmla="*/ 1632857 w 1635710"/>
              <a:gd name="connsiteY6" fmla="*/ 76237 h 762350"/>
              <a:gd name="connsiteX7" fmla="*/ 1567543 w 1635710"/>
              <a:gd name="connsiteY7" fmla="*/ 293951 h 762350"/>
              <a:gd name="connsiteX8" fmla="*/ 1491343 w 1635710"/>
              <a:gd name="connsiteY8" fmla="*/ 424580 h 762350"/>
              <a:gd name="connsiteX9" fmla="*/ 1338943 w 1635710"/>
              <a:gd name="connsiteY9" fmla="*/ 576980 h 762350"/>
              <a:gd name="connsiteX10" fmla="*/ 1066800 w 1635710"/>
              <a:gd name="connsiteY10" fmla="*/ 718494 h 762350"/>
              <a:gd name="connsiteX11" fmla="*/ 827314 w 1635710"/>
              <a:gd name="connsiteY11" fmla="*/ 762037 h 762350"/>
              <a:gd name="connsiteX12" fmla="*/ 555171 w 1635710"/>
              <a:gd name="connsiteY12" fmla="*/ 729379 h 762350"/>
              <a:gd name="connsiteX13" fmla="*/ 348343 w 1635710"/>
              <a:gd name="connsiteY13" fmla="*/ 587865 h 762350"/>
              <a:gd name="connsiteX14" fmla="*/ 174171 w 1635710"/>
              <a:gd name="connsiteY14" fmla="*/ 468122 h 762350"/>
              <a:gd name="connsiteX15" fmla="*/ 65314 w 1635710"/>
              <a:gd name="connsiteY15" fmla="*/ 315722 h 762350"/>
              <a:gd name="connsiteX0" fmla="*/ 0 w 1635710"/>
              <a:gd name="connsiteY0" fmla="*/ 130665 h 762350"/>
              <a:gd name="connsiteX1" fmla="*/ 217714 w 1635710"/>
              <a:gd name="connsiteY1" fmla="*/ 54465 h 762350"/>
              <a:gd name="connsiteX2" fmla="*/ 522514 w 1635710"/>
              <a:gd name="connsiteY2" fmla="*/ 108894 h 762350"/>
              <a:gd name="connsiteX3" fmla="*/ 838200 w 1635710"/>
              <a:gd name="connsiteY3" fmla="*/ 87122 h 762350"/>
              <a:gd name="connsiteX4" fmla="*/ 1197428 w 1635710"/>
              <a:gd name="connsiteY4" fmla="*/ 37 h 762350"/>
              <a:gd name="connsiteX5" fmla="*/ 1469571 w 1635710"/>
              <a:gd name="connsiteY5" fmla="*/ 76237 h 762350"/>
              <a:gd name="connsiteX6" fmla="*/ 1632857 w 1635710"/>
              <a:gd name="connsiteY6" fmla="*/ 76237 h 762350"/>
              <a:gd name="connsiteX7" fmla="*/ 1567543 w 1635710"/>
              <a:gd name="connsiteY7" fmla="*/ 293951 h 762350"/>
              <a:gd name="connsiteX8" fmla="*/ 1491343 w 1635710"/>
              <a:gd name="connsiteY8" fmla="*/ 424580 h 762350"/>
              <a:gd name="connsiteX9" fmla="*/ 1338943 w 1635710"/>
              <a:gd name="connsiteY9" fmla="*/ 576980 h 762350"/>
              <a:gd name="connsiteX10" fmla="*/ 1066800 w 1635710"/>
              <a:gd name="connsiteY10" fmla="*/ 718494 h 762350"/>
              <a:gd name="connsiteX11" fmla="*/ 827314 w 1635710"/>
              <a:gd name="connsiteY11" fmla="*/ 762037 h 762350"/>
              <a:gd name="connsiteX12" fmla="*/ 555171 w 1635710"/>
              <a:gd name="connsiteY12" fmla="*/ 729379 h 762350"/>
              <a:gd name="connsiteX13" fmla="*/ 348343 w 1635710"/>
              <a:gd name="connsiteY13" fmla="*/ 587865 h 762350"/>
              <a:gd name="connsiteX14" fmla="*/ 206828 w 1635710"/>
              <a:gd name="connsiteY14" fmla="*/ 446350 h 762350"/>
              <a:gd name="connsiteX15" fmla="*/ 65314 w 1635710"/>
              <a:gd name="connsiteY15" fmla="*/ 315722 h 762350"/>
              <a:gd name="connsiteX0" fmla="*/ 0 w 1635710"/>
              <a:gd name="connsiteY0" fmla="*/ 130665 h 762350"/>
              <a:gd name="connsiteX1" fmla="*/ 217714 w 1635710"/>
              <a:gd name="connsiteY1" fmla="*/ 54465 h 762350"/>
              <a:gd name="connsiteX2" fmla="*/ 522514 w 1635710"/>
              <a:gd name="connsiteY2" fmla="*/ 108894 h 762350"/>
              <a:gd name="connsiteX3" fmla="*/ 838200 w 1635710"/>
              <a:gd name="connsiteY3" fmla="*/ 87122 h 762350"/>
              <a:gd name="connsiteX4" fmla="*/ 1197428 w 1635710"/>
              <a:gd name="connsiteY4" fmla="*/ 37 h 762350"/>
              <a:gd name="connsiteX5" fmla="*/ 1469571 w 1635710"/>
              <a:gd name="connsiteY5" fmla="*/ 76237 h 762350"/>
              <a:gd name="connsiteX6" fmla="*/ 1632857 w 1635710"/>
              <a:gd name="connsiteY6" fmla="*/ 76237 h 762350"/>
              <a:gd name="connsiteX7" fmla="*/ 1567543 w 1635710"/>
              <a:gd name="connsiteY7" fmla="*/ 293951 h 762350"/>
              <a:gd name="connsiteX8" fmla="*/ 1491343 w 1635710"/>
              <a:gd name="connsiteY8" fmla="*/ 424580 h 762350"/>
              <a:gd name="connsiteX9" fmla="*/ 1338943 w 1635710"/>
              <a:gd name="connsiteY9" fmla="*/ 576980 h 762350"/>
              <a:gd name="connsiteX10" fmla="*/ 1066800 w 1635710"/>
              <a:gd name="connsiteY10" fmla="*/ 718494 h 762350"/>
              <a:gd name="connsiteX11" fmla="*/ 827314 w 1635710"/>
              <a:gd name="connsiteY11" fmla="*/ 762037 h 762350"/>
              <a:gd name="connsiteX12" fmla="*/ 555171 w 1635710"/>
              <a:gd name="connsiteY12" fmla="*/ 729379 h 762350"/>
              <a:gd name="connsiteX13" fmla="*/ 348343 w 1635710"/>
              <a:gd name="connsiteY13" fmla="*/ 587865 h 762350"/>
              <a:gd name="connsiteX14" fmla="*/ 206828 w 1635710"/>
              <a:gd name="connsiteY14" fmla="*/ 446350 h 762350"/>
              <a:gd name="connsiteX15" fmla="*/ 87086 w 1635710"/>
              <a:gd name="connsiteY15" fmla="*/ 304837 h 762350"/>
              <a:gd name="connsiteX0" fmla="*/ 0 w 1613939"/>
              <a:gd name="connsiteY0" fmla="*/ 119779 h 762350"/>
              <a:gd name="connsiteX1" fmla="*/ 195943 w 1613939"/>
              <a:gd name="connsiteY1" fmla="*/ 54465 h 762350"/>
              <a:gd name="connsiteX2" fmla="*/ 500743 w 1613939"/>
              <a:gd name="connsiteY2" fmla="*/ 108894 h 762350"/>
              <a:gd name="connsiteX3" fmla="*/ 816429 w 1613939"/>
              <a:gd name="connsiteY3" fmla="*/ 87122 h 762350"/>
              <a:gd name="connsiteX4" fmla="*/ 1175657 w 1613939"/>
              <a:gd name="connsiteY4" fmla="*/ 37 h 762350"/>
              <a:gd name="connsiteX5" fmla="*/ 1447800 w 1613939"/>
              <a:gd name="connsiteY5" fmla="*/ 76237 h 762350"/>
              <a:gd name="connsiteX6" fmla="*/ 1611086 w 1613939"/>
              <a:gd name="connsiteY6" fmla="*/ 76237 h 762350"/>
              <a:gd name="connsiteX7" fmla="*/ 1545772 w 1613939"/>
              <a:gd name="connsiteY7" fmla="*/ 293951 h 762350"/>
              <a:gd name="connsiteX8" fmla="*/ 1469572 w 1613939"/>
              <a:gd name="connsiteY8" fmla="*/ 424580 h 762350"/>
              <a:gd name="connsiteX9" fmla="*/ 1317172 w 1613939"/>
              <a:gd name="connsiteY9" fmla="*/ 576980 h 762350"/>
              <a:gd name="connsiteX10" fmla="*/ 1045029 w 1613939"/>
              <a:gd name="connsiteY10" fmla="*/ 718494 h 762350"/>
              <a:gd name="connsiteX11" fmla="*/ 805543 w 1613939"/>
              <a:gd name="connsiteY11" fmla="*/ 762037 h 762350"/>
              <a:gd name="connsiteX12" fmla="*/ 533400 w 1613939"/>
              <a:gd name="connsiteY12" fmla="*/ 729379 h 762350"/>
              <a:gd name="connsiteX13" fmla="*/ 326572 w 1613939"/>
              <a:gd name="connsiteY13" fmla="*/ 587865 h 762350"/>
              <a:gd name="connsiteX14" fmla="*/ 185057 w 1613939"/>
              <a:gd name="connsiteY14" fmla="*/ 446350 h 762350"/>
              <a:gd name="connsiteX15" fmla="*/ 65315 w 1613939"/>
              <a:gd name="connsiteY15" fmla="*/ 304837 h 762350"/>
              <a:gd name="connsiteX0" fmla="*/ 0 w 1613939"/>
              <a:gd name="connsiteY0" fmla="*/ 119779 h 762350"/>
              <a:gd name="connsiteX1" fmla="*/ 195943 w 1613939"/>
              <a:gd name="connsiteY1" fmla="*/ 54465 h 762350"/>
              <a:gd name="connsiteX2" fmla="*/ 500743 w 1613939"/>
              <a:gd name="connsiteY2" fmla="*/ 108894 h 762350"/>
              <a:gd name="connsiteX3" fmla="*/ 816429 w 1613939"/>
              <a:gd name="connsiteY3" fmla="*/ 87122 h 762350"/>
              <a:gd name="connsiteX4" fmla="*/ 1175657 w 1613939"/>
              <a:gd name="connsiteY4" fmla="*/ 37 h 762350"/>
              <a:gd name="connsiteX5" fmla="*/ 1447800 w 1613939"/>
              <a:gd name="connsiteY5" fmla="*/ 76237 h 762350"/>
              <a:gd name="connsiteX6" fmla="*/ 1611086 w 1613939"/>
              <a:gd name="connsiteY6" fmla="*/ 76237 h 762350"/>
              <a:gd name="connsiteX7" fmla="*/ 1545772 w 1613939"/>
              <a:gd name="connsiteY7" fmla="*/ 293951 h 762350"/>
              <a:gd name="connsiteX8" fmla="*/ 1469572 w 1613939"/>
              <a:gd name="connsiteY8" fmla="*/ 424580 h 762350"/>
              <a:gd name="connsiteX9" fmla="*/ 1317172 w 1613939"/>
              <a:gd name="connsiteY9" fmla="*/ 576980 h 762350"/>
              <a:gd name="connsiteX10" fmla="*/ 1045029 w 1613939"/>
              <a:gd name="connsiteY10" fmla="*/ 718494 h 762350"/>
              <a:gd name="connsiteX11" fmla="*/ 805543 w 1613939"/>
              <a:gd name="connsiteY11" fmla="*/ 762037 h 762350"/>
              <a:gd name="connsiteX12" fmla="*/ 533400 w 1613939"/>
              <a:gd name="connsiteY12" fmla="*/ 729379 h 762350"/>
              <a:gd name="connsiteX13" fmla="*/ 326572 w 1613939"/>
              <a:gd name="connsiteY13" fmla="*/ 587865 h 762350"/>
              <a:gd name="connsiteX14" fmla="*/ 152400 w 1613939"/>
              <a:gd name="connsiteY14" fmla="*/ 468122 h 762350"/>
              <a:gd name="connsiteX15" fmla="*/ 65315 w 1613939"/>
              <a:gd name="connsiteY15" fmla="*/ 304837 h 762350"/>
              <a:gd name="connsiteX0" fmla="*/ 0 w 1613939"/>
              <a:gd name="connsiteY0" fmla="*/ 119779 h 762260"/>
              <a:gd name="connsiteX1" fmla="*/ 195943 w 1613939"/>
              <a:gd name="connsiteY1" fmla="*/ 54465 h 762260"/>
              <a:gd name="connsiteX2" fmla="*/ 500743 w 1613939"/>
              <a:gd name="connsiteY2" fmla="*/ 108894 h 762260"/>
              <a:gd name="connsiteX3" fmla="*/ 816429 w 1613939"/>
              <a:gd name="connsiteY3" fmla="*/ 87122 h 762260"/>
              <a:gd name="connsiteX4" fmla="*/ 1175657 w 1613939"/>
              <a:gd name="connsiteY4" fmla="*/ 37 h 762260"/>
              <a:gd name="connsiteX5" fmla="*/ 1447800 w 1613939"/>
              <a:gd name="connsiteY5" fmla="*/ 76237 h 762260"/>
              <a:gd name="connsiteX6" fmla="*/ 1611086 w 1613939"/>
              <a:gd name="connsiteY6" fmla="*/ 76237 h 762260"/>
              <a:gd name="connsiteX7" fmla="*/ 1545772 w 1613939"/>
              <a:gd name="connsiteY7" fmla="*/ 293951 h 762260"/>
              <a:gd name="connsiteX8" fmla="*/ 1469572 w 1613939"/>
              <a:gd name="connsiteY8" fmla="*/ 424580 h 762260"/>
              <a:gd name="connsiteX9" fmla="*/ 1317172 w 1613939"/>
              <a:gd name="connsiteY9" fmla="*/ 576980 h 762260"/>
              <a:gd name="connsiteX10" fmla="*/ 1045029 w 1613939"/>
              <a:gd name="connsiteY10" fmla="*/ 718494 h 762260"/>
              <a:gd name="connsiteX11" fmla="*/ 805543 w 1613939"/>
              <a:gd name="connsiteY11" fmla="*/ 762037 h 762260"/>
              <a:gd name="connsiteX12" fmla="*/ 533400 w 1613939"/>
              <a:gd name="connsiteY12" fmla="*/ 729379 h 762260"/>
              <a:gd name="connsiteX13" fmla="*/ 326572 w 1613939"/>
              <a:gd name="connsiteY13" fmla="*/ 609636 h 762260"/>
              <a:gd name="connsiteX14" fmla="*/ 152400 w 1613939"/>
              <a:gd name="connsiteY14" fmla="*/ 468122 h 762260"/>
              <a:gd name="connsiteX15" fmla="*/ 65315 w 1613939"/>
              <a:gd name="connsiteY15" fmla="*/ 304837 h 762260"/>
              <a:gd name="connsiteX0" fmla="*/ 0 w 1613939"/>
              <a:gd name="connsiteY0" fmla="*/ 119779 h 762260"/>
              <a:gd name="connsiteX1" fmla="*/ 195943 w 1613939"/>
              <a:gd name="connsiteY1" fmla="*/ 54465 h 762260"/>
              <a:gd name="connsiteX2" fmla="*/ 500743 w 1613939"/>
              <a:gd name="connsiteY2" fmla="*/ 108894 h 762260"/>
              <a:gd name="connsiteX3" fmla="*/ 816429 w 1613939"/>
              <a:gd name="connsiteY3" fmla="*/ 87122 h 762260"/>
              <a:gd name="connsiteX4" fmla="*/ 1175657 w 1613939"/>
              <a:gd name="connsiteY4" fmla="*/ 37 h 762260"/>
              <a:gd name="connsiteX5" fmla="*/ 1447800 w 1613939"/>
              <a:gd name="connsiteY5" fmla="*/ 76237 h 762260"/>
              <a:gd name="connsiteX6" fmla="*/ 1611086 w 1613939"/>
              <a:gd name="connsiteY6" fmla="*/ 76237 h 762260"/>
              <a:gd name="connsiteX7" fmla="*/ 1545772 w 1613939"/>
              <a:gd name="connsiteY7" fmla="*/ 293951 h 762260"/>
              <a:gd name="connsiteX8" fmla="*/ 1469572 w 1613939"/>
              <a:gd name="connsiteY8" fmla="*/ 424580 h 762260"/>
              <a:gd name="connsiteX9" fmla="*/ 1317172 w 1613939"/>
              <a:gd name="connsiteY9" fmla="*/ 576980 h 762260"/>
              <a:gd name="connsiteX10" fmla="*/ 1045029 w 1613939"/>
              <a:gd name="connsiteY10" fmla="*/ 718494 h 762260"/>
              <a:gd name="connsiteX11" fmla="*/ 805543 w 1613939"/>
              <a:gd name="connsiteY11" fmla="*/ 762037 h 762260"/>
              <a:gd name="connsiteX12" fmla="*/ 533400 w 1613939"/>
              <a:gd name="connsiteY12" fmla="*/ 729379 h 762260"/>
              <a:gd name="connsiteX13" fmla="*/ 326572 w 1613939"/>
              <a:gd name="connsiteY13" fmla="*/ 609636 h 762260"/>
              <a:gd name="connsiteX14" fmla="*/ 152400 w 1613939"/>
              <a:gd name="connsiteY14" fmla="*/ 468122 h 762260"/>
              <a:gd name="connsiteX15" fmla="*/ 21772 w 1613939"/>
              <a:gd name="connsiteY15" fmla="*/ 315722 h 762260"/>
              <a:gd name="connsiteX0" fmla="*/ 0 w 1668367"/>
              <a:gd name="connsiteY0" fmla="*/ 108893 h 762260"/>
              <a:gd name="connsiteX1" fmla="*/ 250371 w 1668367"/>
              <a:gd name="connsiteY1" fmla="*/ 54465 h 762260"/>
              <a:gd name="connsiteX2" fmla="*/ 555171 w 1668367"/>
              <a:gd name="connsiteY2" fmla="*/ 108894 h 762260"/>
              <a:gd name="connsiteX3" fmla="*/ 870857 w 1668367"/>
              <a:gd name="connsiteY3" fmla="*/ 87122 h 762260"/>
              <a:gd name="connsiteX4" fmla="*/ 1230085 w 1668367"/>
              <a:gd name="connsiteY4" fmla="*/ 37 h 762260"/>
              <a:gd name="connsiteX5" fmla="*/ 1502228 w 1668367"/>
              <a:gd name="connsiteY5" fmla="*/ 76237 h 762260"/>
              <a:gd name="connsiteX6" fmla="*/ 1665514 w 1668367"/>
              <a:gd name="connsiteY6" fmla="*/ 76237 h 762260"/>
              <a:gd name="connsiteX7" fmla="*/ 1600200 w 1668367"/>
              <a:gd name="connsiteY7" fmla="*/ 293951 h 762260"/>
              <a:gd name="connsiteX8" fmla="*/ 1524000 w 1668367"/>
              <a:gd name="connsiteY8" fmla="*/ 424580 h 762260"/>
              <a:gd name="connsiteX9" fmla="*/ 1371600 w 1668367"/>
              <a:gd name="connsiteY9" fmla="*/ 576980 h 762260"/>
              <a:gd name="connsiteX10" fmla="*/ 1099457 w 1668367"/>
              <a:gd name="connsiteY10" fmla="*/ 718494 h 762260"/>
              <a:gd name="connsiteX11" fmla="*/ 859971 w 1668367"/>
              <a:gd name="connsiteY11" fmla="*/ 762037 h 762260"/>
              <a:gd name="connsiteX12" fmla="*/ 587828 w 1668367"/>
              <a:gd name="connsiteY12" fmla="*/ 729379 h 762260"/>
              <a:gd name="connsiteX13" fmla="*/ 381000 w 1668367"/>
              <a:gd name="connsiteY13" fmla="*/ 609636 h 762260"/>
              <a:gd name="connsiteX14" fmla="*/ 206828 w 1668367"/>
              <a:gd name="connsiteY14" fmla="*/ 468122 h 762260"/>
              <a:gd name="connsiteX15" fmla="*/ 76200 w 1668367"/>
              <a:gd name="connsiteY15" fmla="*/ 315722 h 762260"/>
              <a:gd name="connsiteX0" fmla="*/ 0 w 1603053"/>
              <a:gd name="connsiteY0" fmla="*/ 108893 h 762260"/>
              <a:gd name="connsiteX1" fmla="*/ 185057 w 1603053"/>
              <a:gd name="connsiteY1" fmla="*/ 54465 h 762260"/>
              <a:gd name="connsiteX2" fmla="*/ 489857 w 1603053"/>
              <a:gd name="connsiteY2" fmla="*/ 108894 h 762260"/>
              <a:gd name="connsiteX3" fmla="*/ 805543 w 1603053"/>
              <a:gd name="connsiteY3" fmla="*/ 87122 h 762260"/>
              <a:gd name="connsiteX4" fmla="*/ 1164771 w 1603053"/>
              <a:gd name="connsiteY4" fmla="*/ 37 h 762260"/>
              <a:gd name="connsiteX5" fmla="*/ 1436914 w 1603053"/>
              <a:gd name="connsiteY5" fmla="*/ 76237 h 762260"/>
              <a:gd name="connsiteX6" fmla="*/ 1600200 w 1603053"/>
              <a:gd name="connsiteY6" fmla="*/ 76237 h 762260"/>
              <a:gd name="connsiteX7" fmla="*/ 1534886 w 1603053"/>
              <a:gd name="connsiteY7" fmla="*/ 293951 h 762260"/>
              <a:gd name="connsiteX8" fmla="*/ 1458686 w 1603053"/>
              <a:gd name="connsiteY8" fmla="*/ 424580 h 762260"/>
              <a:gd name="connsiteX9" fmla="*/ 1306286 w 1603053"/>
              <a:gd name="connsiteY9" fmla="*/ 576980 h 762260"/>
              <a:gd name="connsiteX10" fmla="*/ 1034143 w 1603053"/>
              <a:gd name="connsiteY10" fmla="*/ 718494 h 762260"/>
              <a:gd name="connsiteX11" fmla="*/ 794657 w 1603053"/>
              <a:gd name="connsiteY11" fmla="*/ 762037 h 762260"/>
              <a:gd name="connsiteX12" fmla="*/ 522514 w 1603053"/>
              <a:gd name="connsiteY12" fmla="*/ 729379 h 762260"/>
              <a:gd name="connsiteX13" fmla="*/ 315686 w 1603053"/>
              <a:gd name="connsiteY13" fmla="*/ 609636 h 762260"/>
              <a:gd name="connsiteX14" fmla="*/ 141514 w 1603053"/>
              <a:gd name="connsiteY14" fmla="*/ 468122 h 762260"/>
              <a:gd name="connsiteX15" fmla="*/ 10886 w 1603053"/>
              <a:gd name="connsiteY15" fmla="*/ 315722 h 762260"/>
              <a:gd name="connsiteX0" fmla="*/ 0 w 1657481"/>
              <a:gd name="connsiteY0" fmla="*/ 98007 h 762260"/>
              <a:gd name="connsiteX1" fmla="*/ 239485 w 1657481"/>
              <a:gd name="connsiteY1" fmla="*/ 54465 h 762260"/>
              <a:gd name="connsiteX2" fmla="*/ 544285 w 1657481"/>
              <a:gd name="connsiteY2" fmla="*/ 108894 h 762260"/>
              <a:gd name="connsiteX3" fmla="*/ 859971 w 1657481"/>
              <a:gd name="connsiteY3" fmla="*/ 87122 h 762260"/>
              <a:gd name="connsiteX4" fmla="*/ 1219199 w 1657481"/>
              <a:gd name="connsiteY4" fmla="*/ 37 h 762260"/>
              <a:gd name="connsiteX5" fmla="*/ 1491342 w 1657481"/>
              <a:gd name="connsiteY5" fmla="*/ 76237 h 762260"/>
              <a:gd name="connsiteX6" fmla="*/ 1654628 w 1657481"/>
              <a:gd name="connsiteY6" fmla="*/ 76237 h 762260"/>
              <a:gd name="connsiteX7" fmla="*/ 1589314 w 1657481"/>
              <a:gd name="connsiteY7" fmla="*/ 293951 h 762260"/>
              <a:gd name="connsiteX8" fmla="*/ 1513114 w 1657481"/>
              <a:gd name="connsiteY8" fmla="*/ 424580 h 762260"/>
              <a:gd name="connsiteX9" fmla="*/ 1360714 w 1657481"/>
              <a:gd name="connsiteY9" fmla="*/ 576980 h 762260"/>
              <a:gd name="connsiteX10" fmla="*/ 1088571 w 1657481"/>
              <a:gd name="connsiteY10" fmla="*/ 718494 h 762260"/>
              <a:gd name="connsiteX11" fmla="*/ 849085 w 1657481"/>
              <a:gd name="connsiteY11" fmla="*/ 762037 h 762260"/>
              <a:gd name="connsiteX12" fmla="*/ 576942 w 1657481"/>
              <a:gd name="connsiteY12" fmla="*/ 729379 h 762260"/>
              <a:gd name="connsiteX13" fmla="*/ 370114 w 1657481"/>
              <a:gd name="connsiteY13" fmla="*/ 609636 h 762260"/>
              <a:gd name="connsiteX14" fmla="*/ 195942 w 1657481"/>
              <a:gd name="connsiteY14" fmla="*/ 468122 h 762260"/>
              <a:gd name="connsiteX15" fmla="*/ 65314 w 1657481"/>
              <a:gd name="connsiteY15" fmla="*/ 315722 h 762260"/>
              <a:gd name="connsiteX0" fmla="*/ 0 w 1657481"/>
              <a:gd name="connsiteY0" fmla="*/ 98007 h 762260"/>
              <a:gd name="connsiteX1" fmla="*/ 239485 w 1657481"/>
              <a:gd name="connsiteY1" fmla="*/ 54465 h 762260"/>
              <a:gd name="connsiteX2" fmla="*/ 544285 w 1657481"/>
              <a:gd name="connsiteY2" fmla="*/ 108894 h 762260"/>
              <a:gd name="connsiteX3" fmla="*/ 859971 w 1657481"/>
              <a:gd name="connsiteY3" fmla="*/ 87122 h 762260"/>
              <a:gd name="connsiteX4" fmla="*/ 1219199 w 1657481"/>
              <a:gd name="connsiteY4" fmla="*/ 37 h 762260"/>
              <a:gd name="connsiteX5" fmla="*/ 1491342 w 1657481"/>
              <a:gd name="connsiteY5" fmla="*/ 76237 h 762260"/>
              <a:gd name="connsiteX6" fmla="*/ 1654628 w 1657481"/>
              <a:gd name="connsiteY6" fmla="*/ 76237 h 762260"/>
              <a:gd name="connsiteX7" fmla="*/ 1589314 w 1657481"/>
              <a:gd name="connsiteY7" fmla="*/ 293951 h 762260"/>
              <a:gd name="connsiteX8" fmla="*/ 1513114 w 1657481"/>
              <a:gd name="connsiteY8" fmla="*/ 424580 h 762260"/>
              <a:gd name="connsiteX9" fmla="*/ 1360714 w 1657481"/>
              <a:gd name="connsiteY9" fmla="*/ 576980 h 762260"/>
              <a:gd name="connsiteX10" fmla="*/ 1088571 w 1657481"/>
              <a:gd name="connsiteY10" fmla="*/ 718494 h 762260"/>
              <a:gd name="connsiteX11" fmla="*/ 849085 w 1657481"/>
              <a:gd name="connsiteY11" fmla="*/ 762037 h 762260"/>
              <a:gd name="connsiteX12" fmla="*/ 576942 w 1657481"/>
              <a:gd name="connsiteY12" fmla="*/ 729379 h 762260"/>
              <a:gd name="connsiteX13" fmla="*/ 370114 w 1657481"/>
              <a:gd name="connsiteY13" fmla="*/ 609636 h 762260"/>
              <a:gd name="connsiteX14" fmla="*/ 195942 w 1657481"/>
              <a:gd name="connsiteY14" fmla="*/ 468122 h 762260"/>
              <a:gd name="connsiteX15" fmla="*/ 119743 w 1657481"/>
              <a:gd name="connsiteY15" fmla="*/ 315722 h 762260"/>
              <a:gd name="connsiteX0" fmla="*/ 0 w 1657481"/>
              <a:gd name="connsiteY0" fmla="*/ 98007 h 762260"/>
              <a:gd name="connsiteX1" fmla="*/ 239485 w 1657481"/>
              <a:gd name="connsiteY1" fmla="*/ 54465 h 762260"/>
              <a:gd name="connsiteX2" fmla="*/ 544285 w 1657481"/>
              <a:gd name="connsiteY2" fmla="*/ 108894 h 762260"/>
              <a:gd name="connsiteX3" fmla="*/ 859971 w 1657481"/>
              <a:gd name="connsiteY3" fmla="*/ 87122 h 762260"/>
              <a:gd name="connsiteX4" fmla="*/ 1219199 w 1657481"/>
              <a:gd name="connsiteY4" fmla="*/ 37 h 762260"/>
              <a:gd name="connsiteX5" fmla="*/ 1491342 w 1657481"/>
              <a:gd name="connsiteY5" fmla="*/ 76237 h 762260"/>
              <a:gd name="connsiteX6" fmla="*/ 1654628 w 1657481"/>
              <a:gd name="connsiteY6" fmla="*/ 76237 h 762260"/>
              <a:gd name="connsiteX7" fmla="*/ 1589314 w 1657481"/>
              <a:gd name="connsiteY7" fmla="*/ 293951 h 762260"/>
              <a:gd name="connsiteX8" fmla="*/ 1513114 w 1657481"/>
              <a:gd name="connsiteY8" fmla="*/ 424580 h 762260"/>
              <a:gd name="connsiteX9" fmla="*/ 1360714 w 1657481"/>
              <a:gd name="connsiteY9" fmla="*/ 576980 h 762260"/>
              <a:gd name="connsiteX10" fmla="*/ 1088571 w 1657481"/>
              <a:gd name="connsiteY10" fmla="*/ 718494 h 762260"/>
              <a:gd name="connsiteX11" fmla="*/ 849085 w 1657481"/>
              <a:gd name="connsiteY11" fmla="*/ 762037 h 762260"/>
              <a:gd name="connsiteX12" fmla="*/ 576942 w 1657481"/>
              <a:gd name="connsiteY12" fmla="*/ 729379 h 762260"/>
              <a:gd name="connsiteX13" fmla="*/ 370114 w 1657481"/>
              <a:gd name="connsiteY13" fmla="*/ 609636 h 762260"/>
              <a:gd name="connsiteX14" fmla="*/ 239484 w 1657481"/>
              <a:gd name="connsiteY14" fmla="*/ 468122 h 762260"/>
              <a:gd name="connsiteX15" fmla="*/ 119743 w 1657481"/>
              <a:gd name="connsiteY15" fmla="*/ 315722 h 762260"/>
              <a:gd name="connsiteX0" fmla="*/ 0 w 1657481"/>
              <a:gd name="connsiteY0" fmla="*/ 98007 h 762037"/>
              <a:gd name="connsiteX1" fmla="*/ 239485 w 1657481"/>
              <a:gd name="connsiteY1" fmla="*/ 54465 h 762037"/>
              <a:gd name="connsiteX2" fmla="*/ 544285 w 1657481"/>
              <a:gd name="connsiteY2" fmla="*/ 108894 h 762037"/>
              <a:gd name="connsiteX3" fmla="*/ 859971 w 1657481"/>
              <a:gd name="connsiteY3" fmla="*/ 87122 h 762037"/>
              <a:gd name="connsiteX4" fmla="*/ 1219199 w 1657481"/>
              <a:gd name="connsiteY4" fmla="*/ 37 h 762037"/>
              <a:gd name="connsiteX5" fmla="*/ 1491342 w 1657481"/>
              <a:gd name="connsiteY5" fmla="*/ 76237 h 762037"/>
              <a:gd name="connsiteX6" fmla="*/ 1654628 w 1657481"/>
              <a:gd name="connsiteY6" fmla="*/ 76237 h 762037"/>
              <a:gd name="connsiteX7" fmla="*/ 1589314 w 1657481"/>
              <a:gd name="connsiteY7" fmla="*/ 293951 h 762037"/>
              <a:gd name="connsiteX8" fmla="*/ 1513114 w 1657481"/>
              <a:gd name="connsiteY8" fmla="*/ 424580 h 762037"/>
              <a:gd name="connsiteX9" fmla="*/ 1360714 w 1657481"/>
              <a:gd name="connsiteY9" fmla="*/ 576980 h 762037"/>
              <a:gd name="connsiteX10" fmla="*/ 1088571 w 1657481"/>
              <a:gd name="connsiteY10" fmla="*/ 718494 h 762037"/>
              <a:gd name="connsiteX11" fmla="*/ 849085 w 1657481"/>
              <a:gd name="connsiteY11" fmla="*/ 762037 h 762037"/>
              <a:gd name="connsiteX12" fmla="*/ 555170 w 1657481"/>
              <a:gd name="connsiteY12" fmla="*/ 718494 h 762037"/>
              <a:gd name="connsiteX13" fmla="*/ 370114 w 1657481"/>
              <a:gd name="connsiteY13" fmla="*/ 609636 h 762037"/>
              <a:gd name="connsiteX14" fmla="*/ 239484 w 1657481"/>
              <a:gd name="connsiteY14" fmla="*/ 468122 h 762037"/>
              <a:gd name="connsiteX15" fmla="*/ 119743 w 1657481"/>
              <a:gd name="connsiteY15" fmla="*/ 315722 h 762037"/>
              <a:gd name="connsiteX0" fmla="*/ 0 w 1657481"/>
              <a:gd name="connsiteY0" fmla="*/ 98007 h 762037"/>
              <a:gd name="connsiteX1" fmla="*/ 239485 w 1657481"/>
              <a:gd name="connsiteY1" fmla="*/ 54465 h 762037"/>
              <a:gd name="connsiteX2" fmla="*/ 544285 w 1657481"/>
              <a:gd name="connsiteY2" fmla="*/ 108894 h 762037"/>
              <a:gd name="connsiteX3" fmla="*/ 859971 w 1657481"/>
              <a:gd name="connsiteY3" fmla="*/ 87122 h 762037"/>
              <a:gd name="connsiteX4" fmla="*/ 1219199 w 1657481"/>
              <a:gd name="connsiteY4" fmla="*/ 37 h 762037"/>
              <a:gd name="connsiteX5" fmla="*/ 1491342 w 1657481"/>
              <a:gd name="connsiteY5" fmla="*/ 76237 h 762037"/>
              <a:gd name="connsiteX6" fmla="*/ 1654628 w 1657481"/>
              <a:gd name="connsiteY6" fmla="*/ 76237 h 762037"/>
              <a:gd name="connsiteX7" fmla="*/ 1589314 w 1657481"/>
              <a:gd name="connsiteY7" fmla="*/ 293951 h 762037"/>
              <a:gd name="connsiteX8" fmla="*/ 1513114 w 1657481"/>
              <a:gd name="connsiteY8" fmla="*/ 424580 h 762037"/>
              <a:gd name="connsiteX9" fmla="*/ 1328057 w 1657481"/>
              <a:gd name="connsiteY9" fmla="*/ 609637 h 762037"/>
              <a:gd name="connsiteX10" fmla="*/ 1088571 w 1657481"/>
              <a:gd name="connsiteY10" fmla="*/ 718494 h 762037"/>
              <a:gd name="connsiteX11" fmla="*/ 849085 w 1657481"/>
              <a:gd name="connsiteY11" fmla="*/ 762037 h 762037"/>
              <a:gd name="connsiteX12" fmla="*/ 555170 w 1657481"/>
              <a:gd name="connsiteY12" fmla="*/ 718494 h 762037"/>
              <a:gd name="connsiteX13" fmla="*/ 370114 w 1657481"/>
              <a:gd name="connsiteY13" fmla="*/ 609636 h 762037"/>
              <a:gd name="connsiteX14" fmla="*/ 239484 w 1657481"/>
              <a:gd name="connsiteY14" fmla="*/ 468122 h 762037"/>
              <a:gd name="connsiteX15" fmla="*/ 119743 w 1657481"/>
              <a:gd name="connsiteY15" fmla="*/ 315722 h 762037"/>
              <a:gd name="connsiteX0" fmla="*/ 0 w 1657481"/>
              <a:gd name="connsiteY0" fmla="*/ 98007 h 762037"/>
              <a:gd name="connsiteX1" fmla="*/ 239485 w 1657481"/>
              <a:gd name="connsiteY1" fmla="*/ 54465 h 762037"/>
              <a:gd name="connsiteX2" fmla="*/ 544285 w 1657481"/>
              <a:gd name="connsiteY2" fmla="*/ 108894 h 762037"/>
              <a:gd name="connsiteX3" fmla="*/ 859971 w 1657481"/>
              <a:gd name="connsiteY3" fmla="*/ 87122 h 762037"/>
              <a:gd name="connsiteX4" fmla="*/ 1219199 w 1657481"/>
              <a:gd name="connsiteY4" fmla="*/ 37 h 762037"/>
              <a:gd name="connsiteX5" fmla="*/ 1491342 w 1657481"/>
              <a:gd name="connsiteY5" fmla="*/ 76237 h 762037"/>
              <a:gd name="connsiteX6" fmla="*/ 1654628 w 1657481"/>
              <a:gd name="connsiteY6" fmla="*/ 76237 h 762037"/>
              <a:gd name="connsiteX7" fmla="*/ 1589314 w 1657481"/>
              <a:gd name="connsiteY7" fmla="*/ 293951 h 762037"/>
              <a:gd name="connsiteX8" fmla="*/ 1513114 w 1657481"/>
              <a:gd name="connsiteY8" fmla="*/ 424580 h 762037"/>
              <a:gd name="connsiteX9" fmla="*/ 1328057 w 1657481"/>
              <a:gd name="connsiteY9" fmla="*/ 609637 h 762037"/>
              <a:gd name="connsiteX10" fmla="*/ 1088571 w 1657481"/>
              <a:gd name="connsiteY10" fmla="*/ 718494 h 762037"/>
              <a:gd name="connsiteX11" fmla="*/ 849085 w 1657481"/>
              <a:gd name="connsiteY11" fmla="*/ 762037 h 762037"/>
              <a:gd name="connsiteX12" fmla="*/ 555170 w 1657481"/>
              <a:gd name="connsiteY12" fmla="*/ 718494 h 762037"/>
              <a:gd name="connsiteX13" fmla="*/ 370114 w 1657481"/>
              <a:gd name="connsiteY13" fmla="*/ 609636 h 762037"/>
              <a:gd name="connsiteX14" fmla="*/ 239484 w 1657481"/>
              <a:gd name="connsiteY14" fmla="*/ 468122 h 762037"/>
              <a:gd name="connsiteX15" fmla="*/ 76200 w 1657481"/>
              <a:gd name="connsiteY15" fmla="*/ 283065 h 762037"/>
              <a:gd name="connsiteX0" fmla="*/ 0 w 1657481"/>
              <a:gd name="connsiteY0" fmla="*/ 98007 h 762037"/>
              <a:gd name="connsiteX1" fmla="*/ 239485 w 1657481"/>
              <a:gd name="connsiteY1" fmla="*/ 54465 h 762037"/>
              <a:gd name="connsiteX2" fmla="*/ 544285 w 1657481"/>
              <a:gd name="connsiteY2" fmla="*/ 108894 h 762037"/>
              <a:gd name="connsiteX3" fmla="*/ 859971 w 1657481"/>
              <a:gd name="connsiteY3" fmla="*/ 87122 h 762037"/>
              <a:gd name="connsiteX4" fmla="*/ 1219199 w 1657481"/>
              <a:gd name="connsiteY4" fmla="*/ 37 h 762037"/>
              <a:gd name="connsiteX5" fmla="*/ 1491342 w 1657481"/>
              <a:gd name="connsiteY5" fmla="*/ 76237 h 762037"/>
              <a:gd name="connsiteX6" fmla="*/ 1654628 w 1657481"/>
              <a:gd name="connsiteY6" fmla="*/ 76237 h 762037"/>
              <a:gd name="connsiteX7" fmla="*/ 1589314 w 1657481"/>
              <a:gd name="connsiteY7" fmla="*/ 293951 h 762037"/>
              <a:gd name="connsiteX8" fmla="*/ 1513114 w 1657481"/>
              <a:gd name="connsiteY8" fmla="*/ 424580 h 762037"/>
              <a:gd name="connsiteX9" fmla="*/ 1328057 w 1657481"/>
              <a:gd name="connsiteY9" fmla="*/ 609637 h 762037"/>
              <a:gd name="connsiteX10" fmla="*/ 1088571 w 1657481"/>
              <a:gd name="connsiteY10" fmla="*/ 718494 h 762037"/>
              <a:gd name="connsiteX11" fmla="*/ 849085 w 1657481"/>
              <a:gd name="connsiteY11" fmla="*/ 762037 h 762037"/>
              <a:gd name="connsiteX12" fmla="*/ 555170 w 1657481"/>
              <a:gd name="connsiteY12" fmla="*/ 718494 h 762037"/>
              <a:gd name="connsiteX13" fmla="*/ 370114 w 1657481"/>
              <a:gd name="connsiteY13" fmla="*/ 609636 h 762037"/>
              <a:gd name="connsiteX14" fmla="*/ 239484 w 1657481"/>
              <a:gd name="connsiteY14" fmla="*/ 500779 h 762037"/>
              <a:gd name="connsiteX15" fmla="*/ 76200 w 1657481"/>
              <a:gd name="connsiteY15" fmla="*/ 283065 h 762037"/>
              <a:gd name="connsiteX0" fmla="*/ 0 w 1733880"/>
              <a:gd name="connsiteY0" fmla="*/ 98007 h 762037"/>
              <a:gd name="connsiteX1" fmla="*/ 239485 w 1733880"/>
              <a:gd name="connsiteY1" fmla="*/ 54465 h 762037"/>
              <a:gd name="connsiteX2" fmla="*/ 544285 w 1733880"/>
              <a:gd name="connsiteY2" fmla="*/ 108894 h 762037"/>
              <a:gd name="connsiteX3" fmla="*/ 859971 w 1733880"/>
              <a:gd name="connsiteY3" fmla="*/ 87122 h 762037"/>
              <a:gd name="connsiteX4" fmla="*/ 1219199 w 1733880"/>
              <a:gd name="connsiteY4" fmla="*/ 37 h 762037"/>
              <a:gd name="connsiteX5" fmla="*/ 1491342 w 1733880"/>
              <a:gd name="connsiteY5" fmla="*/ 76237 h 762037"/>
              <a:gd name="connsiteX6" fmla="*/ 1732394 w 1733880"/>
              <a:gd name="connsiteY6" fmla="*/ 76236 h 762037"/>
              <a:gd name="connsiteX7" fmla="*/ 1589314 w 1733880"/>
              <a:gd name="connsiteY7" fmla="*/ 293951 h 762037"/>
              <a:gd name="connsiteX8" fmla="*/ 1513114 w 1733880"/>
              <a:gd name="connsiteY8" fmla="*/ 424580 h 762037"/>
              <a:gd name="connsiteX9" fmla="*/ 1328057 w 1733880"/>
              <a:gd name="connsiteY9" fmla="*/ 609637 h 762037"/>
              <a:gd name="connsiteX10" fmla="*/ 1088571 w 1733880"/>
              <a:gd name="connsiteY10" fmla="*/ 718494 h 762037"/>
              <a:gd name="connsiteX11" fmla="*/ 849085 w 1733880"/>
              <a:gd name="connsiteY11" fmla="*/ 762037 h 762037"/>
              <a:gd name="connsiteX12" fmla="*/ 555170 w 1733880"/>
              <a:gd name="connsiteY12" fmla="*/ 718494 h 762037"/>
              <a:gd name="connsiteX13" fmla="*/ 370114 w 1733880"/>
              <a:gd name="connsiteY13" fmla="*/ 609636 h 762037"/>
              <a:gd name="connsiteX14" fmla="*/ 239484 w 1733880"/>
              <a:gd name="connsiteY14" fmla="*/ 500779 h 762037"/>
              <a:gd name="connsiteX15" fmla="*/ 76200 w 1733880"/>
              <a:gd name="connsiteY15" fmla="*/ 283065 h 762037"/>
              <a:gd name="connsiteX0" fmla="*/ 0 w 1738259"/>
              <a:gd name="connsiteY0" fmla="*/ 98007 h 762037"/>
              <a:gd name="connsiteX1" fmla="*/ 239485 w 1738259"/>
              <a:gd name="connsiteY1" fmla="*/ 54465 h 762037"/>
              <a:gd name="connsiteX2" fmla="*/ 544285 w 1738259"/>
              <a:gd name="connsiteY2" fmla="*/ 108894 h 762037"/>
              <a:gd name="connsiteX3" fmla="*/ 859971 w 1738259"/>
              <a:gd name="connsiteY3" fmla="*/ 87122 h 762037"/>
              <a:gd name="connsiteX4" fmla="*/ 1219199 w 1738259"/>
              <a:gd name="connsiteY4" fmla="*/ 37 h 762037"/>
              <a:gd name="connsiteX5" fmla="*/ 1491342 w 1738259"/>
              <a:gd name="connsiteY5" fmla="*/ 76237 h 762037"/>
              <a:gd name="connsiteX6" fmla="*/ 1732394 w 1738259"/>
              <a:gd name="connsiteY6" fmla="*/ 76236 h 762037"/>
              <a:gd name="connsiteX7" fmla="*/ 1651528 w 1738259"/>
              <a:gd name="connsiteY7" fmla="*/ 277545 h 762037"/>
              <a:gd name="connsiteX8" fmla="*/ 1513114 w 1738259"/>
              <a:gd name="connsiteY8" fmla="*/ 424580 h 762037"/>
              <a:gd name="connsiteX9" fmla="*/ 1328057 w 1738259"/>
              <a:gd name="connsiteY9" fmla="*/ 609637 h 762037"/>
              <a:gd name="connsiteX10" fmla="*/ 1088571 w 1738259"/>
              <a:gd name="connsiteY10" fmla="*/ 718494 h 762037"/>
              <a:gd name="connsiteX11" fmla="*/ 849085 w 1738259"/>
              <a:gd name="connsiteY11" fmla="*/ 762037 h 762037"/>
              <a:gd name="connsiteX12" fmla="*/ 555170 w 1738259"/>
              <a:gd name="connsiteY12" fmla="*/ 718494 h 762037"/>
              <a:gd name="connsiteX13" fmla="*/ 370114 w 1738259"/>
              <a:gd name="connsiteY13" fmla="*/ 609636 h 762037"/>
              <a:gd name="connsiteX14" fmla="*/ 239484 w 1738259"/>
              <a:gd name="connsiteY14" fmla="*/ 500779 h 762037"/>
              <a:gd name="connsiteX15" fmla="*/ 76200 w 1738259"/>
              <a:gd name="connsiteY15" fmla="*/ 283065 h 762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738259" h="762037">
                <a:moveTo>
                  <a:pt x="0" y="98007"/>
                </a:moveTo>
                <a:cubicBezTo>
                  <a:pt x="65314" y="61721"/>
                  <a:pt x="148771" y="52651"/>
                  <a:pt x="239485" y="54465"/>
                </a:cubicBezTo>
                <a:cubicBezTo>
                  <a:pt x="330199" y="56279"/>
                  <a:pt x="440871" y="103451"/>
                  <a:pt x="544285" y="108894"/>
                </a:cubicBezTo>
                <a:cubicBezTo>
                  <a:pt x="647699" y="114337"/>
                  <a:pt x="747485" y="105265"/>
                  <a:pt x="859971" y="87122"/>
                </a:cubicBezTo>
                <a:cubicBezTo>
                  <a:pt x="972457" y="68979"/>
                  <a:pt x="1113971" y="1851"/>
                  <a:pt x="1219199" y="37"/>
                </a:cubicBezTo>
                <a:cubicBezTo>
                  <a:pt x="1324428" y="-1777"/>
                  <a:pt x="1405810" y="63537"/>
                  <a:pt x="1491342" y="76237"/>
                </a:cubicBezTo>
                <a:cubicBezTo>
                  <a:pt x="1576874" y="88937"/>
                  <a:pt x="1705696" y="42685"/>
                  <a:pt x="1732394" y="76236"/>
                </a:cubicBezTo>
                <a:cubicBezTo>
                  <a:pt x="1759092" y="109787"/>
                  <a:pt x="1688075" y="219488"/>
                  <a:pt x="1651528" y="277545"/>
                </a:cubicBezTo>
                <a:cubicBezTo>
                  <a:pt x="1614981" y="335602"/>
                  <a:pt x="1567026" y="369231"/>
                  <a:pt x="1513114" y="424580"/>
                </a:cubicBezTo>
                <a:cubicBezTo>
                  <a:pt x="1459202" y="479929"/>
                  <a:pt x="1398814" y="560651"/>
                  <a:pt x="1328057" y="609637"/>
                </a:cubicBezTo>
                <a:cubicBezTo>
                  <a:pt x="1257300" y="658623"/>
                  <a:pt x="1168400" y="693094"/>
                  <a:pt x="1088571" y="718494"/>
                </a:cubicBezTo>
                <a:cubicBezTo>
                  <a:pt x="1008742" y="743894"/>
                  <a:pt x="937985" y="762037"/>
                  <a:pt x="849085" y="762037"/>
                </a:cubicBezTo>
                <a:cubicBezTo>
                  <a:pt x="760185" y="762037"/>
                  <a:pt x="634999" y="743894"/>
                  <a:pt x="555170" y="718494"/>
                </a:cubicBezTo>
                <a:cubicBezTo>
                  <a:pt x="475342" y="693094"/>
                  <a:pt x="422728" y="645922"/>
                  <a:pt x="370114" y="609636"/>
                </a:cubicBezTo>
                <a:cubicBezTo>
                  <a:pt x="317500" y="573350"/>
                  <a:pt x="288470" y="555207"/>
                  <a:pt x="239484" y="500779"/>
                </a:cubicBezTo>
                <a:cubicBezTo>
                  <a:pt x="190498" y="446351"/>
                  <a:pt x="108857" y="332958"/>
                  <a:pt x="76200" y="283065"/>
                </a:cubicBezTo>
              </a:path>
            </a:pathLst>
          </a:custGeom>
          <a:gradFill flip="none" rotWithShape="1">
            <a:gsLst>
              <a:gs pos="0">
                <a:srgbClr val="00B0F0">
                  <a:shade val="30000"/>
                  <a:satMod val="115000"/>
                </a:srgbClr>
              </a:gs>
              <a:gs pos="50000">
                <a:srgbClr val="00B0F0">
                  <a:shade val="67500"/>
                  <a:satMod val="115000"/>
                </a:srgbClr>
              </a:gs>
              <a:gs pos="100000">
                <a:srgbClr val="00B0F0">
                  <a:shade val="100000"/>
                  <a:satMod val="115000"/>
                </a:srgbClr>
              </a:gs>
            </a:gsLst>
            <a:lin ang="162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0" name="Freeform 29"/>
          <p:cNvSpPr/>
          <p:nvPr/>
        </p:nvSpPr>
        <p:spPr>
          <a:xfrm>
            <a:off x="8878749" y="4802045"/>
            <a:ext cx="617558" cy="103857"/>
          </a:xfrm>
          <a:custGeom>
            <a:avLst/>
            <a:gdLst>
              <a:gd name="connsiteX0" fmla="*/ 0 w 1678283"/>
              <a:gd name="connsiteY0" fmla="*/ 130665 h 763262"/>
              <a:gd name="connsiteX1" fmla="*/ 217714 w 1678283"/>
              <a:gd name="connsiteY1" fmla="*/ 54465 h 763262"/>
              <a:gd name="connsiteX2" fmla="*/ 522514 w 1678283"/>
              <a:gd name="connsiteY2" fmla="*/ 108894 h 763262"/>
              <a:gd name="connsiteX3" fmla="*/ 838200 w 1678283"/>
              <a:gd name="connsiteY3" fmla="*/ 87122 h 763262"/>
              <a:gd name="connsiteX4" fmla="*/ 1197428 w 1678283"/>
              <a:gd name="connsiteY4" fmla="*/ 37 h 763262"/>
              <a:gd name="connsiteX5" fmla="*/ 1469571 w 1678283"/>
              <a:gd name="connsiteY5" fmla="*/ 76237 h 763262"/>
              <a:gd name="connsiteX6" fmla="*/ 1676400 w 1678283"/>
              <a:gd name="connsiteY6" fmla="*/ 76237 h 763262"/>
              <a:gd name="connsiteX7" fmla="*/ 1567543 w 1678283"/>
              <a:gd name="connsiteY7" fmla="*/ 272180 h 763262"/>
              <a:gd name="connsiteX8" fmla="*/ 1491343 w 1678283"/>
              <a:gd name="connsiteY8" fmla="*/ 424580 h 763262"/>
              <a:gd name="connsiteX9" fmla="*/ 1251857 w 1678283"/>
              <a:gd name="connsiteY9" fmla="*/ 631408 h 763262"/>
              <a:gd name="connsiteX10" fmla="*/ 1066800 w 1678283"/>
              <a:gd name="connsiteY10" fmla="*/ 718494 h 763262"/>
              <a:gd name="connsiteX11" fmla="*/ 827314 w 1678283"/>
              <a:gd name="connsiteY11" fmla="*/ 762037 h 763262"/>
              <a:gd name="connsiteX12" fmla="*/ 544285 w 1678283"/>
              <a:gd name="connsiteY12" fmla="*/ 740265 h 763262"/>
              <a:gd name="connsiteX13" fmla="*/ 326571 w 1678283"/>
              <a:gd name="connsiteY13" fmla="*/ 631408 h 763262"/>
              <a:gd name="connsiteX14" fmla="*/ 174171 w 1678283"/>
              <a:gd name="connsiteY14" fmla="*/ 468122 h 763262"/>
              <a:gd name="connsiteX15" fmla="*/ 65314 w 1678283"/>
              <a:gd name="connsiteY15" fmla="*/ 315722 h 763262"/>
              <a:gd name="connsiteX0" fmla="*/ 0 w 1678283"/>
              <a:gd name="connsiteY0" fmla="*/ 130665 h 763262"/>
              <a:gd name="connsiteX1" fmla="*/ 217714 w 1678283"/>
              <a:gd name="connsiteY1" fmla="*/ 54465 h 763262"/>
              <a:gd name="connsiteX2" fmla="*/ 522514 w 1678283"/>
              <a:gd name="connsiteY2" fmla="*/ 108894 h 763262"/>
              <a:gd name="connsiteX3" fmla="*/ 838200 w 1678283"/>
              <a:gd name="connsiteY3" fmla="*/ 87122 h 763262"/>
              <a:gd name="connsiteX4" fmla="*/ 1197428 w 1678283"/>
              <a:gd name="connsiteY4" fmla="*/ 37 h 763262"/>
              <a:gd name="connsiteX5" fmla="*/ 1469571 w 1678283"/>
              <a:gd name="connsiteY5" fmla="*/ 76237 h 763262"/>
              <a:gd name="connsiteX6" fmla="*/ 1676400 w 1678283"/>
              <a:gd name="connsiteY6" fmla="*/ 76237 h 763262"/>
              <a:gd name="connsiteX7" fmla="*/ 1567543 w 1678283"/>
              <a:gd name="connsiteY7" fmla="*/ 293951 h 763262"/>
              <a:gd name="connsiteX8" fmla="*/ 1491343 w 1678283"/>
              <a:gd name="connsiteY8" fmla="*/ 424580 h 763262"/>
              <a:gd name="connsiteX9" fmla="*/ 1251857 w 1678283"/>
              <a:gd name="connsiteY9" fmla="*/ 631408 h 763262"/>
              <a:gd name="connsiteX10" fmla="*/ 1066800 w 1678283"/>
              <a:gd name="connsiteY10" fmla="*/ 718494 h 763262"/>
              <a:gd name="connsiteX11" fmla="*/ 827314 w 1678283"/>
              <a:gd name="connsiteY11" fmla="*/ 762037 h 763262"/>
              <a:gd name="connsiteX12" fmla="*/ 544285 w 1678283"/>
              <a:gd name="connsiteY12" fmla="*/ 740265 h 763262"/>
              <a:gd name="connsiteX13" fmla="*/ 326571 w 1678283"/>
              <a:gd name="connsiteY13" fmla="*/ 631408 h 763262"/>
              <a:gd name="connsiteX14" fmla="*/ 174171 w 1678283"/>
              <a:gd name="connsiteY14" fmla="*/ 468122 h 763262"/>
              <a:gd name="connsiteX15" fmla="*/ 65314 w 1678283"/>
              <a:gd name="connsiteY15" fmla="*/ 315722 h 763262"/>
              <a:gd name="connsiteX0" fmla="*/ 0 w 1635710"/>
              <a:gd name="connsiteY0" fmla="*/ 130665 h 763262"/>
              <a:gd name="connsiteX1" fmla="*/ 217714 w 1635710"/>
              <a:gd name="connsiteY1" fmla="*/ 54465 h 763262"/>
              <a:gd name="connsiteX2" fmla="*/ 522514 w 1635710"/>
              <a:gd name="connsiteY2" fmla="*/ 108894 h 763262"/>
              <a:gd name="connsiteX3" fmla="*/ 838200 w 1635710"/>
              <a:gd name="connsiteY3" fmla="*/ 87122 h 763262"/>
              <a:gd name="connsiteX4" fmla="*/ 1197428 w 1635710"/>
              <a:gd name="connsiteY4" fmla="*/ 37 h 763262"/>
              <a:gd name="connsiteX5" fmla="*/ 1469571 w 1635710"/>
              <a:gd name="connsiteY5" fmla="*/ 76237 h 763262"/>
              <a:gd name="connsiteX6" fmla="*/ 1632857 w 1635710"/>
              <a:gd name="connsiteY6" fmla="*/ 76237 h 763262"/>
              <a:gd name="connsiteX7" fmla="*/ 1567543 w 1635710"/>
              <a:gd name="connsiteY7" fmla="*/ 293951 h 763262"/>
              <a:gd name="connsiteX8" fmla="*/ 1491343 w 1635710"/>
              <a:gd name="connsiteY8" fmla="*/ 424580 h 763262"/>
              <a:gd name="connsiteX9" fmla="*/ 1251857 w 1635710"/>
              <a:gd name="connsiteY9" fmla="*/ 631408 h 763262"/>
              <a:gd name="connsiteX10" fmla="*/ 1066800 w 1635710"/>
              <a:gd name="connsiteY10" fmla="*/ 718494 h 763262"/>
              <a:gd name="connsiteX11" fmla="*/ 827314 w 1635710"/>
              <a:gd name="connsiteY11" fmla="*/ 762037 h 763262"/>
              <a:gd name="connsiteX12" fmla="*/ 544285 w 1635710"/>
              <a:gd name="connsiteY12" fmla="*/ 740265 h 763262"/>
              <a:gd name="connsiteX13" fmla="*/ 326571 w 1635710"/>
              <a:gd name="connsiteY13" fmla="*/ 631408 h 763262"/>
              <a:gd name="connsiteX14" fmla="*/ 174171 w 1635710"/>
              <a:gd name="connsiteY14" fmla="*/ 468122 h 763262"/>
              <a:gd name="connsiteX15" fmla="*/ 65314 w 1635710"/>
              <a:gd name="connsiteY15" fmla="*/ 315722 h 763262"/>
              <a:gd name="connsiteX0" fmla="*/ 0 w 1635710"/>
              <a:gd name="connsiteY0" fmla="*/ 130665 h 763262"/>
              <a:gd name="connsiteX1" fmla="*/ 217714 w 1635710"/>
              <a:gd name="connsiteY1" fmla="*/ 54465 h 763262"/>
              <a:gd name="connsiteX2" fmla="*/ 522514 w 1635710"/>
              <a:gd name="connsiteY2" fmla="*/ 108894 h 763262"/>
              <a:gd name="connsiteX3" fmla="*/ 838200 w 1635710"/>
              <a:gd name="connsiteY3" fmla="*/ 87122 h 763262"/>
              <a:gd name="connsiteX4" fmla="*/ 1197428 w 1635710"/>
              <a:gd name="connsiteY4" fmla="*/ 37 h 763262"/>
              <a:gd name="connsiteX5" fmla="*/ 1469571 w 1635710"/>
              <a:gd name="connsiteY5" fmla="*/ 76237 h 763262"/>
              <a:gd name="connsiteX6" fmla="*/ 1632857 w 1635710"/>
              <a:gd name="connsiteY6" fmla="*/ 76237 h 763262"/>
              <a:gd name="connsiteX7" fmla="*/ 1567543 w 1635710"/>
              <a:gd name="connsiteY7" fmla="*/ 293951 h 763262"/>
              <a:gd name="connsiteX8" fmla="*/ 1491343 w 1635710"/>
              <a:gd name="connsiteY8" fmla="*/ 424580 h 763262"/>
              <a:gd name="connsiteX9" fmla="*/ 1338943 w 1635710"/>
              <a:gd name="connsiteY9" fmla="*/ 576980 h 763262"/>
              <a:gd name="connsiteX10" fmla="*/ 1066800 w 1635710"/>
              <a:gd name="connsiteY10" fmla="*/ 718494 h 763262"/>
              <a:gd name="connsiteX11" fmla="*/ 827314 w 1635710"/>
              <a:gd name="connsiteY11" fmla="*/ 762037 h 763262"/>
              <a:gd name="connsiteX12" fmla="*/ 544285 w 1635710"/>
              <a:gd name="connsiteY12" fmla="*/ 740265 h 763262"/>
              <a:gd name="connsiteX13" fmla="*/ 326571 w 1635710"/>
              <a:gd name="connsiteY13" fmla="*/ 631408 h 763262"/>
              <a:gd name="connsiteX14" fmla="*/ 174171 w 1635710"/>
              <a:gd name="connsiteY14" fmla="*/ 468122 h 763262"/>
              <a:gd name="connsiteX15" fmla="*/ 65314 w 1635710"/>
              <a:gd name="connsiteY15" fmla="*/ 315722 h 763262"/>
              <a:gd name="connsiteX0" fmla="*/ 0 w 1635710"/>
              <a:gd name="connsiteY0" fmla="*/ 130665 h 762208"/>
              <a:gd name="connsiteX1" fmla="*/ 217714 w 1635710"/>
              <a:gd name="connsiteY1" fmla="*/ 54465 h 762208"/>
              <a:gd name="connsiteX2" fmla="*/ 522514 w 1635710"/>
              <a:gd name="connsiteY2" fmla="*/ 108894 h 762208"/>
              <a:gd name="connsiteX3" fmla="*/ 838200 w 1635710"/>
              <a:gd name="connsiteY3" fmla="*/ 87122 h 762208"/>
              <a:gd name="connsiteX4" fmla="*/ 1197428 w 1635710"/>
              <a:gd name="connsiteY4" fmla="*/ 37 h 762208"/>
              <a:gd name="connsiteX5" fmla="*/ 1469571 w 1635710"/>
              <a:gd name="connsiteY5" fmla="*/ 76237 h 762208"/>
              <a:gd name="connsiteX6" fmla="*/ 1632857 w 1635710"/>
              <a:gd name="connsiteY6" fmla="*/ 76237 h 762208"/>
              <a:gd name="connsiteX7" fmla="*/ 1567543 w 1635710"/>
              <a:gd name="connsiteY7" fmla="*/ 293951 h 762208"/>
              <a:gd name="connsiteX8" fmla="*/ 1491343 w 1635710"/>
              <a:gd name="connsiteY8" fmla="*/ 424580 h 762208"/>
              <a:gd name="connsiteX9" fmla="*/ 1338943 w 1635710"/>
              <a:gd name="connsiteY9" fmla="*/ 576980 h 762208"/>
              <a:gd name="connsiteX10" fmla="*/ 1066800 w 1635710"/>
              <a:gd name="connsiteY10" fmla="*/ 718494 h 762208"/>
              <a:gd name="connsiteX11" fmla="*/ 827314 w 1635710"/>
              <a:gd name="connsiteY11" fmla="*/ 762037 h 762208"/>
              <a:gd name="connsiteX12" fmla="*/ 555171 w 1635710"/>
              <a:gd name="connsiteY12" fmla="*/ 729379 h 762208"/>
              <a:gd name="connsiteX13" fmla="*/ 326571 w 1635710"/>
              <a:gd name="connsiteY13" fmla="*/ 631408 h 762208"/>
              <a:gd name="connsiteX14" fmla="*/ 174171 w 1635710"/>
              <a:gd name="connsiteY14" fmla="*/ 468122 h 762208"/>
              <a:gd name="connsiteX15" fmla="*/ 65314 w 1635710"/>
              <a:gd name="connsiteY15" fmla="*/ 315722 h 762208"/>
              <a:gd name="connsiteX0" fmla="*/ 0 w 1635710"/>
              <a:gd name="connsiteY0" fmla="*/ 130665 h 762350"/>
              <a:gd name="connsiteX1" fmla="*/ 217714 w 1635710"/>
              <a:gd name="connsiteY1" fmla="*/ 54465 h 762350"/>
              <a:gd name="connsiteX2" fmla="*/ 522514 w 1635710"/>
              <a:gd name="connsiteY2" fmla="*/ 108894 h 762350"/>
              <a:gd name="connsiteX3" fmla="*/ 838200 w 1635710"/>
              <a:gd name="connsiteY3" fmla="*/ 87122 h 762350"/>
              <a:gd name="connsiteX4" fmla="*/ 1197428 w 1635710"/>
              <a:gd name="connsiteY4" fmla="*/ 37 h 762350"/>
              <a:gd name="connsiteX5" fmla="*/ 1469571 w 1635710"/>
              <a:gd name="connsiteY5" fmla="*/ 76237 h 762350"/>
              <a:gd name="connsiteX6" fmla="*/ 1632857 w 1635710"/>
              <a:gd name="connsiteY6" fmla="*/ 76237 h 762350"/>
              <a:gd name="connsiteX7" fmla="*/ 1567543 w 1635710"/>
              <a:gd name="connsiteY7" fmla="*/ 293951 h 762350"/>
              <a:gd name="connsiteX8" fmla="*/ 1491343 w 1635710"/>
              <a:gd name="connsiteY8" fmla="*/ 424580 h 762350"/>
              <a:gd name="connsiteX9" fmla="*/ 1338943 w 1635710"/>
              <a:gd name="connsiteY9" fmla="*/ 576980 h 762350"/>
              <a:gd name="connsiteX10" fmla="*/ 1066800 w 1635710"/>
              <a:gd name="connsiteY10" fmla="*/ 718494 h 762350"/>
              <a:gd name="connsiteX11" fmla="*/ 827314 w 1635710"/>
              <a:gd name="connsiteY11" fmla="*/ 762037 h 762350"/>
              <a:gd name="connsiteX12" fmla="*/ 555171 w 1635710"/>
              <a:gd name="connsiteY12" fmla="*/ 729379 h 762350"/>
              <a:gd name="connsiteX13" fmla="*/ 348343 w 1635710"/>
              <a:gd name="connsiteY13" fmla="*/ 587865 h 762350"/>
              <a:gd name="connsiteX14" fmla="*/ 174171 w 1635710"/>
              <a:gd name="connsiteY14" fmla="*/ 468122 h 762350"/>
              <a:gd name="connsiteX15" fmla="*/ 65314 w 1635710"/>
              <a:gd name="connsiteY15" fmla="*/ 315722 h 762350"/>
              <a:gd name="connsiteX0" fmla="*/ 0 w 1635710"/>
              <a:gd name="connsiteY0" fmla="*/ 130665 h 762350"/>
              <a:gd name="connsiteX1" fmla="*/ 217714 w 1635710"/>
              <a:gd name="connsiteY1" fmla="*/ 54465 h 762350"/>
              <a:gd name="connsiteX2" fmla="*/ 522514 w 1635710"/>
              <a:gd name="connsiteY2" fmla="*/ 108894 h 762350"/>
              <a:gd name="connsiteX3" fmla="*/ 838200 w 1635710"/>
              <a:gd name="connsiteY3" fmla="*/ 87122 h 762350"/>
              <a:gd name="connsiteX4" fmla="*/ 1197428 w 1635710"/>
              <a:gd name="connsiteY4" fmla="*/ 37 h 762350"/>
              <a:gd name="connsiteX5" fmla="*/ 1469571 w 1635710"/>
              <a:gd name="connsiteY5" fmla="*/ 76237 h 762350"/>
              <a:gd name="connsiteX6" fmla="*/ 1632857 w 1635710"/>
              <a:gd name="connsiteY6" fmla="*/ 76237 h 762350"/>
              <a:gd name="connsiteX7" fmla="*/ 1567543 w 1635710"/>
              <a:gd name="connsiteY7" fmla="*/ 293951 h 762350"/>
              <a:gd name="connsiteX8" fmla="*/ 1491343 w 1635710"/>
              <a:gd name="connsiteY8" fmla="*/ 424580 h 762350"/>
              <a:gd name="connsiteX9" fmla="*/ 1338943 w 1635710"/>
              <a:gd name="connsiteY9" fmla="*/ 576980 h 762350"/>
              <a:gd name="connsiteX10" fmla="*/ 1066800 w 1635710"/>
              <a:gd name="connsiteY10" fmla="*/ 718494 h 762350"/>
              <a:gd name="connsiteX11" fmla="*/ 827314 w 1635710"/>
              <a:gd name="connsiteY11" fmla="*/ 762037 h 762350"/>
              <a:gd name="connsiteX12" fmla="*/ 555171 w 1635710"/>
              <a:gd name="connsiteY12" fmla="*/ 729379 h 762350"/>
              <a:gd name="connsiteX13" fmla="*/ 348343 w 1635710"/>
              <a:gd name="connsiteY13" fmla="*/ 587865 h 762350"/>
              <a:gd name="connsiteX14" fmla="*/ 206828 w 1635710"/>
              <a:gd name="connsiteY14" fmla="*/ 446350 h 762350"/>
              <a:gd name="connsiteX15" fmla="*/ 65314 w 1635710"/>
              <a:gd name="connsiteY15" fmla="*/ 315722 h 762350"/>
              <a:gd name="connsiteX0" fmla="*/ 0 w 1635710"/>
              <a:gd name="connsiteY0" fmla="*/ 130665 h 762350"/>
              <a:gd name="connsiteX1" fmla="*/ 217714 w 1635710"/>
              <a:gd name="connsiteY1" fmla="*/ 54465 h 762350"/>
              <a:gd name="connsiteX2" fmla="*/ 522514 w 1635710"/>
              <a:gd name="connsiteY2" fmla="*/ 108894 h 762350"/>
              <a:gd name="connsiteX3" fmla="*/ 838200 w 1635710"/>
              <a:gd name="connsiteY3" fmla="*/ 87122 h 762350"/>
              <a:gd name="connsiteX4" fmla="*/ 1197428 w 1635710"/>
              <a:gd name="connsiteY4" fmla="*/ 37 h 762350"/>
              <a:gd name="connsiteX5" fmla="*/ 1469571 w 1635710"/>
              <a:gd name="connsiteY5" fmla="*/ 76237 h 762350"/>
              <a:gd name="connsiteX6" fmla="*/ 1632857 w 1635710"/>
              <a:gd name="connsiteY6" fmla="*/ 76237 h 762350"/>
              <a:gd name="connsiteX7" fmla="*/ 1567543 w 1635710"/>
              <a:gd name="connsiteY7" fmla="*/ 293951 h 762350"/>
              <a:gd name="connsiteX8" fmla="*/ 1491343 w 1635710"/>
              <a:gd name="connsiteY8" fmla="*/ 424580 h 762350"/>
              <a:gd name="connsiteX9" fmla="*/ 1338943 w 1635710"/>
              <a:gd name="connsiteY9" fmla="*/ 576980 h 762350"/>
              <a:gd name="connsiteX10" fmla="*/ 1066800 w 1635710"/>
              <a:gd name="connsiteY10" fmla="*/ 718494 h 762350"/>
              <a:gd name="connsiteX11" fmla="*/ 827314 w 1635710"/>
              <a:gd name="connsiteY11" fmla="*/ 762037 h 762350"/>
              <a:gd name="connsiteX12" fmla="*/ 555171 w 1635710"/>
              <a:gd name="connsiteY12" fmla="*/ 729379 h 762350"/>
              <a:gd name="connsiteX13" fmla="*/ 348343 w 1635710"/>
              <a:gd name="connsiteY13" fmla="*/ 587865 h 762350"/>
              <a:gd name="connsiteX14" fmla="*/ 206828 w 1635710"/>
              <a:gd name="connsiteY14" fmla="*/ 446350 h 762350"/>
              <a:gd name="connsiteX15" fmla="*/ 87086 w 1635710"/>
              <a:gd name="connsiteY15" fmla="*/ 304837 h 762350"/>
              <a:gd name="connsiteX0" fmla="*/ 0 w 1613939"/>
              <a:gd name="connsiteY0" fmla="*/ 119779 h 762350"/>
              <a:gd name="connsiteX1" fmla="*/ 195943 w 1613939"/>
              <a:gd name="connsiteY1" fmla="*/ 54465 h 762350"/>
              <a:gd name="connsiteX2" fmla="*/ 500743 w 1613939"/>
              <a:gd name="connsiteY2" fmla="*/ 108894 h 762350"/>
              <a:gd name="connsiteX3" fmla="*/ 816429 w 1613939"/>
              <a:gd name="connsiteY3" fmla="*/ 87122 h 762350"/>
              <a:gd name="connsiteX4" fmla="*/ 1175657 w 1613939"/>
              <a:gd name="connsiteY4" fmla="*/ 37 h 762350"/>
              <a:gd name="connsiteX5" fmla="*/ 1447800 w 1613939"/>
              <a:gd name="connsiteY5" fmla="*/ 76237 h 762350"/>
              <a:gd name="connsiteX6" fmla="*/ 1611086 w 1613939"/>
              <a:gd name="connsiteY6" fmla="*/ 76237 h 762350"/>
              <a:gd name="connsiteX7" fmla="*/ 1545772 w 1613939"/>
              <a:gd name="connsiteY7" fmla="*/ 293951 h 762350"/>
              <a:gd name="connsiteX8" fmla="*/ 1469572 w 1613939"/>
              <a:gd name="connsiteY8" fmla="*/ 424580 h 762350"/>
              <a:gd name="connsiteX9" fmla="*/ 1317172 w 1613939"/>
              <a:gd name="connsiteY9" fmla="*/ 576980 h 762350"/>
              <a:gd name="connsiteX10" fmla="*/ 1045029 w 1613939"/>
              <a:gd name="connsiteY10" fmla="*/ 718494 h 762350"/>
              <a:gd name="connsiteX11" fmla="*/ 805543 w 1613939"/>
              <a:gd name="connsiteY11" fmla="*/ 762037 h 762350"/>
              <a:gd name="connsiteX12" fmla="*/ 533400 w 1613939"/>
              <a:gd name="connsiteY12" fmla="*/ 729379 h 762350"/>
              <a:gd name="connsiteX13" fmla="*/ 326572 w 1613939"/>
              <a:gd name="connsiteY13" fmla="*/ 587865 h 762350"/>
              <a:gd name="connsiteX14" fmla="*/ 185057 w 1613939"/>
              <a:gd name="connsiteY14" fmla="*/ 446350 h 762350"/>
              <a:gd name="connsiteX15" fmla="*/ 65315 w 1613939"/>
              <a:gd name="connsiteY15" fmla="*/ 304837 h 762350"/>
              <a:gd name="connsiteX0" fmla="*/ 0 w 1613939"/>
              <a:gd name="connsiteY0" fmla="*/ 119779 h 762350"/>
              <a:gd name="connsiteX1" fmla="*/ 195943 w 1613939"/>
              <a:gd name="connsiteY1" fmla="*/ 54465 h 762350"/>
              <a:gd name="connsiteX2" fmla="*/ 500743 w 1613939"/>
              <a:gd name="connsiteY2" fmla="*/ 108894 h 762350"/>
              <a:gd name="connsiteX3" fmla="*/ 816429 w 1613939"/>
              <a:gd name="connsiteY3" fmla="*/ 87122 h 762350"/>
              <a:gd name="connsiteX4" fmla="*/ 1175657 w 1613939"/>
              <a:gd name="connsiteY4" fmla="*/ 37 h 762350"/>
              <a:gd name="connsiteX5" fmla="*/ 1447800 w 1613939"/>
              <a:gd name="connsiteY5" fmla="*/ 76237 h 762350"/>
              <a:gd name="connsiteX6" fmla="*/ 1611086 w 1613939"/>
              <a:gd name="connsiteY6" fmla="*/ 76237 h 762350"/>
              <a:gd name="connsiteX7" fmla="*/ 1545772 w 1613939"/>
              <a:gd name="connsiteY7" fmla="*/ 293951 h 762350"/>
              <a:gd name="connsiteX8" fmla="*/ 1469572 w 1613939"/>
              <a:gd name="connsiteY8" fmla="*/ 424580 h 762350"/>
              <a:gd name="connsiteX9" fmla="*/ 1317172 w 1613939"/>
              <a:gd name="connsiteY9" fmla="*/ 576980 h 762350"/>
              <a:gd name="connsiteX10" fmla="*/ 1045029 w 1613939"/>
              <a:gd name="connsiteY10" fmla="*/ 718494 h 762350"/>
              <a:gd name="connsiteX11" fmla="*/ 805543 w 1613939"/>
              <a:gd name="connsiteY11" fmla="*/ 762037 h 762350"/>
              <a:gd name="connsiteX12" fmla="*/ 533400 w 1613939"/>
              <a:gd name="connsiteY12" fmla="*/ 729379 h 762350"/>
              <a:gd name="connsiteX13" fmla="*/ 326572 w 1613939"/>
              <a:gd name="connsiteY13" fmla="*/ 587865 h 762350"/>
              <a:gd name="connsiteX14" fmla="*/ 152400 w 1613939"/>
              <a:gd name="connsiteY14" fmla="*/ 468122 h 762350"/>
              <a:gd name="connsiteX15" fmla="*/ 65315 w 1613939"/>
              <a:gd name="connsiteY15" fmla="*/ 304837 h 762350"/>
              <a:gd name="connsiteX0" fmla="*/ 0 w 1613939"/>
              <a:gd name="connsiteY0" fmla="*/ 119779 h 762260"/>
              <a:gd name="connsiteX1" fmla="*/ 195943 w 1613939"/>
              <a:gd name="connsiteY1" fmla="*/ 54465 h 762260"/>
              <a:gd name="connsiteX2" fmla="*/ 500743 w 1613939"/>
              <a:gd name="connsiteY2" fmla="*/ 108894 h 762260"/>
              <a:gd name="connsiteX3" fmla="*/ 816429 w 1613939"/>
              <a:gd name="connsiteY3" fmla="*/ 87122 h 762260"/>
              <a:gd name="connsiteX4" fmla="*/ 1175657 w 1613939"/>
              <a:gd name="connsiteY4" fmla="*/ 37 h 762260"/>
              <a:gd name="connsiteX5" fmla="*/ 1447800 w 1613939"/>
              <a:gd name="connsiteY5" fmla="*/ 76237 h 762260"/>
              <a:gd name="connsiteX6" fmla="*/ 1611086 w 1613939"/>
              <a:gd name="connsiteY6" fmla="*/ 76237 h 762260"/>
              <a:gd name="connsiteX7" fmla="*/ 1545772 w 1613939"/>
              <a:gd name="connsiteY7" fmla="*/ 293951 h 762260"/>
              <a:gd name="connsiteX8" fmla="*/ 1469572 w 1613939"/>
              <a:gd name="connsiteY8" fmla="*/ 424580 h 762260"/>
              <a:gd name="connsiteX9" fmla="*/ 1317172 w 1613939"/>
              <a:gd name="connsiteY9" fmla="*/ 576980 h 762260"/>
              <a:gd name="connsiteX10" fmla="*/ 1045029 w 1613939"/>
              <a:gd name="connsiteY10" fmla="*/ 718494 h 762260"/>
              <a:gd name="connsiteX11" fmla="*/ 805543 w 1613939"/>
              <a:gd name="connsiteY11" fmla="*/ 762037 h 762260"/>
              <a:gd name="connsiteX12" fmla="*/ 533400 w 1613939"/>
              <a:gd name="connsiteY12" fmla="*/ 729379 h 762260"/>
              <a:gd name="connsiteX13" fmla="*/ 326572 w 1613939"/>
              <a:gd name="connsiteY13" fmla="*/ 609636 h 762260"/>
              <a:gd name="connsiteX14" fmla="*/ 152400 w 1613939"/>
              <a:gd name="connsiteY14" fmla="*/ 468122 h 762260"/>
              <a:gd name="connsiteX15" fmla="*/ 65315 w 1613939"/>
              <a:gd name="connsiteY15" fmla="*/ 304837 h 762260"/>
              <a:gd name="connsiteX0" fmla="*/ 0 w 1613939"/>
              <a:gd name="connsiteY0" fmla="*/ 119779 h 762260"/>
              <a:gd name="connsiteX1" fmla="*/ 195943 w 1613939"/>
              <a:gd name="connsiteY1" fmla="*/ 54465 h 762260"/>
              <a:gd name="connsiteX2" fmla="*/ 500743 w 1613939"/>
              <a:gd name="connsiteY2" fmla="*/ 108894 h 762260"/>
              <a:gd name="connsiteX3" fmla="*/ 816429 w 1613939"/>
              <a:gd name="connsiteY3" fmla="*/ 87122 h 762260"/>
              <a:gd name="connsiteX4" fmla="*/ 1175657 w 1613939"/>
              <a:gd name="connsiteY4" fmla="*/ 37 h 762260"/>
              <a:gd name="connsiteX5" fmla="*/ 1447800 w 1613939"/>
              <a:gd name="connsiteY5" fmla="*/ 76237 h 762260"/>
              <a:gd name="connsiteX6" fmla="*/ 1611086 w 1613939"/>
              <a:gd name="connsiteY6" fmla="*/ 76237 h 762260"/>
              <a:gd name="connsiteX7" fmla="*/ 1545772 w 1613939"/>
              <a:gd name="connsiteY7" fmla="*/ 293951 h 762260"/>
              <a:gd name="connsiteX8" fmla="*/ 1469572 w 1613939"/>
              <a:gd name="connsiteY8" fmla="*/ 424580 h 762260"/>
              <a:gd name="connsiteX9" fmla="*/ 1317172 w 1613939"/>
              <a:gd name="connsiteY9" fmla="*/ 576980 h 762260"/>
              <a:gd name="connsiteX10" fmla="*/ 1045029 w 1613939"/>
              <a:gd name="connsiteY10" fmla="*/ 718494 h 762260"/>
              <a:gd name="connsiteX11" fmla="*/ 805543 w 1613939"/>
              <a:gd name="connsiteY11" fmla="*/ 762037 h 762260"/>
              <a:gd name="connsiteX12" fmla="*/ 533400 w 1613939"/>
              <a:gd name="connsiteY12" fmla="*/ 729379 h 762260"/>
              <a:gd name="connsiteX13" fmla="*/ 326572 w 1613939"/>
              <a:gd name="connsiteY13" fmla="*/ 609636 h 762260"/>
              <a:gd name="connsiteX14" fmla="*/ 152400 w 1613939"/>
              <a:gd name="connsiteY14" fmla="*/ 468122 h 762260"/>
              <a:gd name="connsiteX15" fmla="*/ 21772 w 1613939"/>
              <a:gd name="connsiteY15" fmla="*/ 315722 h 762260"/>
              <a:gd name="connsiteX0" fmla="*/ 0 w 1668367"/>
              <a:gd name="connsiteY0" fmla="*/ 108893 h 762260"/>
              <a:gd name="connsiteX1" fmla="*/ 250371 w 1668367"/>
              <a:gd name="connsiteY1" fmla="*/ 54465 h 762260"/>
              <a:gd name="connsiteX2" fmla="*/ 555171 w 1668367"/>
              <a:gd name="connsiteY2" fmla="*/ 108894 h 762260"/>
              <a:gd name="connsiteX3" fmla="*/ 870857 w 1668367"/>
              <a:gd name="connsiteY3" fmla="*/ 87122 h 762260"/>
              <a:gd name="connsiteX4" fmla="*/ 1230085 w 1668367"/>
              <a:gd name="connsiteY4" fmla="*/ 37 h 762260"/>
              <a:gd name="connsiteX5" fmla="*/ 1502228 w 1668367"/>
              <a:gd name="connsiteY5" fmla="*/ 76237 h 762260"/>
              <a:gd name="connsiteX6" fmla="*/ 1665514 w 1668367"/>
              <a:gd name="connsiteY6" fmla="*/ 76237 h 762260"/>
              <a:gd name="connsiteX7" fmla="*/ 1600200 w 1668367"/>
              <a:gd name="connsiteY7" fmla="*/ 293951 h 762260"/>
              <a:gd name="connsiteX8" fmla="*/ 1524000 w 1668367"/>
              <a:gd name="connsiteY8" fmla="*/ 424580 h 762260"/>
              <a:gd name="connsiteX9" fmla="*/ 1371600 w 1668367"/>
              <a:gd name="connsiteY9" fmla="*/ 576980 h 762260"/>
              <a:gd name="connsiteX10" fmla="*/ 1099457 w 1668367"/>
              <a:gd name="connsiteY10" fmla="*/ 718494 h 762260"/>
              <a:gd name="connsiteX11" fmla="*/ 859971 w 1668367"/>
              <a:gd name="connsiteY11" fmla="*/ 762037 h 762260"/>
              <a:gd name="connsiteX12" fmla="*/ 587828 w 1668367"/>
              <a:gd name="connsiteY12" fmla="*/ 729379 h 762260"/>
              <a:gd name="connsiteX13" fmla="*/ 381000 w 1668367"/>
              <a:gd name="connsiteY13" fmla="*/ 609636 h 762260"/>
              <a:gd name="connsiteX14" fmla="*/ 206828 w 1668367"/>
              <a:gd name="connsiteY14" fmla="*/ 468122 h 762260"/>
              <a:gd name="connsiteX15" fmla="*/ 76200 w 1668367"/>
              <a:gd name="connsiteY15" fmla="*/ 315722 h 762260"/>
              <a:gd name="connsiteX0" fmla="*/ 0 w 1603053"/>
              <a:gd name="connsiteY0" fmla="*/ 108893 h 762260"/>
              <a:gd name="connsiteX1" fmla="*/ 185057 w 1603053"/>
              <a:gd name="connsiteY1" fmla="*/ 54465 h 762260"/>
              <a:gd name="connsiteX2" fmla="*/ 489857 w 1603053"/>
              <a:gd name="connsiteY2" fmla="*/ 108894 h 762260"/>
              <a:gd name="connsiteX3" fmla="*/ 805543 w 1603053"/>
              <a:gd name="connsiteY3" fmla="*/ 87122 h 762260"/>
              <a:gd name="connsiteX4" fmla="*/ 1164771 w 1603053"/>
              <a:gd name="connsiteY4" fmla="*/ 37 h 762260"/>
              <a:gd name="connsiteX5" fmla="*/ 1436914 w 1603053"/>
              <a:gd name="connsiteY5" fmla="*/ 76237 h 762260"/>
              <a:gd name="connsiteX6" fmla="*/ 1600200 w 1603053"/>
              <a:gd name="connsiteY6" fmla="*/ 76237 h 762260"/>
              <a:gd name="connsiteX7" fmla="*/ 1534886 w 1603053"/>
              <a:gd name="connsiteY7" fmla="*/ 293951 h 762260"/>
              <a:gd name="connsiteX8" fmla="*/ 1458686 w 1603053"/>
              <a:gd name="connsiteY8" fmla="*/ 424580 h 762260"/>
              <a:gd name="connsiteX9" fmla="*/ 1306286 w 1603053"/>
              <a:gd name="connsiteY9" fmla="*/ 576980 h 762260"/>
              <a:gd name="connsiteX10" fmla="*/ 1034143 w 1603053"/>
              <a:gd name="connsiteY10" fmla="*/ 718494 h 762260"/>
              <a:gd name="connsiteX11" fmla="*/ 794657 w 1603053"/>
              <a:gd name="connsiteY11" fmla="*/ 762037 h 762260"/>
              <a:gd name="connsiteX12" fmla="*/ 522514 w 1603053"/>
              <a:gd name="connsiteY12" fmla="*/ 729379 h 762260"/>
              <a:gd name="connsiteX13" fmla="*/ 315686 w 1603053"/>
              <a:gd name="connsiteY13" fmla="*/ 609636 h 762260"/>
              <a:gd name="connsiteX14" fmla="*/ 141514 w 1603053"/>
              <a:gd name="connsiteY14" fmla="*/ 468122 h 762260"/>
              <a:gd name="connsiteX15" fmla="*/ 10886 w 1603053"/>
              <a:gd name="connsiteY15" fmla="*/ 315722 h 762260"/>
              <a:gd name="connsiteX0" fmla="*/ 0 w 1657481"/>
              <a:gd name="connsiteY0" fmla="*/ 98007 h 762260"/>
              <a:gd name="connsiteX1" fmla="*/ 239485 w 1657481"/>
              <a:gd name="connsiteY1" fmla="*/ 54465 h 762260"/>
              <a:gd name="connsiteX2" fmla="*/ 544285 w 1657481"/>
              <a:gd name="connsiteY2" fmla="*/ 108894 h 762260"/>
              <a:gd name="connsiteX3" fmla="*/ 859971 w 1657481"/>
              <a:gd name="connsiteY3" fmla="*/ 87122 h 762260"/>
              <a:gd name="connsiteX4" fmla="*/ 1219199 w 1657481"/>
              <a:gd name="connsiteY4" fmla="*/ 37 h 762260"/>
              <a:gd name="connsiteX5" fmla="*/ 1491342 w 1657481"/>
              <a:gd name="connsiteY5" fmla="*/ 76237 h 762260"/>
              <a:gd name="connsiteX6" fmla="*/ 1654628 w 1657481"/>
              <a:gd name="connsiteY6" fmla="*/ 76237 h 762260"/>
              <a:gd name="connsiteX7" fmla="*/ 1589314 w 1657481"/>
              <a:gd name="connsiteY7" fmla="*/ 293951 h 762260"/>
              <a:gd name="connsiteX8" fmla="*/ 1513114 w 1657481"/>
              <a:gd name="connsiteY8" fmla="*/ 424580 h 762260"/>
              <a:gd name="connsiteX9" fmla="*/ 1360714 w 1657481"/>
              <a:gd name="connsiteY9" fmla="*/ 576980 h 762260"/>
              <a:gd name="connsiteX10" fmla="*/ 1088571 w 1657481"/>
              <a:gd name="connsiteY10" fmla="*/ 718494 h 762260"/>
              <a:gd name="connsiteX11" fmla="*/ 849085 w 1657481"/>
              <a:gd name="connsiteY11" fmla="*/ 762037 h 762260"/>
              <a:gd name="connsiteX12" fmla="*/ 576942 w 1657481"/>
              <a:gd name="connsiteY12" fmla="*/ 729379 h 762260"/>
              <a:gd name="connsiteX13" fmla="*/ 370114 w 1657481"/>
              <a:gd name="connsiteY13" fmla="*/ 609636 h 762260"/>
              <a:gd name="connsiteX14" fmla="*/ 195942 w 1657481"/>
              <a:gd name="connsiteY14" fmla="*/ 468122 h 762260"/>
              <a:gd name="connsiteX15" fmla="*/ 65314 w 1657481"/>
              <a:gd name="connsiteY15" fmla="*/ 315722 h 762260"/>
              <a:gd name="connsiteX0" fmla="*/ 0 w 1657481"/>
              <a:gd name="connsiteY0" fmla="*/ 98007 h 762260"/>
              <a:gd name="connsiteX1" fmla="*/ 239485 w 1657481"/>
              <a:gd name="connsiteY1" fmla="*/ 54465 h 762260"/>
              <a:gd name="connsiteX2" fmla="*/ 544285 w 1657481"/>
              <a:gd name="connsiteY2" fmla="*/ 108894 h 762260"/>
              <a:gd name="connsiteX3" fmla="*/ 859971 w 1657481"/>
              <a:gd name="connsiteY3" fmla="*/ 87122 h 762260"/>
              <a:gd name="connsiteX4" fmla="*/ 1219199 w 1657481"/>
              <a:gd name="connsiteY4" fmla="*/ 37 h 762260"/>
              <a:gd name="connsiteX5" fmla="*/ 1491342 w 1657481"/>
              <a:gd name="connsiteY5" fmla="*/ 76237 h 762260"/>
              <a:gd name="connsiteX6" fmla="*/ 1654628 w 1657481"/>
              <a:gd name="connsiteY6" fmla="*/ 76237 h 762260"/>
              <a:gd name="connsiteX7" fmla="*/ 1589314 w 1657481"/>
              <a:gd name="connsiteY7" fmla="*/ 293951 h 762260"/>
              <a:gd name="connsiteX8" fmla="*/ 1513114 w 1657481"/>
              <a:gd name="connsiteY8" fmla="*/ 424580 h 762260"/>
              <a:gd name="connsiteX9" fmla="*/ 1360714 w 1657481"/>
              <a:gd name="connsiteY9" fmla="*/ 576980 h 762260"/>
              <a:gd name="connsiteX10" fmla="*/ 1088571 w 1657481"/>
              <a:gd name="connsiteY10" fmla="*/ 718494 h 762260"/>
              <a:gd name="connsiteX11" fmla="*/ 849085 w 1657481"/>
              <a:gd name="connsiteY11" fmla="*/ 762037 h 762260"/>
              <a:gd name="connsiteX12" fmla="*/ 576942 w 1657481"/>
              <a:gd name="connsiteY12" fmla="*/ 729379 h 762260"/>
              <a:gd name="connsiteX13" fmla="*/ 370114 w 1657481"/>
              <a:gd name="connsiteY13" fmla="*/ 609636 h 762260"/>
              <a:gd name="connsiteX14" fmla="*/ 195942 w 1657481"/>
              <a:gd name="connsiteY14" fmla="*/ 468122 h 762260"/>
              <a:gd name="connsiteX15" fmla="*/ 119743 w 1657481"/>
              <a:gd name="connsiteY15" fmla="*/ 315722 h 762260"/>
              <a:gd name="connsiteX0" fmla="*/ 0 w 1657481"/>
              <a:gd name="connsiteY0" fmla="*/ 98007 h 762260"/>
              <a:gd name="connsiteX1" fmla="*/ 239485 w 1657481"/>
              <a:gd name="connsiteY1" fmla="*/ 54465 h 762260"/>
              <a:gd name="connsiteX2" fmla="*/ 544285 w 1657481"/>
              <a:gd name="connsiteY2" fmla="*/ 108894 h 762260"/>
              <a:gd name="connsiteX3" fmla="*/ 859971 w 1657481"/>
              <a:gd name="connsiteY3" fmla="*/ 87122 h 762260"/>
              <a:gd name="connsiteX4" fmla="*/ 1219199 w 1657481"/>
              <a:gd name="connsiteY4" fmla="*/ 37 h 762260"/>
              <a:gd name="connsiteX5" fmla="*/ 1491342 w 1657481"/>
              <a:gd name="connsiteY5" fmla="*/ 76237 h 762260"/>
              <a:gd name="connsiteX6" fmla="*/ 1654628 w 1657481"/>
              <a:gd name="connsiteY6" fmla="*/ 76237 h 762260"/>
              <a:gd name="connsiteX7" fmla="*/ 1589314 w 1657481"/>
              <a:gd name="connsiteY7" fmla="*/ 293951 h 762260"/>
              <a:gd name="connsiteX8" fmla="*/ 1513114 w 1657481"/>
              <a:gd name="connsiteY8" fmla="*/ 424580 h 762260"/>
              <a:gd name="connsiteX9" fmla="*/ 1360714 w 1657481"/>
              <a:gd name="connsiteY9" fmla="*/ 576980 h 762260"/>
              <a:gd name="connsiteX10" fmla="*/ 1088571 w 1657481"/>
              <a:gd name="connsiteY10" fmla="*/ 718494 h 762260"/>
              <a:gd name="connsiteX11" fmla="*/ 849085 w 1657481"/>
              <a:gd name="connsiteY11" fmla="*/ 762037 h 762260"/>
              <a:gd name="connsiteX12" fmla="*/ 576942 w 1657481"/>
              <a:gd name="connsiteY12" fmla="*/ 729379 h 762260"/>
              <a:gd name="connsiteX13" fmla="*/ 370114 w 1657481"/>
              <a:gd name="connsiteY13" fmla="*/ 609636 h 762260"/>
              <a:gd name="connsiteX14" fmla="*/ 239484 w 1657481"/>
              <a:gd name="connsiteY14" fmla="*/ 468122 h 762260"/>
              <a:gd name="connsiteX15" fmla="*/ 119743 w 1657481"/>
              <a:gd name="connsiteY15" fmla="*/ 315722 h 762260"/>
              <a:gd name="connsiteX0" fmla="*/ 0 w 1657481"/>
              <a:gd name="connsiteY0" fmla="*/ 98007 h 762037"/>
              <a:gd name="connsiteX1" fmla="*/ 239485 w 1657481"/>
              <a:gd name="connsiteY1" fmla="*/ 54465 h 762037"/>
              <a:gd name="connsiteX2" fmla="*/ 544285 w 1657481"/>
              <a:gd name="connsiteY2" fmla="*/ 108894 h 762037"/>
              <a:gd name="connsiteX3" fmla="*/ 859971 w 1657481"/>
              <a:gd name="connsiteY3" fmla="*/ 87122 h 762037"/>
              <a:gd name="connsiteX4" fmla="*/ 1219199 w 1657481"/>
              <a:gd name="connsiteY4" fmla="*/ 37 h 762037"/>
              <a:gd name="connsiteX5" fmla="*/ 1491342 w 1657481"/>
              <a:gd name="connsiteY5" fmla="*/ 76237 h 762037"/>
              <a:gd name="connsiteX6" fmla="*/ 1654628 w 1657481"/>
              <a:gd name="connsiteY6" fmla="*/ 76237 h 762037"/>
              <a:gd name="connsiteX7" fmla="*/ 1589314 w 1657481"/>
              <a:gd name="connsiteY7" fmla="*/ 293951 h 762037"/>
              <a:gd name="connsiteX8" fmla="*/ 1513114 w 1657481"/>
              <a:gd name="connsiteY8" fmla="*/ 424580 h 762037"/>
              <a:gd name="connsiteX9" fmla="*/ 1360714 w 1657481"/>
              <a:gd name="connsiteY9" fmla="*/ 576980 h 762037"/>
              <a:gd name="connsiteX10" fmla="*/ 1088571 w 1657481"/>
              <a:gd name="connsiteY10" fmla="*/ 718494 h 762037"/>
              <a:gd name="connsiteX11" fmla="*/ 849085 w 1657481"/>
              <a:gd name="connsiteY11" fmla="*/ 762037 h 762037"/>
              <a:gd name="connsiteX12" fmla="*/ 555170 w 1657481"/>
              <a:gd name="connsiteY12" fmla="*/ 718494 h 762037"/>
              <a:gd name="connsiteX13" fmla="*/ 370114 w 1657481"/>
              <a:gd name="connsiteY13" fmla="*/ 609636 h 762037"/>
              <a:gd name="connsiteX14" fmla="*/ 239484 w 1657481"/>
              <a:gd name="connsiteY14" fmla="*/ 468122 h 762037"/>
              <a:gd name="connsiteX15" fmla="*/ 119743 w 1657481"/>
              <a:gd name="connsiteY15" fmla="*/ 315722 h 762037"/>
              <a:gd name="connsiteX0" fmla="*/ 0 w 1657481"/>
              <a:gd name="connsiteY0" fmla="*/ 98007 h 762037"/>
              <a:gd name="connsiteX1" fmla="*/ 239485 w 1657481"/>
              <a:gd name="connsiteY1" fmla="*/ 54465 h 762037"/>
              <a:gd name="connsiteX2" fmla="*/ 544285 w 1657481"/>
              <a:gd name="connsiteY2" fmla="*/ 108894 h 762037"/>
              <a:gd name="connsiteX3" fmla="*/ 859971 w 1657481"/>
              <a:gd name="connsiteY3" fmla="*/ 87122 h 762037"/>
              <a:gd name="connsiteX4" fmla="*/ 1219199 w 1657481"/>
              <a:gd name="connsiteY4" fmla="*/ 37 h 762037"/>
              <a:gd name="connsiteX5" fmla="*/ 1491342 w 1657481"/>
              <a:gd name="connsiteY5" fmla="*/ 76237 h 762037"/>
              <a:gd name="connsiteX6" fmla="*/ 1654628 w 1657481"/>
              <a:gd name="connsiteY6" fmla="*/ 76237 h 762037"/>
              <a:gd name="connsiteX7" fmla="*/ 1589314 w 1657481"/>
              <a:gd name="connsiteY7" fmla="*/ 293951 h 762037"/>
              <a:gd name="connsiteX8" fmla="*/ 1513114 w 1657481"/>
              <a:gd name="connsiteY8" fmla="*/ 424580 h 762037"/>
              <a:gd name="connsiteX9" fmla="*/ 1328057 w 1657481"/>
              <a:gd name="connsiteY9" fmla="*/ 609637 h 762037"/>
              <a:gd name="connsiteX10" fmla="*/ 1088571 w 1657481"/>
              <a:gd name="connsiteY10" fmla="*/ 718494 h 762037"/>
              <a:gd name="connsiteX11" fmla="*/ 849085 w 1657481"/>
              <a:gd name="connsiteY11" fmla="*/ 762037 h 762037"/>
              <a:gd name="connsiteX12" fmla="*/ 555170 w 1657481"/>
              <a:gd name="connsiteY12" fmla="*/ 718494 h 762037"/>
              <a:gd name="connsiteX13" fmla="*/ 370114 w 1657481"/>
              <a:gd name="connsiteY13" fmla="*/ 609636 h 762037"/>
              <a:gd name="connsiteX14" fmla="*/ 239484 w 1657481"/>
              <a:gd name="connsiteY14" fmla="*/ 468122 h 762037"/>
              <a:gd name="connsiteX15" fmla="*/ 119743 w 1657481"/>
              <a:gd name="connsiteY15" fmla="*/ 315722 h 762037"/>
              <a:gd name="connsiteX0" fmla="*/ 0 w 1657481"/>
              <a:gd name="connsiteY0" fmla="*/ 98007 h 762037"/>
              <a:gd name="connsiteX1" fmla="*/ 239485 w 1657481"/>
              <a:gd name="connsiteY1" fmla="*/ 54465 h 762037"/>
              <a:gd name="connsiteX2" fmla="*/ 544285 w 1657481"/>
              <a:gd name="connsiteY2" fmla="*/ 108894 h 762037"/>
              <a:gd name="connsiteX3" fmla="*/ 859971 w 1657481"/>
              <a:gd name="connsiteY3" fmla="*/ 87122 h 762037"/>
              <a:gd name="connsiteX4" fmla="*/ 1219199 w 1657481"/>
              <a:gd name="connsiteY4" fmla="*/ 37 h 762037"/>
              <a:gd name="connsiteX5" fmla="*/ 1491342 w 1657481"/>
              <a:gd name="connsiteY5" fmla="*/ 76237 h 762037"/>
              <a:gd name="connsiteX6" fmla="*/ 1654628 w 1657481"/>
              <a:gd name="connsiteY6" fmla="*/ 76237 h 762037"/>
              <a:gd name="connsiteX7" fmla="*/ 1589314 w 1657481"/>
              <a:gd name="connsiteY7" fmla="*/ 293951 h 762037"/>
              <a:gd name="connsiteX8" fmla="*/ 1513114 w 1657481"/>
              <a:gd name="connsiteY8" fmla="*/ 424580 h 762037"/>
              <a:gd name="connsiteX9" fmla="*/ 1328057 w 1657481"/>
              <a:gd name="connsiteY9" fmla="*/ 609637 h 762037"/>
              <a:gd name="connsiteX10" fmla="*/ 1088571 w 1657481"/>
              <a:gd name="connsiteY10" fmla="*/ 718494 h 762037"/>
              <a:gd name="connsiteX11" fmla="*/ 849085 w 1657481"/>
              <a:gd name="connsiteY11" fmla="*/ 762037 h 762037"/>
              <a:gd name="connsiteX12" fmla="*/ 555170 w 1657481"/>
              <a:gd name="connsiteY12" fmla="*/ 718494 h 762037"/>
              <a:gd name="connsiteX13" fmla="*/ 370114 w 1657481"/>
              <a:gd name="connsiteY13" fmla="*/ 609636 h 762037"/>
              <a:gd name="connsiteX14" fmla="*/ 239484 w 1657481"/>
              <a:gd name="connsiteY14" fmla="*/ 468122 h 762037"/>
              <a:gd name="connsiteX15" fmla="*/ 76200 w 1657481"/>
              <a:gd name="connsiteY15" fmla="*/ 283065 h 762037"/>
              <a:gd name="connsiteX0" fmla="*/ 0 w 1657481"/>
              <a:gd name="connsiteY0" fmla="*/ 98007 h 762037"/>
              <a:gd name="connsiteX1" fmla="*/ 239485 w 1657481"/>
              <a:gd name="connsiteY1" fmla="*/ 54465 h 762037"/>
              <a:gd name="connsiteX2" fmla="*/ 544285 w 1657481"/>
              <a:gd name="connsiteY2" fmla="*/ 108894 h 762037"/>
              <a:gd name="connsiteX3" fmla="*/ 859971 w 1657481"/>
              <a:gd name="connsiteY3" fmla="*/ 87122 h 762037"/>
              <a:gd name="connsiteX4" fmla="*/ 1219199 w 1657481"/>
              <a:gd name="connsiteY4" fmla="*/ 37 h 762037"/>
              <a:gd name="connsiteX5" fmla="*/ 1491342 w 1657481"/>
              <a:gd name="connsiteY5" fmla="*/ 76237 h 762037"/>
              <a:gd name="connsiteX6" fmla="*/ 1654628 w 1657481"/>
              <a:gd name="connsiteY6" fmla="*/ 76237 h 762037"/>
              <a:gd name="connsiteX7" fmla="*/ 1589314 w 1657481"/>
              <a:gd name="connsiteY7" fmla="*/ 293951 h 762037"/>
              <a:gd name="connsiteX8" fmla="*/ 1513114 w 1657481"/>
              <a:gd name="connsiteY8" fmla="*/ 424580 h 762037"/>
              <a:gd name="connsiteX9" fmla="*/ 1328057 w 1657481"/>
              <a:gd name="connsiteY9" fmla="*/ 609637 h 762037"/>
              <a:gd name="connsiteX10" fmla="*/ 1088571 w 1657481"/>
              <a:gd name="connsiteY10" fmla="*/ 718494 h 762037"/>
              <a:gd name="connsiteX11" fmla="*/ 849085 w 1657481"/>
              <a:gd name="connsiteY11" fmla="*/ 762037 h 762037"/>
              <a:gd name="connsiteX12" fmla="*/ 555170 w 1657481"/>
              <a:gd name="connsiteY12" fmla="*/ 718494 h 762037"/>
              <a:gd name="connsiteX13" fmla="*/ 370114 w 1657481"/>
              <a:gd name="connsiteY13" fmla="*/ 609636 h 762037"/>
              <a:gd name="connsiteX14" fmla="*/ 239484 w 1657481"/>
              <a:gd name="connsiteY14" fmla="*/ 500779 h 762037"/>
              <a:gd name="connsiteX15" fmla="*/ 76200 w 1657481"/>
              <a:gd name="connsiteY15" fmla="*/ 283065 h 762037"/>
              <a:gd name="connsiteX0" fmla="*/ 0 w 1733880"/>
              <a:gd name="connsiteY0" fmla="*/ 98007 h 762037"/>
              <a:gd name="connsiteX1" fmla="*/ 239485 w 1733880"/>
              <a:gd name="connsiteY1" fmla="*/ 54465 h 762037"/>
              <a:gd name="connsiteX2" fmla="*/ 544285 w 1733880"/>
              <a:gd name="connsiteY2" fmla="*/ 108894 h 762037"/>
              <a:gd name="connsiteX3" fmla="*/ 859971 w 1733880"/>
              <a:gd name="connsiteY3" fmla="*/ 87122 h 762037"/>
              <a:gd name="connsiteX4" fmla="*/ 1219199 w 1733880"/>
              <a:gd name="connsiteY4" fmla="*/ 37 h 762037"/>
              <a:gd name="connsiteX5" fmla="*/ 1491342 w 1733880"/>
              <a:gd name="connsiteY5" fmla="*/ 76237 h 762037"/>
              <a:gd name="connsiteX6" fmla="*/ 1732394 w 1733880"/>
              <a:gd name="connsiteY6" fmla="*/ 76236 h 762037"/>
              <a:gd name="connsiteX7" fmla="*/ 1589314 w 1733880"/>
              <a:gd name="connsiteY7" fmla="*/ 293951 h 762037"/>
              <a:gd name="connsiteX8" fmla="*/ 1513114 w 1733880"/>
              <a:gd name="connsiteY8" fmla="*/ 424580 h 762037"/>
              <a:gd name="connsiteX9" fmla="*/ 1328057 w 1733880"/>
              <a:gd name="connsiteY9" fmla="*/ 609637 h 762037"/>
              <a:gd name="connsiteX10" fmla="*/ 1088571 w 1733880"/>
              <a:gd name="connsiteY10" fmla="*/ 718494 h 762037"/>
              <a:gd name="connsiteX11" fmla="*/ 849085 w 1733880"/>
              <a:gd name="connsiteY11" fmla="*/ 762037 h 762037"/>
              <a:gd name="connsiteX12" fmla="*/ 555170 w 1733880"/>
              <a:gd name="connsiteY12" fmla="*/ 718494 h 762037"/>
              <a:gd name="connsiteX13" fmla="*/ 370114 w 1733880"/>
              <a:gd name="connsiteY13" fmla="*/ 609636 h 762037"/>
              <a:gd name="connsiteX14" fmla="*/ 239484 w 1733880"/>
              <a:gd name="connsiteY14" fmla="*/ 500779 h 762037"/>
              <a:gd name="connsiteX15" fmla="*/ 76200 w 1733880"/>
              <a:gd name="connsiteY15" fmla="*/ 283065 h 762037"/>
              <a:gd name="connsiteX0" fmla="*/ 0 w 1738259"/>
              <a:gd name="connsiteY0" fmla="*/ 98007 h 762037"/>
              <a:gd name="connsiteX1" fmla="*/ 239485 w 1738259"/>
              <a:gd name="connsiteY1" fmla="*/ 54465 h 762037"/>
              <a:gd name="connsiteX2" fmla="*/ 544285 w 1738259"/>
              <a:gd name="connsiteY2" fmla="*/ 108894 h 762037"/>
              <a:gd name="connsiteX3" fmla="*/ 859971 w 1738259"/>
              <a:gd name="connsiteY3" fmla="*/ 87122 h 762037"/>
              <a:gd name="connsiteX4" fmla="*/ 1219199 w 1738259"/>
              <a:gd name="connsiteY4" fmla="*/ 37 h 762037"/>
              <a:gd name="connsiteX5" fmla="*/ 1491342 w 1738259"/>
              <a:gd name="connsiteY5" fmla="*/ 76237 h 762037"/>
              <a:gd name="connsiteX6" fmla="*/ 1732394 w 1738259"/>
              <a:gd name="connsiteY6" fmla="*/ 76236 h 762037"/>
              <a:gd name="connsiteX7" fmla="*/ 1651528 w 1738259"/>
              <a:gd name="connsiteY7" fmla="*/ 277545 h 762037"/>
              <a:gd name="connsiteX8" fmla="*/ 1513114 w 1738259"/>
              <a:gd name="connsiteY8" fmla="*/ 424580 h 762037"/>
              <a:gd name="connsiteX9" fmla="*/ 1328057 w 1738259"/>
              <a:gd name="connsiteY9" fmla="*/ 609637 h 762037"/>
              <a:gd name="connsiteX10" fmla="*/ 1088571 w 1738259"/>
              <a:gd name="connsiteY10" fmla="*/ 718494 h 762037"/>
              <a:gd name="connsiteX11" fmla="*/ 849085 w 1738259"/>
              <a:gd name="connsiteY11" fmla="*/ 762037 h 762037"/>
              <a:gd name="connsiteX12" fmla="*/ 555170 w 1738259"/>
              <a:gd name="connsiteY12" fmla="*/ 718494 h 762037"/>
              <a:gd name="connsiteX13" fmla="*/ 370114 w 1738259"/>
              <a:gd name="connsiteY13" fmla="*/ 609636 h 762037"/>
              <a:gd name="connsiteX14" fmla="*/ 239484 w 1738259"/>
              <a:gd name="connsiteY14" fmla="*/ 500779 h 762037"/>
              <a:gd name="connsiteX15" fmla="*/ 76200 w 1738259"/>
              <a:gd name="connsiteY15" fmla="*/ 283065 h 762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738259" h="762037">
                <a:moveTo>
                  <a:pt x="0" y="98007"/>
                </a:moveTo>
                <a:cubicBezTo>
                  <a:pt x="65314" y="61721"/>
                  <a:pt x="148771" y="52651"/>
                  <a:pt x="239485" y="54465"/>
                </a:cubicBezTo>
                <a:cubicBezTo>
                  <a:pt x="330199" y="56279"/>
                  <a:pt x="440871" y="103451"/>
                  <a:pt x="544285" y="108894"/>
                </a:cubicBezTo>
                <a:cubicBezTo>
                  <a:pt x="647699" y="114337"/>
                  <a:pt x="747485" y="105265"/>
                  <a:pt x="859971" y="87122"/>
                </a:cubicBezTo>
                <a:cubicBezTo>
                  <a:pt x="972457" y="68979"/>
                  <a:pt x="1113971" y="1851"/>
                  <a:pt x="1219199" y="37"/>
                </a:cubicBezTo>
                <a:cubicBezTo>
                  <a:pt x="1324428" y="-1777"/>
                  <a:pt x="1405810" y="63537"/>
                  <a:pt x="1491342" y="76237"/>
                </a:cubicBezTo>
                <a:cubicBezTo>
                  <a:pt x="1576874" y="88937"/>
                  <a:pt x="1705696" y="42685"/>
                  <a:pt x="1732394" y="76236"/>
                </a:cubicBezTo>
                <a:cubicBezTo>
                  <a:pt x="1759092" y="109787"/>
                  <a:pt x="1688075" y="219488"/>
                  <a:pt x="1651528" y="277545"/>
                </a:cubicBezTo>
                <a:cubicBezTo>
                  <a:pt x="1614981" y="335602"/>
                  <a:pt x="1567026" y="369231"/>
                  <a:pt x="1513114" y="424580"/>
                </a:cubicBezTo>
                <a:cubicBezTo>
                  <a:pt x="1459202" y="479929"/>
                  <a:pt x="1398814" y="560651"/>
                  <a:pt x="1328057" y="609637"/>
                </a:cubicBezTo>
                <a:cubicBezTo>
                  <a:pt x="1257300" y="658623"/>
                  <a:pt x="1168400" y="693094"/>
                  <a:pt x="1088571" y="718494"/>
                </a:cubicBezTo>
                <a:cubicBezTo>
                  <a:pt x="1008742" y="743894"/>
                  <a:pt x="937985" y="762037"/>
                  <a:pt x="849085" y="762037"/>
                </a:cubicBezTo>
                <a:cubicBezTo>
                  <a:pt x="760185" y="762037"/>
                  <a:pt x="634999" y="743894"/>
                  <a:pt x="555170" y="718494"/>
                </a:cubicBezTo>
                <a:cubicBezTo>
                  <a:pt x="475342" y="693094"/>
                  <a:pt x="422728" y="645922"/>
                  <a:pt x="370114" y="609636"/>
                </a:cubicBezTo>
                <a:cubicBezTo>
                  <a:pt x="317500" y="573350"/>
                  <a:pt x="288470" y="555207"/>
                  <a:pt x="239484" y="500779"/>
                </a:cubicBezTo>
                <a:cubicBezTo>
                  <a:pt x="190498" y="446351"/>
                  <a:pt x="108857" y="332958"/>
                  <a:pt x="76200" y="283065"/>
                </a:cubicBezTo>
              </a:path>
            </a:pathLst>
          </a:custGeom>
          <a:gradFill flip="none" rotWithShape="1">
            <a:gsLst>
              <a:gs pos="0">
                <a:srgbClr val="00B0F0">
                  <a:shade val="30000"/>
                  <a:satMod val="115000"/>
                </a:srgbClr>
              </a:gs>
              <a:gs pos="50000">
                <a:srgbClr val="00B0F0">
                  <a:shade val="67500"/>
                  <a:satMod val="115000"/>
                </a:srgbClr>
              </a:gs>
              <a:gs pos="100000">
                <a:srgbClr val="00B0F0">
                  <a:shade val="100000"/>
                  <a:satMod val="115000"/>
                </a:srgbClr>
              </a:gs>
            </a:gsLst>
            <a:lin ang="162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7" name="Freeform 76"/>
          <p:cNvSpPr/>
          <p:nvPr/>
        </p:nvSpPr>
        <p:spPr>
          <a:xfrm>
            <a:off x="6319826" y="4706574"/>
            <a:ext cx="765354" cy="190940"/>
          </a:xfrm>
          <a:custGeom>
            <a:avLst/>
            <a:gdLst>
              <a:gd name="connsiteX0" fmla="*/ 0 w 1678283"/>
              <a:gd name="connsiteY0" fmla="*/ 130665 h 763262"/>
              <a:gd name="connsiteX1" fmla="*/ 217714 w 1678283"/>
              <a:gd name="connsiteY1" fmla="*/ 54465 h 763262"/>
              <a:gd name="connsiteX2" fmla="*/ 522514 w 1678283"/>
              <a:gd name="connsiteY2" fmla="*/ 108894 h 763262"/>
              <a:gd name="connsiteX3" fmla="*/ 838200 w 1678283"/>
              <a:gd name="connsiteY3" fmla="*/ 87122 h 763262"/>
              <a:gd name="connsiteX4" fmla="*/ 1197428 w 1678283"/>
              <a:gd name="connsiteY4" fmla="*/ 37 h 763262"/>
              <a:gd name="connsiteX5" fmla="*/ 1469571 w 1678283"/>
              <a:gd name="connsiteY5" fmla="*/ 76237 h 763262"/>
              <a:gd name="connsiteX6" fmla="*/ 1676400 w 1678283"/>
              <a:gd name="connsiteY6" fmla="*/ 76237 h 763262"/>
              <a:gd name="connsiteX7" fmla="*/ 1567543 w 1678283"/>
              <a:gd name="connsiteY7" fmla="*/ 272180 h 763262"/>
              <a:gd name="connsiteX8" fmla="*/ 1491343 w 1678283"/>
              <a:gd name="connsiteY8" fmla="*/ 424580 h 763262"/>
              <a:gd name="connsiteX9" fmla="*/ 1251857 w 1678283"/>
              <a:gd name="connsiteY9" fmla="*/ 631408 h 763262"/>
              <a:gd name="connsiteX10" fmla="*/ 1066800 w 1678283"/>
              <a:gd name="connsiteY10" fmla="*/ 718494 h 763262"/>
              <a:gd name="connsiteX11" fmla="*/ 827314 w 1678283"/>
              <a:gd name="connsiteY11" fmla="*/ 762037 h 763262"/>
              <a:gd name="connsiteX12" fmla="*/ 544285 w 1678283"/>
              <a:gd name="connsiteY12" fmla="*/ 740265 h 763262"/>
              <a:gd name="connsiteX13" fmla="*/ 326571 w 1678283"/>
              <a:gd name="connsiteY13" fmla="*/ 631408 h 763262"/>
              <a:gd name="connsiteX14" fmla="*/ 174171 w 1678283"/>
              <a:gd name="connsiteY14" fmla="*/ 468122 h 763262"/>
              <a:gd name="connsiteX15" fmla="*/ 65314 w 1678283"/>
              <a:gd name="connsiteY15" fmla="*/ 315722 h 763262"/>
              <a:gd name="connsiteX0" fmla="*/ 0 w 1678283"/>
              <a:gd name="connsiteY0" fmla="*/ 130665 h 763262"/>
              <a:gd name="connsiteX1" fmla="*/ 217714 w 1678283"/>
              <a:gd name="connsiteY1" fmla="*/ 54465 h 763262"/>
              <a:gd name="connsiteX2" fmla="*/ 522514 w 1678283"/>
              <a:gd name="connsiteY2" fmla="*/ 108894 h 763262"/>
              <a:gd name="connsiteX3" fmla="*/ 838200 w 1678283"/>
              <a:gd name="connsiteY3" fmla="*/ 87122 h 763262"/>
              <a:gd name="connsiteX4" fmla="*/ 1197428 w 1678283"/>
              <a:gd name="connsiteY4" fmla="*/ 37 h 763262"/>
              <a:gd name="connsiteX5" fmla="*/ 1469571 w 1678283"/>
              <a:gd name="connsiteY5" fmla="*/ 76237 h 763262"/>
              <a:gd name="connsiteX6" fmla="*/ 1676400 w 1678283"/>
              <a:gd name="connsiteY6" fmla="*/ 76237 h 763262"/>
              <a:gd name="connsiteX7" fmla="*/ 1567543 w 1678283"/>
              <a:gd name="connsiteY7" fmla="*/ 293951 h 763262"/>
              <a:gd name="connsiteX8" fmla="*/ 1491343 w 1678283"/>
              <a:gd name="connsiteY8" fmla="*/ 424580 h 763262"/>
              <a:gd name="connsiteX9" fmla="*/ 1251857 w 1678283"/>
              <a:gd name="connsiteY9" fmla="*/ 631408 h 763262"/>
              <a:gd name="connsiteX10" fmla="*/ 1066800 w 1678283"/>
              <a:gd name="connsiteY10" fmla="*/ 718494 h 763262"/>
              <a:gd name="connsiteX11" fmla="*/ 827314 w 1678283"/>
              <a:gd name="connsiteY11" fmla="*/ 762037 h 763262"/>
              <a:gd name="connsiteX12" fmla="*/ 544285 w 1678283"/>
              <a:gd name="connsiteY12" fmla="*/ 740265 h 763262"/>
              <a:gd name="connsiteX13" fmla="*/ 326571 w 1678283"/>
              <a:gd name="connsiteY13" fmla="*/ 631408 h 763262"/>
              <a:gd name="connsiteX14" fmla="*/ 174171 w 1678283"/>
              <a:gd name="connsiteY14" fmla="*/ 468122 h 763262"/>
              <a:gd name="connsiteX15" fmla="*/ 65314 w 1678283"/>
              <a:gd name="connsiteY15" fmla="*/ 315722 h 763262"/>
              <a:gd name="connsiteX0" fmla="*/ 0 w 1635710"/>
              <a:gd name="connsiteY0" fmla="*/ 130665 h 763262"/>
              <a:gd name="connsiteX1" fmla="*/ 217714 w 1635710"/>
              <a:gd name="connsiteY1" fmla="*/ 54465 h 763262"/>
              <a:gd name="connsiteX2" fmla="*/ 522514 w 1635710"/>
              <a:gd name="connsiteY2" fmla="*/ 108894 h 763262"/>
              <a:gd name="connsiteX3" fmla="*/ 838200 w 1635710"/>
              <a:gd name="connsiteY3" fmla="*/ 87122 h 763262"/>
              <a:gd name="connsiteX4" fmla="*/ 1197428 w 1635710"/>
              <a:gd name="connsiteY4" fmla="*/ 37 h 763262"/>
              <a:gd name="connsiteX5" fmla="*/ 1469571 w 1635710"/>
              <a:gd name="connsiteY5" fmla="*/ 76237 h 763262"/>
              <a:gd name="connsiteX6" fmla="*/ 1632857 w 1635710"/>
              <a:gd name="connsiteY6" fmla="*/ 76237 h 763262"/>
              <a:gd name="connsiteX7" fmla="*/ 1567543 w 1635710"/>
              <a:gd name="connsiteY7" fmla="*/ 293951 h 763262"/>
              <a:gd name="connsiteX8" fmla="*/ 1491343 w 1635710"/>
              <a:gd name="connsiteY8" fmla="*/ 424580 h 763262"/>
              <a:gd name="connsiteX9" fmla="*/ 1251857 w 1635710"/>
              <a:gd name="connsiteY9" fmla="*/ 631408 h 763262"/>
              <a:gd name="connsiteX10" fmla="*/ 1066800 w 1635710"/>
              <a:gd name="connsiteY10" fmla="*/ 718494 h 763262"/>
              <a:gd name="connsiteX11" fmla="*/ 827314 w 1635710"/>
              <a:gd name="connsiteY11" fmla="*/ 762037 h 763262"/>
              <a:gd name="connsiteX12" fmla="*/ 544285 w 1635710"/>
              <a:gd name="connsiteY12" fmla="*/ 740265 h 763262"/>
              <a:gd name="connsiteX13" fmla="*/ 326571 w 1635710"/>
              <a:gd name="connsiteY13" fmla="*/ 631408 h 763262"/>
              <a:gd name="connsiteX14" fmla="*/ 174171 w 1635710"/>
              <a:gd name="connsiteY14" fmla="*/ 468122 h 763262"/>
              <a:gd name="connsiteX15" fmla="*/ 65314 w 1635710"/>
              <a:gd name="connsiteY15" fmla="*/ 315722 h 763262"/>
              <a:gd name="connsiteX0" fmla="*/ 0 w 1635710"/>
              <a:gd name="connsiteY0" fmla="*/ 130665 h 763262"/>
              <a:gd name="connsiteX1" fmla="*/ 217714 w 1635710"/>
              <a:gd name="connsiteY1" fmla="*/ 54465 h 763262"/>
              <a:gd name="connsiteX2" fmla="*/ 522514 w 1635710"/>
              <a:gd name="connsiteY2" fmla="*/ 108894 h 763262"/>
              <a:gd name="connsiteX3" fmla="*/ 838200 w 1635710"/>
              <a:gd name="connsiteY3" fmla="*/ 87122 h 763262"/>
              <a:gd name="connsiteX4" fmla="*/ 1197428 w 1635710"/>
              <a:gd name="connsiteY4" fmla="*/ 37 h 763262"/>
              <a:gd name="connsiteX5" fmla="*/ 1469571 w 1635710"/>
              <a:gd name="connsiteY5" fmla="*/ 76237 h 763262"/>
              <a:gd name="connsiteX6" fmla="*/ 1632857 w 1635710"/>
              <a:gd name="connsiteY6" fmla="*/ 76237 h 763262"/>
              <a:gd name="connsiteX7" fmla="*/ 1567543 w 1635710"/>
              <a:gd name="connsiteY7" fmla="*/ 293951 h 763262"/>
              <a:gd name="connsiteX8" fmla="*/ 1491343 w 1635710"/>
              <a:gd name="connsiteY8" fmla="*/ 424580 h 763262"/>
              <a:gd name="connsiteX9" fmla="*/ 1338943 w 1635710"/>
              <a:gd name="connsiteY9" fmla="*/ 576980 h 763262"/>
              <a:gd name="connsiteX10" fmla="*/ 1066800 w 1635710"/>
              <a:gd name="connsiteY10" fmla="*/ 718494 h 763262"/>
              <a:gd name="connsiteX11" fmla="*/ 827314 w 1635710"/>
              <a:gd name="connsiteY11" fmla="*/ 762037 h 763262"/>
              <a:gd name="connsiteX12" fmla="*/ 544285 w 1635710"/>
              <a:gd name="connsiteY12" fmla="*/ 740265 h 763262"/>
              <a:gd name="connsiteX13" fmla="*/ 326571 w 1635710"/>
              <a:gd name="connsiteY13" fmla="*/ 631408 h 763262"/>
              <a:gd name="connsiteX14" fmla="*/ 174171 w 1635710"/>
              <a:gd name="connsiteY14" fmla="*/ 468122 h 763262"/>
              <a:gd name="connsiteX15" fmla="*/ 65314 w 1635710"/>
              <a:gd name="connsiteY15" fmla="*/ 315722 h 763262"/>
              <a:gd name="connsiteX0" fmla="*/ 0 w 1635710"/>
              <a:gd name="connsiteY0" fmla="*/ 130665 h 762208"/>
              <a:gd name="connsiteX1" fmla="*/ 217714 w 1635710"/>
              <a:gd name="connsiteY1" fmla="*/ 54465 h 762208"/>
              <a:gd name="connsiteX2" fmla="*/ 522514 w 1635710"/>
              <a:gd name="connsiteY2" fmla="*/ 108894 h 762208"/>
              <a:gd name="connsiteX3" fmla="*/ 838200 w 1635710"/>
              <a:gd name="connsiteY3" fmla="*/ 87122 h 762208"/>
              <a:gd name="connsiteX4" fmla="*/ 1197428 w 1635710"/>
              <a:gd name="connsiteY4" fmla="*/ 37 h 762208"/>
              <a:gd name="connsiteX5" fmla="*/ 1469571 w 1635710"/>
              <a:gd name="connsiteY5" fmla="*/ 76237 h 762208"/>
              <a:gd name="connsiteX6" fmla="*/ 1632857 w 1635710"/>
              <a:gd name="connsiteY6" fmla="*/ 76237 h 762208"/>
              <a:gd name="connsiteX7" fmla="*/ 1567543 w 1635710"/>
              <a:gd name="connsiteY7" fmla="*/ 293951 h 762208"/>
              <a:gd name="connsiteX8" fmla="*/ 1491343 w 1635710"/>
              <a:gd name="connsiteY8" fmla="*/ 424580 h 762208"/>
              <a:gd name="connsiteX9" fmla="*/ 1338943 w 1635710"/>
              <a:gd name="connsiteY9" fmla="*/ 576980 h 762208"/>
              <a:gd name="connsiteX10" fmla="*/ 1066800 w 1635710"/>
              <a:gd name="connsiteY10" fmla="*/ 718494 h 762208"/>
              <a:gd name="connsiteX11" fmla="*/ 827314 w 1635710"/>
              <a:gd name="connsiteY11" fmla="*/ 762037 h 762208"/>
              <a:gd name="connsiteX12" fmla="*/ 555171 w 1635710"/>
              <a:gd name="connsiteY12" fmla="*/ 729379 h 762208"/>
              <a:gd name="connsiteX13" fmla="*/ 326571 w 1635710"/>
              <a:gd name="connsiteY13" fmla="*/ 631408 h 762208"/>
              <a:gd name="connsiteX14" fmla="*/ 174171 w 1635710"/>
              <a:gd name="connsiteY14" fmla="*/ 468122 h 762208"/>
              <a:gd name="connsiteX15" fmla="*/ 65314 w 1635710"/>
              <a:gd name="connsiteY15" fmla="*/ 315722 h 762208"/>
              <a:gd name="connsiteX0" fmla="*/ 0 w 1635710"/>
              <a:gd name="connsiteY0" fmla="*/ 130665 h 762350"/>
              <a:gd name="connsiteX1" fmla="*/ 217714 w 1635710"/>
              <a:gd name="connsiteY1" fmla="*/ 54465 h 762350"/>
              <a:gd name="connsiteX2" fmla="*/ 522514 w 1635710"/>
              <a:gd name="connsiteY2" fmla="*/ 108894 h 762350"/>
              <a:gd name="connsiteX3" fmla="*/ 838200 w 1635710"/>
              <a:gd name="connsiteY3" fmla="*/ 87122 h 762350"/>
              <a:gd name="connsiteX4" fmla="*/ 1197428 w 1635710"/>
              <a:gd name="connsiteY4" fmla="*/ 37 h 762350"/>
              <a:gd name="connsiteX5" fmla="*/ 1469571 w 1635710"/>
              <a:gd name="connsiteY5" fmla="*/ 76237 h 762350"/>
              <a:gd name="connsiteX6" fmla="*/ 1632857 w 1635710"/>
              <a:gd name="connsiteY6" fmla="*/ 76237 h 762350"/>
              <a:gd name="connsiteX7" fmla="*/ 1567543 w 1635710"/>
              <a:gd name="connsiteY7" fmla="*/ 293951 h 762350"/>
              <a:gd name="connsiteX8" fmla="*/ 1491343 w 1635710"/>
              <a:gd name="connsiteY8" fmla="*/ 424580 h 762350"/>
              <a:gd name="connsiteX9" fmla="*/ 1338943 w 1635710"/>
              <a:gd name="connsiteY9" fmla="*/ 576980 h 762350"/>
              <a:gd name="connsiteX10" fmla="*/ 1066800 w 1635710"/>
              <a:gd name="connsiteY10" fmla="*/ 718494 h 762350"/>
              <a:gd name="connsiteX11" fmla="*/ 827314 w 1635710"/>
              <a:gd name="connsiteY11" fmla="*/ 762037 h 762350"/>
              <a:gd name="connsiteX12" fmla="*/ 555171 w 1635710"/>
              <a:gd name="connsiteY12" fmla="*/ 729379 h 762350"/>
              <a:gd name="connsiteX13" fmla="*/ 348343 w 1635710"/>
              <a:gd name="connsiteY13" fmla="*/ 587865 h 762350"/>
              <a:gd name="connsiteX14" fmla="*/ 174171 w 1635710"/>
              <a:gd name="connsiteY14" fmla="*/ 468122 h 762350"/>
              <a:gd name="connsiteX15" fmla="*/ 65314 w 1635710"/>
              <a:gd name="connsiteY15" fmla="*/ 315722 h 762350"/>
              <a:gd name="connsiteX0" fmla="*/ 0 w 1635710"/>
              <a:gd name="connsiteY0" fmla="*/ 130665 h 762350"/>
              <a:gd name="connsiteX1" fmla="*/ 217714 w 1635710"/>
              <a:gd name="connsiteY1" fmla="*/ 54465 h 762350"/>
              <a:gd name="connsiteX2" fmla="*/ 522514 w 1635710"/>
              <a:gd name="connsiteY2" fmla="*/ 108894 h 762350"/>
              <a:gd name="connsiteX3" fmla="*/ 838200 w 1635710"/>
              <a:gd name="connsiteY3" fmla="*/ 87122 h 762350"/>
              <a:gd name="connsiteX4" fmla="*/ 1197428 w 1635710"/>
              <a:gd name="connsiteY4" fmla="*/ 37 h 762350"/>
              <a:gd name="connsiteX5" fmla="*/ 1469571 w 1635710"/>
              <a:gd name="connsiteY5" fmla="*/ 76237 h 762350"/>
              <a:gd name="connsiteX6" fmla="*/ 1632857 w 1635710"/>
              <a:gd name="connsiteY6" fmla="*/ 76237 h 762350"/>
              <a:gd name="connsiteX7" fmla="*/ 1567543 w 1635710"/>
              <a:gd name="connsiteY7" fmla="*/ 293951 h 762350"/>
              <a:gd name="connsiteX8" fmla="*/ 1491343 w 1635710"/>
              <a:gd name="connsiteY8" fmla="*/ 424580 h 762350"/>
              <a:gd name="connsiteX9" fmla="*/ 1338943 w 1635710"/>
              <a:gd name="connsiteY9" fmla="*/ 576980 h 762350"/>
              <a:gd name="connsiteX10" fmla="*/ 1066800 w 1635710"/>
              <a:gd name="connsiteY10" fmla="*/ 718494 h 762350"/>
              <a:gd name="connsiteX11" fmla="*/ 827314 w 1635710"/>
              <a:gd name="connsiteY11" fmla="*/ 762037 h 762350"/>
              <a:gd name="connsiteX12" fmla="*/ 555171 w 1635710"/>
              <a:gd name="connsiteY12" fmla="*/ 729379 h 762350"/>
              <a:gd name="connsiteX13" fmla="*/ 348343 w 1635710"/>
              <a:gd name="connsiteY13" fmla="*/ 587865 h 762350"/>
              <a:gd name="connsiteX14" fmla="*/ 206828 w 1635710"/>
              <a:gd name="connsiteY14" fmla="*/ 446350 h 762350"/>
              <a:gd name="connsiteX15" fmla="*/ 65314 w 1635710"/>
              <a:gd name="connsiteY15" fmla="*/ 315722 h 762350"/>
              <a:gd name="connsiteX0" fmla="*/ 0 w 1635710"/>
              <a:gd name="connsiteY0" fmla="*/ 130665 h 762350"/>
              <a:gd name="connsiteX1" fmla="*/ 217714 w 1635710"/>
              <a:gd name="connsiteY1" fmla="*/ 54465 h 762350"/>
              <a:gd name="connsiteX2" fmla="*/ 522514 w 1635710"/>
              <a:gd name="connsiteY2" fmla="*/ 108894 h 762350"/>
              <a:gd name="connsiteX3" fmla="*/ 838200 w 1635710"/>
              <a:gd name="connsiteY3" fmla="*/ 87122 h 762350"/>
              <a:gd name="connsiteX4" fmla="*/ 1197428 w 1635710"/>
              <a:gd name="connsiteY4" fmla="*/ 37 h 762350"/>
              <a:gd name="connsiteX5" fmla="*/ 1469571 w 1635710"/>
              <a:gd name="connsiteY5" fmla="*/ 76237 h 762350"/>
              <a:gd name="connsiteX6" fmla="*/ 1632857 w 1635710"/>
              <a:gd name="connsiteY6" fmla="*/ 76237 h 762350"/>
              <a:gd name="connsiteX7" fmla="*/ 1567543 w 1635710"/>
              <a:gd name="connsiteY7" fmla="*/ 293951 h 762350"/>
              <a:gd name="connsiteX8" fmla="*/ 1491343 w 1635710"/>
              <a:gd name="connsiteY8" fmla="*/ 424580 h 762350"/>
              <a:gd name="connsiteX9" fmla="*/ 1338943 w 1635710"/>
              <a:gd name="connsiteY9" fmla="*/ 576980 h 762350"/>
              <a:gd name="connsiteX10" fmla="*/ 1066800 w 1635710"/>
              <a:gd name="connsiteY10" fmla="*/ 718494 h 762350"/>
              <a:gd name="connsiteX11" fmla="*/ 827314 w 1635710"/>
              <a:gd name="connsiteY11" fmla="*/ 762037 h 762350"/>
              <a:gd name="connsiteX12" fmla="*/ 555171 w 1635710"/>
              <a:gd name="connsiteY12" fmla="*/ 729379 h 762350"/>
              <a:gd name="connsiteX13" fmla="*/ 348343 w 1635710"/>
              <a:gd name="connsiteY13" fmla="*/ 587865 h 762350"/>
              <a:gd name="connsiteX14" fmla="*/ 206828 w 1635710"/>
              <a:gd name="connsiteY14" fmla="*/ 446350 h 762350"/>
              <a:gd name="connsiteX15" fmla="*/ 87086 w 1635710"/>
              <a:gd name="connsiteY15" fmla="*/ 304837 h 762350"/>
              <a:gd name="connsiteX0" fmla="*/ 0 w 1613939"/>
              <a:gd name="connsiteY0" fmla="*/ 119779 h 762350"/>
              <a:gd name="connsiteX1" fmla="*/ 195943 w 1613939"/>
              <a:gd name="connsiteY1" fmla="*/ 54465 h 762350"/>
              <a:gd name="connsiteX2" fmla="*/ 500743 w 1613939"/>
              <a:gd name="connsiteY2" fmla="*/ 108894 h 762350"/>
              <a:gd name="connsiteX3" fmla="*/ 816429 w 1613939"/>
              <a:gd name="connsiteY3" fmla="*/ 87122 h 762350"/>
              <a:gd name="connsiteX4" fmla="*/ 1175657 w 1613939"/>
              <a:gd name="connsiteY4" fmla="*/ 37 h 762350"/>
              <a:gd name="connsiteX5" fmla="*/ 1447800 w 1613939"/>
              <a:gd name="connsiteY5" fmla="*/ 76237 h 762350"/>
              <a:gd name="connsiteX6" fmla="*/ 1611086 w 1613939"/>
              <a:gd name="connsiteY6" fmla="*/ 76237 h 762350"/>
              <a:gd name="connsiteX7" fmla="*/ 1545772 w 1613939"/>
              <a:gd name="connsiteY7" fmla="*/ 293951 h 762350"/>
              <a:gd name="connsiteX8" fmla="*/ 1469572 w 1613939"/>
              <a:gd name="connsiteY8" fmla="*/ 424580 h 762350"/>
              <a:gd name="connsiteX9" fmla="*/ 1317172 w 1613939"/>
              <a:gd name="connsiteY9" fmla="*/ 576980 h 762350"/>
              <a:gd name="connsiteX10" fmla="*/ 1045029 w 1613939"/>
              <a:gd name="connsiteY10" fmla="*/ 718494 h 762350"/>
              <a:gd name="connsiteX11" fmla="*/ 805543 w 1613939"/>
              <a:gd name="connsiteY11" fmla="*/ 762037 h 762350"/>
              <a:gd name="connsiteX12" fmla="*/ 533400 w 1613939"/>
              <a:gd name="connsiteY12" fmla="*/ 729379 h 762350"/>
              <a:gd name="connsiteX13" fmla="*/ 326572 w 1613939"/>
              <a:gd name="connsiteY13" fmla="*/ 587865 h 762350"/>
              <a:gd name="connsiteX14" fmla="*/ 185057 w 1613939"/>
              <a:gd name="connsiteY14" fmla="*/ 446350 h 762350"/>
              <a:gd name="connsiteX15" fmla="*/ 65315 w 1613939"/>
              <a:gd name="connsiteY15" fmla="*/ 304837 h 762350"/>
              <a:gd name="connsiteX0" fmla="*/ 0 w 1613939"/>
              <a:gd name="connsiteY0" fmla="*/ 119779 h 762350"/>
              <a:gd name="connsiteX1" fmla="*/ 195943 w 1613939"/>
              <a:gd name="connsiteY1" fmla="*/ 54465 h 762350"/>
              <a:gd name="connsiteX2" fmla="*/ 500743 w 1613939"/>
              <a:gd name="connsiteY2" fmla="*/ 108894 h 762350"/>
              <a:gd name="connsiteX3" fmla="*/ 816429 w 1613939"/>
              <a:gd name="connsiteY3" fmla="*/ 87122 h 762350"/>
              <a:gd name="connsiteX4" fmla="*/ 1175657 w 1613939"/>
              <a:gd name="connsiteY4" fmla="*/ 37 h 762350"/>
              <a:gd name="connsiteX5" fmla="*/ 1447800 w 1613939"/>
              <a:gd name="connsiteY5" fmla="*/ 76237 h 762350"/>
              <a:gd name="connsiteX6" fmla="*/ 1611086 w 1613939"/>
              <a:gd name="connsiteY6" fmla="*/ 76237 h 762350"/>
              <a:gd name="connsiteX7" fmla="*/ 1545772 w 1613939"/>
              <a:gd name="connsiteY7" fmla="*/ 293951 h 762350"/>
              <a:gd name="connsiteX8" fmla="*/ 1469572 w 1613939"/>
              <a:gd name="connsiteY8" fmla="*/ 424580 h 762350"/>
              <a:gd name="connsiteX9" fmla="*/ 1317172 w 1613939"/>
              <a:gd name="connsiteY9" fmla="*/ 576980 h 762350"/>
              <a:gd name="connsiteX10" fmla="*/ 1045029 w 1613939"/>
              <a:gd name="connsiteY10" fmla="*/ 718494 h 762350"/>
              <a:gd name="connsiteX11" fmla="*/ 805543 w 1613939"/>
              <a:gd name="connsiteY11" fmla="*/ 762037 h 762350"/>
              <a:gd name="connsiteX12" fmla="*/ 533400 w 1613939"/>
              <a:gd name="connsiteY12" fmla="*/ 729379 h 762350"/>
              <a:gd name="connsiteX13" fmla="*/ 326572 w 1613939"/>
              <a:gd name="connsiteY13" fmla="*/ 587865 h 762350"/>
              <a:gd name="connsiteX14" fmla="*/ 152400 w 1613939"/>
              <a:gd name="connsiteY14" fmla="*/ 468122 h 762350"/>
              <a:gd name="connsiteX15" fmla="*/ 65315 w 1613939"/>
              <a:gd name="connsiteY15" fmla="*/ 304837 h 762350"/>
              <a:gd name="connsiteX0" fmla="*/ 0 w 1613939"/>
              <a:gd name="connsiteY0" fmla="*/ 119779 h 762260"/>
              <a:gd name="connsiteX1" fmla="*/ 195943 w 1613939"/>
              <a:gd name="connsiteY1" fmla="*/ 54465 h 762260"/>
              <a:gd name="connsiteX2" fmla="*/ 500743 w 1613939"/>
              <a:gd name="connsiteY2" fmla="*/ 108894 h 762260"/>
              <a:gd name="connsiteX3" fmla="*/ 816429 w 1613939"/>
              <a:gd name="connsiteY3" fmla="*/ 87122 h 762260"/>
              <a:gd name="connsiteX4" fmla="*/ 1175657 w 1613939"/>
              <a:gd name="connsiteY4" fmla="*/ 37 h 762260"/>
              <a:gd name="connsiteX5" fmla="*/ 1447800 w 1613939"/>
              <a:gd name="connsiteY5" fmla="*/ 76237 h 762260"/>
              <a:gd name="connsiteX6" fmla="*/ 1611086 w 1613939"/>
              <a:gd name="connsiteY6" fmla="*/ 76237 h 762260"/>
              <a:gd name="connsiteX7" fmla="*/ 1545772 w 1613939"/>
              <a:gd name="connsiteY7" fmla="*/ 293951 h 762260"/>
              <a:gd name="connsiteX8" fmla="*/ 1469572 w 1613939"/>
              <a:gd name="connsiteY8" fmla="*/ 424580 h 762260"/>
              <a:gd name="connsiteX9" fmla="*/ 1317172 w 1613939"/>
              <a:gd name="connsiteY9" fmla="*/ 576980 h 762260"/>
              <a:gd name="connsiteX10" fmla="*/ 1045029 w 1613939"/>
              <a:gd name="connsiteY10" fmla="*/ 718494 h 762260"/>
              <a:gd name="connsiteX11" fmla="*/ 805543 w 1613939"/>
              <a:gd name="connsiteY11" fmla="*/ 762037 h 762260"/>
              <a:gd name="connsiteX12" fmla="*/ 533400 w 1613939"/>
              <a:gd name="connsiteY12" fmla="*/ 729379 h 762260"/>
              <a:gd name="connsiteX13" fmla="*/ 326572 w 1613939"/>
              <a:gd name="connsiteY13" fmla="*/ 609636 h 762260"/>
              <a:gd name="connsiteX14" fmla="*/ 152400 w 1613939"/>
              <a:gd name="connsiteY14" fmla="*/ 468122 h 762260"/>
              <a:gd name="connsiteX15" fmla="*/ 65315 w 1613939"/>
              <a:gd name="connsiteY15" fmla="*/ 304837 h 762260"/>
              <a:gd name="connsiteX0" fmla="*/ 0 w 1613939"/>
              <a:gd name="connsiteY0" fmla="*/ 119779 h 762260"/>
              <a:gd name="connsiteX1" fmla="*/ 195943 w 1613939"/>
              <a:gd name="connsiteY1" fmla="*/ 54465 h 762260"/>
              <a:gd name="connsiteX2" fmla="*/ 500743 w 1613939"/>
              <a:gd name="connsiteY2" fmla="*/ 108894 h 762260"/>
              <a:gd name="connsiteX3" fmla="*/ 816429 w 1613939"/>
              <a:gd name="connsiteY3" fmla="*/ 87122 h 762260"/>
              <a:gd name="connsiteX4" fmla="*/ 1175657 w 1613939"/>
              <a:gd name="connsiteY4" fmla="*/ 37 h 762260"/>
              <a:gd name="connsiteX5" fmla="*/ 1447800 w 1613939"/>
              <a:gd name="connsiteY5" fmla="*/ 76237 h 762260"/>
              <a:gd name="connsiteX6" fmla="*/ 1611086 w 1613939"/>
              <a:gd name="connsiteY6" fmla="*/ 76237 h 762260"/>
              <a:gd name="connsiteX7" fmla="*/ 1545772 w 1613939"/>
              <a:gd name="connsiteY7" fmla="*/ 293951 h 762260"/>
              <a:gd name="connsiteX8" fmla="*/ 1469572 w 1613939"/>
              <a:gd name="connsiteY8" fmla="*/ 424580 h 762260"/>
              <a:gd name="connsiteX9" fmla="*/ 1317172 w 1613939"/>
              <a:gd name="connsiteY9" fmla="*/ 576980 h 762260"/>
              <a:gd name="connsiteX10" fmla="*/ 1045029 w 1613939"/>
              <a:gd name="connsiteY10" fmla="*/ 718494 h 762260"/>
              <a:gd name="connsiteX11" fmla="*/ 805543 w 1613939"/>
              <a:gd name="connsiteY11" fmla="*/ 762037 h 762260"/>
              <a:gd name="connsiteX12" fmla="*/ 533400 w 1613939"/>
              <a:gd name="connsiteY12" fmla="*/ 729379 h 762260"/>
              <a:gd name="connsiteX13" fmla="*/ 326572 w 1613939"/>
              <a:gd name="connsiteY13" fmla="*/ 609636 h 762260"/>
              <a:gd name="connsiteX14" fmla="*/ 152400 w 1613939"/>
              <a:gd name="connsiteY14" fmla="*/ 468122 h 762260"/>
              <a:gd name="connsiteX15" fmla="*/ 21772 w 1613939"/>
              <a:gd name="connsiteY15" fmla="*/ 315722 h 762260"/>
              <a:gd name="connsiteX0" fmla="*/ 0 w 1668367"/>
              <a:gd name="connsiteY0" fmla="*/ 108893 h 762260"/>
              <a:gd name="connsiteX1" fmla="*/ 250371 w 1668367"/>
              <a:gd name="connsiteY1" fmla="*/ 54465 h 762260"/>
              <a:gd name="connsiteX2" fmla="*/ 555171 w 1668367"/>
              <a:gd name="connsiteY2" fmla="*/ 108894 h 762260"/>
              <a:gd name="connsiteX3" fmla="*/ 870857 w 1668367"/>
              <a:gd name="connsiteY3" fmla="*/ 87122 h 762260"/>
              <a:gd name="connsiteX4" fmla="*/ 1230085 w 1668367"/>
              <a:gd name="connsiteY4" fmla="*/ 37 h 762260"/>
              <a:gd name="connsiteX5" fmla="*/ 1502228 w 1668367"/>
              <a:gd name="connsiteY5" fmla="*/ 76237 h 762260"/>
              <a:gd name="connsiteX6" fmla="*/ 1665514 w 1668367"/>
              <a:gd name="connsiteY6" fmla="*/ 76237 h 762260"/>
              <a:gd name="connsiteX7" fmla="*/ 1600200 w 1668367"/>
              <a:gd name="connsiteY7" fmla="*/ 293951 h 762260"/>
              <a:gd name="connsiteX8" fmla="*/ 1524000 w 1668367"/>
              <a:gd name="connsiteY8" fmla="*/ 424580 h 762260"/>
              <a:gd name="connsiteX9" fmla="*/ 1371600 w 1668367"/>
              <a:gd name="connsiteY9" fmla="*/ 576980 h 762260"/>
              <a:gd name="connsiteX10" fmla="*/ 1099457 w 1668367"/>
              <a:gd name="connsiteY10" fmla="*/ 718494 h 762260"/>
              <a:gd name="connsiteX11" fmla="*/ 859971 w 1668367"/>
              <a:gd name="connsiteY11" fmla="*/ 762037 h 762260"/>
              <a:gd name="connsiteX12" fmla="*/ 587828 w 1668367"/>
              <a:gd name="connsiteY12" fmla="*/ 729379 h 762260"/>
              <a:gd name="connsiteX13" fmla="*/ 381000 w 1668367"/>
              <a:gd name="connsiteY13" fmla="*/ 609636 h 762260"/>
              <a:gd name="connsiteX14" fmla="*/ 206828 w 1668367"/>
              <a:gd name="connsiteY14" fmla="*/ 468122 h 762260"/>
              <a:gd name="connsiteX15" fmla="*/ 76200 w 1668367"/>
              <a:gd name="connsiteY15" fmla="*/ 315722 h 762260"/>
              <a:gd name="connsiteX0" fmla="*/ 0 w 1603053"/>
              <a:gd name="connsiteY0" fmla="*/ 108893 h 762260"/>
              <a:gd name="connsiteX1" fmla="*/ 185057 w 1603053"/>
              <a:gd name="connsiteY1" fmla="*/ 54465 h 762260"/>
              <a:gd name="connsiteX2" fmla="*/ 489857 w 1603053"/>
              <a:gd name="connsiteY2" fmla="*/ 108894 h 762260"/>
              <a:gd name="connsiteX3" fmla="*/ 805543 w 1603053"/>
              <a:gd name="connsiteY3" fmla="*/ 87122 h 762260"/>
              <a:gd name="connsiteX4" fmla="*/ 1164771 w 1603053"/>
              <a:gd name="connsiteY4" fmla="*/ 37 h 762260"/>
              <a:gd name="connsiteX5" fmla="*/ 1436914 w 1603053"/>
              <a:gd name="connsiteY5" fmla="*/ 76237 h 762260"/>
              <a:gd name="connsiteX6" fmla="*/ 1600200 w 1603053"/>
              <a:gd name="connsiteY6" fmla="*/ 76237 h 762260"/>
              <a:gd name="connsiteX7" fmla="*/ 1534886 w 1603053"/>
              <a:gd name="connsiteY7" fmla="*/ 293951 h 762260"/>
              <a:gd name="connsiteX8" fmla="*/ 1458686 w 1603053"/>
              <a:gd name="connsiteY8" fmla="*/ 424580 h 762260"/>
              <a:gd name="connsiteX9" fmla="*/ 1306286 w 1603053"/>
              <a:gd name="connsiteY9" fmla="*/ 576980 h 762260"/>
              <a:gd name="connsiteX10" fmla="*/ 1034143 w 1603053"/>
              <a:gd name="connsiteY10" fmla="*/ 718494 h 762260"/>
              <a:gd name="connsiteX11" fmla="*/ 794657 w 1603053"/>
              <a:gd name="connsiteY11" fmla="*/ 762037 h 762260"/>
              <a:gd name="connsiteX12" fmla="*/ 522514 w 1603053"/>
              <a:gd name="connsiteY12" fmla="*/ 729379 h 762260"/>
              <a:gd name="connsiteX13" fmla="*/ 315686 w 1603053"/>
              <a:gd name="connsiteY13" fmla="*/ 609636 h 762260"/>
              <a:gd name="connsiteX14" fmla="*/ 141514 w 1603053"/>
              <a:gd name="connsiteY14" fmla="*/ 468122 h 762260"/>
              <a:gd name="connsiteX15" fmla="*/ 10886 w 1603053"/>
              <a:gd name="connsiteY15" fmla="*/ 315722 h 762260"/>
              <a:gd name="connsiteX0" fmla="*/ 0 w 1657481"/>
              <a:gd name="connsiteY0" fmla="*/ 98007 h 762260"/>
              <a:gd name="connsiteX1" fmla="*/ 239485 w 1657481"/>
              <a:gd name="connsiteY1" fmla="*/ 54465 h 762260"/>
              <a:gd name="connsiteX2" fmla="*/ 544285 w 1657481"/>
              <a:gd name="connsiteY2" fmla="*/ 108894 h 762260"/>
              <a:gd name="connsiteX3" fmla="*/ 859971 w 1657481"/>
              <a:gd name="connsiteY3" fmla="*/ 87122 h 762260"/>
              <a:gd name="connsiteX4" fmla="*/ 1219199 w 1657481"/>
              <a:gd name="connsiteY4" fmla="*/ 37 h 762260"/>
              <a:gd name="connsiteX5" fmla="*/ 1491342 w 1657481"/>
              <a:gd name="connsiteY5" fmla="*/ 76237 h 762260"/>
              <a:gd name="connsiteX6" fmla="*/ 1654628 w 1657481"/>
              <a:gd name="connsiteY6" fmla="*/ 76237 h 762260"/>
              <a:gd name="connsiteX7" fmla="*/ 1589314 w 1657481"/>
              <a:gd name="connsiteY7" fmla="*/ 293951 h 762260"/>
              <a:gd name="connsiteX8" fmla="*/ 1513114 w 1657481"/>
              <a:gd name="connsiteY8" fmla="*/ 424580 h 762260"/>
              <a:gd name="connsiteX9" fmla="*/ 1360714 w 1657481"/>
              <a:gd name="connsiteY9" fmla="*/ 576980 h 762260"/>
              <a:gd name="connsiteX10" fmla="*/ 1088571 w 1657481"/>
              <a:gd name="connsiteY10" fmla="*/ 718494 h 762260"/>
              <a:gd name="connsiteX11" fmla="*/ 849085 w 1657481"/>
              <a:gd name="connsiteY11" fmla="*/ 762037 h 762260"/>
              <a:gd name="connsiteX12" fmla="*/ 576942 w 1657481"/>
              <a:gd name="connsiteY12" fmla="*/ 729379 h 762260"/>
              <a:gd name="connsiteX13" fmla="*/ 370114 w 1657481"/>
              <a:gd name="connsiteY13" fmla="*/ 609636 h 762260"/>
              <a:gd name="connsiteX14" fmla="*/ 195942 w 1657481"/>
              <a:gd name="connsiteY14" fmla="*/ 468122 h 762260"/>
              <a:gd name="connsiteX15" fmla="*/ 65314 w 1657481"/>
              <a:gd name="connsiteY15" fmla="*/ 315722 h 762260"/>
              <a:gd name="connsiteX0" fmla="*/ 0 w 1657481"/>
              <a:gd name="connsiteY0" fmla="*/ 98007 h 762260"/>
              <a:gd name="connsiteX1" fmla="*/ 239485 w 1657481"/>
              <a:gd name="connsiteY1" fmla="*/ 54465 h 762260"/>
              <a:gd name="connsiteX2" fmla="*/ 544285 w 1657481"/>
              <a:gd name="connsiteY2" fmla="*/ 108894 h 762260"/>
              <a:gd name="connsiteX3" fmla="*/ 859971 w 1657481"/>
              <a:gd name="connsiteY3" fmla="*/ 87122 h 762260"/>
              <a:gd name="connsiteX4" fmla="*/ 1219199 w 1657481"/>
              <a:gd name="connsiteY4" fmla="*/ 37 h 762260"/>
              <a:gd name="connsiteX5" fmla="*/ 1491342 w 1657481"/>
              <a:gd name="connsiteY5" fmla="*/ 76237 h 762260"/>
              <a:gd name="connsiteX6" fmla="*/ 1654628 w 1657481"/>
              <a:gd name="connsiteY6" fmla="*/ 76237 h 762260"/>
              <a:gd name="connsiteX7" fmla="*/ 1589314 w 1657481"/>
              <a:gd name="connsiteY7" fmla="*/ 293951 h 762260"/>
              <a:gd name="connsiteX8" fmla="*/ 1513114 w 1657481"/>
              <a:gd name="connsiteY8" fmla="*/ 424580 h 762260"/>
              <a:gd name="connsiteX9" fmla="*/ 1360714 w 1657481"/>
              <a:gd name="connsiteY9" fmla="*/ 576980 h 762260"/>
              <a:gd name="connsiteX10" fmla="*/ 1088571 w 1657481"/>
              <a:gd name="connsiteY10" fmla="*/ 718494 h 762260"/>
              <a:gd name="connsiteX11" fmla="*/ 849085 w 1657481"/>
              <a:gd name="connsiteY11" fmla="*/ 762037 h 762260"/>
              <a:gd name="connsiteX12" fmla="*/ 576942 w 1657481"/>
              <a:gd name="connsiteY12" fmla="*/ 729379 h 762260"/>
              <a:gd name="connsiteX13" fmla="*/ 370114 w 1657481"/>
              <a:gd name="connsiteY13" fmla="*/ 609636 h 762260"/>
              <a:gd name="connsiteX14" fmla="*/ 195942 w 1657481"/>
              <a:gd name="connsiteY14" fmla="*/ 468122 h 762260"/>
              <a:gd name="connsiteX15" fmla="*/ 119743 w 1657481"/>
              <a:gd name="connsiteY15" fmla="*/ 315722 h 762260"/>
              <a:gd name="connsiteX0" fmla="*/ 0 w 1657481"/>
              <a:gd name="connsiteY0" fmla="*/ 98007 h 762260"/>
              <a:gd name="connsiteX1" fmla="*/ 239485 w 1657481"/>
              <a:gd name="connsiteY1" fmla="*/ 54465 h 762260"/>
              <a:gd name="connsiteX2" fmla="*/ 544285 w 1657481"/>
              <a:gd name="connsiteY2" fmla="*/ 108894 h 762260"/>
              <a:gd name="connsiteX3" fmla="*/ 859971 w 1657481"/>
              <a:gd name="connsiteY3" fmla="*/ 87122 h 762260"/>
              <a:gd name="connsiteX4" fmla="*/ 1219199 w 1657481"/>
              <a:gd name="connsiteY4" fmla="*/ 37 h 762260"/>
              <a:gd name="connsiteX5" fmla="*/ 1491342 w 1657481"/>
              <a:gd name="connsiteY5" fmla="*/ 76237 h 762260"/>
              <a:gd name="connsiteX6" fmla="*/ 1654628 w 1657481"/>
              <a:gd name="connsiteY6" fmla="*/ 76237 h 762260"/>
              <a:gd name="connsiteX7" fmla="*/ 1589314 w 1657481"/>
              <a:gd name="connsiteY7" fmla="*/ 293951 h 762260"/>
              <a:gd name="connsiteX8" fmla="*/ 1513114 w 1657481"/>
              <a:gd name="connsiteY8" fmla="*/ 424580 h 762260"/>
              <a:gd name="connsiteX9" fmla="*/ 1360714 w 1657481"/>
              <a:gd name="connsiteY9" fmla="*/ 576980 h 762260"/>
              <a:gd name="connsiteX10" fmla="*/ 1088571 w 1657481"/>
              <a:gd name="connsiteY10" fmla="*/ 718494 h 762260"/>
              <a:gd name="connsiteX11" fmla="*/ 849085 w 1657481"/>
              <a:gd name="connsiteY11" fmla="*/ 762037 h 762260"/>
              <a:gd name="connsiteX12" fmla="*/ 576942 w 1657481"/>
              <a:gd name="connsiteY12" fmla="*/ 729379 h 762260"/>
              <a:gd name="connsiteX13" fmla="*/ 370114 w 1657481"/>
              <a:gd name="connsiteY13" fmla="*/ 609636 h 762260"/>
              <a:gd name="connsiteX14" fmla="*/ 239484 w 1657481"/>
              <a:gd name="connsiteY14" fmla="*/ 468122 h 762260"/>
              <a:gd name="connsiteX15" fmla="*/ 119743 w 1657481"/>
              <a:gd name="connsiteY15" fmla="*/ 315722 h 762260"/>
              <a:gd name="connsiteX0" fmla="*/ 0 w 1657481"/>
              <a:gd name="connsiteY0" fmla="*/ 98007 h 762037"/>
              <a:gd name="connsiteX1" fmla="*/ 239485 w 1657481"/>
              <a:gd name="connsiteY1" fmla="*/ 54465 h 762037"/>
              <a:gd name="connsiteX2" fmla="*/ 544285 w 1657481"/>
              <a:gd name="connsiteY2" fmla="*/ 108894 h 762037"/>
              <a:gd name="connsiteX3" fmla="*/ 859971 w 1657481"/>
              <a:gd name="connsiteY3" fmla="*/ 87122 h 762037"/>
              <a:gd name="connsiteX4" fmla="*/ 1219199 w 1657481"/>
              <a:gd name="connsiteY4" fmla="*/ 37 h 762037"/>
              <a:gd name="connsiteX5" fmla="*/ 1491342 w 1657481"/>
              <a:gd name="connsiteY5" fmla="*/ 76237 h 762037"/>
              <a:gd name="connsiteX6" fmla="*/ 1654628 w 1657481"/>
              <a:gd name="connsiteY6" fmla="*/ 76237 h 762037"/>
              <a:gd name="connsiteX7" fmla="*/ 1589314 w 1657481"/>
              <a:gd name="connsiteY7" fmla="*/ 293951 h 762037"/>
              <a:gd name="connsiteX8" fmla="*/ 1513114 w 1657481"/>
              <a:gd name="connsiteY8" fmla="*/ 424580 h 762037"/>
              <a:gd name="connsiteX9" fmla="*/ 1360714 w 1657481"/>
              <a:gd name="connsiteY9" fmla="*/ 576980 h 762037"/>
              <a:gd name="connsiteX10" fmla="*/ 1088571 w 1657481"/>
              <a:gd name="connsiteY10" fmla="*/ 718494 h 762037"/>
              <a:gd name="connsiteX11" fmla="*/ 849085 w 1657481"/>
              <a:gd name="connsiteY11" fmla="*/ 762037 h 762037"/>
              <a:gd name="connsiteX12" fmla="*/ 555170 w 1657481"/>
              <a:gd name="connsiteY12" fmla="*/ 718494 h 762037"/>
              <a:gd name="connsiteX13" fmla="*/ 370114 w 1657481"/>
              <a:gd name="connsiteY13" fmla="*/ 609636 h 762037"/>
              <a:gd name="connsiteX14" fmla="*/ 239484 w 1657481"/>
              <a:gd name="connsiteY14" fmla="*/ 468122 h 762037"/>
              <a:gd name="connsiteX15" fmla="*/ 119743 w 1657481"/>
              <a:gd name="connsiteY15" fmla="*/ 315722 h 762037"/>
              <a:gd name="connsiteX0" fmla="*/ 0 w 1657481"/>
              <a:gd name="connsiteY0" fmla="*/ 98007 h 762037"/>
              <a:gd name="connsiteX1" fmla="*/ 239485 w 1657481"/>
              <a:gd name="connsiteY1" fmla="*/ 54465 h 762037"/>
              <a:gd name="connsiteX2" fmla="*/ 544285 w 1657481"/>
              <a:gd name="connsiteY2" fmla="*/ 108894 h 762037"/>
              <a:gd name="connsiteX3" fmla="*/ 859971 w 1657481"/>
              <a:gd name="connsiteY3" fmla="*/ 87122 h 762037"/>
              <a:gd name="connsiteX4" fmla="*/ 1219199 w 1657481"/>
              <a:gd name="connsiteY4" fmla="*/ 37 h 762037"/>
              <a:gd name="connsiteX5" fmla="*/ 1491342 w 1657481"/>
              <a:gd name="connsiteY5" fmla="*/ 76237 h 762037"/>
              <a:gd name="connsiteX6" fmla="*/ 1654628 w 1657481"/>
              <a:gd name="connsiteY6" fmla="*/ 76237 h 762037"/>
              <a:gd name="connsiteX7" fmla="*/ 1589314 w 1657481"/>
              <a:gd name="connsiteY7" fmla="*/ 293951 h 762037"/>
              <a:gd name="connsiteX8" fmla="*/ 1513114 w 1657481"/>
              <a:gd name="connsiteY8" fmla="*/ 424580 h 762037"/>
              <a:gd name="connsiteX9" fmla="*/ 1328057 w 1657481"/>
              <a:gd name="connsiteY9" fmla="*/ 609637 h 762037"/>
              <a:gd name="connsiteX10" fmla="*/ 1088571 w 1657481"/>
              <a:gd name="connsiteY10" fmla="*/ 718494 h 762037"/>
              <a:gd name="connsiteX11" fmla="*/ 849085 w 1657481"/>
              <a:gd name="connsiteY11" fmla="*/ 762037 h 762037"/>
              <a:gd name="connsiteX12" fmla="*/ 555170 w 1657481"/>
              <a:gd name="connsiteY12" fmla="*/ 718494 h 762037"/>
              <a:gd name="connsiteX13" fmla="*/ 370114 w 1657481"/>
              <a:gd name="connsiteY13" fmla="*/ 609636 h 762037"/>
              <a:gd name="connsiteX14" fmla="*/ 239484 w 1657481"/>
              <a:gd name="connsiteY14" fmla="*/ 468122 h 762037"/>
              <a:gd name="connsiteX15" fmla="*/ 119743 w 1657481"/>
              <a:gd name="connsiteY15" fmla="*/ 315722 h 762037"/>
              <a:gd name="connsiteX0" fmla="*/ 0 w 1657481"/>
              <a:gd name="connsiteY0" fmla="*/ 98007 h 762037"/>
              <a:gd name="connsiteX1" fmla="*/ 239485 w 1657481"/>
              <a:gd name="connsiteY1" fmla="*/ 54465 h 762037"/>
              <a:gd name="connsiteX2" fmla="*/ 544285 w 1657481"/>
              <a:gd name="connsiteY2" fmla="*/ 108894 h 762037"/>
              <a:gd name="connsiteX3" fmla="*/ 859971 w 1657481"/>
              <a:gd name="connsiteY3" fmla="*/ 87122 h 762037"/>
              <a:gd name="connsiteX4" fmla="*/ 1219199 w 1657481"/>
              <a:gd name="connsiteY4" fmla="*/ 37 h 762037"/>
              <a:gd name="connsiteX5" fmla="*/ 1491342 w 1657481"/>
              <a:gd name="connsiteY5" fmla="*/ 76237 h 762037"/>
              <a:gd name="connsiteX6" fmla="*/ 1654628 w 1657481"/>
              <a:gd name="connsiteY6" fmla="*/ 76237 h 762037"/>
              <a:gd name="connsiteX7" fmla="*/ 1589314 w 1657481"/>
              <a:gd name="connsiteY7" fmla="*/ 293951 h 762037"/>
              <a:gd name="connsiteX8" fmla="*/ 1513114 w 1657481"/>
              <a:gd name="connsiteY8" fmla="*/ 424580 h 762037"/>
              <a:gd name="connsiteX9" fmla="*/ 1328057 w 1657481"/>
              <a:gd name="connsiteY9" fmla="*/ 609637 h 762037"/>
              <a:gd name="connsiteX10" fmla="*/ 1088571 w 1657481"/>
              <a:gd name="connsiteY10" fmla="*/ 718494 h 762037"/>
              <a:gd name="connsiteX11" fmla="*/ 849085 w 1657481"/>
              <a:gd name="connsiteY11" fmla="*/ 762037 h 762037"/>
              <a:gd name="connsiteX12" fmla="*/ 555170 w 1657481"/>
              <a:gd name="connsiteY12" fmla="*/ 718494 h 762037"/>
              <a:gd name="connsiteX13" fmla="*/ 370114 w 1657481"/>
              <a:gd name="connsiteY13" fmla="*/ 609636 h 762037"/>
              <a:gd name="connsiteX14" fmla="*/ 239484 w 1657481"/>
              <a:gd name="connsiteY14" fmla="*/ 468122 h 762037"/>
              <a:gd name="connsiteX15" fmla="*/ 76200 w 1657481"/>
              <a:gd name="connsiteY15" fmla="*/ 283065 h 762037"/>
              <a:gd name="connsiteX0" fmla="*/ 0 w 1657481"/>
              <a:gd name="connsiteY0" fmla="*/ 98007 h 762037"/>
              <a:gd name="connsiteX1" fmla="*/ 239485 w 1657481"/>
              <a:gd name="connsiteY1" fmla="*/ 54465 h 762037"/>
              <a:gd name="connsiteX2" fmla="*/ 544285 w 1657481"/>
              <a:gd name="connsiteY2" fmla="*/ 108894 h 762037"/>
              <a:gd name="connsiteX3" fmla="*/ 859971 w 1657481"/>
              <a:gd name="connsiteY3" fmla="*/ 87122 h 762037"/>
              <a:gd name="connsiteX4" fmla="*/ 1219199 w 1657481"/>
              <a:gd name="connsiteY4" fmla="*/ 37 h 762037"/>
              <a:gd name="connsiteX5" fmla="*/ 1491342 w 1657481"/>
              <a:gd name="connsiteY5" fmla="*/ 76237 h 762037"/>
              <a:gd name="connsiteX6" fmla="*/ 1654628 w 1657481"/>
              <a:gd name="connsiteY6" fmla="*/ 76237 h 762037"/>
              <a:gd name="connsiteX7" fmla="*/ 1589314 w 1657481"/>
              <a:gd name="connsiteY7" fmla="*/ 293951 h 762037"/>
              <a:gd name="connsiteX8" fmla="*/ 1513114 w 1657481"/>
              <a:gd name="connsiteY8" fmla="*/ 424580 h 762037"/>
              <a:gd name="connsiteX9" fmla="*/ 1328057 w 1657481"/>
              <a:gd name="connsiteY9" fmla="*/ 609637 h 762037"/>
              <a:gd name="connsiteX10" fmla="*/ 1088571 w 1657481"/>
              <a:gd name="connsiteY10" fmla="*/ 718494 h 762037"/>
              <a:gd name="connsiteX11" fmla="*/ 849085 w 1657481"/>
              <a:gd name="connsiteY11" fmla="*/ 762037 h 762037"/>
              <a:gd name="connsiteX12" fmla="*/ 555170 w 1657481"/>
              <a:gd name="connsiteY12" fmla="*/ 718494 h 762037"/>
              <a:gd name="connsiteX13" fmla="*/ 370114 w 1657481"/>
              <a:gd name="connsiteY13" fmla="*/ 609636 h 762037"/>
              <a:gd name="connsiteX14" fmla="*/ 239484 w 1657481"/>
              <a:gd name="connsiteY14" fmla="*/ 500779 h 762037"/>
              <a:gd name="connsiteX15" fmla="*/ 76200 w 1657481"/>
              <a:gd name="connsiteY15" fmla="*/ 283065 h 762037"/>
              <a:gd name="connsiteX0" fmla="*/ 0 w 1733880"/>
              <a:gd name="connsiteY0" fmla="*/ 98007 h 762037"/>
              <a:gd name="connsiteX1" fmla="*/ 239485 w 1733880"/>
              <a:gd name="connsiteY1" fmla="*/ 54465 h 762037"/>
              <a:gd name="connsiteX2" fmla="*/ 544285 w 1733880"/>
              <a:gd name="connsiteY2" fmla="*/ 108894 h 762037"/>
              <a:gd name="connsiteX3" fmla="*/ 859971 w 1733880"/>
              <a:gd name="connsiteY3" fmla="*/ 87122 h 762037"/>
              <a:gd name="connsiteX4" fmla="*/ 1219199 w 1733880"/>
              <a:gd name="connsiteY4" fmla="*/ 37 h 762037"/>
              <a:gd name="connsiteX5" fmla="*/ 1491342 w 1733880"/>
              <a:gd name="connsiteY5" fmla="*/ 76237 h 762037"/>
              <a:gd name="connsiteX6" fmla="*/ 1732394 w 1733880"/>
              <a:gd name="connsiteY6" fmla="*/ 76236 h 762037"/>
              <a:gd name="connsiteX7" fmla="*/ 1589314 w 1733880"/>
              <a:gd name="connsiteY7" fmla="*/ 293951 h 762037"/>
              <a:gd name="connsiteX8" fmla="*/ 1513114 w 1733880"/>
              <a:gd name="connsiteY8" fmla="*/ 424580 h 762037"/>
              <a:gd name="connsiteX9" fmla="*/ 1328057 w 1733880"/>
              <a:gd name="connsiteY9" fmla="*/ 609637 h 762037"/>
              <a:gd name="connsiteX10" fmla="*/ 1088571 w 1733880"/>
              <a:gd name="connsiteY10" fmla="*/ 718494 h 762037"/>
              <a:gd name="connsiteX11" fmla="*/ 849085 w 1733880"/>
              <a:gd name="connsiteY11" fmla="*/ 762037 h 762037"/>
              <a:gd name="connsiteX12" fmla="*/ 555170 w 1733880"/>
              <a:gd name="connsiteY12" fmla="*/ 718494 h 762037"/>
              <a:gd name="connsiteX13" fmla="*/ 370114 w 1733880"/>
              <a:gd name="connsiteY13" fmla="*/ 609636 h 762037"/>
              <a:gd name="connsiteX14" fmla="*/ 239484 w 1733880"/>
              <a:gd name="connsiteY14" fmla="*/ 500779 h 762037"/>
              <a:gd name="connsiteX15" fmla="*/ 76200 w 1733880"/>
              <a:gd name="connsiteY15" fmla="*/ 283065 h 762037"/>
              <a:gd name="connsiteX0" fmla="*/ 0 w 1738259"/>
              <a:gd name="connsiteY0" fmla="*/ 98007 h 762037"/>
              <a:gd name="connsiteX1" fmla="*/ 239485 w 1738259"/>
              <a:gd name="connsiteY1" fmla="*/ 54465 h 762037"/>
              <a:gd name="connsiteX2" fmla="*/ 544285 w 1738259"/>
              <a:gd name="connsiteY2" fmla="*/ 108894 h 762037"/>
              <a:gd name="connsiteX3" fmla="*/ 859971 w 1738259"/>
              <a:gd name="connsiteY3" fmla="*/ 87122 h 762037"/>
              <a:gd name="connsiteX4" fmla="*/ 1219199 w 1738259"/>
              <a:gd name="connsiteY4" fmla="*/ 37 h 762037"/>
              <a:gd name="connsiteX5" fmla="*/ 1491342 w 1738259"/>
              <a:gd name="connsiteY5" fmla="*/ 76237 h 762037"/>
              <a:gd name="connsiteX6" fmla="*/ 1732394 w 1738259"/>
              <a:gd name="connsiteY6" fmla="*/ 76236 h 762037"/>
              <a:gd name="connsiteX7" fmla="*/ 1651528 w 1738259"/>
              <a:gd name="connsiteY7" fmla="*/ 277545 h 762037"/>
              <a:gd name="connsiteX8" fmla="*/ 1513114 w 1738259"/>
              <a:gd name="connsiteY8" fmla="*/ 424580 h 762037"/>
              <a:gd name="connsiteX9" fmla="*/ 1328057 w 1738259"/>
              <a:gd name="connsiteY9" fmla="*/ 609637 h 762037"/>
              <a:gd name="connsiteX10" fmla="*/ 1088571 w 1738259"/>
              <a:gd name="connsiteY10" fmla="*/ 718494 h 762037"/>
              <a:gd name="connsiteX11" fmla="*/ 849085 w 1738259"/>
              <a:gd name="connsiteY11" fmla="*/ 762037 h 762037"/>
              <a:gd name="connsiteX12" fmla="*/ 555170 w 1738259"/>
              <a:gd name="connsiteY12" fmla="*/ 718494 h 762037"/>
              <a:gd name="connsiteX13" fmla="*/ 370114 w 1738259"/>
              <a:gd name="connsiteY13" fmla="*/ 609636 h 762037"/>
              <a:gd name="connsiteX14" fmla="*/ 239484 w 1738259"/>
              <a:gd name="connsiteY14" fmla="*/ 500779 h 762037"/>
              <a:gd name="connsiteX15" fmla="*/ 76200 w 1738259"/>
              <a:gd name="connsiteY15" fmla="*/ 283065 h 762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738259" h="762037">
                <a:moveTo>
                  <a:pt x="0" y="98007"/>
                </a:moveTo>
                <a:cubicBezTo>
                  <a:pt x="65314" y="61721"/>
                  <a:pt x="148771" y="52651"/>
                  <a:pt x="239485" y="54465"/>
                </a:cubicBezTo>
                <a:cubicBezTo>
                  <a:pt x="330199" y="56279"/>
                  <a:pt x="440871" y="103451"/>
                  <a:pt x="544285" y="108894"/>
                </a:cubicBezTo>
                <a:cubicBezTo>
                  <a:pt x="647699" y="114337"/>
                  <a:pt x="747485" y="105265"/>
                  <a:pt x="859971" y="87122"/>
                </a:cubicBezTo>
                <a:cubicBezTo>
                  <a:pt x="972457" y="68979"/>
                  <a:pt x="1113971" y="1851"/>
                  <a:pt x="1219199" y="37"/>
                </a:cubicBezTo>
                <a:cubicBezTo>
                  <a:pt x="1324428" y="-1777"/>
                  <a:pt x="1405810" y="63537"/>
                  <a:pt x="1491342" y="76237"/>
                </a:cubicBezTo>
                <a:cubicBezTo>
                  <a:pt x="1576874" y="88937"/>
                  <a:pt x="1705696" y="42685"/>
                  <a:pt x="1732394" y="76236"/>
                </a:cubicBezTo>
                <a:cubicBezTo>
                  <a:pt x="1759092" y="109787"/>
                  <a:pt x="1688075" y="219488"/>
                  <a:pt x="1651528" y="277545"/>
                </a:cubicBezTo>
                <a:cubicBezTo>
                  <a:pt x="1614981" y="335602"/>
                  <a:pt x="1567026" y="369231"/>
                  <a:pt x="1513114" y="424580"/>
                </a:cubicBezTo>
                <a:cubicBezTo>
                  <a:pt x="1459202" y="479929"/>
                  <a:pt x="1398814" y="560651"/>
                  <a:pt x="1328057" y="609637"/>
                </a:cubicBezTo>
                <a:cubicBezTo>
                  <a:pt x="1257300" y="658623"/>
                  <a:pt x="1168400" y="693094"/>
                  <a:pt x="1088571" y="718494"/>
                </a:cubicBezTo>
                <a:cubicBezTo>
                  <a:pt x="1008742" y="743894"/>
                  <a:pt x="937985" y="762037"/>
                  <a:pt x="849085" y="762037"/>
                </a:cubicBezTo>
                <a:cubicBezTo>
                  <a:pt x="760185" y="762037"/>
                  <a:pt x="634999" y="743894"/>
                  <a:pt x="555170" y="718494"/>
                </a:cubicBezTo>
                <a:cubicBezTo>
                  <a:pt x="475342" y="693094"/>
                  <a:pt x="422728" y="645922"/>
                  <a:pt x="370114" y="609636"/>
                </a:cubicBezTo>
                <a:cubicBezTo>
                  <a:pt x="317500" y="573350"/>
                  <a:pt x="288470" y="555207"/>
                  <a:pt x="239484" y="500779"/>
                </a:cubicBezTo>
                <a:cubicBezTo>
                  <a:pt x="190498" y="446351"/>
                  <a:pt x="108857" y="332958"/>
                  <a:pt x="76200" y="283065"/>
                </a:cubicBezTo>
              </a:path>
            </a:pathLst>
          </a:custGeom>
          <a:gradFill flip="none" rotWithShape="1">
            <a:gsLst>
              <a:gs pos="0">
                <a:srgbClr val="00B0F0">
                  <a:shade val="30000"/>
                  <a:satMod val="115000"/>
                </a:srgbClr>
              </a:gs>
              <a:gs pos="50000">
                <a:srgbClr val="00B0F0">
                  <a:shade val="67500"/>
                  <a:satMod val="115000"/>
                </a:srgbClr>
              </a:gs>
              <a:gs pos="100000">
                <a:srgbClr val="00B0F0">
                  <a:shade val="100000"/>
                  <a:satMod val="115000"/>
                </a:srgbClr>
              </a:gs>
            </a:gsLst>
            <a:lin ang="162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8" name="Freeform 77"/>
          <p:cNvSpPr/>
          <p:nvPr/>
        </p:nvSpPr>
        <p:spPr>
          <a:xfrm>
            <a:off x="5620512" y="2773559"/>
            <a:ext cx="766906" cy="180941"/>
          </a:xfrm>
          <a:custGeom>
            <a:avLst/>
            <a:gdLst>
              <a:gd name="connsiteX0" fmla="*/ 0 w 1678283"/>
              <a:gd name="connsiteY0" fmla="*/ 130665 h 763262"/>
              <a:gd name="connsiteX1" fmla="*/ 217714 w 1678283"/>
              <a:gd name="connsiteY1" fmla="*/ 54465 h 763262"/>
              <a:gd name="connsiteX2" fmla="*/ 522514 w 1678283"/>
              <a:gd name="connsiteY2" fmla="*/ 108894 h 763262"/>
              <a:gd name="connsiteX3" fmla="*/ 838200 w 1678283"/>
              <a:gd name="connsiteY3" fmla="*/ 87122 h 763262"/>
              <a:gd name="connsiteX4" fmla="*/ 1197428 w 1678283"/>
              <a:gd name="connsiteY4" fmla="*/ 37 h 763262"/>
              <a:gd name="connsiteX5" fmla="*/ 1469571 w 1678283"/>
              <a:gd name="connsiteY5" fmla="*/ 76237 h 763262"/>
              <a:gd name="connsiteX6" fmla="*/ 1676400 w 1678283"/>
              <a:gd name="connsiteY6" fmla="*/ 76237 h 763262"/>
              <a:gd name="connsiteX7" fmla="*/ 1567543 w 1678283"/>
              <a:gd name="connsiteY7" fmla="*/ 272180 h 763262"/>
              <a:gd name="connsiteX8" fmla="*/ 1491343 w 1678283"/>
              <a:gd name="connsiteY8" fmla="*/ 424580 h 763262"/>
              <a:gd name="connsiteX9" fmla="*/ 1251857 w 1678283"/>
              <a:gd name="connsiteY9" fmla="*/ 631408 h 763262"/>
              <a:gd name="connsiteX10" fmla="*/ 1066800 w 1678283"/>
              <a:gd name="connsiteY10" fmla="*/ 718494 h 763262"/>
              <a:gd name="connsiteX11" fmla="*/ 827314 w 1678283"/>
              <a:gd name="connsiteY11" fmla="*/ 762037 h 763262"/>
              <a:gd name="connsiteX12" fmla="*/ 544285 w 1678283"/>
              <a:gd name="connsiteY12" fmla="*/ 740265 h 763262"/>
              <a:gd name="connsiteX13" fmla="*/ 326571 w 1678283"/>
              <a:gd name="connsiteY13" fmla="*/ 631408 h 763262"/>
              <a:gd name="connsiteX14" fmla="*/ 174171 w 1678283"/>
              <a:gd name="connsiteY14" fmla="*/ 468122 h 763262"/>
              <a:gd name="connsiteX15" fmla="*/ 65314 w 1678283"/>
              <a:gd name="connsiteY15" fmla="*/ 315722 h 763262"/>
              <a:gd name="connsiteX0" fmla="*/ 0 w 1678283"/>
              <a:gd name="connsiteY0" fmla="*/ 130665 h 763262"/>
              <a:gd name="connsiteX1" fmla="*/ 217714 w 1678283"/>
              <a:gd name="connsiteY1" fmla="*/ 54465 h 763262"/>
              <a:gd name="connsiteX2" fmla="*/ 522514 w 1678283"/>
              <a:gd name="connsiteY2" fmla="*/ 108894 h 763262"/>
              <a:gd name="connsiteX3" fmla="*/ 838200 w 1678283"/>
              <a:gd name="connsiteY3" fmla="*/ 87122 h 763262"/>
              <a:gd name="connsiteX4" fmla="*/ 1197428 w 1678283"/>
              <a:gd name="connsiteY4" fmla="*/ 37 h 763262"/>
              <a:gd name="connsiteX5" fmla="*/ 1469571 w 1678283"/>
              <a:gd name="connsiteY5" fmla="*/ 76237 h 763262"/>
              <a:gd name="connsiteX6" fmla="*/ 1676400 w 1678283"/>
              <a:gd name="connsiteY6" fmla="*/ 76237 h 763262"/>
              <a:gd name="connsiteX7" fmla="*/ 1567543 w 1678283"/>
              <a:gd name="connsiteY7" fmla="*/ 293951 h 763262"/>
              <a:gd name="connsiteX8" fmla="*/ 1491343 w 1678283"/>
              <a:gd name="connsiteY8" fmla="*/ 424580 h 763262"/>
              <a:gd name="connsiteX9" fmla="*/ 1251857 w 1678283"/>
              <a:gd name="connsiteY9" fmla="*/ 631408 h 763262"/>
              <a:gd name="connsiteX10" fmla="*/ 1066800 w 1678283"/>
              <a:gd name="connsiteY10" fmla="*/ 718494 h 763262"/>
              <a:gd name="connsiteX11" fmla="*/ 827314 w 1678283"/>
              <a:gd name="connsiteY11" fmla="*/ 762037 h 763262"/>
              <a:gd name="connsiteX12" fmla="*/ 544285 w 1678283"/>
              <a:gd name="connsiteY12" fmla="*/ 740265 h 763262"/>
              <a:gd name="connsiteX13" fmla="*/ 326571 w 1678283"/>
              <a:gd name="connsiteY13" fmla="*/ 631408 h 763262"/>
              <a:gd name="connsiteX14" fmla="*/ 174171 w 1678283"/>
              <a:gd name="connsiteY14" fmla="*/ 468122 h 763262"/>
              <a:gd name="connsiteX15" fmla="*/ 65314 w 1678283"/>
              <a:gd name="connsiteY15" fmla="*/ 315722 h 763262"/>
              <a:gd name="connsiteX0" fmla="*/ 0 w 1635710"/>
              <a:gd name="connsiteY0" fmla="*/ 130665 h 763262"/>
              <a:gd name="connsiteX1" fmla="*/ 217714 w 1635710"/>
              <a:gd name="connsiteY1" fmla="*/ 54465 h 763262"/>
              <a:gd name="connsiteX2" fmla="*/ 522514 w 1635710"/>
              <a:gd name="connsiteY2" fmla="*/ 108894 h 763262"/>
              <a:gd name="connsiteX3" fmla="*/ 838200 w 1635710"/>
              <a:gd name="connsiteY3" fmla="*/ 87122 h 763262"/>
              <a:gd name="connsiteX4" fmla="*/ 1197428 w 1635710"/>
              <a:gd name="connsiteY4" fmla="*/ 37 h 763262"/>
              <a:gd name="connsiteX5" fmla="*/ 1469571 w 1635710"/>
              <a:gd name="connsiteY5" fmla="*/ 76237 h 763262"/>
              <a:gd name="connsiteX6" fmla="*/ 1632857 w 1635710"/>
              <a:gd name="connsiteY6" fmla="*/ 76237 h 763262"/>
              <a:gd name="connsiteX7" fmla="*/ 1567543 w 1635710"/>
              <a:gd name="connsiteY7" fmla="*/ 293951 h 763262"/>
              <a:gd name="connsiteX8" fmla="*/ 1491343 w 1635710"/>
              <a:gd name="connsiteY8" fmla="*/ 424580 h 763262"/>
              <a:gd name="connsiteX9" fmla="*/ 1251857 w 1635710"/>
              <a:gd name="connsiteY9" fmla="*/ 631408 h 763262"/>
              <a:gd name="connsiteX10" fmla="*/ 1066800 w 1635710"/>
              <a:gd name="connsiteY10" fmla="*/ 718494 h 763262"/>
              <a:gd name="connsiteX11" fmla="*/ 827314 w 1635710"/>
              <a:gd name="connsiteY11" fmla="*/ 762037 h 763262"/>
              <a:gd name="connsiteX12" fmla="*/ 544285 w 1635710"/>
              <a:gd name="connsiteY12" fmla="*/ 740265 h 763262"/>
              <a:gd name="connsiteX13" fmla="*/ 326571 w 1635710"/>
              <a:gd name="connsiteY13" fmla="*/ 631408 h 763262"/>
              <a:gd name="connsiteX14" fmla="*/ 174171 w 1635710"/>
              <a:gd name="connsiteY14" fmla="*/ 468122 h 763262"/>
              <a:gd name="connsiteX15" fmla="*/ 65314 w 1635710"/>
              <a:gd name="connsiteY15" fmla="*/ 315722 h 763262"/>
              <a:gd name="connsiteX0" fmla="*/ 0 w 1635710"/>
              <a:gd name="connsiteY0" fmla="*/ 130665 h 763262"/>
              <a:gd name="connsiteX1" fmla="*/ 217714 w 1635710"/>
              <a:gd name="connsiteY1" fmla="*/ 54465 h 763262"/>
              <a:gd name="connsiteX2" fmla="*/ 522514 w 1635710"/>
              <a:gd name="connsiteY2" fmla="*/ 108894 h 763262"/>
              <a:gd name="connsiteX3" fmla="*/ 838200 w 1635710"/>
              <a:gd name="connsiteY3" fmla="*/ 87122 h 763262"/>
              <a:gd name="connsiteX4" fmla="*/ 1197428 w 1635710"/>
              <a:gd name="connsiteY4" fmla="*/ 37 h 763262"/>
              <a:gd name="connsiteX5" fmla="*/ 1469571 w 1635710"/>
              <a:gd name="connsiteY5" fmla="*/ 76237 h 763262"/>
              <a:gd name="connsiteX6" fmla="*/ 1632857 w 1635710"/>
              <a:gd name="connsiteY6" fmla="*/ 76237 h 763262"/>
              <a:gd name="connsiteX7" fmla="*/ 1567543 w 1635710"/>
              <a:gd name="connsiteY7" fmla="*/ 293951 h 763262"/>
              <a:gd name="connsiteX8" fmla="*/ 1491343 w 1635710"/>
              <a:gd name="connsiteY8" fmla="*/ 424580 h 763262"/>
              <a:gd name="connsiteX9" fmla="*/ 1338943 w 1635710"/>
              <a:gd name="connsiteY9" fmla="*/ 576980 h 763262"/>
              <a:gd name="connsiteX10" fmla="*/ 1066800 w 1635710"/>
              <a:gd name="connsiteY10" fmla="*/ 718494 h 763262"/>
              <a:gd name="connsiteX11" fmla="*/ 827314 w 1635710"/>
              <a:gd name="connsiteY11" fmla="*/ 762037 h 763262"/>
              <a:gd name="connsiteX12" fmla="*/ 544285 w 1635710"/>
              <a:gd name="connsiteY12" fmla="*/ 740265 h 763262"/>
              <a:gd name="connsiteX13" fmla="*/ 326571 w 1635710"/>
              <a:gd name="connsiteY13" fmla="*/ 631408 h 763262"/>
              <a:gd name="connsiteX14" fmla="*/ 174171 w 1635710"/>
              <a:gd name="connsiteY14" fmla="*/ 468122 h 763262"/>
              <a:gd name="connsiteX15" fmla="*/ 65314 w 1635710"/>
              <a:gd name="connsiteY15" fmla="*/ 315722 h 763262"/>
              <a:gd name="connsiteX0" fmla="*/ 0 w 1635710"/>
              <a:gd name="connsiteY0" fmla="*/ 130665 h 762208"/>
              <a:gd name="connsiteX1" fmla="*/ 217714 w 1635710"/>
              <a:gd name="connsiteY1" fmla="*/ 54465 h 762208"/>
              <a:gd name="connsiteX2" fmla="*/ 522514 w 1635710"/>
              <a:gd name="connsiteY2" fmla="*/ 108894 h 762208"/>
              <a:gd name="connsiteX3" fmla="*/ 838200 w 1635710"/>
              <a:gd name="connsiteY3" fmla="*/ 87122 h 762208"/>
              <a:gd name="connsiteX4" fmla="*/ 1197428 w 1635710"/>
              <a:gd name="connsiteY4" fmla="*/ 37 h 762208"/>
              <a:gd name="connsiteX5" fmla="*/ 1469571 w 1635710"/>
              <a:gd name="connsiteY5" fmla="*/ 76237 h 762208"/>
              <a:gd name="connsiteX6" fmla="*/ 1632857 w 1635710"/>
              <a:gd name="connsiteY6" fmla="*/ 76237 h 762208"/>
              <a:gd name="connsiteX7" fmla="*/ 1567543 w 1635710"/>
              <a:gd name="connsiteY7" fmla="*/ 293951 h 762208"/>
              <a:gd name="connsiteX8" fmla="*/ 1491343 w 1635710"/>
              <a:gd name="connsiteY8" fmla="*/ 424580 h 762208"/>
              <a:gd name="connsiteX9" fmla="*/ 1338943 w 1635710"/>
              <a:gd name="connsiteY9" fmla="*/ 576980 h 762208"/>
              <a:gd name="connsiteX10" fmla="*/ 1066800 w 1635710"/>
              <a:gd name="connsiteY10" fmla="*/ 718494 h 762208"/>
              <a:gd name="connsiteX11" fmla="*/ 827314 w 1635710"/>
              <a:gd name="connsiteY11" fmla="*/ 762037 h 762208"/>
              <a:gd name="connsiteX12" fmla="*/ 555171 w 1635710"/>
              <a:gd name="connsiteY12" fmla="*/ 729379 h 762208"/>
              <a:gd name="connsiteX13" fmla="*/ 326571 w 1635710"/>
              <a:gd name="connsiteY13" fmla="*/ 631408 h 762208"/>
              <a:gd name="connsiteX14" fmla="*/ 174171 w 1635710"/>
              <a:gd name="connsiteY14" fmla="*/ 468122 h 762208"/>
              <a:gd name="connsiteX15" fmla="*/ 65314 w 1635710"/>
              <a:gd name="connsiteY15" fmla="*/ 315722 h 762208"/>
              <a:gd name="connsiteX0" fmla="*/ 0 w 1635710"/>
              <a:gd name="connsiteY0" fmla="*/ 130665 h 762350"/>
              <a:gd name="connsiteX1" fmla="*/ 217714 w 1635710"/>
              <a:gd name="connsiteY1" fmla="*/ 54465 h 762350"/>
              <a:gd name="connsiteX2" fmla="*/ 522514 w 1635710"/>
              <a:gd name="connsiteY2" fmla="*/ 108894 h 762350"/>
              <a:gd name="connsiteX3" fmla="*/ 838200 w 1635710"/>
              <a:gd name="connsiteY3" fmla="*/ 87122 h 762350"/>
              <a:gd name="connsiteX4" fmla="*/ 1197428 w 1635710"/>
              <a:gd name="connsiteY4" fmla="*/ 37 h 762350"/>
              <a:gd name="connsiteX5" fmla="*/ 1469571 w 1635710"/>
              <a:gd name="connsiteY5" fmla="*/ 76237 h 762350"/>
              <a:gd name="connsiteX6" fmla="*/ 1632857 w 1635710"/>
              <a:gd name="connsiteY6" fmla="*/ 76237 h 762350"/>
              <a:gd name="connsiteX7" fmla="*/ 1567543 w 1635710"/>
              <a:gd name="connsiteY7" fmla="*/ 293951 h 762350"/>
              <a:gd name="connsiteX8" fmla="*/ 1491343 w 1635710"/>
              <a:gd name="connsiteY8" fmla="*/ 424580 h 762350"/>
              <a:gd name="connsiteX9" fmla="*/ 1338943 w 1635710"/>
              <a:gd name="connsiteY9" fmla="*/ 576980 h 762350"/>
              <a:gd name="connsiteX10" fmla="*/ 1066800 w 1635710"/>
              <a:gd name="connsiteY10" fmla="*/ 718494 h 762350"/>
              <a:gd name="connsiteX11" fmla="*/ 827314 w 1635710"/>
              <a:gd name="connsiteY11" fmla="*/ 762037 h 762350"/>
              <a:gd name="connsiteX12" fmla="*/ 555171 w 1635710"/>
              <a:gd name="connsiteY12" fmla="*/ 729379 h 762350"/>
              <a:gd name="connsiteX13" fmla="*/ 348343 w 1635710"/>
              <a:gd name="connsiteY13" fmla="*/ 587865 h 762350"/>
              <a:gd name="connsiteX14" fmla="*/ 174171 w 1635710"/>
              <a:gd name="connsiteY14" fmla="*/ 468122 h 762350"/>
              <a:gd name="connsiteX15" fmla="*/ 65314 w 1635710"/>
              <a:gd name="connsiteY15" fmla="*/ 315722 h 762350"/>
              <a:gd name="connsiteX0" fmla="*/ 0 w 1635710"/>
              <a:gd name="connsiteY0" fmla="*/ 130665 h 762350"/>
              <a:gd name="connsiteX1" fmla="*/ 217714 w 1635710"/>
              <a:gd name="connsiteY1" fmla="*/ 54465 h 762350"/>
              <a:gd name="connsiteX2" fmla="*/ 522514 w 1635710"/>
              <a:gd name="connsiteY2" fmla="*/ 108894 h 762350"/>
              <a:gd name="connsiteX3" fmla="*/ 838200 w 1635710"/>
              <a:gd name="connsiteY3" fmla="*/ 87122 h 762350"/>
              <a:gd name="connsiteX4" fmla="*/ 1197428 w 1635710"/>
              <a:gd name="connsiteY4" fmla="*/ 37 h 762350"/>
              <a:gd name="connsiteX5" fmla="*/ 1469571 w 1635710"/>
              <a:gd name="connsiteY5" fmla="*/ 76237 h 762350"/>
              <a:gd name="connsiteX6" fmla="*/ 1632857 w 1635710"/>
              <a:gd name="connsiteY6" fmla="*/ 76237 h 762350"/>
              <a:gd name="connsiteX7" fmla="*/ 1567543 w 1635710"/>
              <a:gd name="connsiteY7" fmla="*/ 293951 h 762350"/>
              <a:gd name="connsiteX8" fmla="*/ 1491343 w 1635710"/>
              <a:gd name="connsiteY8" fmla="*/ 424580 h 762350"/>
              <a:gd name="connsiteX9" fmla="*/ 1338943 w 1635710"/>
              <a:gd name="connsiteY9" fmla="*/ 576980 h 762350"/>
              <a:gd name="connsiteX10" fmla="*/ 1066800 w 1635710"/>
              <a:gd name="connsiteY10" fmla="*/ 718494 h 762350"/>
              <a:gd name="connsiteX11" fmla="*/ 827314 w 1635710"/>
              <a:gd name="connsiteY11" fmla="*/ 762037 h 762350"/>
              <a:gd name="connsiteX12" fmla="*/ 555171 w 1635710"/>
              <a:gd name="connsiteY12" fmla="*/ 729379 h 762350"/>
              <a:gd name="connsiteX13" fmla="*/ 348343 w 1635710"/>
              <a:gd name="connsiteY13" fmla="*/ 587865 h 762350"/>
              <a:gd name="connsiteX14" fmla="*/ 206828 w 1635710"/>
              <a:gd name="connsiteY14" fmla="*/ 446350 h 762350"/>
              <a:gd name="connsiteX15" fmla="*/ 65314 w 1635710"/>
              <a:gd name="connsiteY15" fmla="*/ 315722 h 762350"/>
              <a:gd name="connsiteX0" fmla="*/ 0 w 1635710"/>
              <a:gd name="connsiteY0" fmla="*/ 130665 h 762350"/>
              <a:gd name="connsiteX1" fmla="*/ 217714 w 1635710"/>
              <a:gd name="connsiteY1" fmla="*/ 54465 h 762350"/>
              <a:gd name="connsiteX2" fmla="*/ 522514 w 1635710"/>
              <a:gd name="connsiteY2" fmla="*/ 108894 h 762350"/>
              <a:gd name="connsiteX3" fmla="*/ 838200 w 1635710"/>
              <a:gd name="connsiteY3" fmla="*/ 87122 h 762350"/>
              <a:gd name="connsiteX4" fmla="*/ 1197428 w 1635710"/>
              <a:gd name="connsiteY4" fmla="*/ 37 h 762350"/>
              <a:gd name="connsiteX5" fmla="*/ 1469571 w 1635710"/>
              <a:gd name="connsiteY5" fmla="*/ 76237 h 762350"/>
              <a:gd name="connsiteX6" fmla="*/ 1632857 w 1635710"/>
              <a:gd name="connsiteY6" fmla="*/ 76237 h 762350"/>
              <a:gd name="connsiteX7" fmla="*/ 1567543 w 1635710"/>
              <a:gd name="connsiteY7" fmla="*/ 293951 h 762350"/>
              <a:gd name="connsiteX8" fmla="*/ 1491343 w 1635710"/>
              <a:gd name="connsiteY8" fmla="*/ 424580 h 762350"/>
              <a:gd name="connsiteX9" fmla="*/ 1338943 w 1635710"/>
              <a:gd name="connsiteY9" fmla="*/ 576980 h 762350"/>
              <a:gd name="connsiteX10" fmla="*/ 1066800 w 1635710"/>
              <a:gd name="connsiteY10" fmla="*/ 718494 h 762350"/>
              <a:gd name="connsiteX11" fmla="*/ 827314 w 1635710"/>
              <a:gd name="connsiteY11" fmla="*/ 762037 h 762350"/>
              <a:gd name="connsiteX12" fmla="*/ 555171 w 1635710"/>
              <a:gd name="connsiteY12" fmla="*/ 729379 h 762350"/>
              <a:gd name="connsiteX13" fmla="*/ 348343 w 1635710"/>
              <a:gd name="connsiteY13" fmla="*/ 587865 h 762350"/>
              <a:gd name="connsiteX14" fmla="*/ 206828 w 1635710"/>
              <a:gd name="connsiteY14" fmla="*/ 446350 h 762350"/>
              <a:gd name="connsiteX15" fmla="*/ 87086 w 1635710"/>
              <a:gd name="connsiteY15" fmla="*/ 304837 h 762350"/>
              <a:gd name="connsiteX0" fmla="*/ 0 w 1613939"/>
              <a:gd name="connsiteY0" fmla="*/ 119779 h 762350"/>
              <a:gd name="connsiteX1" fmla="*/ 195943 w 1613939"/>
              <a:gd name="connsiteY1" fmla="*/ 54465 h 762350"/>
              <a:gd name="connsiteX2" fmla="*/ 500743 w 1613939"/>
              <a:gd name="connsiteY2" fmla="*/ 108894 h 762350"/>
              <a:gd name="connsiteX3" fmla="*/ 816429 w 1613939"/>
              <a:gd name="connsiteY3" fmla="*/ 87122 h 762350"/>
              <a:gd name="connsiteX4" fmla="*/ 1175657 w 1613939"/>
              <a:gd name="connsiteY4" fmla="*/ 37 h 762350"/>
              <a:gd name="connsiteX5" fmla="*/ 1447800 w 1613939"/>
              <a:gd name="connsiteY5" fmla="*/ 76237 h 762350"/>
              <a:gd name="connsiteX6" fmla="*/ 1611086 w 1613939"/>
              <a:gd name="connsiteY6" fmla="*/ 76237 h 762350"/>
              <a:gd name="connsiteX7" fmla="*/ 1545772 w 1613939"/>
              <a:gd name="connsiteY7" fmla="*/ 293951 h 762350"/>
              <a:gd name="connsiteX8" fmla="*/ 1469572 w 1613939"/>
              <a:gd name="connsiteY8" fmla="*/ 424580 h 762350"/>
              <a:gd name="connsiteX9" fmla="*/ 1317172 w 1613939"/>
              <a:gd name="connsiteY9" fmla="*/ 576980 h 762350"/>
              <a:gd name="connsiteX10" fmla="*/ 1045029 w 1613939"/>
              <a:gd name="connsiteY10" fmla="*/ 718494 h 762350"/>
              <a:gd name="connsiteX11" fmla="*/ 805543 w 1613939"/>
              <a:gd name="connsiteY11" fmla="*/ 762037 h 762350"/>
              <a:gd name="connsiteX12" fmla="*/ 533400 w 1613939"/>
              <a:gd name="connsiteY12" fmla="*/ 729379 h 762350"/>
              <a:gd name="connsiteX13" fmla="*/ 326572 w 1613939"/>
              <a:gd name="connsiteY13" fmla="*/ 587865 h 762350"/>
              <a:gd name="connsiteX14" fmla="*/ 185057 w 1613939"/>
              <a:gd name="connsiteY14" fmla="*/ 446350 h 762350"/>
              <a:gd name="connsiteX15" fmla="*/ 65315 w 1613939"/>
              <a:gd name="connsiteY15" fmla="*/ 304837 h 762350"/>
              <a:gd name="connsiteX0" fmla="*/ 0 w 1613939"/>
              <a:gd name="connsiteY0" fmla="*/ 119779 h 762350"/>
              <a:gd name="connsiteX1" fmla="*/ 195943 w 1613939"/>
              <a:gd name="connsiteY1" fmla="*/ 54465 h 762350"/>
              <a:gd name="connsiteX2" fmla="*/ 500743 w 1613939"/>
              <a:gd name="connsiteY2" fmla="*/ 108894 h 762350"/>
              <a:gd name="connsiteX3" fmla="*/ 816429 w 1613939"/>
              <a:gd name="connsiteY3" fmla="*/ 87122 h 762350"/>
              <a:gd name="connsiteX4" fmla="*/ 1175657 w 1613939"/>
              <a:gd name="connsiteY4" fmla="*/ 37 h 762350"/>
              <a:gd name="connsiteX5" fmla="*/ 1447800 w 1613939"/>
              <a:gd name="connsiteY5" fmla="*/ 76237 h 762350"/>
              <a:gd name="connsiteX6" fmla="*/ 1611086 w 1613939"/>
              <a:gd name="connsiteY6" fmla="*/ 76237 h 762350"/>
              <a:gd name="connsiteX7" fmla="*/ 1545772 w 1613939"/>
              <a:gd name="connsiteY7" fmla="*/ 293951 h 762350"/>
              <a:gd name="connsiteX8" fmla="*/ 1469572 w 1613939"/>
              <a:gd name="connsiteY8" fmla="*/ 424580 h 762350"/>
              <a:gd name="connsiteX9" fmla="*/ 1317172 w 1613939"/>
              <a:gd name="connsiteY9" fmla="*/ 576980 h 762350"/>
              <a:gd name="connsiteX10" fmla="*/ 1045029 w 1613939"/>
              <a:gd name="connsiteY10" fmla="*/ 718494 h 762350"/>
              <a:gd name="connsiteX11" fmla="*/ 805543 w 1613939"/>
              <a:gd name="connsiteY11" fmla="*/ 762037 h 762350"/>
              <a:gd name="connsiteX12" fmla="*/ 533400 w 1613939"/>
              <a:gd name="connsiteY12" fmla="*/ 729379 h 762350"/>
              <a:gd name="connsiteX13" fmla="*/ 326572 w 1613939"/>
              <a:gd name="connsiteY13" fmla="*/ 587865 h 762350"/>
              <a:gd name="connsiteX14" fmla="*/ 152400 w 1613939"/>
              <a:gd name="connsiteY14" fmla="*/ 468122 h 762350"/>
              <a:gd name="connsiteX15" fmla="*/ 65315 w 1613939"/>
              <a:gd name="connsiteY15" fmla="*/ 304837 h 762350"/>
              <a:gd name="connsiteX0" fmla="*/ 0 w 1613939"/>
              <a:gd name="connsiteY0" fmla="*/ 119779 h 762260"/>
              <a:gd name="connsiteX1" fmla="*/ 195943 w 1613939"/>
              <a:gd name="connsiteY1" fmla="*/ 54465 h 762260"/>
              <a:gd name="connsiteX2" fmla="*/ 500743 w 1613939"/>
              <a:gd name="connsiteY2" fmla="*/ 108894 h 762260"/>
              <a:gd name="connsiteX3" fmla="*/ 816429 w 1613939"/>
              <a:gd name="connsiteY3" fmla="*/ 87122 h 762260"/>
              <a:gd name="connsiteX4" fmla="*/ 1175657 w 1613939"/>
              <a:gd name="connsiteY4" fmla="*/ 37 h 762260"/>
              <a:gd name="connsiteX5" fmla="*/ 1447800 w 1613939"/>
              <a:gd name="connsiteY5" fmla="*/ 76237 h 762260"/>
              <a:gd name="connsiteX6" fmla="*/ 1611086 w 1613939"/>
              <a:gd name="connsiteY6" fmla="*/ 76237 h 762260"/>
              <a:gd name="connsiteX7" fmla="*/ 1545772 w 1613939"/>
              <a:gd name="connsiteY7" fmla="*/ 293951 h 762260"/>
              <a:gd name="connsiteX8" fmla="*/ 1469572 w 1613939"/>
              <a:gd name="connsiteY8" fmla="*/ 424580 h 762260"/>
              <a:gd name="connsiteX9" fmla="*/ 1317172 w 1613939"/>
              <a:gd name="connsiteY9" fmla="*/ 576980 h 762260"/>
              <a:gd name="connsiteX10" fmla="*/ 1045029 w 1613939"/>
              <a:gd name="connsiteY10" fmla="*/ 718494 h 762260"/>
              <a:gd name="connsiteX11" fmla="*/ 805543 w 1613939"/>
              <a:gd name="connsiteY11" fmla="*/ 762037 h 762260"/>
              <a:gd name="connsiteX12" fmla="*/ 533400 w 1613939"/>
              <a:gd name="connsiteY12" fmla="*/ 729379 h 762260"/>
              <a:gd name="connsiteX13" fmla="*/ 326572 w 1613939"/>
              <a:gd name="connsiteY13" fmla="*/ 609636 h 762260"/>
              <a:gd name="connsiteX14" fmla="*/ 152400 w 1613939"/>
              <a:gd name="connsiteY14" fmla="*/ 468122 h 762260"/>
              <a:gd name="connsiteX15" fmla="*/ 65315 w 1613939"/>
              <a:gd name="connsiteY15" fmla="*/ 304837 h 762260"/>
              <a:gd name="connsiteX0" fmla="*/ 0 w 1613939"/>
              <a:gd name="connsiteY0" fmla="*/ 119779 h 762260"/>
              <a:gd name="connsiteX1" fmla="*/ 195943 w 1613939"/>
              <a:gd name="connsiteY1" fmla="*/ 54465 h 762260"/>
              <a:gd name="connsiteX2" fmla="*/ 500743 w 1613939"/>
              <a:gd name="connsiteY2" fmla="*/ 108894 h 762260"/>
              <a:gd name="connsiteX3" fmla="*/ 816429 w 1613939"/>
              <a:gd name="connsiteY3" fmla="*/ 87122 h 762260"/>
              <a:gd name="connsiteX4" fmla="*/ 1175657 w 1613939"/>
              <a:gd name="connsiteY4" fmla="*/ 37 h 762260"/>
              <a:gd name="connsiteX5" fmla="*/ 1447800 w 1613939"/>
              <a:gd name="connsiteY5" fmla="*/ 76237 h 762260"/>
              <a:gd name="connsiteX6" fmla="*/ 1611086 w 1613939"/>
              <a:gd name="connsiteY6" fmla="*/ 76237 h 762260"/>
              <a:gd name="connsiteX7" fmla="*/ 1545772 w 1613939"/>
              <a:gd name="connsiteY7" fmla="*/ 293951 h 762260"/>
              <a:gd name="connsiteX8" fmla="*/ 1469572 w 1613939"/>
              <a:gd name="connsiteY8" fmla="*/ 424580 h 762260"/>
              <a:gd name="connsiteX9" fmla="*/ 1317172 w 1613939"/>
              <a:gd name="connsiteY9" fmla="*/ 576980 h 762260"/>
              <a:gd name="connsiteX10" fmla="*/ 1045029 w 1613939"/>
              <a:gd name="connsiteY10" fmla="*/ 718494 h 762260"/>
              <a:gd name="connsiteX11" fmla="*/ 805543 w 1613939"/>
              <a:gd name="connsiteY11" fmla="*/ 762037 h 762260"/>
              <a:gd name="connsiteX12" fmla="*/ 533400 w 1613939"/>
              <a:gd name="connsiteY12" fmla="*/ 729379 h 762260"/>
              <a:gd name="connsiteX13" fmla="*/ 326572 w 1613939"/>
              <a:gd name="connsiteY13" fmla="*/ 609636 h 762260"/>
              <a:gd name="connsiteX14" fmla="*/ 152400 w 1613939"/>
              <a:gd name="connsiteY14" fmla="*/ 468122 h 762260"/>
              <a:gd name="connsiteX15" fmla="*/ 21772 w 1613939"/>
              <a:gd name="connsiteY15" fmla="*/ 315722 h 762260"/>
              <a:gd name="connsiteX0" fmla="*/ 0 w 1668367"/>
              <a:gd name="connsiteY0" fmla="*/ 108893 h 762260"/>
              <a:gd name="connsiteX1" fmla="*/ 250371 w 1668367"/>
              <a:gd name="connsiteY1" fmla="*/ 54465 h 762260"/>
              <a:gd name="connsiteX2" fmla="*/ 555171 w 1668367"/>
              <a:gd name="connsiteY2" fmla="*/ 108894 h 762260"/>
              <a:gd name="connsiteX3" fmla="*/ 870857 w 1668367"/>
              <a:gd name="connsiteY3" fmla="*/ 87122 h 762260"/>
              <a:gd name="connsiteX4" fmla="*/ 1230085 w 1668367"/>
              <a:gd name="connsiteY4" fmla="*/ 37 h 762260"/>
              <a:gd name="connsiteX5" fmla="*/ 1502228 w 1668367"/>
              <a:gd name="connsiteY5" fmla="*/ 76237 h 762260"/>
              <a:gd name="connsiteX6" fmla="*/ 1665514 w 1668367"/>
              <a:gd name="connsiteY6" fmla="*/ 76237 h 762260"/>
              <a:gd name="connsiteX7" fmla="*/ 1600200 w 1668367"/>
              <a:gd name="connsiteY7" fmla="*/ 293951 h 762260"/>
              <a:gd name="connsiteX8" fmla="*/ 1524000 w 1668367"/>
              <a:gd name="connsiteY8" fmla="*/ 424580 h 762260"/>
              <a:gd name="connsiteX9" fmla="*/ 1371600 w 1668367"/>
              <a:gd name="connsiteY9" fmla="*/ 576980 h 762260"/>
              <a:gd name="connsiteX10" fmla="*/ 1099457 w 1668367"/>
              <a:gd name="connsiteY10" fmla="*/ 718494 h 762260"/>
              <a:gd name="connsiteX11" fmla="*/ 859971 w 1668367"/>
              <a:gd name="connsiteY11" fmla="*/ 762037 h 762260"/>
              <a:gd name="connsiteX12" fmla="*/ 587828 w 1668367"/>
              <a:gd name="connsiteY12" fmla="*/ 729379 h 762260"/>
              <a:gd name="connsiteX13" fmla="*/ 381000 w 1668367"/>
              <a:gd name="connsiteY13" fmla="*/ 609636 h 762260"/>
              <a:gd name="connsiteX14" fmla="*/ 206828 w 1668367"/>
              <a:gd name="connsiteY14" fmla="*/ 468122 h 762260"/>
              <a:gd name="connsiteX15" fmla="*/ 76200 w 1668367"/>
              <a:gd name="connsiteY15" fmla="*/ 315722 h 762260"/>
              <a:gd name="connsiteX0" fmla="*/ 0 w 1603053"/>
              <a:gd name="connsiteY0" fmla="*/ 108893 h 762260"/>
              <a:gd name="connsiteX1" fmla="*/ 185057 w 1603053"/>
              <a:gd name="connsiteY1" fmla="*/ 54465 h 762260"/>
              <a:gd name="connsiteX2" fmla="*/ 489857 w 1603053"/>
              <a:gd name="connsiteY2" fmla="*/ 108894 h 762260"/>
              <a:gd name="connsiteX3" fmla="*/ 805543 w 1603053"/>
              <a:gd name="connsiteY3" fmla="*/ 87122 h 762260"/>
              <a:gd name="connsiteX4" fmla="*/ 1164771 w 1603053"/>
              <a:gd name="connsiteY4" fmla="*/ 37 h 762260"/>
              <a:gd name="connsiteX5" fmla="*/ 1436914 w 1603053"/>
              <a:gd name="connsiteY5" fmla="*/ 76237 h 762260"/>
              <a:gd name="connsiteX6" fmla="*/ 1600200 w 1603053"/>
              <a:gd name="connsiteY6" fmla="*/ 76237 h 762260"/>
              <a:gd name="connsiteX7" fmla="*/ 1534886 w 1603053"/>
              <a:gd name="connsiteY7" fmla="*/ 293951 h 762260"/>
              <a:gd name="connsiteX8" fmla="*/ 1458686 w 1603053"/>
              <a:gd name="connsiteY8" fmla="*/ 424580 h 762260"/>
              <a:gd name="connsiteX9" fmla="*/ 1306286 w 1603053"/>
              <a:gd name="connsiteY9" fmla="*/ 576980 h 762260"/>
              <a:gd name="connsiteX10" fmla="*/ 1034143 w 1603053"/>
              <a:gd name="connsiteY10" fmla="*/ 718494 h 762260"/>
              <a:gd name="connsiteX11" fmla="*/ 794657 w 1603053"/>
              <a:gd name="connsiteY11" fmla="*/ 762037 h 762260"/>
              <a:gd name="connsiteX12" fmla="*/ 522514 w 1603053"/>
              <a:gd name="connsiteY12" fmla="*/ 729379 h 762260"/>
              <a:gd name="connsiteX13" fmla="*/ 315686 w 1603053"/>
              <a:gd name="connsiteY13" fmla="*/ 609636 h 762260"/>
              <a:gd name="connsiteX14" fmla="*/ 141514 w 1603053"/>
              <a:gd name="connsiteY14" fmla="*/ 468122 h 762260"/>
              <a:gd name="connsiteX15" fmla="*/ 10886 w 1603053"/>
              <a:gd name="connsiteY15" fmla="*/ 315722 h 762260"/>
              <a:gd name="connsiteX0" fmla="*/ 0 w 1657481"/>
              <a:gd name="connsiteY0" fmla="*/ 98007 h 762260"/>
              <a:gd name="connsiteX1" fmla="*/ 239485 w 1657481"/>
              <a:gd name="connsiteY1" fmla="*/ 54465 h 762260"/>
              <a:gd name="connsiteX2" fmla="*/ 544285 w 1657481"/>
              <a:gd name="connsiteY2" fmla="*/ 108894 h 762260"/>
              <a:gd name="connsiteX3" fmla="*/ 859971 w 1657481"/>
              <a:gd name="connsiteY3" fmla="*/ 87122 h 762260"/>
              <a:gd name="connsiteX4" fmla="*/ 1219199 w 1657481"/>
              <a:gd name="connsiteY4" fmla="*/ 37 h 762260"/>
              <a:gd name="connsiteX5" fmla="*/ 1491342 w 1657481"/>
              <a:gd name="connsiteY5" fmla="*/ 76237 h 762260"/>
              <a:gd name="connsiteX6" fmla="*/ 1654628 w 1657481"/>
              <a:gd name="connsiteY6" fmla="*/ 76237 h 762260"/>
              <a:gd name="connsiteX7" fmla="*/ 1589314 w 1657481"/>
              <a:gd name="connsiteY7" fmla="*/ 293951 h 762260"/>
              <a:gd name="connsiteX8" fmla="*/ 1513114 w 1657481"/>
              <a:gd name="connsiteY8" fmla="*/ 424580 h 762260"/>
              <a:gd name="connsiteX9" fmla="*/ 1360714 w 1657481"/>
              <a:gd name="connsiteY9" fmla="*/ 576980 h 762260"/>
              <a:gd name="connsiteX10" fmla="*/ 1088571 w 1657481"/>
              <a:gd name="connsiteY10" fmla="*/ 718494 h 762260"/>
              <a:gd name="connsiteX11" fmla="*/ 849085 w 1657481"/>
              <a:gd name="connsiteY11" fmla="*/ 762037 h 762260"/>
              <a:gd name="connsiteX12" fmla="*/ 576942 w 1657481"/>
              <a:gd name="connsiteY12" fmla="*/ 729379 h 762260"/>
              <a:gd name="connsiteX13" fmla="*/ 370114 w 1657481"/>
              <a:gd name="connsiteY13" fmla="*/ 609636 h 762260"/>
              <a:gd name="connsiteX14" fmla="*/ 195942 w 1657481"/>
              <a:gd name="connsiteY14" fmla="*/ 468122 h 762260"/>
              <a:gd name="connsiteX15" fmla="*/ 65314 w 1657481"/>
              <a:gd name="connsiteY15" fmla="*/ 315722 h 762260"/>
              <a:gd name="connsiteX0" fmla="*/ 0 w 1657481"/>
              <a:gd name="connsiteY0" fmla="*/ 98007 h 762260"/>
              <a:gd name="connsiteX1" fmla="*/ 239485 w 1657481"/>
              <a:gd name="connsiteY1" fmla="*/ 54465 h 762260"/>
              <a:gd name="connsiteX2" fmla="*/ 544285 w 1657481"/>
              <a:gd name="connsiteY2" fmla="*/ 108894 h 762260"/>
              <a:gd name="connsiteX3" fmla="*/ 859971 w 1657481"/>
              <a:gd name="connsiteY3" fmla="*/ 87122 h 762260"/>
              <a:gd name="connsiteX4" fmla="*/ 1219199 w 1657481"/>
              <a:gd name="connsiteY4" fmla="*/ 37 h 762260"/>
              <a:gd name="connsiteX5" fmla="*/ 1491342 w 1657481"/>
              <a:gd name="connsiteY5" fmla="*/ 76237 h 762260"/>
              <a:gd name="connsiteX6" fmla="*/ 1654628 w 1657481"/>
              <a:gd name="connsiteY6" fmla="*/ 76237 h 762260"/>
              <a:gd name="connsiteX7" fmla="*/ 1589314 w 1657481"/>
              <a:gd name="connsiteY7" fmla="*/ 293951 h 762260"/>
              <a:gd name="connsiteX8" fmla="*/ 1513114 w 1657481"/>
              <a:gd name="connsiteY8" fmla="*/ 424580 h 762260"/>
              <a:gd name="connsiteX9" fmla="*/ 1360714 w 1657481"/>
              <a:gd name="connsiteY9" fmla="*/ 576980 h 762260"/>
              <a:gd name="connsiteX10" fmla="*/ 1088571 w 1657481"/>
              <a:gd name="connsiteY10" fmla="*/ 718494 h 762260"/>
              <a:gd name="connsiteX11" fmla="*/ 849085 w 1657481"/>
              <a:gd name="connsiteY11" fmla="*/ 762037 h 762260"/>
              <a:gd name="connsiteX12" fmla="*/ 576942 w 1657481"/>
              <a:gd name="connsiteY12" fmla="*/ 729379 h 762260"/>
              <a:gd name="connsiteX13" fmla="*/ 370114 w 1657481"/>
              <a:gd name="connsiteY13" fmla="*/ 609636 h 762260"/>
              <a:gd name="connsiteX14" fmla="*/ 195942 w 1657481"/>
              <a:gd name="connsiteY14" fmla="*/ 468122 h 762260"/>
              <a:gd name="connsiteX15" fmla="*/ 119743 w 1657481"/>
              <a:gd name="connsiteY15" fmla="*/ 315722 h 762260"/>
              <a:gd name="connsiteX0" fmla="*/ 0 w 1657481"/>
              <a:gd name="connsiteY0" fmla="*/ 98007 h 762260"/>
              <a:gd name="connsiteX1" fmla="*/ 239485 w 1657481"/>
              <a:gd name="connsiteY1" fmla="*/ 54465 h 762260"/>
              <a:gd name="connsiteX2" fmla="*/ 544285 w 1657481"/>
              <a:gd name="connsiteY2" fmla="*/ 108894 h 762260"/>
              <a:gd name="connsiteX3" fmla="*/ 859971 w 1657481"/>
              <a:gd name="connsiteY3" fmla="*/ 87122 h 762260"/>
              <a:gd name="connsiteX4" fmla="*/ 1219199 w 1657481"/>
              <a:gd name="connsiteY4" fmla="*/ 37 h 762260"/>
              <a:gd name="connsiteX5" fmla="*/ 1491342 w 1657481"/>
              <a:gd name="connsiteY5" fmla="*/ 76237 h 762260"/>
              <a:gd name="connsiteX6" fmla="*/ 1654628 w 1657481"/>
              <a:gd name="connsiteY6" fmla="*/ 76237 h 762260"/>
              <a:gd name="connsiteX7" fmla="*/ 1589314 w 1657481"/>
              <a:gd name="connsiteY7" fmla="*/ 293951 h 762260"/>
              <a:gd name="connsiteX8" fmla="*/ 1513114 w 1657481"/>
              <a:gd name="connsiteY8" fmla="*/ 424580 h 762260"/>
              <a:gd name="connsiteX9" fmla="*/ 1360714 w 1657481"/>
              <a:gd name="connsiteY9" fmla="*/ 576980 h 762260"/>
              <a:gd name="connsiteX10" fmla="*/ 1088571 w 1657481"/>
              <a:gd name="connsiteY10" fmla="*/ 718494 h 762260"/>
              <a:gd name="connsiteX11" fmla="*/ 849085 w 1657481"/>
              <a:gd name="connsiteY11" fmla="*/ 762037 h 762260"/>
              <a:gd name="connsiteX12" fmla="*/ 576942 w 1657481"/>
              <a:gd name="connsiteY12" fmla="*/ 729379 h 762260"/>
              <a:gd name="connsiteX13" fmla="*/ 370114 w 1657481"/>
              <a:gd name="connsiteY13" fmla="*/ 609636 h 762260"/>
              <a:gd name="connsiteX14" fmla="*/ 239484 w 1657481"/>
              <a:gd name="connsiteY14" fmla="*/ 468122 h 762260"/>
              <a:gd name="connsiteX15" fmla="*/ 119743 w 1657481"/>
              <a:gd name="connsiteY15" fmla="*/ 315722 h 762260"/>
              <a:gd name="connsiteX0" fmla="*/ 0 w 1657481"/>
              <a:gd name="connsiteY0" fmla="*/ 98007 h 762037"/>
              <a:gd name="connsiteX1" fmla="*/ 239485 w 1657481"/>
              <a:gd name="connsiteY1" fmla="*/ 54465 h 762037"/>
              <a:gd name="connsiteX2" fmla="*/ 544285 w 1657481"/>
              <a:gd name="connsiteY2" fmla="*/ 108894 h 762037"/>
              <a:gd name="connsiteX3" fmla="*/ 859971 w 1657481"/>
              <a:gd name="connsiteY3" fmla="*/ 87122 h 762037"/>
              <a:gd name="connsiteX4" fmla="*/ 1219199 w 1657481"/>
              <a:gd name="connsiteY4" fmla="*/ 37 h 762037"/>
              <a:gd name="connsiteX5" fmla="*/ 1491342 w 1657481"/>
              <a:gd name="connsiteY5" fmla="*/ 76237 h 762037"/>
              <a:gd name="connsiteX6" fmla="*/ 1654628 w 1657481"/>
              <a:gd name="connsiteY6" fmla="*/ 76237 h 762037"/>
              <a:gd name="connsiteX7" fmla="*/ 1589314 w 1657481"/>
              <a:gd name="connsiteY7" fmla="*/ 293951 h 762037"/>
              <a:gd name="connsiteX8" fmla="*/ 1513114 w 1657481"/>
              <a:gd name="connsiteY8" fmla="*/ 424580 h 762037"/>
              <a:gd name="connsiteX9" fmla="*/ 1360714 w 1657481"/>
              <a:gd name="connsiteY9" fmla="*/ 576980 h 762037"/>
              <a:gd name="connsiteX10" fmla="*/ 1088571 w 1657481"/>
              <a:gd name="connsiteY10" fmla="*/ 718494 h 762037"/>
              <a:gd name="connsiteX11" fmla="*/ 849085 w 1657481"/>
              <a:gd name="connsiteY11" fmla="*/ 762037 h 762037"/>
              <a:gd name="connsiteX12" fmla="*/ 555170 w 1657481"/>
              <a:gd name="connsiteY12" fmla="*/ 718494 h 762037"/>
              <a:gd name="connsiteX13" fmla="*/ 370114 w 1657481"/>
              <a:gd name="connsiteY13" fmla="*/ 609636 h 762037"/>
              <a:gd name="connsiteX14" fmla="*/ 239484 w 1657481"/>
              <a:gd name="connsiteY14" fmla="*/ 468122 h 762037"/>
              <a:gd name="connsiteX15" fmla="*/ 119743 w 1657481"/>
              <a:gd name="connsiteY15" fmla="*/ 315722 h 762037"/>
              <a:gd name="connsiteX0" fmla="*/ 0 w 1657481"/>
              <a:gd name="connsiteY0" fmla="*/ 98007 h 762037"/>
              <a:gd name="connsiteX1" fmla="*/ 239485 w 1657481"/>
              <a:gd name="connsiteY1" fmla="*/ 54465 h 762037"/>
              <a:gd name="connsiteX2" fmla="*/ 544285 w 1657481"/>
              <a:gd name="connsiteY2" fmla="*/ 108894 h 762037"/>
              <a:gd name="connsiteX3" fmla="*/ 859971 w 1657481"/>
              <a:gd name="connsiteY3" fmla="*/ 87122 h 762037"/>
              <a:gd name="connsiteX4" fmla="*/ 1219199 w 1657481"/>
              <a:gd name="connsiteY4" fmla="*/ 37 h 762037"/>
              <a:gd name="connsiteX5" fmla="*/ 1491342 w 1657481"/>
              <a:gd name="connsiteY5" fmla="*/ 76237 h 762037"/>
              <a:gd name="connsiteX6" fmla="*/ 1654628 w 1657481"/>
              <a:gd name="connsiteY6" fmla="*/ 76237 h 762037"/>
              <a:gd name="connsiteX7" fmla="*/ 1589314 w 1657481"/>
              <a:gd name="connsiteY7" fmla="*/ 293951 h 762037"/>
              <a:gd name="connsiteX8" fmla="*/ 1513114 w 1657481"/>
              <a:gd name="connsiteY8" fmla="*/ 424580 h 762037"/>
              <a:gd name="connsiteX9" fmla="*/ 1328057 w 1657481"/>
              <a:gd name="connsiteY9" fmla="*/ 609637 h 762037"/>
              <a:gd name="connsiteX10" fmla="*/ 1088571 w 1657481"/>
              <a:gd name="connsiteY10" fmla="*/ 718494 h 762037"/>
              <a:gd name="connsiteX11" fmla="*/ 849085 w 1657481"/>
              <a:gd name="connsiteY11" fmla="*/ 762037 h 762037"/>
              <a:gd name="connsiteX12" fmla="*/ 555170 w 1657481"/>
              <a:gd name="connsiteY12" fmla="*/ 718494 h 762037"/>
              <a:gd name="connsiteX13" fmla="*/ 370114 w 1657481"/>
              <a:gd name="connsiteY13" fmla="*/ 609636 h 762037"/>
              <a:gd name="connsiteX14" fmla="*/ 239484 w 1657481"/>
              <a:gd name="connsiteY14" fmla="*/ 468122 h 762037"/>
              <a:gd name="connsiteX15" fmla="*/ 119743 w 1657481"/>
              <a:gd name="connsiteY15" fmla="*/ 315722 h 762037"/>
              <a:gd name="connsiteX0" fmla="*/ 0 w 1657481"/>
              <a:gd name="connsiteY0" fmla="*/ 98007 h 762037"/>
              <a:gd name="connsiteX1" fmla="*/ 239485 w 1657481"/>
              <a:gd name="connsiteY1" fmla="*/ 54465 h 762037"/>
              <a:gd name="connsiteX2" fmla="*/ 544285 w 1657481"/>
              <a:gd name="connsiteY2" fmla="*/ 108894 h 762037"/>
              <a:gd name="connsiteX3" fmla="*/ 859971 w 1657481"/>
              <a:gd name="connsiteY3" fmla="*/ 87122 h 762037"/>
              <a:gd name="connsiteX4" fmla="*/ 1219199 w 1657481"/>
              <a:gd name="connsiteY4" fmla="*/ 37 h 762037"/>
              <a:gd name="connsiteX5" fmla="*/ 1491342 w 1657481"/>
              <a:gd name="connsiteY5" fmla="*/ 76237 h 762037"/>
              <a:gd name="connsiteX6" fmla="*/ 1654628 w 1657481"/>
              <a:gd name="connsiteY6" fmla="*/ 76237 h 762037"/>
              <a:gd name="connsiteX7" fmla="*/ 1589314 w 1657481"/>
              <a:gd name="connsiteY7" fmla="*/ 293951 h 762037"/>
              <a:gd name="connsiteX8" fmla="*/ 1513114 w 1657481"/>
              <a:gd name="connsiteY8" fmla="*/ 424580 h 762037"/>
              <a:gd name="connsiteX9" fmla="*/ 1328057 w 1657481"/>
              <a:gd name="connsiteY9" fmla="*/ 609637 h 762037"/>
              <a:gd name="connsiteX10" fmla="*/ 1088571 w 1657481"/>
              <a:gd name="connsiteY10" fmla="*/ 718494 h 762037"/>
              <a:gd name="connsiteX11" fmla="*/ 849085 w 1657481"/>
              <a:gd name="connsiteY11" fmla="*/ 762037 h 762037"/>
              <a:gd name="connsiteX12" fmla="*/ 555170 w 1657481"/>
              <a:gd name="connsiteY12" fmla="*/ 718494 h 762037"/>
              <a:gd name="connsiteX13" fmla="*/ 370114 w 1657481"/>
              <a:gd name="connsiteY13" fmla="*/ 609636 h 762037"/>
              <a:gd name="connsiteX14" fmla="*/ 239484 w 1657481"/>
              <a:gd name="connsiteY14" fmla="*/ 468122 h 762037"/>
              <a:gd name="connsiteX15" fmla="*/ 76200 w 1657481"/>
              <a:gd name="connsiteY15" fmla="*/ 283065 h 762037"/>
              <a:gd name="connsiteX0" fmla="*/ 0 w 1657481"/>
              <a:gd name="connsiteY0" fmla="*/ 98007 h 762037"/>
              <a:gd name="connsiteX1" fmla="*/ 239485 w 1657481"/>
              <a:gd name="connsiteY1" fmla="*/ 54465 h 762037"/>
              <a:gd name="connsiteX2" fmla="*/ 544285 w 1657481"/>
              <a:gd name="connsiteY2" fmla="*/ 108894 h 762037"/>
              <a:gd name="connsiteX3" fmla="*/ 859971 w 1657481"/>
              <a:gd name="connsiteY3" fmla="*/ 87122 h 762037"/>
              <a:gd name="connsiteX4" fmla="*/ 1219199 w 1657481"/>
              <a:gd name="connsiteY4" fmla="*/ 37 h 762037"/>
              <a:gd name="connsiteX5" fmla="*/ 1491342 w 1657481"/>
              <a:gd name="connsiteY5" fmla="*/ 76237 h 762037"/>
              <a:gd name="connsiteX6" fmla="*/ 1654628 w 1657481"/>
              <a:gd name="connsiteY6" fmla="*/ 76237 h 762037"/>
              <a:gd name="connsiteX7" fmla="*/ 1589314 w 1657481"/>
              <a:gd name="connsiteY7" fmla="*/ 293951 h 762037"/>
              <a:gd name="connsiteX8" fmla="*/ 1513114 w 1657481"/>
              <a:gd name="connsiteY8" fmla="*/ 424580 h 762037"/>
              <a:gd name="connsiteX9" fmla="*/ 1328057 w 1657481"/>
              <a:gd name="connsiteY9" fmla="*/ 609637 h 762037"/>
              <a:gd name="connsiteX10" fmla="*/ 1088571 w 1657481"/>
              <a:gd name="connsiteY10" fmla="*/ 718494 h 762037"/>
              <a:gd name="connsiteX11" fmla="*/ 849085 w 1657481"/>
              <a:gd name="connsiteY11" fmla="*/ 762037 h 762037"/>
              <a:gd name="connsiteX12" fmla="*/ 555170 w 1657481"/>
              <a:gd name="connsiteY12" fmla="*/ 718494 h 762037"/>
              <a:gd name="connsiteX13" fmla="*/ 370114 w 1657481"/>
              <a:gd name="connsiteY13" fmla="*/ 609636 h 762037"/>
              <a:gd name="connsiteX14" fmla="*/ 239484 w 1657481"/>
              <a:gd name="connsiteY14" fmla="*/ 500779 h 762037"/>
              <a:gd name="connsiteX15" fmla="*/ 76200 w 1657481"/>
              <a:gd name="connsiteY15" fmla="*/ 283065 h 762037"/>
              <a:gd name="connsiteX0" fmla="*/ 0 w 1733880"/>
              <a:gd name="connsiteY0" fmla="*/ 98007 h 762037"/>
              <a:gd name="connsiteX1" fmla="*/ 239485 w 1733880"/>
              <a:gd name="connsiteY1" fmla="*/ 54465 h 762037"/>
              <a:gd name="connsiteX2" fmla="*/ 544285 w 1733880"/>
              <a:gd name="connsiteY2" fmla="*/ 108894 h 762037"/>
              <a:gd name="connsiteX3" fmla="*/ 859971 w 1733880"/>
              <a:gd name="connsiteY3" fmla="*/ 87122 h 762037"/>
              <a:gd name="connsiteX4" fmla="*/ 1219199 w 1733880"/>
              <a:gd name="connsiteY4" fmla="*/ 37 h 762037"/>
              <a:gd name="connsiteX5" fmla="*/ 1491342 w 1733880"/>
              <a:gd name="connsiteY5" fmla="*/ 76237 h 762037"/>
              <a:gd name="connsiteX6" fmla="*/ 1732394 w 1733880"/>
              <a:gd name="connsiteY6" fmla="*/ 76236 h 762037"/>
              <a:gd name="connsiteX7" fmla="*/ 1589314 w 1733880"/>
              <a:gd name="connsiteY7" fmla="*/ 293951 h 762037"/>
              <a:gd name="connsiteX8" fmla="*/ 1513114 w 1733880"/>
              <a:gd name="connsiteY8" fmla="*/ 424580 h 762037"/>
              <a:gd name="connsiteX9" fmla="*/ 1328057 w 1733880"/>
              <a:gd name="connsiteY9" fmla="*/ 609637 h 762037"/>
              <a:gd name="connsiteX10" fmla="*/ 1088571 w 1733880"/>
              <a:gd name="connsiteY10" fmla="*/ 718494 h 762037"/>
              <a:gd name="connsiteX11" fmla="*/ 849085 w 1733880"/>
              <a:gd name="connsiteY11" fmla="*/ 762037 h 762037"/>
              <a:gd name="connsiteX12" fmla="*/ 555170 w 1733880"/>
              <a:gd name="connsiteY12" fmla="*/ 718494 h 762037"/>
              <a:gd name="connsiteX13" fmla="*/ 370114 w 1733880"/>
              <a:gd name="connsiteY13" fmla="*/ 609636 h 762037"/>
              <a:gd name="connsiteX14" fmla="*/ 239484 w 1733880"/>
              <a:gd name="connsiteY14" fmla="*/ 500779 h 762037"/>
              <a:gd name="connsiteX15" fmla="*/ 76200 w 1733880"/>
              <a:gd name="connsiteY15" fmla="*/ 283065 h 762037"/>
              <a:gd name="connsiteX0" fmla="*/ 0 w 1738259"/>
              <a:gd name="connsiteY0" fmla="*/ 98007 h 762037"/>
              <a:gd name="connsiteX1" fmla="*/ 239485 w 1738259"/>
              <a:gd name="connsiteY1" fmla="*/ 54465 h 762037"/>
              <a:gd name="connsiteX2" fmla="*/ 544285 w 1738259"/>
              <a:gd name="connsiteY2" fmla="*/ 108894 h 762037"/>
              <a:gd name="connsiteX3" fmla="*/ 859971 w 1738259"/>
              <a:gd name="connsiteY3" fmla="*/ 87122 h 762037"/>
              <a:gd name="connsiteX4" fmla="*/ 1219199 w 1738259"/>
              <a:gd name="connsiteY4" fmla="*/ 37 h 762037"/>
              <a:gd name="connsiteX5" fmla="*/ 1491342 w 1738259"/>
              <a:gd name="connsiteY5" fmla="*/ 76237 h 762037"/>
              <a:gd name="connsiteX6" fmla="*/ 1732394 w 1738259"/>
              <a:gd name="connsiteY6" fmla="*/ 76236 h 762037"/>
              <a:gd name="connsiteX7" fmla="*/ 1651528 w 1738259"/>
              <a:gd name="connsiteY7" fmla="*/ 277545 h 762037"/>
              <a:gd name="connsiteX8" fmla="*/ 1513114 w 1738259"/>
              <a:gd name="connsiteY8" fmla="*/ 424580 h 762037"/>
              <a:gd name="connsiteX9" fmla="*/ 1328057 w 1738259"/>
              <a:gd name="connsiteY9" fmla="*/ 609637 h 762037"/>
              <a:gd name="connsiteX10" fmla="*/ 1088571 w 1738259"/>
              <a:gd name="connsiteY10" fmla="*/ 718494 h 762037"/>
              <a:gd name="connsiteX11" fmla="*/ 849085 w 1738259"/>
              <a:gd name="connsiteY11" fmla="*/ 762037 h 762037"/>
              <a:gd name="connsiteX12" fmla="*/ 555170 w 1738259"/>
              <a:gd name="connsiteY12" fmla="*/ 718494 h 762037"/>
              <a:gd name="connsiteX13" fmla="*/ 370114 w 1738259"/>
              <a:gd name="connsiteY13" fmla="*/ 609636 h 762037"/>
              <a:gd name="connsiteX14" fmla="*/ 239484 w 1738259"/>
              <a:gd name="connsiteY14" fmla="*/ 500779 h 762037"/>
              <a:gd name="connsiteX15" fmla="*/ 76200 w 1738259"/>
              <a:gd name="connsiteY15" fmla="*/ 283065 h 762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738259" h="762037">
                <a:moveTo>
                  <a:pt x="0" y="98007"/>
                </a:moveTo>
                <a:cubicBezTo>
                  <a:pt x="65314" y="61721"/>
                  <a:pt x="148771" y="52651"/>
                  <a:pt x="239485" y="54465"/>
                </a:cubicBezTo>
                <a:cubicBezTo>
                  <a:pt x="330199" y="56279"/>
                  <a:pt x="440871" y="103451"/>
                  <a:pt x="544285" y="108894"/>
                </a:cubicBezTo>
                <a:cubicBezTo>
                  <a:pt x="647699" y="114337"/>
                  <a:pt x="747485" y="105265"/>
                  <a:pt x="859971" y="87122"/>
                </a:cubicBezTo>
                <a:cubicBezTo>
                  <a:pt x="972457" y="68979"/>
                  <a:pt x="1113971" y="1851"/>
                  <a:pt x="1219199" y="37"/>
                </a:cubicBezTo>
                <a:cubicBezTo>
                  <a:pt x="1324428" y="-1777"/>
                  <a:pt x="1405810" y="63537"/>
                  <a:pt x="1491342" y="76237"/>
                </a:cubicBezTo>
                <a:cubicBezTo>
                  <a:pt x="1576874" y="88937"/>
                  <a:pt x="1705696" y="42685"/>
                  <a:pt x="1732394" y="76236"/>
                </a:cubicBezTo>
                <a:cubicBezTo>
                  <a:pt x="1759092" y="109787"/>
                  <a:pt x="1688075" y="219488"/>
                  <a:pt x="1651528" y="277545"/>
                </a:cubicBezTo>
                <a:cubicBezTo>
                  <a:pt x="1614981" y="335602"/>
                  <a:pt x="1567026" y="369231"/>
                  <a:pt x="1513114" y="424580"/>
                </a:cubicBezTo>
                <a:cubicBezTo>
                  <a:pt x="1459202" y="479929"/>
                  <a:pt x="1398814" y="560651"/>
                  <a:pt x="1328057" y="609637"/>
                </a:cubicBezTo>
                <a:cubicBezTo>
                  <a:pt x="1257300" y="658623"/>
                  <a:pt x="1168400" y="693094"/>
                  <a:pt x="1088571" y="718494"/>
                </a:cubicBezTo>
                <a:cubicBezTo>
                  <a:pt x="1008742" y="743894"/>
                  <a:pt x="937985" y="762037"/>
                  <a:pt x="849085" y="762037"/>
                </a:cubicBezTo>
                <a:cubicBezTo>
                  <a:pt x="760185" y="762037"/>
                  <a:pt x="634999" y="743894"/>
                  <a:pt x="555170" y="718494"/>
                </a:cubicBezTo>
                <a:cubicBezTo>
                  <a:pt x="475342" y="693094"/>
                  <a:pt x="422728" y="645922"/>
                  <a:pt x="370114" y="609636"/>
                </a:cubicBezTo>
                <a:cubicBezTo>
                  <a:pt x="317500" y="573350"/>
                  <a:pt x="288470" y="555207"/>
                  <a:pt x="239484" y="500779"/>
                </a:cubicBezTo>
                <a:cubicBezTo>
                  <a:pt x="190498" y="446351"/>
                  <a:pt x="108857" y="332958"/>
                  <a:pt x="76200" y="283065"/>
                </a:cubicBezTo>
              </a:path>
            </a:pathLst>
          </a:custGeom>
          <a:gradFill flip="none" rotWithShape="1">
            <a:gsLst>
              <a:gs pos="0">
                <a:srgbClr val="00B0F0">
                  <a:shade val="30000"/>
                  <a:satMod val="115000"/>
                </a:srgbClr>
              </a:gs>
              <a:gs pos="50000">
                <a:srgbClr val="00B0F0">
                  <a:shade val="67500"/>
                  <a:satMod val="115000"/>
                </a:srgbClr>
              </a:gs>
              <a:gs pos="100000">
                <a:srgbClr val="00B0F0">
                  <a:shade val="100000"/>
                  <a:satMod val="115000"/>
                </a:srgbClr>
              </a:gs>
            </a:gsLst>
            <a:lin ang="162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4" name="Freeform 73"/>
          <p:cNvSpPr/>
          <p:nvPr/>
        </p:nvSpPr>
        <p:spPr>
          <a:xfrm>
            <a:off x="7588533" y="2562697"/>
            <a:ext cx="935361" cy="383876"/>
          </a:xfrm>
          <a:custGeom>
            <a:avLst/>
            <a:gdLst>
              <a:gd name="connsiteX0" fmla="*/ 0 w 1678283"/>
              <a:gd name="connsiteY0" fmla="*/ 130665 h 763262"/>
              <a:gd name="connsiteX1" fmla="*/ 217714 w 1678283"/>
              <a:gd name="connsiteY1" fmla="*/ 54465 h 763262"/>
              <a:gd name="connsiteX2" fmla="*/ 522514 w 1678283"/>
              <a:gd name="connsiteY2" fmla="*/ 108894 h 763262"/>
              <a:gd name="connsiteX3" fmla="*/ 838200 w 1678283"/>
              <a:gd name="connsiteY3" fmla="*/ 87122 h 763262"/>
              <a:gd name="connsiteX4" fmla="*/ 1197428 w 1678283"/>
              <a:gd name="connsiteY4" fmla="*/ 37 h 763262"/>
              <a:gd name="connsiteX5" fmla="*/ 1469571 w 1678283"/>
              <a:gd name="connsiteY5" fmla="*/ 76237 h 763262"/>
              <a:gd name="connsiteX6" fmla="*/ 1676400 w 1678283"/>
              <a:gd name="connsiteY6" fmla="*/ 76237 h 763262"/>
              <a:gd name="connsiteX7" fmla="*/ 1567543 w 1678283"/>
              <a:gd name="connsiteY7" fmla="*/ 272180 h 763262"/>
              <a:gd name="connsiteX8" fmla="*/ 1491343 w 1678283"/>
              <a:gd name="connsiteY8" fmla="*/ 424580 h 763262"/>
              <a:gd name="connsiteX9" fmla="*/ 1251857 w 1678283"/>
              <a:gd name="connsiteY9" fmla="*/ 631408 h 763262"/>
              <a:gd name="connsiteX10" fmla="*/ 1066800 w 1678283"/>
              <a:gd name="connsiteY10" fmla="*/ 718494 h 763262"/>
              <a:gd name="connsiteX11" fmla="*/ 827314 w 1678283"/>
              <a:gd name="connsiteY11" fmla="*/ 762037 h 763262"/>
              <a:gd name="connsiteX12" fmla="*/ 544285 w 1678283"/>
              <a:gd name="connsiteY12" fmla="*/ 740265 h 763262"/>
              <a:gd name="connsiteX13" fmla="*/ 326571 w 1678283"/>
              <a:gd name="connsiteY13" fmla="*/ 631408 h 763262"/>
              <a:gd name="connsiteX14" fmla="*/ 174171 w 1678283"/>
              <a:gd name="connsiteY14" fmla="*/ 468122 h 763262"/>
              <a:gd name="connsiteX15" fmla="*/ 65314 w 1678283"/>
              <a:gd name="connsiteY15" fmla="*/ 315722 h 763262"/>
              <a:gd name="connsiteX0" fmla="*/ 0 w 1678283"/>
              <a:gd name="connsiteY0" fmla="*/ 130665 h 763262"/>
              <a:gd name="connsiteX1" fmla="*/ 217714 w 1678283"/>
              <a:gd name="connsiteY1" fmla="*/ 54465 h 763262"/>
              <a:gd name="connsiteX2" fmla="*/ 522514 w 1678283"/>
              <a:gd name="connsiteY2" fmla="*/ 108894 h 763262"/>
              <a:gd name="connsiteX3" fmla="*/ 838200 w 1678283"/>
              <a:gd name="connsiteY3" fmla="*/ 87122 h 763262"/>
              <a:gd name="connsiteX4" fmla="*/ 1197428 w 1678283"/>
              <a:gd name="connsiteY4" fmla="*/ 37 h 763262"/>
              <a:gd name="connsiteX5" fmla="*/ 1469571 w 1678283"/>
              <a:gd name="connsiteY5" fmla="*/ 76237 h 763262"/>
              <a:gd name="connsiteX6" fmla="*/ 1676400 w 1678283"/>
              <a:gd name="connsiteY6" fmla="*/ 76237 h 763262"/>
              <a:gd name="connsiteX7" fmla="*/ 1567543 w 1678283"/>
              <a:gd name="connsiteY7" fmla="*/ 293951 h 763262"/>
              <a:gd name="connsiteX8" fmla="*/ 1491343 w 1678283"/>
              <a:gd name="connsiteY8" fmla="*/ 424580 h 763262"/>
              <a:gd name="connsiteX9" fmla="*/ 1251857 w 1678283"/>
              <a:gd name="connsiteY9" fmla="*/ 631408 h 763262"/>
              <a:gd name="connsiteX10" fmla="*/ 1066800 w 1678283"/>
              <a:gd name="connsiteY10" fmla="*/ 718494 h 763262"/>
              <a:gd name="connsiteX11" fmla="*/ 827314 w 1678283"/>
              <a:gd name="connsiteY11" fmla="*/ 762037 h 763262"/>
              <a:gd name="connsiteX12" fmla="*/ 544285 w 1678283"/>
              <a:gd name="connsiteY12" fmla="*/ 740265 h 763262"/>
              <a:gd name="connsiteX13" fmla="*/ 326571 w 1678283"/>
              <a:gd name="connsiteY13" fmla="*/ 631408 h 763262"/>
              <a:gd name="connsiteX14" fmla="*/ 174171 w 1678283"/>
              <a:gd name="connsiteY14" fmla="*/ 468122 h 763262"/>
              <a:gd name="connsiteX15" fmla="*/ 65314 w 1678283"/>
              <a:gd name="connsiteY15" fmla="*/ 315722 h 763262"/>
              <a:gd name="connsiteX0" fmla="*/ 0 w 1635710"/>
              <a:gd name="connsiteY0" fmla="*/ 130665 h 763262"/>
              <a:gd name="connsiteX1" fmla="*/ 217714 w 1635710"/>
              <a:gd name="connsiteY1" fmla="*/ 54465 h 763262"/>
              <a:gd name="connsiteX2" fmla="*/ 522514 w 1635710"/>
              <a:gd name="connsiteY2" fmla="*/ 108894 h 763262"/>
              <a:gd name="connsiteX3" fmla="*/ 838200 w 1635710"/>
              <a:gd name="connsiteY3" fmla="*/ 87122 h 763262"/>
              <a:gd name="connsiteX4" fmla="*/ 1197428 w 1635710"/>
              <a:gd name="connsiteY4" fmla="*/ 37 h 763262"/>
              <a:gd name="connsiteX5" fmla="*/ 1469571 w 1635710"/>
              <a:gd name="connsiteY5" fmla="*/ 76237 h 763262"/>
              <a:gd name="connsiteX6" fmla="*/ 1632857 w 1635710"/>
              <a:gd name="connsiteY6" fmla="*/ 76237 h 763262"/>
              <a:gd name="connsiteX7" fmla="*/ 1567543 w 1635710"/>
              <a:gd name="connsiteY7" fmla="*/ 293951 h 763262"/>
              <a:gd name="connsiteX8" fmla="*/ 1491343 w 1635710"/>
              <a:gd name="connsiteY8" fmla="*/ 424580 h 763262"/>
              <a:gd name="connsiteX9" fmla="*/ 1251857 w 1635710"/>
              <a:gd name="connsiteY9" fmla="*/ 631408 h 763262"/>
              <a:gd name="connsiteX10" fmla="*/ 1066800 w 1635710"/>
              <a:gd name="connsiteY10" fmla="*/ 718494 h 763262"/>
              <a:gd name="connsiteX11" fmla="*/ 827314 w 1635710"/>
              <a:gd name="connsiteY11" fmla="*/ 762037 h 763262"/>
              <a:gd name="connsiteX12" fmla="*/ 544285 w 1635710"/>
              <a:gd name="connsiteY12" fmla="*/ 740265 h 763262"/>
              <a:gd name="connsiteX13" fmla="*/ 326571 w 1635710"/>
              <a:gd name="connsiteY13" fmla="*/ 631408 h 763262"/>
              <a:gd name="connsiteX14" fmla="*/ 174171 w 1635710"/>
              <a:gd name="connsiteY14" fmla="*/ 468122 h 763262"/>
              <a:gd name="connsiteX15" fmla="*/ 65314 w 1635710"/>
              <a:gd name="connsiteY15" fmla="*/ 315722 h 763262"/>
              <a:gd name="connsiteX0" fmla="*/ 0 w 1635710"/>
              <a:gd name="connsiteY0" fmla="*/ 130665 h 763262"/>
              <a:gd name="connsiteX1" fmla="*/ 217714 w 1635710"/>
              <a:gd name="connsiteY1" fmla="*/ 54465 h 763262"/>
              <a:gd name="connsiteX2" fmla="*/ 522514 w 1635710"/>
              <a:gd name="connsiteY2" fmla="*/ 108894 h 763262"/>
              <a:gd name="connsiteX3" fmla="*/ 838200 w 1635710"/>
              <a:gd name="connsiteY3" fmla="*/ 87122 h 763262"/>
              <a:gd name="connsiteX4" fmla="*/ 1197428 w 1635710"/>
              <a:gd name="connsiteY4" fmla="*/ 37 h 763262"/>
              <a:gd name="connsiteX5" fmla="*/ 1469571 w 1635710"/>
              <a:gd name="connsiteY5" fmla="*/ 76237 h 763262"/>
              <a:gd name="connsiteX6" fmla="*/ 1632857 w 1635710"/>
              <a:gd name="connsiteY6" fmla="*/ 76237 h 763262"/>
              <a:gd name="connsiteX7" fmla="*/ 1567543 w 1635710"/>
              <a:gd name="connsiteY7" fmla="*/ 293951 h 763262"/>
              <a:gd name="connsiteX8" fmla="*/ 1491343 w 1635710"/>
              <a:gd name="connsiteY8" fmla="*/ 424580 h 763262"/>
              <a:gd name="connsiteX9" fmla="*/ 1338943 w 1635710"/>
              <a:gd name="connsiteY9" fmla="*/ 576980 h 763262"/>
              <a:gd name="connsiteX10" fmla="*/ 1066800 w 1635710"/>
              <a:gd name="connsiteY10" fmla="*/ 718494 h 763262"/>
              <a:gd name="connsiteX11" fmla="*/ 827314 w 1635710"/>
              <a:gd name="connsiteY11" fmla="*/ 762037 h 763262"/>
              <a:gd name="connsiteX12" fmla="*/ 544285 w 1635710"/>
              <a:gd name="connsiteY12" fmla="*/ 740265 h 763262"/>
              <a:gd name="connsiteX13" fmla="*/ 326571 w 1635710"/>
              <a:gd name="connsiteY13" fmla="*/ 631408 h 763262"/>
              <a:gd name="connsiteX14" fmla="*/ 174171 w 1635710"/>
              <a:gd name="connsiteY14" fmla="*/ 468122 h 763262"/>
              <a:gd name="connsiteX15" fmla="*/ 65314 w 1635710"/>
              <a:gd name="connsiteY15" fmla="*/ 315722 h 763262"/>
              <a:gd name="connsiteX0" fmla="*/ 0 w 1635710"/>
              <a:gd name="connsiteY0" fmla="*/ 130665 h 762208"/>
              <a:gd name="connsiteX1" fmla="*/ 217714 w 1635710"/>
              <a:gd name="connsiteY1" fmla="*/ 54465 h 762208"/>
              <a:gd name="connsiteX2" fmla="*/ 522514 w 1635710"/>
              <a:gd name="connsiteY2" fmla="*/ 108894 h 762208"/>
              <a:gd name="connsiteX3" fmla="*/ 838200 w 1635710"/>
              <a:gd name="connsiteY3" fmla="*/ 87122 h 762208"/>
              <a:gd name="connsiteX4" fmla="*/ 1197428 w 1635710"/>
              <a:gd name="connsiteY4" fmla="*/ 37 h 762208"/>
              <a:gd name="connsiteX5" fmla="*/ 1469571 w 1635710"/>
              <a:gd name="connsiteY5" fmla="*/ 76237 h 762208"/>
              <a:gd name="connsiteX6" fmla="*/ 1632857 w 1635710"/>
              <a:gd name="connsiteY6" fmla="*/ 76237 h 762208"/>
              <a:gd name="connsiteX7" fmla="*/ 1567543 w 1635710"/>
              <a:gd name="connsiteY7" fmla="*/ 293951 h 762208"/>
              <a:gd name="connsiteX8" fmla="*/ 1491343 w 1635710"/>
              <a:gd name="connsiteY8" fmla="*/ 424580 h 762208"/>
              <a:gd name="connsiteX9" fmla="*/ 1338943 w 1635710"/>
              <a:gd name="connsiteY9" fmla="*/ 576980 h 762208"/>
              <a:gd name="connsiteX10" fmla="*/ 1066800 w 1635710"/>
              <a:gd name="connsiteY10" fmla="*/ 718494 h 762208"/>
              <a:gd name="connsiteX11" fmla="*/ 827314 w 1635710"/>
              <a:gd name="connsiteY11" fmla="*/ 762037 h 762208"/>
              <a:gd name="connsiteX12" fmla="*/ 555171 w 1635710"/>
              <a:gd name="connsiteY12" fmla="*/ 729379 h 762208"/>
              <a:gd name="connsiteX13" fmla="*/ 326571 w 1635710"/>
              <a:gd name="connsiteY13" fmla="*/ 631408 h 762208"/>
              <a:gd name="connsiteX14" fmla="*/ 174171 w 1635710"/>
              <a:gd name="connsiteY14" fmla="*/ 468122 h 762208"/>
              <a:gd name="connsiteX15" fmla="*/ 65314 w 1635710"/>
              <a:gd name="connsiteY15" fmla="*/ 315722 h 762208"/>
              <a:gd name="connsiteX0" fmla="*/ 0 w 1635710"/>
              <a:gd name="connsiteY0" fmla="*/ 130665 h 762350"/>
              <a:gd name="connsiteX1" fmla="*/ 217714 w 1635710"/>
              <a:gd name="connsiteY1" fmla="*/ 54465 h 762350"/>
              <a:gd name="connsiteX2" fmla="*/ 522514 w 1635710"/>
              <a:gd name="connsiteY2" fmla="*/ 108894 h 762350"/>
              <a:gd name="connsiteX3" fmla="*/ 838200 w 1635710"/>
              <a:gd name="connsiteY3" fmla="*/ 87122 h 762350"/>
              <a:gd name="connsiteX4" fmla="*/ 1197428 w 1635710"/>
              <a:gd name="connsiteY4" fmla="*/ 37 h 762350"/>
              <a:gd name="connsiteX5" fmla="*/ 1469571 w 1635710"/>
              <a:gd name="connsiteY5" fmla="*/ 76237 h 762350"/>
              <a:gd name="connsiteX6" fmla="*/ 1632857 w 1635710"/>
              <a:gd name="connsiteY6" fmla="*/ 76237 h 762350"/>
              <a:gd name="connsiteX7" fmla="*/ 1567543 w 1635710"/>
              <a:gd name="connsiteY7" fmla="*/ 293951 h 762350"/>
              <a:gd name="connsiteX8" fmla="*/ 1491343 w 1635710"/>
              <a:gd name="connsiteY8" fmla="*/ 424580 h 762350"/>
              <a:gd name="connsiteX9" fmla="*/ 1338943 w 1635710"/>
              <a:gd name="connsiteY9" fmla="*/ 576980 h 762350"/>
              <a:gd name="connsiteX10" fmla="*/ 1066800 w 1635710"/>
              <a:gd name="connsiteY10" fmla="*/ 718494 h 762350"/>
              <a:gd name="connsiteX11" fmla="*/ 827314 w 1635710"/>
              <a:gd name="connsiteY11" fmla="*/ 762037 h 762350"/>
              <a:gd name="connsiteX12" fmla="*/ 555171 w 1635710"/>
              <a:gd name="connsiteY12" fmla="*/ 729379 h 762350"/>
              <a:gd name="connsiteX13" fmla="*/ 348343 w 1635710"/>
              <a:gd name="connsiteY13" fmla="*/ 587865 h 762350"/>
              <a:gd name="connsiteX14" fmla="*/ 174171 w 1635710"/>
              <a:gd name="connsiteY14" fmla="*/ 468122 h 762350"/>
              <a:gd name="connsiteX15" fmla="*/ 65314 w 1635710"/>
              <a:gd name="connsiteY15" fmla="*/ 315722 h 762350"/>
              <a:gd name="connsiteX0" fmla="*/ 0 w 1635710"/>
              <a:gd name="connsiteY0" fmla="*/ 130665 h 762350"/>
              <a:gd name="connsiteX1" fmla="*/ 217714 w 1635710"/>
              <a:gd name="connsiteY1" fmla="*/ 54465 h 762350"/>
              <a:gd name="connsiteX2" fmla="*/ 522514 w 1635710"/>
              <a:gd name="connsiteY2" fmla="*/ 108894 h 762350"/>
              <a:gd name="connsiteX3" fmla="*/ 838200 w 1635710"/>
              <a:gd name="connsiteY3" fmla="*/ 87122 h 762350"/>
              <a:gd name="connsiteX4" fmla="*/ 1197428 w 1635710"/>
              <a:gd name="connsiteY4" fmla="*/ 37 h 762350"/>
              <a:gd name="connsiteX5" fmla="*/ 1469571 w 1635710"/>
              <a:gd name="connsiteY5" fmla="*/ 76237 h 762350"/>
              <a:gd name="connsiteX6" fmla="*/ 1632857 w 1635710"/>
              <a:gd name="connsiteY6" fmla="*/ 76237 h 762350"/>
              <a:gd name="connsiteX7" fmla="*/ 1567543 w 1635710"/>
              <a:gd name="connsiteY7" fmla="*/ 293951 h 762350"/>
              <a:gd name="connsiteX8" fmla="*/ 1491343 w 1635710"/>
              <a:gd name="connsiteY8" fmla="*/ 424580 h 762350"/>
              <a:gd name="connsiteX9" fmla="*/ 1338943 w 1635710"/>
              <a:gd name="connsiteY9" fmla="*/ 576980 h 762350"/>
              <a:gd name="connsiteX10" fmla="*/ 1066800 w 1635710"/>
              <a:gd name="connsiteY10" fmla="*/ 718494 h 762350"/>
              <a:gd name="connsiteX11" fmla="*/ 827314 w 1635710"/>
              <a:gd name="connsiteY11" fmla="*/ 762037 h 762350"/>
              <a:gd name="connsiteX12" fmla="*/ 555171 w 1635710"/>
              <a:gd name="connsiteY12" fmla="*/ 729379 h 762350"/>
              <a:gd name="connsiteX13" fmla="*/ 348343 w 1635710"/>
              <a:gd name="connsiteY13" fmla="*/ 587865 h 762350"/>
              <a:gd name="connsiteX14" fmla="*/ 206828 w 1635710"/>
              <a:gd name="connsiteY14" fmla="*/ 446350 h 762350"/>
              <a:gd name="connsiteX15" fmla="*/ 65314 w 1635710"/>
              <a:gd name="connsiteY15" fmla="*/ 315722 h 762350"/>
              <a:gd name="connsiteX0" fmla="*/ 0 w 1635710"/>
              <a:gd name="connsiteY0" fmla="*/ 130665 h 762350"/>
              <a:gd name="connsiteX1" fmla="*/ 217714 w 1635710"/>
              <a:gd name="connsiteY1" fmla="*/ 54465 h 762350"/>
              <a:gd name="connsiteX2" fmla="*/ 522514 w 1635710"/>
              <a:gd name="connsiteY2" fmla="*/ 108894 h 762350"/>
              <a:gd name="connsiteX3" fmla="*/ 838200 w 1635710"/>
              <a:gd name="connsiteY3" fmla="*/ 87122 h 762350"/>
              <a:gd name="connsiteX4" fmla="*/ 1197428 w 1635710"/>
              <a:gd name="connsiteY4" fmla="*/ 37 h 762350"/>
              <a:gd name="connsiteX5" fmla="*/ 1469571 w 1635710"/>
              <a:gd name="connsiteY5" fmla="*/ 76237 h 762350"/>
              <a:gd name="connsiteX6" fmla="*/ 1632857 w 1635710"/>
              <a:gd name="connsiteY6" fmla="*/ 76237 h 762350"/>
              <a:gd name="connsiteX7" fmla="*/ 1567543 w 1635710"/>
              <a:gd name="connsiteY7" fmla="*/ 293951 h 762350"/>
              <a:gd name="connsiteX8" fmla="*/ 1491343 w 1635710"/>
              <a:gd name="connsiteY8" fmla="*/ 424580 h 762350"/>
              <a:gd name="connsiteX9" fmla="*/ 1338943 w 1635710"/>
              <a:gd name="connsiteY9" fmla="*/ 576980 h 762350"/>
              <a:gd name="connsiteX10" fmla="*/ 1066800 w 1635710"/>
              <a:gd name="connsiteY10" fmla="*/ 718494 h 762350"/>
              <a:gd name="connsiteX11" fmla="*/ 827314 w 1635710"/>
              <a:gd name="connsiteY11" fmla="*/ 762037 h 762350"/>
              <a:gd name="connsiteX12" fmla="*/ 555171 w 1635710"/>
              <a:gd name="connsiteY12" fmla="*/ 729379 h 762350"/>
              <a:gd name="connsiteX13" fmla="*/ 348343 w 1635710"/>
              <a:gd name="connsiteY13" fmla="*/ 587865 h 762350"/>
              <a:gd name="connsiteX14" fmla="*/ 206828 w 1635710"/>
              <a:gd name="connsiteY14" fmla="*/ 446350 h 762350"/>
              <a:gd name="connsiteX15" fmla="*/ 87086 w 1635710"/>
              <a:gd name="connsiteY15" fmla="*/ 304837 h 762350"/>
              <a:gd name="connsiteX0" fmla="*/ 0 w 1613939"/>
              <a:gd name="connsiteY0" fmla="*/ 119779 h 762350"/>
              <a:gd name="connsiteX1" fmla="*/ 195943 w 1613939"/>
              <a:gd name="connsiteY1" fmla="*/ 54465 h 762350"/>
              <a:gd name="connsiteX2" fmla="*/ 500743 w 1613939"/>
              <a:gd name="connsiteY2" fmla="*/ 108894 h 762350"/>
              <a:gd name="connsiteX3" fmla="*/ 816429 w 1613939"/>
              <a:gd name="connsiteY3" fmla="*/ 87122 h 762350"/>
              <a:gd name="connsiteX4" fmla="*/ 1175657 w 1613939"/>
              <a:gd name="connsiteY4" fmla="*/ 37 h 762350"/>
              <a:gd name="connsiteX5" fmla="*/ 1447800 w 1613939"/>
              <a:gd name="connsiteY5" fmla="*/ 76237 h 762350"/>
              <a:gd name="connsiteX6" fmla="*/ 1611086 w 1613939"/>
              <a:gd name="connsiteY6" fmla="*/ 76237 h 762350"/>
              <a:gd name="connsiteX7" fmla="*/ 1545772 w 1613939"/>
              <a:gd name="connsiteY7" fmla="*/ 293951 h 762350"/>
              <a:gd name="connsiteX8" fmla="*/ 1469572 w 1613939"/>
              <a:gd name="connsiteY8" fmla="*/ 424580 h 762350"/>
              <a:gd name="connsiteX9" fmla="*/ 1317172 w 1613939"/>
              <a:gd name="connsiteY9" fmla="*/ 576980 h 762350"/>
              <a:gd name="connsiteX10" fmla="*/ 1045029 w 1613939"/>
              <a:gd name="connsiteY10" fmla="*/ 718494 h 762350"/>
              <a:gd name="connsiteX11" fmla="*/ 805543 w 1613939"/>
              <a:gd name="connsiteY11" fmla="*/ 762037 h 762350"/>
              <a:gd name="connsiteX12" fmla="*/ 533400 w 1613939"/>
              <a:gd name="connsiteY12" fmla="*/ 729379 h 762350"/>
              <a:gd name="connsiteX13" fmla="*/ 326572 w 1613939"/>
              <a:gd name="connsiteY13" fmla="*/ 587865 h 762350"/>
              <a:gd name="connsiteX14" fmla="*/ 185057 w 1613939"/>
              <a:gd name="connsiteY14" fmla="*/ 446350 h 762350"/>
              <a:gd name="connsiteX15" fmla="*/ 65315 w 1613939"/>
              <a:gd name="connsiteY15" fmla="*/ 304837 h 762350"/>
              <a:gd name="connsiteX0" fmla="*/ 0 w 1613939"/>
              <a:gd name="connsiteY0" fmla="*/ 119779 h 762350"/>
              <a:gd name="connsiteX1" fmla="*/ 195943 w 1613939"/>
              <a:gd name="connsiteY1" fmla="*/ 54465 h 762350"/>
              <a:gd name="connsiteX2" fmla="*/ 500743 w 1613939"/>
              <a:gd name="connsiteY2" fmla="*/ 108894 h 762350"/>
              <a:gd name="connsiteX3" fmla="*/ 816429 w 1613939"/>
              <a:gd name="connsiteY3" fmla="*/ 87122 h 762350"/>
              <a:gd name="connsiteX4" fmla="*/ 1175657 w 1613939"/>
              <a:gd name="connsiteY4" fmla="*/ 37 h 762350"/>
              <a:gd name="connsiteX5" fmla="*/ 1447800 w 1613939"/>
              <a:gd name="connsiteY5" fmla="*/ 76237 h 762350"/>
              <a:gd name="connsiteX6" fmla="*/ 1611086 w 1613939"/>
              <a:gd name="connsiteY6" fmla="*/ 76237 h 762350"/>
              <a:gd name="connsiteX7" fmla="*/ 1545772 w 1613939"/>
              <a:gd name="connsiteY7" fmla="*/ 293951 h 762350"/>
              <a:gd name="connsiteX8" fmla="*/ 1469572 w 1613939"/>
              <a:gd name="connsiteY8" fmla="*/ 424580 h 762350"/>
              <a:gd name="connsiteX9" fmla="*/ 1317172 w 1613939"/>
              <a:gd name="connsiteY9" fmla="*/ 576980 h 762350"/>
              <a:gd name="connsiteX10" fmla="*/ 1045029 w 1613939"/>
              <a:gd name="connsiteY10" fmla="*/ 718494 h 762350"/>
              <a:gd name="connsiteX11" fmla="*/ 805543 w 1613939"/>
              <a:gd name="connsiteY11" fmla="*/ 762037 h 762350"/>
              <a:gd name="connsiteX12" fmla="*/ 533400 w 1613939"/>
              <a:gd name="connsiteY12" fmla="*/ 729379 h 762350"/>
              <a:gd name="connsiteX13" fmla="*/ 326572 w 1613939"/>
              <a:gd name="connsiteY13" fmla="*/ 587865 h 762350"/>
              <a:gd name="connsiteX14" fmla="*/ 152400 w 1613939"/>
              <a:gd name="connsiteY14" fmla="*/ 468122 h 762350"/>
              <a:gd name="connsiteX15" fmla="*/ 65315 w 1613939"/>
              <a:gd name="connsiteY15" fmla="*/ 304837 h 762350"/>
              <a:gd name="connsiteX0" fmla="*/ 0 w 1613939"/>
              <a:gd name="connsiteY0" fmla="*/ 119779 h 762260"/>
              <a:gd name="connsiteX1" fmla="*/ 195943 w 1613939"/>
              <a:gd name="connsiteY1" fmla="*/ 54465 h 762260"/>
              <a:gd name="connsiteX2" fmla="*/ 500743 w 1613939"/>
              <a:gd name="connsiteY2" fmla="*/ 108894 h 762260"/>
              <a:gd name="connsiteX3" fmla="*/ 816429 w 1613939"/>
              <a:gd name="connsiteY3" fmla="*/ 87122 h 762260"/>
              <a:gd name="connsiteX4" fmla="*/ 1175657 w 1613939"/>
              <a:gd name="connsiteY4" fmla="*/ 37 h 762260"/>
              <a:gd name="connsiteX5" fmla="*/ 1447800 w 1613939"/>
              <a:gd name="connsiteY5" fmla="*/ 76237 h 762260"/>
              <a:gd name="connsiteX6" fmla="*/ 1611086 w 1613939"/>
              <a:gd name="connsiteY6" fmla="*/ 76237 h 762260"/>
              <a:gd name="connsiteX7" fmla="*/ 1545772 w 1613939"/>
              <a:gd name="connsiteY7" fmla="*/ 293951 h 762260"/>
              <a:gd name="connsiteX8" fmla="*/ 1469572 w 1613939"/>
              <a:gd name="connsiteY8" fmla="*/ 424580 h 762260"/>
              <a:gd name="connsiteX9" fmla="*/ 1317172 w 1613939"/>
              <a:gd name="connsiteY9" fmla="*/ 576980 h 762260"/>
              <a:gd name="connsiteX10" fmla="*/ 1045029 w 1613939"/>
              <a:gd name="connsiteY10" fmla="*/ 718494 h 762260"/>
              <a:gd name="connsiteX11" fmla="*/ 805543 w 1613939"/>
              <a:gd name="connsiteY11" fmla="*/ 762037 h 762260"/>
              <a:gd name="connsiteX12" fmla="*/ 533400 w 1613939"/>
              <a:gd name="connsiteY12" fmla="*/ 729379 h 762260"/>
              <a:gd name="connsiteX13" fmla="*/ 326572 w 1613939"/>
              <a:gd name="connsiteY13" fmla="*/ 609636 h 762260"/>
              <a:gd name="connsiteX14" fmla="*/ 152400 w 1613939"/>
              <a:gd name="connsiteY14" fmla="*/ 468122 h 762260"/>
              <a:gd name="connsiteX15" fmla="*/ 65315 w 1613939"/>
              <a:gd name="connsiteY15" fmla="*/ 304837 h 762260"/>
              <a:gd name="connsiteX0" fmla="*/ 0 w 1613939"/>
              <a:gd name="connsiteY0" fmla="*/ 119779 h 762260"/>
              <a:gd name="connsiteX1" fmla="*/ 195943 w 1613939"/>
              <a:gd name="connsiteY1" fmla="*/ 54465 h 762260"/>
              <a:gd name="connsiteX2" fmla="*/ 500743 w 1613939"/>
              <a:gd name="connsiteY2" fmla="*/ 108894 h 762260"/>
              <a:gd name="connsiteX3" fmla="*/ 816429 w 1613939"/>
              <a:gd name="connsiteY3" fmla="*/ 87122 h 762260"/>
              <a:gd name="connsiteX4" fmla="*/ 1175657 w 1613939"/>
              <a:gd name="connsiteY4" fmla="*/ 37 h 762260"/>
              <a:gd name="connsiteX5" fmla="*/ 1447800 w 1613939"/>
              <a:gd name="connsiteY5" fmla="*/ 76237 h 762260"/>
              <a:gd name="connsiteX6" fmla="*/ 1611086 w 1613939"/>
              <a:gd name="connsiteY6" fmla="*/ 76237 h 762260"/>
              <a:gd name="connsiteX7" fmla="*/ 1545772 w 1613939"/>
              <a:gd name="connsiteY7" fmla="*/ 293951 h 762260"/>
              <a:gd name="connsiteX8" fmla="*/ 1469572 w 1613939"/>
              <a:gd name="connsiteY8" fmla="*/ 424580 h 762260"/>
              <a:gd name="connsiteX9" fmla="*/ 1317172 w 1613939"/>
              <a:gd name="connsiteY9" fmla="*/ 576980 h 762260"/>
              <a:gd name="connsiteX10" fmla="*/ 1045029 w 1613939"/>
              <a:gd name="connsiteY10" fmla="*/ 718494 h 762260"/>
              <a:gd name="connsiteX11" fmla="*/ 805543 w 1613939"/>
              <a:gd name="connsiteY11" fmla="*/ 762037 h 762260"/>
              <a:gd name="connsiteX12" fmla="*/ 533400 w 1613939"/>
              <a:gd name="connsiteY12" fmla="*/ 729379 h 762260"/>
              <a:gd name="connsiteX13" fmla="*/ 326572 w 1613939"/>
              <a:gd name="connsiteY13" fmla="*/ 609636 h 762260"/>
              <a:gd name="connsiteX14" fmla="*/ 152400 w 1613939"/>
              <a:gd name="connsiteY14" fmla="*/ 468122 h 762260"/>
              <a:gd name="connsiteX15" fmla="*/ 21772 w 1613939"/>
              <a:gd name="connsiteY15" fmla="*/ 315722 h 762260"/>
              <a:gd name="connsiteX0" fmla="*/ 0 w 1668367"/>
              <a:gd name="connsiteY0" fmla="*/ 108893 h 762260"/>
              <a:gd name="connsiteX1" fmla="*/ 250371 w 1668367"/>
              <a:gd name="connsiteY1" fmla="*/ 54465 h 762260"/>
              <a:gd name="connsiteX2" fmla="*/ 555171 w 1668367"/>
              <a:gd name="connsiteY2" fmla="*/ 108894 h 762260"/>
              <a:gd name="connsiteX3" fmla="*/ 870857 w 1668367"/>
              <a:gd name="connsiteY3" fmla="*/ 87122 h 762260"/>
              <a:gd name="connsiteX4" fmla="*/ 1230085 w 1668367"/>
              <a:gd name="connsiteY4" fmla="*/ 37 h 762260"/>
              <a:gd name="connsiteX5" fmla="*/ 1502228 w 1668367"/>
              <a:gd name="connsiteY5" fmla="*/ 76237 h 762260"/>
              <a:gd name="connsiteX6" fmla="*/ 1665514 w 1668367"/>
              <a:gd name="connsiteY6" fmla="*/ 76237 h 762260"/>
              <a:gd name="connsiteX7" fmla="*/ 1600200 w 1668367"/>
              <a:gd name="connsiteY7" fmla="*/ 293951 h 762260"/>
              <a:gd name="connsiteX8" fmla="*/ 1524000 w 1668367"/>
              <a:gd name="connsiteY8" fmla="*/ 424580 h 762260"/>
              <a:gd name="connsiteX9" fmla="*/ 1371600 w 1668367"/>
              <a:gd name="connsiteY9" fmla="*/ 576980 h 762260"/>
              <a:gd name="connsiteX10" fmla="*/ 1099457 w 1668367"/>
              <a:gd name="connsiteY10" fmla="*/ 718494 h 762260"/>
              <a:gd name="connsiteX11" fmla="*/ 859971 w 1668367"/>
              <a:gd name="connsiteY11" fmla="*/ 762037 h 762260"/>
              <a:gd name="connsiteX12" fmla="*/ 587828 w 1668367"/>
              <a:gd name="connsiteY12" fmla="*/ 729379 h 762260"/>
              <a:gd name="connsiteX13" fmla="*/ 381000 w 1668367"/>
              <a:gd name="connsiteY13" fmla="*/ 609636 h 762260"/>
              <a:gd name="connsiteX14" fmla="*/ 206828 w 1668367"/>
              <a:gd name="connsiteY14" fmla="*/ 468122 h 762260"/>
              <a:gd name="connsiteX15" fmla="*/ 76200 w 1668367"/>
              <a:gd name="connsiteY15" fmla="*/ 315722 h 762260"/>
              <a:gd name="connsiteX0" fmla="*/ 0 w 1603053"/>
              <a:gd name="connsiteY0" fmla="*/ 108893 h 762260"/>
              <a:gd name="connsiteX1" fmla="*/ 185057 w 1603053"/>
              <a:gd name="connsiteY1" fmla="*/ 54465 h 762260"/>
              <a:gd name="connsiteX2" fmla="*/ 489857 w 1603053"/>
              <a:gd name="connsiteY2" fmla="*/ 108894 h 762260"/>
              <a:gd name="connsiteX3" fmla="*/ 805543 w 1603053"/>
              <a:gd name="connsiteY3" fmla="*/ 87122 h 762260"/>
              <a:gd name="connsiteX4" fmla="*/ 1164771 w 1603053"/>
              <a:gd name="connsiteY4" fmla="*/ 37 h 762260"/>
              <a:gd name="connsiteX5" fmla="*/ 1436914 w 1603053"/>
              <a:gd name="connsiteY5" fmla="*/ 76237 h 762260"/>
              <a:gd name="connsiteX6" fmla="*/ 1600200 w 1603053"/>
              <a:gd name="connsiteY6" fmla="*/ 76237 h 762260"/>
              <a:gd name="connsiteX7" fmla="*/ 1534886 w 1603053"/>
              <a:gd name="connsiteY7" fmla="*/ 293951 h 762260"/>
              <a:gd name="connsiteX8" fmla="*/ 1458686 w 1603053"/>
              <a:gd name="connsiteY8" fmla="*/ 424580 h 762260"/>
              <a:gd name="connsiteX9" fmla="*/ 1306286 w 1603053"/>
              <a:gd name="connsiteY9" fmla="*/ 576980 h 762260"/>
              <a:gd name="connsiteX10" fmla="*/ 1034143 w 1603053"/>
              <a:gd name="connsiteY10" fmla="*/ 718494 h 762260"/>
              <a:gd name="connsiteX11" fmla="*/ 794657 w 1603053"/>
              <a:gd name="connsiteY11" fmla="*/ 762037 h 762260"/>
              <a:gd name="connsiteX12" fmla="*/ 522514 w 1603053"/>
              <a:gd name="connsiteY12" fmla="*/ 729379 h 762260"/>
              <a:gd name="connsiteX13" fmla="*/ 315686 w 1603053"/>
              <a:gd name="connsiteY13" fmla="*/ 609636 h 762260"/>
              <a:gd name="connsiteX14" fmla="*/ 141514 w 1603053"/>
              <a:gd name="connsiteY14" fmla="*/ 468122 h 762260"/>
              <a:gd name="connsiteX15" fmla="*/ 10886 w 1603053"/>
              <a:gd name="connsiteY15" fmla="*/ 315722 h 762260"/>
              <a:gd name="connsiteX0" fmla="*/ 0 w 1657481"/>
              <a:gd name="connsiteY0" fmla="*/ 98007 h 762260"/>
              <a:gd name="connsiteX1" fmla="*/ 239485 w 1657481"/>
              <a:gd name="connsiteY1" fmla="*/ 54465 h 762260"/>
              <a:gd name="connsiteX2" fmla="*/ 544285 w 1657481"/>
              <a:gd name="connsiteY2" fmla="*/ 108894 h 762260"/>
              <a:gd name="connsiteX3" fmla="*/ 859971 w 1657481"/>
              <a:gd name="connsiteY3" fmla="*/ 87122 h 762260"/>
              <a:gd name="connsiteX4" fmla="*/ 1219199 w 1657481"/>
              <a:gd name="connsiteY4" fmla="*/ 37 h 762260"/>
              <a:gd name="connsiteX5" fmla="*/ 1491342 w 1657481"/>
              <a:gd name="connsiteY5" fmla="*/ 76237 h 762260"/>
              <a:gd name="connsiteX6" fmla="*/ 1654628 w 1657481"/>
              <a:gd name="connsiteY6" fmla="*/ 76237 h 762260"/>
              <a:gd name="connsiteX7" fmla="*/ 1589314 w 1657481"/>
              <a:gd name="connsiteY7" fmla="*/ 293951 h 762260"/>
              <a:gd name="connsiteX8" fmla="*/ 1513114 w 1657481"/>
              <a:gd name="connsiteY8" fmla="*/ 424580 h 762260"/>
              <a:gd name="connsiteX9" fmla="*/ 1360714 w 1657481"/>
              <a:gd name="connsiteY9" fmla="*/ 576980 h 762260"/>
              <a:gd name="connsiteX10" fmla="*/ 1088571 w 1657481"/>
              <a:gd name="connsiteY10" fmla="*/ 718494 h 762260"/>
              <a:gd name="connsiteX11" fmla="*/ 849085 w 1657481"/>
              <a:gd name="connsiteY11" fmla="*/ 762037 h 762260"/>
              <a:gd name="connsiteX12" fmla="*/ 576942 w 1657481"/>
              <a:gd name="connsiteY12" fmla="*/ 729379 h 762260"/>
              <a:gd name="connsiteX13" fmla="*/ 370114 w 1657481"/>
              <a:gd name="connsiteY13" fmla="*/ 609636 h 762260"/>
              <a:gd name="connsiteX14" fmla="*/ 195942 w 1657481"/>
              <a:gd name="connsiteY14" fmla="*/ 468122 h 762260"/>
              <a:gd name="connsiteX15" fmla="*/ 65314 w 1657481"/>
              <a:gd name="connsiteY15" fmla="*/ 315722 h 762260"/>
              <a:gd name="connsiteX0" fmla="*/ 0 w 1657481"/>
              <a:gd name="connsiteY0" fmla="*/ 98007 h 762260"/>
              <a:gd name="connsiteX1" fmla="*/ 239485 w 1657481"/>
              <a:gd name="connsiteY1" fmla="*/ 54465 h 762260"/>
              <a:gd name="connsiteX2" fmla="*/ 544285 w 1657481"/>
              <a:gd name="connsiteY2" fmla="*/ 108894 h 762260"/>
              <a:gd name="connsiteX3" fmla="*/ 859971 w 1657481"/>
              <a:gd name="connsiteY3" fmla="*/ 87122 h 762260"/>
              <a:gd name="connsiteX4" fmla="*/ 1219199 w 1657481"/>
              <a:gd name="connsiteY4" fmla="*/ 37 h 762260"/>
              <a:gd name="connsiteX5" fmla="*/ 1491342 w 1657481"/>
              <a:gd name="connsiteY5" fmla="*/ 76237 h 762260"/>
              <a:gd name="connsiteX6" fmla="*/ 1654628 w 1657481"/>
              <a:gd name="connsiteY6" fmla="*/ 76237 h 762260"/>
              <a:gd name="connsiteX7" fmla="*/ 1589314 w 1657481"/>
              <a:gd name="connsiteY7" fmla="*/ 293951 h 762260"/>
              <a:gd name="connsiteX8" fmla="*/ 1513114 w 1657481"/>
              <a:gd name="connsiteY8" fmla="*/ 424580 h 762260"/>
              <a:gd name="connsiteX9" fmla="*/ 1360714 w 1657481"/>
              <a:gd name="connsiteY9" fmla="*/ 576980 h 762260"/>
              <a:gd name="connsiteX10" fmla="*/ 1088571 w 1657481"/>
              <a:gd name="connsiteY10" fmla="*/ 718494 h 762260"/>
              <a:gd name="connsiteX11" fmla="*/ 849085 w 1657481"/>
              <a:gd name="connsiteY11" fmla="*/ 762037 h 762260"/>
              <a:gd name="connsiteX12" fmla="*/ 576942 w 1657481"/>
              <a:gd name="connsiteY12" fmla="*/ 729379 h 762260"/>
              <a:gd name="connsiteX13" fmla="*/ 370114 w 1657481"/>
              <a:gd name="connsiteY13" fmla="*/ 609636 h 762260"/>
              <a:gd name="connsiteX14" fmla="*/ 195942 w 1657481"/>
              <a:gd name="connsiteY14" fmla="*/ 468122 h 762260"/>
              <a:gd name="connsiteX15" fmla="*/ 119743 w 1657481"/>
              <a:gd name="connsiteY15" fmla="*/ 315722 h 762260"/>
              <a:gd name="connsiteX0" fmla="*/ 0 w 1657481"/>
              <a:gd name="connsiteY0" fmla="*/ 98007 h 762260"/>
              <a:gd name="connsiteX1" fmla="*/ 239485 w 1657481"/>
              <a:gd name="connsiteY1" fmla="*/ 54465 h 762260"/>
              <a:gd name="connsiteX2" fmla="*/ 544285 w 1657481"/>
              <a:gd name="connsiteY2" fmla="*/ 108894 h 762260"/>
              <a:gd name="connsiteX3" fmla="*/ 859971 w 1657481"/>
              <a:gd name="connsiteY3" fmla="*/ 87122 h 762260"/>
              <a:gd name="connsiteX4" fmla="*/ 1219199 w 1657481"/>
              <a:gd name="connsiteY4" fmla="*/ 37 h 762260"/>
              <a:gd name="connsiteX5" fmla="*/ 1491342 w 1657481"/>
              <a:gd name="connsiteY5" fmla="*/ 76237 h 762260"/>
              <a:gd name="connsiteX6" fmla="*/ 1654628 w 1657481"/>
              <a:gd name="connsiteY6" fmla="*/ 76237 h 762260"/>
              <a:gd name="connsiteX7" fmla="*/ 1589314 w 1657481"/>
              <a:gd name="connsiteY7" fmla="*/ 293951 h 762260"/>
              <a:gd name="connsiteX8" fmla="*/ 1513114 w 1657481"/>
              <a:gd name="connsiteY8" fmla="*/ 424580 h 762260"/>
              <a:gd name="connsiteX9" fmla="*/ 1360714 w 1657481"/>
              <a:gd name="connsiteY9" fmla="*/ 576980 h 762260"/>
              <a:gd name="connsiteX10" fmla="*/ 1088571 w 1657481"/>
              <a:gd name="connsiteY10" fmla="*/ 718494 h 762260"/>
              <a:gd name="connsiteX11" fmla="*/ 849085 w 1657481"/>
              <a:gd name="connsiteY11" fmla="*/ 762037 h 762260"/>
              <a:gd name="connsiteX12" fmla="*/ 576942 w 1657481"/>
              <a:gd name="connsiteY12" fmla="*/ 729379 h 762260"/>
              <a:gd name="connsiteX13" fmla="*/ 370114 w 1657481"/>
              <a:gd name="connsiteY13" fmla="*/ 609636 h 762260"/>
              <a:gd name="connsiteX14" fmla="*/ 239484 w 1657481"/>
              <a:gd name="connsiteY14" fmla="*/ 468122 h 762260"/>
              <a:gd name="connsiteX15" fmla="*/ 119743 w 1657481"/>
              <a:gd name="connsiteY15" fmla="*/ 315722 h 762260"/>
              <a:gd name="connsiteX0" fmla="*/ 0 w 1657481"/>
              <a:gd name="connsiteY0" fmla="*/ 98007 h 762037"/>
              <a:gd name="connsiteX1" fmla="*/ 239485 w 1657481"/>
              <a:gd name="connsiteY1" fmla="*/ 54465 h 762037"/>
              <a:gd name="connsiteX2" fmla="*/ 544285 w 1657481"/>
              <a:gd name="connsiteY2" fmla="*/ 108894 h 762037"/>
              <a:gd name="connsiteX3" fmla="*/ 859971 w 1657481"/>
              <a:gd name="connsiteY3" fmla="*/ 87122 h 762037"/>
              <a:gd name="connsiteX4" fmla="*/ 1219199 w 1657481"/>
              <a:gd name="connsiteY4" fmla="*/ 37 h 762037"/>
              <a:gd name="connsiteX5" fmla="*/ 1491342 w 1657481"/>
              <a:gd name="connsiteY5" fmla="*/ 76237 h 762037"/>
              <a:gd name="connsiteX6" fmla="*/ 1654628 w 1657481"/>
              <a:gd name="connsiteY6" fmla="*/ 76237 h 762037"/>
              <a:gd name="connsiteX7" fmla="*/ 1589314 w 1657481"/>
              <a:gd name="connsiteY7" fmla="*/ 293951 h 762037"/>
              <a:gd name="connsiteX8" fmla="*/ 1513114 w 1657481"/>
              <a:gd name="connsiteY8" fmla="*/ 424580 h 762037"/>
              <a:gd name="connsiteX9" fmla="*/ 1360714 w 1657481"/>
              <a:gd name="connsiteY9" fmla="*/ 576980 h 762037"/>
              <a:gd name="connsiteX10" fmla="*/ 1088571 w 1657481"/>
              <a:gd name="connsiteY10" fmla="*/ 718494 h 762037"/>
              <a:gd name="connsiteX11" fmla="*/ 849085 w 1657481"/>
              <a:gd name="connsiteY11" fmla="*/ 762037 h 762037"/>
              <a:gd name="connsiteX12" fmla="*/ 555170 w 1657481"/>
              <a:gd name="connsiteY12" fmla="*/ 718494 h 762037"/>
              <a:gd name="connsiteX13" fmla="*/ 370114 w 1657481"/>
              <a:gd name="connsiteY13" fmla="*/ 609636 h 762037"/>
              <a:gd name="connsiteX14" fmla="*/ 239484 w 1657481"/>
              <a:gd name="connsiteY14" fmla="*/ 468122 h 762037"/>
              <a:gd name="connsiteX15" fmla="*/ 119743 w 1657481"/>
              <a:gd name="connsiteY15" fmla="*/ 315722 h 762037"/>
              <a:gd name="connsiteX0" fmla="*/ 0 w 1657481"/>
              <a:gd name="connsiteY0" fmla="*/ 98007 h 762037"/>
              <a:gd name="connsiteX1" fmla="*/ 239485 w 1657481"/>
              <a:gd name="connsiteY1" fmla="*/ 54465 h 762037"/>
              <a:gd name="connsiteX2" fmla="*/ 544285 w 1657481"/>
              <a:gd name="connsiteY2" fmla="*/ 108894 h 762037"/>
              <a:gd name="connsiteX3" fmla="*/ 859971 w 1657481"/>
              <a:gd name="connsiteY3" fmla="*/ 87122 h 762037"/>
              <a:gd name="connsiteX4" fmla="*/ 1219199 w 1657481"/>
              <a:gd name="connsiteY4" fmla="*/ 37 h 762037"/>
              <a:gd name="connsiteX5" fmla="*/ 1491342 w 1657481"/>
              <a:gd name="connsiteY5" fmla="*/ 76237 h 762037"/>
              <a:gd name="connsiteX6" fmla="*/ 1654628 w 1657481"/>
              <a:gd name="connsiteY6" fmla="*/ 76237 h 762037"/>
              <a:gd name="connsiteX7" fmla="*/ 1589314 w 1657481"/>
              <a:gd name="connsiteY7" fmla="*/ 293951 h 762037"/>
              <a:gd name="connsiteX8" fmla="*/ 1513114 w 1657481"/>
              <a:gd name="connsiteY8" fmla="*/ 424580 h 762037"/>
              <a:gd name="connsiteX9" fmla="*/ 1328057 w 1657481"/>
              <a:gd name="connsiteY9" fmla="*/ 609637 h 762037"/>
              <a:gd name="connsiteX10" fmla="*/ 1088571 w 1657481"/>
              <a:gd name="connsiteY10" fmla="*/ 718494 h 762037"/>
              <a:gd name="connsiteX11" fmla="*/ 849085 w 1657481"/>
              <a:gd name="connsiteY11" fmla="*/ 762037 h 762037"/>
              <a:gd name="connsiteX12" fmla="*/ 555170 w 1657481"/>
              <a:gd name="connsiteY12" fmla="*/ 718494 h 762037"/>
              <a:gd name="connsiteX13" fmla="*/ 370114 w 1657481"/>
              <a:gd name="connsiteY13" fmla="*/ 609636 h 762037"/>
              <a:gd name="connsiteX14" fmla="*/ 239484 w 1657481"/>
              <a:gd name="connsiteY14" fmla="*/ 468122 h 762037"/>
              <a:gd name="connsiteX15" fmla="*/ 119743 w 1657481"/>
              <a:gd name="connsiteY15" fmla="*/ 315722 h 762037"/>
              <a:gd name="connsiteX0" fmla="*/ 0 w 1657481"/>
              <a:gd name="connsiteY0" fmla="*/ 98007 h 762037"/>
              <a:gd name="connsiteX1" fmla="*/ 239485 w 1657481"/>
              <a:gd name="connsiteY1" fmla="*/ 54465 h 762037"/>
              <a:gd name="connsiteX2" fmla="*/ 544285 w 1657481"/>
              <a:gd name="connsiteY2" fmla="*/ 108894 h 762037"/>
              <a:gd name="connsiteX3" fmla="*/ 859971 w 1657481"/>
              <a:gd name="connsiteY3" fmla="*/ 87122 h 762037"/>
              <a:gd name="connsiteX4" fmla="*/ 1219199 w 1657481"/>
              <a:gd name="connsiteY4" fmla="*/ 37 h 762037"/>
              <a:gd name="connsiteX5" fmla="*/ 1491342 w 1657481"/>
              <a:gd name="connsiteY5" fmla="*/ 76237 h 762037"/>
              <a:gd name="connsiteX6" fmla="*/ 1654628 w 1657481"/>
              <a:gd name="connsiteY6" fmla="*/ 76237 h 762037"/>
              <a:gd name="connsiteX7" fmla="*/ 1589314 w 1657481"/>
              <a:gd name="connsiteY7" fmla="*/ 293951 h 762037"/>
              <a:gd name="connsiteX8" fmla="*/ 1513114 w 1657481"/>
              <a:gd name="connsiteY8" fmla="*/ 424580 h 762037"/>
              <a:gd name="connsiteX9" fmla="*/ 1328057 w 1657481"/>
              <a:gd name="connsiteY9" fmla="*/ 609637 h 762037"/>
              <a:gd name="connsiteX10" fmla="*/ 1088571 w 1657481"/>
              <a:gd name="connsiteY10" fmla="*/ 718494 h 762037"/>
              <a:gd name="connsiteX11" fmla="*/ 849085 w 1657481"/>
              <a:gd name="connsiteY11" fmla="*/ 762037 h 762037"/>
              <a:gd name="connsiteX12" fmla="*/ 555170 w 1657481"/>
              <a:gd name="connsiteY12" fmla="*/ 718494 h 762037"/>
              <a:gd name="connsiteX13" fmla="*/ 370114 w 1657481"/>
              <a:gd name="connsiteY13" fmla="*/ 609636 h 762037"/>
              <a:gd name="connsiteX14" fmla="*/ 239484 w 1657481"/>
              <a:gd name="connsiteY14" fmla="*/ 468122 h 762037"/>
              <a:gd name="connsiteX15" fmla="*/ 76200 w 1657481"/>
              <a:gd name="connsiteY15" fmla="*/ 283065 h 762037"/>
              <a:gd name="connsiteX0" fmla="*/ 0 w 1657481"/>
              <a:gd name="connsiteY0" fmla="*/ 98007 h 762037"/>
              <a:gd name="connsiteX1" fmla="*/ 239485 w 1657481"/>
              <a:gd name="connsiteY1" fmla="*/ 54465 h 762037"/>
              <a:gd name="connsiteX2" fmla="*/ 544285 w 1657481"/>
              <a:gd name="connsiteY2" fmla="*/ 108894 h 762037"/>
              <a:gd name="connsiteX3" fmla="*/ 859971 w 1657481"/>
              <a:gd name="connsiteY3" fmla="*/ 87122 h 762037"/>
              <a:gd name="connsiteX4" fmla="*/ 1219199 w 1657481"/>
              <a:gd name="connsiteY4" fmla="*/ 37 h 762037"/>
              <a:gd name="connsiteX5" fmla="*/ 1491342 w 1657481"/>
              <a:gd name="connsiteY5" fmla="*/ 76237 h 762037"/>
              <a:gd name="connsiteX6" fmla="*/ 1654628 w 1657481"/>
              <a:gd name="connsiteY6" fmla="*/ 76237 h 762037"/>
              <a:gd name="connsiteX7" fmla="*/ 1589314 w 1657481"/>
              <a:gd name="connsiteY7" fmla="*/ 293951 h 762037"/>
              <a:gd name="connsiteX8" fmla="*/ 1513114 w 1657481"/>
              <a:gd name="connsiteY8" fmla="*/ 424580 h 762037"/>
              <a:gd name="connsiteX9" fmla="*/ 1328057 w 1657481"/>
              <a:gd name="connsiteY9" fmla="*/ 609637 h 762037"/>
              <a:gd name="connsiteX10" fmla="*/ 1088571 w 1657481"/>
              <a:gd name="connsiteY10" fmla="*/ 718494 h 762037"/>
              <a:gd name="connsiteX11" fmla="*/ 849085 w 1657481"/>
              <a:gd name="connsiteY11" fmla="*/ 762037 h 762037"/>
              <a:gd name="connsiteX12" fmla="*/ 555170 w 1657481"/>
              <a:gd name="connsiteY12" fmla="*/ 718494 h 762037"/>
              <a:gd name="connsiteX13" fmla="*/ 370114 w 1657481"/>
              <a:gd name="connsiteY13" fmla="*/ 609636 h 762037"/>
              <a:gd name="connsiteX14" fmla="*/ 239484 w 1657481"/>
              <a:gd name="connsiteY14" fmla="*/ 500779 h 762037"/>
              <a:gd name="connsiteX15" fmla="*/ 76200 w 1657481"/>
              <a:gd name="connsiteY15" fmla="*/ 283065 h 762037"/>
              <a:gd name="connsiteX0" fmla="*/ 0 w 1733880"/>
              <a:gd name="connsiteY0" fmla="*/ 98007 h 762037"/>
              <a:gd name="connsiteX1" fmla="*/ 239485 w 1733880"/>
              <a:gd name="connsiteY1" fmla="*/ 54465 h 762037"/>
              <a:gd name="connsiteX2" fmla="*/ 544285 w 1733880"/>
              <a:gd name="connsiteY2" fmla="*/ 108894 h 762037"/>
              <a:gd name="connsiteX3" fmla="*/ 859971 w 1733880"/>
              <a:gd name="connsiteY3" fmla="*/ 87122 h 762037"/>
              <a:gd name="connsiteX4" fmla="*/ 1219199 w 1733880"/>
              <a:gd name="connsiteY4" fmla="*/ 37 h 762037"/>
              <a:gd name="connsiteX5" fmla="*/ 1491342 w 1733880"/>
              <a:gd name="connsiteY5" fmla="*/ 76237 h 762037"/>
              <a:gd name="connsiteX6" fmla="*/ 1732394 w 1733880"/>
              <a:gd name="connsiteY6" fmla="*/ 76236 h 762037"/>
              <a:gd name="connsiteX7" fmla="*/ 1589314 w 1733880"/>
              <a:gd name="connsiteY7" fmla="*/ 293951 h 762037"/>
              <a:gd name="connsiteX8" fmla="*/ 1513114 w 1733880"/>
              <a:gd name="connsiteY8" fmla="*/ 424580 h 762037"/>
              <a:gd name="connsiteX9" fmla="*/ 1328057 w 1733880"/>
              <a:gd name="connsiteY9" fmla="*/ 609637 h 762037"/>
              <a:gd name="connsiteX10" fmla="*/ 1088571 w 1733880"/>
              <a:gd name="connsiteY10" fmla="*/ 718494 h 762037"/>
              <a:gd name="connsiteX11" fmla="*/ 849085 w 1733880"/>
              <a:gd name="connsiteY11" fmla="*/ 762037 h 762037"/>
              <a:gd name="connsiteX12" fmla="*/ 555170 w 1733880"/>
              <a:gd name="connsiteY12" fmla="*/ 718494 h 762037"/>
              <a:gd name="connsiteX13" fmla="*/ 370114 w 1733880"/>
              <a:gd name="connsiteY13" fmla="*/ 609636 h 762037"/>
              <a:gd name="connsiteX14" fmla="*/ 239484 w 1733880"/>
              <a:gd name="connsiteY14" fmla="*/ 500779 h 762037"/>
              <a:gd name="connsiteX15" fmla="*/ 76200 w 1733880"/>
              <a:gd name="connsiteY15" fmla="*/ 283065 h 762037"/>
              <a:gd name="connsiteX0" fmla="*/ 0 w 1738259"/>
              <a:gd name="connsiteY0" fmla="*/ 98007 h 762037"/>
              <a:gd name="connsiteX1" fmla="*/ 239485 w 1738259"/>
              <a:gd name="connsiteY1" fmla="*/ 54465 h 762037"/>
              <a:gd name="connsiteX2" fmla="*/ 544285 w 1738259"/>
              <a:gd name="connsiteY2" fmla="*/ 108894 h 762037"/>
              <a:gd name="connsiteX3" fmla="*/ 859971 w 1738259"/>
              <a:gd name="connsiteY3" fmla="*/ 87122 h 762037"/>
              <a:gd name="connsiteX4" fmla="*/ 1219199 w 1738259"/>
              <a:gd name="connsiteY4" fmla="*/ 37 h 762037"/>
              <a:gd name="connsiteX5" fmla="*/ 1491342 w 1738259"/>
              <a:gd name="connsiteY5" fmla="*/ 76237 h 762037"/>
              <a:gd name="connsiteX6" fmla="*/ 1732394 w 1738259"/>
              <a:gd name="connsiteY6" fmla="*/ 76236 h 762037"/>
              <a:gd name="connsiteX7" fmla="*/ 1651528 w 1738259"/>
              <a:gd name="connsiteY7" fmla="*/ 277545 h 762037"/>
              <a:gd name="connsiteX8" fmla="*/ 1513114 w 1738259"/>
              <a:gd name="connsiteY8" fmla="*/ 424580 h 762037"/>
              <a:gd name="connsiteX9" fmla="*/ 1328057 w 1738259"/>
              <a:gd name="connsiteY9" fmla="*/ 609637 h 762037"/>
              <a:gd name="connsiteX10" fmla="*/ 1088571 w 1738259"/>
              <a:gd name="connsiteY10" fmla="*/ 718494 h 762037"/>
              <a:gd name="connsiteX11" fmla="*/ 849085 w 1738259"/>
              <a:gd name="connsiteY11" fmla="*/ 762037 h 762037"/>
              <a:gd name="connsiteX12" fmla="*/ 555170 w 1738259"/>
              <a:gd name="connsiteY12" fmla="*/ 718494 h 762037"/>
              <a:gd name="connsiteX13" fmla="*/ 370114 w 1738259"/>
              <a:gd name="connsiteY13" fmla="*/ 609636 h 762037"/>
              <a:gd name="connsiteX14" fmla="*/ 239484 w 1738259"/>
              <a:gd name="connsiteY14" fmla="*/ 500779 h 762037"/>
              <a:gd name="connsiteX15" fmla="*/ 76200 w 1738259"/>
              <a:gd name="connsiteY15" fmla="*/ 283065 h 762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738259" h="762037">
                <a:moveTo>
                  <a:pt x="0" y="98007"/>
                </a:moveTo>
                <a:cubicBezTo>
                  <a:pt x="65314" y="61721"/>
                  <a:pt x="148771" y="52651"/>
                  <a:pt x="239485" y="54465"/>
                </a:cubicBezTo>
                <a:cubicBezTo>
                  <a:pt x="330199" y="56279"/>
                  <a:pt x="440871" y="103451"/>
                  <a:pt x="544285" y="108894"/>
                </a:cubicBezTo>
                <a:cubicBezTo>
                  <a:pt x="647699" y="114337"/>
                  <a:pt x="747485" y="105265"/>
                  <a:pt x="859971" y="87122"/>
                </a:cubicBezTo>
                <a:cubicBezTo>
                  <a:pt x="972457" y="68979"/>
                  <a:pt x="1113971" y="1851"/>
                  <a:pt x="1219199" y="37"/>
                </a:cubicBezTo>
                <a:cubicBezTo>
                  <a:pt x="1324428" y="-1777"/>
                  <a:pt x="1405810" y="63537"/>
                  <a:pt x="1491342" y="76237"/>
                </a:cubicBezTo>
                <a:cubicBezTo>
                  <a:pt x="1576874" y="88937"/>
                  <a:pt x="1705696" y="42685"/>
                  <a:pt x="1732394" y="76236"/>
                </a:cubicBezTo>
                <a:cubicBezTo>
                  <a:pt x="1759092" y="109787"/>
                  <a:pt x="1688075" y="219488"/>
                  <a:pt x="1651528" y="277545"/>
                </a:cubicBezTo>
                <a:cubicBezTo>
                  <a:pt x="1614981" y="335602"/>
                  <a:pt x="1567026" y="369231"/>
                  <a:pt x="1513114" y="424580"/>
                </a:cubicBezTo>
                <a:cubicBezTo>
                  <a:pt x="1459202" y="479929"/>
                  <a:pt x="1398814" y="560651"/>
                  <a:pt x="1328057" y="609637"/>
                </a:cubicBezTo>
                <a:cubicBezTo>
                  <a:pt x="1257300" y="658623"/>
                  <a:pt x="1168400" y="693094"/>
                  <a:pt x="1088571" y="718494"/>
                </a:cubicBezTo>
                <a:cubicBezTo>
                  <a:pt x="1008742" y="743894"/>
                  <a:pt x="937985" y="762037"/>
                  <a:pt x="849085" y="762037"/>
                </a:cubicBezTo>
                <a:cubicBezTo>
                  <a:pt x="760185" y="762037"/>
                  <a:pt x="634999" y="743894"/>
                  <a:pt x="555170" y="718494"/>
                </a:cubicBezTo>
                <a:cubicBezTo>
                  <a:pt x="475342" y="693094"/>
                  <a:pt x="422728" y="645922"/>
                  <a:pt x="370114" y="609636"/>
                </a:cubicBezTo>
                <a:cubicBezTo>
                  <a:pt x="317500" y="573350"/>
                  <a:pt x="288470" y="555207"/>
                  <a:pt x="239484" y="500779"/>
                </a:cubicBezTo>
                <a:cubicBezTo>
                  <a:pt x="190498" y="446351"/>
                  <a:pt x="108857" y="332958"/>
                  <a:pt x="76200" y="283065"/>
                </a:cubicBezTo>
              </a:path>
            </a:pathLst>
          </a:custGeom>
          <a:gradFill flip="none" rotWithShape="1">
            <a:gsLst>
              <a:gs pos="0">
                <a:srgbClr val="00B0F0">
                  <a:shade val="30000"/>
                  <a:satMod val="115000"/>
                </a:srgbClr>
              </a:gs>
              <a:gs pos="50000">
                <a:srgbClr val="00B0F0">
                  <a:shade val="67500"/>
                  <a:satMod val="115000"/>
                </a:srgbClr>
              </a:gs>
              <a:gs pos="100000">
                <a:srgbClr val="00B0F0">
                  <a:shade val="100000"/>
                  <a:satMod val="115000"/>
                </a:srgbClr>
              </a:gs>
            </a:gsLst>
            <a:lin ang="162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Oval 1"/>
          <p:cNvSpPr/>
          <p:nvPr/>
        </p:nvSpPr>
        <p:spPr>
          <a:xfrm>
            <a:off x="9546993" y="1406112"/>
            <a:ext cx="935362" cy="910456"/>
          </a:xfrm>
          <a:prstGeom prst="ellipse">
            <a:avLst/>
          </a:prstGeom>
          <a:noFill/>
          <a:ln w="1016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4" name="Oval 23"/>
          <p:cNvSpPr/>
          <p:nvPr/>
        </p:nvSpPr>
        <p:spPr>
          <a:xfrm>
            <a:off x="7588532" y="2076263"/>
            <a:ext cx="935362" cy="910456"/>
          </a:xfrm>
          <a:prstGeom prst="ellipse">
            <a:avLst/>
          </a:prstGeom>
          <a:noFill/>
          <a:ln w="1016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5" name="Oval 24"/>
          <p:cNvSpPr/>
          <p:nvPr/>
        </p:nvSpPr>
        <p:spPr>
          <a:xfrm>
            <a:off x="6228037" y="4012352"/>
            <a:ext cx="935362" cy="910456"/>
          </a:xfrm>
          <a:prstGeom prst="ellipse">
            <a:avLst/>
          </a:prstGeom>
          <a:noFill/>
          <a:ln w="1016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6" name="Oval 25"/>
          <p:cNvSpPr/>
          <p:nvPr/>
        </p:nvSpPr>
        <p:spPr>
          <a:xfrm>
            <a:off x="5548505" y="2077428"/>
            <a:ext cx="935362" cy="910456"/>
          </a:xfrm>
          <a:prstGeom prst="ellipse">
            <a:avLst/>
          </a:prstGeom>
          <a:noFill/>
          <a:ln w="1016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7" name="Oval 26"/>
          <p:cNvSpPr/>
          <p:nvPr/>
        </p:nvSpPr>
        <p:spPr>
          <a:xfrm>
            <a:off x="8679920" y="4033250"/>
            <a:ext cx="935362" cy="910456"/>
          </a:xfrm>
          <a:prstGeom prst="ellipse">
            <a:avLst/>
          </a:prstGeom>
          <a:noFill/>
          <a:ln w="1016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29" name="Straight Arrow Connector 28"/>
          <p:cNvCxnSpPr/>
          <p:nvPr/>
        </p:nvCxnSpPr>
        <p:spPr>
          <a:xfrm flipV="1">
            <a:off x="8552099" y="2033297"/>
            <a:ext cx="955871" cy="393192"/>
          </a:xfrm>
          <a:prstGeom prst="straightConnector1">
            <a:avLst/>
          </a:prstGeom>
          <a:ln w="152400">
            <a:gradFill flip="none" rotWithShape="1">
              <a:gsLst>
                <a:gs pos="0">
                  <a:schemeClr val="accent1">
                    <a:lumMod val="40000"/>
                    <a:lumOff val="60000"/>
                  </a:schemeClr>
                </a:gs>
                <a:gs pos="46000">
                  <a:schemeClr val="accent1">
                    <a:lumMod val="95000"/>
                    <a:lumOff val="5000"/>
                  </a:schemeClr>
                </a:gs>
                <a:gs pos="100000">
                  <a:schemeClr val="accent1">
                    <a:lumMod val="6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 flipV="1">
            <a:off x="9286066" y="2316568"/>
            <a:ext cx="530352" cy="1686213"/>
          </a:xfrm>
          <a:prstGeom prst="straightConnector1">
            <a:avLst/>
          </a:prstGeom>
          <a:ln w="152400">
            <a:gradFill flip="none" rotWithShape="1">
              <a:gsLst>
                <a:gs pos="0">
                  <a:schemeClr val="accent1">
                    <a:lumMod val="40000"/>
                    <a:lumOff val="60000"/>
                  </a:schemeClr>
                </a:gs>
                <a:gs pos="46000">
                  <a:schemeClr val="accent1">
                    <a:lumMod val="95000"/>
                    <a:lumOff val="5000"/>
                  </a:schemeClr>
                </a:gs>
                <a:gs pos="100000">
                  <a:schemeClr val="accent1">
                    <a:lumMod val="6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 flipH="1" flipV="1">
            <a:off x="8356826" y="2986720"/>
            <a:ext cx="563481" cy="1046531"/>
          </a:xfrm>
          <a:prstGeom prst="straightConnector1">
            <a:avLst/>
          </a:prstGeom>
          <a:ln w="152400">
            <a:gradFill flip="none" rotWithShape="1">
              <a:gsLst>
                <a:gs pos="0">
                  <a:schemeClr val="accent1">
                    <a:lumMod val="40000"/>
                    <a:lumOff val="60000"/>
                  </a:schemeClr>
                </a:gs>
                <a:gs pos="46000">
                  <a:schemeClr val="accent1">
                    <a:lumMod val="95000"/>
                    <a:lumOff val="5000"/>
                  </a:schemeClr>
                </a:gs>
                <a:gs pos="100000">
                  <a:schemeClr val="accent1">
                    <a:lumMod val="6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>
            <a:endCxn id="27" idx="2"/>
          </p:cNvCxnSpPr>
          <p:nvPr/>
        </p:nvCxnSpPr>
        <p:spPr>
          <a:xfrm flipV="1">
            <a:off x="7256098" y="4488478"/>
            <a:ext cx="1423822" cy="13318"/>
          </a:xfrm>
          <a:prstGeom prst="straightConnector1">
            <a:avLst/>
          </a:prstGeom>
          <a:ln w="152400">
            <a:gradFill flip="none" rotWithShape="1">
              <a:gsLst>
                <a:gs pos="0">
                  <a:schemeClr val="accent1">
                    <a:lumMod val="40000"/>
                    <a:lumOff val="60000"/>
                  </a:schemeClr>
                </a:gs>
                <a:gs pos="46000">
                  <a:schemeClr val="accent1">
                    <a:lumMod val="95000"/>
                    <a:lumOff val="5000"/>
                  </a:schemeClr>
                </a:gs>
                <a:gs pos="100000">
                  <a:schemeClr val="accent1">
                    <a:lumMod val="6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 flipH="1" flipV="1">
            <a:off x="6149675" y="2986720"/>
            <a:ext cx="334193" cy="1025633"/>
          </a:xfrm>
          <a:prstGeom prst="straightConnector1">
            <a:avLst/>
          </a:prstGeom>
          <a:ln w="152400">
            <a:solidFill>
              <a:schemeClr val="accent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>
            <a:off x="6570299" y="2555657"/>
            <a:ext cx="971587" cy="0"/>
          </a:xfrm>
          <a:prstGeom prst="straightConnector1">
            <a:avLst/>
          </a:prstGeom>
          <a:ln w="152400">
            <a:gradFill flip="none" rotWithShape="1">
              <a:gsLst>
                <a:gs pos="0">
                  <a:schemeClr val="accent1">
                    <a:lumMod val="40000"/>
                    <a:lumOff val="60000"/>
                  </a:schemeClr>
                </a:gs>
                <a:gs pos="46000">
                  <a:schemeClr val="accent1">
                    <a:lumMod val="95000"/>
                    <a:lumOff val="5000"/>
                  </a:schemeClr>
                </a:gs>
                <a:gs pos="100000">
                  <a:schemeClr val="accent1">
                    <a:lumMod val="6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 flipH="1">
            <a:off x="6945202" y="2959650"/>
            <a:ext cx="795528" cy="1073601"/>
          </a:xfrm>
          <a:prstGeom prst="straightConnector1">
            <a:avLst/>
          </a:prstGeom>
          <a:ln w="152400">
            <a:gradFill flip="none" rotWithShape="1">
              <a:gsLst>
                <a:gs pos="0">
                  <a:schemeClr val="accent1">
                    <a:lumMod val="40000"/>
                    <a:lumOff val="60000"/>
                  </a:schemeClr>
                </a:gs>
                <a:gs pos="46000">
                  <a:schemeClr val="accent1">
                    <a:lumMod val="95000"/>
                    <a:lumOff val="5000"/>
                  </a:schemeClr>
                </a:gs>
                <a:gs pos="100000">
                  <a:schemeClr val="accent1">
                    <a:lumMod val="6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Freeform 45"/>
          <p:cNvSpPr/>
          <p:nvPr/>
        </p:nvSpPr>
        <p:spPr>
          <a:xfrm>
            <a:off x="6387418" y="1374540"/>
            <a:ext cx="3136392" cy="813824"/>
          </a:xfrm>
          <a:custGeom>
            <a:avLst/>
            <a:gdLst>
              <a:gd name="connsiteX0" fmla="*/ 0 w 4376928"/>
              <a:gd name="connsiteY0" fmla="*/ 1009059 h 1009059"/>
              <a:gd name="connsiteX1" fmla="*/ 2048256 w 4376928"/>
              <a:gd name="connsiteY1" fmla="*/ 9315 h 1009059"/>
              <a:gd name="connsiteX2" fmla="*/ 4376928 w 4376928"/>
              <a:gd name="connsiteY2" fmla="*/ 594531 h 1009059"/>
              <a:gd name="connsiteX0" fmla="*/ 0 w 4181856"/>
              <a:gd name="connsiteY0" fmla="*/ 1085098 h 1085098"/>
              <a:gd name="connsiteX1" fmla="*/ 1853184 w 4181856"/>
              <a:gd name="connsiteY1" fmla="*/ 12202 h 1085098"/>
              <a:gd name="connsiteX2" fmla="*/ 4181856 w 4181856"/>
              <a:gd name="connsiteY2" fmla="*/ 597418 h 10850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181856" h="1085098">
                <a:moveTo>
                  <a:pt x="0" y="1085098"/>
                </a:moveTo>
                <a:cubicBezTo>
                  <a:pt x="659384" y="619770"/>
                  <a:pt x="1156208" y="93482"/>
                  <a:pt x="1853184" y="12202"/>
                </a:cubicBezTo>
                <a:cubicBezTo>
                  <a:pt x="2550160" y="-69078"/>
                  <a:pt x="3382264" y="270266"/>
                  <a:pt x="4181856" y="597418"/>
                </a:cubicBezTo>
              </a:path>
            </a:pathLst>
          </a:custGeom>
          <a:ln w="152400">
            <a:gradFill flip="none" rotWithShape="1">
              <a:gsLst>
                <a:gs pos="0">
                  <a:schemeClr val="accent1">
                    <a:lumMod val="40000"/>
                    <a:lumOff val="60000"/>
                  </a:schemeClr>
                </a:gs>
                <a:gs pos="46000">
                  <a:schemeClr val="accent1">
                    <a:lumMod val="95000"/>
                    <a:lumOff val="5000"/>
                  </a:schemeClr>
                </a:gs>
                <a:gs pos="100000">
                  <a:schemeClr val="accent1">
                    <a:lumMod val="6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7" name="Freeform 46"/>
          <p:cNvSpPr/>
          <p:nvPr/>
        </p:nvSpPr>
        <p:spPr>
          <a:xfrm>
            <a:off x="5538122" y="2750753"/>
            <a:ext cx="3235881" cy="2931275"/>
          </a:xfrm>
          <a:custGeom>
            <a:avLst/>
            <a:gdLst>
              <a:gd name="connsiteX0" fmla="*/ 4821045 w 4821045"/>
              <a:gd name="connsiteY0" fmla="*/ 2706624 h 3706392"/>
              <a:gd name="connsiteX1" fmla="*/ 2126613 w 4821045"/>
              <a:gd name="connsiteY1" fmla="*/ 3706368 h 3706392"/>
              <a:gd name="connsiteX2" fmla="*/ 66165 w 4821045"/>
              <a:gd name="connsiteY2" fmla="*/ 2682240 h 3706392"/>
              <a:gd name="connsiteX3" fmla="*/ 468501 w 4821045"/>
              <a:gd name="connsiteY3" fmla="*/ 0 h 3706392"/>
              <a:gd name="connsiteX4" fmla="*/ 468501 w 4821045"/>
              <a:gd name="connsiteY4" fmla="*/ 0 h 3706392"/>
              <a:gd name="connsiteX0" fmla="*/ 4828610 w 4828610"/>
              <a:gd name="connsiteY0" fmla="*/ 2887289 h 3887057"/>
              <a:gd name="connsiteX1" fmla="*/ 2134178 w 4828610"/>
              <a:gd name="connsiteY1" fmla="*/ 3887033 h 3887057"/>
              <a:gd name="connsiteX2" fmla="*/ 73730 w 4828610"/>
              <a:gd name="connsiteY2" fmla="*/ 2862905 h 3887057"/>
              <a:gd name="connsiteX3" fmla="*/ 476066 w 4828610"/>
              <a:gd name="connsiteY3" fmla="*/ 180665 h 3887057"/>
              <a:gd name="connsiteX4" fmla="*/ 650471 w 4828610"/>
              <a:gd name="connsiteY4" fmla="*/ 253817 h 3887057"/>
              <a:gd name="connsiteX0" fmla="*/ 4649309 w 4649309"/>
              <a:gd name="connsiteY0" fmla="*/ 2907076 h 3912301"/>
              <a:gd name="connsiteX1" fmla="*/ 1954877 w 4649309"/>
              <a:gd name="connsiteY1" fmla="*/ 3906820 h 3912301"/>
              <a:gd name="connsiteX2" fmla="*/ 93749 w 4649309"/>
              <a:gd name="connsiteY2" fmla="*/ 3150916 h 3912301"/>
              <a:gd name="connsiteX3" fmla="*/ 296765 w 4649309"/>
              <a:gd name="connsiteY3" fmla="*/ 200452 h 3912301"/>
              <a:gd name="connsiteX4" fmla="*/ 471170 w 4649309"/>
              <a:gd name="connsiteY4" fmla="*/ 273604 h 3912301"/>
              <a:gd name="connsiteX0" fmla="*/ 4696925 w 4696925"/>
              <a:gd name="connsiteY0" fmla="*/ 2907076 h 3960282"/>
              <a:gd name="connsiteX1" fmla="*/ 2675197 w 4696925"/>
              <a:gd name="connsiteY1" fmla="*/ 3955588 h 3960282"/>
              <a:gd name="connsiteX2" fmla="*/ 141365 w 4696925"/>
              <a:gd name="connsiteY2" fmla="*/ 3150916 h 3960282"/>
              <a:gd name="connsiteX3" fmla="*/ 344381 w 4696925"/>
              <a:gd name="connsiteY3" fmla="*/ 200452 h 3960282"/>
              <a:gd name="connsiteX4" fmla="*/ 518786 w 4696925"/>
              <a:gd name="connsiteY4" fmla="*/ 273604 h 3960282"/>
              <a:gd name="connsiteX0" fmla="*/ 4597265 w 4597265"/>
              <a:gd name="connsiteY0" fmla="*/ 2809540 h 3963797"/>
              <a:gd name="connsiteX1" fmla="*/ 2675197 w 4597265"/>
              <a:gd name="connsiteY1" fmla="*/ 3955588 h 3963797"/>
              <a:gd name="connsiteX2" fmla="*/ 141365 w 4597265"/>
              <a:gd name="connsiteY2" fmla="*/ 3150916 h 3963797"/>
              <a:gd name="connsiteX3" fmla="*/ 344381 w 4597265"/>
              <a:gd name="connsiteY3" fmla="*/ 200452 h 3963797"/>
              <a:gd name="connsiteX4" fmla="*/ 518786 w 4597265"/>
              <a:gd name="connsiteY4" fmla="*/ 273604 h 3963797"/>
              <a:gd name="connsiteX0" fmla="*/ 4597265 w 4597265"/>
              <a:gd name="connsiteY0" fmla="*/ 2809540 h 3963797"/>
              <a:gd name="connsiteX1" fmla="*/ 2675197 w 4597265"/>
              <a:gd name="connsiteY1" fmla="*/ 3955588 h 3963797"/>
              <a:gd name="connsiteX2" fmla="*/ 141365 w 4597265"/>
              <a:gd name="connsiteY2" fmla="*/ 3150916 h 3963797"/>
              <a:gd name="connsiteX3" fmla="*/ 344381 w 4597265"/>
              <a:gd name="connsiteY3" fmla="*/ 200452 h 3963797"/>
              <a:gd name="connsiteX4" fmla="*/ 518786 w 4597265"/>
              <a:gd name="connsiteY4" fmla="*/ 273604 h 3963797"/>
              <a:gd name="connsiteX0" fmla="*/ 4454254 w 4454254"/>
              <a:gd name="connsiteY0" fmla="*/ 2802344 h 3951864"/>
              <a:gd name="connsiteX1" fmla="*/ 2532186 w 4454254"/>
              <a:gd name="connsiteY1" fmla="*/ 3948392 h 3951864"/>
              <a:gd name="connsiteX2" fmla="*/ 172758 w 4454254"/>
              <a:gd name="connsiteY2" fmla="*/ 3046184 h 3951864"/>
              <a:gd name="connsiteX3" fmla="*/ 201370 w 4454254"/>
              <a:gd name="connsiteY3" fmla="*/ 193256 h 3951864"/>
              <a:gd name="connsiteX4" fmla="*/ 375775 w 4454254"/>
              <a:gd name="connsiteY4" fmla="*/ 266408 h 3951864"/>
              <a:gd name="connsiteX0" fmla="*/ 4451095 w 4451095"/>
              <a:gd name="connsiteY0" fmla="*/ 2744854 h 3894374"/>
              <a:gd name="connsiteX1" fmla="*/ 2529027 w 4451095"/>
              <a:gd name="connsiteY1" fmla="*/ 3890902 h 3894374"/>
              <a:gd name="connsiteX2" fmla="*/ 169599 w 4451095"/>
              <a:gd name="connsiteY2" fmla="*/ 2988694 h 3894374"/>
              <a:gd name="connsiteX3" fmla="*/ 198211 w 4451095"/>
              <a:gd name="connsiteY3" fmla="*/ 135766 h 3894374"/>
              <a:gd name="connsiteX4" fmla="*/ 285414 w 4451095"/>
              <a:gd name="connsiteY4" fmla="*/ 440566 h 3894374"/>
              <a:gd name="connsiteX0" fmla="*/ 4455635 w 4455635"/>
              <a:gd name="connsiteY0" fmla="*/ 2769278 h 3918798"/>
              <a:gd name="connsiteX1" fmla="*/ 2533567 w 4455635"/>
              <a:gd name="connsiteY1" fmla="*/ 3915326 h 3918798"/>
              <a:gd name="connsiteX2" fmla="*/ 174139 w 4455635"/>
              <a:gd name="connsiteY2" fmla="*/ 3013118 h 3918798"/>
              <a:gd name="connsiteX3" fmla="*/ 202751 w 4455635"/>
              <a:gd name="connsiteY3" fmla="*/ 160190 h 3918798"/>
              <a:gd name="connsiteX4" fmla="*/ 414529 w 4455635"/>
              <a:gd name="connsiteY4" fmla="*/ 355262 h 3918798"/>
              <a:gd name="connsiteX0" fmla="*/ 4556239 w 4556239"/>
              <a:gd name="connsiteY0" fmla="*/ 2765795 h 3913883"/>
              <a:gd name="connsiteX1" fmla="*/ 2634171 w 4556239"/>
              <a:gd name="connsiteY1" fmla="*/ 3911843 h 3913883"/>
              <a:gd name="connsiteX2" fmla="*/ 150168 w 4556239"/>
              <a:gd name="connsiteY2" fmla="*/ 2960867 h 3913883"/>
              <a:gd name="connsiteX3" fmla="*/ 303355 w 4556239"/>
              <a:gd name="connsiteY3" fmla="*/ 156707 h 3913883"/>
              <a:gd name="connsiteX4" fmla="*/ 515133 w 4556239"/>
              <a:gd name="connsiteY4" fmla="*/ 351779 h 3913883"/>
              <a:gd name="connsiteX0" fmla="*/ 4408457 w 4408457"/>
              <a:gd name="connsiteY0" fmla="*/ 2761445 h 3908366"/>
              <a:gd name="connsiteX1" fmla="*/ 2486389 w 4408457"/>
              <a:gd name="connsiteY1" fmla="*/ 3907493 h 3908366"/>
              <a:gd name="connsiteX2" fmla="*/ 189248 w 4408457"/>
              <a:gd name="connsiteY2" fmla="*/ 2895557 h 3908366"/>
              <a:gd name="connsiteX3" fmla="*/ 155573 w 4408457"/>
              <a:gd name="connsiteY3" fmla="*/ 152357 h 3908366"/>
              <a:gd name="connsiteX4" fmla="*/ 367351 w 4408457"/>
              <a:gd name="connsiteY4" fmla="*/ 347429 h 3908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08457" h="3908366">
                <a:moveTo>
                  <a:pt x="4408457" y="2761445"/>
                </a:moveTo>
                <a:cubicBezTo>
                  <a:pt x="3619428" y="3482805"/>
                  <a:pt x="3189591" y="3885141"/>
                  <a:pt x="2486389" y="3907493"/>
                </a:cubicBezTo>
                <a:cubicBezTo>
                  <a:pt x="1783188" y="3929845"/>
                  <a:pt x="577717" y="3521413"/>
                  <a:pt x="189248" y="2895557"/>
                </a:cubicBezTo>
                <a:cubicBezTo>
                  <a:pt x="-199221" y="2269701"/>
                  <a:pt x="125889" y="577045"/>
                  <a:pt x="155573" y="152357"/>
                </a:cubicBezTo>
                <a:cubicBezTo>
                  <a:pt x="185257" y="-272331"/>
                  <a:pt x="309216" y="323045"/>
                  <a:pt x="367351" y="347429"/>
                </a:cubicBezTo>
              </a:path>
            </a:pathLst>
          </a:custGeom>
          <a:ln w="152400">
            <a:gradFill flip="none" rotWithShape="1">
              <a:gsLst>
                <a:gs pos="0">
                  <a:schemeClr val="accent1">
                    <a:lumMod val="40000"/>
                    <a:lumOff val="60000"/>
                  </a:schemeClr>
                </a:gs>
                <a:gs pos="46000">
                  <a:schemeClr val="accent1">
                    <a:lumMod val="95000"/>
                    <a:lumOff val="5000"/>
                  </a:schemeClr>
                </a:gs>
                <a:gs pos="100000">
                  <a:schemeClr val="accent1">
                    <a:lumMod val="6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3" name="TextBox 22"/>
          <p:cNvSpPr txBox="1"/>
          <p:nvPr/>
        </p:nvSpPr>
        <p:spPr>
          <a:xfrm>
            <a:off x="846241" y="3616225"/>
            <a:ext cx="359479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The contents of each node are </a:t>
            </a:r>
            <a:r>
              <a:rPr lang="en-US" sz="2400" dirty="0">
                <a:solidFill>
                  <a:schemeClr val="accent6">
                    <a:lumMod val="75000"/>
                  </a:schemeClr>
                </a:solidFill>
              </a:rPr>
              <a:t>distributed</a:t>
            </a:r>
            <a:r>
              <a:rPr lang="en-US" sz="2400" dirty="0"/>
              <a:t> to its neighbors</a:t>
            </a:r>
            <a:r>
              <a:rPr lang="el-GR" sz="2400" dirty="0"/>
              <a:t>.</a:t>
            </a:r>
            <a:endParaRPr lang="en-US" sz="2400" dirty="0"/>
          </a:p>
        </p:txBody>
      </p:sp>
      <p:sp>
        <p:nvSpPr>
          <p:cNvPr id="33" name="TextBox 32"/>
          <p:cNvSpPr txBox="1"/>
          <p:nvPr/>
        </p:nvSpPr>
        <p:spPr>
          <a:xfrm>
            <a:off x="852977" y="1955492"/>
            <a:ext cx="359479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The edges act like pipes that </a:t>
            </a:r>
            <a:r>
              <a:rPr lang="en-US" sz="2400" dirty="0">
                <a:solidFill>
                  <a:schemeClr val="accent6">
                    <a:lumMod val="75000"/>
                  </a:schemeClr>
                </a:solidFill>
              </a:rPr>
              <a:t>transfer</a:t>
            </a:r>
            <a:r>
              <a:rPr lang="en-US" sz="2400" dirty="0"/>
              <a:t> liquid between nodes. 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EE883713-B8C7-4EAE-8AAF-B1D32D0CD6D9}"/>
              </a:ext>
            </a:extLst>
          </p:cNvPr>
          <p:cNvSpPr txBox="1"/>
          <p:nvPr/>
        </p:nvSpPr>
        <p:spPr>
          <a:xfrm>
            <a:off x="703818" y="529567"/>
            <a:ext cx="557716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spc="-1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The PageRank algorithm</a:t>
            </a:r>
          </a:p>
        </p:txBody>
      </p:sp>
    </p:spTree>
    <p:extLst>
      <p:ext uri="{BB962C8B-B14F-4D97-AF65-F5344CB8AC3E}">
        <p14:creationId xmlns:p14="http://schemas.microsoft.com/office/powerpoint/2010/main" val="31120091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Freeform 27"/>
          <p:cNvSpPr/>
          <p:nvPr/>
        </p:nvSpPr>
        <p:spPr>
          <a:xfrm>
            <a:off x="6220701" y="4501797"/>
            <a:ext cx="935361" cy="407379"/>
          </a:xfrm>
          <a:custGeom>
            <a:avLst/>
            <a:gdLst>
              <a:gd name="connsiteX0" fmla="*/ 0 w 1678283"/>
              <a:gd name="connsiteY0" fmla="*/ 130665 h 763262"/>
              <a:gd name="connsiteX1" fmla="*/ 217714 w 1678283"/>
              <a:gd name="connsiteY1" fmla="*/ 54465 h 763262"/>
              <a:gd name="connsiteX2" fmla="*/ 522514 w 1678283"/>
              <a:gd name="connsiteY2" fmla="*/ 108894 h 763262"/>
              <a:gd name="connsiteX3" fmla="*/ 838200 w 1678283"/>
              <a:gd name="connsiteY3" fmla="*/ 87122 h 763262"/>
              <a:gd name="connsiteX4" fmla="*/ 1197428 w 1678283"/>
              <a:gd name="connsiteY4" fmla="*/ 37 h 763262"/>
              <a:gd name="connsiteX5" fmla="*/ 1469571 w 1678283"/>
              <a:gd name="connsiteY5" fmla="*/ 76237 h 763262"/>
              <a:gd name="connsiteX6" fmla="*/ 1676400 w 1678283"/>
              <a:gd name="connsiteY6" fmla="*/ 76237 h 763262"/>
              <a:gd name="connsiteX7" fmla="*/ 1567543 w 1678283"/>
              <a:gd name="connsiteY7" fmla="*/ 272180 h 763262"/>
              <a:gd name="connsiteX8" fmla="*/ 1491343 w 1678283"/>
              <a:gd name="connsiteY8" fmla="*/ 424580 h 763262"/>
              <a:gd name="connsiteX9" fmla="*/ 1251857 w 1678283"/>
              <a:gd name="connsiteY9" fmla="*/ 631408 h 763262"/>
              <a:gd name="connsiteX10" fmla="*/ 1066800 w 1678283"/>
              <a:gd name="connsiteY10" fmla="*/ 718494 h 763262"/>
              <a:gd name="connsiteX11" fmla="*/ 827314 w 1678283"/>
              <a:gd name="connsiteY11" fmla="*/ 762037 h 763262"/>
              <a:gd name="connsiteX12" fmla="*/ 544285 w 1678283"/>
              <a:gd name="connsiteY12" fmla="*/ 740265 h 763262"/>
              <a:gd name="connsiteX13" fmla="*/ 326571 w 1678283"/>
              <a:gd name="connsiteY13" fmla="*/ 631408 h 763262"/>
              <a:gd name="connsiteX14" fmla="*/ 174171 w 1678283"/>
              <a:gd name="connsiteY14" fmla="*/ 468122 h 763262"/>
              <a:gd name="connsiteX15" fmla="*/ 65314 w 1678283"/>
              <a:gd name="connsiteY15" fmla="*/ 315722 h 763262"/>
              <a:gd name="connsiteX0" fmla="*/ 0 w 1678283"/>
              <a:gd name="connsiteY0" fmla="*/ 130665 h 763262"/>
              <a:gd name="connsiteX1" fmla="*/ 217714 w 1678283"/>
              <a:gd name="connsiteY1" fmla="*/ 54465 h 763262"/>
              <a:gd name="connsiteX2" fmla="*/ 522514 w 1678283"/>
              <a:gd name="connsiteY2" fmla="*/ 108894 h 763262"/>
              <a:gd name="connsiteX3" fmla="*/ 838200 w 1678283"/>
              <a:gd name="connsiteY3" fmla="*/ 87122 h 763262"/>
              <a:gd name="connsiteX4" fmla="*/ 1197428 w 1678283"/>
              <a:gd name="connsiteY4" fmla="*/ 37 h 763262"/>
              <a:gd name="connsiteX5" fmla="*/ 1469571 w 1678283"/>
              <a:gd name="connsiteY5" fmla="*/ 76237 h 763262"/>
              <a:gd name="connsiteX6" fmla="*/ 1676400 w 1678283"/>
              <a:gd name="connsiteY6" fmla="*/ 76237 h 763262"/>
              <a:gd name="connsiteX7" fmla="*/ 1567543 w 1678283"/>
              <a:gd name="connsiteY7" fmla="*/ 293951 h 763262"/>
              <a:gd name="connsiteX8" fmla="*/ 1491343 w 1678283"/>
              <a:gd name="connsiteY8" fmla="*/ 424580 h 763262"/>
              <a:gd name="connsiteX9" fmla="*/ 1251857 w 1678283"/>
              <a:gd name="connsiteY9" fmla="*/ 631408 h 763262"/>
              <a:gd name="connsiteX10" fmla="*/ 1066800 w 1678283"/>
              <a:gd name="connsiteY10" fmla="*/ 718494 h 763262"/>
              <a:gd name="connsiteX11" fmla="*/ 827314 w 1678283"/>
              <a:gd name="connsiteY11" fmla="*/ 762037 h 763262"/>
              <a:gd name="connsiteX12" fmla="*/ 544285 w 1678283"/>
              <a:gd name="connsiteY12" fmla="*/ 740265 h 763262"/>
              <a:gd name="connsiteX13" fmla="*/ 326571 w 1678283"/>
              <a:gd name="connsiteY13" fmla="*/ 631408 h 763262"/>
              <a:gd name="connsiteX14" fmla="*/ 174171 w 1678283"/>
              <a:gd name="connsiteY14" fmla="*/ 468122 h 763262"/>
              <a:gd name="connsiteX15" fmla="*/ 65314 w 1678283"/>
              <a:gd name="connsiteY15" fmla="*/ 315722 h 763262"/>
              <a:gd name="connsiteX0" fmla="*/ 0 w 1635710"/>
              <a:gd name="connsiteY0" fmla="*/ 130665 h 763262"/>
              <a:gd name="connsiteX1" fmla="*/ 217714 w 1635710"/>
              <a:gd name="connsiteY1" fmla="*/ 54465 h 763262"/>
              <a:gd name="connsiteX2" fmla="*/ 522514 w 1635710"/>
              <a:gd name="connsiteY2" fmla="*/ 108894 h 763262"/>
              <a:gd name="connsiteX3" fmla="*/ 838200 w 1635710"/>
              <a:gd name="connsiteY3" fmla="*/ 87122 h 763262"/>
              <a:gd name="connsiteX4" fmla="*/ 1197428 w 1635710"/>
              <a:gd name="connsiteY4" fmla="*/ 37 h 763262"/>
              <a:gd name="connsiteX5" fmla="*/ 1469571 w 1635710"/>
              <a:gd name="connsiteY5" fmla="*/ 76237 h 763262"/>
              <a:gd name="connsiteX6" fmla="*/ 1632857 w 1635710"/>
              <a:gd name="connsiteY6" fmla="*/ 76237 h 763262"/>
              <a:gd name="connsiteX7" fmla="*/ 1567543 w 1635710"/>
              <a:gd name="connsiteY7" fmla="*/ 293951 h 763262"/>
              <a:gd name="connsiteX8" fmla="*/ 1491343 w 1635710"/>
              <a:gd name="connsiteY8" fmla="*/ 424580 h 763262"/>
              <a:gd name="connsiteX9" fmla="*/ 1251857 w 1635710"/>
              <a:gd name="connsiteY9" fmla="*/ 631408 h 763262"/>
              <a:gd name="connsiteX10" fmla="*/ 1066800 w 1635710"/>
              <a:gd name="connsiteY10" fmla="*/ 718494 h 763262"/>
              <a:gd name="connsiteX11" fmla="*/ 827314 w 1635710"/>
              <a:gd name="connsiteY11" fmla="*/ 762037 h 763262"/>
              <a:gd name="connsiteX12" fmla="*/ 544285 w 1635710"/>
              <a:gd name="connsiteY12" fmla="*/ 740265 h 763262"/>
              <a:gd name="connsiteX13" fmla="*/ 326571 w 1635710"/>
              <a:gd name="connsiteY13" fmla="*/ 631408 h 763262"/>
              <a:gd name="connsiteX14" fmla="*/ 174171 w 1635710"/>
              <a:gd name="connsiteY14" fmla="*/ 468122 h 763262"/>
              <a:gd name="connsiteX15" fmla="*/ 65314 w 1635710"/>
              <a:gd name="connsiteY15" fmla="*/ 315722 h 763262"/>
              <a:gd name="connsiteX0" fmla="*/ 0 w 1635710"/>
              <a:gd name="connsiteY0" fmla="*/ 130665 h 763262"/>
              <a:gd name="connsiteX1" fmla="*/ 217714 w 1635710"/>
              <a:gd name="connsiteY1" fmla="*/ 54465 h 763262"/>
              <a:gd name="connsiteX2" fmla="*/ 522514 w 1635710"/>
              <a:gd name="connsiteY2" fmla="*/ 108894 h 763262"/>
              <a:gd name="connsiteX3" fmla="*/ 838200 w 1635710"/>
              <a:gd name="connsiteY3" fmla="*/ 87122 h 763262"/>
              <a:gd name="connsiteX4" fmla="*/ 1197428 w 1635710"/>
              <a:gd name="connsiteY4" fmla="*/ 37 h 763262"/>
              <a:gd name="connsiteX5" fmla="*/ 1469571 w 1635710"/>
              <a:gd name="connsiteY5" fmla="*/ 76237 h 763262"/>
              <a:gd name="connsiteX6" fmla="*/ 1632857 w 1635710"/>
              <a:gd name="connsiteY6" fmla="*/ 76237 h 763262"/>
              <a:gd name="connsiteX7" fmla="*/ 1567543 w 1635710"/>
              <a:gd name="connsiteY7" fmla="*/ 293951 h 763262"/>
              <a:gd name="connsiteX8" fmla="*/ 1491343 w 1635710"/>
              <a:gd name="connsiteY8" fmla="*/ 424580 h 763262"/>
              <a:gd name="connsiteX9" fmla="*/ 1338943 w 1635710"/>
              <a:gd name="connsiteY9" fmla="*/ 576980 h 763262"/>
              <a:gd name="connsiteX10" fmla="*/ 1066800 w 1635710"/>
              <a:gd name="connsiteY10" fmla="*/ 718494 h 763262"/>
              <a:gd name="connsiteX11" fmla="*/ 827314 w 1635710"/>
              <a:gd name="connsiteY11" fmla="*/ 762037 h 763262"/>
              <a:gd name="connsiteX12" fmla="*/ 544285 w 1635710"/>
              <a:gd name="connsiteY12" fmla="*/ 740265 h 763262"/>
              <a:gd name="connsiteX13" fmla="*/ 326571 w 1635710"/>
              <a:gd name="connsiteY13" fmla="*/ 631408 h 763262"/>
              <a:gd name="connsiteX14" fmla="*/ 174171 w 1635710"/>
              <a:gd name="connsiteY14" fmla="*/ 468122 h 763262"/>
              <a:gd name="connsiteX15" fmla="*/ 65314 w 1635710"/>
              <a:gd name="connsiteY15" fmla="*/ 315722 h 763262"/>
              <a:gd name="connsiteX0" fmla="*/ 0 w 1635710"/>
              <a:gd name="connsiteY0" fmla="*/ 130665 h 762208"/>
              <a:gd name="connsiteX1" fmla="*/ 217714 w 1635710"/>
              <a:gd name="connsiteY1" fmla="*/ 54465 h 762208"/>
              <a:gd name="connsiteX2" fmla="*/ 522514 w 1635710"/>
              <a:gd name="connsiteY2" fmla="*/ 108894 h 762208"/>
              <a:gd name="connsiteX3" fmla="*/ 838200 w 1635710"/>
              <a:gd name="connsiteY3" fmla="*/ 87122 h 762208"/>
              <a:gd name="connsiteX4" fmla="*/ 1197428 w 1635710"/>
              <a:gd name="connsiteY4" fmla="*/ 37 h 762208"/>
              <a:gd name="connsiteX5" fmla="*/ 1469571 w 1635710"/>
              <a:gd name="connsiteY5" fmla="*/ 76237 h 762208"/>
              <a:gd name="connsiteX6" fmla="*/ 1632857 w 1635710"/>
              <a:gd name="connsiteY6" fmla="*/ 76237 h 762208"/>
              <a:gd name="connsiteX7" fmla="*/ 1567543 w 1635710"/>
              <a:gd name="connsiteY7" fmla="*/ 293951 h 762208"/>
              <a:gd name="connsiteX8" fmla="*/ 1491343 w 1635710"/>
              <a:gd name="connsiteY8" fmla="*/ 424580 h 762208"/>
              <a:gd name="connsiteX9" fmla="*/ 1338943 w 1635710"/>
              <a:gd name="connsiteY9" fmla="*/ 576980 h 762208"/>
              <a:gd name="connsiteX10" fmla="*/ 1066800 w 1635710"/>
              <a:gd name="connsiteY10" fmla="*/ 718494 h 762208"/>
              <a:gd name="connsiteX11" fmla="*/ 827314 w 1635710"/>
              <a:gd name="connsiteY11" fmla="*/ 762037 h 762208"/>
              <a:gd name="connsiteX12" fmla="*/ 555171 w 1635710"/>
              <a:gd name="connsiteY12" fmla="*/ 729379 h 762208"/>
              <a:gd name="connsiteX13" fmla="*/ 326571 w 1635710"/>
              <a:gd name="connsiteY13" fmla="*/ 631408 h 762208"/>
              <a:gd name="connsiteX14" fmla="*/ 174171 w 1635710"/>
              <a:gd name="connsiteY14" fmla="*/ 468122 h 762208"/>
              <a:gd name="connsiteX15" fmla="*/ 65314 w 1635710"/>
              <a:gd name="connsiteY15" fmla="*/ 315722 h 762208"/>
              <a:gd name="connsiteX0" fmla="*/ 0 w 1635710"/>
              <a:gd name="connsiteY0" fmla="*/ 130665 h 762350"/>
              <a:gd name="connsiteX1" fmla="*/ 217714 w 1635710"/>
              <a:gd name="connsiteY1" fmla="*/ 54465 h 762350"/>
              <a:gd name="connsiteX2" fmla="*/ 522514 w 1635710"/>
              <a:gd name="connsiteY2" fmla="*/ 108894 h 762350"/>
              <a:gd name="connsiteX3" fmla="*/ 838200 w 1635710"/>
              <a:gd name="connsiteY3" fmla="*/ 87122 h 762350"/>
              <a:gd name="connsiteX4" fmla="*/ 1197428 w 1635710"/>
              <a:gd name="connsiteY4" fmla="*/ 37 h 762350"/>
              <a:gd name="connsiteX5" fmla="*/ 1469571 w 1635710"/>
              <a:gd name="connsiteY5" fmla="*/ 76237 h 762350"/>
              <a:gd name="connsiteX6" fmla="*/ 1632857 w 1635710"/>
              <a:gd name="connsiteY6" fmla="*/ 76237 h 762350"/>
              <a:gd name="connsiteX7" fmla="*/ 1567543 w 1635710"/>
              <a:gd name="connsiteY7" fmla="*/ 293951 h 762350"/>
              <a:gd name="connsiteX8" fmla="*/ 1491343 w 1635710"/>
              <a:gd name="connsiteY8" fmla="*/ 424580 h 762350"/>
              <a:gd name="connsiteX9" fmla="*/ 1338943 w 1635710"/>
              <a:gd name="connsiteY9" fmla="*/ 576980 h 762350"/>
              <a:gd name="connsiteX10" fmla="*/ 1066800 w 1635710"/>
              <a:gd name="connsiteY10" fmla="*/ 718494 h 762350"/>
              <a:gd name="connsiteX11" fmla="*/ 827314 w 1635710"/>
              <a:gd name="connsiteY11" fmla="*/ 762037 h 762350"/>
              <a:gd name="connsiteX12" fmla="*/ 555171 w 1635710"/>
              <a:gd name="connsiteY12" fmla="*/ 729379 h 762350"/>
              <a:gd name="connsiteX13" fmla="*/ 348343 w 1635710"/>
              <a:gd name="connsiteY13" fmla="*/ 587865 h 762350"/>
              <a:gd name="connsiteX14" fmla="*/ 174171 w 1635710"/>
              <a:gd name="connsiteY14" fmla="*/ 468122 h 762350"/>
              <a:gd name="connsiteX15" fmla="*/ 65314 w 1635710"/>
              <a:gd name="connsiteY15" fmla="*/ 315722 h 762350"/>
              <a:gd name="connsiteX0" fmla="*/ 0 w 1635710"/>
              <a:gd name="connsiteY0" fmla="*/ 130665 h 762350"/>
              <a:gd name="connsiteX1" fmla="*/ 217714 w 1635710"/>
              <a:gd name="connsiteY1" fmla="*/ 54465 h 762350"/>
              <a:gd name="connsiteX2" fmla="*/ 522514 w 1635710"/>
              <a:gd name="connsiteY2" fmla="*/ 108894 h 762350"/>
              <a:gd name="connsiteX3" fmla="*/ 838200 w 1635710"/>
              <a:gd name="connsiteY3" fmla="*/ 87122 h 762350"/>
              <a:gd name="connsiteX4" fmla="*/ 1197428 w 1635710"/>
              <a:gd name="connsiteY4" fmla="*/ 37 h 762350"/>
              <a:gd name="connsiteX5" fmla="*/ 1469571 w 1635710"/>
              <a:gd name="connsiteY5" fmla="*/ 76237 h 762350"/>
              <a:gd name="connsiteX6" fmla="*/ 1632857 w 1635710"/>
              <a:gd name="connsiteY6" fmla="*/ 76237 h 762350"/>
              <a:gd name="connsiteX7" fmla="*/ 1567543 w 1635710"/>
              <a:gd name="connsiteY7" fmla="*/ 293951 h 762350"/>
              <a:gd name="connsiteX8" fmla="*/ 1491343 w 1635710"/>
              <a:gd name="connsiteY8" fmla="*/ 424580 h 762350"/>
              <a:gd name="connsiteX9" fmla="*/ 1338943 w 1635710"/>
              <a:gd name="connsiteY9" fmla="*/ 576980 h 762350"/>
              <a:gd name="connsiteX10" fmla="*/ 1066800 w 1635710"/>
              <a:gd name="connsiteY10" fmla="*/ 718494 h 762350"/>
              <a:gd name="connsiteX11" fmla="*/ 827314 w 1635710"/>
              <a:gd name="connsiteY11" fmla="*/ 762037 h 762350"/>
              <a:gd name="connsiteX12" fmla="*/ 555171 w 1635710"/>
              <a:gd name="connsiteY12" fmla="*/ 729379 h 762350"/>
              <a:gd name="connsiteX13" fmla="*/ 348343 w 1635710"/>
              <a:gd name="connsiteY13" fmla="*/ 587865 h 762350"/>
              <a:gd name="connsiteX14" fmla="*/ 206828 w 1635710"/>
              <a:gd name="connsiteY14" fmla="*/ 446350 h 762350"/>
              <a:gd name="connsiteX15" fmla="*/ 65314 w 1635710"/>
              <a:gd name="connsiteY15" fmla="*/ 315722 h 762350"/>
              <a:gd name="connsiteX0" fmla="*/ 0 w 1635710"/>
              <a:gd name="connsiteY0" fmla="*/ 130665 h 762350"/>
              <a:gd name="connsiteX1" fmla="*/ 217714 w 1635710"/>
              <a:gd name="connsiteY1" fmla="*/ 54465 h 762350"/>
              <a:gd name="connsiteX2" fmla="*/ 522514 w 1635710"/>
              <a:gd name="connsiteY2" fmla="*/ 108894 h 762350"/>
              <a:gd name="connsiteX3" fmla="*/ 838200 w 1635710"/>
              <a:gd name="connsiteY3" fmla="*/ 87122 h 762350"/>
              <a:gd name="connsiteX4" fmla="*/ 1197428 w 1635710"/>
              <a:gd name="connsiteY4" fmla="*/ 37 h 762350"/>
              <a:gd name="connsiteX5" fmla="*/ 1469571 w 1635710"/>
              <a:gd name="connsiteY5" fmla="*/ 76237 h 762350"/>
              <a:gd name="connsiteX6" fmla="*/ 1632857 w 1635710"/>
              <a:gd name="connsiteY6" fmla="*/ 76237 h 762350"/>
              <a:gd name="connsiteX7" fmla="*/ 1567543 w 1635710"/>
              <a:gd name="connsiteY7" fmla="*/ 293951 h 762350"/>
              <a:gd name="connsiteX8" fmla="*/ 1491343 w 1635710"/>
              <a:gd name="connsiteY8" fmla="*/ 424580 h 762350"/>
              <a:gd name="connsiteX9" fmla="*/ 1338943 w 1635710"/>
              <a:gd name="connsiteY9" fmla="*/ 576980 h 762350"/>
              <a:gd name="connsiteX10" fmla="*/ 1066800 w 1635710"/>
              <a:gd name="connsiteY10" fmla="*/ 718494 h 762350"/>
              <a:gd name="connsiteX11" fmla="*/ 827314 w 1635710"/>
              <a:gd name="connsiteY11" fmla="*/ 762037 h 762350"/>
              <a:gd name="connsiteX12" fmla="*/ 555171 w 1635710"/>
              <a:gd name="connsiteY12" fmla="*/ 729379 h 762350"/>
              <a:gd name="connsiteX13" fmla="*/ 348343 w 1635710"/>
              <a:gd name="connsiteY13" fmla="*/ 587865 h 762350"/>
              <a:gd name="connsiteX14" fmla="*/ 206828 w 1635710"/>
              <a:gd name="connsiteY14" fmla="*/ 446350 h 762350"/>
              <a:gd name="connsiteX15" fmla="*/ 87086 w 1635710"/>
              <a:gd name="connsiteY15" fmla="*/ 304837 h 762350"/>
              <a:gd name="connsiteX0" fmla="*/ 0 w 1613939"/>
              <a:gd name="connsiteY0" fmla="*/ 119779 h 762350"/>
              <a:gd name="connsiteX1" fmla="*/ 195943 w 1613939"/>
              <a:gd name="connsiteY1" fmla="*/ 54465 h 762350"/>
              <a:gd name="connsiteX2" fmla="*/ 500743 w 1613939"/>
              <a:gd name="connsiteY2" fmla="*/ 108894 h 762350"/>
              <a:gd name="connsiteX3" fmla="*/ 816429 w 1613939"/>
              <a:gd name="connsiteY3" fmla="*/ 87122 h 762350"/>
              <a:gd name="connsiteX4" fmla="*/ 1175657 w 1613939"/>
              <a:gd name="connsiteY4" fmla="*/ 37 h 762350"/>
              <a:gd name="connsiteX5" fmla="*/ 1447800 w 1613939"/>
              <a:gd name="connsiteY5" fmla="*/ 76237 h 762350"/>
              <a:gd name="connsiteX6" fmla="*/ 1611086 w 1613939"/>
              <a:gd name="connsiteY6" fmla="*/ 76237 h 762350"/>
              <a:gd name="connsiteX7" fmla="*/ 1545772 w 1613939"/>
              <a:gd name="connsiteY7" fmla="*/ 293951 h 762350"/>
              <a:gd name="connsiteX8" fmla="*/ 1469572 w 1613939"/>
              <a:gd name="connsiteY8" fmla="*/ 424580 h 762350"/>
              <a:gd name="connsiteX9" fmla="*/ 1317172 w 1613939"/>
              <a:gd name="connsiteY9" fmla="*/ 576980 h 762350"/>
              <a:gd name="connsiteX10" fmla="*/ 1045029 w 1613939"/>
              <a:gd name="connsiteY10" fmla="*/ 718494 h 762350"/>
              <a:gd name="connsiteX11" fmla="*/ 805543 w 1613939"/>
              <a:gd name="connsiteY11" fmla="*/ 762037 h 762350"/>
              <a:gd name="connsiteX12" fmla="*/ 533400 w 1613939"/>
              <a:gd name="connsiteY12" fmla="*/ 729379 h 762350"/>
              <a:gd name="connsiteX13" fmla="*/ 326572 w 1613939"/>
              <a:gd name="connsiteY13" fmla="*/ 587865 h 762350"/>
              <a:gd name="connsiteX14" fmla="*/ 185057 w 1613939"/>
              <a:gd name="connsiteY14" fmla="*/ 446350 h 762350"/>
              <a:gd name="connsiteX15" fmla="*/ 65315 w 1613939"/>
              <a:gd name="connsiteY15" fmla="*/ 304837 h 762350"/>
              <a:gd name="connsiteX0" fmla="*/ 0 w 1613939"/>
              <a:gd name="connsiteY0" fmla="*/ 119779 h 762350"/>
              <a:gd name="connsiteX1" fmla="*/ 195943 w 1613939"/>
              <a:gd name="connsiteY1" fmla="*/ 54465 h 762350"/>
              <a:gd name="connsiteX2" fmla="*/ 500743 w 1613939"/>
              <a:gd name="connsiteY2" fmla="*/ 108894 h 762350"/>
              <a:gd name="connsiteX3" fmla="*/ 816429 w 1613939"/>
              <a:gd name="connsiteY3" fmla="*/ 87122 h 762350"/>
              <a:gd name="connsiteX4" fmla="*/ 1175657 w 1613939"/>
              <a:gd name="connsiteY4" fmla="*/ 37 h 762350"/>
              <a:gd name="connsiteX5" fmla="*/ 1447800 w 1613939"/>
              <a:gd name="connsiteY5" fmla="*/ 76237 h 762350"/>
              <a:gd name="connsiteX6" fmla="*/ 1611086 w 1613939"/>
              <a:gd name="connsiteY6" fmla="*/ 76237 h 762350"/>
              <a:gd name="connsiteX7" fmla="*/ 1545772 w 1613939"/>
              <a:gd name="connsiteY7" fmla="*/ 293951 h 762350"/>
              <a:gd name="connsiteX8" fmla="*/ 1469572 w 1613939"/>
              <a:gd name="connsiteY8" fmla="*/ 424580 h 762350"/>
              <a:gd name="connsiteX9" fmla="*/ 1317172 w 1613939"/>
              <a:gd name="connsiteY9" fmla="*/ 576980 h 762350"/>
              <a:gd name="connsiteX10" fmla="*/ 1045029 w 1613939"/>
              <a:gd name="connsiteY10" fmla="*/ 718494 h 762350"/>
              <a:gd name="connsiteX11" fmla="*/ 805543 w 1613939"/>
              <a:gd name="connsiteY11" fmla="*/ 762037 h 762350"/>
              <a:gd name="connsiteX12" fmla="*/ 533400 w 1613939"/>
              <a:gd name="connsiteY12" fmla="*/ 729379 h 762350"/>
              <a:gd name="connsiteX13" fmla="*/ 326572 w 1613939"/>
              <a:gd name="connsiteY13" fmla="*/ 587865 h 762350"/>
              <a:gd name="connsiteX14" fmla="*/ 152400 w 1613939"/>
              <a:gd name="connsiteY14" fmla="*/ 468122 h 762350"/>
              <a:gd name="connsiteX15" fmla="*/ 65315 w 1613939"/>
              <a:gd name="connsiteY15" fmla="*/ 304837 h 762350"/>
              <a:gd name="connsiteX0" fmla="*/ 0 w 1613939"/>
              <a:gd name="connsiteY0" fmla="*/ 119779 h 762260"/>
              <a:gd name="connsiteX1" fmla="*/ 195943 w 1613939"/>
              <a:gd name="connsiteY1" fmla="*/ 54465 h 762260"/>
              <a:gd name="connsiteX2" fmla="*/ 500743 w 1613939"/>
              <a:gd name="connsiteY2" fmla="*/ 108894 h 762260"/>
              <a:gd name="connsiteX3" fmla="*/ 816429 w 1613939"/>
              <a:gd name="connsiteY3" fmla="*/ 87122 h 762260"/>
              <a:gd name="connsiteX4" fmla="*/ 1175657 w 1613939"/>
              <a:gd name="connsiteY4" fmla="*/ 37 h 762260"/>
              <a:gd name="connsiteX5" fmla="*/ 1447800 w 1613939"/>
              <a:gd name="connsiteY5" fmla="*/ 76237 h 762260"/>
              <a:gd name="connsiteX6" fmla="*/ 1611086 w 1613939"/>
              <a:gd name="connsiteY6" fmla="*/ 76237 h 762260"/>
              <a:gd name="connsiteX7" fmla="*/ 1545772 w 1613939"/>
              <a:gd name="connsiteY7" fmla="*/ 293951 h 762260"/>
              <a:gd name="connsiteX8" fmla="*/ 1469572 w 1613939"/>
              <a:gd name="connsiteY8" fmla="*/ 424580 h 762260"/>
              <a:gd name="connsiteX9" fmla="*/ 1317172 w 1613939"/>
              <a:gd name="connsiteY9" fmla="*/ 576980 h 762260"/>
              <a:gd name="connsiteX10" fmla="*/ 1045029 w 1613939"/>
              <a:gd name="connsiteY10" fmla="*/ 718494 h 762260"/>
              <a:gd name="connsiteX11" fmla="*/ 805543 w 1613939"/>
              <a:gd name="connsiteY11" fmla="*/ 762037 h 762260"/>
              <a:gd name="connsiteX12" fmla="*/ 533400 w 1613939"/>
              <a:gd name="connsiteY12" fmla="*/ 729379 h 762260"/>
              <a:gd name="connsiteX13" fmla="*/ 326572 w 1613939"/>
              <a:gd name="connsiteY13" fmla="*/ 609636 h 762260"/>
              <a:gd name="connsiteX14" fmla="*/ 152400 w 1613939"/>
              <a:gd name="connsiteY14" fmla="*/ 468122 h 762260"/>
              <a:gd name="connsiteX15" fmla="*/ 65315 w 1613939"/>
              <a:gd name="connsiteY15" fmla="*/ 304837 h 762260"/>
              <a:gd name="connsiteX0" fmla="*/ 0 w 1613939"/>
              <a:gd name="connsiteY0" fmla="*/ 119779 h 762260"/>
              <a:gd name="connsiteX1" fmla="*/ 195943 w 1613939"/>
              <a:gd name="connsiteY1" fmla="*/ 54465 h 762260"/>
              <a:gd name="connsiteX2" fmla="*/ 500743 w 1613939"/>
              <a:gd name="connsiteY2" fmla="*/ 108894 h 762260"/>
              <a:gd name="connsiteX3" fmla="*/ 816429 w 1613939"/>
              <a:gd name="connsiteY3" fmla="*/ 87122 h 762260"/>
              <a:gd name="connsiteX4" fmla="*/ 1175657 w 1613939"/>
              <a:gd name="connsiteY4" fmla="*/ 37 h 762260"/>
              <a:gd name="connsiteX5" fmla="*/ 1447800 w 1613939"/>
              <a:gd name="connsiteY5" fmla="*/ 76237 h 762260"/>
              <a:gd name="connsiteX6" fmla="*/ 1611086 w 1613939"/>
              <a:gd name="connsiteY6" fmla="*/ 76237 h 762260"/>
              <a:gd name="connsiteX7" fmla="*/ 1545772 w 1613939"/>
              <a:gd name="connsiteY7" fmla="*/ 293951 h 762260"/>
              <a:gd name="connsiteX8" fmla="*/ 1469572 w 1613939"/>
              <a:gd name="connsiteY8" fmla="*/ 424580 h 762260"/>
              <a:gd name="connsiteX9" fmla="*/ 1317172 w 1613939"/>
              <a:gd name="connsiteY9" fmla="*/ 576980 h 762260"/>
              <a:gd name="connsiteX10" fmla="*/ 1045029 w 1613939"/>
              <a:gd name="connsiteY10" fmla="*/ 718494 h 762260"/>
              <a:gd name="connsiteX11" fmla="*/ 805543 w 1613939"/>
              <a:gd name="connsiteY11" fmla="*/ 762037 h 762260"/>
              <a:gd name="connsiteX12" fmla="*/ 533400 w 1613939"/>
              <a:gd name="connsiteY12" fmla="*/ 729379 h 762260"/>
              <a:gd name="connsiteX13" fmla="*/ 326572 w 1613939"/>
              <a:gd name="connsiteY13" fmla="*/ 609636 h 762260"/>
              <a:gd name="connsiteX14" fmla="*/ 152400 w 1613939"/>
              <a:gd name="connsiteY14" fmla="*/ 468122 h 762260"/>
              <a:gd name="connsiteX15" fmla="*/ 21772 w 1613939"/>
              <a:gd name="connsiteY15" fmla="*/ 315722 h 762260"/>
              <a:gd name="connsiteX0" fmla="*/ 0 w 1668367"/>
              <a:gd name="connsiteY0" fmla="*/ 108893 h 762260"/>
              <a:gd name="connsiteX1" fmla="*/ 250371 w 1668367"/>
              <a:gd name="connsiteY1" fmla="*/ 54465 h 762260"/>
              <a:gd name="connsiteX2" fmla="*/ 555171 w 1668367"/>
              <a:gd name="connsiteY2" fmla="*/ 108894 h 762260"/>
              <a:gd name="connsiteX3" fmla="*/ 870857 w 1668367"/>
              <a:gd name="connsiteY3" fmla="*/ 87122 h 762260"/>
              <a:gd name="connsiteX4" fmla="*/ 1230085 w 1668367"/>
              <a:gd name="connsiteY4" fmla="*/ 37 h 762260"/>
              <a:gd name="connsiteX5" fmla="*/ 1502228 w 1668367"/>
              <a:gd name="connsiteY5" fmla="*/ 76237 h 762260"/>
              <a:gd name="connsiteX6" fmla="*/ 1665514 w 1668367"/>
              <a:gd name="connsiteY6" fmla="*/ 76237 h 762260"/>
              <a:gd name="connsiteX7" fmla="*/ 1600200 w 1668367"/>
              <a:gd name="connsiteY7" fmla="*/ 293951 h 762260"/>
              <a:gd name="connsiteX8" fmla="*/ 1524000 w 1668367"/>
              <a:gd name="connsiteY8" fmla="*/ 424580 h 762260"/>
              <a:gd name="connsiteX9" fmla="*/ 1371600 w 1668367"/>
              <a:gd name="connsiteY9" fmla="*/ 576980 h 762260"/>
              <a:gd name="connsiteX10" fmla="*/ 1099457 w 1668367"/>
              <a:gd name="connsiteY10" fmla="*/ 718494 h 762260"/>
              <a:gd name="connsiteX11" fmla="*/ 859971 w 1668367"/>
              <a:gd name="connsiteY11" fmla="*/ 762037 h 762260"/>
              <a:gd name="connsiteX12" fmla="*/ 587828 w 1668367"/>
              <a:gd name="connsiteY12" fmla="*/ 729379 h 762260"/>
              <a:gd name="connsiteX13" fmla="*/ 381000 w 1668367"/>
              <a:gd name="connsiteY13" fmla="*/ 609636 h 762260"/>
              <a:gd name="connsiteX14" fmla="*/ 206828 w 1668367"/>
              <a:gd name="connsiteY14" fmla="*/ 468122 h 762260"/>
              <a:gd name="connsiteX15" fmla="*/ 76200 w 1668367"/>
              <a:gd name="connsiteY15" fmla="*/ 315722 h 762260"/>
              <a:gd name="connsiteX0" fmla="*/ 0 w 1603053"/>
              <a:gd name="connsiteY0" fmla="*/ 108893 h 762260"/>
              <a:gd name="connsiteX1" fmla="*/ 185057 w 1603053"/>
              <a:gd name="connsiteY1" fmla="*/ 54465 h 762260"/>
              <a:gd name="connsiteX2" fmla="*/ 489857 w 1603053"/>
              <a:gd name="connsiteY2" fmla="*/ 108894 h 762260"/>
              <a:gd name="connsiteX3" fmla="*/ 805543 w 1603053"/>
              <a:gd name="connsiteY3" fmla="*/ 87122 h 762260"/>
              <a:gd name="connsiteX4" fmla="*/ 1164771 w 1603053"/>
              <a:gd name="connsiteY4" fmla="*/ 37 h 762260"/>
              <a:gd name="connsiteX5" fmla="*/ 1436914 w 1603053"/>
              <a:gd name="connsiteY5" fmla="*/ 76237 h 762260"/>
              <a:gd name="connsiteX6" fmla="*/ 1600200 w 1603053"/>
              <a:gd name="connsiteY6" fmla="*/ 76237 h 762260"/>
              <a:gd name="connsiteX7" fmla="*/ 1534886 w 1603053"/>
              <a:gd name="connsiteY7" fmla="*/ 293951 h 762260"/>
              <a:gd name="connsiteX8" fmla="*/ 1458686 w 1603053"/>
              <a:gd name="connsiteY8" fmla="*/ 424580 h 762260"/>
              <a:gd name="connsiteX9" fmla="*/ 1306286 w 1603053"/>
              <a:gd name="connsiteY9" fmla="*/ 576980 h 762260"/>
              <a:gd name="connsiteX10" fmla="*/ 1034143 w 1603053"/>
              <a:gd name="connsiteY10" fmla="*/ 718494 h 762260"/>
              <a:gd name="connsiteX11" fmla="*/ 794657 w 1603053"/>
              <a:gd name="connsiteY11" fmla="*/ 762037 h 762260"/>
              <a:gd name="connsiteX12" fmla="*/ 522514 w 1603053"/>
              <a:gd name="connsiteY12" fmla="*/ 729379 h 762260"/>
              <a:gd name="connsiteX13" fmla="*/ 315686 w 1603053"/>
              <a:gd name="connsiteY13" fmla="*/ 609636 h 762260"/>
              <a:gd name="connsiteX14" fmla="*/ 141514 w 1603053"/>
              <a:gd name="connsiteY14" fmla="*/ 468122 h 762260"/>
              <a:gd name="connsiteX15" fmla="*/ 10886 w 1603053"/>
              <a:gd name="connsiteY15" fmla="*/ 315722 h 762260"/>
              <a:gd name="connsiteX0" fmla="*/ 0 w 1657481"/>
              <a:gd name="connsiteY0" fmla="*/ 98007 h 762260"/>
              <a:gd name="connsiteX1" fmla="*/ 239485 w 1657481"/>
              <a:gd name="connsiteY1" fmla="*/ 54465 h 762260"/>
              <a:gd name="connsiteX2" fmla="*/ 544285 w 1657481"/>
              <a:gd name="connsiteY2" fmla="*/ 108894 h 762260"/>
              <a:gd name="connsiteX3" fmla="*/ 859971 w 1657481"/>
              <a:gd name="connsiteY3" fmla="*/ 87122 h 762260"/>
              <a:gd name="connsiteX4" fmla="*/ 1219199 w 1657481"/>
              <a:gd name="connsiteY4" fmla="*/ 37 h 762260"/>
              <a:gd name="connsiteX5" fmla="*/ 1491342 w 1657481"/>
              <a:gd name="connsiteY5" fmla="*/ 76237 h 762260"/>
              <a:gd name="connsiteX6" fmla="*/ 1654628 w 1657481"/>
              <a:gd name="connsiteY6" fmla="*/ 76237 h 762260"/>
              <a:gd name="connsiteX7" fmla="*/ 1589314 w 1657481"/>
              <a:gd name="connsiteY7" fmla="*/ 293951 h 762260"/>
              <a:gd name="connsiteX8" fmla="*/ 1513114 w 1657481"/>
              <a:gd name="connsiteY8" fmla="*/ 424580 h 762260"/>
              <a:gd name="connsiteX9" fmla="*/ 1360714 w 1657481"/>
              <a:gd name="connsiteY9" fmla="*/ 576980 h 762260"/>
              <a:gd name="connsiteX10" fmla="*/ 1088571 w 1657481"/>
              <a:gd name="connsiteY10" fmla="*/ 718494 h 762260"/>
              <a:gd name="connsiteX11" fmla="*/ 849085 w 1657481"/>
              <a:gd name="connsiteY11" fmla="*/ 762037 h 762260"/>
              <a:gd name="connsiteX12" fmla="*/ 576942 w 1657481"/>
              <a:gd name="connsiteY12" fmla="*/ 729379 h 762260"/>
              <a:gd name="connsiteX13" fmla="*/ 370114 w 1657481"/>
              <a:gd name="connsiteY13" fmla="*/ 609636 h 762260"/>
              <a:gd name="connsiteX14" fmla="*/ 195942 w 1657481"/>
              <a:gd name="connsiteY14" fmla="*/ 468122 h 762260"/>
              <a:gd name="connsiteX15" fmla="*/ 65314 w 1657481"/>
              <a:gd name="connsiteY15" fmla="*/ 315722 h 762260"/>
              <a:gd name="connsiteX0" fmla="*/ 0 w 1657481"/>
              <a:gd name="connsiteY0" fmla="*/ 98007 h 762260"/>
              <a:gd name="connsiteX1" fmla="*/ 239485 w 1657481"/>
              <a:gd name="connsiteY1" fmla="*/ 54465 h 762260"/>
              <a:gd name="connsiteX2" fmla="*/ 544285 w 1657481"/>
              <a:gd name="connsiteY2" fmla="*/ 108894 h 762260"/>
              <a:gd name="connsiteX3" fmla="*/ 859971 w 1657481"/>
              <a:gd name="connsiteY3" fmla="*/ 87122 h 762260"/>
              <a:gd name="connsiteX4" fmla="*/ 1219199 w 1657481"/>
              <a:gd name="connsiteY4" fmla="*/ 37 h 762260"/>
              <a:gd name="connsiteX5" fmla="*/ 1491342 w 1657481"/>
              <a:gd name="connsiteY5" fmla="*/ 76237 h 762260"/>
              <a:gd name="connsiteX6" fmla="*/ 1654628 w 1657481"/>
              <a:gd name="connsiteY6" fmla="*/ 76237 h 762260"/>
              <a:gd name="connsiteX7" fmla="*/ 1589314 w 1657481"/>
              <a:gd name="connsiteY7" fmla="*/ 293951 h 762260"/>
              <a:gd name="connsiteX8" fmla="*/ 1513114 w 1657481"/>
              <a:gd name="connsiteY8" fmla="*/ 424580 h 762260"/>
              <a:gd name="connsiteX9" fmla="*/ 1360714 w 1657481"/>
              <a:gd name="connsiteY9" fmla="*/ 576980 h 762260"/>
              <a:gd name="connsiteX10" fmla="*/ 1088571 w 1657481"/>
              <a:gd name="connsiteY10" fmla="*/ 718494 h 762260"/>
              <a:gd name="connsiteX11" fmla="*/ 849085 w 1657481"/>
              <a:gd name="connsiteY11" fmla="*/ 762037 h 762260"/>
              <a:gd name="connsiteX12" fmla="*/ 576942 w 1657481"/>
              <a:gd name="connsiteY12" fmla="*/ 729379 h 762260"/>
              <a:gd name="connsiteX13" fmla="*/ 370114 w 1657481"/>
              <a:gd name="connsiteY13" fmla="*/ 609636 h 762260"/>
              <a:gd name="connsiteX14" fmla="*/ 195942 w 1657481"/>
              <a:gd name="connsiteY14" fmla="*/ 468122 h 762260"/>
              <a:gd name="connsiteX15" fmla="*/ 119743 w 1657481"/>
              <a:gd name="connsiteY15" fmla="*/ 315722 h 762260"/>
              <a:gd name="connsiteX0" fmla="*/ 0 w 1657481"/>
              <a:gd name="connsiteY0" fmla="*/ 98007 h 762260"/>
              <a:gd name="connsiteX1" fmla="*/ 239485 w 1657481"/>
              <a:gd name="connsiteY1" fmla="*/ 54465 h 762260"/>
              <a:gd name="connsiteX2" fmla="*/ 544285 w 1657481"/>
              <a:gd name="connsiteY2" fmla="*/ 108894 h 762260"/>
              <a:gd name="connsiteX3" fmla="*/ 859971 w 1657481"/>
              <a:gd name="connsiteY3" fmla="*/ 87122 h 762260"/>
              <a:gd name="connsiteX4" fmla="*/ 1219199 w 1657481"/>
              <a:gd name="connsiteY4" fmla="*/ 37 h 762260"/>
              <a:gd name="connsiteX5" fmla="*/ 1491342 w 1657481"/>
              <a:gd name="connsiteY5" fmla="*/ 76237 h 762260"/>
              <a:gd name="connsiteX6" fmla="*/ 1654628 w 1657481"/>
              <a:gd name="connsiteY6" fmla="*/ 76237 h 762260"/>
              <a:gd name="connsiteX7" fmla="*/ 1589314 w 1657481"/>
              <a:gd name="connsiteY7" fmla="*/ 293951 h 762260"/>
              <a:gd name="connsiteX8" fmla="*/ 1513114 w 1657481"/>
              <a:gd name="connsiteY8" fmla="*/ 424580 h 762260"/>
              <a:gd name="connsiteX9" fmla="*/ 1360714 w 1657481"/>
              <a:gd name="connsiteY9" fmla="*/ 576980 h 762260"/>
              <a:gd name="connsiteX10" fmla="*/ 1088571 w 1657481"/>
              <a:gd name="connsiteY10" fmla="*/ 718494 h 762260"/>
              <a:gd name="connsiteX11" fmla="*/ 849085 w 1657481"/>
              <a:gd name="connsiteY11" fmla="*/ 762037 h 762260"/>
              <a:gd name="connsiteX12" fmla="*/ 576942 w 1657481"/>
              <a:gd name="connsiteY12" fmla="*/ 729379 h 762260"/>
              <a:gd name="connsiteX13" fmla="*/ 370114 w 1657481"/>
              <a:gd name="connsiteY13" fmla="*/ 609636 h 762260"/>
              <a:gd name="connsiteX14" fmla="*/ 239484 w 1657481"/>
              <a:gd name="connsiteY14" fmla="*/ 468122 h 762260"/>
              <a:gd name="connsiteX15" fmla="*/ 119743 w 1657481"/>
              <a:gd name="connsiteY15" fmla="*/ 315722 h 762260"/>
              <a:gd name="connsiteX0" fmla="*/ 0 w 1657481"/>
              <a:gd name="connsiteY0" fmla="*/ 98007 h 762037"/>
              <a:gd name="connsiteX1" fmla="*/ 239485 w 1657481"/>
              <a:gd name="connsiteY1" fmla="*/ 54465 h 762037"/>
              <a:gd name="connsiteX2" fmla="*/ 544285 w 1657481"/>
              <a:gd name="connsiteY2" fmla="*/ 108894 h 762037"/>
              <a:gd name="connsiteX3" fmla="*/ 859971 w 1657481"/>
              <a:gd name="connsiteY3" fmla="*/ 87122 h 762037"/>
              <a:gd name="connsiteX4" fmla="*/ 1219199 w 1657481"/>
              <a:gd name="connsiteY4" fmla="*/ 37 h 762037"/>
              <a:gd name="connsiteX5" fmla="*/ 1491342 w 1657481"/>
              <a:gd name="connsiteY5" fmla="*/ 76237 h 762037"/>
              <a:gd name="connsiteX6" fmla="*/ 1654628 w 1657481"/>
              <a:gd name="connsiteY6" fmla="*/ 76237 h 762037"/>
              <a:gd name="connsiteX7" fmla="*/ 1589314 w 1657481"/>
              <a:gd name="connsiteY7" fmla="*/ 293951 h 762037"/>
              <a:gd name="connsiteX8" fmla="*/ 1513114 w 1657481"/>
              <a:gd name="connsiteY8" fmla="*/ 424580 h 762037"/>
              <a:gd name="connsiteX9" fmla="*/ 1360714 w 1657481"/>
              <a:gd name="connsiteY9" fmla="*/ 576980 h 762037"/>
              <a:gd name="connsiteX10" fmla="*/ 1088571 w 1657481"/>
              <a:gd name="connsiteY10" fmla="*/ 718494 h 762037"/>
              <a:gd name="connsiteX11" fmla="*/ 849085 w 1657481"/>
              <a:gd name="connsiteY11" fmla="*/ 762037 h 762037"/>
              <a:gd name="connsiteX12" fmla="*/ 555170 w 1657481"/>
              <a:gd name="connsiteY12" fmla="*/ 718494 h 762037"/>
              <a:gd name="connsiteX13" fmla="*/ 370114 w 1657481"/>
              <a:gd name="connsiteY13" fmla="*/ 609636 h 762037"/>
              <a:gd name="connsiteX14" fmla="*/ 239484 w 1657481"/>
              <a:gd name="connsiteY14" fmla="*/ 468122 h 762037"/>
              <a:gd name="connsiteX15" fmla="*/ 119743 w 1657481"/>
              <a:gd name="connsiteY15" fmla="*/ 315722 h 762037"/>
              <a:gd name="connsiteX0" fmla="*/ 0 w 1657481"/>
              <a:gd name="connsiteY0" fmla="*/ 98007 h 762037"/>
              <a:gd name="connsiteX1" fmla="*/ 239485 w 1657481"/>
              <a:gd name="connsiteY1" fmla="*/ 54465 h 762037"/>
              <a:gd name="connsiteX2" fmla="*/ 544285 w 1657481"/>
              <a:gd name="connsiteY2" fmla="*/ 108894 h 762037"/>
              <a:gd name="connsiteX3" fmla="*/ 859971 w 1657481"/>
              <a:gd name="connsiteY3" fmla="*/ 87122 h 762037"/>
              <a:gd name="connsiteX4" fmla="*/ 1219199 w 1657481"/>
              <a:gd name="connsiteY4" fmla="*/ 37 h 762037"/>
              <a:gd name="connsiteX5" fmla="*/ 1491342 w 1657481"/>
              <a:gd name="connsiteY5" fmla="*/ 76237 h 762037"/>
              <a:gd name="connsiteX6" fmla="*/ 1654628 w 1657481"/>
              <a:gd name="connsiteY6" fmla="*/ 76237 h 762037"/>
              <a:gd name="connsiteX7" fmla="*/ 1589314 w 1657481"/>
              <a:gd name="connsiteY7" fmla="*/ 293951 h 762037"/>
              <a:gd name="connsiteX8" fmla="*/ 1513114 w 1657481"/>
              <a:gd name="connsiteY8" fmla="*/ 424580 h 762037"/>
              <a:gd name="connsiteX9" fmla="*/ 1328057 w 1657481"/>
              <a:gd name="connsiteY9" fmla="*/ 609637 h 762037"/>
              <a:gd name="connsiteX10" fmla="*/ 1088571 w 1657481"/>
              <a:gd name="connsiteY10" fmla="*/ 718494 h 762037"/>
              <a:gd name="connsiteX11" fmla="*/ 849085 w 1657481"/>
              <a:gd name="connsiteY11" fmla="*/ 762037 h 762037"/>
              <a:gd name="connsiteX12" fmla="*/ 555170 w 1657481"/>
              <a:gd name="connsiteY12" fmla="*/ 718494 h 762037"/>
              <a:gd name="connsiteX13" fmla="*/ 370114 w 1657481"/>
              <a:gd name="connsiteY13" fmla="*/ 609636 h 762037"/>
              <a:gd name="connsiteX14" fmla="*/ 239484 w 1657481"/>
              <a:gd name="connsiteY14" fmla="*/ 468122 h 762037"/>
              <a:gd name="connsiteX15" fmla="*/ 119743 w 1657481"/>
              <a:gd name="connsiteY15" fmla="*/ 315722 h 762037"/>
              <a:gd name="connsiteX0" fmla="*/ 0 w 1657481"/>
              <a:gd name="connsiteY0" fmla="*/ 98007 h 762037"/>
              <a:gd name="connsiteX1" fmla="*/ 239485 w 1657481"/>
              <a:gd name="connsiteY1" fmla="*/ 54465 h 762037"/>
              <a:gd name="connsiteX2" fmla="*/ 544285 w 1657481"/>
              <a:gd name="connsiteY2" fmla="*/ 108894 h 762037"/>
              <a:gd name="connsiteX3" fmla="*/ 859971 w 1657481"/>
              <a:gd name="connsiteY3" fmla="*/ 87122 h 762037"/>
              <a:gd name="connsiteX4" fmla="*/ 1219199 w 1657481"/>
              <a:gd name="connsiteY4" fmla="*/ 37 h 762037"/>
              <a:gd name="connsiteX5" fmla="*/ 1491342 w 1657481"/>
              <a:gd name="connsiteY5" fmla="*/ 76237 h 762037"/>
              <a:gd name="connsiteX6" fmla="*/ 1654628 w 1657481"/>
              <a:gd name="connsiteY6" fmla="*/ 76237 h 762037"/>
              <a:gd name="connsiteX7" fmla="*/ 1589314 w 1657481"/>
              <a:gd name="connsiteY7" fmla="*/ 293951 h 762037"/>
              <a:gd name="connsiteX8" fmla="*/ 1513114 w 1657481"/>
              <a:gd name="connsiteY8" fmla="*/ 424580 h 762037"/>
              <a:gd name="connsiteX9" fmla="*/ 1328057 w 1657481"/>
              <a:gd name="connsiteY9" fmla="*/ 609637 h 762037"/>
              <a:gd name="connsiteX10" fmla="*/ 1088571 w 1657481"/>
              <a:gd name="connsiteY10" fmla="*/ 718494 h 762037"/>
              <a:gd name="connsiteX11" fmla="*/ 849085 w 1657481"/>
              <a:gd name="connsiteY11" fmla="*/ 762037 h 762037"/>
              <a:gd name="connsiteX12" fmla="*/ 555170 w 1657481"/>
              <a:gd name="connsiteY12" fmla="*/ 718494 h 762037"/>
              <a:gd name="connsiteX13" fmla="*/ 370114 w 1657481"/>
              <a:gd name="connsiteY13" fmla="*/ 609636 h 762037"/>
              <a:gd name="connsiteX14" fmla="*/ 239484 w 1657481"/>
              <a:gd name="connsiteY14" fmla="*/ 468122 h 762037"/>
              <a:gd name="connsiteX15" fmla="*/ 76200 w 1657481"/>
              <a:gd name="connsiteY15" fmla="*/ 283065 h 762037"/>
              <a:gd name="connsiteX0" fmla="*/ 0 w 1657481"/>
              <a:gd name="connsiteY0" fmla="*/ 98007 h 762037"/>
              <a:gd name="connsiteX1" fmla="*/ 239485 w 1657481"/>
              <a:gd name="connsiteY1" fmla="*/ 54465 h 762037"/>
              <a:gd name="connsiteX2" fmla="*/ 544285 w 1657481"/>
              <a:gd name="connsiteY2" fmla="*/ 108894 h 762037"/>
              <a:gd name="connsiteX3" fmla="*/ 859971 w 1657481"/>
              <a:gd name="connsiteY3" fmla="*/ 87122 h 762037"/>
              <a:gd name="connsiteX4" fmla="*/ 1219199 w 1657481"/>
              <a:gd name="connsiteY4" fmla="*/ 37 h 762037"/>
              <a:gd name="connsiteX5" fmla="*/ 1491342 w 1657481"/>
              <a:gd name="connsiteY5" fmla="*/ 76237 h 762037"/>
              <a:gd name="connsiteX6" fmla="*/ 1654628 w 1657481"/>
              <a:gd name="connsiteY6" fmla="*/ 76237 h 762037"/>
              <a:gd name="connsiteX7" fmla="*/ 1589314 w 1657481"/>
              <a:gd name="connsiteY7" fmla="*/ 293951 h 762037"/>
              <a:gd name="connsiteX8" fmla="*/ 1513114 w 1657481"/>
              <a:gd name="connsiteY8" fmla="*/ 424580 h 762037"/>
              <a:gd name="connsiteX9" fmla="*/ 1328057 w 1657481"/>
              <a:gd name="connsiteY9" fmla="*/ 609637 h 762037"/>
              <a:gd name="connsiteX10" fmla="*/ 1088571 w 1657481"/>
              <a:gd name="connsiteY10" fmla="*/ 718494 h 762037"/>
              <a:gd name="connsiteX11" fmla="*/ 849085 w 1657481"/>
              <a:gd name="connsiteY11" fmla="*/ 762037 h 762037"/>
              <a:gd name="connsiteX12" fmla="*/ 555170 w 1657481"/>
              <a:gd name="connsiteY12" fmla="*/ 718494 h 762037"/>
              <a:gd name="connsiteX13" fmla="*/ 370114 w 1657481"/>
              <a:gd name="connsiteY13" fmla="*/ 609636 h 762037"/>
              <a:gd name="connsiteX14" fmla="*/ 239484 w 1657481"/>
              <a:gd name="connsiteY14" fmla="*/ 500779 h 762037"/>
              <a:gd name="connsiteX15" fmla="*/ 76200 w 1657481"/>
              <a:gd name="connsiteY15" fmla="*/ 283065 h 762037"/>
              <a:gd name="connsiteX0" fmla="*/ 0 w 1733880"/>
              <a:gd name="connsiteY0" fmla="*/ 98007 h 762037"/>
              <a:gd name="connsiteX1" fmla="*/ 239485 w 1733880"/>
              <a:gd name="connsiteY1" fmla="*/ 54465 h 762037"/>
              <a:gd name="connsiteX2" fmla="*/ 544285 w 1733880"/>
              <a:gd name="connsiteY2" fmla="*/ 108894 h 762037"/>
              <a:gd name="connsiteX3" fmla="*/ 859971 w 1733880"/>
              <a:gd name="connsiteY3" fmla="*/ 87122 h 762037"/>
              <a:gd name="connsiteX4" fmla="*/ 1219199 w 1733880"/>
              <a:gd name="connsiteY4" fmla="*/ 37 h 762037"/>
              <a:gd name="connsiteX5" fmla="*/ 1491342 w 1733880"/>
              <a:gd name="connsiteY5" fmla="*/ 76237 h 762037"/>
              <a:gd name="connsiteX6" fmla="*/ 1732394 w 1733880"/>
              <a:gd name="connsiteY6" fmla="*/ 76236 h 762037"/>
              <a:gd name="connsiteX7" fmla="*/ 1589314 w 1733880"/>
              <a:gd name="connsiteY7" fmla="*/ 293951 h 762037"/>
              <a:gd name="connsiteX8" fmla="*/ 1513114 w 1733880"/>
              <a:gd name="connsiteY8" fmla="*/ 424580 h 762037"/>
              <a:gd name="connsiteX9" fmla="*/ 1328057 w 1733880"/>
              <a:gd name="connsiteY9" fmla="*/ 609637 h 762037"/>
              <a:gd name="connsiteX10" fmla="*/ 1088571 w 1733880"/>
              <a:gd name="connsiteY10" fmla="*/ 718494 h 762037"/>
              <a:gd name="connsiteX11" fmla="*/ 849085 w 1733880"/>
              <a:gd name="connsiteY11" fmla="*/ 762037 h 762037"/>
              <a:gd name="connsiteX12" fmla="*/ 555170 w 1733880"/>
              <a:gd name="connsiteY12" fmla="*/ 718494 h 762037"/>
              <a:gd name="connsiteX13" fmla="*/ 370114 w 1733880"/>
              <a:gd name="connsiteY13" fmla="*/ 609636 h 762037"/>
              <a:gd name="connsiteX14" fmla="*/ 239484 w 1733880"/>
              <a:gd name="connsiteY14" fmla="*/ 500779 h 762037"/>
              <a:gd name="connsiteX15" fmla="*/ 76200 w 1733880"/>
              <a:gd name="connsiteY15" fmla="*/ 283065 h 762037"/>
              <a:gd name="connsiteX0" fmla="*/ 0 w 1738259"/>
              <a:gd name="connsiteY0" fmla="*/ 98007 h 762037"/>
              <a:gd name="connsiteX1" fmla="*/ 239485 w 1738259"/>
              <a:gd name="connsiteY1" fmla="*/ 54465 h 762037"/>
              <a:gd name="connsiteX2" fmla="*/ 544285 w 1738259"/>
              <a:gd name="connsiteY2" fmla="*/ 108894 h 762037"/>
              <a:gd name="connsiteX3" fmla="*/ 859971 w 1738259"/>
              <a:gd name="connsiteY3" fmla="*/ 87122 h 762037"/>
              <a:gd name="connsiteX4" fmla="*/ 1219199 w 1738259"/>
              <a:gd name="connsiteY4" fmla="*/ 37 h 762037"/>
              <a:gd name="connsiteX5" fmla="*/ 1491342 w 1738259"/>
              <a:gd name="connsiteY5" fmla="*/ 76237 h 762037"/>
              <a:gd name="connsiteX6" fmla="*/ 1732394 w 1738259"/>
              <a:gd name="connsiteY6" fmla="*/ 76236 h 762037"/>
              <a:gd name="connsiteX7" fmla="*/ 1651528 w 1738259"/>
              <a:gd name="connsiteY7" fmla="*/ 277545 h 762037"/>
              <a:gd name="connsiteX8" fmla="*/ 1513114 w 1738259"/>
              <a:gd name="connsiteY8" fmla="*/ 424580 h 762037"/>
              <a:gd name="connsiteX9" fmla="*/ 1328057 w 1738259"/>
              <a:gd name="connsiteY9" fmla="*/ 609637 h 762037"/>
              <a:gd name="connsiteX10" fmla="*/ 1088571 w 1738259"/>
              <a:gd name="connsiteY10" fmla="*/ 718494 h 762037"/>
              <a:gd name="connsiteX11" fmla="*/ 849085 w 1738259"/>
              <a:gd name="connsiteY11" fmla="*/ 762037 h 762037"/>
              <a:gd name="connsiteX12" fmla="*/ 555170 w 1738259"/>
              <a:gd name="connsiteY12" fmla="*/ 718494 h 762037"/>
              <a:gd name="connsiteX13" fmla="*/ 370114 w 1738259"/>
              <a:gd name="connsiteY13" fmla="*/ 609636 h 762037"/>
              <a:gd name="connsiteX14" fmla="*/ 239484 w 1738259"/>
              <a:gd name="connsiteY14" fmla="*/ 500779 h 762037"/>
              <a:gd name="connsiteX15" fmla="*/ 76200 w 1738259"/>
              <a:gd name="connsiteY15" fmla="*/ 283065 h 762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738259" h="762037">
                <a:moveTo>
                  <a:pt x="0" y="98007"/>
                </a:moveTo>
                <a:cubicBezTo>
                  <a:pt x="65314" y="61721"/>
                  <a:pt x="148771" y="52651"/>
                  <a:pt x="239485" y="54465"/>
                </a:cubicBezTo>
                <a:cubicBezTo>
                  <a:pt x="330199" y="56279"/>
                  <a:pt x="440871" y="103451"/>
                  <a:pt x="544285" y="108894"/>
                </a:cubicBezTo>
                <a:cubicBezTo>
                  <a:pt x="647699" y="114337"/>
                  <a:pt x="747485" y="105265"/>
                  <a:pt x="859971" y="87122"/>
                </a:cubicBezTo>
                <a:cubicBezTo>
                  <a:pt x="972457" y="68979"/>
                  <a:pt x="1113971" y="1851"/>
                  <a:pt x="1219199" y="37"/>
                </a:cubicBezTo>
                <a:cubicBezTo>
                  <a:pt x="1324428" y="-1777"/>
                  <a:pt x="1405810" y="63537"/>
                  <a:pt x="1491342" y="76237"/>
                </a:cubicBezTo>
                <a:cubicBezTo>
                  <a:pt x="1576874" y="88937"/>
                  <a:pt x="1705696" y="42685"/>
                  <a:pt x="1732394" y="76236"/>
                </a:cubicBezTo>
                <a:cubicBezTo>
                  <a:pt x="1759092" y="109787"/>
                  <a:pt x="1688075" y="219488"/>
                  <a:pt x="1651528" y="277545"/>
                </a:cubicBezTo>
                <a:cubicBezTo>
                  <a:pt x="1614981" y="335602"/>
                  <a:pt x="1567026" y="369231"/>
                  <a:pt x="1513114" y="424580"/>
                </a:cubicBezTo>
                <a:cubicBezTo>
                  <a:pt x="1459202" y="479929"/>
                  <a:pt x="1398814" y="560651"/>
                  <a:pt x="1328057" y="609637"/>
                </a:cubicBezTo>
                <a:cubicBezTo>
                  <a:pt x="1257300" y="658623"/>
                  <a:pt x="1168400" y="693094"/>
                  <a:pt x="1088571" y="718494"/>
                </a:cubicBezTo>
                <a:cubicBezTo>
                  <a:pt x="1008742" y="743894"/>
                  <a:pt x="937985" y="762037"/>
                  <a:pt x="849085" y="762037"/>
                </a:cubicBezTo>
                <a:cubicBezTo>
                  <a:pt x="760185" y="762037"/>
                  <a:pt x="634999" y="743894"/>
                  <a:pt x="555170" y="718494"/>
                </a:cubicBezTo>
                <a:cubicBezTo>
                  <a:pt x="475342" y="693094"/>
                  <a:pt x="422728" y="645922"/>
                  <a:pt x="370114" y="609636"/>
                </a:cubicBezTo>
                <a:cubicBezTo>
                  <a:pt x="317500" y="573350"/>
                  <a:pt x="288470" y="555207"/>
                  <a:pt x="239484" y="500779"/>
                </a:cubicBezTo>
                <a:cubicBezTo>
                  <a:pt x="190498" y="446351"/>
                  <a:pt x="108857" y="332958"/>
                  <a:pt x="76200" y="283065"/>
                </a:cubicBezTo>
              </a:path>
            </a:pathLst>
          </a:custGeom>
          <a:gradFill flip="none" rotWithShape="1">
            <a:gsLst>
              <a:gs pos="0">
                <a:srgbClr val="00B0F0">
                  <a:shade val="30000"/>
                  <a:satMod val="115000"/>
                </a:srgbClr>
              </a:gs>
              <a:gs pos="50000">
                <a:srgbClr val="00B0F0">
                  <a:shade val="67500"/>
                  <a:satMod val="115000"/>
                </a:srgbClr>
              </a:gs>
              <a:gs pos="100000">
                <a:srgbClr val="00B0F0">
                  <a:shade val="100000"/>
                  <a:satMod val="115000"/>
                </a:srgbClr>
              </a:gs>
            </a:gsLst>
            <a:lin ang="162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1" name="Freeform 30"/>
          <p:cNvSpPr/>
          <p:nvPr/>
        </p:nvSpPr>
        <p:spPr>
          <a:xfrm>
            <a:off x="9640297" y="2188364"/>
            <a:ext cx="722426" cy="95106"/>
          </a:xfrm>
          <a:custGeom>
            <a:avLst/>
            <a:gdLst>
              <a:gd name="connsiteX0" fmla="*/ 0 w 1678283"/>
              <a:gd name="connsiteY0" fmla="*/ 130665 h 763262"/>
              <a:gd name="connsiteX1" fmla="*/ 217714 w 1678283"/>
              <a:gd name="connsiteY1" fmla="*/ 54465 h 763262"/>
              <a:gd name="connsiteX2" fmla="*/ 522514 w 1678283"/>
              <a:gd name="connsiteY2" fmla="*/ 108894 h 763262"/>
              <a:gd name="connsiteX3" fmla="*/ 838200 w 1678283"/>
              <a:gd name="connsiteY3" fmla="*/ 87122 h 763262"/>
              <a:gd name="connsiteX4" fmla="*/ 1197428 w 1678283"/>
              <a:gd name="connsiteY4" fmla="*/ 37 h 763262"/>
              <a:gd name="connsiteX5" fmla="*/ 1469571 w 1678283"/>
              <a:gd name="connsiteY5" fmla="*/ 76237 h 763262"/>
              <a:gd name="connsiteX6" fmla="*/ 1676400 w 1678283"/>
              <a:gd name="connsiteY6" fmla="*/ 76237 h 763262"/>
              <a:gd name="connsiteX7" fmla="*/ 1567543 w 1678283"/>
              <a:gd name="connsiteY7" fmla="*/ 272180 h 763262"/>
              <a:gd name="connsiteX8" fmla="*/ 1491343 w 1678283"/>
              <a:gd name="connsiteY8" fmla="*/ 424580 h 763262"/>
              <a:gd name="connsiteX9" fmla="*/ 1251857 w 1678283"/>
              <a:gd name="connsiteY9" fmla="*/ 631408 h 763262"/>
              <a:gd name="connsiteX10" fmla="*/ 1066800 w 1678283"/>
              <a:gd name="connsiteY10" fmla="*/ 718494 h 763262"/>
              <a:gd name="connsiteX11" fmla="*/ 827314 w 1678283"/>
              <a:gd name="connsiteY11" fmla="*/ 762037 h 763262"/>
              <a:gd name="connsiteX12" fmla="*/ 544285 w 1678283"/>
              <a:gd name="connsiteY12" fmla="*/ 740265 h 763262"/>
              <a:gd name="connsiteX13" fmla="*/ 326571 w 1678283"/>
              <a:gd name="connsiteY13" fmla="*/ 631408 h 763262"/>
              <a:gd name="connsiteX14" fmla="*/ 174171 w 1678283"/>
              <a:gd name="connsiteY14" fmla="*/ 468122 h 763262"/>
              <a:gd name="connsiteX15" fmla="*/ 65314 w 1678283"/>
              <a:gd name="connsiteY15" fmla="*/ 315722 h 763262"/>
              <a:gd name="connsiteX0" fmla="*/ 0 w 1678283"/>
              <a:gd name="connsiteY0" fmla="*/ 130665 h 763262"/>
              <a:gd name="connsiteX1" fmla="*/ 217714 w 1678283"/>
              <a:gd name="connsiteY1" fmla="*/ 54465 h 763262"/>
              <a:gd name="connsiteX2" fmla="*/ 522514 w 1678283"/>
              <a:gd name="connsiteY2" fmla="*/ 108894 h 763262"/>
              <a:gd name="connsiteX3" fmla="*/ 838200 w 1678283"/>
              <a:gd name="connsiteY3" fmla="*/ 87122 h 763262"/>
              <a:gd name="connsiteX4" fmla="*/ 1197428 w 1678283"/>
              <a:gd name="connsiteY4" fmla="*/ 37 h 763262"/>
              <a:gd name="connsiteX5" fmla="*/ 1469571 w 1678283"/>
              <a:gd name="connsiteY5" fmla="*/ 76237 h 763262"/>
              <a:gd name="connsiteX6" fmla="*/ 1676400 w 1678283"/>
              <a:gd name="connsiteY6" fmla="*/ 76237 h 763262"/>
              <a:gd name="connsiteX7" fmla="*/ 1567543 w 1678283"/>
              <a:gd name="connsiteY7" fmla="*/ 293951 h 763262"/>
              <a:gd name="connsiteX8" fmla="*/ 1491343 w 1678283"/>
              <a:gd name="connsiteY8" fmla="*/ 424580 h 763262"/>
              <a:gd name="connsiteX9" fmla="*/ 1251857 w 1678283"/>
              <a:gd name="connsiteY9" fmla="*/ 631408 h 763262"/>
              <a:gd name="connsiteX10" fmla="*/ 1066800 w 1678283"/>
              <a:gd name="connsiteY10" fmla="*/ 718494 h 763262"/>
              <a:gd name="connsiteX11" fmla="*/ 827314 w 1678283"/>
              <a:gd name="connsiteY11" fmla="*/ 762037 h 763262"/>
              <a:gd name="connsiteX12" fmla="*/ 544285 w 1678283"/>
              <a:gd name="connsiteY12" fmla="*/ 740265 h 763262"/>
              <a:gd name="connsiteX13" fmla="*/ 326571 w 1678283"/>
              <a:gd name="connsiteY13" fmla="*/ 631408 h 763262"/>
              <a:gd name="connsiteX14" fmla="*/ 174171 w 1678283"/>
              <a:gd name="connsiteY14" fmla="*/ 468122 h 763262"/>
              <a:gd name="connsiteX15" fmla="*/ 65314 w 1678283"/>
              <a:gd name="connsiteY15" fmla="*/ 315722 h 763262"/>
              <a:gd name="connsiteX0" fmla="*/ 0 w 1635710"/>
              <a:gd name="connsiteY0" fmla="*/ 130665 h 763262"/>
              <a:gd name="connsiteX1" fmla="*/ 217714 w 1635710"/>
              <a:gd name="connsiteY1" fmla="*/ 54465 h 763262"/>
              <a:gd name="connsiteX2" fmla="*/ 522514 w 1635710"/>
              <a:gd name="connsiteY2" fmla="*/ 108894 h 763262"/>
              <a:gd name="connsiteX3" fmla="*/ 838200 w 1635710"/>
              <a:gd name="connsiteY3" fmla="*/ 87122 h 763262"/>
              <a:gd name="connsiteX4" fmla="*/ 1197428 w 1635710"/>
              <a:gd name="connsiteY4" fmla="*/ 37 h 763262"/>
              <a:gd name="connsiteX5" fmla="*/ 1469571 w 1635710"/>
              <a:gd name="connsiteY5" fmla="*/ 76237 h 763262"/>
              <a:gd name="connsiteX6" fmla="*/ 1632857 w 1635710"/>
              <a:gd name="connsiteY6" fmla="*/ 76237 h 763262"/>
              <a:gd name="connsiteX7" fmla="*/ 1567543 w 1635710"/>
              <a:gd name="connsiteY7" fmla="*/ 293951 h 763262"/>
              <a:gd name="connsiteX8" fmla="*/ 1491343 w 1635710"/>
              <a:gd name="connsiteY8" fmla="*/ 424580 h 763262"/>
              <a:gd name="connsiteX9" fmla="*/ 1251857 w 1635710"/>
              <a:gd name="connsiteY9" fmla="*/ 631408 h 763262"/>
              <a:gd name="connsiteX10" fmla="*/ 1066800 w 1635710"/>
              <a:gd name="connsiteY10" fmla="*/ 718494 h 763262"/>
              <a:gd name="connsiteX11" fmla="*/ 827314 w 1635710"/>
              <a:gd name="connsiteY11" fmla="*/ 762037 h 763262"/>
              <a:gd name="connsiteX12" fmla="*/ 544285 w 1635710"/>
              <a:gd name="connsiteY12" fmla="*/ 740265 h 763262"/>
              <a:gd name="connsiteX13" fmla="*/ 326571 w 1635710"/>
              <a:gd name="connsiteY13" fmla="*/ 631408 h 763262"/>
              <a:gd name="connsiteX14" fmla="*/ 174171 w 1635710"/>
              <a:gd name="connsiteY14" fmla="*/ 468122 h 763262"/>
              <a:gd name="connsiteX15" fmla="*/ 65314 w 1635710"/>
              <a:gd name="connsiteY15" fmla="*/ 315722 h 763262"/>
              <a:gd name="connsiteX0" fmla="*/ 0 w 1635710"/>
              <a:gd name="connsiteY0" fmla="*/ 130665 h 763262"/>
              <a:gd name="connsiteX1" fmla="*/ 217714 w 1635710"/>
              <a:gd name="connsiteY1" fmla="*/ 54465 h 763262"/>
              <a:gd name="connsiteX2" fmla="*/ 522514 w 1635710"/>
              <a:gd name="connsiteY2" fmla="*/ 108894 h 763262"/>
              <a:gd name="connsiteX3" fmla="*/ 838200 w 1635710"/>
              <a:gd name="connsiteY3" fmla="*/ 87122 h 763262"/>
              <a:gd name="connsiteX4" fmla="*/ 1197428 w 1635710"/>
              <a:gd name="connsiteY4" fmla="*/ 37 h 763262"/>
              <a:gd name="connsiteX5" fmla="*/ 1469571 w 1635710"/>
              <a:gd name="connsiteY5" fmla="*/ 76237 h 763262"/>
              <a:gd name="connsiteX6" fmla="*/ 1632857 w 1635710"/>
              <a:gd name="connsiteY6" fmla="*/ 76237 h 763262"/>
              <a:gd name="connsiteX7" fmla="*/ 1567543 w 1635710"/>
              <a:gd name="connsiteY7" fmla="*/ 293951 h 763262"/>
              <a:gd name="connsiteX8" fmla="*/ 1491343 w 1635710"/>
              <a:gd name="connsiteY8" fmla="*/ 424580 h 763262"/>
              <a:gd name="connsiteX9" fmla="*/ 1338943 w 1635710"/>
              <a:gd name="connsiteY9" fmla="*/ 576980 h 763262"/>
              <a:gd name="connsiteX10" fmla="*/ 1066800 w 1635710"/>
              <a:gd name="connsiteY10" fmla="*/ 718494 h 763262"/>
              <a:gd name="connsiteX11" fmla="*/ 827314 w 1635710"/>
              <a:gd name="connsiteY11" fmla="*/ 762037 h 763262"/>
              <a:gd name="connsiteX12" fmla="*/ 544285 w 1635710"/>
              <a:gd name="connsiteY12" fmla="*/ 740265 h 763262"/>
              <a:gd name="connsiteX13" fmla="*/ 326571 w 1635710"/>
              <a:gd name="connsiteY13" fmla="*/ 631408 h 763262"/>
              <a:gd name="connsiteX14" fmla="*/ 174171 w 1635710"/>
              <a:gd name="connsiteY14" fmla="*/ 468122 h 763262"/>
              <a:gd name="connsiteX15" fmla="*/ 65314 w 1635710"/>
              <a:gd name="connsiteY15" fmla="*/ 315722 h 763262"/>
              <a:gd name="connsiteX0" fmla="*/ 0 w 1635710"/>
              <a:gd name="connsiteY0" fmla="*/ 130665 h 762208"/>
              <a:gd name="connsiteX1" fmla="*/ 217714 w 1635710"/>
              <a:gd name="connsiteY1" fmla="*/ 54465 h 762208"/>
              <a:gd name="connsiteX2" fmla="*/ 522514 w 1635710"/>
              <a:gd name="connsiteY2" fmla="*/ 108894 h 762208"/>
              <a:gd name="connsiteX3" fmla="*/ 838200 w 1635710"/>
              <a:gd name="connsiteY3" fmla="*/ 87122 h 762208"/>
              <a:gd name="connsiteX4" fmla="*/ 1197428 w 1635710"/>
              <a:gd name="connsiteY4" fmla="*/ 37 h 762208"/>
              <a:gd name="connsiteX5" fmla="*/ 1469571 w 1635710"/>
              <a:gd name="connsiteY5" fmla="*/ 76237 h 762208"/>
              <a:gd name="connsiteX6" fmla="*/ 1632857 w 1635710"/>
              <a:gd name="connsiteY6" fmla="*/ 76237 h 762208"/>
              <a:gd name="connsiteX7" fmla="*/ 1567543 w 1635710"/>
              <a:gd name="connsiteY7" fmla="*/ 293951 h 762208"/>
              <a:gd name="connsiteX8" fmla="*/ 1491343 w 1635710"/>
              <a:gd name="connsiteY8" fmla="*/ 424580 h 762208"/>
              <a:gd name="connsiteX9" fmla="*/ 1338943 w 1635710"/>
              <a:gd name="connsiteY9" fmla="*/ 576980 h 762208"/>
              <a:gd name="connsiteX10" fmla="*/ 1066800 w 1635710"/>
              <a:gd name="connsiteY10" fmla="*/ 718494 h 762208"/>
              <a:gd name="connsiteX11" fmla="*/ 827314 w 1635710"/>
              <a:gd name="connsiteY11" fmla="*/ 762037 h 762208"/>
              <a:gd name="connsiteX12" fmla="*/ 555171 w 1635710"/>
              <a:gd name="connsiteY12" fmla="*/ 729379 h 762208"/>
              <a:gd name="connsiteX13" fmla="*/ 326571 w 1635710"/>
              <a:gd name="connsiteY13" fmla="*/ 631408 h 762208"/>
              <a:gd name="connsiteX14" fmla="*/ 174171 w 1635710"/>
              <a:gd name="connsiteY14" fmla="*/ 468122 h 762208"/>
              <a:gd name="connsiteX15" fmla="*/ 65314 w 1635710"/>
              <a:gd name="connsiteY15" fmla="*/ 315722 h 762208"/>
              <a:gd name="connsiteX0" fmla="*/ 0 w 1635710"/>
              <a:gd name="connsiteY0" fmla="*/ 130665 h 762350"/>
              <a:gd name="connsiteX1" fmla="*/ 217714 w 1635710"/>
              <a:gd name="connsiteY1" fmla="*/ 54465 h 762350"/>
              <a:gd name="connsiteX2" fmla="*/ 522514 w 1635710"/>
              <a:gd name="connsiteY2" fmla="*/ 108894 h 762350"/>
              <a:gd name="connsiteX3" fmla="*/ 838200 w 1635710"/>
              <a:gd name="connsiteY3" fmla="*/ 87122 h 762350"/>
              <a:gd name="connsiteX4" fmla="*/ 1197428 w 1635710"/>
              <a:gd name="connsiteY4" fmla="*/ 37 h 762350"/>
              <a:gd name="connsiteX5" fmla="*/ 1469571 w 1635710"/>
              <a:gd name="connsiteY5" fmla="*/ 76237 h 762350"/>
              <a:gd name="connsiteX6" fmla="*/ 1632857 w 1635710"/>
              <a:gd name="connsiteY6" fmla="*/ 76237 h 762350"/>
              <a:gd name="connsiteX7" fmla="*/ 1567543 w 1635710"/>
              <a:gd name="connsiteY7" fmla="*/ 293951 h 762350"/>
              <a:gd name="connsiteX8" fmla="*/ 1491343 w 1635710"/>
              <a:gd name="connsiteY8" fmla="*/ 424580 h 762350"/>
              <a:gd name="connsiteX9" fmla="*/ 1338943 w 1635710"/>
              <a:gd name="connsiteY9" fmla="*/ 576980 h 762350"/>
              <a:gd name="connsiteX10" fmla="*/ 1066800 w 1635710"/>
              <a:gd name="connsiteY10" fmla="*/ 718494 h 762350"/>
              <a:gd name="connsiteX11" fmla="*/ 827314 w 1635710"/>
              <a:gd name="connsiteY11" fmla="*/ 762037 h 762350"/>
              <a:gd name="connsiteX12" fmla="*/ 555171 w 1635710"/>
              <a:gd name="connsiteY12" fmla="*/ 729379 h 762350"/>
              <a:gd name="connsiteX13" fmla="*/ 348343 w 1635710"/>
              <a:gd name="connsiteY13" fmla="*/ 587865 h 762350"/>
              <a:gd name="connsiteX14" fmla="*/ 174171 w 1635710"/>
              <a:gd name="connsiteY14" fmla="*/ 468122 h 762350"/>
              <a:gd name="connsiteX15" fmla="*/ 65314 w 1635710"/>
              <a:gd name="connsiteY15" fmla="*/ 315722 h 762350"/>
              <a:gd name="connsiteX0" fmla="*/ 0 w 1635710"/>
              <a:gd name="connsiteY0" fmla="*/ 130665 h 762350"/>
              <a:gd name="connsiteX1" fmla="*/ 217714 w 1635710"/>
              <a:gd name="connsiteY1" fmla="*/ 54465 h 762350"/>
              <a:gd name="connsiteX2" fmla="*/ 522514 w 1635710"/>
              <a:gd name="connsiteY2" fmla="*/ 108894 h 762350"/>
              <a:gd name="connsiteX3" fmla="*/ 838200 w 1635710"/>
              <a:gd name="connsiteY3" fmla="*/ 87122 h 762350"/>
              <a:gd name="connsiteX4" fmla="*/ 1197428 w 1635710"/>
              <a:gd name="connsiteY4" fmla="*/ 37 h 762350"/>
              <a:gd name="connsiteX5" fmla="*/ 1469571 w 1635710"/>
              <a:gd name="connsiteY5" fmla="*/ 76237 h 762350"/>
              <a:gd name="connsiteX6" fmla="*/ 1632857 w 1635710"/>
              <a:gd name="connsiteY6" fmla="*/ 76237 h 762350"/>
              <a:gd name="connsiteX7" fmla="*/ 1567543 w 1635710"/>
              <a:gd name="connsiteY7" fmla="*/ 293951 h 762350"/>
              <a:gd name="connsiteX8" fmla="*/ 1491343 w 1635710"/>
              <a:gd name="connsiteY8" fmla="*/ 424580 h 762350"/>
              <a:gd name="connsiteX9" fmla="*/ 1338943 w 1635710"/>
              <a:gd name="connsiteY9" fmla="*/ 576980 h 762350"/>
              <a:gd name="connsiteX10" fmla="*/ 1066800 w 1635710"/>
              <a:gd name="connsiteY10" fmla="*/ 718494 h 762350"/>
              <a:gd name="connsiteX11" fmla="*/ 827314 w 1635710"/>
              <a:gd name="connsiteY11" fmla="*/ 762037 h 762350"/>
              <a:gd name="connsiteX12" fmla="*/ 555171 w 1635710"/>
              <a:gd name="connsiteY12" fmla="*/ 729379 h 762350"/>
              <a:gd name="connsiteX13" fmla="*/ 348343 w 1635710"/>
              <a:gd name="connsiteY13" fmla="*/ 587865 h 762350"/>
              <a:gd name="connsiteX14" fmla="*/ 206828 w 1635710"/>
              <a:gd name="connsiteY14" fmla="*/ 446350 h 762350"/>
              <a:gd name="connsiteX15" fmla="*/ 65314 w 1635710"/>
              <a:gd name="connsiteY15" fmla="*/ 315722 h 762350"/>
              <a:gd name="connsiteX0" fmla="*/ 0 w 1635710"/>
              <a:gd name="connsiteY0" fmla="*/ 130665 h 762350"/>
              <a:gd name="connsiteX1" fmla="*/ 217714 w 1635710"/>
              <a:gd name="connsiteY1" fmla="*/ 54465 h 762350"/>
              <a:gd name="connsiteX2" fmla="*/ 522514 w 1635710"/>
              <a:gd name="connsiteY2" fmla="*/ 108894 h 762350"/>
              <a:gd name="connsiteX3" fmla="*/ 838200 w 1635710"/>
              <a:gd name="connsiteY3" fmla="*/ 87122 h 762350"/>
              <a:gd name="connsiteX4" fmla="*/ 1197428 w 1635710"/>
              <a:gd name="connsiteY4" fmla="*/ 37 h 762350"/>
              <a:gd name="connsiteX5" fmla="*/ 1469571 w 1635710"/>
              <a:gd name="connsiteY5" fmla="*/ 76237 h 762350"/>
              <a:gd name="connsiteX6" fmla="*/ 1632857 w 1635710"/>
              <a:gd name="connsiteY6" fmla="*/ 76237 h 762350"/>
              <a:gd name="connsiteX7" fmla="*/ 1567543 w 1635710"/>
              <a:gd name="connsiteY7" fmla="*/ 293951 h 762350"/>
              <a:gd name="connsiteX8" fmla="*/ 1491343 w 1635710"/>
              <a:gd name="connsiteY8" fmla="*/ 424580 h 762350"/>
              <a:gd name="connsiteX9" fmla="*/ 1338943 w 1635710"/>
              <a:gd name="connsiteY9" fmla="*/ 576980 h 762350"/>
              <a:gd name="connsiteX10" fmla="*/ 1066800 w 1635710"/>
              <a:gd name="connsiteY10" fmla="*/ 718494 h 762350"/>
              <a:gd name="connsiteX11" fmla="*/ 827314 w 1635710"/>
              <a:gd name="connsiteY11" fmla="*/ 762037 h 762350"/>
              <a:gd name="connsiteX12" fmla="*/ 555171 w 1635710"/>
              <a:gd name="connsiteY12" fmla="*/ 729379 h 762350"/>
              <a:gd name="connsiteX13" fmla="*/ 348343 w 1635710"/>
              <a:gd name="connsiteY13" fmla="*/ 587865 h 762350"/>
              <a:gd name="connsiteX14" fmla="*/ 206828 w 1635710"/>
              <a:gd name="connsiteY14" fmla="*/ 446350 h 762350"/>
              <a:gd name="connsiteX15" fmla="*/ 87086 w 1635710"/>
              <a:gd name="connsiteY15" fmla="*/ 304837 h 762350"/>
              <a:gd name="connsiteX0" fmla="*/ 0 w 1613939"/>
              <a:gd name="connsiteY0" fmla="*/ 119779 h 762350"/>
              <a:gd name="connsiteX1" fmla="*/ 195943 w 1613939"/>
              <a:gd name="connsiteY1" fmla="*/ 54465 h 762350"/>
              <a:gd name="connsiteX2" fmla="*/ 500743 w 1613939"/>
              <a:gd name="connsiteY2" fmla="*/ 108894 h 762350"/>
              <a:gd name="connsiteX3" fmla="*/ 816429 w 1613939"/>
              <a:gd name="connsiteY3" fmla="*/ 87122 h 762350"/>
              <a:gd name="connsiteX4" fmla="*/ 1175657 w 1613939"/>
              <a:gd name="connsiteY4" fmla="*/ 37 h 762350"/>
              <a:gd name="connsiteX5" fmla="*/ 1447800 w 1613939"/>
              <a:gd name="connsiteY5" fmla="*/ 76237 h 762350"/>
              <a:gd name="connsiteX6" fmla="*/ 1611086 w 1613939"/>
              <a:gd name="connsiteY6" fmla="*/ 76237 h 762350"/>
              <a:gd name="connsiteX7" fmla="*/ 1545772 w 1613939"/>
              <a:gd name="connsiteY7" fmla="*/ 293951 h 762350"/>
              <a:gd name="connsiteX8" fmla="*/ 1469572 w 1613939"/>
              <a:gd name="connsiteY8" fmla="*/ 424580 h 762350"/>
              <a:gd name="connsiteX9" fmla="*/ 1317172 w 1613939"/>
              <a:gd name="connsiteY9" fmla="*/ 576980 h 762350"/>
              <a:gd name="connsiteX10" fmla="*/ 1045029 w 1613939"/>
              <a:gd name="connsiteY10" fmla="*/ 718494 h 762350"/>
              <a:gd name="connsiteX11" fmla="*/ 805543 w 1613939"/>
              <a:gd name="connsiteY11" fmla="*/ 762037 h 762350"/>
              <a:gd name="connsiteX12" fmla="*/ 533400 w 1613939"/>
              <a:gd name="connsiteY12" fmla="*/ 729379 h 762350"/>
              <a:gd name="connsiteX13" fmla="*/ 326572 w 1613939"/>
              <a:gd name="connsiteY13" fmla="*/ 587865 h 762350"/>
              <a:gd name="connsiteX14" fmla="*/ 185057 w 1613939"/>
              <a:gd name="connsiteY14" fmla="*/ 446350 h 762350"/>
              <a:gd name="connsiteX15" fmla="*/ 65315 w 1613939"/>
              <a:gd name="connsiteY15" fmla="*/ 304837 h 762350"/>
              <a:gd name="connsiteX0" fmla="*/ 0 w 1613939"/>
              <a:gd name="connsiteY0" fmla="*/ 119779 h 762350"/>
              <a:gd name="connsiteX1" fmla="*/ 195943 w 1613939"/>
              <a:gd name="connsiteY1" fmla="*/ 54465 h 762350"/>
              <a:gd name="connsiteX2" fmla="*/ 500743 w 1613939"/>
              <a:gd name="connsiteY2" fmla="*/ 108894 h 762350"/>
              <a:gd name="connsiteX3" fmla="*/ 816429 w 1613939"/>
              <a:gd name="connsiteY3" fmla="*/ 87122 h 762350"/>
              <a:gd name="connsiteX4" fmla="*/ 1175657 w 1613939"/>
              <a:gd name="connsiteY4" fmla="*/ 37 h 762350"/>
              <a:gd name="connsiteX5" fmla="*/ 1447800 w 1613939"/>
              <a:gd name="connsiteY5" fmla="*/ 76237 h 762350"/>
              <a:gd name="connsiteX6" fmla="*/ 1611086 w 1613939"/>
              <a:gd name="connsiteY6" fmla="*/ 76237 h 762350"/>
              <a:gd name="connsiteX7" fmla="*/ 1545772 w 1613939"/>
              <a:gd name="connsiteY7" fmla="*/ 293951 h 762350"/>
              <a:gd name="connsiteX8" fmla="*/ 1469572 w 1613939"/>
              <a:gd name="connsiteY8" fmla="*/ 424580 h 762350"/>
              <a:gd name="connsiteX9" fmla="*/ 1317172 w 1613939"/>
              <a:gd name="connsiteY9" fmla="*/ 576980 h 762350"/>
              <a:gd name="connsiteX10" fmla="*/ 1045029 w 1613939"/>
              <a:gd name="connsiteY10" fmla="*/ 718494 h 762350"/>
              <a:gd name="connsiteX11" fmla="*/ 805543 w 1613939"/>
              <a:gd name="connsiteY11" fmla="*/ 762037 h 762350"/>
              <a:gd name="connsiteX12" fmla="*/ 533400 w 1613939"/>
              <a:gd name="connsiteY12" fmla="*/ 729379 h 762350"/>
              <a:gd name="connsiteX13" fmla="*/ 326572 w 1613939"/>
              <a:gd name="connsiteY13" fmla="*/ 587865 h 762350"/>
              <a:gd name="connsiteX14" fmla="*/ 152400 w 1613939"/>
              <a:gd name="connsiteY14" fmla="*/ 468122 h 762350"/>
              <a:gd name="connsiteX15" fmla="*/ 65315 w 1613939"/>
              <a:gd name="connsiteY15" fmla="*/ 304837 h 762350"/>
              <a:gd name="connsiteX0" fmla="*/ 0 w 1613939"/>
              <a:gd name="connsiteY0" fmla="*/ 119779 h 762260"/>
              <a:gd name="connsiteX1" fmla="*/ 195943 w 1613939"/>
              <a:gd name="connsiteY1" fmla="*/ 54465 h 762260"/>
              <a:gd name="connsiteX2" fmla="*/ 500743 w 1613939"/>
              <a:gd name="connsiteY2" fmla="*/ 108894 h 762260"/>
              <a:gd name="connsiteX3" fmla="*/ 816429 w 1613939"/>
              <a:gd name="connsiteY3" fmla="*/ 87122 h 762260"/>
              <a:gd name="connsiteX4" fmla="*/ 1175657 w 1613939"/>
              <a:gd name="connsiteY4" fmla="*/ 37 h 762260"/>
              <a:gd name="connsiteX5" fmla="*/ 1447800 w 1613939"/>
              <a:gd name="connsiteY5" fmla="*/ 76237 h 762260"/>
              <a:gd name="connsiteX6" fmla="*/ 1611086 w 1613939"/>
              <a:gd name="connsiteY6" fmla="*/ 76237 h 762260"/>
              <a:gd name="connsiteX7" fmla="*/ 1545772 w 1613939"/>
              <a:gd name="connsiteY7" fmla="*/ 293951 h 762260"/>
              <a:gd name="connsiteX8" fmla="*/ 1469572 w 1613939"/>
              <a:gd name="connsiteY8" fmla="*/ 424580 h 762260"/>
              <a:gd name="connsiteX9" fmla="*/ 1317172 w 1613939"/>
              <a:gd name="connsiteY9" fmla="*/ 576980 h 762260"/>
              <a:gd name="connsiteX10" fmla="*/ 1045029 w 1613939"/>
              <a:gd name="connsiteY10" fmla="*/ 718494 h 762260"/>
              <a:gd name="connsiteX11" fmla="*/ 805543 w 1613939"/>
              <a:gd name="connsiteY11" fmla="*/ 762037 h 762260"/>
              <a:gd name="connsiteX12" fmla="*/ 533400 w 1613939"/>
              <a:gd name="connsiteY12" fmla="*/ 729379 h 762260"/>
              <a:gd name="connsiteX13" fmla="*/ 326572 w 1613939"/>
              <a:gd name="connsiteY13" fmla="*/ 609636 h 762260"/>
              <a:gd name="connsiteX14" fmla="*/ 152400 w 1613939"/>
              <a:gd name="connsiteY14" fmla="*/ 468122 h 762260"/>
              <a:gd name="connsiteX15" fmla="*/ 65315 w 1613939"/>
              <a:gd name="connsiteY15" fmla="*/ 304837 h 762260"/>
              <a:gd name="connsiteX0" fmla="*/ 0 w 1613939"/>
              <a:gd name="connsiteY0" fmla="*/ 119779 h 762260"/>
              <a:gd name="connsiteX1" fmla="*/ 195943 w 1613939"/>
              <a:gd name="connsiteY1" fmla="*/ 54465 h 762260"/>
              <a:gd name="connsiteX2" fmla="*/ 500743 w 1613939"/>
              <a:gd name="connsiteY2" fmla="*/ 108894 h 762260"/>
              <a:gd name="connsiteX3" fmla="*/ 816429 w 1613939"/>
              <a:gd name="connsiteY3" fmla="*/ 87122 h 762260"/>
              <a:gd name="connsiteX4" fmla="*/ 1175657 w 1613939"/>
              <a:gd name="connsiteY4" fmla="*/ 37 h 762260"/>
              <a:gd name="connsiteX5" fmla="*/ 1447800 w 1613939"/>
              <a:gd name="connsiteY5" fmla="*/ 76237 h 762260"/>
              <a:gd name="connsiteX6" fmla="*/ 1611086 w 1613939"/>
              <a:gd name="connsiteY6" fmla="*/ 76237 h 762260"/>
              <a:gd name="connsiteX7" fmla="*/ 1545772 w 1613939"/>
              <a:gd name="connsiteY7" fmla="*/ 293951 h 762260"/>
              <a:gd name="connsiteX8" fmla="*/ 1469572 w 1613939"/>
              <a:gd name="connsiteY8" fmla="*/ 424580 h 762260"/>
              <a:gd name="connsiteX9" fmla="*/ 1317172 w 1613939"/>
              <a:gd name="connsiteY9" fmla="*/ 576980 h 762260"/>
              <a:gd name="connsiteX10" fmla="*/ 1045029 w 1613939"/>
              <a:gd name="connsiteY10" fmla="*/ 718494 h 762260"/>
              <a:gd name="connsiteX11" fmla="*/ 805543 w 1613939"/>
              <a:gd name="connsiteY11" fmla="*/ 762037 h 762260"/>
              <a:gd name="connsiteX12" fmla="*/ 533400 w 1613939"/>
              <a:gd name="connsiteY12" fmla="*/ 729379 h 762260"/>
              <a:gd name="connsiteX13" fmla="*/ 326572 w 1613939"/>
              <a:gd name="connsiteY13" fmla="*/ 609636 h 762260"/>
              <a:gd name="connsiteX14" fmla="*/ 152400 w 1613939"/>
              <a:gd name="connsiteY14" fmla="*/ 468122 h 762260"/>
              <a:gd name="connsiteX15" fmla="*/ 21772 w 1613939"/>
              <a:gd name="connsiteY15" fmla="*/ 315722 h 762260"/>
              <a:gd name="connsiteX0" fmla="*/ 0 w 1668367"/>
              <a:gd name="connsiteY0" fmla="*/ 108893 h 762260"/>
              <a:gd name="connsiteX1" fmla="*/ 250371 w 1668367"/>
              <a:gd name="connsiteY1" fmla="*/ 54465 h 762260"/>
              <a:gd name="connsiteX2" fmla="*/ 555171 w 1668367"/>
              <a:gd name="connsiteY2" fmla="*/ 108894 h 762260"/>
              <a:gd name="connsiteX3" fmla="*/ 870857 w 1668367"/>
              <a:gd name="connsiteY3" fmla="*/ 87122 h 762260"/>
              <a:gd name="connsiteX4" fmla="*/ 1230085 w 1668367"/>
              <a:gd name="connsiteY4" fmla="*/ 37 h 762260"/>
              <a:gd name="connsiteX5" fmla="*/ 1502228 w 1668367"/>
              <a:gd name="connsiteY5" fmla="*/ 76237 h 762260"/>
              <a:gd name="connsiteX6" fmla="*/ 1665514 w 1668367"/>
              <a:gd name="connsiteY6" fmla="*/ 76237 h 762260"/>
              <a:gd name="connsiteX7" fmla="*/ 1600200 w 1668367"/>
              <a:gd name="connsiteY7" fmla="*/ 293951 h 762260"/>
              <a:gd name="connsiteX8" fmla="*/ 1524000 w 1668367"/>
              <a:gd name="connsiteY8" fmla="*/ 424580 h 762260"/>
              <a:gd name="connsiteX9" fmla="*/ 1371600 w 1668367"/>
              <a:gd name="connsiteY9" fmla="*/ 576980 h 762260"/>
              <a:gd name="connsiteX10" fmla="*/ 1099457 w 1668367"/>
              <a:gd name="connsiteY10" fmla="*/ 718494 h 762260"/>
              <a:gd name="connsiteX11" fmla="*/ 859971 w 1668367"/>
              <a:gd name="connsiteY11" fmla="*/ 762037 h 762260"/>
              <a:gd name="connsiteX12" fmla="*/ 587828 w 1668367"/>
              <a:gd name="connsiteY12" fmla="*/ 729379 h 762260"/>
              <a:gd name="connsiteX13" fmla="*/ 381000 w 1668367"/>
              <a:gd name="connsiteY13" fmla="*/ 609636 h 762260"/>
              <a:gd name="connsiteX14" fmla="*/ 206828 w 1668367"/>
              <a:gd name="connsiteY14" fmla="*/ 468122 h 762260"/>
              <a:gd name="connsiteX15" fmla="*/ 76200 w 1668367"/>
              <a:gd name="connsiteY15" fmla="*/ 315722 h 762260"/>
              <a:gd name="connsiteX0" fmla="*/ 0 w 1603053"/>
              <a:gd name="connsiteY0" fmla="*/ 108893 h 762260"/>
              <a:gd name="connsiteX1" fmla="*/ 185057 w 1603053"/>
              <a:gd name="connsiteY1" fmla="*/ 54465 h 762260"/>
              <a:gd name="connsiteX2" fmla="*/ 489857 w 1603053"/>
              <a:gd name="connsiteY2" fmla="*/ 108894 h 762260"/>
              <a:gd name="connsiteX3" fmla="*/ 805543 w 1603053"/>
              <a:gd name="connsiteY3" fmla="*/ 87122 h 762260"/>
              <a:gd name="connsiteX4" fmla="*/ 1164771 w 1603053"/>
              <a:gd name="connsiteY4" fmla="*/ 37 h 762260"/>
              <a:gd name="connsiteX5" fmla="*/ 1436914 w 1603053"/>
              <a:gd name="connsiteY5" fmla="*/ 76237 h 762260"/>
              <a:gd name="connsiteX6" fmla="*/ 1600200 w 1603053"/>
              <a:gd name="connsiteY6" fmla="*/ 76237 h 762260"/>
              <a:gd name="connsiteX7" fmla="*/ 1534886 w 1603053"/>
              <a:gd name="connsiteY7" fmla="*/ 293951 h 762260"/>
              <a:gd name="connsiteX8" fmla="*/ 1458686 w 1603053"/>
              <a:gd name="connsiteY8" fmla="*/ 424580 h 762260"/>
              <a:gd name="connsiteX9" fmla="*/ 1306286 w 1603053"/>
              <a:gd name="connsiteY9" fmla="*/ 576980 h 762260"/>
              <a:gd name="connsiteX10" fmla="*/ 1034143 w 1603053"/>
              <a:gd name="connsiteY10" fmla="*/ 718494 h 762260"/>
              <a:gd name="connsiteX11" fmla="*/ 794657 w 1603053"/>
              <a:gd name="connsiteY11" fmla="*/ 762037 h 762260"/>
              <a:gd name="connsiteX12" fmla="*/ 522514 w 1603053"/>
              <a:gd name="connsiteY12" fmla="*/ 729379 h 762260"/>
              <a:gd name="connsiteX13" fmla="*/ 315686 w 1603053"/>
              <a:gd name="connsiteY13" fmla="*/ 609636 h 762260"/>
              <a:gd name="connsiteX14" fmla="*/ 141514 w 1603053"/>
              <a:gd name="connsiteY14" fmla="*/ 468122 h 762260"/>
              <a:gd name="connsiteX15" fmla="*/ 10886 w 1603053"/>
              <a:gd name="connsiteY15" fmla="*/ 315722 h 762260"/>
              <a:gd name="connsiteX0" fmla="*/ 0 w 1657481"/>
              <a:gd name="connsiteY0" fmla="*/ 98007 h 762260"/>
              <a:gd name="connsiteX1" fmla="*/ 239485 w 1657481"/>
              <a:gd name="connsiteY1" fmla="*/ 54465 h 762260"/>
              <a:gd name="connsiteX2" fmla="*/ 544285 w 1657481"/>
              <a:gd name="connsiteY2" fmla="*/ 108894 h 762260"/>
              <a:gd name="connsiteX3" fmla="*/ 859971 w 1657481"/>
              <a:gd name="connsiteY3" fmla="*/ 87122 h 762260"/>
              <a:gd name="connsiteX4" fmla="*/ 1219199 w 1657481"/>
              <a:gd name="connsiteY4" fmla="*/ 37 h 762260"/>
              <a:gd name="connsiteX5" fmla="*/ 1491342 w 1657481"/>
              <a:gd name="connsiteY5" fmla="*/ 76237 h 762260"/>
              <a:gd name="connsiteX6" fmla="*/ 1654628 w 1657481"/>
              <a:gd name="connsiteY6" fmla="*/ 76237 h 762260"/>
              <a:gd name="connsiteX7" fmla="*/ 1589314 w 1657481"/>
              <a:gd name="connsiteY7" fmla="*/ 293951 h 762260"/>
              <a:gd name="connsiteX8" fmla="*/ 1513114 w 1657481"/>
              <a:gd name="connsiteY8" fmla="*/ 424580 h 762260"/>
              <a:gd name="connsiteX9" fmla="*/ 1360714 w 1657481"/>
              <a:gd name="connsiteY9" fmla="*/ 576980 h 762260"/>
              <a:gd name="connsiteX10" fmla="*/ 1088571 w 1657481"/>
              <a:gd name="connsiteY10" fmla="*/ 718494 h 762260"/>
              <a:gd name="connsiteX11" fmla="*/ 849085 w 1657481"/>
              <a:gd name="connsiteY11" fmla="*/ 762037 h 762260"/>
              <a:gd name="connsiteX12" fmla="*/ 576942 w 1657481"/>
              <a:gd name="connsiteY12" fmla="*/ 729379 h 762260"/>
              <a:gd name="connsiteX13" fmla="*/ 370114 w 1657481"/>
              <a:gd name="connsiteY13" fmla="*/ 609636 h 762260"/>
              <a:gd name="connsiteX14" fmla="*/ 195942 w 1657481"/>
              <a:gd name="connsiteY14" fmla="*/ 468122 h 762260"/>
              <a:gd name="connsiteX15" fmla="*/ 65314 w 1657481"/>
              <a:gd name="connsiteY15" fmla="*/ 315722 h 762260"/>
              <a:gd name="connsiteX0" fmla="*/ 0 w 1657481"/>
              <a:gd name="connsiteY0" fmla="*/ 98007 h 762260"/>
              <a:gd name="connsiteX1" fmla="*/ 239485 w 1657481"/>
              <a:gd name="connsiteY1" fmla="*/ 54465 h 762260"/>
              <a:gd name="connsiteX2" fmla="*/ 544285 w 1657481"/>
              <a:gd name="connsiteY2" fmla="*/ 108894 h 762260"/>
              <a:gd name="connsiteX3" fmla="*/ 859971 w 1657481"/>
              <a:gd name="connsiteY3" fmla="*/ 87122 h 762260"/>
              <a:gd name="connsiteX4" fmla="*/ 1219199 w 1657481"/>
              <a:gd name="connsiteY4" fmla="*/ 37 h 762260"/>
              <a:gd name="connsiteX5" fmla="*/ 1491342 w 1657481"/>
              <a:gd name="connsiteY5" fmla="*/ 76237 h 762260"/>
              <a:gd name="connsiteX6" fmla="*/ 1654628 w 1657481"/>
              <a:gd name="connsiteY6" fmla="*/ 76237 h 762260"/>
              <a:gd name="connsiteX7" fmla="*/ 1589314 w 1657481"/>
              <a:gd name="connsiteY7" fmla="*/ 293951 h 762260"/>
              <a:gd name="connsiteX8" fmla="*/ 1513114 w 1657481"/>
              <a:gd name="connsiteY8" fmla="*/ 424580 h 762260"/>
              <a:gd name="connsiteX9" fmla="*/ 1360714 w 1657481"/>
              <a:gd name="connsiteY9" fmla="*/ 576980 h 762260"/>
              <a:gd name="connsiteX10" fmla="*/ 1088571 w 1657481"/>
              <a:gd name="connsiteY10" fmla="*/ 718494 h 762260"/>
              <a:gd name="connsiteX11" fmla="*/ 849085 w 1657481"/>
              <a:gd name="connsiteY11" fmla="*/ 762037 h 762260"/>
              <a:gd name="connsiteX12" fmla="*/ 576942 w 1657481"/>
              <a:gd name="connsiteY12" fmla="*/ 729379 h 762260"/>
              <a:gd name="connsiteX13" fmla="*/ 370114 w 1657481"/>
              <a:gd name="connsiteY13" fmla="*/ 609636 h 762260"/>
              <a:gd name="connsiteX14" fmla="*/ 195942 w 1657481"/>
              <a:gd name="connsiteY14" fmla="*/ 468122 h 762260"/>
              <a:gd name="connsiteX15" fmla="*/ 119743 w 1657481"/>
              <a:gd name="connsiteY15" fmla="*/ 315722 h 762260"/>
              <a:gd name="connsiteX0" fmla="*/ 0 w 1657481"/>
              <a:gd name="connsiteY0" fmla="*/ 98007 h 762260"/>
              <a:gd name="connsiteX1" fmla="*/ 239485 w 1657481"/>
              <a:gd name="connsiteY1" fmla="*/ 54465 h 762260"/>
              <a:gd name="connsiteX2" fmla="*/ 544285 w 1657481"/>
              <a:gd name="connsiteY2" fmla="*/ 108894 h 762260"/>
              <a:gd name="connsiteX3" fmla="*/ 859971 w 1657481"/>
              <a:gd name="connsiteY3" fmla="*/ 87122 h 762260"/>
              <a:gd name="connsiteX4" fmla="*/ 1219199 w 1657481"/>
              <a:gd name="connsiteY4" fmla="*/ 37 h 762260"/>
              <a:gd name="connsiteX5" fmla="*/ 1491342 w 1657481"/>
              <a:gd name="connsiteY5" fmla="*/ 76237 h 762260"/>
              <a:gd name="connsiteX6" fmla="*/ 1654628 w 1657481"/>
              <a:gd name="connsiteY6" fmla="*/ 76237 h 762260"/>
              <a:gd name="connsiteX7" fmla="*/ 1589314 w 1657481"/>
              <a:gd name="connsiteY7" fmla="*/ 293951 h 762260"/>
              <a:gd name="connsiteX8" fmla="*/ 1513114 w 1657481"/>
              <a:gd name="connsiteY8" fmla="*/ 424580 h 762260"/>
              <a:gd name="connsiteX9" fmla="*/ 1360714 w 1657481"/>
              <a:gd name="connsiteY9" fmla="*/ 576980 h 762260"/>
              <a:gd name="connsiteX10" fmla="*/ 1088571 w 1657481"/>
              <a:gd name="connsiteY10" fmla="*/ 718494 h 762260"/>
              <a:gd name="connsiteX11" fmla="*/ 849085 w 1657481"/>
              <a:gd name="connsiteY11" fmla="*/ 762037 h 762260"/>
              <a:gd name="connsiteX12" fmla="*/ 576942 w 1657481"/>
              <a:gd name="connsiteY12" fmla="*/ 729379 h 762260"/>
              <a:gd name="connsiteX13" fmla="*/ 370114 w 1657481"/>
              <a:gd name="connsiteY13" fmla="*/ 609636 h 762260"/>
              <a:gd name="connsiteX14" fmla="*/ 239484 w 1657481"/>
              <a:gd name="connsiteY14" fmla="*/ 468122 h 762260"/>
              <a:gd name="connsiteX15" fmla="*/ 119743 w 1657481"/>
              <a:gd name="connsiteY15" fmla="*/ 315722 h 762260"/>
              <a:gd name="connsiteX0" fmla="*/ 0 w 1657481"/>
              <a:gd name="connsiteY0" fmla="*/ 98007 h 762037"/>
              <a:gd name="connsiteX1" fmla="*/ 239485 w 1657481"/>
              <a:gd name="connsiteY1" fmla="*/ 54465 h 762037"/>
              <a:gd name="connsiteX2" fmla="*/ 544285 w 1657481"/>
              <a:gd name="connsiteY2" fmla="*/ 108894 h 762037"/>
              <a:gd name="connsiteX3" fmla="*/ 859971 w 1657481"/>
              <a:gd name="connsiteY3" fmla="*/ 87122 h 762037"/>
              <a:gd name="connsiteX4" fmla="*/ 1219199 w 1657481"/>
              <a:gd name="connsiteY4" fmla="*/ 37 h 762037"/>
              <a:gd name="connsiteX5" fmla="*/ 1491342 w 1657481"/>
              <a:gd name="connsiteY5" fmla="*/ 76237 h 762037"/>
              <a:gd name="connsiteX6" fmla="*/ 1654628 w 1657481"/>
              <a:gd name="connsiteY6" fmla="*/ 76237 h 762037"/>
              <a:gd name="connsiteX7" fmla="*/ 1589314 w 1657481"/>
              <a:gd name="connsiteY7" fmla="*/ 293951 h 762037"/>
              <a:gd name="connsiteX8" fmla="*/ 1513114 w 1657481"/>
              <a:gd name="connsiteY8" fmla="*/ 424580 h 762037"/>
              <a:gd name="connsiteX9" fmla="*/ 1360714 w 1657481"/>
              <a:gd name="connsiteY9" fmla="*/ 576980 h 762037"/>
              <a:gd name="connsiteX10" fmla="*/ 1088571 w 1657481"/>
              <a:gd name="connsiteY10" fmla="*/ 718494 h 762037"/>
              <a:gd name="connsiteX11" fmla="*/ 849085 w 1657481"/>
              <a:gd name="connsiteY11" fmla="*/ 762037 h 762037"/>
              <a:gd name="connsiteX12" fmla="*/ 555170 w 1657481"/>
              <a:gd name="connsiteY12" fmla="*/ 718494 h 762037"/>
              <a:gd name="connsiteX13" fmla="*/ 370114 w 1657481"/>
              <a:gd name="connsiteY13" fmla="*/ 609636 h 762037"/>
              <a:gd name="connsiteX14" fmla="*/ 239484 w 1657481"/>
              <a:gd name="connsiteY14" fmla="*/ 468122 h 762037"/>
              <a:gd name="connsiteX15" fmla="*/ 119743 w 1657481"/>
              <a:gd name="connsiteY15" fmla="*/ 315722 h 762037"/>
              <a:gd name="connsiteX0" fmla="*/ 0 w 1657481"/>
              <a:gd name="connsiteY0" fmla="*/ 98007 h 762037"/>
              <a:gd name="connsiteX1" fmla="*/ 239485 w 1657481"/>
              <a:gd name="connsiteY1" fmla="*/ 54465 h 762037"/>
              <a:gd name="connsiteX2" fmla="*/ 544285 w 1657481"/>
              <a:gd name="connsiteY2" fmla="*/ 108894 h 762037"/>
              <a:gd name="connsiteX3" fmla="*/ 859971 w 1657481"/>
              <a:gd name="connsiteY3" fmla="*/ 87122 h 762037"/>
              <a:gd name="connsiteX4" fmla="*/ 1219199 w 1657481"/>
              <a:gd name="connsiteY4" fmla="*/ 37 h 762037"/>
              <a:gd name="connsiteX5" fmla="*/ 1491342 w 1657481"/>
              <a:gd name="connsiteY5" fmla="*/ 76237 h 762037"/>
              <a:gd name="connsiteX6" fmla="*/ 1654628 w 1657481"/>
              <a:gd name="connsiteY6" fmla="*/ 76237 h 762037"/>
              <a:gd name="connsiteX7" fmla="*/ 1589314 w 1657481"/>
              <a:gd name="connsiteY7" fmla="*/ 293951 h 762037"/>
              <a:gd name="connsiteX8" fmla="*/ 1513114 w 1657481"/>
              <a:gd name="connsiteY8" fmla="*/ 424580 h 762037"/>
              <a:gd name="connsiteX9" fmla="*/ 1328057 w 1657481"/>
              <a:gd name="connsiteY9" fmla="*/ 609637 h 762037"/>
              <a:gd name="connsiteX10" fmla="*/ 1088571 w 1657481"/>
              <a:gd name="connsiteY10" fmla="*/ 718494 h 762037"/>
              <a:gd name="connsiteX11" fmla="*/ 849085 w 1657481"/>
              <a:gd name="connsiteY11" fmla="*/ 762037 h 762037"/>
              <a:gd name="connsiteX12" fmla="*/ 555170 w 1657481"/>
              <a:gd name="connsiteY12" fmla="*/ 718494 h 762037"/>
              <a:gd name="connsiteX13" fmla="*/ 370114 w 1657481"/>
              <a:gd name="connsiteY13" fmla="*/ 609636 h 762037"/>
              <a:gd name="connsiteX14" fmla="*/ 239484 w 1657481"/>
              <a:gd name="connsiteY14" fmla="*/ 468122 h 762037"/>
              <a:gd name="connsiteX15" fmla="*/ 119743 w 1657481"/>
              <a:gd name="connsiteY15" fmla="*/ 315722 h 762037"/>
              <a:gd name="connsiteX0" fmla="*/ 0 w 1657481"/>
              <a:gd name="connsiteY0" fmla="*/ 98007 h 762037"/>
              <a:gd name="connsiteX1" fmla="*/ 239485 w 1657481"/>
              <a:gd name="connsiteY1" fmla="*/ 54465 h 762037"/>
              <a:gd name="connsiteX2" fmla="*/ 544285 w 1657481"/>
              <a:gd name="connsiteY2" fmla="*/ 108894 h 762037"/>
              <a:gd name="connsiteX3" fmla="*/ 859971 w 1657481"/>
              <a:gd name="connsiteY3" fmla="*/ 87122 h 762037"/>
              <a:gd name="connsiteX4" fmla="*/ 1219199 w 1657481"/>
              <a:gd name="connsiteY4" fmla="*/ 37 h 762037"/>
              <a:gd name="connsiteX5" fmla="*/ 1491342 w 1657481"/>
              <a:gd name="connsiteY5" fmla="*/ 76237 h 762037"/>
              <a:gd name="connsiteX6" fmla="*/ 1654628 w 1657481"/>
              <a:gd name="connsiteY6" fmla="*/ 76237 h 762037"/>
              <a:gd name="connsiteX7" fmla="*/ 1589314 w 1657481"/>
              <a:gd name="connsiteY7" fmla="*/ 293951 h 762037"/>
              <a:gd name="connsiteX8" fmla="*/ 1513114 w 1657481"/>
              <a:gd name="connsiteY8" fmla="*/ 424580 h 762037"/>
              <a:gd name="connsiteX9" fmla="*/ 1328057 w 1657481"/>
              <a:gd name="connsiteY9" fmla="*/ 609637 h 762037"/>
              <a:gd name="connsiteX10" fmla="*/ 1088571 w 1657481"/>
              <a:gd name="connsiteY10" fmla="*/ 718494 h 762037"/>
              <a:gd name="connsiteX11" fmla="*/ 849085 w 1657481"/>
              <a:gd name="connsiteY11" fmla="*/ 762037 h 762037"/>
              <a:gd name="connsiteX12" fmla="*/ 555170 w 1657481"/>
              <a:gd name="connsiteY12" fmla="*/ 718494 h 762037"/>
              <a:gd name="connsiteX13" fmla="*/ 370114 w 1657481"/>
              <a:gd name="connsiteY13" fmla="*/ 609636 h 762037"/>
              <a:gd name="connsiteX14" fmla="*/ 239484 w 1657481"/>
              <a:gd name="connsiteY14" fmla="*/ 468122 h 762037"/>
              <a:gd name="connsiteX15" fmla="*/ 76200 w 1657481"/>
              <a:gd name="connsiteY15" fmla="*/ 283065 h 762037"/>
              <a:gd name="connsiteX0" fmla="*/ 0 w 1657481"/>
              <a:gd name="connsiteY0" fmla="*/ 98007 h 762037"/>
              <a:gd name="connsiteX1" fmla="*/ 239485 w 1657481"/>
              <a:gd name="connsiteY1" fmla="*/ 54465 h 762037"/>
              <a:gd name="connsiteX2" fmla="*/ 544285 w 1657481"/>
              <a:gd name="connsiteY2" fmla="*/ 108894 h 762037"/>
              <a:gd name="connsiteX3" fmla="*/ 859971 w 1657481"/>
              <a:gd name="connsiteY3" fmla="*/ 87122 h 762037"/>
              <a:gd name="connsiteX4" fmla="*/ 1219199 w 1657481"/>
              <a:gd name="connsiteY4" fmla="*/ 37 h 762037"/>
              <a:gd name="connsiteX5" fmla="*/ 1491342 w 1657481"/>
              <a:gd name="connsiteY5" fmla="*/ 76237 h 762037"/>
              <a:gd name="connsiteX6" fmla="*/ 1654628 w 1657481"/>
              <a:gd name="connsiteY6" fmla="*/ 76237 h 762037"/>
              <a:gd name="connsiteX7" fmla="*/ 1589314 w 1657481"/>
              <a:gd name="connsiteY7" fmla="*/ 293951 h 762037"/>
              <a:gd name="connsiteX8" fmla="*/ 1513114 w 1657481"/>
              <a:gd name="connsiteY8" fmla="*/ 424580 h 762037"/>
              <a:gd name="connsiteX9" fmla="*/ 1328057 w 1657481"/>
              <a:gd name="connsiteY9" fmla="*/ 609637 h 762037"/>
              <a:gd name="connsiteX10" fmla="*/ 1088571 w 1657481"/>
              <a:gd name="connsiteY10" fmla="*/ 718494 h 762037"/>
              <a:gd name="connsiteX11" fmla="*/ 849085 w 1657481"/>
              <a:gd name="connsiteY11" fmla="*/ 762037 h 762037"/>
              <a:gd name="connsiteX12" fmla="*/ 555170 w 1657481"/>
              <a:gd name="connsiteY12" fmla="*/ 718494 h 762037"/>
              <a:gd name="connsiteX13" fmla="*/ 370114 w 1657481"/>
              <a:gd name="connsiteY13" fmla="*/ 609636 h 762037"/>
              <a:gd name="connsiteX14" fmla="*/ 239484 w 1657481"/>
              <a:gd name="connsiteY14" fmla="*/ 500779 h 762037"/>
              <a:gd name="connsiteX15" fmla="*/ 76200 w 1657481"/>
              <a:gd name="connsiteY15" fmla="*/ 283065 h 762037"/>
              <a:gd name="connsiteX0" fmla="*/ 0 w 1733880"/>
              <a:gd name="connsiteY0" fmla="*/ 98007 h 762037"/>
              <a:gd name="connsiteX1" fmla="*/ 239485 w 1733880"/>
              <a:gd name="connsiteY1" fmla="*/ 54465 h 762037"/>
              <a:gd name="connsiteX2" fmla="*/ 544285 w 1733880"/>
              <a:gd name="connsiteY2" fmla="*/ 108894 h 762037"/>
              <a:gd name="connsiteX3" fmla="*/ 859971 w 1733880"/>
              <a:gd name="connsiteY3" fmla="*/ 87122 h 762037"/>
              <a:gd name="connsiteX4" fmla="*/ 1219199 w 1733880"/>
              <a:gd name="connsiteY4" fmla="*/ 37 h 762037"/>
              <a:gd name="connsiteX5" fmla="*/ 1491342 w 1733880"/>
              <a:gd name="connsiteY5" fmla="*/ 76237 h 762037"/>
              <a:gd name="connsiteX6" fmla="*/ 1732394 w 1733880"/>
              <a:gd name="connsiteY6" fmla="*/ 76236 h 762037"/>
              <a:gd name="connsiteX7" fmla="*/ 1589314 w 1733880"/>
              <a:gd name="connsiteY7" fmla="*/ 293951 h 762037"/>
              <a:gd name="connsiteX8" fmla="*/ 1513114 w 1733880"/>
              <a:gd name="connsiteY8" fmla="*/ 424580 h 762037"/>
              <a:gd name="connsiteX9" fmla="*/ 1328057 w 1733880"/>
              <a:gd name="connsiteY9" fmla="*/ 609637 h 762037"/>
              <a:gd name="connsiteX10" fmla="*/ 1088571 w 1733880"/>
              <a:gd name="connsiteY10" fmla="*/ 718494 h 762037"/>
              <a:gd name="connsiteX11" fmla="*/ 849085 w 1733880"/>
              <a:gd name="connsiteY11" fmla="*/ 762037 h 762037"/>
              <a:gd name="connsiteX12" fmla="*/ 555170 w 1733880"/>
              <a:gd name="connsiteY12" fmla="*/ 718494 h 762037"/>
              <a:gd name="connsiteX13" fmla="*/ 370114 w 1733880"/>
              <a:gd name="connsiteY13" fmla="*/ 609636 h 762037"/>
              <a:gd name="connsiteX14" fmla="*/ 239484 w 1733880"/>
              <a:gd name="connsiteY14" fmla="*/ 500779 h 762037"/>
              <a:gd name="connsiteX15" fmla="*/ 76200 w 1733880"/>
              <a:gd name="connsiteY15" fmla="*/ 283065 h 762037"/>
              <a:gd name="connsiteX0" fmla="*/ 0 w 1738259"/>
              <a:gd name="connsiteY0" fmla="*/ 98007 h 762037"/>
              <a:gd name="connsiteX1" fmla="*/ 239485 w 1738259"/>
              <a:gd name="connsiteY1" fmla="*/ 54465 h 762037"/>
              <a:gd name="connsiteX2" fmla="*/ 544285 w 1738259"/>
              <a:gd name="connsiteY2" fmla="*/ 108894 h 762037"/>
              <a:gd name="connsiteX3" fmla="*/ 859971 w 1738259"/>
              <a:gd name="connsiteY3" fmla="*/ 87122 h 762037"/>
              <a:gd name="connsiteX4" fmla="*/ 1219199 w 1738259"/>
              <a:gd name="connsiteY4" fmla="*/ 37 h 762037"/>
              <a:gd name="connsiteX5" fmla="*/ 1491342 w 1738259"/>
              <a:gd name="connsiteY5" fmla="*/ 76237 h 762037"/>
              <a:gd name="connsiteX6" fmla="*/ 1732394 w 1738259"/>
              <a:gd name="connsiteY6" fmla="*/ 76236 h 762037"/>
              <a:gd name="connsiteX7" fmla="*/ 1651528 w 1738259"/>
              <a:gd name="connsiteY7" fmla="*/ 277545 h 762037"/>
              <a:gd name="connsiteX8" fmla="*/ 1513114 w 1738259"/>
              <a:gd name="connsiteY8" fmla="*/ 424580 h 762037"/>
              <a:gd name="connsiteX9" fmla="*/ 1328057 w 1738259"/>
              <a:gd name="connsiteY9" fmla="*/ 609637 h 762037"/>
              <a:gd name="connsiteX10" fmla="*/ 1088571 w 1738259"/>
              <a:gd name="connsiteY10" fmla="*/ 718494 h 762037"/>
              <a:gd name="connsiteX11" fmla="*/ 849085 w 1738259"/>
              <a:gd name="connsiteY11" fmla="*/ 762037 h 762037"/>
              <a:gd name="connsiteX12" fmla="*/ 555170 w 1738259"/>
              <a:gd name="connsiteY12" fmla="*/ 718494 h 762037"/>
              <a:gd name="connsiteX13" fmla="*/ 370114 w 1738259"/>
              <a:gd name="connsiteY13" fmla="*/ 609636 h 762037"/>
              <a:gd name="connsiteX14" fmla="*/ 239484 w 1738259"/>
              <a:gd name="connsiteY14" fmla="*/ 500779 h 762037"/>
              <a:gd name="connsiteX15" fmla="*/ 76200 w 1738259"/>
              <a:gd name="connsiteY15" fmla="*/ 283065 h 762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738259" h="762037">
                <a:moveTo>
                  <a:pt x="0" y="98007"/>
                </a:moveTo>
                <a:cubicBezTo>
                  <a:pt x="65314" y="61721"/>
                  <a:pt x="148771" y="52651"/>
                  <a:pt x="239485" y="54465"/>
                </a:cubicBezTo>
                <a:cubicBezTo>
                  <a:pt x="330199" y="56279"/>
                  <a:pt x="440871" y="103451"/>
                  <a:pt x="544285" y="108894"/>
                </a:cubicBezTo>
                <a:cubicBezTo>
                  <a:pt x="647699" y="114337"/>
                  <a:pt x="747485" y="105265"/>
                  <a:pt x="859971" y="87122"/>
                </a:cubicBezTo>
                <a:cubicBezTo>
                  <a:pt x="972457" y="68979"/>
                  <a:pt x="1113971" y="1851"/>
                  <a:pt x="1219199" y="37"/>
                </a:cubicBezTo>
                <a:cubicBezTo>
                  <a:pt x="1324428" y="-1777"/>
                  <a:pt x="1405810" y="63537"/>
                  <a:pt x="1491342" y="76237"/>
                </a:cubicBezTo>
                <a:cubicBezTo>
                  <a:pt x="1576874" y="88937"/>
                  <a:pt x="1705696" y="42685"/>
                  <a:pt x="1732394" y="76236"/>
                </a:cubicBezTo>
                <a:cubicBezTo>
                  <a:pt x="1759092" y="109787"/>
                  <a:pt x="1688075" y="219488"/>
                  <a:pt x="1651528" y="277545"/>
                </a:cubicBezTo>
                <a:cubicBezTo>
                  <a:pt x="1614981" y="335602"/>
                  <a:pt x="1567026" y="369231"/>
                  <a:pt x="1513114" y="424580"/>
                </a:cubicBezTo>
                <a:cubicBezTo>
                  <a:pt x="1459202" y="479929"/>
                  <a:pt x="1398814" y="560651"/>
                  <a:pt x="1328057" y="609637"/>
                </a:cubicBezTo>
                <a:cubicBezTo>
                  <a:pt x="1257300" y="658623"/>
                  <a:pt x="1168400" y="693094"/>
                  <a:pt x="1088571" y="718494"/>
                </a:cubicBezTo>
                <a:cubicBezTo>
                  <a:pt x="1008742" y="743894"/>
                  <a:pt x="937985" y="762037"/>
                  <a:pt x="849085" y="762037"/>
                </a:cubicBezTo>
                <a:cubicBezTo>
                  <a:pt x="760185" y="762037"/>
                  <a:pt x="634999" y="743894"/>
                  <a:pt x="555170" y="718494"/>
                </a:cubicBezTo>
                <a:cubicBezTo>
                  <a:pt x="475342" y="693094"/>
                  <a:pt x="422728" y="645922"/>
                  <a:pt x="370114" y="609636"/>
                </a:cubicBezTo>
                <a:cubicBezTo>
                  <a:pt x="317500" y="573350"/>
                  <a:pt x="288470" y="555207"/>
                  <a:pt x="239484" y="500779"/>
                </a:cubicBezTo>
                <a:cubicBezTo>
                  <a:pt x="190498" y="446351"/>
                  <a:pt x="108857" y="332958"/>
                  <a:pt x="76200" y="283065"/>
                </a:cubicBezTo>
              </a:path>
            </a:pathLst>
          </a:custGeom>
          <a:gradFill flip="none" rotWithShape="1">
            <a:gsLst>
              <a:gs pos="0">
                <a:srgbClr val="00B0F0">
                  <a:shade val="30000"/>
                  <a:satMod val="115000"/>
                </a:srgbClr>
              </a:gs>
              <a:gs pos="50000">
                <a:srgbClr val="00B0F0">
                  <a:shade val="67500"/>
                  <a:satMod val="115000"/>
                </a:srgbClr>
              </a:gs>
              <a:gs pos="100000">
                <a:srgbClr val="00B0F0">
                  <a:shade val="100000"/>
                  <a:satMod val="115000"/>
                </a:srgbClr>
              </a:gs>
            </a:gsLst>
            <a:lin ang="162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0" name="Freeform 29"/>
          <p:cNvSpPr/>
          <p:nvPr/>
        </p:nvSpPr>
        <p:spPr>
          <a:xfrm>
            <a:off x="8878749" y="4807459"/>
            <a:ext cx="617558" cy="98443"/>
          </a:xfrm>
          <a:custGeom>
            <a:avLst/>
            <a:gdLst>
              <a:gd name="connsiteX0" fmla="*/ 0 w 1678283"/>
              <a:gd name="connsiteY0" fmla="*/ 130665 h 763262"/>
              <a:gd name="connsiteX1" fmla="*/ 217714 w 1678283"/>
              <a:gd name="connsiteY1" fmla="*/ 54465 h 763262"/>
              <a:gd name="connsiteX2" fmla="*/ 522514 w 1678283"/>
              <a:gd name="connsiteY2" fmla="*/ 108894 h 763262"/>
              <a:gd name="connsiteX3" fmla="*/ 838200 w 1678283"/>
              <a:gd name="connsiteY3" fmla="*/ 87122 h 763262"/>
              <a:gd name="connsiteX4" fmla="*/ 1197428 w 1678283"/>
              <a:gd name="connsiteY4" fmla="*/ 37 h 763262"/>
              <a:gd name="connsiteX5" fmla="*/ 1469571 w 1678283"/>
              <a:gd name="connsiteY5" fmla="*/ 76237 h 763262"/>
              <a:gd name="connsiteX6" fmla="*/ 1676400 w 1678283"/>
              <a:gd name="connsiteY6" fmla="*/ 76237 h 763262"/>
              <a:gd name="connsiteX7" fmla="*/ 1567543 w 1678283"/>
              <a:gd name="connsiteY7" fmla="*/ 272180 h 763262"/>
              <a:gd name="connsiteX8" fmla="*/ 1491343 w 1678283"/>
              <a:gd name="connsiteY8" fmla="*/ 424580 h 763262"/>
              <a:gd name="connsiteX9" fmla="*/ 1251857 w 1678283"/>
              <a:gd name="connsiteY9" fmla="*/ 631408 h 763262"/>
              <a:gd name="connsiteX10" fmla="*/ 1066800 w 1678283"/>
              <a:gd name="connsiteY10" fmla="*/ 718494 h 763262"/>
              <a:gd name="connsiteX11" fmla="*/ 827314 w 1678283"/>
              <a:gd name="connsiteY11" fmla="*/ 762037 h 763262"/>
              <a:gd name="connsiteX12" fmla="*/ 544285 w 1678283"/>
              <a:gd name="connsiteY12" fmla="*/ 740265 h 763262"/>
              <a:gd name="connsiteX13" fmla="*/ 326571 w 1678283"/>
              <a:gd name="connsiteY13" fmla="*/ 631408 h 763262"/>
              <a:gd name="connsiteX14" fmla="*/ 174171 w 1678283"/>
              <a:gd name="connsiteY14" fmla="*/ 468122 h 763262"/>
              <a:gd name="connsiteX15" fmla="*/ 65314 w 1678283"/>
              <a:gd name="connsiteY15" fmla="*/ 315722 h 763262"/>
              <a:gd name="connsiteX0" fmla="*/ 0 w 1678283"/>
              <a:gd name="connsiteY0" fmla="*/ 130665 h 763262"/>
              <a:gd name="connsiteX1" fmla="*/ 217714 w 1678283"/>
              <a:gd name="connsiteY1" fmla="*/ 54465 h 763262"/>
              <a:gd name="connsiteX2" fmla="*/ 522514 w 1678283"/>
              <a:gd name="connsiteY2" fmla="*/ 108894 h 763262"/>
              <a:gd name="connsiteX3" fmla="*/ 838200 w 1678283"/>
              <a:gd name="connsiteY3" fmla="*/ 87122 h 763262"/>
              <a:gd name="connsiteX4" fmla="*/ 1197428 w 1678283"/>
              <a:gd name="connsiteY4" fmla="*/ 37 h 763262"/>
              <a:gd name="connsiteX5" fmla="*/ 1469571 w 1678283"/>
              <a:gd name="connsiteY5" fmla="*/ 76237 h 763262"/>
              <a:gd name="connsiteX6" fmla="*/ 1676400 w 1678283"/>
              <a:gd name="connsiteY6" fmla="*/ 76237 h 763262"/>
              <a:gd name="connsiteX7" fmla="*/ 1567543 w 1678283"/>
              <a:gd name="connsiteY7" fmla="*/ 293951 h 763262"/>
              <a:gd name="connsiteX8" fmla="*/ 1491343 w 1678283"/>
              <a:gd name="connsiteY8" fmla="*/ 424580 h 763262"/>
              <a:gd name="connsiteX9" fmla="*/ 1251857 w 1678283"/>
              <a:gd name="connsiteY9" fmla="*/ 631408 h 763262"/>
              <a:gd name="connsiteX10" fmla="*/ 1066800 w 1678283"/>
              <a:gd name="connsiteY10" fmla="*/ 718494 h 763262"/>
              <a:gd name="connsiteX11" fmla="*/ 827314 w 1678283"/>
              <a:gd name="connsiteY11" fmla="*/ 762037 h 763262"/>
              <a:gd name="connsiteX12" fmla="*/ 544285 w 1678283"/>
              <a:gd name="connsiteY12" fmla="*/ 740265 h 763262"/>
              <a:gd name="connsiteX13" fmla="*/ 326571 w 1678283"/>
              <a:gd name="connsiteY13" fmla="*/ 631408 h 763262"/>
              <a:gd name="connsiteX14" fmla="*/ 174171 w 1678283"/>
              <a:gd name="connsiteY14" fmla="*/ 468122 h 763262"/>
              <a:gd name="connsiteX15" fmla="*/ 65314 w 1678283"/>
              <a:gd name="connsiteY15" fmla="*/ 315722 h 763262"/>
              <a:gd name="connsiteX0" fmla="*/ 0 w 1635710"/>
              <a:gd name="connsiteY0" fmla="*/ 130665 h 763262"/>
              <a:gd name="connsiteX1" fmla="*/ 217714 w 1635710"/>
              <a:gd name="connsiteY1" fmla="*/ 54465 h 763262"/>
              <a:gd name="connsiteX2" fmla="*/ 522514 w 1635710"/>
              <a:gd name="connsiteY2" fmla="*/ 108894 h 763262"/>
              <a:gd name="connsiteX3" fmla="*/ 838200 w 1635710"/>
              <a:gd name="connsiteY3" fmla="*/ 87122 h 763262"/>
              <a:gd name="connsiteX4" fmla="*/ 1197428 w 1635710"/>
              <a:gd name="connsiteY4" fmla="*/ 37 h 763262"/>
              <a:gd name="connsiteX5" fmla="*/ 1469571 w 1635710"/>
              <a:gd name="connsiteY5" fmla="*/ 76237 h 763262"/>
              <a:gd name="connsiteX6" fmla="*/ 1632857 w 1635710"/>
              <a:gd name="connsiteY6" fmla="*/ 76237 h 763262"/>
              <a:gd name="connsiteX7" fmla="*/ 1567543 w 1635710"/>
              <a:gd name="connsiteY7" fmla="*/ 293951 h 763262"/>
              <a:gd name="connsiteX8" fmla="*/ 1491343 w 1635710"/>
              <a:gd name="connsiteY8" fmla="*/ 424580 h 763262"/>
              <a:gd name="connsiteX9" fmla="*/ 1251857 w 1635710"/>
              <a:gd name="connsiteY9" fmla="*/ 631408 h 763262"/>
              <a:gd name="connsiteX10" fmla="*/ 1066800 w 1635710"/>
              <a:gd name="connsiteY10" fmla="*/ 718494 h 763262"/>
              <a:gd name="connsiteX11" fmla="*/ 827314 w 1635710"/>
              <a:gd name="connsiteY11" fmla="*/ 762037 h 763262"/>
              <a:gd name="connsiteX12" fmla="*/ 544285 w 1635710"/>
              <a:gd name="connsiteY12" fmla="*/ 740265 h 763262"/>
              <a:gd name="connsiteX13" fmla="*/ 326571 w 1635710"/>
              <a:gd name="connsiteY13" fmla="*/ 631408 h 763262"/>
              <a:gd name="connsiteX14" fmla="*/ 174171 w 1635710"/>
              <a:gd name="connsiteY14" fmla="*/ 468122 h 763262"/>
              <a:gd name="connsiteX15" fmla="*/ 65314 w 1635710"/>
              <a:gd name="connsiteY15" fmla="*/ 315722 h 763262"/>
              <a:gd name="connsiteX0" fmla="*/ 0 w 1635710"/>
              <a:gd name="connsiteY0" fmla="*/ 130665 h 763262"/>
              <a:gd name="connsiteX1" fmla="*/ 217714 w 1635710"/>
              <a:gd name="connsiteY1" fmla="*/ 54465 h 763262"/>
              <a:gd name="connsiteX2" fmla="*/ 522514 w 1635710"/>
              <a:gd name="connsiteY2" fmla="*/ 108894 h 763262"/>
              <a:gd name="connsiteX3" fmla="*/ 838200 w 1635710"/>
              <a:gd name="connsiteY3" fmla="*/ 87122 h 763262"/>
              <a:gd name="connsiteX4" fmla="*/ 1197428 w 1635710"/>
              <a:gd name="connsiteY4" fmla="*/ 37 h 763262"/>
              <a:gd name="connsiteX5" fmla="*/ 1469571 w 1635710"/>
              <a:gd name="connsiteY5" fmla="*/ 76237 h 763262"/>
              <a:gd name="connsiteX6" fmla="*/ 1632857 w 1635710"/>
              <a:gd name="connsiteY6" fmla="*/ 76237 h 763262"/>
              <a:gd name="connsiteX7" fmla="*/ 1567543 w 1635710"/>
              <a:gd name="connsiteY7" fmla="*/ 293951 h 763262"/>
              <a:gd name="connsiteX8" fmla="*/ 1491343 w 1635710"/>
              <a:gd name="connsiteY8" fmla="*/ 424580 h 763262"/>
              <a:gd name="connsiteX9" fmla="*/ 1338943 w 1635710"/>
              <a:gd name="connsiteY9" fmla="*/ 576980 h 763262"/>
              <a:gd name="connsiteX10" fmla="*/ 1066800 w 1635710"/>
              <a:gd name="connsiteY10" fmla="*/ 718494 h 763262"/>
              <a:gd name="connsiteX11" fmla="*/ 827314 w 1635710"/>
              <a:gd name="connsiteY11" fmla="*/ 762037 h 763262"/>
              <a:gd name="connsiteX12" fmla="*/ 544285 w 1635710"/>
              <a:gd name="connsiteY12" fmla="*/ 740265 h 763262"/>
              <a:gd name="connsiteX13" fmla="*/ 326571 w 1635710"/>
              <a:gd name="connsiteY13" fmla="*/ 631408 h 763262"/>
              <a:gd name="connsiteX14" fmla="*/ 174171 w 1635710"/>
              <a:gd name="connsiteY14" fmla="*/ 468122 h 763262"/>
              <a:gd name="connsiteX15" fmla="*/ 65314 w 1635710"/>
              <a:gd name="connsiteY15" fmla="*/ 315722 h 763262"/>
              <a:gd name="connsiteX0" fmla="*/ 0 w 1635710"/>
              <a:gd name="connsiteY0" fmla="*/ 130665 h 762208"/>
              <a:gd name="connsiteX1" fmla="*/ 217714 w 1635710"/>
              <a:gd name="connsiteY1" fmla="*/ 54465 h 762208"/>
              <a:gd name="connsiteX2" fmla="*/ 522514 w 1635710"/>
              <a:gd name="connsiteY2" fmla="*/ 108894 h 762208"/>
              <a:gd name="connsiteX3" fmla="*/ 838200 w 1635710"/>
              <a:gd name="connsiteY3" fmla="*/ 87122 h 762208"/>
              <a:gd name="connsiteX4" fmla="*/ 1197428 w 1635710"/>
              <a:gd name="connsiteY4" fmla="*/ 37 h 762208"/>
              <a:gd name="connsiteX5" fmla="*/ 1469571 w 1635710"/>
              <a:gd name="connsiteY5" fmla="*/ 76237 h 762208"/>
              <a:gd name="connsiteX6" fmla="*/ 1632857 w 1635710"/>
              <a:gd name="connsiteY6" fmla="*/ 76237 h 762208"/>
              <a:gd name="connsiteX7" fmla="*/ 1567543 w 1635710"/>
              <a:gd name="connsiteY7" fmla="*/ 293951 h 762208"/>
              <a:gd name="connsiteX8" fmla="*/ 1491343 w 1635710"/>
              <a:gd name="connsiteY8" fmla="*/ 424580 h 762208"/>
              <a:gd name="connsiteX9" fmla="*/ 1338943 w 1635710"/>
              <a:gd name="connsiteY9" fmla="*/ 576980 h 762208"/>
              <a:gd name="connsiteX10" fmla="*/ 1066800 w 1635710"/>
              <a:gd name="connsiteY10" fmla="*/ 718494 h 762208"/>
              <a:gd name="connsiteX11" fmla="*/ 827314 w 1635710"/>
              <a:gd name="connsiteY11" fmla="*/ 762037 h 762208"/>
              <a:gd name="connsiteX12" fmla="*/ 555171 w 1635710"/>
              <a:gd name="connsiteY12" fmla="*/ 729379 h 762208"/>
              <a:gd name="connsiteX13" fmla="*/ 326571 w 1635710"/>
              <a:gd name="connsiteY13" fmla="*/ 631408 h 762208"/>
              <a:gd name="connsiteX14" fmla="*/ 174171 w 1635710"/>
              <a:gd name="connsiteY14" fmla="*/ 468122 h 762208"/>
              <a:gd name="connsiteX15" fmla="*/ 65314 w 1635710"/>
              <a:gd name="connsiteY15" fmla="*/ 315722 h 762208"/>
              <a:gd name="connsiteX0" fmla="*/ 0 w 1635710"/>
              <a:gd name="connsiteY0" fmla="*/ 130665 h 762350"/>
              <a:gd name="connsiteX1" fmla="*/ 217714 w 1635710"/>
              <a:gd name="connsiteY1" fmla="*/ 54465 h 762350"/>
              <a:gd name="connsiteX2" fmla="*/ 522514 w 1635710"/>
              <a:gd name="connsiteY2" fmla="*/ 108894 h 762350"/>
              <a:gd name="connsiteX3" fmla="*/ 838200 w 1635710"/>
              <a:gd name="connsiteY3" fmla="*/ 87122 h 762350"/>
              <a:gd name="connsiteX4" fmla="*/ 1197428 w 1635710"/>
              <a:gd name="connsiteY4" fmla="*/ 37 h 762350"/>
              <a:gd name="connsiteX5" fmla="*/ 1469571 w 1635710"/>
              <a:gd name="connsiteY5" fmla="*/ 76237 h 762350"/>
              <a:gd name="connsiteX6" fmla="*/ 1632857 w 1635710"/>
              <a:gd name="connsiteY6" fmla="*/ 76237 h 762350"/>
              <a:gd name="connsiteX7" fmla="*/ 1567543 w 1635710"/>
              <a:gd name="connsiteY7" fmla="*/ 293951 h 762350"/>
              <a:gd name="connsiteX8" fmla="*/ 1491343 w 1635710"/>
              <a:gd name="connsiteY8" fmla="*/ 424580 h 762350"/>
              <a:gd name="connsiteX9" fmla="*/ 1338943 w 1635710"/>
              <a:gd name="connsiteY9" fmla="*/ 576980 h 762350"/>
              <a:gd name="connsiteX10" fmla="*/ 1066800 w 1635710"/>
              <a:gd name="connsiteY10" fmla="*/ 718494 h 762350"/>
              <a:gd name="connsiteX11" fmla="*/ 827314 w 1635710"/>
              <a:gd name="connsiteY11" fmla="*/ 762037 h 762350"/>
              <a:gd name="connsiteX12" fmla="*/ 555171 w 1635710"/>
              <a:gd name="connsiteY12" fmla="*/ 729379 h 762350"/>
              <a:gd name="connsiteX13" fmla="*/ 348343 w 1635710"/>
              <a:gd name="connsiteY13" fmla="*/ 587865 h 762350"/>
              <a:gd name="connsiteX14" fmla="*/ 174171 w 1635710"/>
              <a:gd name="connsiteY14" fmla="*/ 468122 h 762350"/>
              <a:gd name="connsiteX15" fmla="*/ 65314 w 1635710"/>
              <a:gd name="connsiteY15" fmla="*/ 315722 h 762350"/>
              <a:gd name="connsiteX0" fmla="*/ 0 w 1635710"/>
              <a:gd name="connsiteY0" fmla="*/ 130665 h 762350"/>
              <a:gd name="connsiteX1" fmla="*/ 217714 w 1635710"/>
              <a:gd name="connsiteY1" fmla="*/ 54465 h 762350"/>
              <a:gd name="connsiteX2" fmla="*/ 522514 w 1635710"/>
              <a:gd name="connsiteY2" fmla="*/ 108894 h 762350"/>
              <a:gd name="connsiteX3" fmla="*/ 838200 w 1635710"/>
              <a:gd name="connsiteY3" fmla="*/ 87122 h 762350"/>
              <a:gd name="connsiteX4" fmla="*/ 1197428 w 1635710"/>
              <a:gd name="connsiteY4" fmla="*/ 37 h 762350"/>
              <a:gd name="connsiteX5" fmla="*/ 1469571 w 1635710"/>
              <a:gd name="connsiteY5" fmla="*/ 76237 h 762350"/>
              <a:gd name="connsiteX6" fmla="*/ 1632857 w 1635710"/>
              <a:gd name="connsiteY6" fmla="*/ 76237 h 762350"/>
              <a:gd name="connsiteX7" fmla="*/ 1567543 w 1635710"/>
              <a:gd name="connsiteY7" fmla="*/ 293951 h 762350"/>
              <a:gd name="connsiteX8" fmla="*/ 1491343 w 1635710"/>
              <a:gd name="connsiteY8" fmla="*/ 424580 h 762350"/>
              <a:gd name="connsiteX9" fmla="*/ 1338943 w 1635710"/>
              <a:gd name="connsiteY9" fmla="*/ 576980 h 762350"/>
              <a:gd name="connsiteX10" fmla="*/ 1066800 w 1635710"/>
              <a:gd name="connsiteY10" fmla="*/ 718494 h 762350"/>
              <a:gd name="connsiteX11" fmla="*/ 827314 w 1635710"/>
              <a:gd name="connsiteY11" fmla="*/ 762037 h 762350"/>
              <a:gd name="connsiteX12" fmla="*/ 555171 w 1635710"/>
              <a:gd name="connsiteY12" fmla="*/ 729379 h 762350"/>
              <a:gd name="connsiteX13" fmla="*/ 348343 w 1635710"/>
              <a:gd name="connsiteY13" fmla="*/ 587865 h 762350"/>
              <a:gd name="connsiteX14" fmla="*/ 206828 w 1635710"/>
              <a:gd name="connsiteY14" fmla="*/ 446350 h 762350"/>
              <a:gd name="connsiteX15" fmla="*/ 65314 w 1635710"/>
              <a:gd name="connsiteY15" fmla="*/ 315722 h 762350"/>
              <a:gd name="connsiteX0" fmla="*/ 0 w 1635710"/>
              <a:gd name="connsiteY0" fmla="*/ 130665 h 762350"/>
              <a:gd name="connsiteX1" fmla="*/ 217714 w 1635710"/>
              <a:gd name="connsiteY1" fmla="*/ 54465 h 762350"/>
              <a:gd name="connsiteX2" fmla="*/ 522514 w 1635710"/>
              <a:gd name="connsiteY2" fmla="*/ 108894 h 762350"/>
              <a:gd name="connsiteX3" fmla="*/ 838200 w 1635710"/>
              <a:gd name="connsiteY3" fmla="*/ 87122 h 762350"/>
              <a:gd name="connsiteX4" fmla="*/ 1197428 w 1635710"/>
              <a:gd name="connsiteY4" fmla="*/ 37 h 762350"/>
              <a:gd name="connsiteX5" fmla="*/ 1469571 w 1635710"/>
              <a:gd name="connsiteY5" fmla="*/ 76237 h 762350"/>
              <a:gd name="connsiteX6" fmla="*/ 1632857 w 1635710"/>
              <a:gd name="connsiteY6" fmla="*/ 76237 h 762350"/>
              <a:gd name="connsiteX7" fmla="*/ 1567543 w 1635710"/>
              <a:gd name="connsiteY7" fmla="*/ 293951 h 762350"/>
              <a:gd name="connsiteX8" fmla="*/ 1491343 w 1635710"/>
              <a:gd name="connsiteY8" fmla="*/ 424580 h 762350"/>
              <a:gd name="connsiteX9" fmla="*/ 1338943 w 1635710"/>
              <a:gd name="connsiteY9" fmla="*/ 576980 h 762350"/>
              <a:gd name="connsiteX10" fmla="*/ 1066800 w 1635710"/>
              <a:gd name="connsiteY10" fmla="*/ 718494 h 762350"/>
              <a:gd name="connsiteX11" fmla="*/ 827314 w 1635710"/>
              <a:gd name="connsiteY11" fmla="*/ 762037 h 762350"/>
              <a:gd name="connsiteX12" fmla="*/ 555171 w 1635710"/>
              <a:gd name="connsiteY12" fmla="*/ 729379 h 762350"/>
              <a:gd name="connsiteX13" fmla="*/ 348343 w 1635710"/>
              <a:gd name="connsiteY13" fmla="*/ 587865 h 762350"/>
              <a:gd name="connsiteX14" fmla="*/ 206828 w 1635710"/>
              <a:gd name="connsiteY14" fmla="*/ 446350 h 762350"/>
              <a:gd name="connsiteX15" fmla="*/ 87086 w 1635710"/>
              <a:gd name="connsiteY15" fmla="*/ 304837 h 762350"/>
              <a:gd name="connsiteX0" fmla="*/ 0 w 1613939"/>
              <a:gd name="connsiteY0" fmla="*/ 119779 h 762350"/>
              <a:gd name="connsiteX1" fmla="*/ 195943 w 1613939"/>
              <a:gd name="connsiteY1" fmla="*/ 54465 h 762350"/>
              <a:gd name="connsiteX2" fmla="*/ 500743 w 1613939"/>
              <a:gd name="connsiteY2" fmla="*/ 108894 h 762350"/>
              <a:gd name="connsiteX3" fmla="*/ 816429 w 1613939"/>
              <a:gd name="connsiteY3" fmla="*/ 87122 h 762350"/>
              <a:gd name="connsiteX4" fmla="*/ 1175657 w 1613939"/>
              <a:gd name="connsiteY4" fmla="*/ 37 h 762350"/>
              <a:gd name="connsiteX5" fmla="*/ 1447800 w 1613939"/>
              <a:gd name="connsiteY5" fmla="*/ 76237 h 762350"/>
              <a:gd name="connsiteX6" fmla="*/ 1611086 w 1613939"/>
              <a:gd name="connsiteY6" fmla="*/ 76237 h 762350"/>
              <a:gd name="connsiteX7" fmla="*/ 1545772 w 1613939"/>
              <a:gd name="connsiteY7" fmla="*/ 293951 h 762350"/>
              <a:gd name="connsiteX8" fmla="*/ 1469572 w 1613939"/>
              <a:gd name="connsiteY8" fmla="*/ 424580 h 762350"/>
              <a:gd name="connsiteX9" fmla="*/ 1317172 w 1613939"/>
              <a:gd name="connsiteY9" fmla="*/ 576980 h 762350"/>
              <a:gd name="connsiteX10" fmla="*/ 1045029 w 1613939"/>
              <a:gd name="connsiteY10" fmla="*/ 718494 h 762350"/>
              <a:gd name="connsiteX11" fmla="*/ 805543 w 1613939"/>
              <a:gd name="connsiteY11" fmla="*/ 762037 h 762350"/>
              <a:gd name="connsiteX12" fmla="*/ 533400 w 1613939"/>
              <a:gd name="connsiteY12" fmla="*/ 729379 h 762350"/>
              <a:gd name="connsiteX13" fmla="*/ 326572 w 1613939"/>
              <a:gd name="connsiteY13" fmla="*/ 587865 h 762350"/>
              <a:gd name="connsiteX14" fmla="*/ 185057 w 1613939"/>
              <a:gd name="connsiteY14" fmla="*/ 446350 h 762350"/>
              <a:gd name="connsiteX15" fmla="*/ 65315 w 1613939"/>
              <a:gd name="connsiteY15" fmla="*/ 304837 h 762350"/>
              <a:gd name="connsiteX0" fmla="*/ 0 w 1613939"/>
              <a:gd name="connsiteY0" fmla="*/ 119779 h 762350"/>
              <a:gd name="connsiteX1" fmla="*/ 195943 w 1613939"/>
              <a:gd name="connsiteY1" fmla="*/ 54465 h 762350"/>
              <a:gd name="connsiteX2" fmla="*/ 500743 w 1613939"/>
              <a:gd name="connsiteY2" fmla="*/ 108894 h 762350"/>
              <a:gd name="connsiteX3" fmla="*/ 816429 w 1613939"/>
              <a:gd name="connsiteY3" fmla="*/ 87122 h 762350"/>
              <a:gd name="connsiteX4" fmla="*/ 1175657 w 1613939"/>
              <a:gd name="connsiteY4" fmla="*/ 37 h 762350"/>
              <a:gd name="connsiteX5" fmla="*/ 1447800 w 1613939"/>
              <a:gd name="connsiteY5" fmla="*/ 76237 h 762350"/>
              <a:gd name="connsiteX6" fmla="*/ 1611086 w 1613939"/>
              <a:gd name="connsiteY6" fmla="*/ 76237 h 762350"/>
              <a:gd name="connsiteX7" fmla="*/ 1545772 w 1613939"/>
              <a:gd name="connsiteY7" fmla="*/ 293951 h 762350"/>
              <a:gd name="connsiteX8" fmla="*/ 1469572 w 1613939"/>
              <a:gd name="connsiteY8" fmla="*/ 424580 h 762350"/>
              <a:gd name="connsiteX9" fmla="*/ 1317172 w 1613939"/>
              <a:gd name="connsiteY9" fmla="*/ 576980 h 762350"/>
              <a:gd name="connsiteX10" fmla="*/ 1045029 w 1613939"/>
              <a:gd name="connsiteY10" fmla="*/ 718494 h 762350"/>
              <a:gd name="connsiteX11" fmla="*/ 805543 w 1613939"/>
              <a:gd name="connsiteY11" fmla="*/ 762037 h 762350"/>
              <a:gd name="connsiteX12" fmla="*/ 533400 w 1613939"/>
              <a:gd name="connsiteY12" fmla="*/ 729379 h 762350"/>
              <a:gd name="connsiteX13" fmla="*/ 326572 w 1613939"/>
              <a:gd name="connsiteY13" fmla="*/ 587865 h 762350"/>
              <a:gd name="connsiteX14" fmla="*/ 152400 w 1613939"/>
              <a:gd name="connsiteY14" fmla="*/ 468122 h 762350"/>
              <a:gd name="connsiteX15" fmla="*/ 65315 w 1613939"/>
              <a:gd name="connsiteY15" fmla="*/ 304837 h 762350"/>
              <a:gd name="connsiteX0" fmla="*/ 0 w 1613939"/>
              <a:gd name="connsiteY0" fmla="*/ 119779 h 762260"/>
              <a:gd name="connsiteX1" fmla="*/ 195943 w 1613939"/>
              <a:gd name="connsiteY1" fmla="*/ 54465 h 762260"/>
              <a:gd name="connsiteX2" fmla="*/ 500743 w 1613939"/>
              <a:gd name="connsiteY2" fmla="*/ 108894 h 762260"/>
              <a:gd name="connsiteX3" fmla="*/ 816429 w 1613939"/>
              <a:gd name="connsiteY3" fmla="*/ 87122 h 762260"/>
              <a:gd name="connsiteX4" fmla="*/ 1175657 w 1613939"/>
              <a:gd name="connsiteY4" fmla="*/ 37 h 762260"/>
              <a:gd name="connsiteX5" fmla="*/ 1447800 w 1613939"/>
              <a:gd name="connsiteY5" fmla="*/ 76237 h 762260"/>
              <a:gd name="connsiteX6" fmla="*/ 1611086 w 1613939"/>
              <a:gd name="connsiteY6" fmla="*/ 76237 h 762260"/>
              <a:gd name="connsiteX7" fmla="*/ 1545772 w 1613939"/>
              <a:gd name="connsiteY7" fmla="*/ 293951 h 762260"/>
              <a:gd name="connsiteX8" fmla="*/ 1469572 w 1613939"/>
              <a:gd name="connsiteY8" fmla="*/ 424580 h 762260"/>
              <a:gd name="connsiteX9" fmla="*/ 1317172 w 1613939"/>
              <a:gd name="connsiteY9" fmla="*/ 576980 h 762260"/>
              <a:gd name="connsiteX10" fmla="*/ 1045029 w 1613939"/>
              <a:gd name="connsiteY10" fmla="*/ 718494 h 762260"/>
              <a:gd name="connsiteX11" fmla="*/ 805543 w 1613939"/>
              <a:gd name="connsiteY11" fmla="*/ 762037 h 762260"/>
              <a:gd name="connsiteX12" fmla="*/ 533400 w 1613939"/>
              <a:gd name="connsiteY12" fmla="*/ 729379 h 762260"/>
              <a:gd name="connsiteX13" fmla="*/ 326572 w 1613939"/>
              <a:gd name="connsiteY13" fmla="*/ 609636 h 762260"/>
              <a:gd name="connsiteX14" fmla="*/ 152400 w 1613939"/>
              <a:gd name="connsiteY14" fmla="*/ 468122 h 762260"/>
              <a:gd name="connsiteX15" fmla="*/ 65315 w 1613939"/>
              <a:gd name="connsiteY15" fmla="*/ 304837 h 762260"/>
              <a:gd name="connsiteX0" fmla="*/ 0 w 1613939"/>
              <a:gd name="connsiteY0" fmla="*/ 119779 h 762260"/>
              <a:gd name="connsiteX1" fmla="*/ 195943 w 1613939"/>
              <a:gd name="connsiteY1" fmla="*/ 54465 h 762260"/>
              <a:gd name="connsiteX2" fmla="*/ 500743 w 1613939"/>
              <a:gd name="connsiteY2" fmla="*/ 108894 h 762260"/>
              <a:gd name="connsiteX3" fmla="*/ 816429 w 1613939"/>
              <a:gd name="connsiteY3" fmla="*/ 87122 h 762260"/>
              <a:gd name="connsiteX4" fmla="*/ 1175657 w 1613939"/>
              <a:gd name="connsiteY4" fmla="*/ 37 h 762260"/>
              <a:gd name="connsiteX5" fmla="*/ 1447800 w 1613939"/>
              <a:gd name="connsiteY5" fmla="*/ 76237 h 762260"/>
              <a:gd name="connsiteX6" fmla="*/ 1611086 w 1613939"/>
              <a:gd name="connsiteY6" fmla="*/ 76237 h 762260"/>
              <a:gd name="connsiteX7" fmla="*/ 1545772 w 1613939"/>
              <a:gd name="connsiteY7" fmla="*/ 293951 h 762260"/>
              <a:gd name="connsiteX8" fmla="*/ 1469572 w 1613939"/>
              <a:gd name="connsiteY8" fmla="*/ 424580 h 762260"/>
              <a:gd name="connsiteX9" fmla="*/ 1317172 w 1613939"/>
              <a:gd name="connsiteY9" fmla="*/ 576980 h 762260"/>
              <a:gd name="connsiteX10" fmla="*/ 1045029 w 1613939"/>
              <a:gd name="connsiteY10" fmla="*/ 718494 h 762260"/>
              <a:gd name="connsiteX11" fmla="*/ 805543 w 1613939"/>
              <a:gd name="connsiteY11" fmla="*/ 762037 h 762260"/>
              <a:gd name="connsiteX12" fmla="*/ 533400 w 1613939"/>
              <a:gd name="connsiteY12" fmla="*/ 729379 h 762260"/>
              <a:gd name="connsiteX13" fmla="*/ 326572 w 1613939"/>
              <a:gd name="connsiteY13" fmla="*/ 609636 h 762260"/>
              <a:gd name="connsiteX14" fmla="*/ 152400 w 1613939"/>
              <a:gd name="connsiteY14" fmla="*/ 468122 h 762260"/>
              <a:gd name="connsiteX15" fmla="*/ 21772 w 1613939"/>
              <a:gd name="connsiteY15" fmla="*/ 315722 h 762260"/>
              <a:gd name="connsiteX0" fmla="*/ 0 w 1668367"/>
              <a:gd name="connsiteY0" fmla="*/ 108893 h 762260"/>
              <a:gd name="connsiteX1" fmla="*/ 250371 w 1668367"/>
              <a:gd name="connsiteY1" fmla="*/ 54465 h 762260"/>
              <a:gd name="connsiteX2" fmla="*/ 555171 w 1668367"/>
              <a:gd name="connsiteY2" fmla="*/ 108894 h 762260"/>
              <a:gd name="connsiteX3" fmla="*/ 870857 w 1668367"/>
              <a:gd name="connsiteY3" fmla="*/ 87122 h 762260"/>
              <a:gd name="connsiteX4" fmla="*/ 1230085 w 1668367"/>
              <a:gd name="connsiteY4" fmla="*/ 37 h 762260"/>
              <a:gd name="connsiteX5" fmla="*/ 1502228 w 1668367"/>
              <a:gd name="connsiteY5" fmla="*/ 76237 h 762260"/>
              <a:gd name="connsiteX6" fmla="*/ 1665514 w 1668367"/>
              <a:gd name="connsiteY6" fmla="*/ 76237 h 762260"/>
              <a:gd name="connsiteX7" fmla="*/ 1600200 w 1668367"/>
              <a:gd name="connsiteY7" fmla="*/ 293951 h 762260"/>
              <a:gd name="connsiteX8" fmla="*/ 1524000 w 1668367"/>
              <a:gd name="connsiteY8" fmla="*/ 424580 h 762260"/>
              <a:gd name="connsiteX9" fmla="*/ 1371600 w 1668367"/>
              <a:gd name="connsiteY9" fmla="*/ 576980 h 762260"/>
              <a:gd name="connsiteX10" fmla="*/ 1099457 w 1668367"/>
              <a:gd name="connsiteY10" fmla="*/ 718494 h 762260"/>
              <a:gd name="connsiteX11" fmla="*/ 859971 w 1668367"/>
              <a:gd name="connsiteY11" fmla="*/ 762037 h 762260"/>
              <a:gd name="connsiteX12" fmla="*/ 587828 w 1668367"/>
              <a:gd name="connsiteY12" fmla="*/ 729379 h 762260"/>
              <a:gd name="connsiteX13" fmla="*/ 381000 w 1668367"/>
              <a:gd name="connsiteY13" fmla="*/ 609636 h 762260"/>
              <a:gd name="connsiteX14" fmla="*/ 206828 w 1668367"/>
              <a:gd name="connsiteY14" fmla="*/ 468122 h 762260"/>
              <a:gd name="connsiteX15" fmla="*/ 76200 w 1668367"/>
              <a:gd name="connsiteY15" fmla="*/ 315722 h 762260"/>
              <a:gd name="connsiteX0" fmla="*/ 0 w 1603053"/>
              <a:gd name="connsiteY0" fmla="*/ 108893 h 762260"/>
              <a:gd name="connsiteX1" fmla="*/ 185057 w 1603053"/>
              <a:gd name="connsiteY1" fmla="*/ 54465 h 762260"/>
              <a:gd name="connsiteX2" fmla="*/ 489857 w 1603053"/>
              <a:gd name="connsiteY2" fmla="*/ 108894 h 762260"/>
              <a:gd name="connsiteX3" fmla="*/ 805543 w 1603053"/>
              <a:gd name="connsiteY3" fmla="*/ 87122 h 762260"/>
              <a:gd name="connsiteX4" fmla="*/ 1164771 w 1603053"/>
              <a:gd name="connsiteY4" fmla="*/ 37 h 762260"/>
              <a:gd name="connsiteX5" fmla="*/ 1436914 w 1603053"/>
              <a:gd name="connsiteY5" fmla="*/ 76237 h 762260"/>
              <a:gd name="connsiteX6" fmla="*/ 1600200 w 1603053"/>
              <a:gd name="connsiteY6" fmla="*/ 76237 h 762260"/>
              <a:gd name="connsiteX7" fmla="*/ 1534886 w 1603053"/>
              <a:gd name="connsiteY7" fmla="*/ 293951 h 762260"/>
              <a:gd name="connsiteX8" fmla="*/ 1458686 w 1603053"/>
              <a:gd name="connsiteY8" fmla="*/ 424580 h 762260"/>
              <a:gd name="connsiteX9" fmla="*/ 1306286 w 1603053"/>
              <a:gd name="connsiteY9" fmla="*/ 576980 h 762260"/>
              <a:gd name="connsiteX10" fmla="*/ 1034143 w 1603053"/>
              <a:gd name="connsiteY10" fmla="*/ 718494 h 762260"/>
              <a:gd name="connsiteX11" fmla="*/ 794657 w 1603053"/>
              <a:gd name="connsiteY11" fmla="*/ 762037 h 762260"/>
              <a:gd name="connsiteX12" fmla="*/ 522514 w 1603053"/>
              <a:gd name="connsiteY12" fmla="*/ 729379 h 762260"/>
              <a:gd name="connsiteX13" fmla="*/ 315686 w 1603053"/>
              <a:gd name="connsiteY13" fmla="*/ 609636 h 762260"/>
              <a:gd name="connsiteX14" fmla="*/ 141514 w 1603053"/>
              <a:gd name="connsiteY14" fmla="*/ 468122 h 762260"/>
              <a:gd name="connsiteX15" fmla="*/ 10886 w 1603053"/>
              <a:gd name="connsiteY15" fmla="*/ 315722 h 762260"/>
              <a:gd name="connsiteX0" fmla="*/ 0 w 1657481"/>
              <a:gd name="connsiteY0" fmla="*/ 98007 h 762260"/>
              <a:gd name="connsiteX1" fmla="*/ 239485 w 1657481"/>
              <a:gd name="connsiteY1" fmla="*/ 54465 h 762260"/>
              <a:gd name="connsiteX2" fmla="*/ 544285 w 1657481"/>
              <a:gd name="connsiteY2" fmla="*/ 108894 h 762260"/>
              <a:gd name="connsiteX3" fmla="*/ 859971 w 1657481"/>
              <a:gd name="connsiteY3" fmla="*/ 87122 h 762260"/>
              <a:gd name="connsiteX4" fmla="*/ 1219199 w 1657481"/>
              <a:gd name="connsiteY4" fmla="*/ 37 h 762260"/>
              <a:gd name="connsiteX5" fmla="*/ 1491342 w 1657481"/>
              <a:gd name="connsiteY5" fmla="*/ 76237 h 762260"/>
              <a:gd name="connsiteX6" fmla="*/ 1654628 w 1657481"/>
              <a:gd name="connsiteY6" fmla="*/ 76237 h 762260"/>
              <a:gd name="connsiteX7" fmla="*/ 1589314 w 1657481"/>
              <a:gd name="connsiteY7" fmla="*/ 293951 h 762260"/>
              <a:gd name="connsiteX8" fmla="*/ 1513114 w 1657481"/>
              <a:gd name="connsiteY8" fmla="*/ 424580 h 762260"/>
              <a:gd name="connsiteX9" fmla="*/ 1360714 w 1657481"/>
              <a:gd name="connsiteY9" fmla="*/ 576980 h 762260"/>
              <a:gd name="connsiteX10" fmla="*/ 1088571 w 1657481"/>
              <a:gd name="connsiteY10" fmla="*/ 718494 h 762260"/>
              <a:gd name="connsiteX11" fmla="*/ 849085 w 1657481"/>
              <a:gd name="connsiteY11" fmla="*/ 762037 h 762260"/>
              <a:gd name="connsiteX12" fmla="*/ 576942 w 1657481"/>
              <a:gd name="connsiteY12" fmla="*/ 729379 h 762260"/>
              <a:gd name="connsiteX13" fmla="*/ 370114 w 1657481"/>
              <a:gd name="connsiteY13" fmla="*/ 609636 h 762260"/>
              <a:gd name="connsiteX14" fmla="*/ 195942 w 1657481"/>
              <a:gd name="connsiteY14" fmla="*/ 468122 h 762260"/>
              <a:gd name="connsiteX15" fmla="*/ 65314 w 1657481"/>
              <a:gd name="connsiteY15" fmla="*/ 315722 h 762260"/>
              <a:gd name="connsiteX0" fmla="*/ 0 w 1657481"/>
              <a:gd name="connsiteY0" fmla="*/ 98007 h 762260"/>
              <a:gd name="connsiteX1" fmla="*/ 239485 w 1657481"/>
              <a:gd name="connsiteY1" fmla="*/ 54465 h 762260"/>
              <a:gd name="connsiteX2" fmla="*/ 544285 w 1657481"/>
              <a:gd name="connsiteY2" fmla="*/ 108894 h 762260"/>
              <a:gd name="connsiteX3" fmla="*/ 859971 w 1657481"/>
              <a:gd name="connsiteY3" fmla="*/ 87122 h 762260"/>
              <a:gd name="connsiteX4" fmla="*/ 1219199 w 1657481"/>
              <a:gd name="connsiteY4" fmla="*/ 37 h 762260"/>
              <a:gd name="connsiteX5" fmla="*/ 1491342 w 1657481"/>
              <a:gd name="connsiteY5" fmla="*/ 76237 h 762260"/>
              <a:gd name="connsiteX6" fmla="*/ 1654628 w 1657481"/>
              <a:gd name="connsiteY6" fmla="*/ 76237 h 762260"/>
              <a:gd name="connsiteX7" fmla="*/ 1589314 w 1657481"/>
              <a:gd name="connsiteY7" fmla="*/ 293951 h 762260"/>
              <a:gd name="connsiteX8" fmla="*/ 1513114 w 1657481"/>
              <a:gd name="connsiteY8" fmla="*/ 424580 h 762260"/>
              <a:gd name="connsiteX9" fmla="*/ 1360714 w 1657481"/>
              <a:gd name="connsiteY9" fmla="*/ 576980 h 762260"/>
              <a:gd name="connsiteX10" fmla="*/ 1088571 w 1657481"/>
              <a:gd name="connsiteY10" fmla="*/ 718494 h 762260"/>
              <a:gd name="connsiteX11" fmla="*/ 849085 w 1657481"/>
              <a:gd name="connsiteY11" fmla="*/ 762037 h 762260"/>
              <a:gd name="connsiteX12" fmla="*/ 576942 w 1657481"/>
              <a:gd name="connsiteY12" fmla="*/ 729379 h 762260"/>
              <a:gd name="connsiteX13" fmla="*/ 370114 w 1657481"/>
              <a:gd name="connsiteY13" fmla="*/ 609636 h 762260"/>
              <a:gd name="connsiteX14" fmla="*/ 195942 w 1657481"/>
              <a:gd name="connsiteY14" fmla="*/ 468122 h 762260"/>
              <a:gd name="connsiteX15" fmla="*/ 119743 w 1657481"/>
              <a:gd name="connsiteY15" fmla="*/ 315722 h 762260"/>
              <a:gd name="connsiteX0" fmla="*/ 0 w 1657481"/>
              <a:gd name="connsiteY0" fmla="*/ 98007 h 762260"/>
              <a:gd name="connsiteX1" fmla="*/ 239485 w 1657481"/>
              <a:gd name="connsiteY1" fmla="*/ 54465 h 762260"/>
              <a:gd name="connsiteX2" fmla="*/ 544285 w 1657481"/>
              <a:gd name="connsiteY2" fmla="*/ 108894 h 762260"/>
              <a:gd name="connsiteX3" fmla="*/ 859971 w 1657481"/>
              <a:gd name="connsiteY3" fmla="*/ 87122 h 762260"/>
              <a:gd name="connsiteX4" fmla="*/ 1219199 w 1657481"/>
              <a:gd name="connsiteY4" fmla="*/ 37 h 762260"/>
              <a:gd name="connsiteX5" fmla="*/ 1491342 w 1657481"/>
              <a:gd name="connsiteY5" fmla="*/ 76237 h 762260"/>
              <a:gd name="connsiteX6" fmla="*/ 1654628 w 1657481"/>
              <a:gd name="connsiteY6" fmla="*/ 76237 h 762260"/>
              <a:gd name="connsiteX7" fmla="*/ 1589314 w 1657481"/>
              <a:gd name="connsiteY7" fmla="*/ 293951 h 762260"/>
              <a:gd name="connsiteX8" fmla="*/ 1513114 w 1657481"/>
              <a:gd name="connsiteY8" fmla="*/ 424580 h 762260"/>
              <a:gd name="connsiteX9" fmla="*/ 1360714 w 1657481"/>
              <a:gd name="connsiteY9" fmla="*/ 576980 h 762260"/>
              <a:gd name="connsiteX10" fmla="*/ 1088571 w 1657481"/>
              <a:gd name="connsiteY10" fmla="*/ 718494 h 762260"/>
              <a:gd name="connsiteX11" fmla="*/ 849085 w 1657481"/>
              <a:gd name="connsiteY11" fmla="*/ 762037 h 762260"/>
              <a:gd name="connsiteX12" fmla="*/ 576942 w 1657481"/>
              <a:gd name="connsiteY12" fmla="*/ 729379 h 762260"/>
              <a:gd name="connsiteX13" fmla="*/ 370114 w 1657481"/>
              <a:gd name="connsiteY13" fmla="*/ 609636 h 762260"/>
              <a:gd name="connsiteX14" fmla="*/ 239484 w 1657481"/>
              <a:gd name="connsiteY14" fmla="*/ 468122 h 762260"/>
              <a:gd name="connsiteX15" fmla="*/ 119743 w 1657481"/>
              <a:gd name="connsiteY15" fmla="*/ 315722 h 762260"/>
              <a:gd name="connsiteX0" fmla="*/ 0 w 1657481"/>
              <a:gd name="connsiteY0" fmla="*/ 98007 h 762037"/>
              <a:gd name="connsiteX1" fmla="*/ 239485 w 1657481"/>
              <a:gd name="connsiteY1" fmla="*/ 54465 h 762037"/>
              <a:gd name="connsiteX2" fmla="*/ 544285 w 1657481"/>
              <a:gd name="connsiteY2" fmla="*/ 108894 h 762037"/>
              <a:gd name="connsiteX3" fmla="*/ 859971 w 1657481"/>
              <a:gd name="connsiteY3" fmla="*/ 87122 h 762037"/>
              <a:gd name="connsiteX4" fmla="*/ 1219199 w 1657481"/>
              <a:gd name="connsiteY4" fmla="*/ 37 h 762037"/>
              <a:gd name="connsiteX5" fmla="*/ 1491342 w 1657481"/>
              <a:gd name="connsiteY5" fmla="*/ 76237 h 762037"/>
              <a:gd name="connsiteX6" fmla="*/ 1654628 w 1657481"/>
              <a:gd name="connsiteY6" fmla="*/ 76237 h 762037"/>
              <a:gd name="connsiteX7" fmla="*/ 1589314 w 1657481"/>
              <a:gd name="connsiteY7" fmla="*/ 293951 h 762037"/>
              <a:gd name="connsiteX8" fmla="*/ 1513114 w 1657481"/>
              <a:gd name="connsiteY8" fmla="*/ 424580 h 762037"/>
              <a:gd name="connsiteX9" fmla="*/ 1360714 w 1657481"/>
              <a:gd name="connsiteY9" fmla="*/ 576980 h 762037"/>
              <a:gd name="connsiteX10" fmla="*/ 1088571 w 1657481"/>
              <a:gd name="connsiteY10" fmla="*/ 718494 h 762037"/>
              <a:gd name="connsiteX11" fmla="*/ 849085 w 1657481"/>
              <a:gd name="connsiteY11" fmla="*/ 762037 h 762037"/>
              <a:gd name="connsiteX12" fmla="*/ 555170 w 1657481"/>
              <a:gd name="connsiteY12" fmla="*/ 718494 h 762037"/>
              <a:gd name="connsiteX13" fmla="*/ 370114 w 1657481"/>
              <a:gd name="connsiteY13" fmla="*/ 609636 h 762037"/>
              <a:gd name="connsiteX14" fmla="*/ 239484 w 1657481"/>
              <a:gd name="connsiteY14" fmla="*/ 468122 h 762037"/>
              <a:gd name="connsiteX15" fmla="*/ 119743 w 1657481"/>
              <a:gd name="connsiteY15" fmla="*/ 315722 h 762037"/>
              <a:gd name="connsiteX0" fmla="*/ 0 w 1657481"/>
              <a:gd name="connsiteY0" fmla="*/ 98007 h 762037"/>
              <a:gd name="connsiteX1" fmla="*/ 239485 w 1657481"/>
              <a:gd name="connsiteY1" fmla="*/ 54465 h 762037"/>
              <a:gd name="connsiteX2" fmla="*/ 544285 w 1657481"/>
              <a:gd name="connsiteY2" fmla="*/ 108894 h 762037"/>
              <a:gd name="connsiteX3" fmla="*/ 859971 w 1657481"/>
              <a:gd name="connsiteY3" fmla="*/ 87122 h 762037"/>
              <a:gd name="connsiteX4" fmla="*/ 1219199 w 1657481"/>
              <a:gd name="connsiteY4" fmla="*/ 37 h 762037"/>
              <a:gd name="connsiteX5" fmla="*/ 1491342 w 1657481"/>
              <a:gd name="connsiteY5" fmla="*/ 76237 h 762037"/>
              <a:gd name="connsiteX6" fmla="*/ 1654628 w 1657481"/>
              <a:gd name="connsiteY6" fmla="*/ 76237 h 762037"/>
              <a:gd name="connsiteX7" fmla="*/ 1589314 w 1657481"/>
              <a:gd name="connsiteY7" fmla="*/ 293951 h 762037"/>
              <a:gd name="connsiteX8" fmla="*/ 1513114 w 1657481"/>
              <a:gd name="connsiteY8" fmla="*/ 424580 h 762037"/>
              <a:gd name="connsiteX9" fmla="*/ 1328057 w 1657481"/>
              <a:gd name="connsiteY9" fmla="*/ 609637 h 762037"/>
              <a:gd name="connsiteX10" fmla="*/ 1088571 w 1657481"/>
              <a:gd name="connsiteY10" fmla="*/ 718494 h 762037"/>
              <a:gd name="connsiteX11" fmla="*/ 849085 w 1657481"/>
              <a:gd name="connsiteY11" fmla="*/ 762037 h 762037"/>
              <a:gd name="connsiteX12" fmla="*/ 555170 w 1657481"/>
              <a:gd name="connsiteY12" fmla="*/ 718494 h 762037"/>
              <a:gd name="connsiteX13" fmla="*/ 370114 w 1657481"/>
              <a:gd name="connsiteY13" fmla="*/ 609636 h 762037"/>
              <a:gd name="connsiteX14" fmla="*/ 239484 w 1657481"/>
              <a:gd name="connsiteY14" fmla="*/ 468122 h 762037"/>
              <a:gd name="connsiteX15" fmla="*/ 119743 w 1657481"/>
              <a:gd name="connsiteY15" fmla="*/ 315722 h 762037"/>
              <a:gd name="connsiteX0" fmla="*/ 0 w 1657481"/>
              <a:gd name="connsiteY0" fmla="*/ 98007 h 762037"/>
              <a:gd name="connsiteX1" fmla="*/ 239485 w 1657481"/>
              <a:gd name="connsiteY1" fmla="*/ 54465 h 762037"/>
              <a:gd name="connsiteX2" fmla="*/ 544285 w 1657481"/>
              <a:gd name="connsiteY2" fmla="*/ 108894 h 762037"/>
              <a:gd name="connsiteX3" fmla="*/ 859971 w 1657481"/>
              <a:gd name="connsiteY3" fmla="*/ 87122 h 762037"/>
              <a:gd name="connsiteX4" fmla="*/ 1219199 w 1657481"/>
              <a:gd name="connsiteY4" fmla="*/ 37 h 762037"/>
              <a:gd name="connsiteX5" fmla="*/ 1491342 w 1657481"/>
              <a:gd name="connsiteY5" fmla="*/ 76237 h 762037"/>
              <a:gd name="connsiteX6" fmla="*/ 1654628 w 1657481"/>
              <a:gd name="connsiteY6" fmla="*/ 76237 h 762037"/>
              <a:gd name="connsiteX7" fmla="*/ 1589314 w 1657481"/>
              <a:gd name="connsiteY7" fmla="*/ 293951 h 762037"/>
              <a:gd name="connsiteX8" fmla="*/ 1513114 w 1657481"/>
              <a:gd name="connsiteY8" fmla="*/ 424580 h 762037"/>
              <a:gd name="connsiteX9" fmla="*/ 1328057 w 1657481"/>
              <a:gd name="connsiteY9" fmla="*/ 609637 h 762037"/>
              <a:gd name="connsiteX10" fmla="*/ 1088571 w 1657481"/>
              <a:gd name="connsiteY10" fmla="*/ 718494 h 762037"/>
              <a:gd name="connsiteX11" fmla="*/ 849085 w 1657481"/>
              <a:gd name="connsiteY11" fmla="*/ 762037 h 762037"/>
              <a:gd name="connsiteX12" fmla="*/ 555170 w 1657481"/>
              <a:gd name="connsiteY12" fmla="*/ 718494 h 762037"/>
              <a:gd name="connsiteX13" fmla="*/ 370114 w 1657481"/>
              <a:gd name="connsiteY13" fmla="*/ 609636 h 762037"/>
              <a:gd name="connsiteX14" fmla="*/ 239484 w 1657481"/>
              <a:gd name="connsiteY14" fmla="*/ 468122 h 762037"/>
              <a:gd name="connsiteX15" fmla="*/ 76200 w 1657481"/>
              <a:gd name="connsiteY15" fmla="*/ 283065 h 762037"/>
              <a:gd name="connsiteX0" fmla="*/ 0 w 1657481"/>
              <a:gd name="connsiteY0" fmla="*/ 98007 h 762037"/>
              <a:gd name="connsiteX1" fmla="*/ 239485 w 1657481"/>
              <a:gd name="connsiteY1" fmla="*/ 54465 h 762037"/>
              <a:gd name="connsiteX2" fmla="*/ 544285 w 1657481"/>
              <a:gd name="connsiteY2" fmla="*/ 108894 h 762037"/>
              <a:gd name="connsiteX3" fmla="*/ 859971 w 1657481"/>
              <a:gd name="connsiteY3" fmla="*/ 87122 h 762037"/>
              <a:gd name="connsiteX4" fmla="*/ 1219199 w 1657481"/>
              <a:gd name="connsiteY4" fmla="*/ 37 h 762037"/>
              <a:gd name="connsiteX5" fmla="*/ 1491342 w 1657481"/>
              <a:gd name="connsiteY5" fmla="*/ 76237 h 762037"/>
              <a:gd name="connsiteX6" fmla="*/ 1654628 w 1657481"/>
              <a:gd name="connsiteY6" fmla="*/ 76237 h 762037"/>
              <a:gd name="connsiteX7" fmla="*/ 1589314 w 1657481"/>
              <a:gd name="connsiteY7" fmla="*/ 293951 h 762037"/>
              <a:gd name="connsiteX8" fmla="*/ 1513114 w 1657481"/>
              <a:gd name="connsiteY8" fmla="*/ 424580 h 762037"/>
              <a:gd name="connsiteX9" fmla="*/ 1328057 w 1657481"/>
              <a:gd name="connsiteY9" fmla="*/ 609637 h 762037"/>
              <a:gd name="connsiteX10" fmla="*/ 1088571 w 1657481"/>
              <a:gd name="connsiteY10" fmla="*/ 718494 h 762037"/>
              <a:gd name="connsiteX11" fmla="*/ 849085 w 1657481"/>
              <a:gd name="connsiteY11" fmla="*/ 762037 h 762037"/>
              <a:gd name="connsiteX12" fmla="*/ 555170 w 1657481"/>
              <a:gd name="connsiteY12" fmla="*/ 718494 h 762037"/>
              <a:gd name="connsiteX13" fmla="*/ 370114 w 1657481"/>
              <a:gd name="connsiteY13" fmla="*/ 609636 h 762037"/>
              <a:gd name="connsiteX14" fmla="*/ 239484 w 1657481"/>
              <a:gd name="connsiteY14" fmla="*/ 500779 h 762037"/>
              <a:gd name="connsiteX15" fmla="*/ 76200 w 1657481"/>
              <a:gd name="connsiteY15" fmla="*/ 283065 h 762037"/>
              <a:gd name="connsiteX0" fmla="*/ 0 w 1733880"/>
              <a:gd name="connsiteY0" fmla="*/ 98007 h 762037"/>
              <a:gd name="connsiteX1" fmla="*/ 239485 w 1733880"/>
              <a:gd name="connsiteY1" fmla="*/ 54465 h 762037"/>
              <a:gd name="connsiteX2" fmla="*/ 544285 w 1733880"/>
              <a:gd name="connsiteY2" fmla="*/ 108894 h 762037"/>
              <a:gd name="connsiteX3" fmla="*/ 859971 w 1733880"/>
              <a:gd name="connsiteY3" fmla="*/ 87122 h 762037"/>
              <a:gd name="connsiteX4" fmla="*/ 1219199 w 1733880"/>
              <a:gd name="connsiteY4" fmla="*/ 37 h 762037"/>
              <a:gd name="connsiteX5" fmla="*/ 1491342 w 1733880"/>
              <a:gd name="connsiteY5" fmla="*/ 76237 h 762037"/>
              <a:gd name="connsiteX6" fmla="*/ 1732394 w 1733880"/>
              <a:gd name="connsiteY6" fmla="*/ 76236 h 762037"/>
              <a:gd name="connsiteX7" fmla="*/ 1589314 w 1733880"/>
              <a:gd name="connsiteY7" fmla="*/ 293951 h 762037"/>
              <a:gd name="connsiteX8" fmla="*/ 1513114 w 1733880"/>
              <a:gd name="connsiteY8" fmla="*/ 424580 h 762037"/>
              <a:gd name="connsiteX9" fmla="*/ 1328057 w 1733880"/>
              <a:gd name="connsiteY9" fmla="*/ 609637 h 762037"/>
              <a:gd name="connsiteX10" fmla="*/ 1088571 w 1733880"/>
              <a:gd name="connsiteY10" fmla="*/ 718494 h 762037"/>
              <a:gd name="connsiteX11" fmla="*/ 849085 w 1733880"/>
              <a:gd name="connsiteY11" fmla="*/ 762037 h 762037"/>
              <a:gd name="connsiteX12" fmla="*/ 555170 w 1733880"/>
              <a:gd name="connsiteY12" fmla="*/ 718494 h 762037"/>
              <a:gd name="connsiteX13" fmla="*/ 370114 w 1733880"/>
              <a:gd name="connsiteY13" fmla="*/ 609636 h 762037"/>
              <a:gd name="connsiteX14" fmla="*/ 239484 w 1733880"/>
              <a:gd name="connsiteY14" fmla="*/ 500779 h 762037"/>
              <a:gd name="connsiteX15" fmla="*/ 76200 w 1733880"/>
              <a:gd name="connsiteY15" fmla="*/ 283065 h 762037"/>
              <a:gd name="connsiteX0" fmla="*/ 0 w 1738259"/>
              <a:gd name="connsiteY0" fmla="*/ 98007 h 762037"/>
              <a:gd name="connsiteX1" fmla="*/ 239485 w 1738259"/>
              <a:gd name="connsiteY1" fmla="*/ 54465 h 762037"/>
              <a:gd name="connsiteX2" fmla="*/ 544285 w 1738259"/>
              <a:gd name="connsiteY2" fmla="*/ 108894 h 762037"/>
              <a:gd name="connsiteX3" fmla="*/ 859971 w 1738259"/>
              <a:gd name="connsiteY3" fmla="*/ 87122 h 762037"/>
              <a:gd name="connsiteX4" fmla="*/ 1219199 w 1738259"/>
              <a:gd name="connsiteY4" fmla="*/ 37 h 762037"/>
              <a:gd name="connsiteX5" fmla="*/ 1491342 w 1738259"/>
              <a:gd name="connsiteY5" fmla="*/ 76237 h 762037"/>
              <a:gd name="connsiteX6" fmla="*/ 1732394 w 1738259"/>
              <a:gd name="connsiteY6" fmla="*/ 76236 h 762037"/>
              <a:gd name="connsiteX7" fmla="*/ 1651528 w 1738259"/>
              <a:gd name="connsiteY7" fmla="*/ 277545 h 762037"/>
              <a:gd name="connsiteX8" fmla="*/ 1513114 w 1738259"/>
              <a:gd name="connsiteY8" fmla="*/ 424580 h 762037"/>
              <a:gd name="connsiteX9" fmla="*/ 1328057 w 1738259"/>
              <a:gd name="connsiteY9" fmla="*/ 609637 h 762037"/>
              <a:gd name="connsiteX10" fmla="*/ 1088571 w 1738259"/>
              <a:gd name="connsiteY10" fmla="*/ 718494 h 762037"/>
              <a:gd name="connsiteX11" fmla="*/ 849085 w 1738259"/>
              <a:gd name="connsiteY11" fmla="*/ 762037 h 762037"/>
              <a:gd name="connsiteX12" fmla="*/ 555170 w 1738259"/>
              <a:gd name="connsiteY12" fmla="*/ 718494 h 762037"/>
              <a:gd name="connsiteX13" fmla="*/ 370114 w 1738259"/>
              <a:gd name="connsiteY13" fmla="*/ 609636 h 762037"/>
              <a:gd name="connsiteX14" fmla="*/ 239484 w 1738259"/>
              <a:gd name="connsiteY14" fmla="*/ 500779 h 762037"/>
              <a:gd name="connsiteX15" fmla="*/ 76200 w 1738259"/>
              <a:gd name="connsiteY15" fmla="*/ 283065 h 762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738259" h="762037">
                <a:moveTo>
                  <a:pt x="0" y="98007"/>
                </a:moveTo>
                <a:cubicBezTo>
                  <a:pt x="65314" y="61721"/>
                  <a:pt x="148771" y="52651"/>
                  <a:pt x="239485" y="54465"/>
                </a:cubicBezTo>
                <a:cubicBezTo>
                  <a:pt x="330199" y="56279"/>
                  <a:pt x="440871" y="103451"/>
                  <a:pt x="544285" y="108894"/>
                </a:cubicBezTo>
                <a:cubicBezTo>
                  <a:pt x="647699" y="114337"/>
                  <a:pt x="747485" y="105265"/>
                  <a:pt x="859971" y="87122"/>
                </a:cubicBezTo>
                <a:cubicBezTo>
                  <a:pt x="972457" y="68979"/>
                  <a:pt x="1113971" y="1851"/>
                  <a:pt x="1219199" y="37"/>
                </a:cubicBezTo>
                <a:cubicBezTo>
                  <a:pt x="1324428" y="-1777"/>
                  <a:pt x="1405810" y="63537"/>
                  <a:pt x="1491342" y="76237"/>
                </a:cubicBezTo>
                <a:cubicBezTo>
                  <a:pt x="1576874" y="88937"/>
                  <a:pt x="1705696" y="42685"/>
                  <a:pt x="1732394" y="76236"/>
                </a:cubicBezTo>
                <a:cubicBezTo>
                  <a:pt x="1759092" y="109787"/>
                  <a:pt x="1688075" y="219488"/>
                  <a:pt x="1651528" y="277545"/>
                </a:cubicBezTo>
                <a:cubicBezTo>
                  <a:pt x="1614981" y="335602"/>
                  <a:pt x="1567026" y="369231"/>
                  <a:pt x="1513114" y="424580"/>
                </a:cubicBezTo>
                <a:cubicBezTo>
                  <a:pt x="1459202" y="479929"/>
                  <a:pt x="1398814" y="560651"/>
                  <a:pt x="1328057" y="609637"/>
                </a:cubicBezTo>
                <a:cubicBezTo>
                  <a:pt x="1257300" y="658623"/>
                  <a:pt x="1168400" y="693094"/>
                  <a:pt x="1088571" y="718494"/>
                </a:cubicBezTo>
                <a:cubicBezTo>
                  <a:pt x="1008742" y="743894"/>
                  <a:pt x="937985" y="762037"/>
                  <a:pt x="849085" y="762037"/>
                </a:cubicBezTo>
                <a:cubicBezTo>
                  <a:pt x="760185" y="762037"/>
                  <a:pt x="634999" y="743894"/>
                  <a:pt x="555170" y="718494"/>
                </a:cubicBezTo>
                <a:cubicBezTo>
                  <a:pt x="475342" y="693094"/>
                  <a:pt x="422728" y="645922"/>
                  <a:pt x="370114" y="609636"/>
                </a:cubicBezTo>
                <a:cubicBezTo>
                  <a:pt x="317500" y="573350"/>
                  <a:pt x="288470" y="555207"/>
                  <a:pt x="239484" y="500779"/>
                </a:cubicBezTo>
                <a:cubicBezTo>
                  <a:pt x="190498" y="446351"/>
                  <a:pt x="108857" y="332958"/>
                  <a:pt x="76200" y="283065"/>
                </a:cubicBezTo>
              </a:path>
            </a:pathLst>
          </a:custGeom>
          <a:gradFill flip="none" rotWithShape="1">
            <a:gsLst>
              <a:gs pos="0">
                <a:srgbClr val="00B0F0">
                  <a:shade val="30000"/>
                  <a:satMod val="115000"/>
                </a:srgbClr>
              </a:gs>
              <a:gs pos="50000">
                <a:srgbClr val="00B0F0">
                  <a:shade val="67500"/>
                  <a:satMod val="115000"/>
                </a:srgbClr>
              </a:gs>
              <a:gs pos="100000">
                <a:srgbClr val="00B0F0">
                  <a:shade val="100000"/>
                  <a:satMod val="115000"/>
                </a:srgbClr>
              </a:gs>
            </a:gsLst>
            <a:lin ang="162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8" name="Freeform 77"/>
          <p:cNvSpPr/>
          <p:nvPr/>
        </p:nvSpPr>
        <p:spPr>
          <a:xfrm>
            <a:off x="5620512" y="2773559"/>
            <a:ext cx="766906" cy="180941"/>
          </a:xfrm>
          <a:custGeom>
            <a:avLst/>
            <a:gdLst>
              <a:gd name="connsiteX0" fmla="*/ 0 w 1678283"/>
              <a:gd name="connsiteY0" fmla="*/ 130665 h 763262"/>
              <a:gd name="connsiteX1" fmla="*/ 217714 w 1678283"/>
              <a:gd name="connsiteY1" fmla="*/ 54465 h 763262"/>
              <a:gd name="connsiteX2" fmla="*/ 522514 w 1678283"/>
              <a:gd name="connsiteY2" fmla="*/ 108894 h 763262"/>
              <a:gd name="connsiteX3" fmla="*/ 838200 w 1678283"/>
              <a:gd name="connsiteY3" fmla="*/ 87122 h 763262"/>
              <a:gd name="connsiteX4" fmla="*/ 1197428 w 1678283"/>
              <a:gd name="connsiteY4" fmla="*/ 37 h 763262"/>
              <a:gd name="connsiteX5" fmla="*/ 1469571 w 1678283"/>
              <a:gd name="connsiteY5" fmla="*/ 76237 h 763262"/>
              <a:gd name="connsiteX6" fmla="*/ 1676400 w 1678283"/>
              <a:gd name="connsiteY6" fmla="*/ 76237 h 763262"/>
              <a:gd name="connsiteX7" fmla="*/ 1567543 w 1678283"/>
              <a:gd name="connsiteY7" fmla="*/ 272180 h 763262"/>
              <a:gd name="connsiteX8" fmla="*/ 1491343 w 1678283"/>
              <a:gd name="connsiteY8" fmla="*/ 424580 h 763262"/>
              <a:gd name="connsiteX9" fmla="*/ 1251857 w 1678283"/>
              <a:gd name="connsiteY9" fmla="*/ 631408 h 763262"/>
              <a:gd name="connsiteX10" fmla="*/ 1066800 w 1678283"/>
              <a:gd name="connsiteY10" fmla="*/ 718494 h 763262"/>
              <a:gd name="connsiteX11" fmla="*/ 827314 w 1678283"/>
              <a:gd name="connsiteY11" fmla="*/ 762037 h 763262"/>
              <a:gd name="connsiteX12" fmla="*/ 544285 w 1678283"/>
              <a:gd name="connsiteY12" fmla="*/ 740265 h 763262"/>
              <a:gd name="connsiteX13" fmla="*/ 326571 w 1678283"/>
              <a:gd name="connsiteY13" fmla="*/ 631408 h 763262"/>
              <a:gd name="connsiteX14" fmla="*/ 174171 w 1678283"/>
              <a:gd name="connsiteY14" fmla="*/ 468122 h 763262"/>
              <a:gd name="connsiteX15" fmla="*/ 65314 w 1678283"/>
              <a:gd name="connsiteY15" fmla="*/ 315722 h 763262"/>
              <a:gd name="connsiteX0" fmla="*/ 0 w 1678283"/>
              <a:gd name="connsiteY0" fmla="*/ 130665 h 763262"/>
              <a:gd name="connsiteX1" fmla="*/ 217714 w 1678283"/>
              <a:gd name="connsiteY1" fmla="*/ 54465 h 763262"/>
              <a:gd name="connsiteX2" fmla="*/ 522514 w 1678283"/>
              <a:gd name="connsiteY2" fmla="*/ 108894 h 763262"/>
              <a:gd name="connsiteX3" fmla="*/ 838200 w 1678283"/>
              <a:gd name="connsiteY3" fmla="*/ 87122 h 763262"/>
              <a:gd name="connsiteX4" fmla="*/ 1197428 w 1678283"/>
              <a:gd name="connsiteY4" fmla="*/ 37 h 763262"/>
              <a:gd name="connsiteX5" fmla="*/ 1469571 w 1678283"/>
              <a:gd name="connsiteY5" fmla="*/ 76237 h 763262"/>
              <a:gd name="connsiteX6" fmla="*/ 1676400 w 1678283"/>
              <a:gd name="connsiteY6" fmla="*/ 76237 h 763262"/>
              <a:gd name="connsiteX7" fmla="*/ 1567543 w 1678283"/>
              <a:gd name="connsiteY7" fmla="*/ 293951 h 763262"/>
              <a:gd name="connsiteX8" fmla="*/ 1491343 w 1678283"/>
              <a:gd name="connsiteY8" fmla="*/ 424580 h 763262"/>
              <a:gd name="connsiteX9" fmla="*/ 1251857 w 1678283"/>
              <a:gd name="connsiteY9" fmla="*/ 631408 h 763262"/>
              <a:gd name="connsiteX10" fmla="*/ 1066800 w 1678283"/>
              <a:gd name="connsiteY10" fmla="*/ 718494 h 763262"/>
              <a:gd name="connsiteX11" fmla="*/ 827314 w 1678283"/>
              <a:gd name="connsiteY11" fmla="*/ 762037 h 763262"/>
              <a:gd name="connsiteX12" fmla="*/ 544285 w 1678283"/>
              <a:gd name="connsiteY12" fmla="*/ 740265 h 763262"/>
              <a:gd name="connsiteX13" fmla="*/ 326571 w 1678283"/>
              <a:gd name="connsiteY13" fmla="*/ 631408 h 763262"/>
              <a:gd name="connsiteX14" fmla="*/ 174171 w 1678283"/>
              <a:gd name="connsiteY14" fmla="*/ 468122 h 763262"/>
              <a:gd name="connsiteX15" fmla="*/ 65314 w 1678283"/>
              <a:gd name="connsiteY15" fmla="*/ 315722 h 763262"/>
              <a:gd name="connsiteX0" fmla="*/ 0 w 1635710"/>
              <a:gd name="connsiteY0" fmla="*/ 130665 h 763262"/>
              <a:gd name="connsiteX1" fmla="*/ 217714 w 1635710"/>
              <a:gd name="connsiteY1" fmla="*/ 54465 h 763262"/>
              <a:gd name="connsiteX2" fmla="*/ 522514 w 1635710"/>
              <a:gd name="connsiteY2" fmla="*/ 108894 h 763262"/>
              <a:gd name="connsiteX3" fmla="*/ 838200 w 1635710"/>
              <a:gd name="connsiteY3" fmla="*/ 87122 h 763262"/>
              <a:gd name="connsiteX4" fmla="*/ 1197428 w 1635710"/>
              <a:gd name="connsiteY4" fmla="*/ 37 h 763262"/>
              <a:gd name="connsiteX5" fmla="*/ 1469571 w 1635710"/>
              <a:gd name="connsiteY5" fmla="*/ 76237 h 763262"/>
              <a:gd name="connsiteX6" fmla="*/ 1632857 w 1635710"/>
              <a:gd name="connsiteY6" fmla="*/ 76237 h 763262"/>
              <a:gd name="connsiteX7" fmla="*/ 1567543 w 1635710"/>
              <a:gd name="connsiteY7" fmla="*/ 293951 h 763262"/>
              <a:gd name="connsiteX8" fmla="*/ 1491343 w 1635710"/>
              <a:gd name="connsiteY8" fmla="*/ 424580 h 763262"/>
              <a:gd name="connsiteX9" fmla="*/ 1251857 w 1635710"/>
              <a:gd name="connsiteY9" fmla="*/ 631408 h 763262"/>
              <a:gd name="connsiteX10" fmla="*/ 1066800 w 1635710"/>
              <a:gd name="connsiteY10" fmla="*/ 718494 h 763262"/>
              <a:gd name="connsiteX11" fmla="*/ 827314 w 1635710"/>
              <a:gd name="connsiteY11" fmla="*/ 762037 h 763262"/>
              <a:gd name="connsiteX12" fmla="*/ 544285 w 1635710"/>
              <a:gd name="connsiteY12" fmla="*/ 740265 h 763262"/>
              <a:gd name="connsiteX13" fmla="*/ 326571 w 1635710"/>
              <a:gd name="connsiteY13" fmla="*/ 631408 h 763262"/>
              <a:gd name="connsiteX14" fmla="*/ 174171 w 1635710"/>
              <a:gd name="connsiteY14" fmla="*/ 468122 h 763262"/>
              <a:gd name="connsiteX15" fmla="*/ 65314 w 1635710"/>
              <a:gd name="connsiteY15" fmla="*/ 315722 h 763262"/>
              <a:gd name="connsiteX0" fmla="*/ 0 w 1635710"/>
              <a:gd name="connsiteY0" fmla="*/ 130665 h 763262"/>
              <a:gd name="connsiteX1" fmla="*/ 217714 w 1635710"/>
              <a:gd name="connsiteY1" fmla="*/ 54465 h 763262"/>
              <a:gd name="connsiteX2" fmla="*/ 522514 w 1635710"/>
              <a:gd name="connsiteY2" fmla="*/ 108894 h 763262"/>
              <a:gd name="connsiteX3" fmla="*/ 838200 w 1635710"/>
              <a:gd name="connsiteY3" fmla="*/ 87122 h 763262"/>
              <a:gd name="connsiteX4" fmla="*/ 1197428 w 1635710"/>
              <a:gd name="connsiteY4" fmla="*/ 37 h 763262"/>
              <a:gd name="connsiteX5" fmla="*/ 1469571 w 1635710"/>
              <a:gd name="connsiteY5" fmla="*/ 76237 h 763262"/>
              <a:gd name="connsiteX6" fmla="*/ 1632857 w 1635710"/>
              <a:gd name="connsiteY6" fmla="*/ 76237 h 763262"/>
              <a:gd name="connsiteX7" fmla="*/ 1567543 w 1635710"/>
              <a:gd name="connsiteY7" fmla="*/ 293951 h 763262"/>
              <a:gd name="connsiteX8" fmla="*/ 1491343 w 1635710"/>
              <a:gd name="connsiteY8" fmla="*/ 424580 h 763262"/>
              <a:gd name="connsiteX9" fmla="*/ 1338943 w 1635710"/>
              <a:gd name="connsiteY9" fmla="*/ 576980 h 763262"/>
              <a:gd name="connsiteX10" fmla="*/ 1066800 w 1635710"/>
              <a:gd name="connsiteY10" fmla="*/ 718494 h 763262"/>
              <a:gd name="connsiteX11" fmla="*/ 827314 w 1635710"/>
              <a:gd name="connsiteY11" fmla="*/ 762037 h 763262"/>
              <a:gd name="connsiteX12" fmla="*/ 544285 w 1635710"/>
              <a:gd name="connsiteY12" fmla="*/ 740265 h 763262"/>
              <a:gd name="connsiteX13" fmla="*/ 326571 w 1635710"/>
              <a:gd name="connsiteY13" fmla="*/ 631408 h 763262"/>
              <a:gd name="connsiteX14" fmla="*/ 174171 w 1635710"/>
              <a:gd name="connsiteY14" fmla="*/ 468122 h 763262"/>
              <a:gd name="connsiteX15" fmla="*/ 65314 w 1635710"/>
              <a:gd name="connsiteY15" fmla="*/ 315722 h 763262"/>
              <a:gd name="connsiteX0" fmla="*/ 0 w 1635710"/>
              <a:gd name="connsiteY0" fmla="*/ 130665 h 762208"/>
              <a:gd name="connsiteX1" fmla="*/ 217714 w 1635710"/>
              <a:gd name="connsiteY1" fmla="*/ 54465 h 762208"/>
              <a:gd name="connsiteX2" fmla="*/ 522514 w 1635710"/>
              <a:gd name="connsiteY2" fmla="*/ 108894 h 762208"/>
              <a:gd name="connsiteX3" fmla="*/ 838200 w 1635710"/>
              <a:gd name="connsiteY3" fmla="*/ 87122 h 762208"/>
              <a:gd name="connsiteX4" fmla="*/ 1197428 w 1635710"/>
              <a:gd name="connsiteY4" fmla="*/ 37 h 762208"/>
              <a:gd name="connsiteX5" fmla="*/ 1469571 w 1635710"/>
              <a:gd name="connsiteY5" fmla="*/ 76237 h 762208"/>
              <a:gd name="connsiteX6" fmla="*/ 1632857 w 1635710"/>
              <a:gd name="connsiteY6" fmla="*/ 76237 h 762208"/>
              <a:gd name="connsiteX7" fmla="*/ 1567543 w 1635710"/>
              <a:gd name="connsiteY7" fmla="*/ 293951 h 762208"/>
              <a:gd name="connsiteX8" fmla="*/ 1491343 w 1635710"/>
              <a:gd name="connsiteY8" fmla="*/ 424580 h 762208"/>
              <a:gd name="connsiteX9" fmla="*/ 1338943 w 1635710"/>
              <a:gd name="connsiteY9" fmla="*/ 576980 h 762208"/>
              <a:gd name="connsiteX10" fmla="*/ 1066800 w 1635710"/>
              <a:gd name="connsiteY10" fmla="*/ 718494 h 762208"/>
              <a:gd name="connsiteX11" fmla="*/ 827314 w 1635710"/>
              <a:gd name="connsiteY11" fmla="*/ 762037 h 762208"/>
              <a:gd name="connsiteX12" fmla="*/ 555171 w 1635710"/>
              <a:gd name="connsiteY12" fmla="*/ 729379 h 762208"/>
              <a:gd name="connsiteX13" fmla="*/ 326571 w 1635710"/>
              <a:gd name="connsiteY13" fmla="*/ 631408 h 762208"/>
              <a:gd name="connsiteX14" fmla="*/ 174171 w 1635710"/>
              <a:gd name="connsiteY14" fmla="*/ 468122 h 762208"/>
              <a:gd name="connsiteX15" fmla="*/ 65314 w 1635710"/>
              <a:gd name="connsiteY15" fmla="*/ 315722 h 762208"/>
              <a:gd name="connsiteX0" fmla="*/ 0 w 1635710"/>
              <a:gd name="connsiteY0" fmla="*/ 130665 h 762350"/>
              <a:gd name="connsiteX1" fmla="*/ 217714 w 1635710"/>
              <a:gd name="connsiteY1" fmla="*/ 54465 h 762350"/>
              <a:gd name="connsiteX2" fmla="*/ 522514 w 1635710"/>
              <a:gd name="connsiteY2" fmla="*/ 108894 h 762350"/>
              <a:gd name="connsiteX3" fmla="*/ 838200 w 1635710"/>
              <a:gd name="connsiteY3" fmla="*/ 87122 h 762350"/>
              <a:gd name="connsiteX4" fmla="*/ 1197428 w 1635710"/>
              <a:gd name="connsiteY4" fmla="*/ 37 h 762350"/>
              <a:gd name="connsiteX5" fmla="*/ 1469571 w 1635710"/>
              <a:gd name="connsiteY5" fmla="*/ 76237 h 762350"/>
              <a:gd name="connsiteX6" fmla="*/ 1632857 w 1635710"/>
              <a:gd name="connsiteY6" fmla="*/ 76237 h 762350"/>
              <a:gd name="connsiteX7" fmla="*/ 1567543 w 1635710"/>
              <a:gd name="connsiteY7" fmla="*/ 293951 h 762350"/>
              <a:gd name="connsiteX8" fmla="*/ 1491343 w 1635710"/>
              <a:gd name="connsiteY8" fmla="*/ 424580 h 762350"/>
              <a:gd name="connsiteX9" fmla="*/ 1338943 w 1635710"/>
              <a:gd name="connsiteY9" fmla="*/ 576980 h 762350"/>
              <a:gd name="connsiteX10" fmla="*/ 1066800 w 1635710"/>
              <a:gd name="connsiteY10" fmla="*/ 718494 h 762350"/>
              <a:gd name="connsiteX11" fmla="*/ 827314 w 1635710"/>
              <a:gd name="connsiteY11" fmla="*/ 762037 h 762350"/>
              <a:gd name="connsiteX12" fmla="*/ 555171 w 1635710"/>
              <a:gd name="connsiteY12" fmla="*/ 729379 h 762350"/>
              <a:gd name="connsiteX13" fmla="*/ 348343 w 1635710"/>
              <a:gd name="connsiteY13" fmla="*/ 587865 h 762350"/>
              <a:gd name="connsiteX14" fmla="*/ 174171 w 1635710"/>
              <a:gd name="connsiteY14" fmla="*/ 468122 h 762350"/>
              <a:gd name="connsiteX15" fmla="*/ 65314 w 1635710"/>
              <a:gd name="connsiteY15" fmla="*/ 315722 h 762350"/>
              <a:gd name="connsiteX0" fmla="*/ 0 w 1635710"/>
              <a:gd name="connsiteY0" fmla="*/ 130665 h 762350"/>
              <a:gd name="connsiteX1" fmla="*/ 217714 w 1635710"/>
              <a:gd name="connsiteY1" fmla="*/ 54465 h 762350"/>
              <a:gd name="connsiteX2" fmla="*/ 522514 w 1635710"/>
              <a:gd name="connsiteY2" fmla="*/ 108894 h 762350"/>
              <a:gd name="connsiteX3" fmla="*/ 838200 w 1635710"/>
              <a:gd name="connsiteY3" fmla="*/ 87122 h 762350"/>
              <a:gd name="connsiteX4" fmla="*/ 1197428 w 1635710"/>
              <a:gd name="connsiteY4" fmla="*/ 37 h 762350"/>
              <a:gd name="connsiteX5" fmla="*/ 1469571 w 1635710"/>
              <a:gd name="connsiteY5" fmla="*/ 76237 h 762350"/>
              <a:gd name="connsiteX6" fmla="*/ 1632857 w 1635710"/>
              <a:gd name="connsiteY6" fmla="*/ 76237 h 762350"/>
              <a:gd name="connsiteX7" fmla="*/ 1567543 w 1635710"/>
              <a:gd name="connsiteY7" fmla="*/ 293951 h 762350"/>
              <a:gd name="connsiteX8" fmla="*/ 1491343 w 1635710"/>
              <a:gd name="connsiteY8" fmla="*/ 424580 h 762350"/>
              <a:gd name="connsiteX9" fmla="*/ 1338943 w 1635710"/>
              <a:gd name="connsiteY9" fmla="*/ 576980 h 762350"/>
              <a:gd name="connsiteX10" fmla="*/ 1066800 w 1635710"/>
              <a:gd name="connsiteY10" fmla="*/ 718494 h 762350"/>
              <a:gd name="connsiteX11" fmla="*/ 827314 w 1635710"/>
              <a:gd name="connsiteY11" fmla="*/ 762037 h 762350"/>
              <a:gd name="connsiteX12" fmla="*/ 555171 w 1635710"/>
              <a:gd name="connsiteY12" fmla="*/ 729379 h 762350"/>
              <a:gd name="connsiteX13" fmla="*/ 348343 w 1635710"/>
              <a:gd name="connsiteY13" fmla="*/ 587865 h 762350"/>
              <a:gd name="connsiteX14" fmla="*/ 206828 w 1635710"/>
              <a:gd name="connsiteY14" fmla="*/ 446350 h 762350"/>
              <a:gd name="connsiteX15" fmla="*/ 65314 w 1635710"/>
              <a:gd name="connsiteY15" fmla="*/ 315722 h 762350"/>
              <a:gd name="connsiteX0" fmla="*/ 0 w 1635710"/>
              <a:gd name="connsiteY0" fmla="*/ 130665 h 762350"/>
              <a:gd name="connsiteX1" fmla="*/ 217714 w 1635710"/>
              <a:gd name="connsiteY1" fmla="*/ 54465 h 762350"/>
              <a:gd name="connsiteX2" fmla="*/ 522514 w 1635710"/>
              <a:gd name="connsiteY2" fmla="*/ 108894 h 762350"/>
              <a:gd name="connsiteX3" fmla="*/ 838200 w 1635710"/>
              <a:gd name="connsiteY3" fmla="*/ 87122 h 762350"/>
              <a:gd name="connsiteX4" fmla="*/ 1197428 w 1635710"/>
              <a:gd name="connsiteY4" fmla="*/ 37 h 762350"/>
              <a:gd name="connsiteX5" fmla="*/ 1469571 w 1635710"/>
              <a:gd name="connsiteY5" fmla="*/ 76237 h 762350"/>
              <a:gd name="connsiteX6" fmla="*/ 1632857 w 1635710"/>
              <a:gd name="connsiteY6" fmla="*/ 76237 h 762350"/>
              <a:gd name="connsiteX7" fmla="*/ 1567543 w 1635710"/>
              <a:gd name="connsiteY7" fmla="*/ 293951 h 762350"/>
              <a:gd name="connsiteX8" fmla="*/ 1491343 w 1635710"/>
              <a:gd name="connsiteY8" fmla="*/ 424580 h 762350"/>
              <a:gd name="connsiteX9" fmla="*/ 1338943 w 1635710"/>
              <a:gd name="connsiteY9" fmla="*/ 576980 h 762350"/>
              <a:gd name="connsiteX10" fmla="*/ 1066800 w 1635710"/>
              <a:gd name="connsiteY10" fmla="*/ 718494 h 762350"/>
              <a:gd name="connsiteX11" fmla="*/ 827314 w 1635710"/>
              <a:gd name="connsiteY11" fmla="*/ 762037 h 762350"/>
              <a:gd name="connsiteX12" fmla="*/ 555171 w 1635710"/>
              <a:gd name="connsiteY12" fmla="*/ 729379 h 762350"/>
              <a:gd name="connsiteX13" fmla="*/ 348343 w 1635710"/>
              <a:gd name="connsiteY13" fmla="*/ 587865 h 762350"/>
              <a:gd name="connsiteX14" fmla="*/ 206828 w 1635710"/>
              <a:gd name="connsiteY14" fmla="*/ 446350 h 762350"/>
              <a:gd name="connsiteX15" fmla="*/ 87086 w 1635710"/>
              <a:gd name="connsiteY15" fmla="*/ 304837 h 762350"/>
              <a:gd name="connsiteX0" fmla="*/ 0 w 1613939"/>
              <a:gd name="connsiteY0" fmla="*/ 119779 h 762350"/>
              <a:gd name="connsiteX1" fmla="*/ 195943 w 1613939"/>
              <a:gd name="connsiteY1" fmla="*/ 54465 h 762350"/>
              <a:gd name="connsiteX2" fmla="*/ 500743 w 1613939"/>
              <a:gd name="connsiteY2" fmla="*/ 108894 h 762350"/>
              <a:gd name="connsiteX3" fmla="*/ 816429 w 1613939"/>
              <a:gd name="connsiteY3" fmla="*/ 87122 h 762350"/>
              <a:gd name="connsiteX4" fmla="*/ 1175657 w 1613939"/>
              <a:gd name="connsiteY4" fmla="*/ 37 h 762350"/>
              <a:gd name="connsiteX5" fmla="*/ 1447800 w 1613939"/>
              <a:gd name="connsiteY5" fmla="*/ 76237 h 762350"/>
              <a:gd name="connsiteX6" fmla="*/ 1611086 w 1613939"/>
              <a:gd name="connsiteY6" fmla="*/ 76237 h 762350"/>
              <a:gd name="connsiteX7" fmla="*/ 1545772 w 1613939"/>
              <a:gd name="connsiteY7" fmla="*/ 293951 h 762350"/>
              <a:gd name="connsiteX8" fmla="*/ 1469572 w 1613939"/>
              <a:gd name="connsiteY8" fmla="*/ 424580 h 762350"/>
              <a:gd name="connsiteX9" fmla="*/ 1317172 w 1613939"/>
              <a:gd name="connsiteY9" fmla="*/ 576980 h 762350"/>
              <a:gd name="connsiteX10" fmla="*/ 1045029 w 1613939"/>
              <a:gd name="connsiteY10" fmla="*/ 718494 h 762350"/>
              <a:gd name="connsiteX11" fmla="*/ 805543 w 1613939"/>
              <a:gd name="connsiteY11" fmla="*/ 762037 h 762350"/>
              <a:gd name="connsiteX12" fmla="*/ 533400 w 1613939"/>
              <a:gd name="connsiteY12" fmla="*/ 729379 h 762350"/>
              <a:gd name="connsiteX13" fmla="*/ 326572 w 1613939"/>
              <a:gd name="connsiteY13" fmla="*/ 587865 h 762350"/>
              <a:gd name="connsiteX14" fmla="*/ 185057 w 1613939"/>
              <a:gd name="connsiteY14" fmla="*/ 446350 h 762350"/>
              <a:gd name="connsiteX15" fmla="*/ 65315 w 1613939"/>
              <a:gd name="connsiteY15" fmla="*/ 304837 h 762350"/>
              <a:gd name="connsiteX0" fmla="*/ 0 w 1613939"/>
              <a:gd name="connsiteY0" fmla="*/ 119779 h 762350"/>
              <a:gd name="connsiteX1" fmla="*/ 195943 w 1613939"/>
              <a:gd name="connsiteY1" fmla="*/ 54465 h 762350"/>
              <a:gd name="connsiteX2" fmla="*/ 500743 w 1613939"/>
              <a:gd name="connsiteY2" fmla="*/ 108894 h 762350"/>
              <a:gd name="connsiteX3" fmla="*/ 816429 w 1613939"/>
              <a:gd name="connsiteY3" fmla="*/ 87122 h 762350"/>
              <a:gd name="connsiteX4" fmla="*/ 1175657 w 1613939"/>
              <a:gd name="connsiteY4" fmla="*/ 37 h 762350"/>
              <a:gd name="connsiteX5" fmla="*/ 1447800 w 1613939"/>
              <a:gd name="connsiteY5" fmla="*/ 76237 h 762350"/>
              <a:gd name="connsiteX6" fmla="*/ 1611086 w 1613939"/>
              <a:gd name="connsiteY6" fmla="*/ 76237 h 762350"/>
              <a:gd name="connsiteX7" fmla="*/ 1545772 w 1613939"/>
              <a:gd name="connsiteY7" fmla="*/ 293951 h 762350"/>
              <a:gd name="connsiteX8" fmla="*/ 1469572 w 1613939"/>
              <a:gd name="connsiteY8" fmla="*/ 424580 h 762350"/>
              <a:gd name="connsiteX9" fmla="*/ 1317172 w 1613939"/>
              <a:gd name="connsiteY9" fmla="*/ 576980 h 762350"/>
              <a:gd name="connsiteX10" fmla="*/ 1045029 w 1613939"/>
              <a:gd name="connsiteY10" fmla="*/ 718494 h 762350"/>
              <a:gd name="connsiteX11" fmla="*/ 805543 w 1613939"/>
              <a:gd name="connsiteY11" fmla="*/ 762037 h 762350"/>
              <a:gd name="connsiteX12" fmla="*/ 533400 w 1613939"/>
              <a:gd name="connsiteY12" fmla="*/ 729379 h 762350"/>
              <a:gd name="connsiteX13" fmla="*/ 326572 w 1613939"/>
              <a:gd name="connsiteY13" fmla="*/ 587865 h 762350"/>
              <a:gd name="connsiteX14" fmla="*/ 152400 w 1613939"/>
              <a:gd name="connsiteY14" fmla="*/ 468122 h 762350"/>
              <a:gd name="connsiteX15" fmla="*/ 65315 w 1613939"/>
              <a:gd name="connsiteY15" fmla="*/ 304837 h 762350"/>
              <a:gd name="connsiteX0" fmla="*/ 0 w 1613939"/>
              <a:gd name="connsiteY0" fmla="*/ 119779 h 762260"/>
              <a:gd name="connsiteX1" fmla="*/ 195943 w 1613939"/>
              <a:gd name="connsiteY1" fmla="*/ 54465 h 762260"/>
              <a:gd name="connsiteX2" fmla="*/ 500743 w 1613939"/>
              <a:gd name="connsiteY2" fmla="*/ 108894 h 762260"/>
              <a:gd name="connsiteX3" fmla="*/ 816429 w 1613939"/>
              <a:gd name="connsiteY3" fmla="*/ 87122 h 762260"/>
              <a:gd name="connsiteX4" fmla="*/ 1175657 w 1613939"/>
              <a:gd name="connsiteY4" fmla="*/ 37 h 762260"/>
              <a:gd name="connsiteX5" fmla="*/ 1447800 w 1613939"/>
              <a:gd name="connsiteY5" fmla="*/ 76237 h 762260"/>
              <a:gd name="connsiteX6" fmla="*/ 1611086 w 1613939"/>
              <a:gd name="connsiteY6" fmla="*/ 76237 h 762260"/>
              <a:gd name="connsiteX7" fmla="*/ 1545772 w 1613939"/>
              <a:gd name="connsiteY7" fmla="*/ 293951 h 762260"/>
              <a:gd name="connsiteX8" fmla="*/ 1469572 w 1613939"/>
              <a:gd name="connsiteY8" fmla="*/ 424580 h 762260"/>
              <a:gd name="connsiteX9" fmla="*/ 1317172 w 1613939"/>
              <a:gd name="connsiteY9" fmla="*/ 576980 h 762260"/>
              <a:gd name="connsiteX10" fmla="*/ 1045029 w 1613939"/>
              <a:gd name="connsiteY10" fmla="*/ 718494 h 762260"/>
              <a:gd name="connsiteX11" fmla="*/ 805543 w 1613939"/>
              <a:gd name="connsiteY11" fmla="*/ 762037 h 762260"/>
              <a:gd name="connsiteX12" fmla="*/ 533400 w 1613939"/>
              <a:gd name="connsiteY12" fmla="*/ 729379 h 762260"/>
              <a:gd name="connsiteX13" fmla="*/ 326572 w 1613939"/>
              <a:gd name="connsiteY13" fmla="*/ 609636 h 762260"/>
              <a:gd name="connsiteX14" fmla="*/ 152400 w 1613939"/>
              <a:gd name="connsiteY14" fmla="*/ 468122 h 762260"/>
              <a:gd name="connsiteX15" fmla="*/ 65315 w 1613939"/>
              <a:gd name="connsiteY15" fmla="*/ 304837 h 762260"/>
              <a:gd name="connsiteX0" fmla="*/ 0 w 1613939"/>
              <a:gd name="connsiteY0" fmla="*/ 119779 h 762260"/>
              <a:gd name="connsiteX1" fmla="*/ 195943 w 1613939"/>
              <a:gd name="connsiteY1" fmla="*/ 54465 h 762260"/>
              <a:gd name="connsiteX2" fmla="*/ 500743 w 1613939"/>
              <a:gd name="connsiteY2" fmla="*/ 108894 h 762260"/>
              <a:gd name="connsiteX3" fmla="*/ 816429 w 1613939"/>
              <a:gd name="connsiteY3" fmla="*/ 87122 h 762260"/>
              <a:gd name="connsiteX4" fmla="*/ 1175657 w 1613939"/>
              <a:gd name="connsiteY4" fmla="*/ 37 h 762260"/>
              <a:gd name="connsiteX5" fmla="*/ 1447800 w 1613939"/>
              <a:gd name="connsiteY5" fmla="*/ 76237 h 762260"/>
              <a:gd name="connsiteX6" fmla="*/ 1611086 w 1613939"/>
              <a:gd name="connsiteY6" fmla="*/ 76237 h 762260"/>
              <a:gd name="connsiteX7" fmla="*/ 1545772 w 1613939"/>
              <a:gd name="connsiteY7" fmla="*/ 293951 h 762260"/>
              <a:gd name="connsiteX8" fmla="*/ 1469572 w 1613939"/>
              <a:gd name="connsiteY8" fmla="*/ 424580 h 762260"/>
              <a:gd name="connsiteX9" fmla="*/ 1317172 w 1613939"/>
              <a:gd name="connsiteY9" fmla="*/ 576980 h 762260"/>
              <a:gd name="connsiteX10" fmla="*/ 1045029 w 1613939"/>
              <a:gd name="connsiteY10" fmla="*/ 718494 h 762260"/>
              <a:gd name="connsiteX11" fmla="*/ 805543 w 1613939"/>
              <a:gd name="connsiteY11" fmla="*/ 762037 h 762260"/>
              <a:gd name="connsiteX12" fmla="*/ 533400 w 1613939"/>
              <a:gd name="connsiteY12" fmla="*/ 729379 h 762260"/>
              <a:gd name="connsiteX13" fmla="*/ 326572 w 1613939"/>
              <a:gd name="connsiteY13" fmla="*/ 609636 h 762260"/>
              <a:gd name="connsiteX14" fmla="*/ 152400 w 1613939"/>
              <a:gd name="connsiteY14" fmla="*/ 468122 h 762260"/>
              <a:gd name="connsiteX15" fmla="*/ 21772 w 1613939"/>
              <a:gd name="connsiteY15" fmla="*/ 315722 h 762260"/>
              <a:gd name="connsiteX0" fmla="*/ 0 w 1668367"/>
              <a:gd name="connsiteY0" fmla="*/ 108893 h 762260"/>
              <a:gd name="connsiteX1" fmla="*/ 250371 w 1668367"/>
              <a:gd name="connsiteY1" fmla="*/ 54465 h 762260"/>
              <a:gd name="connsiteX2" fmla="*/ 555171 w 1668367"/>
              <a:gd name="connsiteY2" fmla="*/ 108894 h 762260"/>
              <a:gd name="connsiteX3" fmla="*/ 870857 w 1668367"/>
              <a:gd name="connsiteY3" fmla="*/ 87122 h 762260"/>
              <a:gd name="connsiteX4" fmla="*/ 1230085 w 1668367"/>
              <a:gd name="connsiteY4" fmla="*/ 37 h 762260"/>
              <a:gd name="connsiteX5" fmla="*/ 1502228 w 1668367"/>
              <a:gd name="connsiteY5" fmla="*/ 76237 h 762260"/>
              <a:gd name="connsiteX6" fmla="*/ 1665514 w 1668367"/>
              <a:gd name="connsiteY6" fmla="*/ 76237 h 762260"/>
              <a:gd name="connsiteX7" fmla="*/ 1600200 w 1668367"/>
              <a:gd name="connsiteY7" fmla="*/ 293951 h 762260"/>
              <a:gd name="connsiteX8" fmla="*/ 1524000 w 1668367"/>
              <a:gd name="connsiteY8" fmla="*/ 424580 h 762260"/>
              <a:gd name="connsiteX9" fmla="*/ 1371600 w 1668367"/>
              <a:gd name="connsiteY9" fmla="*/ 576980 h 762260"/>
              <a:gd name="connsiteX10" fmla="*/ 1099457 w 1668367"/>
              <a:gd name="connsiteY10" fmla="*/ 718494 h 762260"/>
              <a:gd name="connsiteX11" fmla="*/ 859971 w 1668367"/>
              <a:gd name="connsiteY11" fmla="*/ 762037 h 762260"/>
              <a:gd name="connsiteX12" fmla="*/ 587828 w 1668367"/>
              <a:gd name="connsiteY12" fmla="*/ 729379 h 762260"/>
              <a:gd name="connsiteX13" fmla="*/ 381000 w 1668367"/>
              <a:gd name="connsiteY13" fmla="*/ 609636 h 762260"/>
              <a:gd name="connsiteX14" fmla="*/ 206828 w 1668367"/>
              <a:gd name="connsiteY14" fmla="*/ 468122 h 762260"/>
              <a:gd name="connsiteX15" fmla="*/ 76200 w 1668367"/>
              <a:gd name="connsiteY15" fmla="*/ 315722 h 762260"/>
              <a:gd name="connsiteX0" fmla="*/ 0 w 1603053"/>
              <a:gd name="connsiteY0" fmla="*/ 108893 h 762260"/>
              <a:gd name="connsiteX1" fmla="*/ 185057 w 1603053"/>
              <a:gd name="connsiteY1" fmla="*/ 54465 h 762260"/>
              <a:gd name="connsiteX2" fmla="*/ 489857 w 1603053"/>
              <a:gd name="connsiteY2" fmla="*/ 108894 h 762260"/>
              <a:gd name="connsiteX3" fmla="*/ 805543 w 1603053"/>
              <a:gd name="connsiteY3" fmla="*/ 87122 h 762260"/>
              <a:gd name="connsiteX4" fmla="*/ 1164771 w 1603053"/>
              <a:gd name="connsiteY4" fmla="*/ 37 h 762260"/>
              <a:gd name="connsiteX5" fmla="*/ 1436914 w 1603053"/>
              <a:gd name="connsiteY5" fmla="*/ 76237 h 762260"/>
              <a:gd name="connsiteX6" fmla="*/ 1600200 w 1603053"/>
              <a:gd name="connsiteY6" fmla="*/ 76237 h 762260"/>
              <a:gd name="connsiteX7" fmla="*/ 1534886 w 1603053"/>
              <a:gd name="connsiteY7" fmla="*/ 293951 h 762260"/>
              <a:gd name="connsiteX8" fmla="*/ 1458686 w 1603053"/>
              <a:gd name="connsiteY8" fmla="*/ 424580 h 762260"/>
              <a:gd name="connsiteX9" fmla="*/ 1306286 w 1603053"/>
              <a:gd name="connsiteY9" fmla="*/ 576980 h 762260"/>
              <a:gd name="connsiteX10" fmla="*/ 1034143 w 1603053"/>
              <a:gd name="connsiteY10" fmla="*/ 718494 h 762260"/>
              <a:gd name="connsiteX11" fmla="*/ 794657 w 1603053"/>
              <a:gd name="connsiteY11" fmla="*/ 762037 h 762260"/>
              <a:gd name="connsiteX12" fmla="*/ 522514 w 1603053"/>
              <a:gd name="connsiteY12" fmla="*/ 729379 h 762260"/>
              <a:gd name="connsiteX13" fmla="*/ 315686 w 1603053"/>
              <a:gd name="connsiteY13" fmla="*/ 609636 h 762260"/>
              <a:gd name="connsiteX14" fmla="*/ 141514 w 1603053"/>
              <a:gd name="connsiteY14" fmla="*/ 468122 h 762260"/>
              <a:gd name="connsiteX15" fmla="*/ 10886 w 1603053"/>
              <a:gd name="connsiteY15" fmla="*/ 315722 h 762260"/>
              <a:gd name="connsiteX0" fmla="*/ 0 w 1657481"/>
              <a:gd name="connsiteY0" fmla="*/ 98007 h 762260"/>
              <a:gd name="connsiteX1" fmla="*/ 239485 w 1657481"/>
              <a:gd name="connsiteY1" fmla="*/ 54465 h 762260"/>
              <a:gd name="connsiteX2" fmla="*/ 544285 w 1657481"/>
              <a:gd name="connsiteY2" fmla="*/ 108894 h 762260"/>
              <a:gd name="connsiteX3" fmla="*/ 859971 w 1657481"/>
              <a:gd name="connsiteY3" fmla="*/ 87122 h 762260"/>
              <a:gd name="connsiteX4" fmla="*/ 1219199 w 1657481"/>
              <a:gd name="connsiteY4" fmla="*/ 37 h 762260"/>
              <a:gd name="connsiteX5" fmla="*/ 1491342 w 1657481"/>
              <a:gd name="connsiteY5" fmla="*/ 76237 h 762260"/>
              <a:gd name="connsiteX6" fmla="*/ 1654628 w 1657481"/>
              <a:gd name="connsiteY6" fmla="*/ 76237 h 762260"/>
              <a:gd name="connsiteX7" fmla="*/ 1589314 w 1657481"/>
              <a:gd name="connsiteY7" fmla="*/ 293951 h 762260"/>
              <a:gd name="connsiteX8" fmla="*/ 1513114 w 1657481"/>
              <a:gd name="connsiteY8" fmla="*/ 424580 h 762260"/>
              <a:gd name="connsiteX9" fmla="*/ 1360714 w 1657481"/>
              <a:gd name="connsiteY9" fmla="*/ 576980 h 762260"/>
              <a:gd name="connsiteX10" fmla="*/ 1088571 w 1657481"/>
              <a:gd name="connsiteY10" fmla="*/ 718494 h 762260"/>
              <a:gd name="connsiteX11" fmla="*/ 849085 w 1657481"/>
              <a:gd name="connsiteY11" fmla="*/ 762037 h 762260"/>
              <a:gd name="connsiteX12" fmla="*/ 576942 w 1657481"/>
              <a:gd name="connsiteY12" fmla="*/ 729379 h 762260"/>
              <a:gd name="connsiteX13" fmla="*/ 370114 w 1657481"/>
              <a:gd name="connsiteY13" fmla="*/ 609636 h 762260"/>
              <a:gd name="connsiteX14" fmla="*/ 195942 w 1657481"/>
              <a:gd name="connsiteY14" fmla="*/ 468122 h 762260"/>
              <a:gd name="connsiteX15" fmla="*/ 65314 w 1657481"/>
              <a:gd name="connsiteY15" fmla="*/ 315722 h 762260"/>
              <a:gd name="connsiteX0" fmla="*/ 0 w 1657481"/>
              <a:gd name="connsiteY0" fmla="*/ 98007 h 762260"/>
              <a:gd name="connsiteX1" fmla="*/ 239485 w 1657481"/>
              <a:gd name="connsiteY1" fmla="*/ 54465 h 762260"/>
              <a:gd name="connsiteX2" fmla="*/ 544285 w 1657481"/>
              <a:gd name="connsiteY2" fmla="*/ 108894 h 762260"/>
              <a:gd name="connsiteX3" fmla="*/ 859971 w 1657481"/>
              <a:gd name="connsiteY3" fmla="*/ 87122 h 762260"/>
              <a:gd name="connsiteX4" fmla="*/ 1219199 w 1657481"/>
              <a:gd name="connsiteY4" fmla="*/ 37 h 762260"/>
              <a:gd name="connsiteX5" fmla="*/ 1491342 w 1657481"/>
              <a:gd name="connsiteY5" fmla="*/ 76237 h 762260"/>
              <a:gd name="connsiteX6" fmla="*/ 1654628 w 1657481"/>
              <a:gd name="connsiteY6" fmla="*/ 76237 h 762260"/>
              <a:gd name="connsiteX7" fmla="*/ 1589314 w 1657481"/>
              <a:gd name="connsiteY7" fmla="*/ 293951 h 762260"/>
              <a:gd name="connsiteX8" fmla="*/ 1513114 w 1657481"/>
              <a:gd name="connsiteY8" fmla="*/ 424580 h 762260"/>
              <a:gd name="connsiteX9" fmla="*/ 1360714 w 1657481"/>
              <a:gd name="connsiteY9" fmla="*/ 576980 h 762260"/>
              <a:gd name="connsiteX10" fmla="*/ 1088571 w 1657481"/>
              <a:gd name="connsiteY10" fmla="*/ 718494 h 762260"/>
              <a:gd name="connsiteX11" fmla="*/ 849085 w 1657481"/>
              <a:gd name="connsiteY11" fmla="*/ 762037 h 762260"/>
              <a:gd name="connsiteX12" fmla="*/ 576942 w 1657481"/>
              <a:gd name="connsiteY12" fmla="*/ 729379 h 762260"/>
              <a:gd name="connsiteX13" fmla="*/ 370114 w 1657481"/>
              <a:gd name="connsiteY13" fmla="*/ 609636 h 762260"/>
              <a:gd name="connsiteX14" fmla="*/ 195942 w 1657481"/>
              <a:gd name="connsiteY14" fmla="*/ 468122 h 762260"/>
              <a:gd name="connsiteX15" fmla="*/ 119743 w 1657481"/>
              <a:gd name="connsiteY15" fmla="*/ 315722 h 762260"/>
              <a:gd name="connsiteX0" fmla="*/ 0 w 1657481"/>
              <a:gd name="connsiteY0" fmla="*/ 98007 h 762260"/>
              <a:gd name="connsiteX1" fmla="*/ 239485 w 1657481"/>
              <a:gd name="connsiteY1" fmla="*/ 54465 h 762260"/>
              <a:gd name="connsiteX2" fmla="*/ 544285 w 1657481"/>
              <a:gd name="connsiteY2" fmla="*/ 108894 h 762260"/>
              <a:gd name="connsiteX3" fmla="*/ 859971 w 1657481"/>
              <a:gd name="connsiteY3" fmla="*/ 87122 h 762260"/>
              <a:gd name="connsiteX4" fmla="*/ 1219199 w 1657481"/>
              <a:gd name="connsiteY4" fmla="*/ 37 h 762260"/>
              <a:gd name="connsiteX5" fmla="*/ 1491342 w 1657481"/>
              <a:gd name="connsiteY5" fmla="*/ 76237 h 762260"/>
              <a:gd name="connsiteX6" fmla="*/ 1654628 w 1657481"/>
              <a:gd name="connsiteY6" fmla="*/ 76237 h 762260"/>
              <a:gd name="connsiteX7" fmla="*/ 1589314 w 1657481"/>
              <a:gd name="connsiteY7" fmla="*/ 293951 h 762260"/>
              <a:gd name="connsiteX8" fmla="*/ 1513114 w 1657481"/>
              <a:gd name="connsiteY8" fmla="*/ 424580 h 762260"/>
              <a:gd name="connsiteX9" fmla="*/ 1360714 w 1657481"/>
              <a:gd name="connsiteY9" fmla="*/ 576980 h 762260"/>
              <a:gd name="connsiteX10" fmla="*/ 1088571 w 1657481"/>
              <a:gd name="connsiteY10" fmla="*/ 718494 h 762260"/>
              <a:gd name="connsiteX11" fmla="*/ 849085 w 1657481"/>
              <a:gd name="connsiteY11" fmla="*/ 762037 h 762260"/>
              <a:gd name="connsiteX12" fmla="*/ 576942 w 1657481"/>
              <a:gd name="connsiteY12" fmla="*/ 729379 h 762260"/>
              <a:gd name="connsiteX13" fmla="*/ 370114 w 1657481"/>
              <a:gd name="connsiteY13" fmla="*/ 609636 h 762260"/>
              <a:gd name="connsiteX14" fmla="*/ 239484 w 1657481"/>
              <a:gd name="connsiteY14" fmla="*/ 468122 h 762260"/>
              <a:gd name="connsiteX15" fmla="*/ 119743 w 1657481"/>
              <a:gd name="connsiteY15" fmla="*/ 315722 h 762260"/>
              <a:gd name="connsiteX0" fmla="*/ 0 w 1657481"/>
              <a:gd name="connsiteY0" fmla="*/ 98007 h 762037"/>
              <a:gd name="connsiteX1" fmla="*/ 239485 w 1657481"/>
              <a:gd name="connsiteY1" fmla="*/ 54465 h 762037"/>
              <a:gd name="connsiteX2" fmla="*/ 544285 w 1657481"/>
              <a:gd name="connsiteY2" fmla="*/ 108894 h 762037"/>
              <a:gd name="connsiteX3" fmla="*/ 859971 w 1657481"/>
              <a:gd name="connsiteY3" fmla="*/ 87122 h 762037"/>
              <a:gd name="connsiteX4" fmla="*/ 1219199 w 1657481"/>
              <a:gd name="connsiteY4" fmla="*/ 37 h 762037"/>
              <a:gd name="connsiteX5" fmla="*/ 1491342 w 1657481"/>
              <a:gd name="connsiteY5" fmla="*/ 76237 h 762037"/>
              <a:gd name="connsiteX6" fmla="*/ 1654628 w 1657481"/>
              <a:gd name="connsiteY6" fmla="*/ 76237 h 762037"/>
              <a:gd name="connsiteX7" fmla="*/ 1589314 w 1657481"/>
              <a:gd name="connsiteY7" fmla="*/ 293951 h 762037"/>
              <a:gd name="connsiteX8" fmla="*/ 1513114 w 1657481"/>
              <a:gd name="connsiteY8" fmla="*/ 424580 h 762037"/>
              <a:gd name="connsiteX9" fmla="*/ 1360714 w 1657481"/>
              <a:gd name="connsiteY9" fmla="*/ 576980 h 762037"/>
              <a:gd name="connsiteX10" fmla="*/ 1088571 w 1657481"/>
              <a:gd name="connsiteY10" fmla="*/ 718494 h 762037"/>
              <a:gd name="connsiteX11" fmla="*/ 849085 w 1657481"/>
              <a:gd name="connsiteY11" fmla="*/ 762037 h 762037"/>
              <a:gd name="connsiteX12" fmla="*/ 555170 w 1657481"/>
              <a:gd name="connsiteY12" fmla="*/ 718494 h 762037"/>
              <a:gd name="connsiteX13" fmla="*/ 370114 w 1657481"/>
              <a:gd name="connsiteY13" fmla="*/ 609636 h 762037"/>
              <a:gd name="connsiteX14" fmla="*/ 239484 w 1657481"/>
              <a:gd name="connsiteY14" fmla="*/ 468122 h 762037"/>
              <a:gd name="connsiteX15" fmla="*/ 119743 w 1657481"/>
              <a:gd name="connsiteY15" fmla="*/ 315722 h 762037"/>
              <a:gd name="connsiteX0" fmla="*/ 0 w 1657481"/>
              <a:gd name="connsiteY0" fmla="*/ 98007 h 762037"/>
              <a:gd name="connsiteX1" fmla="*/ 239485 w 1657481"/>
              <a:gd name="connsiteY1" fmla="*/ 54465 h 762037"/>
              <a:gd name="connsiteX2" fmla="*/ 544285 w 1657481"/>
              <a:gd name="connsiteY2" fmla="*/ 108894 h 762037"/>
              <a:gd name="connsiteX3" fmla="*/ 859971 w 1657481"/>
              <a:gd name="connsiteY3" fmla="*/ 87122 h 762037"/>
              <a:gd name="connsiteX4" fmla="*/ 1219199 w 1657481"/>
              <a:gd name="connsiteY4" fmla="*/ 37 h 762037"/>
              <a:gd name="connsiteX5" fmla="*/ 1491342 w 1657481"/>
              <a:gd name="connsiteY5" fmla="*/ 76237 h 762037"/>
              <a:gd name="connsiteX6" fmla="*/ 1654628 w 1657481"/>
              <a:gd name="connsiteY6" fmla="*/ 76237 h 762037"/>
              <a:gd name="connsiteX7" fmla="*/ 1589314 w 1657481"/>
              <a:gd name="connsiteY7" fmla="*/ 293951 h 762037"/>
              <a:gd name="connsiteX8" fmla="*/ 1513114 w 1657481"/>
              <a:gd name="connsiteY8" fmla="*/ 424580 h 762037"/>
              <a:gd name="connsiteX9" fmla="*/ 1328057 w 1657481"/>
              <a:gd name="connsiteY9" fmla="*/ 609637 h 762037"/>
              <a:gd name="connsiteX10" fmla="*/ 1088571 w 1657481"/>
              <a:gd name="connsiteY10" fmla="*/ 718494 h 762037"/>
              <a:gd name="connsiteX11" fmla="*/ 849085 w 1657481"/>
              <a:gd name="connsiteY11" fmla="*/ 762037 h 762037"/>
              <a:gd name="connsiteX12" fmla="*/ 555170 w 1657481"/>
              <a:gd name="connsiteY12" fmla="*/ 718494 h 762037"/>
              <a:gd name="connsiteX13" fmla="*/ 370114 w 1657481"/>
              <a:gd name="connsiteY13" fmla="*/ 609636 h 762037"/>
              <a:gd name="connsiteX14" fmla="*/ 239484 w 1657481"/>
              <a:gd name="connsiteY14" fmla="*/ 468122 h 762037"/>
              <a:gd name="connsiteX15" fmla="*/ 119743 w 1657481"/>
              <a:gd name="connsiteY15" fmla="*/ 315722 h 762037"/>
              <a:gd name="connsiteX0" fmla="*/ 0 w 1657481"/>
              <a:gd name="connsiteY0" fmla="*/ 98007 h 762037"/>
              <a:gd name="connsiteX1" fmla="*/ 239485 w 1657481"/>
              <a:gd name="connsiteY1" fmla="*/ 54465 h 762037"/>
              <a:gd name="connsiteX2" fmla="*/ 544285 w 1657481"/>
              <a:gd name="connsiteY2" fmla="*/ 108894 h 762037"/>
              <a:gd name="connsiteX3" fmla="*/ 859971 w 1657481"/>
              <a:gd name="connsiteY3" fmla="*/ 87122 h 762037"/>
              <a:gd name="connsiteX4" fmla="*/ 1219199 w 1657481"/>
              <a:gd name="connsiteY4" fmla="*/ 37 h 762037"/>
              <a:gd name="connsiteX5" fmla="*/ 1491342 w 1657481"/>
              <a:gd name="connsiteY5" fmla="*/ 76237 h 762037"/>
              <a:gd name="connsiteX6" fmla="*/ 1654628 w 1657481"/>
              <a:gd name="connsiteY6" fmla="*/ 76237 h 762037"/>
              <a:gd name="connsiteX7" fmla="*/ 1589314 w 1657481"/>
              <a:gd name="connsiteY7" fmla="*/ 293951 h 762037"/>
              <a:gd name="connsiteX8" fmla="*/ 1513114 w 1657481"/>
              <a:gd name="connsiteY8" fmla="*/ 424580 h 762037"/>
              <a:gd name="connsiteX9" fmla="*/ 1328057 w 1657481"/>
              <a:gd name="connsiteY9" fmla="*/ 609637 h 762037"/>
              <a:gd name="connsiteX10" fmla="*/ 1088571 w 1657481"/>
              <a:gd name="connsiteY10" fmla="*/ 718494 h 762037"/>
              <a:gd name="connsiteX11" fmla="*/ 849085 w 1657481"/>
              <a:gd name="connsiteY11" fmla="*/ 762037 h 762037"/>
              <a:gd name="connsiteX12" fmla="*/ 555170 w 1657481"/>
              <a:gd name="connsiteY12" fmla="*/ 718494 h 762037"/>
              <a:gd name="connsiteX13" fmla="*/ 370114 w 1657481"/>
              <a:gd name="connsiteY13" fmla="*/ 609636 h 762037"/>
              <a:gd name="connsiteX14" fmla="*/ 239484 w 1657481"/>
              <a:gd name="connsiteY14" fmla="*/ 468122 h 762037"/>
              <a:gd name="connsiteX15" fmla="*/ 76200 w 1657481"/>
              <a:gd name="connsiteY15" fmla="*/ 283065 h 762037"/>
              <a:gd name="connsiteX0" fmla="*/ 0 w 1657481"/>
              <a:gd name="connsiteY0" fmla="*/ 98007 h 762037"/>
              <a:gd name="connsiteX1" fmla="*/ 239485 w 1657481"/>
              <a:gd name="connsiteY1" fmla="*/ 54465 h 762037"/>
              <a:gd name="connsiteX2" fmla="*/ 544285 w 1657481"/>
              <a:gd name="connsiteY2" fmla="*/ 108894 h 762037"/>
              <a:gd name="connsiteX3" fmla="*/ 859971 w 1657481"/>
              <a:gd name="connsiteY3" fmla="*/ 87122 h 762037"/>
              <a:gd name="connsiteX4" fmla="*/ 1219199 w 1657481"/>
              <a:gd name="connsiteY4" fmla="*/ 37 h 762037"/>
              <a:gd name="connsiteX5" fmla="*/ 1491342 w 1657481"/>
              <a:gd name="connsiteY5" fmla="*/ 76237 h 762037"/>
              <a:gd name="connsiteX6" fmla="*/ 1654628 w 1657481"/>
              <a:gd name="connsiteY6" fmla="*/ 76237 h 762037"/>
              <a:gd name="connsiteX7" fmla="*/ 1589314 w 1657481"/>
              <a:gd name="connsiteY7" fmla="*/ 293951 h 762037"/>
              <a:gd name="connsiteX8" fmla="*/ 1513114 w 1657481"/>
              <a:gd name="connsiteY8" fmla="*/ 424580 h 762037"/>
              <a:gd name="connsiteX9" fmla="*/ 1328057 w 1657481"/>
              <a:gd name="connsiteY9" fmla="*/ 609637 h 762037"/>
              <a:gd name="connsiteX10" fmla="*/ 1088571 w 1657481"/>
              <a:gd name="connsiteY10" fmla="*/ 718494 h 762037"/>
              <a:gd name="connsiteX11" fmla="*/ 849085 w 1657481"/>
              <a:gd name="connsiteY11" fmla="*/ 762037 h 762037"/>
              <a:gd name="connsiteX12" fmla="*/ 555170 w 1657481"/>
              <a:gd name="connsiteY12" fmla="*/ 718494 h 762037"/>
              <a:gd name="connsiteX13" fmla="*/ 370114 w 1657481"/>
              <a:gd name="connsiteY13" fmla="*/ 609636 h 762037"/>
              <a:gd name="connsiteX14" fmla="*/ 239484 w 1657481"/>
              <a:gd name="connsiteY14" fmla="*/ 500779 h 762037"/>
              <a:gd name="connsiteX15" fmla="*/ 76200 w 1657481"/>
              <a:gd name="connsiteY15" fmla="*/ 283065 h 762037"/>
              <a:gd name="connsiteX0" fmla="*/ 0 w 1733880"/>
              <a:gd name="connsiteY0" fmla="*/ 98007 h 762037"/>
              <a:gd name="connsiteX1" fmla="*/ 239485 w 1733880"/>
              <a:gd name="connsiteY1" fmla="*/ 54465 h 762037"/>
              <a:gd name="connsiteX2" fmla="*/ 544285 w 1733880"/>
              <a:gd name="connsiteY2" fmla="*/ 108894 h 762037"/>
              <a:gd name="connsiteX3" fmla="*/ 859971 w 1733880"/>
              <a:gd name="connsiteY3" fmla="*/ 87122 h 762037"/>
              <a:gd name="connsiteX4" fmla="*/ 1219199 w 1733880"/>
              <a:gd name="connsiteY4" fmla="*/ 37 h 762037"/>
              <a:gd name="connsiteX5" fmla="*/ 1491342 w 1733880"/>
              <a:gd name="connsiteY5" fmla="*/ 76237 h 762037"/>
              <a:gd name="connsiteX6" fmla="*/ 1732394 w 1733880"/>
              <a:gd name="connsiteY6" fmla="*/ 76236 h 762037"/>
              <a:gd name="connsiteX7" fmla="*/ 1589314 w 1733880"/>
              <a:gd name="connsiteY7" fmla="*/ 293951 h 762037"/>
              <a:gd name="connsiteX8" fmla="*/ 1513114 w 1733880"/>
              <a:gd name="connsiteY8" fmla="*/ 424580 h 762037"/>
              <a:gd name="connsiteX9" fmla="*/ 1328057 w 1733880"/>
              <a:gd name="connsiteY9" fmla="*/ 609637 h 762037"/>
              <a:gd name="connsiteX10" fmla="*/ 1088571 w 1733880"/>
              <a:gd name="connsiteY10" fmla="*/ 718494 h 762037"/>
              <a:gd name="connsiteX11" fmla="*/ 849085 w 1733880"/>
              <a:gd name="connsiteY11" fmla="*/ 762037 h 762037"/>
              <a:gd name="connsiteX12" fmla="*/ 555170 w 1733880"/>
              <a:gd name="connsiteY12" fmla="*/ 718494 h 762037"/>
              <a:gd name="connsiteX13" fmla="*/ 370114 w 1733880"/>
              <a:gd name="connsiteY13" fmla="*/ 609636 h 762037"/>
              <a:gd name="connsiteX14" fmla="*/ 239484 w 1733880"/>
              <a:gd name="connsiteY14" fmla="*/ 500779 h 762037"/>
              <a:gd name="connsiteX15" fmla="*/ 76200 w 1733880"/>
              <a:gd name="connsiteY15" fmla="*/ 283065 h 762037"/>
              <a:gd name="connsiteX0" fmla="*/ 0 w 1738259"/>
              <a:gd name="connsiteY0" fmla="*/ 98007 h 762037"/>
              <a:gd name="connsiteX1" fmla="*/ 239485 w 1738259"/>
              <a:gd name="connsiteY1" fmla="*/ 54465 h 762037"/>
              <a:gd name="connsiteX2" fmla="*/ 544285 w 1738259"/>
              <a:gd name="connsiteY2" fmla="*/ 108894 h 762037"/>
              <a:gd name="connsiteX3" fmla="*/ 859971 w 1738259"/>
              <a:gd name="connsiteY3" fmla="*/ 87122 h 762037"/>
              <a:gd name="connsiteX4" fmla="*/ 1219199 w 1738259"/>
              <a:gd name="connsiteY4" fmla="*/ 37 h 762037"/>
              <a:gd name="connsiteX5" fmla="*/ 1491342 w 1738259"/>
              <a:gd name="connsiteY5" fmla="*/ 76237 h 762037"/>
              <a:gd name="connsiteX6" fmla="*/ 1732394 w 1738259"/>
              <a:gd name="connsiteY6" fmla="*/ 76236 h 762037"/>
              <a:gd name="connsiteX7" fmla="*/ 1651528 w 1738259"/>
              <a:gd name="connsiteY7" fmla="*/ 277545 h 762037"/>
              <a:gd name="connsiteX8" fmla="*/ 1513114 w 1738259"/>
              <a:gd name="connsiteY8" fmla="*/ 424580 h 762037"/>
              <a:gd name="connsiteX9" fmla="*/ 1328057 w 1738259"/>
              <a:gd name="connsiteY9" fmla="*/ 609637 h 762037"/>
              <a:gd name="connsiteX10" fmla="*/ 1088571 w 1738259"/>
              <a:gd name="connsiteY10" fmla="*/ 718494 h 762037"/>
              <a:gd name="connsiteX11" fmla="*/ 849085 w 1738259"/>
              <a:gd name="connsiteY11" fmla="*/ 762037 h 762037"/>
              <a:gd name="connsiteX12" fmla="*/ 555170 w 1738259"/>
              <a:gd name="connsiteY12" fmla="*/ 718494 h 762037"/>
              <a:gd name="connsiteX13" fmla="*/ 370114 w 1738259"/>
              <a:gd name="connsiteY13" fmla="*/ 609636 h 762037"/>
              <a:gd name="connsiteX14" fmla="*/ 239484 w 1738259"/>
              <a:gd name="connsiteY14" fmla="*/ 500779 h 762037"/>
              <a:gd name="connsiteX15" fmla="*/ 76200 w 1738259"/>
              <a:gd name="connsiteY15" fmla="*/ 283065 h 762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738259" h="762037">
                <a:moveTo>
                  <a:pt x="0" y="98007"/>
                </a:moveTo>
                <a:cubicBezTo>
                  <a:pt x="65314" y="61721"/>
                  <a:pt x="148771" y="52651"/>
                  <a:pt x="239485" y="54465"/>
                </a:cubicBezTo>
                <a:cubicBezTo>
                  <a:pt x="330199" y="56279"/>
                  <a:pt x="440871" y="103451"/>
                  <a:pt x="544285" y="108894"/>
                </a:cubicBezTo>
                <a:cubicBezTo>
                  <a:pt x="647699" y="114337"/>
                  <a:pt x="747485" y="105265"/>
                  <a:pt x="859971" y="87122"/>
                </a:cubicBezTo>
                <a:cubicBezTo>
                  <a:pt x="972457" y="68979"/>
                  <a:pt x="1113971" y="1851"/>
                  <a:pt x="1219199" y="37"/>
                </a:cubicBezTo>
                <a:cubicBezTo>
                  <a:pt x="1324428" y="-1777"/>
                  <a:pt x="1405810" y="63537"/>
                  <a:pt x="1491342" y="76237"/>
                </a:cubicBezTo>
                <a:cubicBezTo>
                  <a:pt x="1576874" y="88937"/>
                  <a:pt x="1705696" y="42685"/>
                  <a:pt x="1732394" y="76236"/>
                </a:cubicBezTo>
                <a:cubicBezTo>
                  <a:pt x="1759092" y="109787"/>
                  <a:pt x="1688075" y="219488"/>
                  <a:pt x="1651528" y="277545"/>
                </a:cubicBezTo>
                <a:cubicBezTo>
                  <a:pt x="1614981" y="335602"/>
                  <a:pt x="1567026" y="369231"/>
                  <a:pt x="1513114" y="424580"/>
                </a:cubicBezTo>
                <a:cubicBezTo>
                  <a:pt x="1459202" y="479929"/>
                  <a:pt x="1398814" y="560651"/>
                  <a:pt x="1328057" y="609637"/>
                </a:cubicBezTo>
                <a:cubicBezTo>
                  <a:pt x="1257300" y="658623"/>
                  <a:pt x="1168400" y="693094"/>
                  <a:pt x="1088571" y="718494"/>
                </a:cubicBezTo>
                <a:cubicBezTo>
                  <a:pt x="1008742" y="743894"/>
                  <a:pt x="937985" y="762037"/>
                  <a:pt x="849085" y="762037"/>
                </a:cubicBezTo>
                <a:cubicBezTo>
                  <a:pt x="760185" y="762037"/>
                  <a:pt x="634999" y="743894"/>
                  <a:pt x="555170" y="718494"/>
                </a:cubicBezTo>
                <a:cubicBezTo>
                  <a:pt x="475342" y="693094"/>
                  <a:pt x="422728" y="645922"/>
                  <a:pt x="370114" y="609636"/>
                </a:cubicBezTo>
                <a:cubicBezTo>
                  <a:pt x="317500" y="573350"/>
                  <a:pt x="288470" y="555207"/>
                  <a:pt x="239484" y="500779"/>
                </a:cubicBezTo>
                <a:cubicBezTo>
                  <a:pt x="190498" y="446351"/>
                  <a:pt x="108857" y="332958"/>
                  <a:pt x="76200" y="283065"/>
                </a:cubicBezTo>
              </a:path>
            </a:pathLst>
          </a:custGeom>
          <a:gradFill flip="none" rotWithShape="1">
            <a:gsLst>
              <a:gs pos="0">
                <a:srgbClr val="00B0F0">
                  <a:shade val="30000"/>
                  <a:satMod val="115000"/>
                </a:srgbClr>
              </a:gs>
              <a:gs pos="50000">
                <a:srgbClr val="00B0F0">
                  <a:shade val="67500"/>
                  <a:satMod val="115000"/>
                </a:srgbClr>
              </a:gs>
              <a:gs pos="100000">
                <a:srgbClr val="00B0F0">
                  <a:shade val="100000"/>
                  <a:satMod val="115000"/>
                </a:srgbClr>
              </a:gs>
            </a:gsLst>
            <a:lin ang="162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4" name="Freeform 73"/>
          <p:cNvSpPr/>
          <p:nvPr/>
        </p:nvSpPr>
        <p:spPr>
          <a:xfrm>
            <a:off x="7588531" y="2643592"/>
            <a:ext cx="935362" cy="295940"/>
          </a:xfrm>
          <a:custGeom>
            <a:avLst/>
            <a:gdLst>
              <a:gd name="connsiteX0" fmla="*/ 0 w 1678283"/>
              <a:gd name="connsiteY0" fmla="*/ 130665 h 763262"/>
              <a:gd name="connsiteX1" fmla="*/ 217714 w 1678283"/>
              <a:gd name="connsiteY1" fmla="*/ 54465 h 763262"/>
              <a:gd name="connsiteX2" fmla="*/ 522514 w 1678283"/>
              <a:gd name="connsiteY2" fmla="*/ 108894 h 763262"/>
              <a:gd name="connsiteX3" fmla="*/ 838200 w 1678283"/>
              <a:gd name="connsiteY3" fmla="*/ 87122 h 763262"/>
              <a:gd name="connsiteX4" fmla="*/ 1197428 w 1678283"/>
              <a:gd name="connsiteY4" fmla="*/ 37 h 763262"/>
              <a:gd name="connsiteX5" fmla="*/ 1469571 w 1678283"/>
              <a:gd name="connsiteY5" fmla="*/ 76237 h 763262"/>
              <a:gd name="connsiteX6" fmla="*/ 1676400 w 1678283"/>
              <a:gd name="connsiteY6" fmla="*/ 76237 h 763262"/>
              <a:gd name="connsiteX7" fmla="*/ 1567543 w 1678283"/>
              <a:gd name="connsiteY7" fmla="*/ 272180 h 763262"/>
              <a:gd name="connsiteX8" fmla="*/ 1491343 w 1678283"/>
              <a:gd name="connsiteY8" fmla="*/ 424580 h 763262"/>
              <a:gd name="connsiteX9" fmla="*/ 1251857 w 1678283"/>
              <a:gd name="connsiteY9" fmla="*/ 631408 h 763262"/>
              <a:gd name="connsiteX10" fmla="*/ 1066800 w 1678283"/>
              <a:gd name="connsiteY10" fmla="*/ 718494 h 763262"/>
              <a:gd name="connsiteX11" fmla="*/ 827314 w 1678283"/>
              <a:gd name="connsiteY11" fmla="*/ 762037 h 763262"/>
              <a:gd name="connsiteX12" fmla="*/ 544285 w 1678283"/>
              <a:gd name="connsiteY12" fmla="*/ 740265 h 763262"/>
              <a:gd name="connsiteX13" fmla="*/ 326571 w 1678283"/>
              <a:gd name="connsiteY13" fmla="*/ 631408 h 763262"/>
              <a:gd name="connsiteX14" fmla="*/ 174171 w 1678283"/>
              <a:gd name="connsiteY14" fmla="*/ 468122 h 763262"/>
              <a:gd name="connsiteX15" fmla="*/ 65314 w 1678283"/>
              <a:gd name="connsiteY15" fmla="*/ 315722 h 763262"/>
              <a:gd name="connsiteX0" fmla="*/ 0 w 1678283"/>
              <a:gd name="connsiteY0" fmla="*/ 130665 h 763262"/>
              <a:gd name="connsiteX1" fmla="*/ 217714 w 1678283"/>
              <a:gd name="connsiteY1" fmla="*/ 54465 h 763262"/>
              <a:gd name="connsiteX2" fmla="*/ 522514 w 1678283"/>
              <a:gd name="connsiteY2" fmla="*/ 108894 h 763262"/>
              <a:gd name="connsiteX3" fmla="*/ 838200 w 1678283"/>
              <a:gd name="connsiteY3" fmla="*/ 87122 h 763262"/>
              <a:gd name="connsiteX4" fmla="*/ 1197428 w 1678283"/>
              <a:gd name="connsiteY4" fmla="*/ 37 h 763262"/>
              <a:gd name="connsiteX5" fmla="*/ 1469571 w 1678283"/>
              <a:gd name="connsiteY5" fmla="*/ 76237 h 763262"/>
              <a:gd name="connsiteX6" fmla="*/ 1676400 w 1678283"/>
              <a:gd name="connsiteY6" fmla="*/ 76237 h 763262"/>
              <a:gd name="connsiteX7" fmla="*/ 1567543 w 1678283"/>
              <a:gd name="connsiteY7" fmla="*/ 293951 h 763262"/>
              <a:gd name="connsiteX8" fmla="*/ 1491343 w 1678283"/>
              <a:gd name="connsiteY8" fmla="*/ 424580 h 763262"/>
              <a:gd name="connsiteX9" fmla="*/ 1251857 w 1678283"/>
              <a:gd name="connsiteY9" fmla="*/ 631408 h 763262"/>
              <a:gd name="connsiteX10" fmla="*/ 1066800 w 1678283"/>
              <a:gd name="connsiteY10" fmla="*/ 718494 h 763262"/>
              <a:gd name="connsiteX11" fmla="*/ 827314 w 1678283"/>
              <a:gd name="connsiteY11" fmla="*/ 762037 h 763262"/>
              <a:gd name="connsiteX12" fmla="*/ 544285 w 1678283"/>
              <a:gd name="connsiteY12" fmla="*/ 740265 h 763262"/>
              <a:gd name="connsiteX13" fmla="*/ 326571 w 1678283"/>
              <a:gd name="connsiteY13" fmla="*/ 631408 h 763262"/>
              <a:gd name="connsiteX14" fmla="*/ 174171 w 1678283"/>
              <a:gd name="connsiteY14" fmla="*/ 468122 h 763262"/>
              <a:gd name="connsiteX15" fmla="*/ 65314 w 1678283"/>
              <a:gd name="connsiteY15" fmla="*/ 315722 h 763262"/>
              <a:gd name="connsiteX0" fmla="*/ 0 w 1635710"/>
              <a:gd name="connsiteY0" fmla="*/ 130665 h 763262"/>
              <a:gd name="connsiteX1" fmla="*/ 217714 w 1635710"/>
              <a:gd name="connsiteY1" fmla="*/ 54465 h 763262"/>
              <a:gd name="connsiteX2" fmla="*/ 522514 w 1635710"/>
              <a:gd name="connsiteY2" fmla="*/ 108894 h 763262"/>
              <a:gd name="connsiteX3" fmla="*/ 838200 w 1635710"/>
              <a:gd name="connsiteY3" fmla="*/ 87122 h 763262"/>
              <a:gd name="connsiteX4" fmla="*/ 1197428 w 1635710"/>
              <a:gd name="connsiteY4" fmla="*/ 37 h 763262"/>
              <a:gd name="connsiteX5" fmla="*/ 1469571 w 1635710"/>
              <a:gd name="connsiteY5" fmla="*/ 76237 h 763262"/>
              <a:gd name="connsiteX6" fmla="*/ 1632857 w 1635710"/>
              <a:gd name="connsiteY6" fmla="*/ 76237 h 763262"/>
              <a:gd name="connsiteX7" fmla="*/ 1567543 w 1635710"/>
              <a:gd name="connsiteY7" fmla="*/ 293951 h 763262"/>
              <a:gd name="connsiteX8" fmla="*/ 1491343 w 1635710"/>
              <a:gd name="connsiteY8" fmla="*/ 424580 h 763262"/>
              <a:gd name="connsiteX9" fmla="*/ 1251857 w 1635710"/>
              <a:gd name="connsiteY9" fmla="*/ 631408 h 763262"/>
              <a:gd name="connsiteX10" fmla="*/ 1066800 w 1635710"/>
              <a:gd name="connsiteY10" fmla="*/ 718494 h 763262"/>
              <a:gd name="connsiteX11" fmla="*/ 827314 w 1635710"/>
              <a:gd name="connsiteY11" fmla="*/ 762037 h 763262"/>
              <a:gd name="connsiteX12" fmla="*/ 544285 w 1635710"/>
              <a:gd name="connsiteY12" fmla="*/ 740265 h 763262"/>
              <a:gd name="connsiteX13" fmla="*/ 326571 w 1635710"/>
              <a:gd name="connsiteY13" fmla="*/ 631408 h 763262"/>
              <a:gd name="connsiteX14" fmla="*/ 174171 w 1635710"/>
              <a:gd name="connsiteY14" fmla="*/ 468122 h 763262"/>
              <a:gd name="connsiteX15" fmla="*/ 65314 w 1635710"/>
              <a:gd name="connsiteY15" fmla="*/ 315722 h 763262"/>
              <a:gd name="connsiteX0" fmla="*/ 0 w 1635710"/>
              <a:gd name="connsiteY0" fmla="*/ 130665 h 763262"/>
              <a:gd name="connsiteX1" fmla="*/ 217714 w 1635710"/>
              <a:gd name="connsiteY1" fmla="*/ 54465 h 763262"/>
              <a:gd name="connsiteX2" fmla="*/ 522514 w 1635710"/>
              <a:gd name="connsiteY2" fmla="*/ 108894 h 763262"/>
              <a:gd name="connsiteX3" fmla="*/ 838200 w 1635710"/>
              <a:gd name="connsiteY3" fmla="*/ 87122 h 763262"/>
              <a:gd name="connsiteX4" fmla="*/ 1197428 w 1635710"/>
              <a:gd name="connsiteY4" fmla="*/ 37 h 763262"/>
              <a:gd name="connsiteX5" fmla="*/ 1469571 w 1635710"/>
              <a:gd name="connsiteY5" fmla="*/ 76237 h 763262"/>
              <a:gd name="connsiteX6" fmla="*/ 1632857 w 1635710"/>
              <a:gd name="connsiteY6" fmla="*/ 76237 h 763262"/>
              <a:gd name="connsiteX7" fmla="*/ 1567543 w 1635710"/>
              <a:gd name="connsiteY7" fmla="*/ 293951 h 763262"/>
              <a:gd name="connsiteX8" fmla="*/ 1491343 w 1635710"/>
              <a:gd name="connsiteY8" fmla="*/ 424580 h 763262"/>
              <a:gd name="connsiteX9" fmla="*/ 1338943 w 1635710"/>
              <a:gd name="connsiteY9" fmla="*/ 576980 h 763262"/>
              <a:gd name="connsiteX10" fmla="*/ 1066800 w 1635710"/>
              <a:gd name="connsiteY10" fmla="*/ 718494 h 763262"/>
              <a:gd name="connsiteX11" fmla="*/ 827314 w 1635710"/>
              <a:gd name="connsiteY11" fmla="*/ 762037 h 763262"/>
              <a:gd name="connsiteX12" fmla="*/ 544285 w 1635710"/>
              <a:gd name="connsiteY12" fmla="*/ 740265 h 763262"/>
              <a:gd name="connsiteX13" fmla="*/ 326571 w 1635710"/>
              <a:gd name="connsiteY13" fmla="*/ 631408 h 763262"/>
              <a:gd name="connsiteX14" fmla="*/ 174171 w 1635710"/>
              <a:gd name="connsiteY14" fmla="*/ 468122 h 763262"/>
              <a:gd name="connsiteX15" fmla="*/ 65314 w 1635710"/>
              <a:gd name="connsiteY15" fmla="*/ 315722 h 763262"/>
              <a:gd name="connsiteX0" fmla="*/ 0 w 1635710"/>
              <a:gd name="connsiteY0" fmla="*/ 130665 h 762208"/>
              <a:gd name="connsiteX1" fmla="*/ 217714 w 1635710"/>
              <a:gd name="connsiteY1" fmla="*/ 54465 h 762208"/>
              <a:gd name="connsiteX2" fmla="*/ 522514 w 1635710"/>
              <a:gd name="connsiteY2" fmla="*/ 108894 h 762208"/>
              <a:gd name="connsiteX3" fmla="*/ 838200 w 1635710"/>
              <a:gd name="connsiteY3" fmla="*/ 87122 h 762208"/>
              <a:gd name="connsiteX4" fmla="*/ 1197428 w 1635710"/>
              <a:gd name="connsiteY4" fmla="*/ 37 h 762208"/>
              <a:gd name="connsiteX5" fmla="*/ 1469571 w 1635710"/>
              <a:gd name="connsiteY5" fmla="*/ 76237 h 762208"/>
              <a:gd name="connsiteX6" fmla="*/ 1632857 w 1635710"/>
              <a:gd name="connsiteY6" fmla="*/ 76237 h 762208"/>
              <a:gd name="connsiteX7" fmla="*/ 1567543 w 1635710"/>
              <a:gd name="connsiteY7" fmla="*/ 293951 h 762208"/>
              <a:gd name="connsiteX8" fmla="*/ 1491343 w 1635710"/>
              <a:gd name="connsiteY8" fmla="*/ 424580 h 762208"/>
              <a:gd name="connsiteX9" fmla="*/ 1338943 w 1635710"/>
              <a:gd name="connsiteY9" fmla="*/ 576980 h 762208"/>
              <a:gd name="connsiteX10" fmla="*/ 1066800 w 1635710"/>
              <a:gd name="connsiteY10" fmla="*/ 718494 h 762208"/>
              <a:gd name="connsiteX11" fmla="*/ 827314 w 1635710"/>
              <a:gd name="connsiteY11" fmla="*/ 762037 h 762208"/>
              <a:gd name="connsiteX12" fmla="*/ 555171 w 1635710"/>
              <a:gd name="connsiteY12" fmla="*/ 729379 h 762208"/>
              <a:gd name="connsiteX13" fmla="*/ 326571 w 1635710"/>
              <a:gd name="connsiteY13" fmla="*/ 631408 h 762208"/>
              <a:gd name="connsiteX14" fmla="*/ 174171 w 1635710"/>
              <a:gd name="connsiteY14" fmla="*/ 468122 h 762208"/>
              <a:gd name="connsiteX15" fmla="*/ 65314 w 1635710"/>
              <a:gd name="connsiteY15" fmla="*/ 315722 h 762208"/>
              <a:gd name="connsiteX0" fmla="*/ 0 w 1635710"/>
              <a:gd name="connsiteY0" fmla="*/ 130665 h 762350"/>
              <a:gd name="connsiteX1" fmla="*/ 217714 w 1635710"/>
              <a:gd name="connsiteY1" fmla="*/ 54465 h 762350"/>
              <a:gd name="connsiteX2" fmla="*/ 522514 w 1635710"/>
              <a:gd name="connsiteY2" fmla="*/ 108894 h 762350"/>
              <a:gd name="connsiteX3" fmla="*/ 838200 w 1635710"/>
              <a:gd name="connsiteY3" fmla="*/ 87122 h 762350"/>
              <a:gd name="connsiteX4" fmla="*/ 1197428 w 1635710"/>
              <a:gd name="connsiteY4" fmla="*/ 37 h 762350"/>
              <a:gd name="connsiteX5" fmla="*/ 1469571 w 1635710"/>
              <a:gd name="connsiteY5" fmla="*/ 76237 h 762350"/>
              <a:gd name="connsiteX6" fmla="*/ 1632857 w 1635710"/>
              <a:gd name="connsiteY6" fmla="*/ 76237 h 762350"/>
              <a:gd name="connsiteX7" fmla="*/ 1567543 w 1635710"/>
              <a:gd name="connsiteY7" fmla="*/ 293951 h 762350"/>
              <a:gd name="connsiteX8" fmla="*/ 1491343 w 1635710"/>
              <a:gd name="connsiteY8" fmla="*/ 424580 h 762350"/>
              <a:gd name="connsiteX9" fmla="*/ 1338943 w 1635710"/>
              <a:gd name="connsiteY9" fmla="*/ 576980 h 762350"/>
              <a:gd name="connsiteX10" fmla="*/ 1066800 w 1635710"/>
              <a:gd name="connsiteY10" fmla="*/ 718494 h 762350"/>
              <a:gd name="connsiteX11" fmla="*/ 827314 w 1635710"/>
              <a:gd name="connsiteY11" fmla="*/ 762037 h 762350"/>
              <a:gd name="connsiteX12" fmla="*/ 555171 w 1635710"/>
              <a:gd name="connsiteY12" fmla="*/ 729379 h 762350"/>
              <a:gd name="connsiteX13" fmla="*/ 348343 w 1635710"/>
              <a:gd name="connsiteY13" fmla="*/ 587865 h 762350"/>
              <a:gd name="connsiteX14" fmla="*/ 174171 w 1635710"/>
              <a:gd name="connsiteY14" fmla="*/ 468122 h 762350"/>
              <a:gd name="connsiteX15" fmla="*/ 65314 w 1635710"/>
              <a:gd name="connsiteY15" fmla="*/ 315722 h 762350"/>
              <a:gd name="connsiteX0" fmla="*/ 0 w 1635710"/>
              <a:gd name="connsiteY0" fmla="*/ 130665 h 762350"/>
              <a:gd name="connsiteX1" fmla="*/ 217714 w 1635710"/>
              <a:gd name="connsiteY1" fmla="*/ 54465 h 762350"/>
              <a:gd name="connsiteX2" fmla="*/ 522514 w 1635710"/>
              <a:gd name="connsiteY2" fmla="*/ 108894 h 762350"/>
              <a:gd name="connsiteX3" fmla="*/ 838200 w 1635710"/>
              <a:gd name="connsiteY3" fmla="*/ 87122 h 762350"/>
              <a:gd name="connsiteX4" fmla="*/ 1197428 w 1635710"/>
              <a:gd name="connsiteY4" fmla="*/ 37 h 762350"/>
              <a:gd name="connsiteX5" fmla="*/ 1469571 w 1635710"/>
              <a:gd name="connsiteY5" fmla="*/ 76237 h 762350"/>
              <a:gd name="connsiteX6" fmla="*/ 1632857 w 1635710"/>
              <a:gd name="connsiteY6" fmla="*/ 76237 h 762350"/>
              <a:gd name="connsiteX7" fmla="*/ 1567543 w 1635710"/>
              <a:gd name="connsiteY7" fmla="*/ 293951 h 762350"/>
              <a:gd name="connsiteX8" fmla="*/ 1491343 w 1635710"/>
              <a:gd name="connsiteY8" fmla="*/ 424580 h 762350"/>
              <a:gd name="connsiteX9" fmla="*/ 1338943 w 1635710"/>
              <a:gd name="connsiteY9" fmla="*/ 576980 h 762350"/>
              <a:gd name="connsiteX10" fmla="*/ 1066800 w 1635710"/>
              <a:gd name="connsiteY10" fmla="*/ 718494 h 762350"/>
              <a:gd name="connsiteX11" fmla="*/ 827314 w 1635710"/>
              <a:gd name="connsiteY11" fmla="*/ 762037 h 762350"/>
              <a:gd name="connsiteX12" fmla="*/ 555171 w 1635710"/>
              <a:gd name="connsiteY12" fmla="*/ 729379 h 762350"/>
              <a:gd name="connsiteX13" fmla="*/ 348343 w 1635710"/>
              <a:gd name="connsiteY13" fmla="*/ 587865 h 762350"/>
              <a:gd name="connsiteX14" fmla="*/ 206828 w 1635710"/>
              <a:gd name="connsiteY14" fmla="*/ 446350 h 762350"/>
              <a:gd name="connsiteX15" fmla="*/ 65314 w 1635710"/>
              <a:gd name="connsiteY15" fmla="*/ 315722 h 762350"/>
              <a:gd name="connsiteX0" fmla="*/ 0 w 1635710"/>
              <a:gd name="connsiteY0" fmla="*/ 130665 h 762350"/>
              <a:gd name="connsiteX1" fmla="*/ 217714 w 1635710"/>
              <a:gd name="connsiteY1" fmla="*/ 54465 h 762350"/>
              <a:gd name="connsiteX2" fmla="*/ 522514 w 1635710"/>
              <a:gd name="connsiteY2" fmla="*/ 108894 h 762350"/>
              <a:gd name="connsiteX3" fmla="*/ 838200 w 1635710"/>
              <a:gd name="connsiteY3" fmla="*/ 87122 h 762350"/>
              <a:gd name="connsiteX4" fmla="*/ 1197428 w 1635710"/>
              <a:gd name="connsiteY4" fmla="*/ 37 h 762350"/>
              <a:gd name="connsiteX5" fmla="*/ 1469571 w 1635710"/>
              <a:gd name="connsiteY5" fmla="*/ 76237 h 762350"/>
              <a:gd name="connsiteX6" fmla="*/ 1632857 w 1635710"/>
              <a:gd name="connsiteY6" fmla="*/ 76237 h 762350"/>
              <a:gd name="connsiteX7" fmla="*/ 1567543 w 1635710"/>
              <a:gd name="connsiteY7" fmla="*/ 293951 h 762350"/>
              <a:gd name="connsiteX8" fmla="*/ 1491343 w 1635710"/>
              <a:gd name="connsiteY8" fmla="*/ 424580 h 762350"/>
              <a:gd name="connsiteX9" fmla="*/ 1338943 w 1635710"/>
              <a:gd name="connsiteY9" fmla="*/ 576980 h 762350"/>
              <a:gd name="connsiteX10" fmla="*/ 1066800 w 1635710"/>
              <a:gd name="connsiteY10" fmla="*/ 718494 h 762350"/>
              <a:gd name="connsiteX11" fmla="*/ 827314 w 1635710"/>
              <a:gd name="connsiteY11" fmla="*/ 762037 h 762350"/>
              <a:gd name="connsiteX12" fmla="*/ 555171 w 1635710"/>
              <a:gd name="connsiteY12" fmla="*/ 729379 h 762350"/>
              <a:gd name="connsiteX13" fmla="*/ 348343 w 1635710"/>
              <a:gd name="connsiteY13" fmla="*/ 587865 h 762350"/>
              <a:gd name="connsiteX14" fmla="*/ 206828 w 1635710"/>
              <a:gd name="connsiteY14" fmla="*/ 446350 h 762350"/>
              <a:gd name="connsiteX15" fmla="*/ 87086 w 1635710"/>
              <a:gd name="connsiteY15" fmla="*/ 304837 h 762350"/>
              <a:gd name="connsiteX0" fmla="*/ 0 w 1613939"/>
              <a:gd name="connsiteY0" fmla="*/ 119779 h 762350"/>
              <a:gd name="connsiteX1" fmla="*/ 195943 w 1613939"/>
              <a:gd name="connsiteY1" fmla="*/ 54465 h 762350"/>
              <a:gd name="connsiteX2" fmla="*/ 500743 w 1613939"/>
              <a:gd name="connsiteY2" fmla="*/ 108894 h 762350"/>
              <a:gd name="connsiteX3" fmla="*/ 816429 w 1613939"/>
              <a:gd name="connsiteY3" fmla="*/ 87122 h 762350"/>
              <a:gd name="connsiteX4" fmla="*/ 1175657 w 1613939"/>
              <a:gd name="connsiteY4" fmla="*/ 37 h 762350"/>
              <a:gd name="connsiteX5" fmla="*/ 1447800 w 1613939"/>
              <a:gd name="connsiteY5" fmla="*/ 76237 h 762350"/>
              <a:gd name="connsiteX6" fmla="*/ 1611086 w 1613939"/>
              <a:gd name="connsiteY6" fmla="*/ 76237 h 762350"/>
              <a:gd name="connsiteX7" fmla="*/ 1545772 w 1613939"/>
              <a:gd name="connsiteY7" fmla="*/ 293951 h 762350"/>
              <a:gd name="connsiteX8" fmla="*/ 1469572 w 1613939"/>
              <a:gd name="connsiteY8" fmla="*/ 424580 h 762350"/>
              <a:gd name="connsiteX9" fmla="*/ 1317172 w 1613939"/>
              <a:gd name="connsiteY9" fmla="*/ 576980 h 762350"/>
              <a:gd name="connsiteX10" fmla="*/ 1045029 w 1613939"/>
              <a:gd name="connsiteY10" fmla="*/ 718494 h 762350"/>
              <a:gd name="connsiteX11" fmla="*/ 805543 w 1613939"/>
              <a:gd name="connsiteY11" fmla="*/ 762037 h 762350"/>
              <a:gd name="connsiteX12" fmla="*/ 533400 w 1613939"/>
              <a:gd name="connsiteY12" fmla="*/ 729379 h 762350"/>
              <a:gd name="connsiteX13" fmla="*/ 326572 w 1613939"/>
              <a:gd name="connsiteY13" fmla="*/ 587865 h 762350"/>
              <a:gd name="connsiteX14" fmla="*/ 185057 w 1613939"/>
              <a:gd name="connsiteY14" fmla="*/ 446350 h 762350"/>
              <a:gd name="connsiteX15" fmla="*/ 65315 w 1613939"/>
              <a:gd name="connsiteY15" fmla="*/ 304837 h 762350"/>
              <a:gd name="connsiteX0" fmla="*/ 0 w 1613939"/>
              <a:gd name="connsiteY0" fmla="*/ 119779 h 762350"/>
              <a:gd name="connsiteX1" fmla="*/ 195943 w 1613939"/>
              <a:gd name="connsiteY1" fmla="*/ 54465 h 762350"/>
              <a:gd name="connsiteX2" fmla="*/ 500743 w 1613939"/>
              <a:gd name="connsiteY2" fmla="*/ 108894 h 762350"/>
              <a:gd name="connsiteX3" fmla="*/ 816429 w 1613939"/>
              <a:gd name="connsiteY3" fmla="*/ 87122 h 762350"/>
              <a:gd name="connsiteX4" fmla="*/ 1175657 w 1613939"/>
              <a:gd name="connsiteY4" fmla="*/ 37 h 762350"/>
              <a:gd name="connsiteX5" fmla="*/ 1447800 w 1613939"/>
              <a:gd name="connsiteY5" fmla="*/ 76237 h 762350"/>
              <a:gd name="connsiteX6" fmla="*/ 1611086 w 1613939"/>
              <a:gd name="connsiteY6" fmla="*/ 76237 h 762350"/>
              <a:gd name="connsiteX7" fmla="*/ 1545772 w 1613939"/>
              <a:gd name="connsiteY7" fmla="*/ 293951 h 762350"/>
              <a:gd name="connsiteX8" fmla="*/ 1469572 w 1613939"/>
              <a:gd name="connsiteY8" fmla="*/ 424580 h 762350"/>
              <a:gd name="connsiteX9" fmla="*/ 1317172 w 1613939"/>
              <a:gd name="connsiteY9" fmla="*/ 576980 h 762350"/>
              <a:gd name="connsiteX10" fmla="*/ 1045029 w 1613939"/>
              <a:gd name="connsiteY10" fmla="*/ 718494 h 762350"/>
              <a:gd name="connsiteX11" fmla="*/ 805543 w 1613939"/>
              <a:gd name="connsiteY11" fmla="*/ 762037 h 762350"/>
              <a:gd name="connsiteX12" fmla="*/ 533400 w 1613939"/>
              <a:gd name="connsiteY12" fmla="*/ 729379 h 762350"/>
              <a:gd name="connsiteX13" fmla="*/ 326572 w 1613939"/>
              <a:gd name="connsiteY13" fmla="*/ 587865 h 762350"/>
              <a:gd name="connsiteX14" fmla="*/ 152400 w 1613939"/>
              <a:gd name="connsiteY14" fmla="*/ 468122 h 762350"/>
              <a:gd name="connsiteX15" fmla="*/ 65315 w 1613939"/>
              <a:gd name="connsiteY15" fmla="*/ 304837 h 762350"/>
              <a:gd name="connsiteX0" fmla="*/ 0 w 1613939"/>
              <a:gd name="connsiteY0" fmla="*/ 119779 h 762260"/>
              <a:gd name="connsiteX1" fmla="*/ 195943 w 1613939"/>
              <a:gd name="connsiteY1" fmla="*/ 54465 h 762260"/>
              <a:gd name="connsiteX2" fmla="*/ 500743 w 1613939"/>
              <a:gd name="connsiteY2" fmla="*/ 108894 h 762260"/>
              <a:gd name="connsiteX3" fmla="*/ 816429 w 1613939"/>
              <a:gd name="connsiteY3" fmla="*/ 87122 h 762260"/>
              <a:gd name="connsiteX4" fmla="*/ 1175657 w 1613939"/>
              <a:gd name="connsiteY4" fmla="*/ 37 h 762260"/>
              <a:gd name="connsiteX5" fmla="*/ 1447800 w 1613939"/>
              <a:gd name="connsiteY5" fmla="*/ 76237 h 762260"/>
              <a:gd name="connsiteX6" fmla="*/ 1611086 w 1613939"/>
              <a:gd name="connsiteY6" fmla="*/ 76237 h 762260"/>
              <a:gd name="connsiteX7" fmla="*/ 1545772 w 1613939"/>
              <a:gd name="connsiteY7" fmla="*/ 293951 h 762260"/>
              <a:gd name="connsiteX8" fmla="*/ 1469572 w 1613939"/>
              <a:gd name="connsiteY8" fmla="*/ 424580 h 762260"/>
              <a:gd name="connsiteX9" fmla="*/ 1317172 w 1613939"/>
              <a:gd name="connsiteY9" fmla="*/ 576980 h 762260"/>
              <a:gd name="connsiteX10" fmla="*/ 1045029 w 1613939"/>
              <a:gd name="connsiteY10" fmla="*/ 718494 h 762260"/>
              <a:gd name="connsiteX11" fmla="*/ 805543 w 1613939"/>
              <a:gd name="connsiteY11" fmla="*/ 762037 h 762260"/>
              <a:gd name="connsiteX12" fmla="*/ 533400 w 1613939"/>
              <a:gd name="connsiteY12" fmla="*/ 729379 h 762260"/>
              <a:gd name="connsiteX13" fmla="*/ 326572 w 1613939"/>
              <a:gd name="connsiteY13" fmla="*/ 609636 h 762260"/>
              <a:gd name="connsiteX14" fmla="*/ 152400 w 1613939"/>
              <a:gd name="connsiteY14" fmla="*/ 468122 h 762260"/>
              <a:gd name="connsiteX15" fmla="*/ 65315 w 1613939"/>
              <a:gd name="connsiteY15" fmla="*/ 304837 h 762260"/>
              <a:gd name="connsiteX0" fmla="*/ 0 w 1613939"/>
              <a:gd name="connsiteY0" fmla="*/ 119779 h 762260"/>
              <a:gd name="connsiteX1" fmla="*/ 195943 w 1613939"/>
              <a:gd name="connsiteY1" fmla="*/ 54465 h 762260"/>
              <a:gd name="connsiteX2" fmla="*/ 500743 w 1613939"/>
              <a:gd name="connsiteY2" fmla="*/ 108894 h 762260"/>
              <a:gd name="connsiteX3" fmla="*/ 816429 w 1613939"/>
              <a:gd name="connsiteY3" fmla="*/ 87122 h 762260"/>
              <a:gd name="connsiteX4" fmla="*/ 1175657 w 1613939"/>
              <a:gd name="connsiteY4" fmla="*/ 37 h 762260"/>
              <a:gd name="connsiteX5" fmla="*/ 1447800 w 1613939"/>
              <a:gd name="connsiteY5" fmla="*/ 76237 h 762260"/>
              <a:gd name="connsiteX6" fmla="*/ 1611086 w 1613939"/>
              <a:gd name="connsiteY6" fmla="*/ 76237 h 762260"/>
              <a:gd name="connsiteX7" fmla="*/ 1545772 w 1613939"/>
              <a:gd name="connsiteY7" fmla="*/ 293951 h 762260"/>
              <a:gd name="connsiteX8" fmla="*/ 1469572 w 1613939"/>
              <a:gd name="connsiteY8" fmla="*/ 424580 h 762260"/>
              <a:gd name="connsiteX9" fmla="*/ 1317172 w 1613939"/>
              <a:gd name="connsiteY9" fmla="*/ 576980 h 762260"/>
              <a:gd name="connsiteX10" fmla="*/ 1045029 w 1613939"/>
              <a:gd name="connsiteY10" fmla="*/ 718494 h 762260"/>
              <a:gd name="connsiteX11" fmla="*/ 805543 w 1613939"/>
              <a:gd name="connsiteY11" fmla="*/ 762037 h 762260"/>
              <a:gd name="connsiteX12" fmla="*/ 533400 w 1613939"/>
              <a:gd name="connsiteY12" fmla="*/ 729379 h 762260"/>
              <a:gd name="connsiteX13" fmla="*/ 326572 w 1613939"/>
              <a:gd name="connsiteY13" fmla="*/ 609636 h 762260"/>
              <a:gd name="connsiteX14" fmla="*/ 152400 w 1613939"/>
              <a:gd name="connsiteY14" fmla="*/ 468122 h 762260"/>
              <a:gd name="connsiteX15" fmla="*/ 21772 w 1613939"/>
              <a:gd name="connsiteY15" fmla="*/ 315722 h 762260"/>
              <a:gd name="connsiteX0" fmla="*/ 0 w 1668367"/>
              <a:gd name="connsiteY0" fmla="*/ 108893 h 762260"/>
              <a:gd name="connsiteX1" fmla="*/ 250371 w 1668367"/>
              <a:gd name="connsiteY1" fmla="*/ 54465 h 762260"/>
              <a:gd name="connsiteX2" fmla="*/ 555171 w 1668367"/>
              <a:gd name="connsiteY2" fmla="*/ 108894 h 762260"/>
              <a:gd name="connsiteX3" fmla="*/ 870857 w 1668367"/>
              <a:gd name="connsiteY3" fmla="*/ 87122 h 762260"/>
              <a:gd name="connsiteX4" fmla="*/ 1230085 w 1668367"/>
              <a:gd name="connsiteY4" fmla="*/ 37 h 762260"/>
              <a:gd name="connsiteX5" fmla="*/ 1502228 w 1668367"/>
              <a:gd name="connsiteY5" fmla="*/ 76237 h 762260"/>
              <a:gd name="connsiteX6" fmla="*/ 1665514 w 1668367"/>
              <a:gd name="connsiteY6" fmla="*/ 76237 h 762260"/>
              <a:gd name="connsiteX7" fmla="*/ 1600200 w 1668367"/>
              <a:gd name="connsiteY7" fmla="*/ 293951 h 762260"/>
              <a:gd name="connsiteX8" fmla="*/ 1524000 w 1668367"/>
              <a:gd name="connsiteY8" fmla="*/ 424580 h 762260"/>
              <a:gd name="connsiteX9" fmla="*/ 1371600 w 1668367"/>
              <a:gd name="connsiteY9" fmla="*/ 576980 h 762260"/>
              <a:gd name="connsiteX10" fmla="*/ 1099457 w 1668367"/>
              <a:gd name="connsiteY10" fmla="*/ 718494 h 762260"/>
              <a:gd name="connsiteX11" fmla="*/ 859971 w 1668367"/>
              <a:gd name="connsiteY11" fmla="*/ 762037 h 762260"/>
              <a:gd name="connsiteX12" fmla="*/ 587828 w 1668367"/>
              <a:gd name="connsiteY12" fmla="*/ 729379 h 762260"/>
              <a:gd name="connsiteX13" fmla="*/ 381000 w 1668367"/>
              <a:gd name="connsiteY13" fmla="*/ 609636 h 762260"/>
              <a:gd name="connsiteX14" fmla="*/ 206828 w 1668367"/>
              <a:gd name="connsiteY14" fmla="*/ 468122 h 762260"/>
              <a:gd name="connsiteX15" fmla="*/ 76200 w 1668367"/>
              <a:gd name="connsiteY15" fmla="*/ 315722 h 762260"/>
              <a:gd name="connsiteX0" fmla="*/ 0 w 1603053"/>
              <a:gd name="connsiteY0" fmla="*/ 108893 h 762260"/>
              <a:gd name="connsiteX1" fmla="*/ 185057 w 1603053"/>
              <a:gd name="connsiteY1" fmla="*/ 54465 h 762260"/>
              <a:gd name="connsiteX2" fmla="*/ 489857 w 1603053"/>
              <a:gd name="connsiteY2" fmla="*/ 108894 h 762260"/>
              <a:gd name="connsiteX3" fmla="*/ 805543 w 1603053"/>
              <a:gd name="connsiteY3" fmla="*/ 87122 h 762260"/>
              <a:gd name="connsiteX4" fmla="*/ 1164771 w 1603053"/>
              <a:gd name="connsiteY4" fmla="*/ 37 h 762260"/>
              <a:gd name="connsiteX5" fmla="*/ 1436914 w 1603053"/>
              <a:gd name="connsiteY5" fmla="*/ 76237 h 762260"/>
              <a:gd name="connsiteX6" fmla="*/ 1600200 w 1603053"/>
              <a:gd name="connsiteY6" fmla="*/ 76237 h 762260"/>
              <a:gd name="connsiteX7" fmla="*/ 1534886 w 1603053"/>
              <a:gd name="connsiteY7" fmla="*/ 293951 h 762260"/>
              <a:gd name="connsiteX8" fmla="*/ 1458686 w 1603053"/>
              <a:gd name="connsiteY8" fmla="*/ 424580 h 762260"/>
              <a:gd name="connsiteX9" fmla="*/ 1306286 w 1603053"/>
              <a:gd name="connsiteY9" fmla="*/ 576980 h 762260"/>
              <a:gd name="connsiteX10" fmla="*/ 1034143 w 1603053"/>
              <a:gd name="connsiteY10" fmla="*/ 718494 h 762260"/>
              <a:gd name="connsiteX11" fmla="*/ 794657 w 1603053"/>
              <a:gd name="connsiteY11" fmla="*/ 762037 h 762260"/>
              <a:gd name="connsiteX12" fmla="*/ 522514 w 1603053"/>
              <a:gd name="connsiteY12" fmla="*/ 729379 h 762260"/>
              <a:gd name="connsiteX13" fmla="*/ 315686 w 1603053"/>
              <a:gd name="connsiteY13" fmla="*/ 609636 h 762260"/>
              <a:gd name="connsiteX14" fmla="*/ 141514 w 1603053"/>
              <a:gd name="connsiteY14" fmla="*/ 468122 h 762260"/>
              <a:gd name="connsiteX15" fmla="*/ 10886 w 1603053"/>
              <a:gd name="connsiteY15" fmla="*/ 315722 h 762260"/>
              <a:gd name="connsiteX0" fmla="*/ 0 w 1657481"/>
              <a:gd name="connsiteY0" fmla="*/ 98007 h 762260"/>
              <a:gd name="connsiteX1" fmla="*/ 239485 w 1657481"/>
              <a:gd name="connsiteY1" fmla="*/ 54465 h 762260"/>
              <a:gd name="connsiteX2" fmla="*/ 544285 w 1657481"/>
              <a:gd name="connsiteY2" fmla="*/ 108894 h 762260"/>
              <a:gd name="connsiteX3" fmla="*/ 859971 w 1657481"/>
              <a:gd name="connsiteY3" fmla="*/ 87122 h 762260"/>
              <a:gd name="connsiteX4" fmla="*/ 1219199 w 1657481"/>
              <a:gd name="connsiteY4" fmla="*/ 37 h 762260"/>
              <a:gd name="connsiteX5" fmla="*/ 1491342 w 1657481"/>
              <a:gd name="connsiteY5" fmla="*/ 76237 h 762260"/>
              <a:gd name="connsiteX6" fmla="*/ 1654628 w 1657481"/>
              <a:gd name="connsiteY6" fmla="*/ 76237 h 762260"/>
              <a:gd name="connsiteX7" fmla="*/ 1589314 w 1657481"/>
              <a:gd name="connsiteY7" fmla="*/ 293951 h 762260"/>
              <a:gd name="connsiteX8" fmla="*/ 1513114 w 1657481"/>
              <a:gd name="connsiteY8" fmla="*/ 424580 h 762260"/>
              <a:gd name="connsiteX9" fmla="*/ 1360714 w 1657481"/>
              <a:gd name="connsiteY9" fmla="*/ 576980 h 762260"/>
              <a:gd name="connsiteX10" fmla="*/ 1088571 w 1657481"/>
              <a:gd name="connsiteY10" fmla="*/ 718494 h 762260"/>
              <a:gd name="connsiteX11" fmla="*/ 849085 w 1657481"/>
              <a:gd name="connsiteY11" fmla="*/ 762037 h 762260"/>
              <a:gd name="connsiteX12" fmla="*/ 576942 w 1657481"/>
              <a:gd name="connsiteY12" fmla="*/ 729379 h 762260"/>
              <a:gd name="connsiteX13" fmla="*/ 370114 w 1657481"/>
              <a:gd name="connsiteY13" fmla="*/ 609636 h 762260"/>
              <a:gd name="connsiteX14" fmla="*/ 195942 w 1657481"/>
              <a:gd name="connsiteY14" fmla="*/ 468122 h 762260"/>
              <a:gd name="connsiteX15" fmla="*/ 65314 w 1657481"/>
              <a:gd name="connsiteY15" fmla="*/ 315722 h 762260"/>
              <a:gd name="connsiteX0" fmla="*/ 0 w 1657481"/>
              <a:gd name="connsiteY0" fmla="*/ 98007 h 762260"/>
              <a:gd name="connsiteX1" fmla="*/ 239485 w 1657481"/>
              <a:gd name="connsiteY1" fmla="*/ 54465 h 762260"/>
              <a:gd name="connsiteX2" fmla="*/ 544285 w 1657481"/>
              <a:gd name="connsiteY2" fmla="*/ 108894 h 762260"/>
              <a:gd name="connsiteX3" fmla="*/ 859971 w 1657481"/>
              <a:gd name="connsiteY3" fmla="*/ 87122 h 762260"/>
              <a:gd name="connsiteX4" fmla="*/ 1219199 w 1657481"/>
              <a:gd name="connsiteY4" fmla="*/ 37 h 762260"/>
              <a:gd name="connsiteX5" fmla="*/ 1491342 w 1657481"/>
              <a:gd name="connsiteY5" fmla="*/ 76237 h 762260"/>
              <a:gd name="connsiteX6" fmla="*/ 1654628 w 1657481"/>
              <a:gd name="connsiteY6" fmla="*/ 76237 h 762260"/>
              <a:gd name="connsiteX7" fmla="*/ 1589314 w 1657481"/>
              <a:gd name="connsiteY7" fmla="*/ 293951 h 762260"/>
              <a:gd name="connsiteX8" fmla="*/ 1513114 w 1657481"/>
              <a:gd name="connsiteY8" fmla="*/ 424580 h 762260"/>
              <a:gd name="connsiteX9" fmla="*/ 1360714 w 1657481"/>
              <a:gd name="connsiteY9" fmla="*/ 576980 h 762260"/>
              <a:gd name="connsiteX10" fmla="*/ 1088571 w 1657481"/>
              <a:gd name="connsiteY10" fmla="*/ 718494 h 762260"/>
              <a:gd name="connsiteX11" fmla="*/ 849085 w 1657481"/>
              <a:gd name="connsiteY11" fmla="*/ 762037 h 762260"/>
              <a:gd name="connsiteX12" fmla="*/ 576942 w 1657481"/>
              <a:gd name="connsiteY12" fmla="*/ 729379 h 762260"/>
              <a:gd name="connsiteX13" fmla="*/ 370114 w 1657481"/>
              <a:gd name="connsiteY13" fmla="*/ 609636 h 762260"/>
              <a:gd name="connsiteX14" fmla="*/ 195942 w 1657481"/>
              <a:gd name="connsiteY14" fmla="*/ 468122 h 762260"/>
              <a:gd name="connsiteX15" fmla="*/ 119743 w 1657481"/>
              <a:gd name="connsiteY15" fmla="*/ 315722 h 762260"/>
              <a:gd name="connsiteX0" fmla="*/ 0 w 1657481"/>
              <a:gd name="connsiteY0" fmla="*/ 98007 h 762260"/>
              <a:gd name="connsiteX1" fmla="*/ 239485 w 1657481"/>
              <a:gd name="connsiteY1" fmla="*/ 54465 h 762260"/>
              <a:gd name="connsiteX2" fmla="*/ 544285 w 1657481"/>
              <a:gd name="connsiteY2" fmla="*/ 108894 h 762260"/>
              <a:gd name="connsiteX3" fmla="*/ 859971 w 1657481"/>
              <a:gd name="connsiteY3" fmla="*/ 87122 h 762260"/>
              <a:gd name="connsiteX4" fmla="*/ 1219199 w 1657481"/>
              <a:gd name="connsiteY4" fmla="*/ 37 h 762260"/>
              <a:gd name="connsiteX5" fmla="*/ 1491342 w 1657481"/>
              <a:gd name="connsiteY5" fmla="*/ 76237 h 762260"/>
              <a:gd name="connsiteX6" fmla="*/ 1654628 w 1657481"/>
              <a:gd name="connsiteY6" fmla="*/ 76237 h 762260"/>
              <a:gd name="connsiteX7" fmla="*/ 1589314 w 1657481"/>
              <a:gd name="connsiteY7" fmla="*/ 293951 h 762260"/>
              <a:gd name="connsiteX8" fmla="*/ 1513114 w 1657481"/>
              <a:gd name="connsiteY8" fmla="*/ 424580 h 762260"/>
              <a:gd name="connsiteX9" fmla="*/ 1360714 w 1657481"/>
              <a:gd name="connsiteY9" fmla="*/ 576980 h 762260"/>
              <a:gd name="connsiteX10" fmla="*/ 1088571 w 1657481"/>
              <a:gd name="connsiteY10" fmla="*/ 718494 h 762260"/>
              <a:gd name="connsiteX11" fmla="*/ 849085 w 1657481"/>
              <a:gd name="connsiteY11" fmla="*/ 762037 h 762260"/>
              <a:gd name="connsiteX12" fmla="*/ 576942 w 1657481"/>
              <a:gd name="connsiteY12" fmla="*/ 729379 h 762260"/>
              <a:gd name="connsiteX13" fmla="*/ 370114 w 1657481"/>
              <a:gd name="connsiteY13" fmla="*/ 609636 h 762260"/>
              <a:gd name="connsiteX14" fmla="*/ 239484 w 1657481"/>
              <a:gd name="connsiteY14" fmla="*/ 468122 h 762260"/>
              <a:gd name="connsiteX15" fmla="*/ 119743 w 1657481"/>
              <a:gd name="connsiteY15" fmla="*/ 315722 h 762260"/>
              <a:gd name="connsiteX0" fmla="*/ 0 w 1657481"/>
              <a:gd name="connsiteY0" fmla="*/ 98007 h 762037"/>
              <a:gd name="connsiteX1" fmla="*/ 239485 w 1657481"/>
              <a:gd name="connsiteY1" fmla="*/ 54465 h 762037"/>
              <a:gd name="connsiteX2" fmla="*/ 544285 w 1657481"/>
              <a:gd name="connsiteY2" fmla="*/ 108894 h 762037"/>
              <a:gd name="connsiteX3" fmla="*/ 859971 w 1657481"/>
              <a:gd name="connsiteY3" fmla="*/ 87122 h 762037"/>
              <a:gd name="connsiteX4" fmla="*/ 1219199 w 1657481"/>
              <a:gd name="connsiteY4" fmla="*/ 37 h 762037"/>
              <a:gd name="connsiteX5" fmla="*/ 1491342 w 1657481"/>
              <a:gd name="connsiteY5" fmla="*/ 76237 h 762037"/>
              <a:gd name="connsiteX6" fmla="*/ 1654628 w 1657481"/>
              <a:gd name="connsiteY6" fmla="*/ 76237 h 762037"/>
              <a:gd name="connsiteX7" fmla="*/ 1589314 w 1657481"/>
              <a:gd name="connsiteY7" fmla="*/ 293951 h 762037"/>
              <a:gd name="connsiteX8" fmla="*/ 1513114 w 1657481"/>
              <a:gd name="connsiteY8" fmla="*/ 424580 h 762037"/>
              <a:gd name="connsiteX9" fmla="*/ 1360714 w 1657481"/>
              <a:gd name="connsiteY9" fmla="*/ 576980 h 762037"/>
              <a:gd name="connsiteX10" fmla="*/ 1088571 w 1657481"/>
              <a:gd name="connsiteY10" fmla="*/ 718494 h 762037"/>
              <a:gd name="connsiteX11" fmla="*/ 849085 w 1657481"/>
              <a:gd name="connsiteY11" fmla="*/ 762037 h 762037"/>
              <a:gd name="connsiteX12" fmla="*/ 555170 w 1657481"/>
              <a:gd name="connsiteY12" fmla="*/ 718494 h 762037"/>
              <a:gd name="connsiteX13" fmla="*/ 370114 w 1657481"/>
              <a:gd name="connsiteY13" fmla="*/ 609636 h 762037"/>
              <a:gd name="connsiteX14" fmla="*/ 239484 w 1657481"/>
              <a:gd name="connsiteY14" fmla="*/ 468122 h 762037"/>
              <a:gd name="connsiteX15" fmla="*/ 119743 w 1657481"/>
              <a:gd name="connsiteY15" fmla="*/ 315722 h 762037"/>
              <a:gd name="connsiteX0" fmla="*/ 0 w 1657481"/>
              <a:gd name="connsiteY0" fmla="*/ 98007 h 762037"/>
              <a:gd name="connsiteX1" fmla="*/ 239485 w 1657481"/>
              <a:gd name="connsiteY1" fmla="*/ 54465 h 762037"/>
              <a:gd name="connsiteX2" fmla="*/ 544285 w 1657481"/>
              <a:gd name="connsiteY2" fmla="*/ 108894 h 762037"/>
              <a:gd name="connsiteX3" fmla="*/ 859971 w 1657481"/>
              <a:gd name="connsiteY3" fmla="*/ 87122 h 762037"/>
              <a:gd name="connsiteX4" fmla="*/ 1219199 w 1657481"/>
              <a:gd name="connsiteY4" fmla="*/ 37 h 762037"/>
              <a:gd name="connsiteX5" fmla="*/ 1491342 w 1657481"/>
              <a:gd name="connsiteY5" fmla="*/ 76237 h 762037"/>
              <a:gd name="connsiteX6" fmla="*/ 1654628 w 1657481"/>
              <a:gd name="connsiteY6" fmla="*/ 76237 h 762037"/>
              <a:gd name="connsiteX7" fmla="*/ 1589314 w 1657481"/>
              <a:gd name="connsiteY7" fmla="*/ 293951 h 762037"/>
              <a:gd name="connsiteX8" fmla="*/ 1513114 w 1657481"/>
              <a:gd name="connsiteY8" fmla="*/ 424580 h 762037"/>
              <a:gd name="connsiteX9" fmla="*/ 1328057 w 1657481"/>
              <a:gd name="connsiteY9" fmla="*/ 609637 h 762037"/>
              <a:gd name="connsiteX10" fmla="*/ 1088571 w 1657481"/>
              <a:gd name="connsiteY10" fmla="*/ 718494 h 762037"/>
              <a:gd name="connsiteX11" fmla="*/ 849085 w 1657481"/>
              <a:gd name="connsiteY11" fmla="*/ 762037 h 762037"/>
              <a:gd name="connsiteX12" fmla="*/ 555170 w 1657481"/>
              <a:gd name="connsiteY12" fmla="*/ 718494 h 762037"/>
              <a:gd name="connsiteX13" fmla="*/ 370114 w 1657481"/>
              <a:gd name="connsiteY13" fmla="*/ 609636 h 762037"/>
              <a:gd name="connsiteX14" fmla="*/ 239484 w 1657481"/>
              <a:gd name="connsiteY14" fmla="*/ 468122 h 762037"/>
              <a:gd name="connsiteX15" fmla="*/ 119743 w 1657481"/>
              <a:gd name="connsiteY15" fmla="*/ 315722 h 762037"/>
              <a:gd name="connsiteX0" fmla="*/ 0 w 1657481"/>
              <a:gd name="connsiteY0" fmla="*/ 98007 h 762037"/>
              <a:gd name="connsiteX1" fmla="*/ 239485 w 1657481"/>
              <a:gd name="connsiteY1" fmla="*/ 54465 h 762037"/>
              <a:gd name="connsiteX2" fmla="*/ 544285 w 1657481"/>
              <a:gd name="connsiteY2" fmla="*/ 108894 h 762037"/>
              <a:gd name="connsiteX3" fmla="*/ 859971 w 1657481"/>
              <a:gd name="connsiteY3" fmla="*/ 87122 h 762037"/>
              <a:gd name="connsiteX4" fmla="*/ 1219199 w 1657481"/>
              <a:gd name="connsiteY4" fmla="*/ 37 h 762037"/>
              <a:gd name="connsiteX5" fmla="*/ 1491342 w 1657481"/>
              <a:gd name="connsiteY5" fmla="*/ 76237 h 762037"/>
              <a:gd name="connsiteX6" fmla="*/ 1654628 w 1657481"/>
              <a:gd name="connsiteY6" fmla="*/ 76237 h 762037"/>
              <a:gd name="connsiteX7" fmla="*/ 1589314 w 1657481"/>
              <a:gd name="connsiteY7" fmla="*/ 293951 h 762037"/>
              <a:gd name="connsiteX8" fmla="*/ 1513114 w 1657481"/>
              <a:gd name="connsiteY8" fmla="*/ 424580 h 762037"/>
              <a:gd name="connsiteX9" fmla="*/ 1328057 w 1657481"/>
              <a:gd name="connsiteY9" fmla="*/ 609637 h 762037"/>
              <a:gd name="connsiteX10" fmla="*/ 1088571 w 1657481"/>
              <a:gd name="connsiteY10" fmla="*/ 718494 h 762037"/>
              <a:gd name="connsiteX11" fmla="*/ 849085 w 1657481"/>
              <a:gd name="connsiteY11" fmla="*/ 762037 h 762037"/>
              <a:gd name="connsiteX12" fmla="*/ 555170 w 1657481"/>
              <a:gd name="connsiteY12" fmla="*/ 718494 h 762037"/>
              <a:gd name="connsiteX13" fmla="*/ 370114 w 1657481"/>
              <a:gd name="connsiteY13" fmla="*/ 609636 h 762037"/>
              <a:gd name="connsiteX14" fmla="*/ 239484 w 1657481"/>
              <a:gd name="connsiteY14" fmla="*/ 468122 h 762037"/>
              <a:gd name="connsiteX15" fmla="*/ 76200 w 1657481"/>
              <a:gd name="connsiteY15" fmla="*/ 283065 h 762037"/>
              <a:gd name="connsiteX0" fmla="*/ 0 w 1657481"/>
              <a:gd name="connsiteY0" fmla="*/ 98007 h 762037"/>
              <a:gd name="connsiteX1" fmla="*/ 239485 w 1657481"/>
              <a:gd name="connsiteY1" fmla="*/ 54465 h 762037"/>
              <a:gd name="connsiteX2" fmla="*/ 544285 w 1657481"/>
              <a:gd name="connsiteY2" fmla="*/ 108894 h 762037"/>
              <a:gd name="connsiteX3" fmla="*/ 859971 w 1657481"/>
              <a:gd name="connsiteY3" fmla="*/ 87122 h 762037"/>
              <a:gd name="connsiteX4" fmla="*/ 1219199 w 1657481"/>
              <a:gd name="connsiteY4" fmla="*/ 37 h 762037"/>
              <a:gd name="connsiteX5" fmla="*/ 1491342 w 1657481"/>
              <a:gd name="connsiteY5" fmla="*/ 76237 h 762037"/>
              <a:gd name="connsiteX6" fmla="*/ 1654628 w 1657481"/>
              <a:gd name="connsiteY6" fmla="*/ 76237 h 762037"/>
              <a:gd name="connsiteX7" fmla="*/ 1589314 w 1657481"/>
              <a:gd name="connsiteY7" fmla="*/ 293951 h 762037"/>
              <a:gd name="connsiteX8" fmla="*/ 1513114 w 1657481"/>
              <a:gd name="connsiteY8" fmla="*/ 424580 h 762037"/>
              <a:gd name="connsiteX9" fmla="*/ 1328057 w 1657481"/>
              <a:gd name="connsiteY9" fmla="*/ 609637 h 762037"/>
              <a:gd name="connsiteX10" fmla="*/ 1088571 w 1657481"/>
              <a:gd name="connsiteY10" fmla="*/ 718494 h 762037"/>
              <a:gd name="connsiteX11" fmla="*/ 849085 w 1657481"/>
              <a:gd name="connsiteY11" fmla="*/ 762037 h 762037"/>
              <a:gd name="connsiteX12" fmla="*/ 555170 w 1657481"/>
              <a:gd name="connsiteY12" fmla="*/ 718494 h 762037"/>
              <a:gd name="connsiteX13" fmla="*/ 370114 w 1657481"/>
              <a:gd name="connsiteY13" fmla="*/ 609636 h 762037"/>
              <a:gd name="connsiteX14" fmla="*/ 239484 w 1657481"/>
              <a:gd name="connsiteY14" fmla="*/ 500779 h 762037"/>
              <a:gd name="connsiteX15" fmla="*/ 76200 w 1657481"/>
              <a:gd name="connsiteY15" fmla="*/ 283065 h 762037"/>
              <a:gd name="connsiteX0" fmla="*/ 0 w 1733880"/>
              <a:gd name="connsiteY0" fmla="*/ 98007 h 762037"/>
              <a:gd name="connsiteX1" fmla="*/ 239485 w 1733880"/>
              <a:gd name="connsiteY1" fmla="*/ 54465 h 762037"/>
              <a:gd name="connsiteX2" fmla="*/ 544285 w 1733880"/>
              <a:gd name="connsiteY2" fmla="*/ 108894 h 762037"/>
              <a:gd name="connsiteX3" fmla="*/ 859971 w 1733880"/>
              <a:gd name="connsiteY3" fmla="*/ 87122 h 762037"/>
              <a:gd name="connsiteX4" fmla="*/ 1219199 w 1733880"/>
              <a:gd name="connsiteY4" fmla="*/ 37 h 762037"/>
              <a:gd name="connsiteX5" fmla="*/ 1491342 w 1733880"/>
              <a:gd name="connsiteY5" fmla="*/ 76237 h 762037"/>
              <a:gd name="connsiteX6" fmla="*/ 1732394 w 1733880"/>
              <a:gd name="connsiteY6" fmla="*/ 76236 h 762037"/>
              <a:gd name="connsiteX7" fmla="*/ 1589314 w 1733880"/>
              <a:gd name="connsiteY7" fmla="*/ 293951 h 762037"/>
              <a:gd name="connsiteX8" fmla="*/ 1513114 w 1733880"/>
              <a:gd name="connsiteY8" fmla="*/ 424580 h 762037"/>
              <a:gd name="connsiteX9" fmla="*/ 1328057 w 1733880"/>
              <a:gd name="connsiteY9" fmla="*/ 609637 h 762037"/>
              <a:gd name="connsiteX10" fmla="*/ 1088571 w 1733880"/>
              <a:gd name="connsiteY10" fmla="*/ 718494 h 762037"/>
              <a:gd name="connsiteX11" fmla="*/ 849085 w 1733880"/>
              <a:gd name="connsiteY11" fmla="*/ 762037 h 762037"/>
              <a:gd name="connsiteX12" fmla="*/ 555170 w 1733880"/>
              <a:gd name="connsiteY12" fmla="*/ 718494 h 762037"/>
              <a:gd name="connsiteX13" fmla="*/ 370114 w 1733880"/>
              <a:gd name="connsiteY13" fmla="*/ 609636 h 762037"/>
              <a:gd name="connsiteX14" fmla="*/ 239484 w 1733880"/>
              <a:gd name="connsiteY14" fmla="*/ 500779 h 762037"/>
              <a:gd name="connsiteX15" fmla="*/ 76200 w 1733880"/>
              <a:gd name="connsiteY15" fmla="*/ 283065 h 762037"/>
              <a:gd name="connsiteX0" fmla="*/ 0 w 1738259"/>
              <a:gd name="connsiteY0" fmla="*/ 98007 h 762037"/>
              <a:gd name="connsiteX1" fmla="*/ 239485 w 1738259"/>
              <a:gd name="connsiteY1" fmla="*/ 54465 h 762037"/>
              <a:gd name="connsiteX2" fmla="*/ 544285 w 1738259"/>
              <a:gd name="connsiteY2" fmla="*/ 108894 h 762037"/>
              <a:gd name="connsiteX3" fmla="*/ 859971 w 1738259"/>
              <a:gd name="connsiteY3" fmla="*/ 87122 h 762037"/>
              <a:gd name="connsiteX4" fmla="*/ 1219199 w 1738259"/>
              <a:gd name="connsiteY4" fmla="*/ 37 h 762037"/>
              <a:gd name="connsiteX5" fmla="*/ 1491342 w 1738259"/>
              <a:gd name="connsiteY5" fmla="*/ 76237 h 762037"/>
              <a:gd name="connsiteX6" fmla="*/ 1732394 w 1738259"/>
              <a:gd name="connsiteY6" fmla="*/ 76236 h 762037"/>
              <a:gd name="connsiteX7" fmla="*/ 1651528 w 1738259"/>
              <a:gd name="connsiteY7" fmla="*/ 277545 h 762037"/>
              <a:gd name="connsiteX8" fmla="*/ 1513114 w 1738259"/>
              <a:gd name="connsiteY8" fmla="*/ 424580 h 762037"/>
              <a:gd name="connsiteX9" fmla="*/ 1328057 w 1738259"/>
              <a:gd name="connsiteY9" fmla="*/ 609637 h 762037"/>
              <a:gd name="connsiteX10" fmla="*/ 1088571 w 1738259"/>
              <a:gd name="connsiteY10" fmla="*/ 718494 h 762037"/>
              <a:gd name="connsiteX11" fmla="*/ 849085 w 1738259"/>
              <a:gd name="connsiteY11" fmla="*/ 762037 h 762037"/>
              <a:gd name="connsiteX12" fmla="*/ 555170 w 1738259"/>
              <a:gd name="connsiteY12" fmla="*/ 718494 h 762037"/>
              <a:gd name="connsiteX13" fmla="*/ 370114 w 1738259"/>
              <a:gd name="connsiteY13" fmla="*/ 609636 h 762037"/>
              <a:gd name="connsiteX14" fmla="*/ 239484 w 1738259"/>
              <a:gd name="connsiteY14" fmla="*/ 500779 h 762037"/>
              <a:gd name="connsiteX15" fmla="*/ 76200 w 1738259"/>
              <a:gd name="connsiteY15" fmla="*/ 283065 h 762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738259" h="762037">
                <a:moveTo>
                  <a:pt x="0" y="98007"/>
                </a:moveTo>
                <a:cubicBezTo>
                  <a:pt x="65314" y="61721"/>
                  <a:pt x="148771" y="52651"/>
                  <a:pt x="239485" y="54465"/>
                </a:cubicBezTo>
                <a:cubicBezTo>
                  <a:pt x="330199" y="56279"/>
                  <a:pt x="440871" y="103451"/>
                  <a:pt x="544285" y="108894"/>
                </a:cubicBezTo>
                <a:cubicBezTo>
                  <a:pt x="647699" y="114337"/>
                  <a:pt x="747485" y="105265"/>
                  <a:pt x="859971" y="87122"/>
                </a:cubicBezTo>
                <a:cubicBezTo>
                  <a:pt x="972457" y="68979"/>
                  <a:pt x="1113971" y="1851"/>
                  <a:pt x="1219199" y="37"/>
                </a:cubicBezTo>
                <a:cubicBezTo>
                  <a:pt x="1324428" y="-1777"/>
                  <a:pt x="1405810" y="63537"/>
                  <a:pt x="1491342" y="76237"/>
                </a:cubicBezTo>
                <a:cubicBezTo>
                  <a:pt x="1576874" y="88937"/>
                  <a:pt x="1705696" y="42685"/>
                  <a:pt x="1732394" y="76236"/>
                </a:cubicBezTo>
                <a:cubicBezTo>
                  <a:pt x="1759092" y="109787"/>
                  <a:pt x="1688075" y="219488"/>
                  <a:pt x="1651528" y="277545"/>
                </a:cubicBezTo>
                <a:cubicBezTo>
                  <a:pt x="1614981" y="335602"/>
                  <a:pt x="1567026" y="369231"/>
                  <a:pt x="1513114" y="424580"/>
                </a:cubicBezTo>
                <a:cubicBezTo>
                  <a:pt x="1459202" y="479929"/>
                  <a:pt x="1398814" y="560651"/>
                  <a:pt x="1328057" y="609637"/>
                </a:cubicBezTo>
                <a:cubicBezTo>
                  <a:pt x="1257300" y="658623"/>
                  <a:pt x="1168400" y="693094"/>
                  <a:pt x="1088571" y="718494"/>
                </a:cubicBezTo>
                <a:cubicBezTo>
                  <a:pt x="1008742" y="743894"/>
                  <a:pt x="937985" y="762037"/>
                  <a:pt x="849085" y="762037"/>
                </a:cubicBezTo>
                <a:cubicBezTo>
                  <a:pt x="760185" y="762037"/>
                  <a:pt x="634999" y="743894"/>
                  <a:pt x="555170" y="718494"/>
                </a:cubicBezTo>
                <a:cubicBezTo>
                  <a:pt x="475342" y="693094"/>
                  <a:pt x="422728" y="645922"/>
                  <a:pt x="370114" y="609636"/>
                </a:cubicBezTo>
                <a:cubicBezTo>
                  <a:pt x="317500" y="573350"/>
                  <a:pt x="288470" y="555207"/>
                  <a:pt x="239484" y="500779"/>
                </a:cubicBezTo>
                <a:cubicBezTo>
                  <a:pt x="190498" y="446351"/>
                  <a:pt x="108857" y="332958"/>
                  <a:pt x="76200" y="283065"/>
                </a:cubicBezTo>
              </a:path>
            </a:pathLst>
          </a:custGeom>
          <a:gradFill flip="none" rotWithShape="1">
            <a:gsLst>
              <a:gs pos="0">
                <a:srgbClr val="00B0F0">
                  <a:shade val="30000"/>
                  <a:satMod val="115000"/>
                </a:srgbClr>
              </a:gs>
              <a:gs pos="50000">
                <a:srgbClr val="00B0F0">
                  <a:shade val="67500"/>
                  <a:satMod val="115000"/>
                </a:srgbClr>
              </a:gs>
              <a:gs pos="100000">
                <a:srgbClr val="00B0F0">
                  <a:shade val="100000"/>
                  <a:satMod val="115000"/>
                </a:srgbClr>
              </a:gs>
            </a:gsLst>
            <a:lin ang="162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Oval 1"/>
          <p:cNvSpPr/>
          <p:nvPr/>
        </p:nvSpPr>
        <p:spPr>
          <a:xfrm>
            <a:off x="9546993" y="1406112"/>
            <a:ext cx="935362" cy="910456"/>
          </a:xfrm>
          <a:prstGeom prst="ellipse">
            <a:avLst/>
          </a:prstGeom>
          <a:noFill/>
          <a:ln w="1016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4" name="Oval 23"/>
          <p:cNvSpPr/>
          <p:nvPr/>
        </p:nvSpPr>
        <p:spPr>
          <a:xfrm>
            <a:off x="7588532" y="2076263"/>
            <a:ext cx="935362" cy="910456"/>
          </a:xfrm>
          <a:prstGeom prst="ellipse">
            <a:avLst/>
          </a:prstGeom>
          <a:noFill/>
          <a:ln w="1016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5" name="Oval 24"/>
          <p:cNvSpPr/>
          <p:nvPr/>
        </p:nvSpPr>
        <p:spPr>
          <a:xfrm>
            <a:off x="6228037" y="4012352"/>
            <a:ext cx="935362" cy="910456"/>
          </a:xfrm>
          <a:prstGeom prst="ellipse">
            <a:avLst/>
          </a:prstGeom>
          <a:noFill/>
          <a:ln w="1016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6" name="Oval 25"/>
          <p:cNvSpPr/>
          <p:nvPr/>
        </p:nvSpPr>
        <p:spPr>
          <a:xfrm>
            <a:off x="5548505" y="2077428"/>
            <a:ext cx="935362" cy="910456"/>
          </a:xfrm>
          <a:prstGeom prst="ellipse">
            <a:avLst/>
          </a:prstGeom>
          <a:noFill/>
          <a:ln w="1016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7" name="Oval 26"/>
          <p:cNvSpPr/>
          <p:nvPr/>
        </p:nvSpPr>
        <p:spPr>
          <a:xfrm>
            <a:off x="8679920" y="4033250"/>
            <a:ext cx="935362" cy="910456"/>
          </a:xfrm>
          <a:prstGeom prst="ellipse">
            <a:avLst/>
          </a:prstGeom>
          <a:noFill/>
          <a:ln w="1016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29" name="Straight Arrow Connector 28"/>
          <p:cNvCxnSpPr/>
          <p:nvPr/>
        </p:nvCxnSpPr>
        <p:spPr>
          <a:xfrm flipV="1">
            <a:off x="8552099" y="2033297"/>
            <a:ext cx="955871" cy="393192"/>
          </a:xfrm>
          <a:prstGeom prst="straightConnector1">
            <a:avLst/>
          </a:prstGeom>
          <a:ln w="152400">
            <a:gradFill flip="none" rotWithShape="1">
              <a:gsLst>
                <a:gs pos="0">
                  <a:schemeClr val="accent1">
                    <a:lumMod val="40000"/>
                    <a:lumOff val="60000"/>
                  </a:schemeClr>
                </a:gs>
                <a:gs pos="46000">
                  <a:schemeClr val="accent1">
                    <a:lumMod val="95000"/>
                    <a:lumOff val="5000"/>
                  </a:schemeClr>
                </a:gs>
                <a:gs pos="100000">
                  <a:schemeClr val="accent1">
                    <a:lumMod val="6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 flipV="1">
            <a:off x="9286066" y="2316568"/>
            <a:ext cx="530352" cy="1686213"/>
          </a:xfrm>
          <a:prstGeom prst="straightConnector1">
            <a:avLst/>
          </a:prstGeom>
          <a:ln w="152400">
            <a:gradFill flip="none" rotWithShape="1">
              <a:gsLst>
                <a:gs pos="0">
                  <a:schemeClr val="accent1">
                    <a:lumMod val="40000"/>
                    <a:lumOff val="60000"/>
                  </a:schemeClr>
                </a:gs>
                <a:gs pos="46000">
                  <a:schemeClr val="accent1">
                    <a:lumMod val="95000"/>
                    <a:lumOff val="5000"/>
                  </a:schemeClr>
                </a:gs>
                <a:gs pos="100000">
                  <a:schemeClr val="accent1">
                    <a:lumMod val="6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 flipH="1" flipV="1">
            <a:off x="8356826" y="2986720"/>
            <a:ext cx="563481" cy="1046531"/>
          </a:xfrm>
          <a:prstGeom prst="straightConnector1">
            <a:avLst/>
          </a:prstGeom>
          <a:ln w="152400">
            <a:gradFill flip="none" rotWithShape="1">
              <a:gsLst>
                <a:gs pos="0">
                  <a:schemeClr val="accent1">
                    <a:lumMod val="40000"/>
                    <a:lumOff val="60000"/>
                  </a:schemeClr>
                </a:gs>
                <a:gs pos="46000">
                  <a:schemeClr val="accent1">
                    <a:lumMod val="95000"/>
                    <a:lumOff val="5000"/>
                  </a:schemeClr>
                </a:gs>
                <a:gs pos="100000">
                  <a:schemeClr val="accent1">
                    <a:lumMod val="6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>
            <a:endCxn id="27" idx="2"/>
          </p:cNvCxnSpPr>
          <p:nvPr/>
        </p:nvCxnSpPr>
        <p:spPr>
          <a:xfrm flipV="1">
            <a:off x="7256098" y="4488478"/>
            <a:ext cx="1423822" cy="13318"/>
          </a:xfrm>
          <a:prstGeom prst="straightConnector1">
            <a:avLst/>
          </a:prstGeom>
          <a:ln w="152400">
            <a:gradFill flip="none" rotWithShape="1">
              <a:gsLst>
                <a:gs pos="0">
                  <a:schemeClr val="accent1">
                    <a:lumMod val="40000"/>
                    <a:lumOff val="60000"/>
                  </a:schemeClr>
                </a:gs>
                <a:gs pos="46000">
                  <a:schemeClr val="accent1">
                    <a:lumMod val="95000"/>
                    <a:lumOff val="5000"/>
                  </a:schemeClr>
                </a:gs>
                <a:gs pos="100000">
                  <a:schemeClr val="accent1">
                    <a:lumMod val="6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 flipH="1" flipV="1">
            <a:off x="6149675" y="2986720"/>
            <a:ext cx="334193" cy="1025633"/>
          </a:xfrm>
          <a:prstGeom prst="straightConnector1">
            <a:avLst/>
          </a:prstGeom>
          <a:ln w="152400">
            <a:solidFill>
              <a:schemeClr val="accent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>
            <a:off x="6570299" y="2555657"/>
            <a:ext cx="971587" cy="0"/>
          </a:xfrm>
          <a:prstGeom prst="straightConnector1">
            <a:avLst/>
          </a:prstGeom>
          <a:ln w="152400">
            <a:gradFill flip="none" rotWithShape="1">
              <a:gsLst>
                <a:gs pos="0">
                  <a:schemeClr val="accent1">
                    <a:lumMod val="40000"/>
                    <a:lumOff val="60000"/>
                  </a:schemeClr>
                </a:gs>
                <a:gs pos="46000">
                  <a:schemeClr val="accent1">
                    <a:lumMod val="95000"/>
                    <a:lumOff val="5000"/>
                  </a:schemeClr>
                </a:gs>
                <a:gs pos="100000">
                  <a:schemeClr val="accent1">
                    <a:lumMod val="6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 flipH="1">
            <a:off x="6945202" y="2959650"/>
            <a:ext cx="795528" cy="1073601"/>
          </a:xfrm>
          <a:prstGeom prst="straightConnector1">
            <a:avLst/>
          </a:prstGeom>
          <a:ln w="152400">
            <a:gradFill flip="none" rotWithShape="1">
              <a:gsLst>
                <a:gs pos="0">
                  <a:schemeClr val="accent1">
                    <a:lumMod val="40000"/>
                    <a:lumOff val="60000"/>
                  </a:schemeClr>
                </a:gs>
                <a:gs pos="46000">
                  <a:schemeClr val="accent1">
                    <a:lumMod val="95000"/>
                    <a:lumOff val="5000"/>
                  </a:schemeClr>
                </a:gs>
                <a:gs pos="100000">
                  <a:schemeClr val="accent1">
                    <a:lumMod val="6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Freeform 45"/>
          <p:cNvSpPr/>
          <p:nvPr/>
        </p:nvSpPr>
        <p:spPr>
          <a:xfrm>
            <a:off x="6387418" y="1374540"/>
            <a:ext cx="3136392" cy="813824"/>
          </a:xfrm>
          <a:custGeom>
            <a:avLst/>
            <a:gdLst>
              <a:gd name="connsiteX0" fmla="*/ 0 w 4376928"/>
              <a:gd name="connsiteY0" fmla="*/ 1009059 h 1009059"/>
              <a:gd name="connsiteX1" fmla="*/ 2048256 w 4376928"/>
              <a:gd name="connsiteY1" fmla="*/ 9315 h 1009059"/>
              <a:gd name="connsiteX2" fmla="*/ 4376928 w 4376928"/>
              <a:gd name="connsiteY2" fmla="*/ 594531 h 1009059"/>
              <a:gd name="connsiteX0" fmla="*/ 0 w 4181856"/>
              <a:gd name="connsiteY0" fmla="*/ 1085098 h 1085098"/>
              <a:gd name="connsiteX1" fmla="*/ 1853184 w 4181856"/>
              <a:gd name="connsiteY1" fmla="*/ 12202 h 1085098"/>
              <a:gd name="connsiteX2" fmla="*/ 4181856 w 4181856"/>
              <a:gd name="connsiteY2" fmla="*/ 597418 h 10850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181856" h="1085098">
                <a:moveTo>
                  <a:pt x="0" y="1085098"/>
                </a:moveTo>
                <a:cubicBezTo>
                  <a:pt x="659384" y="619770"/>
                  <a:pt x="1156208" y="93482"/>
                  <a:pt x="1853184" y="12202"/>
                </a:cubicBezTo>
                <a:cubicBezTo>
                  <a:pt x="2550160" y="-69078"/>
                  <a:pt x="3382264" y="270266"/>
                  <a:pt x="4181856" y="597418"/>
                </a:cubicBezTo>
              </a:path>
            </a:pathLst>
          </a:custGeom>
          <a:ln w="152400">
            <a:gradFill flip="none" rotWithShape="1">
              <a:gsLst>
                <a:gs pos="0">
                  <a:schemeClr val="accent1">
                    <a:lumMod val="40000"/>
                    <a:lumOff val="60000"/>
                  </a:schemeClr>
                </a:gs>
                <a:gs pos="46000">
                  <a:schemeClr val="accent1">
                    <a:lumMod val="95000"/>
                    <a:lumOff val="5000"/>
                  </a:schemeClr>
                </a:gs>
                <a:gs pos="100000">
                  <a:schemeClr val="accent1">
                    <a:lumMod val="6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7" name="Freeform 46"/>
          <p:cNvSpPr/>
          <p:nvPr/>
        </p:nvSpPr>
        <p:spPr>
          <a:xfrm>
            <a:off x="5538122" y="2750753"/>
            <a:ext cx="3235881" cy="2931275"/>
          </a:xfrm>
          <a:custGeom>
            <a:avLst/>
            <a:gdLst>
              <a:gd name="connsiteX0" fmla="*/ 4821045 w 4821045"/>
              <a:gd name="connsiteY0" fmla="*/ 2706624 h 3706392"/>
              <a:gd name="connsiteX1" fmla="*/ 2126613 w 4821045"/>
              <a:gd name="connsiteY1" fmla="*/ 3706368 h 3706392"/>
              <a:gd name="connsiteX2" fmla="*/ 66165 w 4821045"/>
              <a:gd name="connsiteY2" fmla="*/ 2682240 h 3706392"/>
              <a:gd name="connsiteX3" fmla="*/ 468501 w 4821045"/>
              <a:gd name="connsiteY3" fmla="*/ 0 h 3706392"/>
              <a:gd name="connsiteX4" fmla="*/ 468501 w 4821045"/>
              <a:gd name="connsiteY4" fmla="*/ 0 h 3706392"/>
              <a:gd name="connsiteX0" fmla="*/ 4828610 w 4828610"/>
              <a:gd name="connsiteY0" fmla="*/ 2887289 h 3887057"/>
              <a:gd name="connsiteX1" fmla="*/ 2134178 w 4828610"/>
              <a:gd name="connsiteY1" fmla="*/ 3887033 h 3887057"/>
              <a:gd name="connsiteX2" fmla="*/ 73730 w 4828610"/>
              <a:gd name="connsiteY2" fmla="*/ 2862905 h 3887057"/>
              <a:gd name="connsiteX3" fmla="*/ 476066 w 4828610"/>
              <a:gd name="connsiteY3" fmla="*/ 180665 h 3887057"/>
              <a:gd name="connsiteX4" fmla="*/ 650471 w 4828610"/>
              <a:gd name="connsiteY4" fmla="*/ 253817 h 3887057"/>
              <a:gd name="connsiteX0" fmla="*/ 4649309 w 4649309"/>
              <a:gd name="connsiteY0" fmla="*/ 2907076 h 3912301"/>
              <a:gd name="connsiteX1" fmla="*/ 1954877 w 4649309"/>
              <a:gd name="connsiteY1" fmla="*/ 3906820 h 3912301"/>
              <a:gd name="connsiteX2" fmla="*/ 93749 w 4649309"/>
              <a:gd name="connsiteY2" fmla="*/ 3150916 h 3912301"/>
              <a:gd name="connsiteX3" fmla="*/ 296765 w 4649309"/>
              <a:gd name="connsiteY3" fmla="*/ 200452 h 3912301"/>
              <a:gd name="connsiteX4" fmla="*/ 471170 w 4649309"/>
              <a:gd name="connsiteY4" fmla="*/ 273604 h 3912301"/>
              <a:gd name="connsiteX0" fmla="*/ 4696925 w 4696925"/>
              <a:gd name="connsiteY0" fmla="*/ 2907076 h 3960282"/>
              <a:gd name="connsiteX1" fmla="*/ 2675197 w 4696925"/>
              <a:gd name="connsiteY1" fmla="*/ 3955588 h 3960282"/>
              <a:gd name="connsiteX2" fmla="*/ 141365 w 4696925"/>
              <a:gd name="connsiteY2" fmla="*/ 3150916 h 3960282"/>
              <a:gd name="connsiteX3" fmla="*/ 344381 w 4696925"/>
              <a:gd name="connsiteY3" fmla="*/ 200452 h 3960282"/>
              <a:gd name="connsiteX4" fmla="*/ 518786 w 4696925"/>
              <a:gd name="connsiteY4" fmla="*/ 273604 h 3960282"/>
              <a:gd name="connsiteX0" fmla="*/ 4597265 w 4597265"/>
              <a:gd name="connsiteY0" fmla="*/ 2809540 h 3963797"/>
              <a:gd name="connsiteX1" fmla="*/ 2675197 w 4597265"/>
              <a:gd name="connsiteY1" fmla="*/ 3955588 h 3963797"/>
              <a:gd name="connsiteX2" fmla="*/ 141365 w 4597265"/>
              <a:gd name="connsiteY2" fmla="*/ 3150916 h 3963797"/>
              <a:gd name="connsiteX3" fmla="*/ 344381 w 4597265"/>
              <a:gd name="connsiteY3" fmla="*/ 200452 h 3963797"/>
              <a:gd name="connsiteX4" fmla="*/ 518786 w 4597265"/>
              <a:gd name="connsiteY4" fmla="*/ 273604 h 3963797"/>
              <a:gd name="connsiteX0" fmla="*/ 4597265 w 4597265"/>
              <a:gd name="connsiteY0" fmla="*/ 2809540 h 3963797"/>
              <a:gd name="connsiteX1" fmla="*/ 2675197 w 4597265"/>
              <a:gd name="connsiteY1" fmla="*/ 3955588 h 3963797"/>
              <a:gd name="connsiteX2" fmla="*/ 141365 w 4597265"/>
              <a:gd name="connsiteY2" fmla="*/ 3150916 h 3963797"/>
              <a:gd name="connsiteX3" fmla="*/ 344381 w 4597265"/>
              <a:gd name="connsiteY3" fmla="*/ 200452 h 3963797"/>
              <a:gd name="connsiteX4" fmla="*/ 518786 w 4597265"/>
              <a:gd name="connsiteY4" fmla="*/ 273604 h 3963797"/>
              <a:gd name="connsiteX0" fmla="*/ 4454254 w 4454254"/>
              <a:gd name="connsiteY0" fmla="*/ 2802344 h 3951864"/>
              <a:gd name="connsiteX1" fmla="*/ 2532186 w 4454254"/>
              <a:gd name="connsiteY1" fmla="*/ 3948392 h 3951864"/>
              <a:gd name="connsiteX2" fmla="*/ 172758 w 4454254"/>
              <a:gd name="connsiteY2" fmla="*/ 3046184 h 3951864"/>
              <a:gd name="connsiteX3" fmla="*/ 201370 w 4454254"/>
              <a:gd name="connsiteY3" fmla="*/ 193256 h 3951864"/>
              <a:gd name="connsiteX4" fmla="*/ 375775 w 4454254"/>
              <a:gd name="connsiteY4" fmla="*/ 266408 h 3951864"/>
              <a:gd name="connsiteX0" fmla="*/ 4451095 w 4451095"/>
              <a:gd name="connsiteY0" fmla="*/ 2744854 h 3894374"/>
              <a:gd name="connsiteX1" fmla="*/ 2529027 w 4451095"/>
              <a:gd name="connsiteY1" fmla="*/ 3890902 h 3894374"/>
              <a:gd name="connsiteX2" fmla="*/ 169599 w 4451095"/>
              <a:gd name="connsiteY2" fmla="*/ 2988694 h 3894374"/>
              <a:gd name="connsiteX3" fmla="*/ 198211 w 4451095"/>
              <a:gd name="connsiteY3" fmla="*/ 135766 h 3894374"/>
              <a:gd name="connsiteX4" fmla="*/ 285414 w 4451095"/>
              <a:gd name="connsiteY4" fmla="*/ 440566 h 3894374"/>
              <a:gd name="connsiteX0" fmla="*/ 4455635 w 4455635"/>
              <a:gd name="connsiteY0" fmla="*/ 2769278 h 3918798"/>
              <a:gd name="connsiteX1" fmla="*/ 2533567 w 4455635"/>
              <a:gd name="connsiteY1" fmla="*/ 3915326 h 3918798"/>
              <a:gd name="connsiteX2" fmla="*/ 174139 w 4455635"/>
              <a:gd name="connsiteY2" fmla="*/ 3013118 h 3918798"/>
              <a:gd name="connsiteX3" fmla="*/ 202751 w 4455635"/>
              <a:gd name="connsiteY3" fmla="*/ 160190 h 3918798"/>
              <a:gd name="connsiteX4" fmla="*/ 414529 w 4455635"/>
              <a:gd name="connsiteY4" fmla="*/ 355262 h 3918798"/>
              <a:gd name="connsiteX0" fmla="*/ 4556239 w 4556239"/>
              <a:gd name="connsiteY0" fmla="*/ 2765795 h 3913883"/>
              <a:gd name="connsiteX1" fmla="*/ 2634171 w 4556239"/>
              <a:gd name="connsiteY1" fmla="*/ 3911843 h 3913883"/>
              <a:gd name="connsiteX2" fmla="*/ 150168 w 4556239"/>
              <a:gd name="connsiteY2" fmla="*/ 2960867 h 3913883"/>
              <a:gd name="connsiteX3" fmla="*/ 303355 w 4556239"/>
              <a:gd name="connsiteY3" fmla="*/ 156707 h 3913883"/>
              <a:gd name="connsiteX4" fmla="*/ 515133 w 4556239"/>
              <a:gd name="connsiteY4" fmla="*/ 351779 h 3913883"/>
              <a:gd name="connsiteX0" fmla="*/ 4408457 w 4408457"/>
              <a:gd name="connsiteY0" fmla="*/ 2761445 h 3908366"/>
              <a:gd name="connsiteX1" fmla="*/ 2486389 w 4408457"/>
              <a:gd name="connsiteY1" fmla="*/ 3907493 h 3908366"/>
              <a:gd name="connsiteX2" fmla="*/ 189248 w 4408457"/>
              <a:gd name="connsiteY2" fmla="*/ 2895557 h 3908366"/>
              <a:gd name="connsiteX3" fmla="*/ 155573 w 4408457"/>
              <a:gd name="connsiteY3" fmla="*/ 152357 h 3908366"/>
              <a:gd name="connsiteX4" fmla="*/ 367351 w 4408457"/>
              <a:gd name="connsiteY4" fmla="*/ 347429 h 3908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08457" h="3908366">
                <a:moveTo>
                  <a:pt x="4408457" y="2761445"/>
                </a:moveTo>
                <a:cubicBezTo>
                  <a:pt x="3619428" y="3482805"/>
                  <a:pt x="3189591" y="3885141"/>
                  <a:pt x="2486389" y="3907493"/>
                </a:cubicBezTo>
                <a:cubicBezTo>
                  <a:pt x="1783188" y="3929845"/>
                  <a:pt x="577717" y="3521413"/>
                  <a:pt x="189248" y="2895557"/>
                </a:cubicBezTo>
                <a:cubicBezTo>
                  <a:pt x="-199221" y="2269701"/>
                  <a:pt x="125889" y="577045"/>
                  <a:pt x="155573" y="152357"/>
                </a:cubicBezTo>
                <a:cubicBezTo>
                  <a:pt x="185257" y="-272331"/>
                  <a:pt x="309216" y="323045"/>
                  <a:pt x="367351" y="347429"/>
                </a:cubicBezTo>
              </a:path>
            </a:pathLst>
          </a:custGeom>
          <a:ln w="152400">
            <a:gradFill flip="none" rotWithShape="1">
              <a:gsLst>
                <a:gs pos="0">
                  <a:schemeClr val="accent1">
                    <a:lumMod val="40000"/>
                    <a:lumOff val="60000"/>
                  </a:schemeClr>
                </a:gs>
                <a:gs pos="46000">
                  <a:schemeClr val="accent1">
                    <a:lumMod val="95000"/>
                    <a:lumOff val="5000"/>
                  </a:schemeClr>
                </a:gs>
                <a:gs pos="100000">
                  <a:schemeClr val="accent1">
                    <a:lumMod val="6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33" name="Straight Arrow Connector 32"/>
          <p:cNvCxnSpPr/>
          <p:nvPr/>
        </p:nvCxnSpPr>
        <p:spPr>
          <a:xfrm flipH="1" flipV="1">
            <a:off x="6149675" y="2986720"/>
            <a:ext cx="334193" cy="1025633"/>
          </a:xfrm>
          <a:prstGeom prst="straightConnector1">
            <a:avLst/>
          </a:prstGeom>
          <a:ln w="152400">
            <a:solidFill>
              <a:schemeClr val="accent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920928" y="3656351"/>
            <a:ext cx="359479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The contents of each node are </a:t>
            </a:r>
            <a:r>
              <a:rPr lang="en-US" sz="2400" dirty="0">
                <a:solidFill>
                  <a:schemeClr val="accent6">
                    <a:lumMod val="75000"/>
                  </a:schemeClr>
                </a:solidFill>
              </a:rPr>
              <a:t>distributed</a:t>
            </a:r>
            <a:r>
              <a:rPr lang="en-US" sz="2400" dirty="0"/>
              <a:t> to its neighbors</a:t>
            </a:r>
            <a:r>
              <a:rPr lang="el-GR" sz="2400" dirty="0"/>
              <a:t>.</a:t>
            </a:r>
            <a:endParaRPr lang="en-US" sz="2400" dirty="0"/>
          </a:p>
        </p:txBody>
      </p:sp>
      <p:sp>
        <p:nvSpPr>
          <p:cNvPr id="39" name="TextBox 38"/>
          <p:cNvSpPr txBox="1"/>
          <p:nvPr/>
        </p:nvSpPr>
        <p:spPr>
          <a:xfrm>
            <a:off x="870793" y="1891820"/>
            <a:ext cx="359479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The edges act like pipes that </a:t>
            </a:r>
            <a:r>
              <a:rPr lang="en-US" sz="2400" dirty="0">
                <a:solidFill>
                  <a:schemeClr val="accent6">
                    <a:lumMod val="75000"/>
                  </a:schemeClr>
                </a:solidFill>
              </a:rPr>
              <a:t>transfer</a:t>
            </a:r>
            <a:r>
              <a:rPr lang="en-US" sz="2400" dirty="0"/>
              <a:t> liquid between nodes. 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AAB89671-A202-445E-BAE5-43F542709BF8}"/>
              </a:ext>
            </a:extLst>
          </p:cNvPr>
          <p:cNvSpPr txBox="1"/>
          <p:nvPr/>
        </p:nvSpPr>
        <p:spPr>
          <a:xfrm>
            <a:off x="703818" y="529567"/>
            <a:ext cx="557716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spc="-1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The PageRank algorithm</a:t>
            </a:r>
          </a:p>
        </p:txBody>
      </p:sp>
    </p:spTree>
    <p:extLst>
      <p:ext uri="{BB962C8B-B14F-4D97-AF65-F5344CB8AC3E}">
        <p14:creationId xmlns:p14="http://schemas.microsoft.com/office/powerpoint/2010/main" val="310341817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Freeform 27"/>
          <p:cNvSpPr/>
          <p:nvPr/>
        </p:nvSpPr>
        <p:spPr>
          <a:xfrm>
            <a:off x="6220701" y="4501796"/>
            <a:ext cx="935361" cy="407378"/>
          </a:xfrm>
          <a:custGeom>
            <a:avLst/>
            <a:gdLst>
              <a:gd name="connsiteX0" fmla="*/ 0 w 1678283"/>
              <a:gd name="connsiteY0" fmla="*/ 130665 h 763262"/>
              <a:gd name="connsiteX1" fmla="*/ 217714 w 1678283"/>
              <a:gd name="connsiteY1" fmla="*/ 54465 h 763262"/>
              <a:gd name="connsiteX2" fmla="*/ 522514 w 1678283"/>
              <a:gd name="connsiteY2" fmla="*/ 108894 h 763262"/>
              <a:gd name="connsiteX3" fmla="*/ 838200 w 1678283"/>
              <a:gd name="connsiteY3" fmla="*/ 87122 h 763262"/>
              <a:gd name="connsiteX4" fmla="*/ 1197428 w 1678283"/>
              <a:gd name="connsiteY4" fmla="*/ 37 h 763262"/>
              <a:gd name="connsiteX5" fmla="*/ 1469571 w 1678283"/>
              <a:gd name="connsiteY5" fmla="*/ 76237 h 763262"/>
              <a:gd name="connsiteX6" fmla="*/ 1676400 w 1678283"/>
              <a:gd name="connsiteY6" fmla="*/ 76237 h 763262"/>
              <a:gd name="connsiteX7" fmla="*/ 1567543 w 1678283"/>
              <a:gd name="connsiteY7" fmla="*/ 272180 h 763262"/>
              <a:gd name="connsiteX8" fmla="*/ 1491343 w 1678283"/>
              <a:gd name="connsiteY8" fmla="*/ 424580 h 763262"/>
              <a:gd name="connsiteX9" fmla="*/ 1251857 w 1678283"/>
              <a:gd name="connsiteY9" fmla="*/ 631408 h 763262"/>
              <a:gd name="connsiteX10" fmla="*/ 1066800 w 1678283"/>
              <a:gd name="connsiteY10" fmla="*/ 718494 h 763262"/>
              <a:gd name="connsiteX11" fmla="*/ 827314 w 1678283"/>
              <a:gd name="connsiteY11" fmla="*/ 762037 h 763262"/>
              <a:gd name="connsiteX12" fmla="*/ 544285 w 1678283"/>
              <a:gd name="connsiteY12" fmla="*/ 740265 h 763262"/>
              <a:gd name="connsiteX13" fmla="*/ 326571 w 1678283"/>
              <a:gd name="connsiteY13" fmla="*/ 631408 h 763262"/>
              <a:gd name="connsiteX14" fmla="*/ 174171 w 1678283"/>
              <a:gd name="connsiteY14" fmla="*/ 468122 h 763262"/>
              <a:gd name="connsiteX15" fmla="*/ 65314 w 1678283"/>
              <a:gd name="connsiteY15" fmla="*/ 315722 h 763262"/>
              <a:gd name="connsiteX0" fmla="*/ 0 w 1678283"/>
              <a:gd name="connsiteY0" fmla="*/ 130665 h 763262"/>
              <a:gd name="connsiteX1" fmla="*/ 217714 w 1678283"/>
              <a:gd name="connsiteY1" fmla="*/ 54465 h 763262"/>
              <a:gd name="connsiteX2" fmla="*/ 522514 w 1678283"/>
              <a:gd name="connsiteY2" fmla="*/ 108894 h 763262"/>
              <a:gd name="connsiteX3" fmla="*/ 838200 w 1678283"/>
              <a:gd name="connsiteY3" fmla="*/ 87122 h 763262"/>
              <a:gd name="connsiteX4" fmla="*/ 1197428 w 1678283"/>
              <a:gd name="connsiteY4" fmla="*/ 37 h 763262"/>
              <a:gd name="connsiteX5" fmla="*/ 1469571 w 1678283"/>
              <a:gd name="connsiteY5" fmla="*/ 76237 h 763262"/>
              <a:gd name="connsiteX6" fmla="*/ 1676400 w 1678283"/>
              <a:gd name="connsiteY6" fmla="*/ 76237 h 763262"/>
              <a:gd name="connsiteX7" fmla="*/ 1567543 w 1678283"/>
              <a:gd name="connsiteY7" fmla="*/ 293951 h 763262"/>
              <a:gd name="connsiteX8" fmla="*/ 1491343 w 1678283"/>
              <a:gd name="connsiteY8" fmla="*/ 424580 h 763262"/>
              <a:gd name="connsiteX9" fmla="*/ 1251857 w 1678283"/>
              <a:gd name="connsiteY9" fmla="*/ 631408 h 763262"/>
              <a:gd name="connsiteX10" fmla="*/ 1066800 w 1678283"/>
              <a:gd name="connsiteY10" fmla="*/ 718494 h 763262"/>
              <a:gd name="connsiteX11" fmla="*/ 827314 w 1678283"/>
              <a:gd name="connsiteY11" fmla="*/ 762037 h 763262"/>
              <a:gd name="connsiteX12" fmla="*/ 544285 w 1678283"/>
              <a:gd name="connsiteY12" fmla="*/ 740265 h 763262"/>
              <a:gd name="connsiteX13" fmla="*/ 326571 w 1678283"/>
              <a:gd name="connsiteY13" fmla="*/ 631408 h 763262"/>
              <a:gd name="connsiteX14" fmla="*/ 174171 w 1678283"/>
              <a:gd name="connsiteY14" fmla="*/ 468122 h 763262"/>
              <a:gd name="connsiteX15" fmla="*/ 65314 w 1678283"/>
              <a:gd name="connsiteY15" fmla="*/ 315722 h 763262"/>
              <a:gd name="connsiteX0" fmla="*/ 0 w 1635710"/>
              <a:gd name="connsiteY0" fmla="*/ 130665 h 763262"/>
              <a:gd name="connsiteX1" fmla="*/ 217714 w 1635710"/>
              <a:gd name="connsiteY1" fmla="*/ 54465 h 763262"/>
              <a:gd name="connsiteX2" fmla="*/ 522514 w 1635710"/>
              <a:gd name="connsiteY2" fmla="*/ 108894 h 763262"/>
              <a:gd name="connsiteX3" fmla="*/ 838200 w 1635710"/>
              <a:gd name="connsiteY3" fmla="*/ 87122 h 763262"/>
              <a:gd name="connsiteX4" fmla="*/ 1197428 w 1635710"/>
              <a:gd name="connsiteY4" fmla="*/ 37 h 763262"/>
              <a:gd name="connsiteX5" fmla="*/ 1469571 w 1635710"/>
              <a:gd name="connsiteY5" fmla="*/ 76237 h 763262"/>
              <a:gd name="connsiteX6" fmla="*/ 1632857 w 1635710"/>
              <a:gd name="connsiteY6" fmla="*/ 76237 h 763262"/>
              <a:gd name="connsiteX7" fmla="*/ 1567543 w 1635710"/>
              <a:gd name="connsiteY7" fmla="*/ 293951 h 763262"/>
              <a:gd name="connsiteX8" fmla="*/ 1491343 w 1635710"/>
              <a:gd name="connsiteY8" fmla="*/ 424580 h 763262"/>
              <a:gd name="connsiteX9" fmla="*/ 1251857 w 1635710"/>
              <a:gd name="connsiteY9" fmla="*/ 631408 h 763262"/>
              <a:gd name="connsiteX10" fmla="*/ 1066800 w 1635710"/>
              <a:gd name="connsiteY10" fmla="*/ 718494 h 763262"/>
              <a:gd name="connsiteX11" fmla="*/ 827314 w 1635710"/>
              <a:gd name="connsiteY11" fmla="*/ 762037 h 763262"/>
              <a:gd name="connsiteX12" fmla="*/ 544285 w 1635710"/>
              <a:gd name="connsiteY12" fmla="*/ 740265 h 763262"/>
              <a:gd name="connsiteX13" fmla="*/ 326571 w 1635710"/>
              <a:gd name="connsiteY13" fmla="*/ 631408 h 763262"/>
              <a:gd name="connsiteX14" fmla="*/ 174171 w 1635710"/>
              <a:gd name="connsiteY14" fmla="*/ 468122 h 763262"/>
              <a:gd name="connsiteX15" fmla="*/ 65314 w 1635710"/>
              <a:gd name="connsiteY15" fmla="*/ 315722 h 763262"/>
              <a:gd name="connsiteX0" fmla="*/ 0 w 1635710"/>
              <a:gd name="connsiteY0" fmla="*/ 130665 h 763262"/>
              <a:gd name="connsiteX1" fmla="*/ 217714 w 1635710"/>
              <a:gd name="connsiteY1" fmla="*/ 54465 h 763262"/>
              <a:gd name="connsiteX2" fmla="*/ 522514 w 1635710"/>
              <a:gd name="connsiteY2" fmla="*/ 108894 h 763262"/>
              <a:gd name="connsiteX3" fmla="*/ 838200 w 1635710"/>
              <a:gd name="connsiteY3" fmla="*/ 87122 h 763262"/>
              <a:gd name="connsiteX4" fmla="*/ 1197428 w 1635710"/>
              <a:gd name="connsiteY4" fmla="*/ 37 h 763262"/>
              <a:gd name="connsiteX5" fmla="*/ 1469571 w 1635710"/>
              <a:gd name="connsiteY5" fmla="*/ 76237 h 763262"/>
              <a:gd name="connsiteX6" fmla="*/ 1632857 w 1635710"/>
              <a:gd name="connsiteY6" fmla="*/ 76237 h 763262"/>
              <a:gd name="connsiteX7" fmla="*/ 1567543 w 1635710"/>
              <a:gd name="connsiteY7" fmla="*/ 293951 h 763262"/>
              <a:gd name="connsiteX8" fmla="*/ 1491343 w 1635710"/>
              <a:gd name="connsiteY8" fmla="*/ 424580 h 763262"/>
              <a:gd name="connsiteX9" fmla="*/ 1338943 w 1635710"/>
              <a:gd name="connsiteY9" fmla="*/ 576980 h 763262"/>
              <a:gd name="connsiteX10" fmla="*/ 1066800 w 1635710"/>
              <a:gd name="connsiteY10" fmla="*/ 718494 h 763262"/>
              <a:gd name="connsiteX11" fmla="*/ 827314 w 1635710"/>
              <a:gd name="connsiteY11" fmla="*/ 762037 h 763262"/>
              <a:gd name="connsiteX12" fmla="*/ 544285 w 1635710"/>
              <a:gd name="connsiteY12" fmla="*/ 740265 h 763262"/>
              <a:gd name="connsiteX13" fmla="*/ 326571 w 1635710"/>
              <a:gd name="connsiteY13" fmla="*/ 631408 h 763262"/>
              <a:gd name="connsiteX14" fmla="*/ 174171 w 1635710"/>
              <a:gd name="connsiteY14" fmla="*/ 468122 h 763262"/>
              <a:gd name="connsiteX15" fmla="*/ 65314 w 1635710"/>
              <a:gd name="connsiteY15" fmla="*/ 315722 h 763262"/>
              <a:gd name="connsiteX0" fmla="*/ 0 w 1635710"/>
              <a:gd name="connsiteY0" fmla="*/ 130665 h 762208"/>
              <a:gd name="connsiteX1" fmla="*/ 217714 w 1635710"/>
              <a:gd name="connsiteY1" fmla="*/ 54465 h 762208"/>
              <a:gd name="connsiteX2" fmla="*/ 522514 w 1635710"/>
              <a:gd name="connsiteY2" fmla="*/ 108894 h 762208"/>
              <a:gd name="connsiteX3" fmla="*/ 838200 w 1635710"/>
              <a:gd name="connsiteY3" fmla="*/ 87122 h 762208"/>
              <a:gd name="connsiteX4" fmla="*/ 1197428 w 1635710"/>
              <a:gd name="connsiteY4" fmla="*/ 37 h 762208"/>
              <a:gd name="connsiteX5" fmla="*/ 1469571 w 1635710"/>
              <a:gd name="connsiteY5" fmla="*/ 76237 h 762208"/>
              <a:gd name="connsiteX6" fmla="*/ 1632857 w 1635710"/>
              <a:gd name="connsiteY6" fmla="*/ 76237 h 762208"/>
              <a:gd name="connsiteX7" fmla="*/ 1567543 w 1635710"/>
              <a:gd name="connsiteY7" fmla="*/ 293951 h 762208"/>
              <a:gd name="connsiteX8" fmla="*/ 1491343 w 1635710"/>
              <a:gd name="connsiteY8" fmla="*/ 424580 h 762208"/>
              <a:gd name="connsiteX9" fmla="*/ 1338943 w 1635710"/>
              <a:gd name="connsiteY9" fmla="*/ 576980 h 762208"/>
              <a:gd name="connsiteX10" fmla="*/ 1066800 w 1635710"/>
              <a:gd name="connsiteY10" fmla="*/ 718494 h 762208"/>
              <a:gd name="connsiteX11" fmla="*/ 827314 w 1635710"/>
              <a:gd name="connsiteY11" fmla="*/ 762037 h 762208"/>
              <a:gd name="connsiteX12" fmla="*/ 555171 w 1635710"/>
              <a:gd name="connsiteY12" fmla="*/ 729379 h 762208"/>
              <a:gd name="connsiteX13" fmla="*/ 326571 w 1635710"/>
              <a:gd name="connsiteY13" fmla="*/ 631408 h 762208"/>
              <a:gd name="connsiteX14" fmla="*/ 174171 w 1635710"/>
              <a:gd name="connsiteY14" fmla="*/ 468122 h 762208"/>
              <a:gd name="connsiteX15" fmla="*/ 65314 w 1635710"/>
              <a:gd name="connsiteY15" fmla="*/ 315722 h 762208"/>
              <a:gd name="connsiteX0" fmla="*/ 0 w 1635710"/>
              <a:gd name="connsiteY0" fmla="*/ 130665 h 762350"/>
              <a:gd name="connsiteX1" fmla="*/ 217714 w 1635710"/>
              <a:gd name="connsiteY1" fmla="*/ 54465 h 762350"/>
              <a:gd name="connsiteX2" fmla="*/ 522514 w 1635710"/>
              <a:gd name="connsiteY2" fmla="*/ 108894 h 762350"/>
              <a:gd name="connsiteX3" fmla="*/ 838200 w 1635710"/>
              <a:gd name="connsiteY3" fmla="*/ 87122 h 762350"/>
              <a:gd name="connsiteX4" fmla="*/ 1197428 w 1635710"/>
              <a:gd name="connsiteY4" fmla="*/ 37 h 762350"/>
              <a:gd name="connsiteX5" fmla="*/ 1469571 w 1635710"/>
              <a:gd name="connsiteY5" fmla="*/ 76237 h 762350"/>
              <a:gd name="connsiteX6" fmla="*/ 1632857 w 1635710"/>
              <a:gd name="connsiteY6" fmla="*/ 76237 h 762350"/>
              <a:gd name="connsiteX7" fmla="*/ 1567543 w 1635710"/>
              <a:gd name="connsiteY7" fmla="*/ 293951 h 762350"/>
              <a:gd name="connsiteX8" fmla="*/ 1491343 w 1635710"/>
              <a:gd name="connsiteY8" fmla="*/ 424580 h 762350"/>
              <a:gd name="connsiteX9" fmla="*/ 1338943 w 1635710"/>
              <a:gd name="connsiteY9" fmla="*/ 576980 h 762350"/>
              <a:gd name="connsiteX10" fmla="*/ 1066800 w 1635710"/>
              <a:gd name="connsiteY10" fmla="*/ 718494 h 762350"/>
              <a:gd name="connsiteX11" fmla="*/ 827314 w 1635710"/>
              <a:gd name="connsiteY11" fmla="*/ 762037 h 762350"/>
              <a:gd name="connsiteX12" fmla="*/ 555171 w 1635710"/>
              <a:gd name="connsiteY12" fmla="*/ 729379 h 762350"/>
              <a:gd name="connsiteX13" fmla="*/ 348343 w 1635710"/>
              <a:gd name="connsiteY13" fmla="*/ 587865 h 762350"/>
              <a:gd name="connsiteX14" fmla="*/ 174171 w 1635710"/>
              <a:gd name="connsiteY14" fmla="*/ 468122 h 762350"/>
              <a:gd name="connsiteX15" fmla="*/ 65314 w 1635710"/>
              <a:gd name="connsiteY15" fmla="*/ 315722 h 762350"/>
              <a:gd name="connsiteX0" fmla="*/ 0 w 1635710"/>
              <a:gd name="connsiteY0" fmla="*/ 130665 h 762350"/>
              <a:gd name="connsiteX1" fmla="*/ 217714 w 1635710"/>
              <a:gd name="connsiteY1" fmla="*/ 54465 h 762350"/>
              <a:gd name="connsiteX2" fmla="*/ 522514 w 1635710"/>
              <a:gd name="connsiteY2" fmla="*/ 108894 h 762350"/>
              <a:gd name="connsiteX3" fmla="*/ 838200 w 1635710"/>
              <a:gd name="connsiteY3" fmla="*/ 87122 h 762350"/>
              <a:gd name="connsiteX4" fmla="*/ 1197428 w 1635710"/>
              <a:gd name="connsiteY4" fmla="*/ 37 h 762350"/>
              <a:gd name="connsiteX5" fmla="*/ 1469571 w 1635710"/>
              <a:gd name="connsiteY5" fmla="*/ 76237 h 762350"/>
              <a:gd name="connsiteX6" fmla="*/ 1632857 w 1635710"/>
              <a:gd name="connsiteY6" fmla="*/ 76237 h 762350"/>
              <a:gd name="connsiteX7" fmla="*/ 1567543 w 1635710"/>
              <a:gd name="connsiteY7" fmla="*/ 293951 h 762350"/>
              <a:gd name="connsiteX8" fmla="*/ 1491343 w 1635710"/>
              <a:gd name="connsiteY8" fmla="*/ 424580 h 762350"/>
              <a:gd name="connsiteX9" fmla="*/ 1338943 w 1635710"/>
              <a:gd name="connsiteY9" fmla="*/ 576980 h 762350"/>
              <a:gd name="connsiteX10" fmla="*/ 1066800 w 1635710"/>
              <a:gd name="connsiteY10" fmla="*/ 718494 h 762350"/>
              <a:gd name="connsiteX11" fmla="*/ 827314 w 1635710"/>
              <a:gd name="connsiteY11" fmla="*/ 762037 h 762350"/>
              <a:gd name="connsiteX12" fmla="*/ 555171 w 1635710"/>
              <a:gd name="connsiteY12" fmla="*/ 729379 h 762350"/>
              <a:gd name="connsiteX13" fmla="*/ 348343 w 1635710"/>
              <a:gd name="connsiteY13" fmla="*/ 587865 h 762350"/>
              <a:gd name="connsiteX14" fmla="*/ 206828 w 1635710"/>
              <a:gd name="connsiteY14" fmla="*/ 446350 h 762350"/>
              <a:gd name="connsiteX15" fmla="*/ 65314 w 1635710"/>
              <a:gd name="connsiteY15" fmla="*/ 315722 h 762350"/>
              <a:gd name="connsiteX0" fmla="*/ 0 w 1635710"/>
              <a:gd name="connsiteY0" fmla="*/ 130665 h 762350"/>
              <a:gd name="connsiteX1" fmla="*/ 217714 w 1635710"/>
              <a:gd name="connsiteY1" fmla="*/ 54465 h 762350"/>
              <a:gd name="connsiteX2" fmla="*/ 522514 w 1635710"/>
              <a:gd name="connsiteY2" fmla="*/ 108894 h 762350"/>
              <a:gd name="connsiteX3" fmla="*/ 838200 w 1635710"/>
              <a:gd name="connsiteY3" fmla="*/ 87122 h 762350"/>
              <a:gd name="connsiteX4" fmla="*/ 1197428 w 1635710"/>
              <a:gd name="connsiteY4" fmla="*/ 37 h 762350"/>
              <a:gd name="connsiteX5" fmla="*/ 1469571 w 1635710"/>
              <a:gd name="connsiteY5" fmla="*/ 76237 h 762350"/>
              <a:gd name="connsiteX6" fmla="*/ 1632857 w 1635710"/>
              <a:gd name="connsiteY6" fmla="*/ 76237 h 762350"/>
              <a:gd name="connsiteX7" fmla="*/ 1567543 w 1635710"/>
              <a:gd name="connsiteY7" fmla="*/ 293951 h 762350"/>
              <a:gd name="connsiteX8" fmla="*/ 1491343 w 1635710"/>
              <a:gd name="connsiteY8" fmla="*/ 424580 h 762350"/>
              <a:gd name="connsiteX9" fmla="*/ 1338943 w 1635710"/>
              <a:gd name="connsiteY9" fmla="*/ 576980 h 762350"/>
              <a:gd name="connsiteX10" fmla="*/ 1066800 w 1635710"/>
              <a:gd name="connsiteY10" fmla="*/ 718494 h 762350"/>
              <a:gd name="connsiteX11" fmla="*/ 827314 w 1635710"/>
              <a:gd name="connsiteY11" fmla="*/ 762037 h 762350"/>
              <a:gd name="connsiteX12" fmla="*/ 555171 w 1635710"/>
              <a:gd name="connsiteY12" fmla="*/ 729379 h 762350"/>
              <a:gd name="connsiteX13" fmla="*/ 348343 w 1635710"/>
              <a:gd name="connsiteY13" fmla="*/ 587865 h 762350"/>
              <a:gd name="connsiteX14" fmla="*/ 206828 w 1635710"/>
              <a:gd name="connsiteY14" fmla="*/ 446350 h 762350"/>
              <a:gd name="connsiteX15" fmla="*/ 87086 w 1635710"/>
              <a:gd name="connsiteY15" fmla="*/ 304837 h 762350"/>
              <a:gd name="connsiteX0" fmla="*/ 0 w 1613939"/>
              <a:gd name="connsiteY0" fmla="*/ 119779 h 762350"/>
              <a:gd name="connsiteX1" fmla="*/ 195943 w 1613939"/>
              <a:gd name="connsiteY1" fmla="*/ 54465 h 762350"/>
              <a:gd name="connsiteX2" fmla="*/ 500743 w 1613939"/>
              <a:gd name="connsiteY2" fmla="*/ 108894 h 762350"/>
              <a:gd name="connsiteX3" fmla="*/ 816429 w 1613939"/>
              <a:gd name="connsiteY3" fmla="*/ 87122 h 762350"/>
              <a:gd name="connsiteX4" fmla="*/ 1175657 w 1613939"/>
              <a:gd name="connsiteY4" fmla="*/ 37 h 762350"/>
              <a:gd name="connsiteX5" fmla="*/ 1447800 w 1613939"/>
              <a:gd name="connsiteY5" fmla="*/ 76237 h 762350"/>
              <a:gd name="connsiteX6" fmla="*/ 1611086 w 1613939"/>
              <a:gd name="connsiteY6" fmla="*/ 76237 h 762350"/>
              <a:gd name="connsiteX7" fmla="*/ 1545772 w 1613939"/>
              <a:gd name="connsiteY7" fmla="*/ 293951 h 762350"/>
              <a:gd name="connsiteX8" fmla="*/ 1469572 w 1613939"/>
              <a:gd name="connsiteY8" fmla="*/ 424580 h 762350"/>
              <a:gd name="connsiteX9" fmla="*/ 1317172 w 1613939"/>
              <a:gd name="connsiteY9" fmla="*/ 576980 h 762350"/>
              <a:gd name="connsiteX10" fmla="*/ 1045029 w 1613939"/>
              <a:gd name="connsiteY10" fmla="*/ 718494 h 762350"/>
              <a:gd name="connsiteX11" fmla="*/ 805543 w 1613939"/>
              <a:gd name="connsiteY11" fmla="*/ 762037 h 762350"/>
              <a:gd name="connsiteX12" fmla="*/ 533400 w 1613939"/>
              <a:gd name="connsiteY12" fmla="*/ 729379 h 762350"/>
              <a:gd name="connsiteX13" fmla="*/ 326572 w 1613939"/>
              <a:gd name="connsiteY13" fmla="*/ 587865 h 762350"/>
              <a:gd name="connsiteX14" fmla="*/ 185057 w 1613939"/>
              <a:gd name="connsiteY14" fmla="*/ 446350 h 762350"/>
              <a:gd name="connsiteX15" fmla="*/ 65315 w 1613939"/>
              <a:gd name="connsiteY15" fmla="*/ 304837 h 762350"/>
              <a:gd name="connsiteX0" fmla="*/ 0 w 1613939"/>
              <a:gd name="connsiteY0" fmla="*/ 119779 h 762350"/>
              <a:gd name="connsiteX1" fmla="*/ 195943 w 1613939"/>
              <a:gd name="connsiteY1" fmla="*/ 54465 h 762350"/>
              <a:gd name="connsiteX2" fmla="*/ 500743 w 1613939"/>
              <a:gd name="connsiteY2" fmla="*/ 108894 h 762350"/>
              <a:gd name="connsiteX3" fmla="*/ 816429 w 1613939"/>
              <a:gd name="connsiteY3" fmla="*/ 87122 h 762350"/>
              <a:gd name="connsiteX4" fmla="*/ 1175657 w 1613939"/>
              <a:gd name="connsiteY4" fmla="*/ 37 h 762350"/>
              <a:gd name="connsiteX5" fmla="*/ 1447800 w 1613939"/>
              <a:gd name="connsiteY5" fmla="*/ 76237 h 762350"/>
              <a:gd name="connsiteX6" fmla="*/ 1611086 w 1613939"/>
              <a:gd name="connsiteY6" fmla="*/ 76237 h 762350"/>
              <a:gd name="connsiteX7" fmla="*/ 1545772 w 1613939"/>
              <a:gd name="connsiteY7" fmla="*/ 293951 h 762350"/>
              <a:gd name="connsiteX8" fmla="*/ 1469572 w 1613939"/>
              <a:gd name="connsiteY8" fmla="*/ 424580 h 762350"/>
              <a:gd name="connsiteX9" fmla="*/ 1317172 w 1613939"/>
              <a:gd name="connsiteY9" fmla="*/ 576980 h 762350"/>
              <a:gd name="connsiteX10" fmla="*/ 1045029 w 1613939"/>
              <a:gd name="connsiteY10" fmla="*/ 718494 h 762350"/>
              <a:gd name="connsiteX11" fmla="*/ 805543 w 1613939"/>
              <a:gd name="connsiteY11" fmla="*/ 762037 h 762350"/>
              <a:gd name="connsiteX12" fmla="*/ 533400 w 1613939"/>
              <a:gd name="connsiteY12" fmla="*/ 729379 h 762350"/>
              <a:gd name="connsiteX13" fmla="*/ 326572 w 1613939"/>
              <a:gd name="connsiteY13" fmla="*/ 587865 h 762350"/>
              <a:gd name="connsiteX14" fmla="*/ 152400 w 1613939"/>
              <a:gd name="connsiteY14" fmla="*/ 468122 h 762350"/>
              <a:gd name="connsiteX15" fmla="*/ 65315 w 1613939"/>
              <a:gd name="connsiteY15" fmla="*/ 304837 h 762350"/>
              <a:gd name="connsiteX0" fmla="*/ 0 w 1613939"/>
              <a:gd name="connsiteY0" fmla="*/ 119779 h 762260"/>
              <a:gd name="connsiteX1" fmla="*/ 195943 w 1613939"/>
              <a:gd name="connsiteY1" fmla="*/ 54465 h 762260"/>
              <a:gd name="connsiteX2" fmla="*/ 500743 w 1613939"/>
              <a:gd name="connsiteY2" fmla="*/ 108894 h 762260"/>
              <a:gd name="connsiteX3" fmla="*/ 816429 w 1613939"/>
              <a:gd name="connsiteY3" fmla="*/ 87122 h 762260"/>
              <a:gd name="connsiteX4" fmla="*/ 1175657 w 1613939"/>
              <a:gd name="connsiteY4" fmla="*/ 37 h 762260"/>
              <a:gd name="connsiteX5" fmla="*/ 1447800 w 1613939"/>
              <a:gd name="connsiteY5" fmla="*/ 76237 h 762260"/>
              <a:gd name="connsiteX6" fmla="*/ 1611086 w 1613939"/>
              <a:gd name="connsiteY6" fmla="*/ 76237 h 762260"/>
              <a:gd name="connsiteX7" fmla="*/ 1545772 w 1613939"/>
              <a:gd name="connsiteY7" fmla="*/ 293951 h 762260"/>
              <a:gd name="connsiteX8" fmla="*/ 1469572 w 1613939"/>
              <a:gd name="connsiteY8" fmla="*/ 424580 h 762260"/>
              <a:gd name="connsiteX9" fmla="*/ 1317172 w 1613939"/>
              <a:gd name="connsiteY9" fmla="*/ 576980 h 762260"/>
              <a:gd name="connsiteX10" fmla="*/ 1045029 w 1613939"/>
              <a:gd name="connsiteY10" fmla="*/ 718494 h 762260"/>
              <a:gd name="connsiteX11" fmla="*/ 805543 w 1613939"/>
              <a:gd name="connsiteY11" fmla="*/ 762037 h 762260"/>
              <a:gd name="connsiteX12" fmla="*/ 533400 w 1613939"/>
              <a:gd name="connsiteY12" fmla="*/ 729379 h 762260"/>
              <a:gd name="connsiteX13" fmla="*/ 326572 w 1613939"/>
              <a:gd name="connsiteY13" fmla="*/ 609636 h 762260"/>
              <a:gd name="connsiteX14" fmla="*/ 152400 w 1613939"/>
              <a:gd name="connsiteY14" fmla="*/ 468122 h 762260"/>
              <a:gd name="connsiteX15" fmla="*/ 65315 w 1613939"/>
              <a:gd name="connsiteY15" fmla="*/ 304837 h 762260"/>
              <a:gd name="connsiteX0" fmla="*/ 0 w 1613939"/>
              <a:gd name="connsiteY0" fmla="*/ 119779 h 762260"/>
              <a:gd name="connsiteX1" fmla="*/ 195943 w 1613939"/>
              <a:gd name="connsiteY1" fmla="*/ 54465 h 762260"/>
              <a:gd name="connsiteX2" fmla="*/ 500743 w 1613939"/>
              <a:gd name="connsiteY2" fmla="*/ 108894 h 762260"/>
              <a:gd name="connsiteX3" fmla="*/ 816429 w 1613939"/>
              <a:gd name="connsiteY3" fmla="*/ 87122 h 762260"/>
              <a:gd name="connsiteX4" fmla="*/ 1175657 w 1613939"/>
              <a:gd name="connsiteY4" fmla="*/ 37 h 762260"/>
              <a:gd name="connsiteX5" fmla="*/ 1447800 w 1613939"/>
              <a:gd name="connsiteY5" fmla="*/ 76237 h 762260"/>
              <a:gd name="connsiteX6" fmla="*/ 1611086 w 1613939"/>
              <a:gd name="connsiteY6" fmla="*/ 76237 h 762260"/>
              <a:gd name="connsiteX7" fmla="*/ 1545772 w 1613939"/>
              <a:gd name="connsiteY7" fmla="*/ 293951 h 762260"/>
              <a:gd name="connsiteX8" fmla="*/ 1469572 w 1613939"/>
              <a:gd name="connsiteY8" fmla="*/ 424580 h 762260"/>
              <a:gd name="connsiteX9" fmla="*/ 1317172 w 1613939"/>
              <a:gd name="connsiteY9" fmla="*/ 576980 h 762260"/>
              <a:gd name="connsiteX10" fmla="*/ 1045029 w 1613939"/>
              <a:gd name="connsiteY10" fmla="*/ 718494 h 762260"/>
              <a:gd name="connsiteX11" fmla="*/ 805543 w 1613939"/>
              <a:gd name="connsiteY11" fmla="*/ 762037 h 762260"/>
              <a:gd name="connsiteX12" fmla="*/ 533400 w 1613939"/>
              <a:gd name="connsiteY12" fmla="*/ 729379 h 762260"/>
              <a:gd name="connsiteX13" fmla="*/ 326572 w 1613939"/>
              <a:gd name="connsiteY13" fmla="*/ 609636 h 762260"/>
              <a:gd name="connsiteX14" fmla="*/ 152400 w 1613939"/>
              <a:gd name="connsiteY14" fmla="*/ 468122 h 762260"/>
              <a:gd name="connsiteX15" fmla="*/ 21772 w 1613939"/>
              <a:gd name="connsiteY15" fmla="*/ 315722 h 762260"/>
              <a:gd name="connsiteX0" fmla="*/ 0 w 1668367"/>
              <a:gd name="connsiteY0" fmla="*/ 108893 h 762260"/>
              <a:gd name="connsiteX1" fmla="*/ 250371 w 1668367"/>
              <a:gd name="connsiteY1" fmla="*/ 54465 h 762260"/>
              <a:gd name="connsiteX2" fmla="*/ 555171 w 1668367"/>
              <a:gd name="connsiteY2" fmla="*/ 108894 h 762260"/>
              <a:gd name="connsiteX3" fmla="*/ 870857 w 1668367"/>
              <a:gd name="connsiteY3" fmla="*/ 87122 h 762260"/>
              <a:gd name="connsiteX4" fmla="*/ 1230085 w 1668367"/>
              <a:gd name="connsiteY4" fmla="*/ 37 h 762260"/>
              <a:gd name="connsiteX5" fmla="*/ 1502228 w 1668367"/>
              <a:gd name="connsiteY5" fmla="*/ 76237 h 762260"/>
              <a:gd name="connsiteX6" fmla="*/ 1665514 w 1668367"/>
              <a:gd name="connsiteY6" fmla="*/ 76237 h 762260"/>
              <a:gd name="connsiteX7" fmla="*/ 1600200 w 1668367"/>
              <a:gd name="connsiteY7" fmla="*/ 293951 h 762260"/>
              <a:gd name="connsiteX8" fmla="*/ 1524000 w 1668367"/>
              <a:gd name="connsiteY8" fmla="*/ 424580 h 762260"/>
              <a:gd name="connsiteX9" fmla="*/ 1371600 w 1668367"/>
              <a:gd name="connsiteY9" fmla="*/ 576980 h 762260"/>
              <a:gd name="connsiteX10" fmla="*/ 1099457 w 1668367"/>
              <a:gd name="connsiteY10" fmla="*/ 718494 h 762260"/>
              <a:gd name="connsiteX11" fmla="*/ 859971 w 1668367"/>
              <a:gd name="connsiteY11" fmla="*/ 762037 h 762260"/>
              <a:gd name="connsiteX12" fmla="*/ 587828 w 1668367"/>
              <a:gd name="connsiteY12" fmla="*/ 729379 h 762260"/>
              <a:gd name="connsiteX13" fmla="*/ 381000 w 1668367"/>
              <a:gd name="connsiteY13" fmla="*/ 609636 h 762260"/>
              <a:gd name="connsiteX14" fmla="*/ 206828 w 1668367"/>
              <a:gd name="connsiteY14" fmla="*/ 468122 h 762260"/>
              <a:gd name="connsiteX15" fmla="*/ 76200 w 1668367"/>
              <a:gd name="connsiteY15" fmla="*/ 315722 h 762260"/>
              <a:gd name="connsiteX0" fmla="*/ 0 w 1603053"/>
              <a:gd name="connsiteY0" fmla="*/ 108893 h 762260"/>
              <a:gd name="connsiteX1" fmla="*/ 185057 w 1603053"/>
              <a:gd name="connsiteY1" fmla="*/ 54465 h 762260"/>
              <a:gd name="connsiteX2" fmla="*/ 489857 w 1603053"/>
              <a:gd name="connsiteY2" fmla="*/ 108894 h 762260"/>
              <a:gd name="connsiteX3" fmla="*/ 805543 w 1603053"/>
              <a:gd name="connsiteY3" fmla="*/ 87122 h 762260"/>
              <a:gd name="connsiteX4" fmla="*/ 1164771 w 1603053"/>
              <a:gd name="connsiteY4" fmla="*/ 37 h 762260"/>
              <a:gd name="connsiteX5" fmla="*/ 1436914 w 1603053"/>
              <a:gd name="connsiteY5" fmla="*/ 76237 h 762260"/>
              <a:gd name="connsiteX6" fmla="*/ 1600200 w 1603053"/>
              <a:gd name="connsiteY6" fmla="*/ 76237 h 762260"/>
              <a:gd name="connsiteX7" fmla="*/ 1534886 w 1603053"/>
              <a:gd name="connsiteY7" fmla="*/ 293951 h 762260"/>
              <a:gd name="connsiteX8" fmla="*/ 1458686 w 1603053"/>
              <a:gd name="connsiteY8" fmla="*/ 424580 h 762260"/>
              <a:gd name="connsiteX9" fmla="*/ 1306286 w 1603053"/>
              <a:gd name="connsiteY9" fmla="*/ 576980 h 762260"/>
              <a:gd name="connsiteX10" fmla="*/ 1034143 w 1603053"/>
              <a:gd name="connsiteY10" fmla="*/ 718494 h 762260"/>
              <a:gd name="connsiteX11" fmla="*/ 794657 w 1603053"/>
              <a:gd name="connsiteY11" fmla="*/ 762037 h 762260"/>
              <a:gd name="connsiteX12" fmla="*/ 522514 w 1603053"/>
              <a:gd name="connsiteY12" fmla="*/ 729379 h 762260"/>
              <a:gd name="connsiteX13" fmla="*/ 315686 w 1603053"/>
              <a:gd name="connsiteY13" fmla="*/ 609636 h 762260"/>
              <a:gd name="connsiteX14" fmla="*/ 141514 w 1603053"/>
              <a:gd name="connsiteY14" fmla="*/ 468122 h 762260"/>
              <a:gd name="connsiteX15" fmla="*/ 10886 w 1603053"/>
              <a:gd name="connsiteY15" fmla="*/ 315722 h 762260"/>
              <a:gd name="connsiteX0" fmla="*/ 0 w 1657481"/>
              <a:gd name="connsiteY0" fmla="*/ 98007 h 762260"/>
              <a:gd name="connsiteX1" fmla="*/ 239485 w 1657481"/>
              <a:gd name="connsiteY1" fmla="*/ 54465 h 762260"/>
              <a:gd name="connsiteX2" fmla="*/ 544285 w 1657481"/>
              <a:gd name="connsiteY2" fmla="*/ 108894 h 762260"/>
              <a:gd name="connsiteX3" fmla="*/ 859971 w 1657481"/>
              <a:gd name="connsiteY3" fmla="*/ 87122 h 762260"/>
              <a:gd name="connsiteX4" fmla="*/ 1219199 w 1657481"/>
              <a:gd name="connsiteY4" fmla="*/ 37 h 762260"/>
              <a:gd name="connsiteX5" fmla="*/ 1491342 w 1657481"/>
              <a:gd name="connsiteY5" fmla="*/ 76237 h 762260"/>
              <a:gd name="connsiteX6" fmla="*/ 1654628 w 1657481"/>
              <a:gd name="connsiteY6" fmla="*/ 76237 h 762260"/>
              <a:gd name="connsiteX7" fmla="*/ 1589314 w 1657481"/>
              <a:gd name="connsiteY7" fmla="*/ 293951 h 762260"/>
              <a:gd name="connsiteX8" fmla="*/ 1513114 w 1657481"/>
              <a:gd name="connsiteY8" fmla="*/ 424580 h 762260"/>
              <a:gd name="connsiteX9" fmla="*/ 1360714 w 1657481"/>
              <a:gd name="connsiteY9" fmla="*/ 576980 h 762260"/>
              <a:gd name="connsiteX10" fmla="*/ 1088571 w 1657481"/>
              <a:gd name="connsiteY10" fmla="*/ 718494 h 762260"/>
              <a:gd name="connsiteX11" fmla="*/ 849085 w 1657481"/>
              <a:gd name="connsiteY11" fmla="*/ 762037 h 762260"/>
              <a:gd name="connsiteX12" fmla="*/ 576942 w 1657481"/>
              <a:gd name="connsiteY12" fmla="*/ 729379 h 762260"/>
              <a:gd name="connsiteX13" fmla="*/ 370114 w 1657481"/>
              <a:gd name="connsiteY13" fmla="*/ 609636 h 762260"/>
              <a:gd name="connsiteX14" fmla="*/ 195942 w 1657481"/>
              <a:gd name="connsiteY14" fmla="*/ 468122 h 762260"/>
              <a:gd name="connsiteX15" fmla="*/ 65314 w 1657481"/>
              <a:gd name="connsiteY15" fmla="*/ 315722 h 762260"/>
              <a:gd name="connsiteX0" fmla="*/ 0 w 1657481"/>
              <a:gd name="connsiteY0" fmla="*/ 98007 h 762260"/>
              <a:gd name="connsiteX1" fmla="*/ 239485 w 1657481"/>
              <a:gd name="connsiteY1" fmla="*/ 54465 h 762260"/>
              <a:gd name="connsiteX2" fmla="*/ 544285 w 1657481"/>
              <a:gd name="connsiteY2" fmla="*/ 108894 h 762260"/>
              <a:gd name="connsiteX3" fmla="*/ 859971 w 1657481"/>
              <a:gd name="connsiteY3" fmla="*/ 87122 h 762260"/>
              <a:gd name="connsiteX4" fmla="*/ 1219199 w 1657481"/>
              <a:gd name="connsiteY4" fmla="*/ 37 h 762260"/>
              <a:gd name="connsiteX5" fmla="*/ 1491342 w 1657481"/>
              <a:gd name="connsiteY5" fmla="*/ 76237 h 762260"/>
              <a:gd name="connsiteX6" fmla="*/ 1654628 w 1657481"/>
              <a:gd name="connsiteY6" fmla="*/ 76237 h 762260"/>
              <a:gd name="connsiteX7" fmla="*/ 1589314 w 1657481"/>
              <a:gd name="connsiteY7" fmla="*/ 293951 h 762260"/>
              <a:gd name="connsiteX8" fmla="*/ 1513114 w 1657481"/>
              <a:gd name="connsiteY8" fmla="*/ 424580 h 762260"/>
              <a:gd name="connsiteX9" fmla="*/ 1360714 w 1657481"/>
              <a:gd name="connsiteY9" fmla="*/ 576980 h 762260"/>
              <a:gd name="connsiteX10" fmla="*/ 1088571 w 1657481"/>
              <a:gd name="connsiteY10" fmla="*/ 718494 h 762260"/>
              <a:gd name="connsiteX11" fmla="*/ 849085 w 1657481"/>
              <a:gd name="connsiteY11" fmla="*/ 762037 h 762260"/>
              <a:gd name="connsiteX12" fmla="*/ 576942 w 1657481"/>
              <a:gd name="connsiteY12" fmla="*/ 729379 h 762260"/>
              <a:gd name="connsiteX13" fmla="*/ 370114 w 1657481"/>
              <a:gd name="connsiteY13" fmla="*/ 609636 h 762260"/>
              <a:gd name="connsiteX14" fmla="*/ 195942 w 1657481"/>
              <a:gd name="connsiteY14" fmla="*/ 468122 h 762260"/>
              <a:gd name="connsiteX15" fmla="*/ 119743 w 1657481"/>
              <a:gd name="connsiteY15" fmla="*/ 315722 h 762260"/>
              <a:gd name="connsiteX0" fmla="*/ 0 w 1657481"/>
              <a:gd name="connsiteY0" fmla="*/ 98007 h 762260"/>
              <a:gd name="connsiteX1" fmla="*/ 239485 w 1657481"/>
              <a:gd name="connsiteY1" fmla="*/ 54465 h 762260"/>
              <a:gd name="connsiteX2" fmla="*/ 544285 w 1657481"/>
              <a:gd name="connsiteY2" fmla="*/ 108894 h 762260"/>
              <a:gd name="connsiteX3" fmla="*/ 859971 w 1657481"/>
              <a:gd name="connsiteY3" fmla="*/ 87122 h 762260"/>
              <a:gd name="connsiteX4" fmla="*/ 1219199 w 1657481"/>
              <a:gd name="connsiteY4" fmla="*/ 37 h 762260"/>
              <a:gd name="connsiteX5" fmla="*/ 1491342 w 1657481"/>
              <a:gd name="connsiteY5" fmla="*/ 76237 h 762260"/>
              <a:gd name="connsiteX6" fmla="*/ 1654628 w 1657481"/>
              <a:gd name="connsiteY6" fmla="*/ 76237 h 762260"/>
              <a:gd name="connsiteX7" fmla="*/ 1589314 w 1657481"/>
              <a:gd name="connsiteY7" fmla="*/ 293951 h 762260"/>
              <a:gd name="connsiteX8" fmla="*/ 1513114 w 1657481"/>
              <a:gd name="connsiteY8" fmla="*/ 424580 h 762260"/>
              <a:gd name="connsiteX9" fmla="*/ 1360714 w 1657481"/>
              <a:gd name="connsiteY9" fmla="*/ 576980 h 762260"/>
              <a:gd name="connsiteX10" fmla="*/ 1088571 w 1657481"/>
              <a:gd name="connsiteY10" fmla="*/ 718494 h 762260"/>
              <a:gd name="connsiteX11" fmla="*/ 849085 w 1657481"/>
              <a:gd name="connsiteY11" fmla="*/ 762037 h 762260"/>
              <a:gd name="connsiteX12" fmla="*/ 576942 w 1657481"/>
              <a:gd name="connsiteY12" fmla="*/ 729379 h 762260"/>
              <a:gd name="connsiteX13" fmla="*/ 370114 w 1657481"/>
              <a:gd name="connsiteY13" fmla="*/ 609636 h 762260"/>
              <a:gd name="connsiteX14" fmla="*/ 239484 w 1657481"/>
              <a:gd name="connsiteY14" fmla="*/ 468122 h 762260"/>
              <a:gd name="connsiteX15" fmla="*/ 119743 w 1657481"/>
              <a:gd name="connsiteY15" fmla="*/ 315722 h 762260"/>
              <a:gd name="connsiteX0" fmla="*/ 0 w 1657481"/>
              <a:gd name="connsiteY0" fmla="*/ 98007 h 762037"/>
              <a:gd name="connsiteX1" fmla="*/ 239485 w 1657481"/>
              <a:gd name="connsiteY1" fmla="*/ 54465 h 762037"/>
              <a:gd name="connsiteX2" fmla="*/ 544285 w 1657481"/>
              <a:gd name="connsiteY2" fmla="*/ 108894 h 762037"/>
              <a:gd name="connsiteX3" fmla="*/ 859971 w 1657481"/>
              <a:gd name="connsiteY3" fmla="*/ 87122 h 762037"/>
              <a:gd name="connsiteX4" fmla="*/ 1219199 w 1657481"/>
              <a:gd name="connsiteY4" fmla="*/ 37 h 762037"/>
              <a:gd name="connsiteX5" fmla="*/ 1491342 w 1657481"/>
              <a:gd name="connsiteY5" fmla="*/ 76237 h 762037"/>
              <a:gd name="connsiteX6" fmla="*/ 1654628 w 1657481"/>
              <a:gd name="connsiteY6" fmla="*/ 76237 h 762037"/>
              <a:gd name="connsiteX7" fmla="*/ 1589314 w 1657481"/>
              <a:gd name="connsiteY7" fmla="*/ 293951 h 762037"/>
              <a:gd name="connsiteX8" fmla="*/ 1513114 w 1657481"/>
              <a:gd name="connsiteY8" fmla="*/ 424580 h 762037"/>
              <a:gd name="connsiteX9" fmla="*/ 1360714 w 1657481"/>
              <a:gd name="connsiteY9" fmla="*/ 576980 h 762037"/>
              <a:gd name="connsiteX10" fmla="*/ 1088571 w 1657481"/>
              <a:gd name="connsiteY10" fmla="*/ 718494 h 762037"/>
              <a:gd name="connsiteX11" fmla="*/ 849085 w 1657481"/>
              <a:gd name="connsiteY11" fmla="*/ 762037 h 762037"/>
              <a:gd name="connsiteX12" fmla="*/ 555170 w 1657481"/>
              <a:gd name="connsiteY12" fmla="*/ 718494 h 762037"/>
              <a:gd name="connsiteX13" fmla="*/ 370114 w 1657481"/>
              <a:gd name="connsiteY13" fmla="*/ 609636 h 762037"/>
              <a:gd name="connsiteX14" fmla="*/ 239484 w 1657481"/>
              <a:gd name="connsiteY14" fmla="*/ 468122 h 762037"/>
              <a:gd name="connsiteX15" fmla="*/ 119743 w 1657481"/>
              <a:gd name="connsiteY15" fmla="*/ 315722 h 762037"/>
              <a:gd name="connsiteX0" fmla="*/ 0 w 1657481"/>
              <a:gd name="connsiteY0" fmla="*/ 98007 h 762037"/>
              <a:gd name="connsiteX1" fmla="*/ 239485 w 1657481"/>
              <a:gd name="connsiteY1" fmla="*/ 54465 h 762037"/>
              <a:gd name="connsiteX2" fmla="*/ 544285 w 1657481"/>
              <a:gd name="connsiteY2" fmla="*/ 108894 h 762037"/>
              <a:gd name="connsiteX3" fmla="*/ 859971 w 1657481"/>
              <a:gd name="connsiteY3" fmla="*/ 87122 h 762037"/>
              <a:gd name="connsiteX4" fmla="*/ 1219199 w 1657481"/>
              <a:gd name="connsiteY4" fmla="*/ 37 h 762037"/>
              <a:gd name="connsiteX5" fmla="*/ 1491342 w 1657481"/>
              <a:gd name="connsiteY5" fmla="*/ 76237 h 762037"/>
              <a:gd name="connsiteX6" fmla="*/ 1654628 w 1657481"/>
              <a:gd name="connsiteY6" fmla="*/ 76237 h 762037"/>
              <a:gd name="connsiteX7" fmla="*/ 1589314 w 1657481"/>
              <a:gd name="connsiteY7" fmla="*/ 293951 h 762037"/>
              <a:gd name="connsiteX8" fmla="*/ 1513114 w 1657481"/>
              <a:gd name="connsiteY8" fmla="*/ 424580 h 762037"/>
              <a:gd name="connsiteX9" fmla="*/ 1328057 w 1657481"/>
              <a:gd name="connsiteY9" fmla="*/ 609637 h 762037"/>
              <a:gd name="connsiteX10" fmla="*/ 1088571 w 1657481"/>
              <a:gd name="connsiteY10" fmla="*/ 718494 h 762037"/>
              <a:gd name="connsiteX11" fmla="*/ 849085 w 1657481"/>
              <a:gd name="connsiteY11" fmla="*/ 762037 h 762037"/>
              <a:gd name="connsiteX12" fmla="*/ 555170 w 1657481"/>
              <a:gd name="connsiteY12" fmla="*/ 718494 h 762037"/>
              <a:gd name="connsiteX13" fmla="*/ 370114 w 1657481"/>
              <a:gd name="connsiteY13" fmla="*/ 609636 h 762037"/>
              <a:gd name="connsiteX14" fmla="*/ 239484 w 1657481"/>
              <a:gd name="connsiteY14" fmla="*/ 468122 h 762037"/>
              <a:gd name="connsiteX15" fmla="*/ 119743 w 1657481"/>
              <a:gd name="connsiteY15" fmla="*/ 315722 h 762037"/>
              <a:gd name="connsiteX0" fmla="*/ 0 w 1657481"/>
              <a:gd name="connsiteY0" fmla="*/ 98007 h 762037"/>
              <a:gd name="connsiteX1" fmla="*/ 239485 w 1657481"/>
              <a:gd name="connsiteY1" fmla="*/ 54465 h 762037"/>
              <a:gd name="connsiteX2" fmla="*/ 544285 w 1657481"/>
              <a:gd name="connsiteY2" fmla="*/ 108894 h 762037"/>
              <a:gd name="connsiteX3" fmla="*/ 859971 w 1657481"/>
              <a:gd name="connsiteY3" fmla="*/ 87122 h 762037"/>
              <a:gd name="connsiteX4" fmla="*/ 1219199 w 1657481"/>
              <a:gd name="connsiteY4" fmla="*/ 37 h 762037"/>
              <a:gd name="connsiteX5" fmla="*/ 1491342 w 1657481"/>
              <a:gd name="connsiteY5" fmla="*/ 76237 h 762037"/>
              <a:gd name="connsiteX6" fmla="*/ 1654628 w 1657481"/>
              <a:gd name="connsiteY6" fmla="*/ 76237 h 762037"/>
              <a:gd name="connsiteX7" fmla="*/ 1589314 w 1657481"/>
              <a:gd name="connsiteY7" fmla="*/ 293951 h 762037"/>
              <a:gd name="connsiteX8" fmla="*/ 1513114 w 1657481"/>
              <a:gd name="connsiteY8" fmla="*/ 424580 h 762037"/>
              <a:gd name="connsiteX9" fmla="*/ 1328057 w 1657481"/>
              <a:gd name="connsiteY9" fmla="*/ 609637 h 762037"/>
              <a:gd name="connsiteX10" fmla="*/ 1088571 w 1657481"/>
              <a:gd name="connsiteY10" fmla="*/ 718494 h 762037"/>
              <a:gd name="connsiteX11" fmla="*/ 849085 w 1657481"/>
              <a:gd name="connsiteY11" fmla="*/ 762037 h 762037"/>
              <a:gd name="connsiteX12" fmla="*/ 555170 w 1657481"/>
              <a:gd name="connsiteY12" fmla="*/ 718494 h 762037"/>
              <a:gd name="connsiteX13" fmla="*/ 370114 w 1657481"/>
              <a:gd name="connsiteY13" fmla="*/ 609636 h 762037"/>
              <a:gd name="connsiteX14" fmla="*/ 239484 w 1657481"/>
              <a:gd name="connsiteY14" fmla="*/ 468122 h 762037"/>
              <a:gd name="connsiteX15" fmla="*/ 76200 w 1657481"/>
              <a:gd name="connsiteY15" fmla="*/ 283065 h 762037"/>
              <a:gd name="connsiteX0" fmla="*/ 0 w 1657481"/>
              <a:gd name="connsiteY0" fmla="*/ 98007 h 762037"/>
              <a:gd name="connsiteX1" fmla="*/ 239485 w 1657481"/>
              <a:gd name="connsiteY1" fmla="*/ 54465 h 762037"/>
              <a:gd name="connsiteX2" fmla="*/ 544285 w 1657481"/>
              <a:gd name="connsiteY2" fmla="*/ 108894 h 762037"/>
              <a:gd name="connsiteX3" fmla="*/ 859971 w 1657481"/>
              <a:gd name="connsiteY3" fmla="*/ 87122 h 762037"/>
              <a:gd name="connsiteX4" fmla="*/ 1219199 w 1657481"/>
              <a:gd name="connsiteY4" fmla="*/ 37 h 762037"/>
              <a:gd name="connsiteX5" fmla="*/ 1491342 w 1657481"/>
              <a:gd name="connsiteY5" fmla="*/ 76237 h 762037"/>
              <a:gd name="connsiteX6" fmla="*/ 1654628 w 1657481"/>
              <a:gd name="connsiteY6" fmla="*/ 76237 h 762037"/>
              <a:gd name="connsiteX7" fmla="*/ 1589314 w 1657481"/>
              <a:gd name="connsiteY7" fmla="*/ 293951 h 762037"/>
              <a:gd name="connsiteX8" fmla="*/ 1513114 w 1657481"/>
              <a:gd name="connsiteY8" fmla="*/ 424580 h 762037"/>
              <a:gd name="connsiteX9" fmla="*/ 1328057 w 1657481"/>
              <a:gd name="connsiteY9" fmla="*/ 609637 h 762037"/>
              <a:gd name="connsiteX10" fmla="*/ 1088571 w 1657481"/>
              <a:gd name="connsiteY10" fmla="*/ 718494 h 762037"/>
              <a:gd name="connsiteX11" fmla="*/ 849085 w 1657481"/>
              <a:gd name="connsiteY11" fmla="*/ 762037 h 762037"/>
              <a:gd name="connsiteX12" fmla="*/ 555170 w 1657481"/>
              <a:gd name="connsiteY12" fmla="*/ 718494 h 762037"/>
              <a:gd name="connsiteX13" fmla="*/ 370114 w 1657481"/>
              <a:gd name="connsiteY13" fmla="*/ 609636 h 762037"/>
              <a:gd name="connsiteX14" fmla="*/ 239484 w 1657481"/>
              <a:gd name="connsiteY14" fmla="*/ 500779 h 762037"/>
              <a:gd name="connsiteX15" fmla="*/ 76200 w 1657481"/>
              <a:gd name="connsiteY15" fmla="*/ 283065 h 762037"/>
              <a:gd name="connsiteX0" fmla="*/ 0 w 1733880"/>
              <a:gd name="connsiteY0" fmla="*/ 98007 h 762037"/>
              <a:gd name="connsiteX1" fmla="*/ 239485 w 1733880"/>
              <a:gd name="connsiteY1" fmla="*/ 54465 h 762037"/>
              <a:gd name="connsiteX2" fmla="*/ 544285 w 1733880"/>
              <a:gd name="connsiteY2" fmla="*/ 108894 h 762037"/>
              <a:gd name="connsiteX3" fmla="*/ 859971 w 1733880"/>
              <a:gd name="connsiteY3" fmla="*/ 87122 h 762037"/>
              <a:gd name="connsiteX4" fmla="*/ 1219199 w 1733880"/>
              <a:gd name="connsiteY4" fmla="*/ 37 h 762037"/>
              <a:gd name="connsiteX5" fmla="*/ 1491342 w 1733880"/>
              <a:gd name="connsiteY5" fmla="*/ 76237 h 762037"/>
              <a:gd name="connsiteX6" fmla="*/ 1732394 w 1733880"/>
              <a:gd name="connsiteY6" fmla="*/ 76236 h 762037"/>
              <a:gd name="connsiteX7" fmla="*/ 1589314 w 1733880"/>
              <a:gd name="connsiteY7" fmla="*/ 293951 h 762037"/>
              <a:gd name="connsiteX8" fmla="*/ 1513114 w 1733880"/>
              <a:gd name="connsiteY8" fmla="*/ 424580 h 762037"/>
              <a:gd name="connsiteX9" fmla="*/ 1328057 w 1733880"/>
              <a:gd name="connsiteY9" fmla="*/ 609637 h 762037"/>
              <a:gd name="connsiteX10" fmla="*/ 1088571 w 1733880"/>
              <a:gd name="connsiteY10" fmla="*/ 718494 h 762037"/>
              <a:gd name="connsiteX11" fmla="*/ 849085 w 1733880"/>
              <a:gd name="connsiteY11" fmla="*/ 762037 h 762037"/>
              <a:gd name="connsiteX12" fmla="*/ 555170 w 1733880"/>
              <a:gd name="connsiteY12" fmla="*/ 718494 h 762037"/>
              <a:gd name="connsiteX13" fmla="*/ 370114 w 1733880"/>
              <a:gd name="connsiteY13" fmla="*/ 609636 h 762037"/>
              <a:gd name="connsiteX14" fmla="*/ 239484 w 1733880"/>
              <a:gd name="connsiteY14" fmla="*/ 500779 h 762037"/>
              <a:gd name="connsiteX15" fmla="*/ 76200 w 1733880"/>
              <a:gd name="connsiteY15" fmla="*/ 283065 h 762037"/>
              <a:gd name="connsiteX0" fmla="*/ 0 w 1738259"/>
              <a:gd name="connsiteY0" fmla="*/ 98007 h 762037"/>
              <a:gd name="connsiteX1" fmla="*/ 239485 w 1738259"/>
              <a:gd name="connsiteY1" fmla="*/ 54465 h 762037"/>
              <a:gd name="connsiteX2" fmla="*/ 544285 w 1738259"/>
              <a:gd name="connsiteY2" fmla="*/ 108894 h 762037"/>
              <a:gd name="connsiteX3" fmla="*/ 859971 w 1738259"/>
              <a:gd name="connsiteY3" fmla="*/ 87122 h 762037"/>
              <a:gd name="connsiteX4" fmla="*/ 1219199 w 1738259"/>
              <a:gd name="connsiteY4" fmla="*/ 37 h 762037"/>
              <a:gd name="connsiteX5" fmla="*/ 1491342 w 1738259"/>
              <a:gd name="connsiteY5" fmla="*/ 76237 h 762037"/>
              <a:gd name="connsiteX6" fmla="*/ 1732394 w 1738259"/>
              <a:gd name="connsiteY6" fmla="*/ 76236 h 762037"/>
              <a:gd name="connsiteX7" fmla="*/ 1651528 w 1738259"/>
              <a:gd name="connsiteY7" fmla="*/ 277545 h 762037"/>
              <a:gd name="connsiteX8" fmla="*/ 1513114 w 1738259"/>
              <a:gd name="connsiteY8" fmla="*/ 424580 h 762037"/>
              <a:gd name="connsiteX9" fmla="*/ 1328057 w 1738259"/>
              <a:gd name="connsiteY9" fmla="*/ 609637 h 762037"/>
              <a:gd name="connsiteX10" fmla="*/ 1088571 w 1738259"/>
              <a:gd name="connsiteY10" fmla="*/ 718494 h 762037"/>
              <a:gd name="connsiteX11" fmla="*/ 849085 w 1738259"/>
              <a:gd name="connsiteY11" fmla="*/ 762037 h 762037"/>
              <a:gd name="connsiteX12" fmla="*/ 555170 w 1738259"/>
              <a:gd name="connsiteY12" fmla="*/ 718494 h 762037"/>
              <a:gd name="connsiteX13" fmla="*/ 370114 w 1738259"/>
              <a:gd name="connsiteY13" fmla="*/ 609636 h 762037"/>
              <a:gd name="connsiteX14" fmla="*/ 239484 w 1738259"/>
              <a:gd name="connsiteY14" fmla="*/ 500779 h 762037"/>
              <a:gd name="connsiteX15" fmla="*/ 76200 w 1738259"/>
              <a:gd name="connsiteY15" fmla="*/ 283065 h 762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738259" h="762037">
                <a:moveTo>
                  <a:pt x="0" y="98007"/>
                </a:moveTo>
                <a:cubicBezTo>
                  <a:pt x="65314" y="61721"/>
                  <a:pt x="148771" y="52651"/>
                  <a:pt x="239485" y="54465"/>
                </a:cubicBezTo>
                <a:cubicBezTo>
                  <a:pt x="330199" y="56279"/>
                  <a:pt x="440871" y="103451"/>
                  <a:pt x="544285" y="108894"/>
                </a:cubicBezTo>
                <a:cubicBezTo>
                  <a:pt x="647699" y="114337"/>
                  <a:pt x="747485" y="105265"/>
                  <a:pt x="859971" y="87122"/>
                </a:cubicBezTo>
                <a:cubicBezTo>
                  <a:pt x="972457" y="68979"/>
                  <a:pt x="1113971" y="1851"/>
                  <a:pt x="1219199" y="37"/>
                </a:cubicBezTo>
                <a:cubicBezTo>
                  <a:pt x="1324428" y="-1777"/>
                  <a:pt x="1405810" y="63537"/>
                  <a:pt x="1491342" y="76237"/>
                </a:cubicBezTo>
                <a:cubicBezTo>
                  <a:pt x="1576874" y="88937"/>
                  <a:pt x="1705696" y="42685"/>
                  <a:pt x="1732394" y="76236"/>
                </a:cubicBezTo>
                <a:cubicBezTo>
                  <a:pt x="1759092" y="109787"/>
                  <a:pt x="1688075" y="219488"/>
                  <a:pt x="1651528" y="277545"/>
                </a:cubicBezTo>
                <a:cubicBezTo>
                  <a:pt x="1614981" y="335602"/>
                  <a:pt x="1567026" y="369231"/>
                  <a:pt x="1513114" y="424580"/>
                </a:cubicBezTo>
                <a:cubicBezTo>
                  <a:pt x="1459202" y="479929"/>
                  <a:pt x="1398814" y="560651"/>
                  <a:pt x="1328057" y="609637"/>
                </a:cubicBezTo>
                <a:cubicBezTo>
                  <a:pt x="1257300" y="658623"/>
                  <a:pt x="1168400" y="693094"/>
                  <a:pt x="1088571" y="718494"/>
                </a:cubicBezTo>
                <a:cubicBezTo>
                  <a:pt x="1008742" y="743894"/>
                  <a:pt x="937985" y="762037"/>
                  <a:pt x="849085" y="762037"/>
                </a:cubicBezTo>
                <a:cubicBezTo>
                  <a:pt x="760185" y="762037"/>
                  <a:pt x="634999" y="743894"/>
                  <a:pt x="555170" y="718494"/>
                </a:cubicBezTo>
                <a:cubicBezTo>
                  <a:pt x="475342" y="693094"/>
                  <a:pt x="422728" y="645922"/>
                  <a:pt x="370114" y="609636"/>
                </a:cubicBezTo>
                <a:cubicBezTo>
                  <a:pt x="317500" y="573350"/>
                  <a:pt x="288470" y="555207"/>
                  <a:pt x="239484" y="500779"/>
                </a:cubicBezTo>
                <a:cubicBezTo>
                  <a:pt x="190498" y="446351"/>
                  <a:pt x="108857" y="332958"/>
                  <a:pt x="76200" y="283065"/>
                </a:cubicBezTo>
              </a:path>
            </a:pathLst>
          </a:custGeom>
          <a:gradFill flip="none" rotWithShape="1">
            <a:gsLst>
              <a:gs pos="0">
                <a:srgbClr val="00B0F0">
                  <a:shade val="30000"/>
                  <a:satMod val="115000"/>
                </a:srgbClr>
              </a:gs>
              <a:gs pos="50000">
                <a:srgbClr val="00B0F0">
                  <a:shade val="67500"/>
                  <a:satMod val="115000"/>
                </a:srgbClr>
              </a:gs>
              <a:gs pos="100000">
                <a:srgbClr val="00B0F0">
                  <a:shade val="100000"/>
                  <a:satMod val="115000"/>
                </a:srgbClr>
              </a:gs>
            </a:gsLst>
            <a:lin ang="162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1" name="Freeform 30"/>
          <p:cNvSpPr/>
          <p:nvPr/>
        </p:nvSpPr>
        <p:spPr>
          <a:xfrm>
            <a:off x="9640297" y="2188364"/>
            <a:ext cx="722426" cy="95106"/>
          </a:xfrm>
          <a:custGeom>
            <a:avLst/>
            <a:gdLst>
              <a:gd name="connsiteX0" fmla="*/ 0 w 1678283"/>
              <a:gd name="connsiteY0" fmla="*/ 130665 h 763262"/>
              <a:gd name="connsiteX1" fmla="*/ 217714 w 1678283"/>
              <a:gd name="connsiteY1" fmla="*/ 54465 h 763262"/>
              <a:gd name="connsiteX2" fmla="*/ 522514 w 1678283"/>
              <a:gd name="connsiteY2" fmla="*/ 108894 h 763262"/>
              <a:gd name="connsiteX3" fmla="*/ 838200 w 1678283"/>
              <a:gd name="connsiteY3" fmla="*/ 87122 h 763262"/>
              <a:gd name="connsiteX4" fmla="*/ 1197428 w 1678283"/>
              <a:gd name="connsiteY4" fmla="*/ 37 h 763262"/>
              <a:gd name="connsiteX5" fmla="*/ 1469571 w 1678283"/>
              <a:gd name="connsiteY5" fmla="*/ 76237 h 763262"/>
              <a:gd name="connsiteX6" fmla="*/ 1676400 w 1678283"/>
              <a:gd name="connsiteY6" fmla="*/ 76237 h 763262"/>
              <a:gd name="connsiteX7" fmla="*/ 1567543 w 1678283"/>
              <a:gd name="connsiteY7" fmla="*/ 272180 h 763262"/>
              <a:gd name="connsiteX8" fmla="*/ 1491343 w 1678283"/>
              <a:gd name="connsiteY8" fmla="*/ 424580 h 763262"/>
              <a:gd name="connsiteX9" fmla="*/ 1251857 w 1678283"/>
              <a:gd name="connsiteY9" fmla="*/ 631408 h 763262"/>
              <a:gd name="connsiteX10" fmla="*/ 1066800 w 1678283"/>
              <a:gd name="connsiteY10" fmla="*/ 718494 h 763262"/>
              <a:gd name="connsiteX11" fmla="*/ 827314 w 1678283"/>
              <a:gd name="connsiteY11" fmla="*/ 762037 h 763262"/>
              <a:gd name="connsiteX12" fmla="*/ 544285 w 1678283"/>
              <a:gd name="connsiteY12" fmla="*/ 740265 h 763262"/>
              <a:gd name="connsiteX13" fmla="*/ 326571 w 1678283"/>
              <a:gd name="connsiteY13" fmla="*/ 631408 h 763262"/>
              <a:gd name="connsiteX14" fmla="*/ 174171 w 1678283"/>
              <a:gd name="connsiteY14" fmla="*/ 468122 h 763262"/>
              <a:gd name="connsiteX15" fmla="*/ 65314 w 1678283"/>
              <a:gd name="connsiteY15" fmla="*/ 315722 h 763262"/>
              <a:gd name="connsiteX0" fmla="*/ 0 w 1678283"/>
              <a:gd name="connsiteY0" fmla="*/ 130665 h 763262"/>
              <a:gd name="connsiteX1" fmla="*/ 217714 w 1678283"/>
              <a:gd name="connsiteY1" fmla="*/ 54465 h 763262"/>
              <a:gd name="connsiteX2" fmla="*/ 522514 w 1678283"/>
              <a:gd name="connsiteY2" fmla="*/ 108894 h 763262"/>
              <a:gd name="connsiteX3" fmla="*/ 838200 w 1678283"/>
              <a:gd name="connsiteY3" fmla="*/ 87122 h 763262"/>
              <a:gd name="connsiteX4" fmla="*/ 1197428 w 1678283"/>
              <a:gd name="connsiteY4" fmla="*/ 37 h 763262"/>
              <a:gd name="connsiteX5" fmla="*/ 1469571 w 1678283"/>
              <a:gd name="connsiteY5" fmla="*/ 76237 h 763262"/>
              <a:gd name="connsiteX6" fmla="*/ 1676400 w 1678283"/>
              <a:gd name="connsiteY6" fmla="*/ 76237 h 763262"/>
              <a:gd name="connsiteX7" fmla="*/ 1567543 w 1678283"/>
              <a:gd name="connsiteY7" fmla="*/ 293951 h 763262"/>
              <a:gd name="connsiteX8" fmla="*/ 1491343 w 1678283"/>
              <a:gd name="connsiteY8" fmla="*/ 424580 h 763262"/>
              <a:gd name="connsiteX9" fmla="*/ 1251857 w 1678283"/>
              <a:gd name="connsiteY9" fmla="*/ 631408 h 763262"/>
              <a:gd name="connsiteX10" fmla="*/ 1066800 w 1678283"/>
              <a:gd name="connsiteY10" fmla="*/ 718494 h 763262"/>
              <a:gd name="connsiteX11" fmla="*/ 827314 w 1678283"/>
              <a:gd name="connsiteY11" fmla="*/ 762037 h 763262"/>
              <a:gd name="connsiteX12" fmla="*/ 544285 w 1678283"/>
              <a:gd name="connsiteY12" fmla="*/ 740265 h 763262"/>
              <a:gd name="connsiteX13" fmla="*/ 326571 w 1678283"/>
              <a:gd name="connsiteY13" fmla="*/ 631408 h 763262"/>
              <a:gd name="connsiteX14" fmla="*/ 174171 w 1678283"/>
              <a:gd name="connsiteY14" fmla="*/ 468122 h 763262"/>
              <a:gd name="connsiteX15" fmla="*/ 65314 w 1678283"/>
              <a:gd name="connsiteY15" fmla="*/ 315722 h 763262"/>
              <a:gd name="connsiteX0" fmla="*/ 0 w 1635710"/>
              <a:gd name="connsiteY0" fmla="*/ 130665 h 763262"/>
              <a:gd name="connsiteX1" fmla="*/ 217714 w 1635710"/>
              <a:gd name="connsiteY1" fmla="*/ 54465 h 763262"/>
              <a:gd name="connsiteX2" fmla="*/ 522514 w 1635710"/>
              <a:gd name="connsiteY2" fmla="*/ 108894 h 763262"/>
              <a:gd name="connsiteX3" fmla="*/ 838200 w 1635710"/>
              <a:gd name="connsiteY3" fmla="*/ 87122 h 763262"/>
              <a:gd name="connsiteX4" fmla="*/ 1197428 w 1635710"/>
              <a:gd name="connsiteY4" fmla="*/ 37 h 763262"/>
              <a:gd name="connsiteX5" fmla="*/ 1469571 w 1635710"/>
              <a:gd name="connsiteY5" fmla="*/ 76237 h 763262"/>
              <a:gd name="connsiteX6" fmla="*/ 1632857 w 1635710"/>
              <a:gd name="connsiteY6" fmla="*/ 76237 h 763262"/>
              <a:gd name="connsiteX7" fmla="*/ 1567543 w 1635710"/>
              <a:gd name="connsiteY7" fmla="*/ 293951 h 763262"/>
              <a:gd name="connsiteX8" fmla="*/ 1491343 w 1635710"/>
              <a:gd name="connsiteY8" fmla="*/ 424580 h 763262"/>
              <a:gd name="connsiteX9" fmla="*/ 1251857 w 1635710"/>
              <a:gd name="connsiteY9" fmla="*/ 631408 h 763262"/>
              <a:gd name="connsiteX10" fmla="*/ 1066800 w 1635710"/>
              <a:gd name="connsiteY10" fmla="*/ 718494 h 763262"/>
              <a:gd name="connsiteX11" fmla="*/ 827314 w 1635710"/>
              <a:gd name="connsiteY11" fmla="*/ 762037 h 763262"/>
              <a:gd name="connsiteX12" fmla="*/ 544285 w 1635710"/>
              <a:gd name="connsiteY12" fmla="*/ 740265 h 763262"/>
              <a:gd name="connsiteX13" fmla="*/ 326571 w 1635710"/>
              <a:gd name="connsiteY13" fmla="*/ 631408 h 763262"/>
              <a:gd name="connsiteX14" fmla="*/ 174171 w 1635710"/>
              <a:gd name="connsiteY14" fmla="*/ 468122 h 763262"/>
              <a:gd name="connsiteX15" fmla="*/ 65314 w 1635710"/>
              <a:gd name="connsiteY15" fmla="*/ 315722 h 763262"/>
              <a:gd name="connsiteX0" fmla="*/ 0 w 1635710"/>
              <a:gd name="connsiteY0" fmla="*/ 130665 h 763262"/>
              <a:gd name="connsiteX1" fmla="*/ 217714 w 1635710"/>
              <a:gd name="connsiteY1" fmla="*/ 54465 h 763262"/>
              <a:gd name="connsiteX2" fmla="*/ 522514 w 1635710"/>
              <a:gd name="connsiteY2" fmla="*/ 108894 h 763262"/>
              <a:gd name="connsiteX3" fmla="*/ 838200 w 1635710"/>
              <a:gd name="connsiteY3" fmla="*/ 87122 h 763262"/>
              <a:gd name="connsiteX4" fmla="*/ 1197428 w 1635710"/>
              <a:gd name="connsiteY4" fmla="*/ 37 h 763262"/>
              <a:gd name="connsiteX5" fmla="*/ 1469571 w 1635710"/>
              <a:gd name="connsiteY5" fmla="*/ 76237 h 763262"/>
              <a:gd name="connsiteX6" fmla="*/ 1632857 w 1635710"/>
              <a:gd name="connsiteY6" fmla="*/ 76237 h 763262"/>
              <a:gd name="connsiteX7" fmla="*/ 1567543 w 1635710"/>
              <a:gd name="connsiteY7" fmla="*/ 293951 h 763262"/>
              <a:gd name="connsiteX8" fmla="*/ 1491343 w 1635710"/>
              <a:gd name="connsiteY8" fmla="*/ 424580 h 763262"/>
              <a:gd name="connsiteX9" fmla="*/ 1338943 w 1635710"/>
              <a:gd name="connsiteY9" fmla="*/ 576980 h 763262"/>
              <a:gd name="connsiteX10" fmla="*/ 1066800 w 1635710"/>
              <a:gd name="connsiteY10" fmla="*/ 718494 h 763262"/>
              <a:gd name="connsiteX11" fmla="*/ 827314 w 1635710"/>
              <a:gd name="connsiteY11" fmla="*/ 762037 h 763262"/>
              <a:gd name="connsiteX12" fmla="*/ 544285 w 1635710"/>
              <a:gd name="connsiteY12" fmla="*/ 740265 h 763262"/>
              <a:gd name="connsiteX13" fmla="*/ 326571 w 1635710"/>
              <a:gd name="connsiteY13" fmla="*/ 631408 h 763262"/>
              <a:gd name="connsiteX14" fmla="*/ 174171 w 1635710"/>
              <a:gd name="connsiteY14" fmla="*/ 468122 h 763262"/>
              <a:gd name="connsiteX15" fmla="*/ 65314 w 1635710"/>
              <a:gd name="connsiteY15" fmla="*/ 315722 h 763262"/>
              <a:gd name="connsiteX0" fmla="*/ 0 w 1635710"/>
              <a:gd name="connsiteY0" fmla="*/ 130665 h 762208"/>
              <a:gd name="connsiteX1" fmla="*/ 217714 w 1635710"/>
              <a:gd name="connsiteY1" fmla="*/ 54465 h 762208"/>
              <a:gd name="connsiteX2" fmla="*/ 522514 w 1635710"/>
              <a:gd name="connsiteY2" fmla="*/ 108894 h 762208"/>
              <a:gd name="connsiteX3" fmla="*/ 838200 w 1635710"/>
              <a:gd name="connsiteY3" fmla="*/ 87122 h 762208"/>
              <a:gd name="connsiteX4" fmla="*/ 1197428 w 1635710"/>
              <a:gd name="connsiteY4" fmla="*/ 37 h 762208"/>
              <a:gd name="connsiteX5" fmla="*/ 1469571 w 1635710"/>
              <a:gd name="connsiteY5" fmla="*/ 76237 h 762208"/>
              <a:gd name="connsiteX6" fmla="*/ 1632857 w 1635710"/>
              <a:gd name="connsiteY6" fmla="*/ 76237 h 762208"/>
              <a:gd name="connsiteX7" fmla="*/ 1567543 w 1635710"/>
              <a:gd name="connsiteY7" fmla="*/ 293951 h 762208"/>
              <a:gd name="connsiteX8" fmla="*/ 1491343 w 1635710"/>
              <a:gd name="connsiteY8" fmla="*/ 424580 h 762208"/>
              <a:gd name="connsiteX9" fmla="*/ 1338943 w 1635710"/>
              <a:gd name="connsiteY9" fmla="*/ 576980 h 762208"/>
              <a:gd name="connsiteX10" fmla="*/ 1066800 w 1635710"/>
              <a:gd name="connsiteY10" fmla="*/ 718494 h 762208"/>
              <a:gd name="connsiteX11" fmla="*/ 827314 w 1635710"/>
              <a:gd name="connsiteY11" fmla="*/ 762037 h 762208"/>
              <a:gd name="connsiteX12" fmla="*/ 555171 w 1635710"/>
              <a:gd name="connsiteY12" fmla="*/ 729379 h 762208"/>
              <a:gd name="connsiteX13" fmla="*/ 326571 w 1635710"/>
              <a:gd name="connsiteY13" fmla="*/ 631408 h 762208"/>
              <a:gd name="connsiteX14" fmla="*/ 174171 w 1635710"/>
              <a:gd name="connsiteY14" fmla="*/ 468122 h 762208"/>
              <a:gd name="connsiteX15" fmla="*/ 65314 w 1635710"/>
              <a:gd name="connsiteY15" fmla="*/ 315722 h 762208"/>
              <a:gd name="connsiteX0" fmla="*/ 0 w 1635710"/>
              <a:gd name="connsiteY0" fmla="*/ 130665 h 762350"/>
              <a:gd name="connsiteX1" fmla="*/ 217714 w 1635710"/>
              <a:gd name="connsiteY1" fmla="*/ 54465 h 762350"/>
              <a:gd name="connsiteX2" fmla="*/ 522514 w 1635710"/>
              <a:gd name="connsiteY2" fmla="*/ 108894 h 762350"/>
              <a:gd name="connsiteX3" fmla="*/ 838200 w 1635710"/>
              <a:gd name="connsiteY3" fmla="*/ 87122 h 762350"/>
              <a:gd name="connsiteX4" fmla="*/ 1197428 w 1635710"/>
              <a:gd name="connsiteY4" fmla="*/ 37 h 762350"/>
              <a:gd name="connsiteX5" fmla="*/ 1469571 w 1635710"/>
              <a:gd name="connsiteY5" fmla="*/ 76237 h 762350"/>
              <a:gd name="connsiteX6" fmla="*/ 1632857 w 1635710"/>
              <a:gd name="connsiteY6" fmla="*/ 76237 h 762350"/>
              <a:gd name="connsiteX7" fmla="*/ 1567543 w 1635710"/>
              <a:gd name="connsiteY7" fmla="*/ 293951 h 762350"/>
              <a:gd name="connsiteX8" fmla="*/ 1491343 w 1635710"/>
              <a:gd name="connsiteY8" fmla="*/ 424580 h 762350"/>
              <a:gd name="connsiteX9" fmla="*/ 1338943 w 1635710"/>
              <a:gd name="connsiteY9" fmla="*/ 576980 h 762350"/>
              <a:gd name="connsiteX10" fmla="*/ 1066800 w 1635710"/>
              <a:gd name="connsiteY10" fmla="*/ 718494 h 762350"/>
              <a:gd name="connsiteX11" fmla="*/ 827314 w 1635710"/>
              <a:gd name="connsiteY11" fmla="*/ 762037 h 762350"/>
              <a:gd name="connsiteX12" fmla="*/ 555171 w 1635710"/>
              <a:gd name="connsiteY12" fmla="*/ 729379 h 762350"/>
              <a:gd name="connsiteX13" fmla="*/ 348343 w 1635710"/>
              <a:gd name="connsiteY13" fmla="*/ 587865 h 762350"/>
              <a:gd name="connsiteX14" fmla="*/ 174171 w 1635710"/>
              <a:gd name="connsiteY14" fmla="*/ 468122 h 762350"/>
              <a:gd name="connsiteX15" fmla="*/ 65314 w 1635710"/>
              <a:gd name="connsiteY15" fmla="*/ 315722 h 762350"/>
              <a:gd name="connsiteX0" fmla="*/ 0 w 1635710"/>
              <a:gd name="connsiteY0" fmla="*/ 130665 h 762350"/>
              <a:gd name="connsiteX1" fmla="*/ 217714 w 1635710"/>
              <a:gd name="connsiteY1" fmla="*/ 54465 h 762350"/>
              <a:gd name="connsiteX2" fmla="*/ 522514 w 1635710"/>
              <a:gd name="connsiteY2" fmla="*/ 108894 h 762350"/>
              <a:gd name="connsiteX3" fmla="*/ 838200 w 1635710"/>
              <a:gd name="connsiteY3" fmla="*/ 87122 h 762350"/>
              <a:gd name="connsiteX4" fmla="*/ 1197428 w 1635710"/>
              <a:gd name="connsiteY4" fmla="*/ 37 h 762350"/>
              <a:gd name="connsiteX5" fmla="*/ 1469571 w 1635710"/>
              <a:gd name="connsiteY5" fmla="*/ 76237 h 762350"/>
              <a:gd name="connsiteX6" fmla="*/ 1632857 w 1635710"/>
              <a:gd name="connsiteY6" fmla="*/ 76237 h 762350"/>
              <a:gd name="connsiteX7" fmla="*/ 1567543 w 1635710"/>
              <a:gd name="connsiteY7" fmla="*/ 293951 h 762350"/>
              <a:gd name="connsiteX8" fmla="*/ 1491343 w 1635710"/>
              <a:gd name="connsiteY8" fmla="*/ 424580 h 762350"/>
              <a:gd name="connsiteX9" fmla="*/ 1338943 w 1635710"/>
              <a:gd name="connsiteY9" fmla="*/ 576980 h 762350"/>
              <a:gd name="connsiteX10" fmla="*/ 1066800 w 1635710"/>
              <a:gd name="connsiteY10" fmla="*/ 718494 h 762350"/>
              <a:gd name="connsiteX11" fmla="*/ 827314 w 1635710"/>
              <a:gd name="connsiteY11" fmla="*/ 762037 h 762350"/>
              <a:gd name="connsiteX12" fmla="*/ 555171 w 1635710"/>
              <a:gd name="connsiteY12" fmla="*/ 729379 h 762350"/>
              <a:gd name="connsiteX13" fmla="*/ 348343 w 1635710"/>
              <a:gd name="connsiteY13" fmla="*/ 587865 h 762350"/>
              <a:gd name="connsiteX14" fmla="*/ 206828 w 1635710"/>
              <a:gd name="connsiteY14" fmla="*/ 446350 h 762350"/>
              <a:gd name="connsiteX15" fmla="*/ 65314 w 1635710"/>
              <a:gd name="connsiteY15" fmla="*/ 315722 h 762350"/>
              <a:gd name="connsiteX0" fmla="*/ 0 w 1635710"/>
              <a:gd name="connsiteY0" fmla="*/ 130665 h 762350"/>
              <a:gd name="connsiteX1" fmla="*/ 217714 w 1635710"/>
              <a:gd name="connsiteY1" fmla="*/ 54465 h 762350"/>
              <a:gd name="connsiteX2" fmla="*/ 522514 w 1635710"/>
              <a:gd name="connsiteY2" fmla="*/ 108894 h 762350"/>
              <a:gd name="connsiteX3" fmla="*/ 838200 w 1635710"/>
              <a:gd name="connsiteY3" fmla="*/ 87122 h 762350"/>
              <a:gd name="connsiteX4" fmla="*/ 1197428 w 1635710"/>
              <a:gd name="connsiteY4" fmla="*/ 37 h 762350"/>
              <a:gd name="connsiteX5" fmla="*/ 1469571 w 1635710"/>
              <a:gd name="connsiteY5" fmla="*/ 76237 h 762350"/>
              <a:gd name="connsiteX6" fmla="*/ 1632857 w 1635710"/>
              <a:gd name="connsiteY6" fmla="*/ 76237 h 762350"/>
              <a:gd name="connsiteX7" fmla="*/ 1567543 w 1635710"/>
              <a:gd name="connsiteY7" fmla="*/ 293951 h 762350"/>
              <a:gd name="connsiteX8" fmla="*/ 1491343 w 1635710"/>
              <a:gd name="connsiteY8" fmla="*/ 424580 h 762350"/>
              <a:gd name="connsiteX9" fmla="*/ 1338943 w 1635710"/>
              <a:gd name="connsiteY9" fmla="*/ 576980 h 762350"/>
              <a:gd name="connsiteX10" fmla="*/ 1066800 w 1635710"/>
              <a:gd name="connsiteY10" fmla="*/ 718494 h 762350"/>
              <a:gd name="connsiteX11" fmla="*/ 827314 w 1635710"/>
              <a:gd name="connsiteY11" fmla="*/ 762037 h 762350"/>
              <a:gd name="connsiteX12" fmla="*/ 555171 w 1635710"/>
              <a:gd name="connsiteY12" fmla="*/ 729379 h 762350"/>
              <a:gd name="connsiteX13" fmla="*/ 348343 w 1635710"/>
              <a:gd name="connsiteY13" fmla="*/ 587865 h 762350"/>
              <a:gd name="connsiteX14" fmla="*/ 206828 w 1635710"/>
              <a:gd name="connsiteY14" fmla="*/ 446350 h 762350"/>
              <a:gd name="connsiteX15" fmla="*/ 87086 w 1635710"/>
              <a:gd name="connsiteY15" fmla="*/ 304837 h 762350"/>
              <a:gd name="connsiteX0" fmla="*/ 0 w 1613939"/>
              <a:gd name="connsiteY0" fmla="*/ 119779 h 762350"/>
              <a:gd name="connsiteX1" fmla="*/ 195943 w 1613939"/>
              <a:gd name="connsiteY1" fmla="*/ 54465 h 762350"/>
              <a:gd name="connsiteX2" fmla="*/ 500743 w 1613939"/>
              <a:gd name="connsiteY2" fmla="*/ 108894 h 762350"/>
              <a:gd name="connsiteX3" fmla="*/ 816429 w 1613939"/>
              <a:gd name="connsiteY3" fmla="*/ 87122 h 762350"/>
              <a:gd name="connsiteX4" fmla="*/ 1175657 w 1613939"/>
              <a:gd name="connsiteY4" fmla="*/ 37 h 762350"/>
              <a:gd name="connsiteX5" fmla="*/ 1447800 w 1613939"/>
              <a:gd name="connsiteY5" fmla="*/ 76237 h 762350"/>
              <a:gd name="connsiteX6" fmla="*/ 1611086 w 1613939"/>
              <a:gd name="connsiteY6" fmla="*/ 76237 h 762350"/>
              <a:gd name="connsiteX7" fmla="*/ 1545772 w 1613939"/>
              <a:gd name="connsiteY7" fmla="*/ 293951 h 762350"/>
              <a:gd name="connsiteX8" fmla="*/ 1469572 w 1613939"/>
              <a:gd name="connsiteY8" fmla="*/ 424580 h 762350"/>
              <a:gd name="connsiteX9" fmla="*/ 1317172 w 1613939"/>
              <a:gd name="connsiteY9" fmla="*/ 576980 h 762350"/>
              <a:gd name="connsiteX10" fmla="*/ 1045029 w 1613939"/>
              <a:gd name="connsiteY10" fmla="*/ 718494 h 762350"/>
              <a:gd name="connsiteX11" fmla="*/ 805543 w 1613939"/>
              <a:gd name="connsiteY11" fmla="*/ 762037 h 762350"/>
              <a:gd name="connsiteX12" fmla="*/ 533400 w 1613939"/>
              <a:gd name="connsiteY12" fmla="*/ 729379 h 762350"/>
              <a:gd name="connsiteX13" fmla="*/ 326572 w 1613939"/>
              <a:gd name="connsiteY13" fmla="*/ 587865 h 762350"/>
              <a:gd name="connsiteX14" fmla="*/ 185057 w 1613939"/>
              <a:gd name="connsiteY14" fmla="*/ 446350 h 762350"/>
              <a:gd name="connsiteX15" fmla="*/ 65315 w 1613939"/>
              <a:gd name="connsiteY15" fmla="*/ 304837 h 762350"/>
              <a:gd name="connsiteX0" fmla="*/ 0 w 1613939"/>
              <a:gd name="connsiteY0" fmla="*/ 119779 h 762350"/>
              <a:gd name="connsiteX1" fmla="*/ 195943 w 1613939"/>
              <a:gd name="connsiteY1" fmla="*/ 54465 h 762350"/>
              <a:gd name="connsiteX2" fmla="*/ 500743 w 1613939"/>
              <a:gd name="connsiteY2" fmla="*/ 108894 h 762350"/>
              <a:gd name="connsiteX3" fmla="*/ 816429 w 1613939"/>
              <a:gd name="connsiteY3" fmla="*/ 87122 h 762350"/>
              <a:gd name="connsiteX4" fmla="*/ 1175657 w 1613939"/>
              <a:gd name="connsiteY4" fmla="*/ 37 h 762350"/>
              <a:gd name="connsiteX5" fmla="*/ 1447800 w 1613939"/>
              <a:gd name="connsiteY5" fmla="*/ 76237 h 762350"/>
              <a:gd name="connsiteX6" fmla="*/ 1611086 w 1613939"/>
              <a:gd name="connsiteY6" fmla="*/ 76237 h 762350"/>
              <a:gd name="connsiteX7" fmla="*/ 1545772 w 1613939"/>
              <a:gd name="connsiteY7" fmla="*/ 293951 h 762350"/>
              <a:gd name="connsiteX8" fmla="*/ 1469572 w 1613939"/>
              <a:gd name="connsiteY8" fmla="*/ 424580 h 762350"/>
              <a:gd name="connsiteX9" fmla="*/ 1317172 w 1613939"/>
              <a:gd name="connsiteY9" fmla="*/ 576980 h 762350"/>
              <a:gd name="connsiteX10" fmla="*/ 1045029 w 1613939"/>
              <a:gd name="connsiteY10" fmla="*/ 718494 h 762350"/>
              <a:gd name="connsiteX11" fmla="*/ 805543 w 1613939"/>
              <a:gd name="connsiteY11" fmla="*/ 762037 h 762350"/>
              <a:gd name="connsiteX12" fmla="*/ 533400 w 1613939"/>
              <a:gd name="connsiteY12" fmla="*/ 729379 h 762350"/>
              <a:gd name="connsiteX13" fmla="*/ 326572 w 1613939"/>
              <a:gd name="connsiteY13" fmla="*/ 587865 h 762350"/>
              <a:gd name="connsiteX14" fmla="*/ 152400 w 1613939"/>
              <a:gd name="connsiteY14" fmla="*/ 468122 h 762350"/>
              <a:gd name="connsiteX15" fmla="*/ 65315 w 1613939"/>
              <a:gd name="connsiteY15" fmla="*/ 304837 h 762350"/>
              <a:gd name="connsiteX0" fmla="*/ 0 w 1613939"/>
              <a:gd name="connsiteY0" fmla="*/ 119779 h 762260"/>
              <a:gd name="connsiteX1" fmla="*/ 195943 w 1613939"/>
              <a:gd name="connsiteY1" fmla="*/ 54465 h 762260"/>
              <a:gd name="connsiteX2" fmla="*/ 500743 w 1613939"/>
              <a:gd name="connsiteY2" fmla="*/ 108894 h 762260"/>
              <a:gd name="connsiteX3" fmla="*/ 816429 w 1613939"/>
              <a:gd name="connsiteY3" fmla="*/ 87122 h 762260"/>
              <a:gd name="connsiteX4" fmla="*/ 1175657 w 1613939"/>
              <a:gd name="connsiteY4" fmla="*/ 37 h 762260"/>
              <a:gd name="connsiteX5" fmla="*/ 1447800 w 1613939"/>
              <a:gd name="connsiteY5" fmla="*/ 76237 h 762260"/>
              <a:gd name="connsiteX6" fmla="*/ 1611086 w 1613939"/>
              <a:gd name="connsiteY6" fmla="*/ 76237 h 762260"/>
              <a:gd name="connsiteX7" fmla="*/ 1545772 w 1613939"/>
              <a:gd name="connsiteY7" fmla="*/ 293951 h 762260"/>
              <a:gd name="connsiteX8" fmla="*/ 1469572 w 1613939"/>
              <a:gd name="connsiteY8" fmla="*/ 424580 h 762260"/>
              <a:gd name="connsiteX9" fmla="*/ 1317172 w 1613939"/>
              <a:gd name="connsiteY9" fmla="*/ 576980 h 762260"/>
              <a:gd name="connsiteX10" fmla="*/ 1045029 w 1613939"/>
              <a:gd name="connsiteY10" fmla="*/ 718494 h 762260"/>
              <a:gd name="connsiteX11" fmla="*/ 805543 w 1613939"/>
              <a:gd name="connsiteY11" fmla="*/ 762037 h 762260"/>
              <a:gd name="connsiteX12" fmla="*/ 533400 w 1613939"/>
              <a:gd name="connsiteY12" fmla="*/ 729379 h 762260"/>
              <a:gd name="connsiteX13" fmla="*/ 326572 w 1613939"/>
              <a:gd name="connsiteY13" fmla="*/ 609636 h 762260"/>
              <a:gd name="connsiteX14" fmla="*/ 152400 w 1613939"/>
              <a:gd name="connsiteY14" fmla="*/ 468122 h 762260"/>
              <a:gd name="connsiteX15" fmla="*/ 65315 w 1613939"/>
              <a:gd name="connsiteY15" fmla="*/ 304837 h 762260"/>
              <a:gd name="connsiteX0" fmla="*/ 0 w 1613939"/>
              <a:gd name="connsiteY0" fmla="*/ 119779 h 762260"/>
              <a:gd name="connsiteX1" fmla="*/ 195943 w 1613939"/>
              <a:gd name="connsiteY1" fmla="*/ 54465 h 762260"/>
              <a:gd name="connsiteX2" fmla="*/ 500743 w 1613939"/>
              <a:gd name="connsiteY2" fmla="*/ 108894 h 762260"/>
              <a:gd name="connsiteX3" fmla="*/ 816429 w 1613939"/>
              <a:gd name="connsiteY3" fmla="*/ 87122 h 762260"/>
              <a:gd name="connsiteX4" fmla="*/ 1175657 w 1613939"/>
              <a:gd name="connsiteY4" fmla="*/ 37 h 762260"/>
              <a:gd name="connsiteX5" fmla="*/ 1447800 w 1613939"/>
              <a:gd name="connsiteY5" fmla="*/ 76237 h 762260"/>
              <a:gd name="connsiteX6" fmla="*/ 1611086 w 1613939"/>
              <a:gd name="connsiteY6" fmla="*/ 76237 h 762260"/>
              <a:gd name="connsiteX7" fmla="*/ 1545772 w 1613939"/>
              <a:gd name="connsiteY7" fmla="*/ 293951 h 762260"/>
              <a:gd name="connsiteX8" fmla="*/ 1469572 w 1613939"/>
              <a:gd name="connsiteY8" fmla="*/ 424580 h 762260"/>
              <a:gd name="connsiteX9" fmla="*/ 1317172 w 1613939"/>
              <a:gd name="connsiteY9" fmla="*/ 576980 h 762260"/>
              <a:gd name="connsiteX10" fmla="*/ 1045029 w 1613939"/>
              <a:gd name="connsiteY10" fmla="*/ 718494 h 762260"/>
              <a:gd name="connsiteX11" fmla="*/ 805543 w 1613939"/>
              <a:gd name="connsiteY11" fmla="*/ 762037 h 762260"/>
              <a:gd name="connsiteX12" fmla="*/ 533400 w 1613939"/>
              <a:gd name="connsiteY12" fmla="*/ 729379 h 762260"/>
              <a:gd name="connsiteX13" fmla="*/ 326572 w 1613939"/>
              <a:gd name="connsiteY13" fmla="*/ 609636 h 762260"/>
              <a:gd name="connsiteX14" fmla="*/ 152400 w 1613939"/>
              <a:gd name="connsiteY14" fmla="*/ 468122 h 762260"/>
              <a:gd name="connsiteX15" fmla="*/ 21772 w 1613939"/>
              <a:gd name="connsiteY15" fmla="*/ 315722 h 762260"/>
              <a:gd name="connsiteX0" fmla="*/ 0 w 1668367"/>
              <a:gd name="connsiteY0" fmla="*/ 108893 h 762260"/>
              <a:gd name="connsiteX1" fmla="*/ 250371 w 1668367"/>
              <a:gd name="connsiteY1" fmla="*/ 54465 h 762260"/>
              <a:gd name="connsiteX2" fmla="*/ 555171 w 1668367"/>
              <a:gd name="connsiteY2" fmla="*/ 108894 h 762260"/>
              <a:gd name="connsiteX3" fmla="*/ 870857 w 1668367"/>
              <a:gd name="connsiteY3" fmla="*/ 87122 h 762260"/>
              <a:gd name="connsiteX4" fmla="*/ 1230085 w 1668367"/>
              <a:gd name="connsiteY4" fmla="*/ 37 h 762260"/>
              <a:gd name="connsiteX5" fmla="*/ 1502228 w 1668367"/>
              <a:gd name="connsiteY5" fmla="*/ 76237 h 762260"/>
              <a:gd name="connsiteX6" fmla="*/ 1665514 w 1668367"/>
              <a:gd name="connsiteY6" fmla="*/ 76237 h 762260"/>
              <a:gd name="connsiteX7" fmla="*/ 1600200 w 1668367"/>
              <a:gd name="connsiteY7" fmla="*/ 293951 h 762260"/>
              <a:gd name="connsiteX8" fmla="*/ 1524000 w 1668367"/>
              <a:gd name="connsiteY8" fmla="*/ 424580 h 762260"/>
              <a:gd name="connsiteX9" fmla="*/ 1371600 w 1668367"/>
              <a:gd name="connsiteY9" fmla="*/ 576980 h 762260"/>
              <a:gd name="connsiteX10" fmla="*/ 1099457 w 1668367"/>
              <a:gd name="connsiteY10" fmla="*/ 718494 h 762260"/>
              <a:gd name="connsiteX11" fmla="*/ 859971 w 1668367"/>
              <a:gd name="connsiteY11" fmla="*/ 762037 h 762260"/>
              <a:gd name="connsiteX12" fmla="*/ 587828 w 1668367"/>
              <a:gd name="connsiteY12" fmla="*/ 729379 h 762260"/>
              <a:gd name="connsiteX13" fmla="*/ 381000 w 1668367"/>
              <a:gd name="connsiteY13" fmla="*/ 609636 h 762260"/>
              <a:gd name="connsiteX14" fmla="*/ 206828 w 1668367"/>
              <a:gd name="connsiteY14" fmla="*/ 468122 h 762260"/>
              <a:gd name="connsiteX15" fmla="*/ 76200 w 1668367"/>
              <a:gd name="connsiteY15" fmla="*/ 315722 h 762260"/>
              <a:gd name="connsiteX0" fmla="*/ 0 w 1603053"/>
              <a:gd name="connsiteY0" fmla="*/ 108893 h 762260"/>
              <a:gd name="connsiteX1" fmla="*/ 185057 w 1603053"/>
              <a:gd name="connsiteY1" fmla="*/ 54465 h 762260"/>
              <a:gd name="connsiteX2" fmla="*/ 489857 w 1603053"/>
              <a:gd name="connsiteY2" fmla="*/ 108894 h 762260"/>
              <a:gd name="connsiteX3" fmla="*/ 805543 w 1603053"/>
              <a:gd name="connsiteY3" fmla="*/ 87122 h 762260"/>
              <a:gd name="connsiteX4" fmla="*/ 1164771 w 1603053"/>
              <a:gd name="connsiteY4" fmla="*/ 37 h 762260"/>
              <a:gd name="connsiteX5" fmla="*/ 1436914 w 1603053"/>
              <a:gd name="connsiteY5" fmla="*/ 76237 h 762260"/>
              <a:gd name="connsiteX6" fmla="*/ 1600200 w 1603053"/>
              <a:gd name="connsiteY6" fmla="*/ 76237 h 762260"/>
              <a:gd name="connsiteX7" fmla="*/ 1534886 w 1603053"/>
              <a:gd name="connsiteY7" fmla="*/ 293951 h 762260"/>
              <a:gd name="connsiteX8" fmla="*/ 1458686 w 1603053"/>
              <a:gd name="connsiteY8" fmla="*/ 424580 h 762260"/>
              <a:gd name="connsiteX9" fmla="*/ 1306286 w 1603053"/>
              <a:gd name="connsiteY9" fmla="*/ 576980 h 762260"/>
              <a:gd name="connsiteX10" fmla="*/ 1034143 w 1603053"/>
              <a:gd name="connsiteY10" fmla="*/ 718494 h 762260"/>
              <a:gd name="connsiteX11" fmla="*/ 794657 w 1603053"/>
              <a:gd name="connsiteY11" fmla="*/ 762037 h 762260"/>
              <a:gd name="connsiteX12" fmla="*/ 522514 w 1603053"/>
              <a:gd name="connsiteY12" fmla="*/ 729379 h 762260"/>
              <a:gd name="connsiteX13" fmla="*/ 315686 w 1603053"/>
              <a:gd name="connsiteY13" fmla="*/ 609636 h 762260"/>
              <a:gd name="connsiteX14" fmla="*/ 141514 w 1603053"/>
              <a:gd name="connsiteY14" fmla="*/ 468122 h 762260"/>
              <a:gd name="connsiteX15" fmla="*/ 10886 w 1603053"/>
              <a:gd name="connsiteY15" fmla="*/ 315722 h 762260"/>
              <a:gd name="connsiteX0" fmla="*/ 0 w 1657481"/>
              <a:gd name="connsiteY0" fmla="*/ 98007 h 762260"/>
              <a:gd name="connsiteX1" fmla="*/ 239485 w 1657481"/>
              <a:gd name="connsiteY1" fmla="*/ 54465 h 762260"/>
              <a:gd name="connsiteX2" fmla="*/ 544285 w 1657481"/>
              <a:gd name="connsiteY2" fmla="*/ 108894 h 762260"/>
              <a:gd name="connsiteX3" fmla="*/ 859971 w 1657481"/>
              <a:gd name="connsiteY3" fmla="*/ 87122 h 762260"/>
              <a:gd name="connsiteX4" fmla="*/ 1219199 w 1657481"/>
              <a:gd name="connsiteY4" fmla="*/ 37 h 762260"/>
              <a:gd name="connsiteX5" fmla="*/ 1491342 w 1657481"/>
              <a:gd name="connsiteY5" fmla="*/ 76237 h 762260"/>
              <a:gd name="connsiteX6" fmla="*/ 1654628 w 1657481"/>
              <a:gd name="connsiteY6" fmla="*/ 76237 h 762260"/>
              <a:gd name="connsiteX7" fmla="*/ 1589314 w 1657481"/>
              <a:gd name="connsiteY7" fmla="*/ 293951 h 762260"/>
              <a:gd name="connsiteX8" fmla="*/ 1513114 w 1657481"/>
              <a:gd name="connsiteY8" fmla="*/ 424580 h 762260"/>
              <a:gd name="connsiteX9" fmla="*/ 1360714 w 1657481"/>
              <a:gd name="connsiteY9" fmla="*/ 576980 h 762260"/>
              <a:gd name="connsiteX10" fmla="*/ 1088571 w 1657481"/>
              <a:gd name="connsiteY10" fmla="*/ 718494 h 762260"/>
              <a:gd name="connsiteX11" fmla="*/ 849085 w 1657481"/>
              <a:gd name="connsiteY11" fmla="*/ 762037 h 762260"/>
              <a:gd name="connsiteX12" fmla="*/ 576942 w 1657481"/>
              <a:gd name="connsiteY12" fmla="*/ 729379 h 762260"/>
              <a:gd name="connsiteX13" fmla="*/ 370114 w 1657481"/>
              <a:gd name="connsiteY13" fmla="*/ 609636 h 762260"/>
              <a:gd name="connsiteX14" fmla="*/ 195942 w 1657481"/>
              <a:gd name="connsiteY14" fmla="*/ 468122 h 762260"/>
              <a:gd name="connsiteX15" fmla="*/ 65314 w 1657481"/>
              <a:gd name="connsiteY15" fmla="*/ 315722 h 762260"/>
              <a:gd name="connsiteX0" fmla="*/ 0 w 1657481"/>
              <a:gd name="connsiteY0" fmla="*/ 98007 h 762260"/>
              <a:gd name="connsiteX1" fmla="*/ 239485 w 1657481"/>
              <a:gd name="connsiteY1" fmla="*/ 54465 h 762260"/>
              <a:gd name="connsiteX2" fmla="*/ 544285 w 1657481"/>
              <a:gd name="connsiteY2" fmla="*/ 108894 h 762260"/>
              <a:gd name="connsiteX3" fmla="*/ 859971 w 1657481"/>
              <a:gd name="connsiteY3" fmla="*/ 87122 h 762260"/>
              <a:gd name="connsiteX4" fmla="*/ 1219199 w 1657481"/>
              <a:gd name="connsiteY4" fmla="*/ 37 h 762260"/>
              <a:gd name="connsiteX5" fmla="*/ 1491342 w 1657481"/>
              <a:gd name="connsiteY5" fmla="*/ 76237 h 762260"/>
              <a:gd name="connsiteX6" fmla="*/ 1654628 w 1657481"/>
              <a:gd name="connsiteY6" fmla="*/ 76237 h 762260"/>
              <a:gd name="connsiteX7" fmla="*/ 1589314 w 1657481"/>
              <a:gd name="connsiteY7" fmla="*/ 293951 h 762260"/>
              <a:gd name="connsiteX8" fmla="*/ 1513114 w 1657481"/>
              <a:gd name="connsiteY8" fmla="*/ 424580 h 762260"/>
              <a:gd name="connsiteX9" fmla="*/ 1360714 w 1657481"/>
              <a:gd name="connsiteY9" fmla="*/ 576980 h 762260"/>
              <a:gd name="connsiteX10" fmla="*/ 1088571 w 1657481"/>
              <a:gd name="connsiteY10" fmla="*/ 718494 h 762260"/>
              <a:gd name="connsiteX11" fmla="*/ 849085 w 1657481"/>
              <a:gd name="connsiteY11" fmla="*/ 762037 h 762260"/>
              <a:gd name="connsiteX12" fmla="*/ 576942 w 1657481"/>
              <a:gd name="connsiteY12" fmla="*/ 729379 h 762260"/>
              <a:gd name="connsiteX13" fmla="*/ 370114 w 1657481"/>
              <a:gd name="connsiteY13" fmla="*/ 609636 h 762260"/>
              <a:gd name="connsiteX14" fmla="*/ 195942 w 1657481"/>
              <a:gd name="connsiteY14" fmla="*/ 468122 h 762260"/>
              <a:gd name="connsiteX15" fmla="*/ 119743 w 1657481"/>
              <a:gd name="connsiteY15" fmla="*/ 315722 h 762260"/>
              <a:gd name="connsiteX0" fmla="*/ 0 w 1657481"/>
              <a:gd name="connsiteY0" fmla="*/ 98007 h 762260"/>
              <a:gd name="connsiteX1" fmla="*/ 239485 w 1657481"/>
              <a:gd name="connsiteY1" fmla="*/ 54465 h 762260"/>
              <a:gd name="connsiteX2" fmla="*/ 544285 w 1657481"/>
              <a:gd name="connsiteY2" fmla="*/ 108894 h 762260"/>
              <a:gd name="connsiteX3" fmla="*/ 859971 w 1657481"/>
              <a:gd name="connsiteY3" fmla="*/ 87122 h 762260"/>
              <a:gd name="connsiteX4" fmla="*/ 1219199 w 1657481"/>
              <a:gd name="connsiteY4" fmla="*/ 37 h 762260"/>
              <a:gd name="connsiteX5" fmla="*/ 1491342 w 1657481"/>
              <a:gd name="connsiteY5" fmla="*/ 76237 h 762260"/>
              <a:gd name="connsiteX6" fmla="*/ 1654628 w 1657481"/>
              <a:gd name="connsiteY6" fmla="*/ 76237 h 762260"/>
              <a:gd name="connsiteX7" fmla="*/ 1589314 w 1657481"/>
              <a:gd name="connsiteY7" fmla="*/ 293951 h 762260"/>
              <a:gd name="connsiteX8" fmla="*/ 1513114 w 1657481"/>
              <a:gd name="connsiteY8" fmla="*/ 424580 h 762260"/>
              <a:gd name="connsiteX9" fmla="*/ 1360714 w 1657481"/>
              <a:gd name="connsiteY9" fmla="*/ 576980 h 762260"/>
              <a:gd name="connsiteX10" fmla="*/ 1088571 w 1657481"/>
              <a:gd name="connsiteY10" fmla="*/ 718494 h 762260"/>
              <a:gd name="connsiteX11" fmla="*/ 849085 w 1657481"/>
              <a:gd name="connsiteY11" fmla="*/ 762037 h 762260"/>
              <a:gd name="connsiteX12" fmla="*/ 576942 w 1657481"/>
              <a:gd name="connsiteY12" fmla="*/ 729379 h 762260"/>
              <a:gd name="connsiteX13" fmla="*/ 370114 w 1657481"/>
              <a:gd name="connsiteY13" fmla="*/ 609636 h 762260"/>
              <a:gd name="connsiteX14" fmla="*/ 239484 w 1657481"/>
              <a:gd name="connsiteY14" fmla="*/ 468122 h 762260"/>
              <a:gd name="connsiteX15" fmla="*/ 119743 w 1657481"/>
              <a:gd name="connsiteY15" fmla="*/ 315722 h 762260"/>
              <a:gd name="connsiteX0" fmla="*/ 0 w 1657481"/>
              <a:gd name="connsiteY0" fmla="*/ 98007 h 762037"/>
              <a:gd name="connsiteX1" fmla="*/ 239485 w 1657481"/>
              <a:gd name="connsiteY1" fmla="*/ 54465 h 762037"/>
              <a:gd name="connsiteX2" fmla="*/ 544285 w 1657481"/>
              <a:gd name="connsiteY2" fmla="*/ 108894 h 762037"/>
              <a:gd name="connsiteX3" fmla="*/ 859971 w 1657481"/>
              <a:gd name="connsiteY3" fmla="*/ 87122 h 762037"/>
              <a:gd name="connsiteX4" fmla="*/ 1219199 w 1657481"/>
              <a:gd name="connsiteY4" fmla="*/ 37 h 762037"/>
              <a:gd name="connsiteX5" fmla="*/ 1491342 w 1657481"/>
              <a:gd name="connsiteY5" fmla="*/ 76237 h 762037"/>
              <a:gd name="connsiteX6" fmla="*/ 1654628 w 1657481"/>
              <a:gd name="connsiteY6" fmla="*/ 76237 h 762037"/>
              <a:gd name="connsiteX7" fmla="*/ 1589314 w 1657481"/>
              <a:gd name="connsiteY7" fmla="*/ 293951 h 762037"/>
              <a:gd name="connsiteX8" fmla="*/ 1513114 w 1657481"/>
              <a:gd name="connsiteY8" fmla="*/ 424580 h 762037"/>
              <a:gd name="connsiteX9" fmla="*/ 1360714 w 1657481"/>
              <a:gd name="connsiteY9" fmla="*/ 576980 h 762037"/>
              <a:gd name="connsiteX10" fmla="*/ 1088571 w 1657481"/>
              <a:gd name="connsiteY10" fmla="*/ 718494 h 762037"/>
              <a:gd name="connsiteX11" fmla="*/ 849085 w 1657481"/>
              <a:gd name="connsiteY11" fmla="*/ 762037 h 762037"/>
              <a:gd name="connsiteX12" fmla="*/ 555170 w 1657481"/>
              <a:gd name="connsiteY12" fmla="*/ 718494 h 762037"/>
              <a:gd name="connsiteX13" fmla="*/ 370114 w 1657481"/>
              <a:gd name="connsiteY13" fmla="*/ 609636 h 762037"/>
              <a:gd name="connsiteX14" fmla="*/ 239484 w 1657481"/>
              <a:gd name="connsiteY14" fmla="*/ 468122 h 762037"/>
              <a:gd name="connsiteX15" fmla="*/ 119743 w 1657481"/>
              <a:gd name="connsiteY15" fmla="*/ 315722 h 762037"/>
              <a:gd name="connsiteX0" fmla="*/ 0 w 1657481"/>
              <a:gd name="connsiteY0" fmla="*/ 98007 h 762037"/>
              <a:gd name="connsiteX1" fmla="*/ 239485 w 1657481"/>
              <a:gd name="connsiteY1" fmla="*/ 54465 h 762037"/>
              <a:gd name="connsiteX2" fmla="*/ 544285 w 1657481"/>
              <a:gd name="connsiteY2" fmla="*/ 108894 h 762037"/>
              <a:gd name="connsiteX3" fmla="*/ 859971 w 1657481"/>
              <a:gd name="connsiteY3" fmla="*/ 87122 h 762037"/>
              <a:gd name="connsiteX4" fmla="*/ 1219199 w 1657481"/>
              <a:gd name="connsiteY4" fmla="*/ 37 h 762037"/>
              <a:gd name="connsiteX5" fmla="*/ 1491342 w 1657481"/>
              <a:gd name="connsiteY5" fmla="*/ 76237 h 762037"/>
              <a:gd name="connsiteX6" fmla="*/ 1654628 w 1657481"/>
              <a:gd name="connsiteY6" fmla="*/ 76237 h 762037"/>
              <a:gd name="connsiteX7" fmla="*/ 1589314 w 1657481"/>
              <a:gd name="connsiteY7" fmla="*/ 293951 h 762037"/>
              <a:gd name="connsiteX8" fmla="*/ 1513114 w 1657481"/>
              <a:gd name="connsiteY8" fmla="*/ 424580 h 762037"/>
              <a:gd name="connsiteX9" fmla="*/ 1328057 w 1657481"/>
              <a:gd name="connsiteY9" fmla="*/ 609637 h 762037"/>
              <a:gd name="connsiteX10" fmla="*/ 1088571 w 1657481"/>
              <a:gd name="connsiteY10" fmla="*/ 718494 h 762037"/>
              <a:gd name="connsiteX11" fmla="*/ 849085 w 1657481"/>
              <a:gd name="connsiteY11" fmla="*/ 762037 h 762037"/>
              <a:gd name="connsiteX12" fmla="*/ 555170 w 1657481"/>
              <a:gd name="connsiteY12" fmla="*/ 718494 h 762037"/>
              <a:gd name="connsiteX13" fmla="*/ 370114 w 1657481"/>
              <a:gd name="connsiteY13" fmla="*/ 609636 h 762037"/>
              <a:gd name="connsiteX14" fmla="*/ 239484 w 1657481"/>
              <a:gd name="connsiteY14" fmla="*/ 468122 h 762037"/>
              <a:gd name="connsiteX15" fmla="*/ 119743 w 1657481"/>
              <a:gd name="connsiteY15" fmla="*/ 315722 h 762037"/>
              <a:gd name="connsiteX0" fmla="*/ 0 w 1657481"/>
              <a:gd name="connsiteY0" fmla="*/ 98007 h 762037"/>
              <a:gd name="connsiteX1" fmla="*/ 239485 w 1657481"/>
              <a:gd name="connsiteY1" fmla="*/ 54465 h 762037"/>
              <a:gd name="connsiteX2" fmla="*/ 544285 w 1657481"/>
              <a:gd name="connsiteY2" fmla="*/ 108894 h 762037"/>
              <a:gd name="connsiteX3" fmla="*/ 859971 w 1657481"/>
              <a:gd name="connsiteY3" fmla="*/ 87122 h 762037"/>
              <a:gd name="connsiteX4" fmla="*/ 1219199 w 1657481"/>
              <a:gd name="connsiteY4" fmla="*/ 37 h 762037"/>
              <a:gd name="connsiteX5" fmla="*/ 1491342 w 1657481"/>
              <a:gd name="connsiteY5" fmla="*/ 76237 h 762037"/>
              <a:gd name="connsiteX6" fmla="*/ 1654628 w 1657481"/>
              <a:gd name="connsiteY6" fmla="*/ 76237 h 762037"/>
              <a:gd name="connsiteX7" fmla="*/ 1589314 w 1657481"/>
              <a:gd name="connsiteY7" fmla="*/ 293951 h 762037"/>
              <a:gd name="connsiteX8" fmla="*/ 1513114 w 1657481"/>
              <a:gd name="connsiteY8" fmla="*/ 424580 h 762037"/>
              <a:gd name="connsiteX9" fmla="*/ 1328057 w 1657481"/>
              <a:gd name="connsiteY9" fmla="*/ 609637 h 762037"/>
              <a:gd name="connsiteX10" fmla="*/ 1088571 w 1657481"/>
              <a:gd name="connsiteY10" fmla="*/ 718494 h 762037"/>
              <a:gd name="connsiteX11" fmla="*/ 849085 w 1657481"/>
              <a:gd name="connsiteY11" fmla="*/ 762037 h 762037"/>
              <a:gd name="connsiteX12" fmla="*/ 555170 w 1657481"/>
              <a:gd name="connsiteY12" fmla="*/ 718494 h 762037"/>
              <a:gd name="connsiteX13" fmla="*/ 370114 w 1657481"/>
              <a:gd name="connsiteY13" fmla="*/ 609636 h 762037"/>
              <a:gd name="connsiteX14" fmla="*/ 239484 w 1657481"/>
              <a:gd name="connsiteY14" fmla="*/ 468122 h 762037"/>
              <a:gd name="connsiteX15" fmla="*/ 76200 w 1657481"/>
              <a:gd name="connsiteY15" fmla="*/ 283065 h 762037"/>
              <a:gd name="connsiteX0" fmla="*/ 0 w 1657481"/>
              <a:gd name="connsiteY0" fmla="*/ 98007 h 762037"/>
              <a:gd name="connsiteX1" fmla="*/ 239485 w 1657481"/>
              <a:gd name="connsiteY1" fmla="*/ 54465 h 762037"/>
              <a:gd name="connsiteX2" fmla="*/ 544285 w 1657481"/>
              <a:gd name="connsiteY2" fmla="*/ 108894 h 762037"/>
              <a:gd name="connsiteX3" fmla="*/ 859971 w 1657481"/>
              <a:gd name="connsiteY3" fmla="*/ 87122 h 762037"/>
              <a:gd name="connsiteX4" fmla="*/ 1219199 w 1657481"/>
              <a:gd name="connsiteY4" fmla="*/ 37 h 762037"/>
              <a:gd name="connsiteX5" fmla="*/ 1491342 w 1657481"/>
              <a:gd name="connsiteY5" fmla="*/ 76237 h 762037"/>
              <a:gd name="connsiteX6" fmla="*/ 1654628 w 1657481"/>
              <a:gd name="connsiteY6" fmla="*/ 76237 h 762037"/>
              <a:gd name="connsiteX7" fmla="*/ 1589314 w 1657481"/>
              <a:gd name="connsiteY7" fmla="*/ 293951 h 762037"/>
              <a:gd name="connsiteX8" fmla="*/ 1513114 w 1657481"/>
              <a:gd name="connsiteY8" fmla="*/ 424580 h 762037"/>
              <a:gd name="connsiteX9" fmla="*/ 1328057 w 1657481"/>
              <a:gd name="connsiteY9" fmla="*/ 609637 h 762037"/>
              <a:gd name="connsiteX10" fmla="*/ 1088571 w 1657481"/>
              <a:gd name="connsiteY10" fmla="*/ 718494 h 762037"/>
              <a:gd name="connsiteX11" fmla="*/ 849085 w 1657481"/>
              <a:gd name="connsiteY11" fmla="*/ 762037 h 762037"/>
              <a:gd name="connsiteX12" fmla="*/ 555170 w 1657481"/>
              <a:gd name="connsiteY12" fmla="*/ 718494 h 762037"/>
              <a:gd name="connsiteX13" fmla="*/ 370114 w 1657481"/>
              <a:gd name="connsiteY13" fmla="*/ 609636 h 762037"/>
              <a:gd name="connsiteX14" fmla="*/ 239484 w 1657481"/>
              <a:gd name="connsiteY14" fmla="*/ 500779 h 762037"/>
              <a:gd name="connsiteX15" fmla="*/ 76200 w 1657481"/>
              <a:gd name="connsiteY15" fmla="*/ 283065 h 762037"/>
              <a:gd name="connsiteX0" fmla="*/ 0 w 1733880"/>
              <a:gd name="connsiteY0" fmla="*/ 98007 h 762037"/>
              <a:gd name="connsiteX1" fmla="*/ 239485 w 1733880"/>
              <a:gd name="connsiteY1" fmla="*/ 54465 h 762037"/>
              <a:gd name="connsiteX2" fmla="*/ 544285 w 1733880"/>
              <a:gd name="connsiteY2" fmla="*/ 108894 h 762037"/>
              <a:gd name="connsiteX3" fmla="*/ 859971 w 1733880"/>
              <a:gd name="connsiteY3" fmla="*/ 87122 h 762037"/>
              <a:gd name="connsiteX4" fmla="*/ 1219199 w 1733880"/>
              <a:gd name="connsiteY4" fmla="*/ 37 h 762037"/>
              <a:gd name="connsiteX5" fmla="*/ 1491342 w 1733880"/>
              <a:gd name="connsiteY5" fmla="*/ 76237 h 762037"/>
              <a:gd name="connsiteX6" fmla="*/ 1732394 w 1733880"/>
              <a:gd name="connsiteY6" fmla="*/ 76236 h 762037"/>
              <a:gd name="connsiteX7" fmla="*/ 1589314 w 1733880"/>
              <a:gd name="connsiteY7" fmla="*/ 293951 h 762037"/>
              <a:gd name="connsiteX8" fmla="*/ 1513114 w 1733880"/>
              <a:gd name="connsiteY8" fmla="*/ 424580 h 762037"/>
              <a:gd name="connsiteX9" fmla="*/ 1328057 w 1733880"/>
              <a:gd name="connsiteY9" fmla="*/ 609637 h 762037"/>
              <a:gd name="connsiteX10" fmla="*/ 1088571 w 1733880"/>
              <a:gd name="connsiteY10" fmla="*/ 718494 h 762037"/>
              <a:gd name="connsiteX11" fmla="*/ 849085 w 1733880"/>
              <a:gd name="connsiteY11" fmla="*/ 762037 h 762037"/>
              <a:gd name="connsiteX12" fmla="*/ 555170 w 1733880"/>
              <a:gd name="connsiteY12" fmla="*/ 718494 h 762037"/>
              <a:gd name="connsiteX13" fmla="*/ 370114 w 1733880"/>
              <a:gd name="connsiteY13" fmla="*/ 609636 h 762037"/>
              <a:gd name="connsiteX14" fmla="*/ 239484 w 1733880"/>
              <a:gd name="connsiteY14" fmla="*/ 500779 h 762037"/>
              <a:gd name="connsiteX15" fmla="*/ 76200 w 1733880"/>
              <a:gd name="connsiteY15" fmla="*/ 283065 h 762037"/>
              <a:gd name="connsiteX0" fmla="*/ 0 w 1738259"/>
              <a:gd name="connsiteY0" fmla="*/ 98007 h 762037"/>
              <a:gd name="connsiteX1" fmla="*/ 239485 w 1738259"/>
              <a:gd name="connsiteY1" fmla="*/ 54465 h 762037"/>
              <a:gd name="connsiteX2" fmla="*/ 544285 w 1738259"/>
              <a:gd name="connsiteY2" fmla="*/ 108894 h 762037"/>
              <a:gd name="connsiteX3" fmla="*/ 859971 w 1738259"/>
              <a:gd name="connsiteY3" fmla="*/ 87122 h 762037"/>
              <a:gd name="connsiteX4" fmla="*/ 1219199 w 1738259"/>
              <a:gd name="connsiteY4" fmla="*/ 37 h 762037"/>
              <a:gd name="connsiteX5" fmla="*/ 1491342 w 1738259"/>
              <a:gd name="connsiteY5" fmla="*/ 76237 h 762037"/>
              <a:gd name="connsiteX6" fmla="*/ 1732394 w 1738259"/>
              <a:gd name="connsiteY6" fmla="*/ 76236 h 762037"/>
              <a:gd name="connsiteX7" fmla="*/ 1651528 w 1738259"/>
              <a:gd name="connsiteY7" fmla="*/ 277545 h 762037"/>
              <a:gd name="connsiteX8" fmla="*/ 1513114 w 1738259"/>
              <a:gd name="connsiteY8" fmla="*/ 424580 h 762037"/>
              <a:gd name="connsiteX9" fmla="*/ 1328057 w 1738259"/>
              <a:gd name="connsiteY9" fmla="*/ 609637 h 762037"/>
              <a:gd name="connsiteX10" fmla="*/ 1088571 w 1738259"/>
              <a:gd name="connsiteY10" fmla="*/ 718494 h 762037"/>
              <a:gd name="connsiteX11" fmla="*/ 849085 w 1738259"/>
              <a:gd name="connsiteY11" fmla="*/ 762037 h 762037"/>
              <a:gd name="connsiteX12" fmla="*/ 555170 w 1738259"/>
              <a:gd name="connsiteY12" fmla="*/ 718494 h 762037"/>
              <a:gd name="connsiteX13" fmla="*/ 370114 w 1738259"/>
              <a:gd name="connsiteY13" fmla="*/ 609636 h 762037"/>
              <a:gd name="connsiteX14" fmla="*/ 239484 w 1738259"/>
              <a:gd name="connsiteY14" fmla="*/ 500779 h 762037"/>
              <a:gd name="connsiteX15" fmla="*/ 76200 w 1738259"/>
              <a:gd name="connsiteY15" fmla="*/ 283065 h 762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738259" h="762037">
                <a:moveTo>
                  <a:pt x="0" y="98007"/>
                </a:moveTo>
                <a:cubicBezTo>
                  <a:pt x="65314" y="61721"/>
                  <a:pt x="148771" y="52651"/>
                  <a:pt x="239485" y="54465"/>
                </a:cubicBezTo>
                <a:cubicBezTo>
                  <a:pt x="330199" y="56279"/>
                  <a:pt x="440871" y="103451"/>
                  <a:pt x="544285" y="108894"/>
                </a:cubicBezTo>
                <a:cubicBezTo>
                  <a:pt x="647699" y="114337"/>
                  <a:pt x="747485" y="105265"/>
                  <a:pt x="859971" y="87122"/>
                </a:cubicBezTo>
                <a:cubicBezTo>
                  <a:pt x="972457" y="68979"/>
                  <a:pt x="1113971" y="1851"/>
                  <a:pt x="1219199" y="37"/>
                </a:cubicBezTo>
                <a:cubicBezTo>
                  <a:pt x="1324428" y="-1777"/>
                  <a:pt x="1405810" y="63537"/>
                  <a:pt x="1491342" y="76237"/>
                </a:cubicBezTo>
                <a:cubicBezTo>
                  <a:pt x="1576874" y="88937"/>
                  <a:pt x="1705696" y="42685"/>
                  <a:pt x="1732394" y="76236"/>
                </a:cubicBezTo>
                <a:cubicBezTo>
                  <a:pt x="1759092" y="109787"/>
                  <a:pt x="1688075" y="219488"/>
                  <a:pt x="1651528" y="277545"/>
                </a:cubicBezTo>
                <a:cubicBezTo>
                  <a:pt x="1614981" y="335602"/>
                  <a:pt x="1567026" y="369231"/>
                  <a:pt x="1513114" y="424580"/>
                </a:cubicBezTo>
                <a:cubicBezTo>
                  <a:pt x="1459202" y="479929"/>
                  <a:pt x="1398814" y="560651"/>
                  <a:pt x="1328057" y="609637"/>
                </a:cubicBezTo>
                <a:cubicBezTo>
                  <a:pt x="1257300" y="658623"/>
                  <a:pt x="1168400" y="693094"/>
                  <a:pt x="1088571" y="718494"/>
                </a:cubicBezTo>
                <a:cubicBezTo>
                  <a:pt x="1008742" y="743894"/>
                  <a:pt x="937985" y="762037"/>
                  <a:pt x="849085" y="762037"/>
                </a:cubicBezTo>
                <a:cubicBezTo>
                  <a:pt x="760185" y="762037"/>
                  <a:pt x="634999" y="743894"/>
                  <a:pt x="555170" y="718494"/>
                </a:cubicBezTo>
                <a:cubicBezTo>
                  <a:pt x="475342" y="693094"/>
                  <a:pt x="422728" y="645922"/>
                  <a:pt x="370114" y="609636"/>
                </a:cubicBezTo>
                <a:cubicBezTo>
                  <a:pt x="317500" y="573350"/>
                  <a:pt x="288470" y="555207"/>
                  <a:pt x="239484" y="500779"/>
                </a:cubicBezTo>
                <a:cubicBezTo>
                  <a:pt x="190498" y="446351"/>
                  <a:pt x="108857" y="332958"/>
                  <a:pt x="76200" y="283065"/>
                </a:cubicBezTo>
              </a:path>
            </a:pathLst>
          </a:custGeom>
          <a:gradFill flip="none" rotWithShape="1">
            <a:gsLst>
              <a:gs pos="0">
                <a:srgbClr val="00B0F0">
                  <a:shade val="30000"/>
                  <a:satMod val="115000"/>
                </a:srgbClr>
              </a:gs>
              <a:gs pos="50000">
                <a:srgbClr val="00B0F0">
                  <a:shade val="67500"/>
                  <a:satMod val="115000"/>
                </a:srgbClr>
              </a:gs>
              <a:gs pos="100000">
                <a:srgbClr val="00B0F0">
                  <a:shade val="100000"/>
                  <a:satMod val="115000"/>
                </a:srgbClr>
              </a:gs>
            </a:gsLst>
            <a:lin ang="162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0" name="Freeform 29"/>
          <p:cNvSpPr/>
          <p:nvPr/>
        </p:nvSpPr>
        <p:spPr>
          <a:xfrm>
            <a:off x="8729210" y="4593478"/>
            <a:ext cx="886073" cy="312422"/>
          </a:xfrm>
          <a:custGeom>
            <a:avLst/>
            <a:gdLst>
              <a:gd name="connsiteX0" fmla="*/ 0 w 1678283"/>
              <a:gd name="connsiteY0" fmla="*/ 130665 h 763262"/>
              <a:gd name="connsiteX1" fmla="*/ 217714 w 1678283"/>
              <a:gd name="connsiteY1" fmla="*/ 54465 h 763262"/>
              <a:gd name="connsiteX2" fmla="*/ 522514 w 1678283"/>
              <a:gd name="connsiteY2" fmla="*/ 108894 h 763262"/>
              <a:gd name="connsiteX3" fmla="*/ 838200 w 1678283"/>
              <a:gd name="connsiteY3" fmla="*/ 87122 h 763262"/>
              <a:gd name="connsiteX4" fmla="*/ 1197428 w 1678283"/>
              <a:gd name="connsiteY4" fmla="*/ 37 h 763262"/>
              <a:gd name="connsiteX5" fmla="*/ 1469571 w 1678283"/>
              <a:gd name="connsiteY5" fmla="*/ 76237 h 763262"/>
              <a:gd name="connsiteX6" fmla="*/ 1676400 w 1678283"/>
              <a:gd name="connsiteY6" fmla="*/ 76237 h 763262"/>
              <a:gd name="connsiteX7" fmla="*/ 1567543 w 1678283"/>
              <a:gd name="connsiteY7" fmla="*/ 272180 h 763262"/>
              <a:gd name="connsiteX8" fmla="*/ 1491343 w 1678283"/>
              <a:gd name="connsiteY8" fmla="*/ 424580 h 763262"/>
              <a:gd name="connsiteX9" fmla="*/ 1251857 w 1678283"/>
              <a:gd name="connsiteY9" fmla="*/ 631408 h 763262"/>
              <a:gd name="connsiteX10" fmla="*/ 1066800 w 1678283"/>
              <a:gd name="connsiteY10" fmla="*/ 718494 h 763262"/>
              <a:gd name="connsiteX11" fmla="*/ 827314 w 1678283"/>
              <a:gd name="connsiteY11" fmla="*/ 762037 h 763262"/>
              <a:gd name="connsiteX12" fmla="*/ 544285 w 1678283"/>
              <a:gd name="connsiteY12" fmla="*/ 740265 h 763262"/>
              <a:gd name="connsiteX13" fmla="*/ 326571 w 1678283"/>
              <a:gd name="connsiteY13" fmla="*/ 631408 h 763262"/>
              <a:gd name="connsiteX14" fmla="*/ 174171 w 1678283"/>
              <a:gd name="connsiteY14" fmla="*/ 468122 h 763262"/>
              <a:gd name="connsiteX15" fmla="*/ 65314 w 1678283"/>
              <a:gd name="connsiteY15" fmla="*/ 315722 h 763262"/>
              <a:gd name="connsiteX0" fmla="*/ 0 w 1678283"/>
              <a:gd name="connsiteY0" fmla="*/ 130665 h 763262"/>
              <a:gd name="connsiteX1" fmla="*/ 217714 w 1678283"/>
              <a:gd name="connsiteY1" fmla="*/ 54465 h 763262"/>
              <a:gd name="connsiteX2" fmla="*/ 522514 w 1678283"/>
              <a:gd name="connsiteY2" fmla="*/ 108894 h 763262"/>
              <a:gd name="connsiteX3" fmla="*/ 838200 w 1678283"/>
              <a:gd name="connsiteY3" fmla="*/ 87122 h 763262"/>
              <a:gd name="connsiteX4" fmla="*/ 1197428 w 1678283"/>
              <a:gd name="connsiteY4" fmla="*/ 37 h 763262"/>
              <a:gd name="connsiteX5" fmla="*/ 1469571 w 1678283"/>
              <a:gd name="connsiteY5" fmla="*/ 76237 h 763262"/>
              <a:gd name="connsiteX6" fmla="*/ 1676400 w 1678283"/>
              <a:gd name="connsiteY6" fmla="*/ 76237 h 763262"/>
              <a:gd name="connsiteX7" fmla="*/ 1567543 w 1678283"/>
              <a:gd name="connsiteY7" fmla="*/ 293951 h 763262"/>
              <a:gd name="connsiteX8" fmla="*/ 1491343 w 1678283"/>
              <a:gd name="connsiteY8" fmla="*/ 424580 h 763262"/>
              <a:gd name="connsiteX9" fmla="*/ 1251857 w 1678283"/>
              <a:gd name="connsiteY9" fmla="*/ 631408 h 763262"/>
              <a:gd name="connsiteX10" fmla="*/ 1066800 w 1678283"/>
              <a:gd name="connsiteY10" fmla="*/ 718494 h 763262"/>
              <a:gd name="connsiteX11" fmla="*/ 827314 w 1678283"/>
              <a:gd name="connsiteY11" fmla="*/ 762037 h 763262"/>
              <a:gd name="connsiteX12" fmla="*/ 544285 w 1678283"/>
              <a:gd name="connsiteY12" fmla="*/ 740265 h 763262"/>
              <a:gd name="connsiteX13" fmla="*/ 326571 w 1678283"/>
              <a:gd name="connsiteY13" fmla="*/ 631408 h 763262"/>
              <a:gd name="connsiteX14" fmla="*/ 174171 w 1678283"/>
              <a:gd name="connsiteY14" fmla="*/ 468122 h 763262"/>
              <a:gd name="connsiteX15" fmla="*/ 65314 w 1678283"/>
              <a:gd name="connsiteY15" fmla="*/ 315722 h 763262"/>
              <a:gd name="connsiteX0" fmla="*/ 0 w 1635710"/>
              <a:gd name="connsiteY0" fmla="*/ 130665 h 763262"/>
              <a:gd name="connsiteX1" fmla="*/ 217714 w 1635710"/>
              <a:gd name="connsiteY1" fmla="*/ 54465 h 763262"/>
              <a:gd name="connsiteX2" fmla="*/ 522514 w 1635710"/>
              <a:gd name="connsiteY2" fmla="*/ 108894 h 763262"/>
              <a:gd name="connsiteX3" fmla="*/ 838200 w 1635710"/>
              <a:gd name="connsiteY3" fmla="*/ 87122 h 763262"/>
              <a:gd name="connsiteX4" fmla="*/ 1197428 w 1635710"/>
              <a:gd name="connsiteY4" fmla="*/ 37 h 763262"/>
              <a:gd name="connsiteX5" fmla="*/ 1469571 w 1635710"/>
              <a:gd name="connsiteY5" fmla="*/ 76237 h 763262"/>
              <a:gd name="connsiteX6" fmla="*/ 1632857 w 1635710"/>
              <a:gd name="connsiteY6" fmla="*/ 76237 h 763262"/>
              <a:gd name="connsiteX7" fmla="*/ 1567543 w 1635710"/>
              <a:gd name="connsiteY7" fmla="*/ 293951 h 763262"/>
              <a:gd name="connsiteX8" fmla="*/ 1491343 w 1635710"/>
              <a:gd name="connsiteY8" fmla="*/ 424580 h 763262"/>
              <a:gd name="connsiteX9" fmla="*/ 1251857 w 1635710"/>
              <a:gd name="connsiteY9" fmla="*/ 631408 h 763262"/>
              <a:gd name="connsiteX10" fmla="*/ 1066800 w 1635710"/>
              <a:gd name="connsiteY10" fmla="*/ 718494 h 763262"/>
              <a:gd name="connsiteX11" fmla="*/ 827314 w 1635710"/>
              <a:gd name="connsiteY11" fmla="*/ 762037 h 763262"/>
              <a:gd name="connsiteX12" fmla="*/ 544285 w 1635710"/>
              <a:gd name="connsiteY12" fmla="*/ 740265 h 763262"/>
              <a:gd name="connsiteX13" fmla="*/ 326571 w 1635710"/>
              <a:gd name="connsiteY13" fmla="*/ 631408 h 763262"/>
              <a:gd name="connsiteX14" fmla="*/ 174171 w 1635710"/>
              <a:gd name="connsiteY14" fmla="*/ 468122 h 763262"/>
              <a:gd name="connsiteX15" fmla="*/ 65314 w 1635710"/>
              <a:gd name="connsiteY15" fmla="*/ 315722 h 763262"/>
              <a:gd name="connsiteX0" fmla="*/ 0 w 1635710"/>
              <a:gd name="connsiteY0" fmla="*/ 130665 h 763262"/>
              <a:gd name="connsiteX1" fmla="*/ 217714 w 1635710"/>
              <a:gd name="connsiteY1" fmla="*/ 54465 h 763262"/>
              <a:gd name="connsiteX2" fmla="*/ 522514 w 1635710"/>
              <a:gd name="connsiteY2" fmla="*/ 108894 h 763262"/>
              <a:gd name="connsiteX3" fmla="*/ 838200 w 1635710"/>
              <a:gd name="connsiteY3" fmla="*/ 87122 h 763262"/>
              <a:gd name="connsiteX4" fmla="*/ 1197428 w 1635710"/>
              <a:gd name="connsiteY4" fmla="*/ 37 h 763262"/>
              <a:gd name="connsiteX5" fmla="*/ 1469571 w 1635710"/>
              <a:gd name="connsiteY5" fmla="*/ 76237 h 763262"/>
              <a:gd name="connsiteX6" fmla="*/ 1632857 w 1635710"/>
              <a:gd name="connsiteY6" fmla="*/ 76237 h 763262"/>
              <a:gd name="connsiteX7" fmla="*/ 1567543 w 1635710"/>
              <a:gd name="connsiteY7" fmla="*/ 293951 h 763262"/>
              <a:gd name="connsiteX8" fmla="*/ 1491343 w 1635710"/>
              <a:gd name="connsiteY8" fmla="*/ 424580 h 763262"/>
              <a:gd name="connsiteX9" fmla="*/ 1338943 w 1635710"/>
              <a:gd name="connsiteY9" fmla="*/ 576980 h 763262"/>
              <a:gd name="connsiteX10" fmla="*/ 1066800 w 1635710"/>
              <a:gd name="connsiteY10" fmla="*/ 718494 h 763262"/>
              <a:gd name="connsiteX11" fmla="*/ 827314 w 1635710"/>
              <a:gd name="connsiteY11" fmla="*/ 762037 h 763262"/>
              <a:gd name="connsiteX12" fmla="*/ 544285 w 1635710"/>
              <a:gd name="connsiteY12" fmla="*/ 740265 h 763262"/>
              <a:gd name="connsiteX13" fmla="*/ 326571 w 1635710"/>
              <a:gd name="connsiteY13" fmla="*/ 631408 h 763262"/>
              <a:gd name="connsiteX14" fmla="*/ 174171 w 1635710"/>
              <a:gd name="connsiteY14" fmla="*/ 468122 h 763262"/>
              <a:gd name="connsiteX15" fmla="*/ 65314 w 1635710"/>
              <a:gd name="connsiteY15" fmla="*/ 315722 h 763262"/>
              <a:gd name="connsiteX0" fmla="*/ 0 w 1635710"/>
              <a:gd name="connsiteY0" fmla="*/ 130665 h 762208"/>
              <a:gd name="connsiteX1" fmla="*/ 217714 w 1635710"/>
              <a:gd name="connsiteY1" fmla="*/ 54465 h 762208"/>
              <a:gd name="connsiteX2" fmla="*/ 522514 w 1635710"/>
              <a:gd name="connsiteY2" fmla="*/ 108894 h 762208"/>
              <a:gd name="connsiteX3" fmla="*/ 838200 w 1635710"/>
              <a:gd name="connsiteY3" fmla="*/ 87122 h 762208"/>
              <a:gd name="connsiteX4" fmla="*/ 1197428 w 1635710"/>
              <a:gd name="connsiteY4" fmla="*/ 37 h 762208"/>
              <a:gd name="connsiteX5" fmla="*/ 1469571 w 1635710"/>
              <a:gd name="connsiteY5" fmla="*/ 76237 h 762208"/>
              <a:gd name="connsiteX6" fmla="*/ 1632857 w 1635710"/>
              <a:gd name="connsiteY6" fmla="*/ 76237 h 762208"/>
              <a:gd name="connsiteX7" fmla="*/ 1567543 w 1635710"/>
              <a:gd name="connsiteY7" fmla="*/ 293951 h 762208"/>
              <a:gd name="connsiteX8" fmla="*/ 1491343 w 1635710"/>
              <a:gd name="connsiteY8" fmla="*/ 424580 h 762208"/>
              <a:gd name="connsiteX9" fmla="*/ 1338943 w 1635710"/>
              <a:gd name="connsiteY9" fmla="*/ 576980 h 762208"/>
              <a:gd name="connsiteX10" fmla="*/ 1066800 w 1635710"/>
              <a:gd name="connsiteY10" fmla="*/ 718494 h 762208"/>
              <a:gd name="connsiteX11" fmla="*/ 827314 w 1635710"/>
              <a:gd name="connsiteY11" fmla="*/ 762037 h 762208"/>
              <a:gd name="connsiteX12" fmla="*/ 555171 w 1635710"/>
              <a:gd name="connsiteY12" fmla="*/ 729379 h 762208"/>
              <a:gd name="connsiteX13" fmla="*/ 326571 w 1635710"/>
              <a:gd name="connsiteY13" fmla="*/ 631408 h 762208"/>
              <a:gd name="connsiteX14" fmla="*/ 174171 w 1635710"/>
              <a:gd name="connsiteY14" fmla="*/ 468122 h 762208"/>
              <a:gd name="connsiteX15" fmla="*/ 65314 w 1635710"/>
              <a:gd name="connsiteY15" fmla="*/ 315722 h 762208"/>
              <a:gd name="connsiteX0" fmla="*/ 0 w 1635710"/>
              <a:gd name="connsiteY0" fmla="*/ 130665 h 762350"/>
              <a:gd name="connsiteX1" fmla="*/ 217714 w 1635710"/>
              <a:gd name="connsiteY1" fmla="*/ 54465 h 762350"/>
              <a:gd name="connsiteX2" fmla="*/ 522514 w 1635710"/>
              <a:gd name="connsiteY2" fmla="*/ 108894 h 762350"/>
              <a:gd name="connsiteX3" fmla="*/ 838200 w 1635710"/>
              <a:gd name="connsiteY3" fmla="*/ 87122 h 762350"/>
              <a:gd name="connsiteX4" fmla="*/ 1197428 w 1635710"/>
              <a:gd name="connsiteY4" fmla="*/ 37 h 762350"/>
              <a:gd name="connsiteX5" fmla="*/ 1469571 w 1635710"/>
              <a:gd name="connsiteY5" fmla="*/ 76237 h 762350"/>
              <a:gd name="connsiteX6" fmla="*/ 1632857 w 1635710"/>
              <a:gd name="connsiteY6" fmla="*/ 76237 h 762350"/>
              <a:gd name="connsiteX7" fmla="*/ 1567543 w 1635710"/>
              <a:gd name="connsiteY7" fmla="*/ 293951 h 762350"/>
              <a:gd name="connsiteX8" fmla="*/ 1491343 w 1635710"/>
              <a:gd name="connsiteY8" fmla="*/ 424580 h 762350"/>
              <a:gd name="connsiteX9" fmla="*/ 1338943 w 1635710"/>
              <a:gd name="connsiteY9" fmla="*/ 576980 h 762350"/>
              <a:gd name="connsiteX10" fmla="*/ 1066800 w 1635710"/>
              <a:gd name="connsiteY10" fmla="*/ 718494 h 762350"/>
              <a:gd name="connsiteX11" fmla="*/ 827314 w 1635710"/>
              <a:gd name="connsiteY11" fmla="*/ 762037 h 762350"/>
              <a:gd name="connsiteX12" fmla="*/ 555171 w 1635710"/>
              <a:gd name="connsiteY12" fmla="*/ 729379 h 762350"/>
              <a:gd name="connsiteX13" fmla="*/ 348343 w 1635710"/>
              <a:gd name="connsiteY13" fmla="*/ 587865 h 762350"/>
              <a:gd name="connsiteX14" fmla="*/ 174171 w 1635710"/>
              <a:gd name="connsiteY14" fmla="*/ 468122 h 762350"/>
              <a:gd name="connsiteX15" fmla="*/ 65314 w 1635710"/>
              <a:gd name="connsiteY15" fmla="*/ 315722 h 762350"/>
              <a:gd name="connsiteX0" fmla="*/ 0 w 1635710"/>
              <a:gd name="connsiteY0" fmla="*/ 130665 h 762350"/>
              <a:gd name="connsiteX1" fmla="*/ 217714 w 1635710"/>
              <a:gd name="connsiteY1" fmla="*/ 54465 h 762350"/>
              <a:gd name="connsiteX2" fmla="*/ 522514 w 1635710"/>
              <a:gd name="connsiteY2" fmla="*/ 108894 h 762350"/>
              <a:gd name="connsiteX3" fmla="*/ 838200 w 1635710"/>
              <a:gd name="connsiteY3" fmla="*/ 87122 h 762350"/>
              <a:gd name="connsiteX4" fmla="*/ 1197428 w 1635710"/>
              <a:gd name="connsiteY4" fmla="*/ 37 h 762350"/>
              <a:gd name="connsiteX5" fmla="*/ 1469571 w 1635710"/>
              <a:gd name="connsiteY5" fmla="*/ 76237 h 762350"/>
              <a:gd name="connsiteX6" fmla="*/ 1632857 w 1635710"/>
              <a:gd name="connsiteY6" fmla="*/ 76237 h 762350"/>
              <a:gd name="connsiteX7" fmla="*/ 1567543 w 1635710"/>
              <a:gd name="connsiteY7" fmla="*/ 293951 h 762350"/>
              <a:gd name="connsiteX8" fmla="*/ 1491343 w 1635710"/>
              <a:gd name="connsiteY8" fmla="*/ 424580 h 762350"/>
              <a:gd name="connsiteX9" fmla="*/ 1338943 w 1635710"/>
              <a:gd name="connsiteY9" fmla="*/ 576980 h 762350"/>
              <a:gd name="connsiteX10" fmla="*/ 1066800 w 1635710"/>
              <a:gd name="connsiteY10" fmla="*/ 718494 h 762350"/>
              <a:gd name="connsiteX11" fmla="*/ 827314 w 1635710"/>
              <a:gd name="connsiteY11" fmla="*/ 762037 h 762350"/>
              <a:gd name="connsiteX12" fmla="*/ 555171 w 1635710"/>
              <a:gd name="connsiteY12" fmla="*/ 729379 h 762350"/>
              <a:gd name="connsiteX13" fmla="*/ 348343 w 1635710"/>
              <a:gd name="connsiteY13" fmla="*/ 587865 h 762350"/>
              <a:gd name="connsiteX14" fmla="*/ 206828 w 1635710"/>
              <a:gd name="connsiteY14" fmla="*/ 446350 h 762350"/>
              <a:gd name="connsiteX15" fmla="*/ 65314 w 1635710"/>
              <a:gd name="connsiteY15" fmla="*/ 315722 h 762350"/>
              <a:gd name="connsiteX0" fmla="*/ 0 w 1635710"/>
              <a:gd name="connsiteY0" fmla="*/ 130665 h 762350"/>
              <a:gd name="connsiteX1" fmla="*/ 217714 w 1635710"/>
              <a:gd name="connsiteY1" fmla="*/ 54465 h 762350"/>
              <a:gd name="connsiteX2" fmla="*/ 522514 w 1635710"/>
              <a:gd name="connsiteY2" fmla="*/ 108894 h 762350"/>
              <a:gd name="connsiteX3" fmla="*/ 838200 w 1635710"/>
              <a:gd name="connsiteY3" fmla="*/ 87122 h 762350"/>
              <a:gd name="connsiteX4" fmla="*/ 1197428 w 1635710"/>
              <a:gd name="connsiteY4" fmla="*/ 37 h 762350"/>
              <a:gd name="connsiteX5" fmla="*/ 1469571 w 1635710"/>
              <a:gd name="connsiteY5" fmla="*/ 76237 h 762350"/>
              <a:gd name="connsiteX6" fmla="*/ 1632857 w 1635710"/>
              <a:gd name="connsiteY6" fmla="*/ 76237 h 762350"/>
              <a:gd name="connsiteX7" fmla="*/ 1567543 w 1635710"/>
              <a:gd name="connsiteY7" fmla="*/ 293951 h 762350"/>
              <a:gd name="connsiteX8" fmla="*/ 1491343 w 1635710"/>
              <a:gd name="connsiteY8" fmla="*/ 424580 h 762350"/>
              <a:gd name="connsiteX9" fmla="*/ 1338943 w 1635710"/>
              <a:gd name="connsiteY9" fmla="*/ 576980 h 762350"/>
              <a:gd name="connsiteX10" fmla="*/ 1066800 w 1635710"/>
              <a:gd name="connsiteY10" fmla="*/ 718494 h 762350"/>
              <a:gd name="connsiteX11" fmla="*/ 827314 w 1635710"/>
              <a:gd name="connsiteY11" fmla="*/ 762037 h 762350"/>
              <a:gd name="connsiteX12" fmla="*/ 555171 w 1635710"/>
              <a:gd name="connsiteY12" fmla="*/ 729379 h 762350"/>
              <a:gd name="connsiteX13" fmla="*/ 348343 w 1635710"/>
              <a:gd name="connsiteY13" fmla="*/ 587865 h 762350"/>
              <a:gd name="connsiteX14" fmla="*/ 206828 w 1635710"/>
              <a:gd name="connsiteY14" fmla="*/ 446350 h 762350"/>
              <a:gd name="connsiteX15" fmla="*/ 87086 w 1635710"/>
              <a:gd name="connsiteY15" fmla="*/ 304837 h 762350"/>
              <a:gd name="connsiteX0" fmla="*/ 0 w 1613939"/>
              <a:gd name="connsiteY0" fmla="*/ 119779 h 762350"/>
              <a:gd name="connsiteX1" fmla="*/ 195943 w 1613939"/>
              <a:gd name="connsiteY1" fmla="*/ 54465 h 762350"/>
              <a:gd name="connsiteX2" fmla="*/ 500743 w 1613939"/>
              <a:gd name="connsiteY2" fmla="*/ 108894 h 762350"/>
              <a:gd name="connsiteX3" fmla="*/ 816429 w 1613939"/>
              <a:gd name="connsiteY3" fmla="*/ 87122 h 762350"/>
              <a:gd name="connsiteX4" fmla="*/ 1175657 w 1613939"/>
              <a:gd name="connsiteY4" fmla="*/ 37 h 762350"/>
              <a:gd name="connsiteX5" fmla="*/ 1447800 w 1613939"/>
              <a:gd name="connsiteY5" fmla="*/ 76237 h 762350"/>
              <a:gd name="connsiteX6" fmla="*/ 1611086 w 1613939"/>
              <a:gd name="connsiteY6" fmla="*/ 76237 h 762350"/>
              <a:gd name="connsiteX7" fmla="*/ 1545772 w 1613939"/>
              <a:gd name="connsiteY7" fmla="*/ 293951 h 762350"/>
              <a:gd name="connsiteX8" fmla="*/ 1469572 w 1613939"/>
              <a:gd name="connsiteY8" fmla="*/ 424580 h 762350"/>
              <a:gd name="connsiteX9" fmla="*/ 1317172 w 1613939"/>
              <a:gd name="connsiteY9" fmla="*/ 576980 h 762350"/>
              <a:gd name="connsiteX10" fmla="*/ 1045029 w 1613939"/>
              <a:gd name="connsiteY10" fmla="*/ 718494 h 762350"/>
              <a:gd name="connsiteX11" fmla="*/ 805543 w 1613939"/>
              <a:gd name="connsiteY11" fmla="*/ 762037 h 762350"/>
              <a:gd name="connsiteX12" fmla="*/ 533400 w 1613939"/>
              <a:gd name="connsiteY12" fmla="*/ 729379 h 762350"/>
              <a:gd name="connsiteX13" fmla="*/ 326572 w 1613939"/>
              <a:gd name="connsiteY13" fmla="*/ 587865 h 762350"/>
              <a:gd name="connsiteX14" fmla="*/ 185057 w 1613939"/>
              <a:gd name="connsiteY14" fmla="*/ 446350 h 762350"/>
              <a:gd name="connsiteX15" fmla="*/ 65315 w 1613939"/>
              <a:gd name="connsiteY15" fmla="*/ 304837 h 762350"/>
              <a:gd name="connsiteX0" fmla="*/ 0 w 1613939"/>
              <a:gd name="connsiteY0" fmla="*/ 119779 h 762350"/>
              <a:gd name="connsiteX1" fmla="*/ 195943 w 1613939"/>
              <a:gd name="connsiteY1" fmla="*/ 54465 h 762350"/>
              <a:gd name="connsiteX2" fmla="*/ 500743 w 1613939"/>
              <a:gd name="connsiteY2" fmla="*/ 108894 h 762350"/>
              <a:gd name="connsiteX3" fmla="*/ 816429 w 1613939"/>
              <a:gd name="connsiteY3" fmla="*/ 87122 h 762350"/>
              <a:gd name="connsiteX4" fmla="*/ 1175657 w 1613939"/>
              <a:gd name="connsiteY4" fmla="*/ 37 h 762350"/>
              <a:gd name="connsiteX5" fmla="*/ 1447800 w 1613939"/>
              <a:gd name="connsiteY5" fmla="*/ 76237 h 762350"/>
              <a:gd name="connsiteX6" fmla="*/ 1611086 w 1613939"/>
              <a:gd name="connsiteY6" fmla="*/ 76237 h 762350"/>
              <a:gd name="connsiteX7" fmla="*/ 1545772 w 1613939"/>
              <a:gd name="connsiteY7" fmla="*/ 293951 h 762350"/>
              <a:gd name="connsiteX8" fmla="*/ 1469572 w 1613939"/>
              <a:gd name="connsiteY8" fmla="*/ 424580 h 762350"/>
              <a:gd name="connsiteX9" fmla="*/ 1317172 w 1613939"/>
              <a:gd name="connsiteY9" fmla="*/ 576980 h 762350"/>
              <a:gd name="connsiteX10" fmla="*/ 1045029 w 1613939"/>
              <a:gd name="connsiteY10" fmla="*/ 718494 h 762350"/>
              <a:gd name="connsiteX11" fmla="*/ 805543 w 1613939"/>
              <a:gd name="connsiteY11" fmla="*/ 762037 h 762350"/>
              <a:gd name="connsiteX12" fmla="*/ 533400 w 1613939"/>
              <a:gd name="connsiteY12" fmla="*/ 729379 h 762350"/>
              <a:gd name="connsiteX13" fmla="*/ 326572 w 1613939"/>
              <a:gd name="connsiteY13" fmla="*/ 587865 h 762350"/>
              <a:gd name="connsiteX14" fmla="*/ 152400 w 1613939"/>
              <a:gd name="connsiteY14" fmla="*/ 468122 h 762350"/>
              <a:gd name="connsiteX15" fmla="*/ 65315 w 1613939"/>
              <a:gd name="connsiteY15" fmla="*/ 304837 h 762350"/>
              <a:gd name="connsiteX0" fmla="*/ 0 w 1613939"/>
              <a:gd name="connsiteY0" fmla="*/ 119779 h 762260"/>
              <a:gd name="connsiteX1" fmla="*/ 195943 w 1613939"/>
              <a:gd name="connsiteY1" fmla="*/ 54465 h 762260"/>
              <a:gd name="connsiteX2" fmla="*/ 500743 w 1613939"/>
              <a:gd name="connsiteY2" fmla="*/ 108894 h 762260"/>
              <a:gd name="connsiteX3" fmla="*/ 816429 w 1613939"/>
              <a:gd name="connsiteY3" fmla="*/ 87122 h 762260"/>
              <a:gd name="connsiteX4" fmla="*/ 1175657 w 1613939"/>
              <a:gd name="connsiteY4" fmla="*/ 37 h 762260"/>
              <a:gd name="connsiteX5" fmla="*/ 1447800 w 1613939"/>
              <a:gd name="connsiteY5" fmla="*/ 76237 h 762260"/>
              <a:gd name="connsiteX6" fmla="*/ 1611086 w 1613939"/>
              <a:gd name="connsiteY6" fmla="*/ 76237 h 762260"/>
              <a:gd name="connsiteX7" fmla="*/ 1545772 w 1613939"/>
              <a:gd name="connsiteY7" fmla="*/ 293951 h 762260"/>
              <a:gd name="connsiteX8" fmla="*/ 1469572 w 1613939"/>
              <a:gd name="connsiteY8" fmla="*/ 424580 h 762260"/>
              <a:gd name="connsiteX9" fmla="*/ 1317172 w 1613939"/>
              <a:gd name="connsiteY9" fmla="*/ 576980 h 762260"/>
              <a:gd name="connsiteX10" fmla="*/ 1045029 w 1613939"/>
              <a:gd name="connsiteY10" fmla="*/ 718494 h 762260"/>
              <a:gd name="connsiteX11" fmla="*/ 805543 w 1613939"/>
              <a:gd name="connsiteY11" fmla="*/ 762037 h 762260"/>
              <a:gd name="connsiteX12" fmla="*/ 533400 w 1613939"/>
              <a:gd name="connsiteY12" fmla="*/ 729379 h 762260"/>
              <a:gd name="connsiteX13" fmla="*/ 326572 w 1613939"/>
              <a:gd name="connsiteY13" fmla="*/ 609636 h 762260"/>
              <a:gd name="connsiteX14" fmla="*/ 152400 w 1613939"/>
              <a:gd name="connsiteY14" fmla="*/ 468122 h 762260"/>
              <a:gd name="connsiteX15" fmla="*/ 65315 w 1613939"/>
              <a:gd name="connsiteY15" fmla="*/ 304837 h 762260"/>
              <a:gd name="connsiteX0" fmla="*/ 0 w 1613939"/>
              <a:gd name="connsiteY0" fmla="*/ 119779 h 762260"/>
              <a:gd name="connsiteX1" fmla="*/ 195943 w 1613939"/>
              <a:gd name="connsiteY1" fmla="*/ 54465 h 762260"/>
              <a:gd name="connsiteX2" fmla="*/ 500743 w 1613939"/>
              <a:gd name="connsiteY2" fmla="*/ 108894 h 762260"/>
              <a:gd name="connsiteX3" fmla="*/ 816429 w 1613939"/>
              <a:gd name="connsiteY3" fmla="*/ 87122 h 762260"/>
              <a:gd name="connsiteX4" fmla="*/ 1175657 w 1613939"/>
              <a:gd name="connsiteY4" fmla="*/ 37 h 762260"/>
              <a:gd name="connsiteX5" fmla="*/ 1447800 w 1613939"/>
              <a:gd name="connsiteY5" fmla="*/ 76237 h 762260"/>
              <a:gd name="connsiteX6" fmla="*/ 1611086 w 1613939"/>
              <a:gd name="connsiteY6" fmla="*/ 76237 h 762260"/>
              <a:gd name="connsiteX7" fmla="*/ 1545772 w 1613939"/>
              <a:gd name="connsiteY7" fmla="*/ 293951 h 762260"/>
              <a:gd name="connsiteX8" fmla="*/ 1469572 w 1613939"/>
              <a:gd name="connsiteY8" fmla="*/ 424580 h 762260"/>
              <a:gd name="connsiteX9" fmla="*/ 1317172 w 1613939"/>
              <a:gd name="connsiteY9" fmla="*/ 576980 h 762260"/>
              <a:gd name="connsiteX10" fmla="*/ 1045029 w 1613939"/>
              <a:gd name="connsiteY10" fmla="*/ 718494 h 762260"/>
              <a:gd name="connsiteX11" fmla="*/ 805543 w 1613939"/>
              <a:gd name="connsiteY11" fmla="*/ 762037 h 762260"/>
              <a:gd name="connsiteX12" fmla="*/ 533400 w 1613939"/>
              <a:gd name="connsiteY12" fmla="*/ 729379 h 762260"/>
              <a:gd name="connsiteX13" fmla="*/ 326572 w 1613939"/>
              <a:gd name="connsiteY13" fmla="*/ 609636 h 762260"/>
              <a:gd name="connsiteX14" fmla="*/ 152400 w 1613939"/>
              <a:gd name="connsiteY14" fmla="*/ 468122 h 762260"/>
              <a:gd name="connsiteX15" fmla="*/ 21772 w 1613939"/>
              <a:gd name="connsiteY15" fmla="*/ 315722 h 762260"/>
              <a:gd name="connsiteX0" fmla="*/ 0 w 1668367"/>
              <a:gd name="connsiteY0" fmla="*/ 108893 h 762260"/>
              <a:gd name="connsiteX1" fmla="*/ 250371 w 1668367"/>
              <a:gd name="connsiteY1" fmla="*/ 54465 h 762260"/>
              <a:gd name="connsiteX2" fmla="*/ 555171 w 1668367"/>
              <a:gd name="connsiteY2" fmla="*/ 108894 h 762260"/>
              <a:gd name="connsiteX3" fmla="*/ 870857 w 1668367"/>
              <a:gd name="connsiteY3" fmla="*/ 87122 h 762260"/>
              <a:gd name="connsiteX4" fmla="*/ 1230085 w 1668367"/>
              <a:gd name="connsiteY4" fmla="*/ 37 h 762260"/>
              <a:gd name="connsiteX5" fmla="*/ 1502228 w 1668367"/>
              <a:gd name="connsiteY5" fmla="*/ 76237 h 762260"/>
              <a:gd name="connsiteX6" fmla="*/ 1665514 w 1668367"/>
              <a:gd name="connsiteY6" fmla="*/ 76237 h 762260"/>
              <a:gd name="connsiteX7" fmla="*/ 1600200 w 1668367"/>
              <a:gd name="connsiteY7" fmla="*/ 293951 h 762260"/>
              <a:gd name="connsiteX8" fmla="*/ 1524000 w 1668367"/>
              <a:gd name="connsiteY8" fmla="*/ 424580 h 762260"/>
              <a:gd name="connsiteX9" fmla="*/ 1371600 w 1668367"/>
              <a:gd name="connsiteY9" fmla="*/ 576980 h 762260"/>
              <a:gd name="connsiteX10" fmla="*/ 1099457 w 1668367"/>
              <a:gd name="connsiteY10" fmla="*/ 718494 h 762260"/>
              <a:gd name="connsiteX11" fmla="*/ 859971 w 1668367"/>
              <a:gd name="connsiteY11" fmla="*/ 762037 h 762260"/>
              <a:gd name="connsiteX12" fmla="*/ 587828 w 1668367"/>
              <a:gd name="connsiteY12" fmla="*/ 729379 h 762260"/>
              <a:gd name="connsiteX13" fmla="*/ 381000 w 1668367"/>
              <a:gd name="connsiteY13" fmla="*/ 609636 h 762260"/>
              <a:gd name="connsiteX14" fmla="*/ 206828 w 1668367"/>
              <a:gd name="connsiteY14" fmla="*/ 468122 h 762260"/>
              <a:gd name="connsiteX15" fmla="*/ 76200 w 1668367"/>
              <a:gd name="connsiteY15" fmla="*/ 315722 h 762260"/>
              <a:gd name="connsiteX0" fmla="*/ 0 w 1603053"/>
              <a:gd name="connsiteY0" fmla="*/ 108893 h 762260"/>
              <a:gd name="connsiteX1" fmla="*/ 185057 w 1603053"/>
              <a:gd name="connsiteY1" fmla="*/ 54465 h 762260"/>
              <a:gd name="connsiteX2" fmla="*/ 489857 w 1603053"/>
              <a:gd name="connsiteY2" fmla="*/ 108894 h 762260"/>
              <a:gd name="connsiteX3" fmla="*/ 805543 w 1603053"/>
              <a:gd name="connsiteY3" fmla="*/ 87122 h 762260"/>
              <a:gd name="connsiteX4" fmla="*/ 1164771 w 1603053"/>
              <a:gd name="connsiteY4" fmla="*/ 37 h 762260"/>
              <a:gd name="connsiteX5" fmla="*/ 1436914 w 1603053"/>
              <a:gd name="connsiteY5" fmla="*/ 76237 h 762260"/>
              <a:gd name="connsiteX6" fmla="*/ 1600200 w 1603053"/>
              <a:gd name="connsiteY6" fmla="*/ 76237 h 762260"/>
              <a:gd name="connsiteX7" fmla="*/ 1534886 w 1603053"/>
              <a:gd name="connsiteY7" fmla="*/ 293951 h 762260"/>
              <a:gd name="connsiteX8" fmla="*/ 1458686 w 1603053"/>
              <a:gd name="connsiteY8" fmla="*/ 424580 h 762260"/>
              <a:gd name="connsiteX9" fmla="*/ 1306286 w 1603053"/>
              <a:gd name="connsiteY9" fmla="*/ 576980 h 762260"/>
              <a:gd name="connsiteX10" fmla="*/ 1034143 w 1603053"/>
              <a:gd name="connsiteY10" fmla="*/ 718494 h 762260"/>
              <a:gd name="connsiteX11" fmla="*/ 794657 w 1603053"/>
              <a:gd name="connsiteY11" fmla="*/ 762037 h 762260"/>
              <a:gd name="connsiteX12" fmla="*/ 522514 w 1603053"/>
              <a:gd name="connsiteY12" fmla="*/ 729379 h 762260"/>
              <a:gd name="connsiteX13" fmla="*/ 315686 w 1603053"/>
              <a:gd name="connsiteY13" fmla="*/ 609636 h 762260"/>
              <a:gd name="connsiteX14" fmla="*/ 141514 w 1603053"/>
              <a:gd name="connsiteY14" fmla="*/ 468122 h 762260"/>
              <a:gd name="connsiteX15" fmla="*/ 10886 w 1603053"/>
              <a:gd name="connsiteY15" fmla="*/ 315722 h 762260"/>
              <a:gd name="connsiteX0" fmla="*/ 0 w 1657481"/>
              <a:gd name="connsiteY0" fmla="*/ 98007 h 762260"/>
              <a:gd name="connsiteX1" fmla="*/ 239485 w 1657481"/>
              <a:gd name="connsiteY1" fmla="*/ 54465 h 762260"/>
              <a:gd name="connsiteX2" fmla="*/ 544285 w 1657481"/>
              <a:gd name="connsiteY2" fmla="*/ 108894 h 762260"/>
              <a:gd name="connsiteX3" fmla="*/ 859971 w 1657481"/>
              <a:gd name="connsiteY3" fmla="*/ 87122 h 762260"/>
              <a:gd name="connsiteX4" fmla="*/ 1219199 w 1657481"/>
              <a:gd name="connsiteY4" fmla="*/ 37 h 762260"/>
              <a:gd name="connsiteX5" fmla="*/ 1491342 w 1657481"/>
              <a:gd name="connsiteY5" fmla="*/ 76237 h 762260"/>
              <a:gd name="connsiteX6" fmla="*/ 1654628 w 1657481"/>
              <a:gd name="connsiteY6" fmla="*/ 76237 h 762260"/>
              <a:gd name="connsiteX7" fmla="*/ 1589314 w 1657481"/>
              <a:gd name="connsiteY7" fmla="*/ 293951 h 762260"/>
              <a:gd name="connsiteX8" fmla="*/ 1513114 w 1657481"/>
              <a:gd name="connsiteY8" fmla="*/ 424580 h 762260"/>
              <a:gd name="connsiteX9" fmla="*/ 1360714 w 1657481"/>
              <a:gd name="connsiteY9" fmla="*/ 576980 h 762260"/>
              <a:gd name="connsiteX10" fmla="*/ 1088571 w 1657481"/>
              <a:gd name="connsiteY10" fmla="*/ 718494 h 762260"/>
              <a:gd name="connsiteX11" fmla="*/ 849085 w 1657481"/>
              <a:gd name="connsiteY11" fmla="*/ 762037 h 762260"/>
              <a:gd name="connsiteX12" fmla="*/ 576942 w 1657481"/>
              <a:gd name="connsiteY12" fmla="*/ 729379 h 762260"/>
              <a:gd name="connsiteX13" fmla="*/ 370114 w 1657481"/>
              <a:gd name="connsiteY13" fmla="*/ 609636 h 762260"/>
              <a:gd name="connsiteX14" fmla="*/ 195942 w 1657481"/>
              <a:gd name="connsiteY14" fmla="*/ 468122 h 762260"/>
              <a:gd name="connsiteX15" fmla="*/ 65314 w 1657481"/>
              <a:gd name="connsiteY15" fmla="*/ 315722 h 762260"/>
              <a:gd name="connsiteX0" fmla="*/ 0 w 1657481"/>
              <a:gd name="connsiteY0" fmla="*/ 98007 h 762260"/>
              <a:gd name="connsiteX1" fmla="*/ 239485 w 1657481"/>
              <a:gd name="connsiteY1" fmla="*/ 54465 h 762260"/>
              <a:gd name="connsiteX2" fmla="*/ 544285 w 1657481"/>
              <a:gd name="connsiteY2" fmla="*/ 108894 h 762260"/>
              <a:gd name="connsiteX3" fmla="*/ 859971 w 1657481"/>
              <a:gd name="connsiteY3" fmla="*/ 87122 h 762260"/>
              <a:gd name="connsiteX4" fmla="*/ 1219199 w 1657481"/>
              <a:gd name="connsiteY4" fmla="*/ 37 h 762260"/>
              <a:gd name="connsiteX5" fmla="*/ 1491342 w 1657481"/>
              <a:gd name="connsiteY5" fmla="*/ 76237 h 762260"/>
              <a:gd name="connsiteX6" fmla="*/ 1654628 w 1657481"/>
              <a:gd name="connsiteY6" fmla="*/ 76237 h 762260"/>
              <a:gd name="connsiteX7" fmla="*/ 1589314 w 1657481"/>
              <a:gd name="connsiteY7" fmla="*/ 293951 h 762260"/>
              <a:gd name="connsiteX8" fmla="*/ 1513114 w 1657481"/>
              <a:gd name="connsiteY8" fmla="*/ 424580 h 762260"/>
              <a:gd name="connsiteX9" fmla="*/ 1360714 w 1657481"/>
              <a:gd name="connsiteY9" fmla="*/ 576980 h 762260"/>
              <a:gd name="connsiteX10" fmla="*/ 1088571 w 1657481"/>
              <a:gd name="connsiteY10" fmla="*/ 718494 h 762260"/>
              <a:gd name="connsiteX11" fmla="*/ 849085 w 1657481"/>
              <a:gd name="connsiteY11" fmla="*/ 762037 h 762260"/>
              <a:gd name="connsiteX12" fmla="*/ 576942 w 1657481"/>
              <a:gd name="connsiteY12" fmla="*/ 729379 h 762260"/>
              <a:gd name="connsiteX13" fmla="*/ 370114 w 1657481"/>
              <a:gd name="connsiteY13" fmla="*/ 609636 h 762260"/>
              <a:gd name="connsiteX14" fmla="*/ 195942 w 1657481"/>
              <a:gd name="connsiteY14" fmla="*/ 468122 h 762260"/>
              <a:gd name="connsiteX15" fmla="*/ 119743 w 1657481"/>
              <a:gd name="connsiteY15" fmla="*/ 315722 h 762260"/>
              <a:gd name="connsiteX0" fmla="*/ 0 w 1657481"/>
              <a:gd name="connsiteY0" fmla="*/ 98007 h 762260"/>
              <a:gd name="connsiteX1" fmla="*/ 239485 w 1657481"/>
              <a:gd name="connsiteY1" fmla="*/ 54465 h 762260"/>
              <a:gd name="connsiteX2" fmla="*/ 544285 w 1657481"/>
              <a:gd name="connsiteY2" fmla="*/ 108894 h 762260"/>
              <a:gd name="connsiteX3" fmla="*/ 859971 w 1657481"/>
              <a:gd name="connsiteY3" fmla="*/ 87122 h 762260"/>
              <a:gd name="connsiteX4" fmla="*/ 1219199 w 1657481"/>
              <a:gd name="connsiteY4" fmla="*/ 37 h 762260"/>
              <a:gd name="connsiteX5" fmla="*/ 1491342 w 1657481"/>
              <a:gd name="connsiteY5" fmla="*/ 76237 h 762260"/>
              <a:gd name="connsiteX6" fmla="*/ 1654628 w 1657481"/>
              <a:gd name="connsiteY6" fmla="*/ 76237 h 762260"/>
              <a:gd name="connsiteX7" fmla="*/ 1589314 w 1657481"/>
              <a:gd name="connsiteY7" fmla="*/ 293951 h 762260"/>
              <a:gd name="connsiteX8" fmla="*/ 1513114 w 1657481"/>
              <a:gd name="connsiteY8" fmla="*/ 424580 h 762260"/>
              <a:gd name="connsiteX9" fmla="*/ 1360714 w 1657481"/>
              <a:gd name="connsiteY9" fmla="*/ 576980 h 762260"/>
              <a:gd name="connsiteX10" fmla="*/ 1088571 w 1657481"/>
              <a:gd name="connsiteY10" fmla="*/ 718494 h 762260"/>
              <a:gd name="connsiteX11" fmla="*/ 849085 w 1657481"/>
              <a:gd name="connsiteY11" fmla="*/ 762037 h 762260"/>
              <a:gd name="connsiteX12" fmla="*/ 576942 w 1657481"/>
              <a:gd name="connsiteY12" fmla="*/ 729379 h 762260"/>
              <a:gd name="connsiteX13" fmla="*/ 370114 w 1657481"/>
              <a:gd name="connsiteY13" fmla="*/ 609636 h 762260"/>
              <a:gd name="connsiteX14" fmla="*/ 239484 w 1657481"/>
              <a:gd name="connsiteY14" fmla="*/ 468122 h 762260"/>
              <a:gd name="connsiteX15" fmla="*/ 119743 w 1657481"/>
              <a:gd name="connsiteY15" fmla="*/ 315722 h 762260"/>
              <a:gd name="connsiteX0" fmla="*/ 0 w 1657481"/>
              <a:gd name="connsiteY0" fmla="*/ 98007 h 762037"/>
              <a:gd name="connsiteX1" fmla="*/ 239485 w 1657481"/>
              <a:gd name="connsiteY1" fmla="*/ 54465 h 762037"/>
              <a:gd name="connsiteX2" fmla="*/ 544285 w 1657481"/>
              <a:gd name="connsiteY2" fmla="*/ 108894 h 762037"/>
              <a:gd name="connsiteX3" fmla="*/ 859971 w 1657481"/>
              <a:gd name="connsiteY3" fmla="*/ 87122 h 762037"/>
              <a:gd name="connsiteX4" fmla="*/ 1219199 w 1657481"/>
              <a:gd name="connsiteY4" fmla="*/ 37 h 762037"/>
              <a:gd name="connsiteX5" fmla="*/ 1491342 w 1657481"/>
              <a:gd name="connsiteY5" fmla="*/ 76237 h 762037"/>
              <a:gd name="connsiteX6" fmla="*/ 1654628 w 1657481"/>
              <a:gd name="connsiteY6" fmla="*/ 76237 h 762037"/>
              <a:gd name="connsiteX7" fmla="*/ 1589314 w 1657481"/>
              <a:gd name="connsiteY7" fmla="*/ 293951 h 762037"/>
              <a:gd name="connsiteX8" fmla="*/ 1513114 w 1657481"/>
              <a:gd name="connsiteY8" fmla="*/ 424580 h 762037"/>
              <a:gd name="connsiteX9" fmla="*/ 1360714 w 1657481"/>
              <a:gd name="connsiteY9" fmla="*/ 576980 h 762037"/>
              <a:gd name="connsiteX10" fmla="*/ 1088571 w 1657481"/>
              <a:gd name="connsiteY10" fmla="*/ 718494 h 762037"/>
              <a:gd name="connsiteX11" fmla="*/ 849085 w 1657481"/>
              <a:gd name="connsiteY11" fmla="*/ 762037 h 762037"/>
              <a:gd name="connsiteX12" fmla="*/ 555170 w 1657481"/>
              <a:gd name="connsiteY12" fmla="*/ 718494 h 762037"/>
              <a:gd name="connsiteX13" fmla="*/ 370114 w 1657481"/>
              <a:gd name="connsiteY13" fmla="*/ 609636 h 762037"/>
              <a:gd name="connsiteX14" fmla="*/ 239484 w 1657481"/>
              <a:gd name="connsiteY14" fmla="*/ 468122 h 762037"/>
              <a:gd name="connsiteX15" fmla="*/ 119743 w 1657481"/>
              <a:gd name="connsiteY15" fmla="*/ 315722 h 762037"/>
              <a:gd name="connsiteX0" fmla="*/ 0 w 1657481"/>
              <a:gd name="connsiteY0" fmla="*/ 98007 h 762037"/>
              <a:gd name="connsiteX1" fmla="*/ 239485 w 1657481"/>
              <a:gd name="connsiteY1" fmla="*/ 54465 h 762037"/>
              <a:gd name="connsiteX2" fmla="*/ 544285 w 1657481"/>
              <a:gd name="connsiteY2" fmla="*/ 108894 h 762037"/>
              <a:gd name="connsiteX3" fmla="*/ 859971 w 1657481"/>
              <a:gd name="connsiteY3" fmla="*/ 87122 h 762037"/>
              <a:gd name="connsiteX4" fmla="*/ 1219199 w 1657481"/>
              <a:gd name="connsiteY4" fmla="*/ 37 h 762037"/>
              <a:gd name="connsiteX5" fmla="*/ 1491342 w 1657481"/>
              <a:gd name="connsiteY5" fmla="*/ 76237 h 762037"/>
              <a:gd name="connsiteX6" fmla="*/ 1654628 w 1657481"/>
              <a:gd name="connsiteY6" fmla="*/ 76237 h 762037"/>
              <a:gd name="connsiteX7" fmla="*/ 1589314 w 1657481"/>
              <a:gd name="connsiteY7" fmla="*/ 293951 h 762037"/>
              <a:gd name="connsiteX8" fmla="*/ 1513114 w 1657481"/>
              <a:gd name="connsiteY8" fmla="*/ 424580 h 762037"/>
              <a:gd name="connsiteX9" fmla="*/ 1328057 w 1657481"/>
              <a:gd name="connsiteY9" fmla="*/ 609637 h 762037"/>
              <a:gd name="connsiteX10" fmla="*/ 1088571 w 1657481"/>
              <a:gd name="connsiteY10" fmla="*/ 718494 h 762037"/>
              <a:gd name="connsiteX11" fmla="*/ 849085 w 1657481"/>
              <a:gd name="connsiteY11" fmla="*/ 762037 h 762037"/>
              <a:gd name="connsiteX12" fmla="*/ 555170 w 1657481"/>
              <a:gd name="connsiteY12" fmla="*/ 718494 h 762037"/>
              <a:gd name="connsiteX13" fmla="*/ 370114 w 1657481"/>
              <a:gd name="connsiteY13" fmla="*/ 609636 h 762037"/>
              <a:gd name="connsiteX14" fmla="*/ 239484 w 1657481"/>
              <a:gd name="connsiteY14" fmla="*/ 468122 h 762037"/>
              <a:gd name="connsiteX15" fmla="*/ 119743 w 1657481"/>
              <a:gd name="connsiteY15" fmla="*/ 315722 h 762037"/>
              <a:gd name="connsiteX0" fmla="*/ 0 w 1657481"/>
              <a:gd name="connsiteY0" fmla="*/ 98007 h 762037"/>
              <a:gd name="connsiteX1" fmla="*/ 239485 w 1657481"/>
              <a:gd name="connsiteY1" fmla="*/ 54465 h 762037"/>
              <a:gd name="connsiteX2" fmla="*/ 544285 w 1657481"/>
              <a:gd name="connsiteY2" fmla="*/ 108894 h 762037"/>
              <a:gd name="connsiteX3" fmla="*/ 859971 w 1657481"/>
              <a:gd name="connsiteY3" fmla="*/ 87122 h 762037"/>
              <a:gd name="connsiteX4" fmla="*/ 1219199 w 1657481"/>
              <a:gd name="connsiteY4" fmla="*/ 37 h 762037"/>
              <a:gd name="connsiteX5" fmla="*/ 1491342 w 1657481"/>
              <a:gd name="connsiteY5" fmla="*/ 76237 h 762037"/>
              <a:gd name="connsiteX6" fmla="*/ 1654628 w 1657481"/>
              <a:gd name="connsiteY6" fmla="*/ 76237 h 762037"/>
              <a:gd name="connsiteX7" fmla="*/ 1589314 w 1657481"/>
              <a:gd name="connsiteY7" fmla="*/ 293951 h 762037"/>
              <a:gd name="connsiteX8" fmla="*/ 1513114 w 1657481"/>
              <a:gd name="connsiteY8" fmla="*/ 424580 h 762037"/>
              <a:gd name="connsiteX9" fmla="*/ 1328057 w 1657481"/>
              <a:gd name="connsiteY9" fmla="*/ 609637 h 762037"/>
              <a:gd name="connsiteX10" fmla="*/ 1088571 w 1657481"/>
              <a:gd name="connsiteY10" fmla="*/ 718494 h 762037"/>
              <a:gd name="connsiteX11" fmla="*/ 849085 w 1657481"/>
              <a:gd name="connsiteY11" fmla="*/ 762037 h 762037"/>
              <a:gd name="connsiteX12" fmla="*/ 555170 w 1657481"/>
              <a:gd name="connsiteY12" fmla="*/ 718494 h 762037"/>
              <a:gd name="connsiteX13" fmla="*/ 370114 w 1657481"/>
              <a:gd name="connsiteY13" fmla="*/ 609636 h 762037"/>
              <a:gd name="connsiteX14" fmla="*/ 239484 w 1657481"/>
              <a:gd name="connsiteY14" fmla="*/ 468122 h 762037"/>
              <a:gd name="connsiteX15" fmla="*/ 76200 w 1657481"/>
              <a:gd name="connsiteY15" fmla="*/ 283065 h 762037"/>
              <a:gd name="connsiteX0" fmla="*/ 0 w 1657481"/>
              <a:gd name="connsiteY0" fmla="*/ 98007 h 762037"/>
              <a:gd name="connsiteX1" fmla="*/ 239485 w 1657481"/>
              <a:gd name="connsiteY1" fmla="*/ 54465 h 762037"/>
              <a:gd name="connsiteX2" fmla="*/ 544285 w 1657481"/>
              <a:gd name="connsiteY2" fmla="*/ 108894 h 762037"/>
              <a:gd name="connsiteX3" fmla="*/ 859971 w 1657481"/>
              <a:gd name="connsiteY3" fmla="*/ 87122 h 762037"/>
              <a:gd name="connsiteX4" fmla="*/ 1219199 w 1657481"/>
              <a:gd name="connsiteY4" fmla="*/ 37 h 762037"/>
              <a:gd name="connsiteX5" fmla="*/ 1491342 w 1657481"/>
              <a:gd name="connsiteY5" fmla="*/ 76237 h 762037"/>
              <a:gd name="connsiteX6" fmla="*/ 1654628 w 1657481"/>
              <a:gd name="connsiteY6" fmla="*/ 76237 h 762037"/>
              <a:gd name="connsiteX7" fmla="*/ 1589314 w 1657481"/>
              <a:gd name="connsiteY7" fmla="*/ 293951 h 762037"/>
              <a:gd name="connsiteX8" fmla="*/ 1513114 w 1657481"/>
              <a:gd name="connsiteY8" fmla="*/ 424580 h 762037"/>
              <a:gd name="connsiteX9" fmla="*/ 1328057 w 1657481"/>
              <a:gd name="connsiteY9" fmla="*/ 609637 h 762037"/>
              <a:gd name="connsiteX10" fmla="*/ 1088571 w 1657481"/>
              <a:gd name="connsiteY10" fmla="*/ 718494 h 762037"/>
              <a:gd name="connsiteX11" fmla="*/ 849085 w 1657481"/>
              <a:gd name="connsiteY11" fmla="*/ 762037 h 762037"/>
              <a:gd name="connsiteX12" fmla="*/ 555170 w 1657481"/>
              <a:gd name="connsiteY12" fmla="*/ 718494 h 762037"/>
              <a:gd name="connsiteX13" fmla="*/ 370114 w 1657481"/>
              <a:gd name="connsiteY13" fmla="*/ 609636 h 762037"/>
              <a:gd name="connsiteX14" fmla="*/ 239484 w 1657481"/>
              <a:gd name="connsiteY14" fmla="*/ 500779 h 762037"/>
              <a:gd name="connsiteX15" fmla="*/ 76200 w 1657481"/>
              <a:gd name="connsiteY15" fmla="*/ 283065 h 762037"/>
              <a:gd name="connsiteX0" fmla="*/ 0 w 1733880"/>
              <a:gd name="connsiteY0" fmla="*/ 98007 h 762037"/>
              <a:gd name="connsiteX1" fmla="*/ 239485 w 1733880"/>
              <a:gd name="connsiteY1" fmla="*/ 54465 h 762037"/>
              <a:gd name="connsiteX2" fmla="*/ 544285 w 1733880"/>
              <a:gd name="connsiteY2" fmla="*/ 108894 h 762037"/>
              <a:gd name="connsiteX3" fmla="*/ 859971 w 1733880"/>
              <a:gd name="connsiteY3" fmla="*/ 87122 h 762037"/>
              <a:gd name="connsiteX4" fmla="*/ 1219199 w 1733880"/>
              <a:gd name="connsiteY4" fmla="*/ 37 h 762037"/>
              <a:gd name="connsiteX5" fmla="*/ 1491342 w 1733880"/>
              <a:gd name="connsiteY5" fmla="*/ 76237 h 762037"/>
              <a:gd name="connsiteX6" fmla="*/ 1732394 w 1733880"/>
              <a:gd name="connsiteY6" fmla="*/ 76236 h 762037"/>
              <a:gd name="connsiteX7" fmla="*/ 1589314 w 1733880"/>
              <a:gd name="connsiteY7" fmla="*/ 293951 h 762037"/>
              <a:gd name="connsiteX8" fmla="*/ 1513114 w 1733880"/>
              <a:gd name="connsiteY8" fmla="*/ 424580 h 762037"/>
              <a:gd name="connsiteX9" fmla="*/ 1328057 w 1733880"/>
              <a:gd name="connsiteY9" fmla="*/ 609637 h 762037"/>
              <a:gd name="connsiteX10" fmla="*/ 1088571 w 1733880"/>
              <a:gd name="connsiteY10" fmla="*/ 718494 h 762037"/>
              <a:gd name="connsiteX11" fmla="*/ 849085 w 1733880"/>
              <a:gd name="connsiteY11" fmla="*/ 762037 h 762037"/>
              <a:gd name="connsiteX12" fmla="*/ 555170 w 1733880"/>
              <a:gd name="connsiteY12" fmla="*/ 718494 h 762037"/>
              <a:gd name="connsiteX13" fmla="*/ 370114 w 1733880"/>
              <a:gd name="connsiteY13" fmla="*/ 609636 h 762037"/>
              <a:gd name="connsiteX14" fmla="*/ 239484 w 1733880"/>
              <a:gd name="connsiteY14" fmla="*/ 500779 h 762037"/>
              <a:gd name="connsiteX15" fmla="*/ 76200 w 1733880"/>
              <a:gd name="connsiteY15" fmla="*/ 283065 h 762037"/>
              <a:gd name="connsiteX0" fmla="*/ 0 w 1738259"/>
              <a:gd name="connsiteY0" fmla="*/ 98007 h 762037"/>
              <a:gd name="connsiteX1" fmla="*/ 239485 w 1738259"/>
              <a:gd name="connsiteY1" fmla="*/ 54465 h 762037"/>
              <a:gd name="connsiteX2" fmla="*/ 544285 w 1738259"/>
              <a:gd name="connsiteY2" fmla="*/ 108894 h 762037"/>
              <a:gd name="connsiteX3" fmla="*/ 859971 w 1738259"/>
              <a:gd name="connsiteY3" fmla="*/ 87122 h 762037"/>
              <a:gd name="connsiteX4" fmla="*/ 1219199 w 1738259"/>
              <a:gd name="connsiteY4" fmla="*/ 37 h 762037"/>
              <a:gd name="connsiteX5" fmla="*/ 1491342 w 1738259"/>
              <a:gd name="connsiteY5" fmla="*/ 76237 h 762037"/>
              <a:gd name="connsiteX6" fmla="*/ 1732394 w 1738259"/>
              <a:gd name="connsiteY6" fmla="*/ 76236 h 762037"/>
              <a:gd name="connsiteX7" fmla="*/ 1651528 w 1738259"/>
              <a:gd name="connsiteY7" fmla="*/ 277545 h 762037"/>
              <a:gd name="connsiteX8" fmla="*/ 1513114 w 1738259"/>
              <a:gd name="connsiteY8" fmla="*/ 424580 h 762037"/>
              <a:gd name="connsiteX9" fmla="*/ 1328057 w 1738259"/>
              <a:gd name="connsiteY9" fmla="*/ 609637 h 762037"/>
              <a:gd name="connsiteX10" fmla="*/ 1088571 w 1738259"/>
              <a:gd name="connsiteY10" fmla="*/ 718494 h 762037"/>
              <a:gd name="connsiteX11" fmla="*/ 849085 w 1738259"/>
              <a:gd name="connsiteY11" fmla="*/ 762037 h 762037"/>
              <a:gd name="connsiteX12" fmla="*/ 555170 w 1738259"/>
              <a:gd name="connsiteY12" fmla="*/ 718494 h 762037"/>
              <a:gd name="connsiteX13" fmla="*/ 370114 w 1738259"/>
              <a:gd name="connsiteY13" fmla="*/ 609636 h 762037"/>
              <a:gd name="connsiteX14" fmla="*/ 239484 w 1738259"/>
              <a:gd name="connsiteY14" fmla="*/ 500779 h 762037"/>
              <a:gd name="connsiteX15" fmla="*/ 76200 w 1738259"/>
              <a:gd name="connsiteY15" fmla="*/ 283065 h 762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738259" h="762037">
                <a:moveTo>
                  <a:pt x="0" y="98007"/>
                </a:moveTo>
                <a:cubicBezTo>
                  <a:pt x="65314" y="61721"/>
                  <a:pt x="148771" y="52651"/>
                  <a:pt x="239485" y="54465"/>
                </a:cubicBezTo>
                <a:cubicBezTo>
                  <a:pt x="330199" y="56279"/>
                  <a:pt x="440871" y="103451"/>
                  <a:pt x="544285" y="108894"/>
                </a:cubicBezTo>
                <a:cubicBezTo>
                  <a:pt x="647699" y="114337"/>
                  <a:pt x="747485" y="105265"/>
                  <a:pt x="859971" y="87122"/>
                </a:cubicBezTo>
                <a:cubicBezTo>
                  <a:pt x="972457" y="68979"/>
                  <a:pt x="1113971" y="1851"/>
                  <a:pt x="1219199" y="37"/>
                </a:cubicBezTo>
                <a:cubicBezTo>
                  <a:pt x="1324428" y="-1777"/>
                  <a:pt x="1405810" y="63537"/>
                  <a:pt x="1491342" y="76237"/>
                </a:cubicBezTo>
                <a:cubicBezTo>
                  <a:pt x="1576874" y="88937"/>
                  <a:pt x="1705696" y="42685"/>
                  <a:pt x="1732394" y="76236"/>
                </a:cubicBezTo>
                <a:cubicBezTo>
                  <a:pt x="1759092" y="109787"/>
                  <a:pt x="1688075" y="219488"/>
                  <a:pt x="1651528" y="277545"/>
                </a:cubicBezTo>
                <a:cubicBezTo>
                  <a:pt x="1614981" y="335602"/>
                  <a:pt x="1567026" y="369231"/>
                  <a:pt x="1513114" y="424580"/>
                </a:cubicBezTo>
                <a:cubicBezTo>
                  <a:pt x="1459202" y="479929"/>
                  <a:pt x="1398814" y="560651"/>
                  <a:pt x="1328057" y="609637"/>
                </a:cubicBezTo>
                <a:cubicBezTo>
                  <a:pt x="1257300" y="658623"/>
                  <a:pt x="1168400" y="693094"/>
                  <a:pt x="1088571" y="718494"/>
                </a:cubicBezTo>
                <a:cubicBezTo>
                  <a:pt x="1008742" y="743894"/>
                  <a:pt x="937985" y="762037"/>
                  <a:pt x="849085" y="762037"/>
                </a:cubicBezTo>
                <a:cubicBezTo>
                  <a:pt x="760185" y="762037"/>
                  <a:pt x="634999" y="743894"/>
                  <a:pt x="555170" y="718494"/>
                </a:cubicBezTo>
                <a:cubicBezTo>
                  <a:pt x="475342" y="693094"/>
                  <a:pt x="422728" y="645922"/>
                  <a:pt x="370114" y="609636"/>
                </a:cubicBezTo>
                <a:cubicBezTo>
                  <a:pt x="317500" y="573350"/>
                  <a:pt x="288470" y="555207"/>
                  <a:pt x="239484" y="500779"/>
                </a:cubicBezTo>
                <a:cubicBezTo>
                  <a:pt x="190498" y="446351"/>
                  <a:pt x="108857" y="332958"/>
                  <a:pt x="76200" y="283065"/>
                </a:cubicBezTo>
              </a:path>
            </a:pathLst>
          </a:custGeom>
          <a:gradFill flip="none" rotWithShape="1">
            <a:gsLst>
              <a:gs pos="0">
                <a:srgbClr val="00B0F0">
                  <a:shade val="30000"/>
                  <a:satMod val="115000"/>
                </a:srgbClr>
              </a:gs>
              <a:gs pos="50000">
                <a:srgbClr val="00B0F0">
                  <a:shade val="67500"/>
                  <a:satMod val="115000"/>
                </a:srgbClr>
              </a:gs>
              <a:gs pos="100000">
                <a:srgbClr val="00B0F0">
                  <a:shade val="100000"/>
                  <a:satMod val="115000"/>
                </a:srgbClr>
              </a:gs>
            </a:gsLst>
            <a:lin ang="162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8" name="Freeform 77"/>
          <p:cNvSpPr/>
          <p:nvPr/>
        </p:nvSpPr>
        <p:spPr>
          <a:xfrm>
            <a:off x="5629657" y="2677807"/>
            <a:ext cx="811517" cy="276692"/>
          </a:xfrm>
          <a:custGeom>
            <a:avLst/>
            <a:gdLst>
              <a:gd name="connsiteX0" fmla="*/ 0 w 1678283"/>
              <a:gd name="connsiteY0" fmla="*/ 130665 h 763262"/>
              <a:gd name="connsiteX1" fmla="*/ 217714 w 1678283"/>
              <a:gd name="connsiteY1" fmla="*/ 54465 h 763262"/>
              <a:gd name="connsiteX2" fmla="*/ 522514 w 1678283"/>
              <a:gd name="connsiteY2" fmla="*/ 108894 h 763262"/>
              <a:gd name="connsiteX3" fmla="*/ 838200 w 1678283"/>
              <a:gd name="connsiteY3" fmla="*/ 87122 h 763262"/>
              <a:gd name="connsiteX4" fmla="*/ 1197428 w 1678283"/>
              <a:gd name="connsiteY4" fmla="*/ 37 h 763262"/>
              <a:gd name="connsiteX5" fmla="*/ 1469571 w 1678283"/>
              <a:gd name="connsiteY5" fmla="*/ 76237 h 763262"/>
              <a:gd name="connsiteX6" fmla="*/ 1676400 w 1678283"/>
              <a:gd name="connsiteY6" fmla="*/ 76237 h 763262"/>
              <a:gd name="connsiteX7" fmla="*/ 1567543 w 1678283"/>
              <a:gd name="connsiteY7" fmla="*/ 272180 h 763262"/>
              <a:gd name="connsiteX8" fmla="*/ 1491343 w 1678283"/>
              <a:gd name="connsiteY8" fmla="*/ 424580 h 763262"/>
              <a:gd name="connsiteX9" fmla="*/ 1251857 w 1678283"/>
              <a:gd name="connsiteY9" fmla="*/ 631408 h 763262"/>
              <a:gd name="connsiteX10" fmla="*/ 1066800 w 1678283"/>
              <a:gd name="connsiteY10" fmla="*/ 718494 h 763262"/>
              <a:gd name="connsiteX11" fmla="*/ 827314 w 1678283"/>
              <a:gd name="connsiteY11" fmla="*/ 762037 h 763262"/>
              <a:gd name="connsiteX12" fmla="*/ 544285 w 1678283"/>
              <a:gd name="connsiteY12" fmla="*/ 740265 h 763262"/>
              <a:gd name="connsiteX13" fmla="*/ 326571 w 1678283"/>
              <a:gd name="connsiteY13" fmla="*/ 631408 h 763262"/>
              <a:gd name="connsiteX14" fmla="*/ 174171 w 1678283"/>
              <a:gd name="connsiteY14" fmla="*/ 468122 h 763262"/>
              <a:gd name="connsiteX15" fmla="*/ 65314 w 1678283"/>
              <a:gd name="connsiteY15" fmla="*/ 315722 h 763262"/>
              <a:gd name="connsiteX0" fmla="*/ 0 w 1678283"/>
              <a:gd name="connsiteY0" fmla="*/ 130665 h 763262"/>
              <a:gd name="connsiteX1" fmla="*/ 217714 w 1678283"/>
              <a:gd name="connsiteY1" fmla="*/ 54465 h 763262"/>
              <a:gd name="connsiteX2" fmla="*/ 522514 w 1678283"/>
              <a:gd name="connsiteY2" fmla="*/ 108894 h 763262"/>
              <a:gd name="connsiteX3" fmla="*/ 838200 w 1678283"/>
              <a:gd name="connsiteY3" fmla="*/ 87122 h 763262"/>
              <a:gd name="connsiteX4" fmla="*/ 1197428 w 1678283"/>
              <a:gd name="connsiteY4" fmla="*/ 37 h 763262"/>
              <a:gd name="connsiteX5" fmla="*/ 1469571 w 1678283"/>
              <a:gd name="connsiteY5" fmla="*/ 76237 h 763262"/>
              <a:gd name="connsiteX6" fmla="*/ 1676400 w 1678283"/>
              <a:gd name="connsiteY6" fmla="*/ 76237 h 763262"/>
              <a:gd name="connsiteX7" fmla="*/ 1567543 w 1678283"/>
              <a:gd name="connsiteY7" fmla="*/ 293951 h 763262"/>
              <a:gd name="connsiteX8" fmla="*/ 1491343 w 1678283"/>
              <a:gd name="connsiteY8" fmla="*/ 424580 h 763262"/>
              <a:gd name="connsiteX9" fmla="*/ 1251857 w 1678283"/>
              <a:gd name="connsiteY9" fmla="*/ 631408 h 763262"/>
              <a:gd name="connsiteX10" fmla="*/ 1066800 w 1678283"/>
              <a:gd name="connsiteY10" fmla="*/ 718494 h 763262"/>
              <a:gd name="connsiteX11" fmla="*/ 827314 w 1678283"/>
              <a:gd name="connsiteY11" fmla="*/ 762037 h 763262"/>
              <a:gd name="connsiteX12" fmla="*/ 544285 w 1678283"/>
              <a:gd name="connsiteY12" fmla="*/ 740265 h 763262"/>
              <a:gd name="connsiteX13" fmla="*/ 326571 w 1678283"/>
              <a:gd name="connsiteY13" fmla="*/ 631408 h 763262"/>
              <a:gd name="connsiteX14" fmla="*/ 174171 w 1678283"/>
              <a:gd name="connsiteY14" fmla="*/ 468122 h 763262"/>
              <a:gd name="connsiteX15" fmla="*/ 65314 w 1678283"/>
              <a:gd name="connsiteY15" fmla="*/ 315722 h 763262"/>
              <a:gd name="connsiteX0" fmla="*/ 0 w 1635710"/>
              <a:gd name="connsiteY0" fmla="*/ 130665 h 763262"/>
              <a:gd name="connsiteX1" fmla="*/ 217714 w 1635710"/>
              <a:gd name="connsiteY1" fmla="*/ 54465 h 763262"/>
              <a:gd name="connsiteX2" fmla="*/ 522514 w 1635710"/>
              <a:gd name="connsiteY2" fmla="*/ 108894 h 763262"/>
              <a:gd name="connsiteX3" fmla="*/ 838200 w 1635710"/>
              <a:gd name="connsiteY3" fmla="*/ 87122 h 763262"/>
              <a:gd name="connsiteX4" fmla="*/ 1197428 w 1635710"/>
              <a:gd name="connsiteY4" fmla="*/ 37 h 763262"/>
              <a:gd name="connsiteX5" fmla="*/ 1469571 w 1635710"/>
              <a:gd name="connsiteY5" fmla="*/ 76237 h 763262"/>
              <a:gd name="connsiteX6" fmla="*/ 1632857 w 1635710"/>
              <a:gd name="connsiteY6" fmla="*/ 76237 h 763262"/>
              <a:gd name="connsiteX7" fmla="*/ 1567543 w 1635710"/>
              <a:gd name="connsiteY7" fmla="*/ 293951 h 763262"/>
              <a:gd name="connsiteX8" fmla="*/ 1491343 w 1635710"/>
              <a:gd name="connsiteY8" fmla="*/ 424580 h 763262"/>
              <a:gd name="connsiteX9" fmla="*/ 1251857 w 1635710"/>
              <a:gd name="connsiteY9" fmla="*/ 631408 h 763262"/>
              <a:gd name="connsiteX10" fmla="*/ 1066800 w 1635710"/>
              <a:gd name="connsiteY10" fmla="*/ 718494 h 763262"/>
              <a:gd name="connsiteX11" fmla="*/ 827314 w 1635710"/>
              <a:gd name="connsiteY11" fmla="*/ 762037 h 763262"/>
              <a:gd name="connsiteX12" fmla="*/ 544285 w 1635710"/>
              <a:gd name="connsiteY12" fmla="*/ 740265 h 763262"/>
              <a:gd name="connsiteX13" fmla="*/ 326571 w 1635710"/>
              <a:gd name="connsiteY13" fmla="*/ 631408 h 763262"/>
              <a:gd name="connsiteX14" fmla="*/ 174171 w 1635710"/>
              <a:gd name="connsiteY14" fmla="*/ 468122 h 763262"/>
              <a:gd name="connsiteX15" fmla="*/ 65314 w 1635710"/>
              <a:gd name="connsiteY15" fmla="*/ 315722 h 763262"/>
              <a:gd name="connsiteX0" fmla="*/ 0 w 1635710"/>
              <a:gd name="connsiteY0" fmla="*/ 130665 h 763262"/>
              <a:gd name="connsiteX1" fmla="*/ 217714 w 1635710"/>
              <a:gd name="connsiteY1" fmla="*/ 54465 h 763262"/>
              <a:gd name="connsiteX2" fmla="*/ 522514 w 1635710"/>
              <a:gd name="connsiteY2" fmla="*/ 108894 h 763262"/>
              <a:gd name="connsiteX3" fmla="*/ 838200 w 1635710"/>
              <a:gd name="connsiteY3" fmla="*/ 87122 h 763262"/>
              <a:gd name="connsiteX4" fmla="*/ 1197428 w 1635710"/>
              <a:gd name="connsiteY4" fmla="*/ 37 h 763262"/>
              <a:gd name="connsiteX5" fmla="*/ 1469571 w 1635710"/>
              <a:gd name="connsiteY5" fmla="*/ 76237 h 763262"/>
              <a:gd name="connsiteX6" fmla="*/ 1632857 w 1635710"/>
              <a:gd name="connsiteY6" fmla="*/ 76237 h 763262"/>
              <a:gd name="connsiteX7" fmla="*/ 1567543 w 1635710"/>
              <a:gd name="connsiteY7" fmla="*/ 293951 h 763262"/>
              <a:gd name="connsiteX8" fmla="*/ 1491343 w 1635710"/>
              <a:gd name="connsiteY8" fmla="*/ 424580 h 763262"/>
              <a:gd name="connsiteX9" fmla="*/ 1338943 w 1635710"/>
              <a:gd name="connsiteY9" fmla="*/ 576980 h 763262"/>
              <a:gd name="connsiteX10" fmla="*/ 1066800 w 1635710"/>
              <a:gd name="connsiteY10" fmla="*/ 718494 h 763262"/>
              <a:gd name="connsiteX11" fmla="*/ 827314 w 1635710"/>
              <a:gd name="connsiteY11" fmla="*/ 762037 h 763262"/>
              <a:gd name="connsiteX12" fmla="*/ 544285 w 1635710"/>
              <a:gd name="connsiteY12" fmla="*/ 740265 h 763262"/>
              <a:gd name="connsiteX13" fmla="*/ 326571 w 1635710"/>
              <a:gd name="connsiteY13" fmla="*/ 631408 h 763262"/>
              <a:gd name="connsiteX14" fmla="*/ 174171 w 1635710"/>
              <a:gd name="connsiteY14" fmla="*/ 468122 h 763262"/>
              <a:gd name="connsiteX15" fmla="*/ 65314 w 1635710"/>
              <a:gd name="connsiteY15" fmla="*/ 315722 h 763262"/>
              <a:gd name="connsiteX0" fmla="*/ 0 w 1635710"/>
              <a:gd name="connsiteY0" fmla="*/ 130665 h 762208"/>
              <a:gd name="connsiteX1" fmla="*/ 217714 w 1635710"/>
              <a:gd name="connsiteY1" fmla="*/ 54465 h 762208"/>
              <a:gd name="connsiteX2" fmla="*/ 522514 w 1635710"/>
              <a:gd name="connsiteY2" fmla="*/ 108894 h 762208"/>
              <a:gd name="connsiteX3" fmla="*/ 838200 w 1635710"/>
              <a:gd name="connsiteY3" fmla="*/ 87122 h 762208"/>
              <a:gd name="connsiteX4" fmla="*/ 1197428 w 1635710"/>
              <a:gd name="connsiteY4" fmla="*/ 37 h 762208"/>
              <a:gd name="connsiteX5" fmla="*/ 1469571 w 1635710"/>
              <a:gd name="connsiteY5" fmla="*/ 76237 h 762208"/>
              <a:gd name="connsiteX6" fmla="*/ 1632857 w 1635710"/>
              <a:gd name="connsiteY6" fmla="*/ 76237 h 762208"/>
              <a:gd name="connsiteX7" fmla="*/ 1567543 w 1635710"/>
              <a:gd name="connsiteY7" fmla="*/ 293951 h 762208"/>
              <a:gd name="connsiteX8" fmla="*/ 1491343 w 1635710"/>
              <a:gd name="connsiteY8" fmla="*/ 424580 h 762208"/>
              <a:gd name="connsiteX9" fmla="*/ 1338943 w 1635710"/>
              <a:gd name="connsiteY9" fmla="*/ 576980 h 762208"/>
              <a:gd name="connsiteX10" fmla="*/ 1066800 w 1635710"/>
              <a:gd name="connsiteY10" fmla="*/ 718494 h 762208"/>
              <a:gd name="connsiteX11" fmla="*/ 827314 w 1635710"/>
              <a:gd name="connsiteY11" fmla="*/ 762037 h 762208"/>
              <a:gd name="connsiteX12" fmla="*/ 555171 w 1635710"/>
              <a:gd name="connsiteY12" fmla="*/ 729379 h 762208"/>
              <a:gd name="connsiteX13" fmla="*/ 326571 w 1635710"/>
              <a:gd name="connsiteY13" fmla="*/ 631408 h 762208"/>
              <a:gd name="connsiteX14" fmla="*/ 174171 w 1635710"/>
              <a:gd name="connsiteY14" fmla="*/ 468122 h 762208"/>
              <a:gd name="connsiteX15" fmla="*/ 65314 w 1635710"/>
              <a:gd name="connsiteY15" fmla="*/ 315722 h 762208"/>
              <a:gd name="connsiteX0" fmla="*/ 0 w 1635710"/>
              <a:gd name="connsiteY0" fmla="*/ 130665 h 762350"/>
              <a:gd name="connsiteX1" fmla="*/ 217714 w 1635710"/>
              <a:gd name="connsiteY1" fmla="*/ 54465 h 762350"/>
              <a:gd name="connsiteX2" fmla="*/ 522514 w 1635710"/>
              <a:gd name="connsiteY2" fmla="*/ 108894 h 762350"/>
              <a:gd name="connsiteX3" fmla="*/ 838200 w 1635710"/>
              <a:gd name="connsiteY3" fmla="*/ 87122 h 762350"/>
              <a:gd name="connsiteX4" fmla="*/ 1197428 w 1635710"/>
              <a:gd name="connsiteY4" fmla="*/ 37 h 762350"/>
              <a:gd name="connsiteX5" fmla="*/ 1469571 w 1635710"/>
              <a:gd name="connsiteY5" fmla="*/ 76237 h 762350"/>
              <a:gd name="connsiteX6" fmla="*/ 1632857 w 1635710"/>
              <a:gd name="connsiteY6" fmla="*/ 76237 h 762350"/>
              <a:gd name="connsiteX7" fmla="*/ 1567543 w 1635710"/>
              <a:gd name="connsiteY7" fmla="*/ 293951 h 762350"/>
              <a:gd name="connsiteX8" fmla="*/ 1491343 w 1635710"/>
              <a:gd name="connsiteY8" fmla="*/ 424580 h 762350"/>
              <a:gd name="connsiteX9" fmla="*/ 1338943 w 1635710"/>
              <a:gd name="connsiteY9" fmla="*/ 576980 h 762350"/>
              <a:gd name="connsiteX10" fmla="*/ 1066800 w 1635710"/>
              <a:gd name="connsiteY10" fmla="*/ 718494 h 762350"/>
              <a:gd name="connsiteX11" fmla="*/ 827314 w 1635710"/>
              <a:gd name="connsiteY11" fmla="*/ 762037 h 762350"/>
              <a:gd name="connsiteX12" fmla="*/ 555171 w 1635710"/>
              <a:gd name="connsiteY12" fmla="*/ 729379 h 762350"/>
              <a:gd name="connsiteX13" fmla="*/ 348343 w 1635710"/>
              <a:gd name="connsiteY13" fmla="*/ 587865 h 762350"/>
              <a:gd name="connsiteX14" fmla="*/ 174171 w 1635710"/>
              <a:gd name="connsiteY14" fmla="*/ 468122 h 762350"/>
              <a:gd name="connsiteX15" fmla="*/ 65314 w 1635710"/>
              <a:gd name="connsiteY15" fmla="*/ 315722 h 762350"/>
              <a:gd name="connsiteX0" fmla="*/ 0 w 1635710"/>
              <a:gd name="connsiteY0" fmla="*/ 130665 h 762350"/>
              <a:gd name="connsiteX1" fmla="*/ 217714 w 1635710"/>
              <a:gd name="connsiteY1" fmla="*/ 54465 h 762350"/>
              <a:gd name="connsiteX2" fmla="*/ 522514 w 1635710"/>
              <a:gd name="connsiteY2" fmla="*/ 108894 h 762350"/>
              <a:gd name="connsiteX3" fmla="*/ 838200 w 1635710"/>
              <a:gd name="connsiteY3" fmla="*/ 87122 h 762350"/>
              <a:gd name="connsiteX4" fmla="*/ 1197428 w 1635710"/>
              <a:gd name="connsiteY4" fmla="*/ 37 h 762350"/>
              <a:gd name="connsiteX5" fmla="*/ 1469571 w 1635710"/>
              <a:gd name="connsiteY5" fmla="*/ 76237 h 762350"/>
              <a:gd name="connsiteX6" fmla="*/ 1632857 w 1635710"/>
              <a:gd name="connsiteY6" fmla="*/ 76237 h 762350"/>
              <a:gd name="connsiteX7" fmla="*/ 1567543 w 1635710"/>
              <a:gd name="connsiteY7" fmla="*/ 293951 h 762350"/>
              <a:gd name="connsiteX8" fmla="*/ 1491343 w 1635710"/>
              <a:gd name="connsiteY8" fmla="*/ 424580 h 762350"/>
              <a:gd name="connsiteX9" fmla="*/ 1338943 w 1635710"/>
              <a:gd name="connsiteY9" fmla="*/ 576980 h 762350"/>
              <a:gd name="connsiteX10" fmla="*/ 1066800 w 1635710"/>
              <a:gd name="connsiteY10" fmla="*/ 718494 h 762350"/>
              <a:gd name="connsiteX11" fmla="*/ 827314 w 1635710"/>
              <a:gd name="connsiteY11" fmla="*/ 762037 h 762350"/>
              <a:gd name="connsiteX12" fmla="*/ 555171 w 1635710"/>
              <a:gd name="connsiteY12" fmla="*/ 729379 h 762350"/>
              <a:gd name="connsiteX13" fmla="*/ 348343 w 1635710"/>
              <a:gd name="connsiteY13" fmla="*/ 587865 h 762350"/>
              <a:gd name="connsiteX14" fmla="*/ 206828 w 1635710"/>
              <a:gd name="connsiteY14" fmla="*/ 446350 h 762350"/>
              <a:gd name="connsiteX15" fmla="*/ 65314 w 1635710"/>
              <a:gd name="connsiteY15" fmla="*/ 315722 h 762350"/>
              <a:gd name="connsiteX0" fmla="*/ 0 w 1635710"/>
              <a:gd name="connsiteY0" fmla="*/ 130665 h 762350"/>
              <a:gd name="connsiteX1" fmla="*/ 217714 w 1635710"/>
              <a:gd name="connsiteY1" fmla="*/ 54465 h 762350"/>
              <a:gd name="connsiteX2" fmla="*/ 522514 w 1635710"/>
              <a:gd name="connsiteY2" fmla="*/ 108894 h 762350"/>
              <a:gd name="connsiteX3" fmla="*/ 838200 w 1635710"/>
              <a:gd name="connsiteY3" fmla="*/ 87122 h 762350"/>
              <a:gd name="connsiteX4" fmla="*/ 1197428 w 1635710"/>
              <a:gd name="connsiteY4" fmla="*/ 37 h 762350"/>
              <a:gd name="connsiteX5" fmla="*/ 1469571 w 1635710"/>
              <a:gd name="connsiteY5" fmla="*/ 76237 h 762350"/>
              <a:gd name="connsiteX6" fmla="*/ 1632857 w 1635710"/>
              <a:gd name="connsiteY6" fmla="*/ 76237 h 762350"/>
              <a:gd name="connsiteX7" fmla="*/ 1567543 w 1635710"/>
              <a:gd name="connsiteY7" fmla="*/ 293951 h 762350"/>
              <a:gd name="connsiteX8" fmla="*/ 1491343 w 1635710"/>
              <a:gd name="connsiteY8" fmla="*/ 424580 h 762350"/>
              <a:gd name="connsiteX9" fmla="*/ 1338943 w 1635710"/>
              <a:gd name="connsiteY9" fmla="*/ 576980 h 762350"/>
              <a:gd name="connsiteX10" fmla="*/ 1066800 w 1635710"/>
              <a:gd name="connsiteY10" fmla="*/ 718494 h 762350"/>
              <a:gd name="connsiteX11" fmla="*/ 827314 w 1635710"/>
              <a:gd name="connsiteY11" fmla="*/ 762037 h 762350"/>
              <a:gd name="connsiteX12" fmla="*/ 555171 w 1635710"/>
              <a:gd name="connsiteY12" fmla="*/ 729379 h 762350"/>
              <a:gd name="connsiteX13" fmla="*/ 348343 w 1635710"/>
              <a:gd name="connsiteY13" fmla="*/ 587865 h 762350"/>
              <a:gd name="connsiteX14" fmla="*/ 206828 w 1635710"/>
              <a:gd name="connsiteY14" fmla="*/ 446350 h 762350"/>
              <a:gd name="connsiteX15" fmla="*/ 87086 w 1635710"/>
              <a:gd name="connsiteY15" fmla="*/ 304837 h 762350"/>
              <a:gd name="connsiteX0" fmla="*/ 0 w 1613939"/>
              <a:gd name="connsiteY0" fmla="*/ 119779 h 762350"/>
              <a:gd name="connsiteX1" fmla="*/ 195943 w 1613939"/>
              <a:gd name="connsiteY1" fmla="*/ 54465 h 762350"/>
              <a:gd name="connsiteX2" fmla="*/ 500743 w 1613939"/>
              <a:gd name="connsiteY2" fmla="*/ 108894 h 762350"/>
              <a:gd name="connsiteX3" fmla="*/ 816429 w 1613939"/>
              <a:gd name="connsiteY3" fmla="*/ 87122 h 762350"/>
              <a:gd name="connsiteX4" fmla="*/ 1175657 w 1613939"/>
              <a:gd name="connsiteY4" fmla="*/ 37 h 762350"/>
              <a:gd name="connsiteX5" fmla="*/ 1447800 w 1613939"/>
              <a:gd name="connsiteY5" fmla="*/ 76237 h 762350"/>
              <a:gd name="connsiteX6" fmla="*/ 1611086 w 1613939"/>
              <a:gd name="connsiteY6" fmla="*/ 76237 h 762350"/>
              <a:gd name="connsiteX7" fmla="*/ 1545772 w 1613939"/>
              <a:gd name="connsiteY7" fmla="*/ 293951 h 762350"/>
              <a:gd name="connsiteX8" fmla="*/ 1469572 w 1613939"/>
              <a:gd name="connsiteY8" fmla="*/ 424580 h 762350"/>
              <a:gd name="connsiteX9" fmla="*/ 1317172 w 1613939"/>
              <a:gd name="connsiteY9" fmla="*/ 576980 h 762350"/>
              <a:gd name="connsiteX10" fmla="*/ 1045029 w 1613939"/>
              <a:gd name="connsiteY10" fmla="*/ 718494 h 762350"/>
              <a:gd name="connsiteX11" fmla="*/ 805543 w 1613939"/>
              <a:gd name="connsiteY11" fmla="*/ 762037 h 762350"/>
              <a:gd name="connsiteX12" fmla="*/ 533400 w 1613939"/>
              <a:gd name="connsiteY12" fmla="*/ 729379 h 762350"/>
              <a:gd name="connsiteX13" fmla="*/ 326572 w 1613939"/>
              <a:gd name="connsiteY13" fmla="*/ 587865 h 762350"/>
              <a:gd name="connsiteX14" fmla="*/ 185057 w 1613939"/>
              <a:gd name="connsiteY14" fmla="*/ 446350 h 762350"/>
              <a:gd name="connsiteX15" fmla="*/ 65315 w 1613939"/>
              <a:gd name="connsiteY15" fmla="*/ 304837 h 762350"/>
              <a:gd name="connsiteX0" fmla="*/ 0 w 1613939"/>
              <a:gd name="connsiteY0" fmla="*/ 119779 h 762350"/>
              <a:gd name="connsiteX1" fmla="*/ 195943 w 1613939"/>
              <a:gd name="connsiteY1" fmla="*/ 54465 h 762350"/>
              <a:gd name="connsiteX2" fmla="*/ 500743 w 1613939"/>
              <a:gd name="connsiteY2" fmla="*/ 108894 h 762350"/>
              <a:gd name="connsiteX3" fmla="*/ 816429 w 1613939"/>
              <a:gd name="connsiteY3" fmla="*/ 87122 h 762350"/>
              <a:gd name="connsiteX4" fmla="*/ 1175657 w 1613939"/>
              <a:gd name="connsiteY4" fmla="*/ 37 h 762350"/>
              <a:gd name="connsiteX5" fmla="*/ 1447800 w 1613939"/>
              <a:gd name="connsiteY5" fmla="*/ 76237 h 762350"/>
              <a:gd name="connsiteX6" fmla="*/ 1611086 w 1613939"/>
              <a:gd name="connsiteY6" fmla="*/ 76237 h 762350"/>
              <a:gd name="connsiteX7" fmla="*/ 1545772 w 1613939"/>
              <a:gd name="connsiteY7" fmla="*/ 293951 h 762350"/>
              <a:gd name="connsiteX8" fmla="*/ 1469572 w 1613939"/>
              <a:gd name="connsiteY8" fmla="*/ 424580 h 762350"/>
              <a:gd name="connsiteX9" fmla="*/ 1317172 w 1613939"/>
              <a:gd name="connsiteY9" fmla="*/ 576980 h 762350"/>
              <a:gd name="connsiteX10" fmla="*/ 1045029 w 1613939"/>
              <a:gd name="connsiteY10" fmla="*/ 718494 h 762350"/>
              <a:gd name="connsiteX11" fmla="*/ 805543 w 1613939"/>
              <a:gd name="connsiteY11" fmla="*/ 762037 h 762350"/>
              <a:gd name="connsiteX12" fmla="*/ 533400 w 1613939"/>
              <a:gd name="connsiteY12" fmla="*/ 729379 h 762350"/>
              <a:gd name="connsiteX13" fmla="*/ 326572 w 1613939"/>
              <a:gd name="connsiteY13" fmla="*/ 587865 h 762350"/>
              <a:gd name="connsiteX14" fmla="*/ 152400 w 1613939"/>
              <a:gd name="connsiteY14" fmla="*/ 468122 h 762350"/>
              <a:gd name="connsiteX15" fmla="*/ 65315 w 1613939"/>
              <a:gd name="connsiteY15" fmla="*/ 304837 h 762350"/>
              <a:gd name="connsiteX0" fmla="*/ 0 w 1613939"/>
              <a:gd name="connsiteY0" fmla="*/ 119779 h 762260"/>
              <a:gd name="connsiteX1" fmla="*/ 195943 w 1613939"/>
              <a:gd name="connsiteY1" fmla="*/ 54465 h 762260"/>
              <a:gd name="connsiteX2" fmla="*/ 500743 w 1613939"/>
              <a:gd name="connsiteY2" fmla="*/ 108894 h 762260"/>
              <a:gd name="connsiteX3" fmla="*/ 816429 w 1613939"/>
              <a:gd name="connsiteY3" fmla="*/ 87122 h 762260"/>
              <a:gd name="connsiteX4" fmla="*/ 1175657 w 1613939"/>
              <a:gd name="connsiteY4" fmla="*/ 37 h 762260"/>
              <a:gd name="connsiteX5" fmla="*/ 1447800 w 1613939"/>
              <a:gd name="connsiteY5" fmla="*/ 76237 h 762260"/>
              <a:gd name="connsiteX6" fmla="*/ 1611086 w 1613939"/>
              <a:gd name="connsiteY6" fmla="*/ 76237 h 762260"/>
              <a:gd name="connsiteX7" fmla="*/ 1545772 w 1613939"/>
              <a:gd name="connsiteY7" fmla="*/ 293951 h 762260"/>
              <a:gd name="connsiteX8" fmla="*/ 1469572 w 1613939"/>
              <a:gd name="connsiteY8" fmla="*/ 424580 h 762260"/>
              <a:gd name="connsiteX9" fmla="*/ 1317172 w 1613939"/>
              <a:gd name="connsiteY9" fmla="*/ 576980 h 762260"/>
              <a:gd name="connsiteX10" fmla="*/ 1045029 w 1613939"/>
              <a:gd name="connsiteY10" fmla="*/ 718494 h 762260"/>
              <a:gd name="connsiteX11" fmla="*/ 805543 w 1613939"/>
              <a:gd name="connsiteY11" fmla="*/ 762037 h 762260"/>
              <a:gd name="connsiteX12" fmla="*/ 533400 w 1613939"/>
              <a:gd name="connsiteY12" fmla="*/ 729379 h 762260"/>
              <a:gd name="connsiteX13" fmla="*/ 326572 w 1613939"/>
              <a:gd name="connsiteY13" fmla="*/ 609636 h 762260"/>
              <a:gd name="connsiteX14" fmla="*/ 152400 w 1613939"/>
              <a:gd name="connsiteY14" fmla="*/ 468122 h 762260"/>
              <a:gd name="connsiteX15" fmla="*/ 65315 w 1613939"/>
              <a:gd name="connsiteY15" fmla="*/ 304837 h 762260"/>
              <a:gd name="connsiteX0" fmla="*/ 0 w 1613939"/>
              <a:gd name="connsiteY0" fmla="*/ 119779 h 762260"/>
              <a:gd name="connsiteX1" fmla="*/ 195943 w 1613939"/>
              <a:gd name="connsiteY1" fmla="*/ 54465 h 762260"/>
              <a:gd name="connsiteX2" fmla="*/ 500743 w 1613939"/>
              <a:gd name="connsiteY2" fmla="*/ 108894 h 762260"/>
              <a:gd name="connsiteX3" fmla="*/ 816429 w 1613939"/>
              <a:gd name="connsiteY3" fmla="*/ 87122 h 762260"/>
              <a:gd name="connsiteX4" fmla="*/ 1175657 w 1613939"/>
              <a:gd name="connsiteY4" fmla="*/ 37 h 762260"/>
              <a:gd name="connsiteX5" fmla="*/ 1447800 w 1613939"/>
              <a:gd name="connsiteY5" fmla="*/ 76237 h 762260"/>
              <a:gd name="connsiteX6" fmla="*/ 1611086 w 1613939"/>
              <a:gd name="connsiteY6" fmla="*/ 76237 h 762260"/>
              <a:gd name="connsiteX7" fmla="*/ 1545772 w 1613939"/>
              <a:gd name="connsiteY7" fmla="*/ 293951 h 762260"/>
              <a:gd name="connsiteX8" fmla="*/ 1469572 w 1613939"/>
              <a:gd name="connsiteY8" fmla="*/ 424580 h 762260"/>
              <a:gd name="connsiteX9" fmla="*/ 1317172 w 1613939"/>
              <a:gd name="connsiteY9" fmla="*/ 576980 h 762260"/>
              <a:gd name="connsiteX10" fmla="*/ 1045029 w 1613939"/>
              <a:gd name="connsiteY10" fmla="*/ 718494 h 762260"/>
              <a:gd name="connsiteX11" fmla="*/ 805543 w 1613939"/>
              <a:gd name="connsiteY11" fmla="*/ 762037 h 762260"/>
              <a:gd name="connsiteX12" fmla="*/ 533400 w 1613939"/>
              <a:gd name="connsiteY12" fmla="*/ 729379 h 762260"/>
              <a:gd name="connsiteX13" fmla="*/ 326572 w 1613939"/>
              <a:gd name="connsiteY13" fmla="*/ 609636 h 762260"/>
              <a:gd name="connsiteX14" fmla="*/ 152400 w 1613939"/>
              <a:gd name="connsiteY14" fmla="*/ 468122 h 762260"/>
              <a:gd name="connsiteX15" fmla="*/ 21772 w 1613939"/>
              <a:gd name="connsiteY15" fmla="*/ 315722 h 762260"/>
              <a:gd name="connsiteX0" fmla="*/ 0 w 1668367"/>
              <a:gd name="connsiteY0" fmla="*/ 108893 h 762260"/>
              <a:gd name="connsiteX1" fmla="*/ 250371 w 1668367"/>
              <a:gd name="connsiteY1" fmla="*/ 54465 h 762260"/>
              <a:gd name="connsiteX2" fmla="*/ 555171 w 1668367"/>
              <a:gd name="connsiteY2" fmla="*/ 108894 h 762260"/>
              <a:gd name="connsiteX3" fmla="*/ 870857 w 1668367"/>
              <a:gd name="connsiteY3" fmla="*/ 87122 h 762260"/>
              <a:gd name="connsiteX4" fmla="*/ 1230085 w 1668367"/>
              <a:gd name="connsiteY4" fmla="*/ 37 h 762260"/>
              <a:gd name="connsiteX5" fmla="*/ 1502228 w 1668367"/>
              <a:gd name="connsiteY5" fmla="*/ 76237 h 762260"/>
              <a:gd name="connsiteX6" fmla="*/ 1665514 w 1668367"/>
              <a:gd name="connsiteY6" fmla="*/ 76237 h 762260"/>
              <a:gd name="connsiteX7" fmla="*/ 1600200 w 1668367"/>
              <a:gd name="connsiteY7" fmla="*/ 293951 h 762260"/>
              <a:gd name="connsiteX8" fmla="*/ 1524000 w 1668367"/>
              <a:gd name="connsiteY8" fmla="*/ 424580 h 762260"/>
              <a:gd name="connsiteX9" fmla="*/ 1371600 w 1668367"/>
              <a:gd name="connsiteY9" fmla="*/ 576980 h 762260"/>
              <a:gd name="connsiteX10" fmla="*/ 1099457 w 1668367"/>
              <a:gd name="connsiteY10" fmla="*/ 718494 h 762260"/>
              <a:gd name="connsiteX11" fmla="*/ 859971 w 1668367"/>
              <a:gd name="connsiteY11" fmla="*/ 762037 h 762260"/>
              <a:gd name="connsiteX12" fmla="*/ 587828 w 1668367"/>
              <a:gd name="connsiteY12" fmla="*/ 729379 h 762260"/>
              <a:gd name="connsiteX13" fmla="*/ 381000 w 1668367"/>
              <a:gd name="connsiteY13" fmla="*/ 609636 h 762260"/>
              <a:gd name="connsiteX14" fmla="*/ 206828 w 1668367"/>
              <a:gd name="connsiteY14" fmla="*/ 468122 h 762260"/>
              <a:gd name="connsiteX15" fmla="*/ 76200 w 1668367"/>
              <a:gd name="connsiteY15" fmla="*/ 315722 h 762260"/>
              <a:gd name="connsiteX0" fmla="*/ 0 w 1603053"/>
              <a:gd name="connsiteY0" fmla="*/ 108893 h 762260"/>
              <a:gd name="connsiteX1" fmla="*/ 185057 w 1603053"/>
              <a:gd name="connsiteY1" fmla="*/ 54465 h 762260"/>
              <a:gd name="connsiteX2" fmla="*/ 489857 w 1603053"/>
              <a:gd name="connsiteY2" fmla="*/ 108894 h 762260"/>
              <a:gd name="connsiteX3" fmla="*/ 805543 w 1603053"/>
              <a:gd name="connsiteY3" fmla="*/ 87122 h 762260"/>
              <a:gd name="connsiteX4" fmla="*/ 1164771 w 1603053"/>
              <a:gd name="connsiteY4" fmla="*/ 37 h 762260"/>
              <a:gd name="connsiteX5" fmla="*/ 1436914 w 1603053"/>
              <a:gd name="connsiteY5" fmla="*/ 76237 h 762260"/>
              <a:gd name="connsiteX6" fmla="*/ 1600200 w 1603053"/>
              <a:gd name="connsiteY6" fmla="*/ 76237 h 762260"/>
              <a:gd name="connsiteX7" fmla="*/ 1534886 w 1603053"/>
              <a:gd name="connsiteY7" fmla="*/ 293951 h 762260"/>
              <a:gd name="connsiteX8" fmla="*/ 1458686 w 1603053"/>
              <a:gd name="connsiteY8" fmla="*/ 424580 h 762260"/>
              <a:gd name="connsiteX9" fmla="*/ 1306286 w 1603053"/>
              <a:gd name="connsiteY9" fmla="*/ 576980 h 762260"/>
              <a:gd name="connsiteX10" fmla="*/ 1034143 w 1603053"/>
              <a:gd name="connsiteY10" fmla="*/ 718494 h 762260"/>
              <a:gd name="connsiteX11" fmla="*/ 794657 w 1603053"/>
              <a:gd name="connsiteY11" fmla="*/ 762037 h 762260"/>
              <a:gd name="connsiteX12" fmla="*/ 522514 w 1603053"/>
              <a:gd name="connsiteY12" fmla="*/ 729379 h 762260"/>
              <a:gd name="connsiteX13" fmla="*/ 315686 w 1603053"/>
              <a:gd name="connsiteY13" fmla="*/ 609636 h 762260"/>
              <a:gd name="connsiteX14" fmla="*/ 141514 w 1603053"/>
              <a:gd name="connsiteY14" fmla="*/ 468122 h 762260"/>
              <a:gd name="connsiteX15" fmla="*/ 10886 w 1603053"/>
              <a:gd name="connsiteY15" fmla="*/ 315722 h 762260"/>
              <a:gd name="connsiteX0" fmla="*/ 0 w 1657481"/>
              <a:gd name="connsiteY0" fmla="*/ 98007 h 762260"/>
              <a:gd name="connsiteX1" fmla="*/ 239485 w 1657481"/>
              <a:gd name="connsiteY1" fmla="*/ 54465 h 762260"/>
              <a:gd name="connsiteX2" fmla="*/ 544285 w 1657481"/>
              <a:gd name="connsiteY2" fmla="*/ 108894 h 762260"/>
              <a:gd name="connsiteX3" fmla="*/ 859971 w 1657481"/>
              <a:gd name="connsiteY3" fmla="*/ 87122 h 762260"/>
              <a:gd name="connsiteX4" fmla="*/ 1219199 w 1657481"/>
              <a:gd name="connsiteY4" fmla="*/ 37 h 762260"/>
              <a:gd name="connsiteX5" fmla="*/ 1491342 w 1657481"/>
              <a:gd name="connsiteY5" fmla="*/ 76237 h 762260"/>
              <a:gd name="connsiteX6" fmla="*/ 1654628 w 1657481"/>
              <a:gd name="connsiteY6" fmla="*/ 76237 h 762260"/>
              <a:gd name="connsiteX7" fmla="*/ 1589314 w 1657481"/>
              <a:gd name="connsiteY7" fmla="*/ 293951 h 762260"/>
              <a:gd name="connsiteX8" fmla="*/ 1513114 w 1657481"/>
              <a:gd name="connsiteY8" fmla="*/ 424580 h 762260"/>
              <a:gd name="connsiteX9" fmla="*/ 1360714 w 1657481"/>
              <a:gd name="connsiteY9" fmla="*/ 576980 h 762260"/>
              <a:gd name="connsiteX10" fmla="*/ 1088571 w 1657481"/>
              <a:gd name="connsiteY10" fmla="*/ 718494 h 762260"/>
              <a:gd name="connsiteX11" fmla="*/ 849085 w 1657481"/>
              <a:gd name="connsiteY11" fmla="*/ 762037 h 762260"/>
              <a:gd name="connsiteX12" fmla="*/ 576942 w 1657481"/>
              <a:gd name="connsiteY12" fmla="*/ 729379 h 762260"/>
              <a:gd name="connsiteX13" fmla="*/ 370114 w 1657481"/>
              <a:gd name="connsiteY13" fmla="*/ 609636 h 762260"/>
              <a:gd name="connsiteX14" fmla="*/ 195942 w 1657481"/>
              <a:gd name="connsiteY14" fmla="*/ 468122 h 762260"/>
              <a:gd name="connsiteX15" fmla="*/ 65314 w 1657481"/>
              <a:gd name="connsiteY15" fmla="*/ 315722 h 762260"/>
              <a:gd name="connsiteX0" fmla="*/ 0 w 1657481"/>
              <a:gd name="connsiteY0" fmla="*/ 98007 h 762260"/>
              <a:gd name="connsiteX1" fmla="*/ 239485 w 1657481"/>
              <a:gd name="connsiteY1" fmla="*/ 54465 h 762260"/>
              <a:gd name="connsiteX2" fmla="*/ 544285 w 1657481"/>
              <a:gd name="connsiteY2" fmla="*/ 108894 h 762260"/>
              <a:gd name="connsiteX3" fmla="*/ 859971 w 1657481"/>
              <a:gd name="connsiteY3" fmla="*/ 87122 h 762260"/>
              <a:gd name="connsiteX4" fmla="*/ 1219199 w 1657481"/>
              <a:gd name="connsiteY4" fmla="*/ 37 h 762260"/>
              <a:gd name="connsiteX5" fmla="*/ 1491342 w 1657481"/>
              <a:gd name="connsiteY5" fmla="*/ 76237 h 762260"/>
              <a:gd name="connsiteX6" fmla="*/ 1654628 w 1657481"/>
              <a:gd name="connsiteY6" fmla="*/ 76237 h 762260"/>
              <a:gd name="connsiteX7" fmla="*/ 1589314 w 1657481"/>
              <a:gd name="connsiteY7" fmla="*/ 293951 h 762260"/>
              <a:gd name="connsiteX8" fmla="*/ 1513114 w 1657481"/>
              <a:gd name="connsiteY8" fmla="*/ 424580 h 762260"/>
              <a:gd name="connsiteX9" fmla="*/ 1360714 w 1657481"/>
              <a:gd name="connsiteY9" fmla="*/ 576980 h 762260"/>
              <a:gd name="connsiteX10" fmla="*/ 1088571 w 1657481"/>
              <a:gd name="connsiteY10" fmla="*/ 718494 h 762260"/>
              <a:gd name="connsiteX11" fmla="*/ 849085 w 1657481"/>
              <a:gd name="connsiteY11" fmla="*/ 762037 h 762260"/>
              <a:gd name="connsiteX12" fmla="*/ 576942 w 1657481"/>
              <a:gd name="connsiteY12" fmla="*/ 729379 h 762260"/>
              <a:gd name="connsiteX13" fmla="*/ 370114 w 1657481"/>
              <a:gd name="connsiteY13" fmla="*/ 609636 h 762260"/>
              <a:gd name="connsiteX14" fmla="*/ 195942 w 1657481"/>
              <a:gd name="connsiteY14" fmla="*/ 468122 h 762260"/>
              <a:gd name="connsiteX15" fmla="*/ 119743 w 1657481"/>
              <a:gd name="connsiteY15" fmla="*/ 315722 h 762260"/>
              <a:gd name="connsiteX0" fmla="*/ 0 w 1657481"/>
              <a:gd name="connsiteY0" fmla="*/ 98007 h 762260"/>
              <a:gd name="connsiteX1" fmla="*/ 239485 w 1657481"/>
              <a:gd name="connsiteY1" fmla="*/ 54465 h 762260"/>
              <a:gd name="connsiteX2" fmla="*/ 544285 w 1657481"/>
              <a:gd name="connsiteY2" fmla="*/ 108894 h 762260"/>
              <a:gd name="connsiteX3" fmla="*/ 859971 w 1657481"/>
              <a:gd name="connsiteY3" fmla="*/ 87122 h 762260"/>
              <a:gd name="connsiteX4" fmla="*/ 1219199 w 1657481"/>
              <a:gd name="connsiteY4" fmla="*/ 37 h 762260"/>
              <a:gd name="connsiteX5" fmla="*/ 1491342 w 1657481"/>
              <a:gd name="connsiteY5" fmla="*/ 76237 h 762260"/>
              <a:gd name="connsiteX6" fmla="*/ 1654628 w 1657481"/>
              <a:gd name="connsiteY6" fmla="*/ 76237 h 762260"/>
              <a:gd name="connsiteX7" fmla="*/ 1589314 w 1657481"/>
              <a:gd name="connsiteY7" fmla="*/ 293951 h 762260"/>
              <a:gd name="connsiteX8" fmla="*/ 1513114 w 1657481"/>
              <a:gd name="connsiteY8" fmla="*/ 424580 h 762260"/>
              <a:gd name="connsiteX9" fmla="*/ 1360714 w 1657481"/>
              <a:gd name="connsiteY9" fmla="*/ 576980 h 762260"/>
              <a:gd name="connsiteX10" fmla="*/ 1088571 w 1657481"/>
              <a:gd name="connsiteY10" fmla="*/ 718494 h 762260"/>
              <a:gd name="connsiteX11" fmla="*/ 849085 w 1657481"/>
              <a:gd name="connsiteY11" fmla="*/ 762037 h 762260"/>
              <a:gd name="connsiteX12" fmla="*/ 576942 w 1657481"/>
              <a:gd name="connsiteY12" fmla="*/ 729379 h 762260"/>
              <a:gd name="connsiteX13" fmla="*/ 370114 w 1657481"/>
              <a:gd name="connsiteY13" fmla="*/ 609636 h 762260"/>
              <a:gd name="connsiteX14" fmla="*/ 239484 w 1657481"/>
              <a:gd name="connsiteY14" fmla="*/ 468122 h 762260"/>
              <a:gd name="connsiteX15" fmla="*/ 119743 w 1657481"/>
              <a:gd name="connsiteY15" fmla="*/ 315722 h 762260"/>
              <a:gd name="connsiteX0" fmla="*/ 0 w 1657481"/>
              <a:gd name="connsiteY0" fmla="*/ 98007 h 762037"/>
              <a:gd name="connsiteX1" fmla="*/ 239485 w 1657481"/>
              <a:gd name="connsiteY1" fmla="*/ 54465 h 762037"/>
              <a:gd name="connsiteX2" fmla="*/ 544285 w 1657481"/>
              <a:gd name="connsiteY2" fmla="*/ 108894 h 762037"/>
              <a:gd name="connsiteX3" fmla="*/ 859971 w 1657481"/>
              <a:gd name="connsiteY3" fmla="*/ 87122 h 762037"/>
              <a:gd name="connsiteX4" fmla="*/ 1219199 w 1657481"/>
              <a:gd name="connsiteY4" fmla="*/ 37 h 762037"/>
              <a:gd name="connsiteX5" fmla="*/ 1491342 w 1657481"/>
              <a:gd name="connsiteY5" fmla="*/ 76237 h 762037"/>
              <a:gd name="connsiteX6" fmla="*/ 1654628 w 1657481"/>
              <a:gd name="connsiteY6" fmla="*/ 76237 h 762037"/>
              <a:gd name="connsiteX7" fmla="*/ 1589314 w 1657481"/>
              <a:gd name="connsiteY7" fmla="*/ 293951 h 762037"/>
              <a:gd name="connsiteX8" fmla="*/ 1513114 w 1657481"/>
              <a:gd name="connsiteY8" fmla="*/ 424580 h 762037"/>
              <a:gd name="connsiteX9" fmla="*/ 1360714 w 1657481"/>
              <a:gd name="connsiteY9" fmla="*/ 576980 h 762037"/>
              <a:gd name="connsiteX10" fmla="*/ 1088571 w 1657481"/>
              <a:gd name="connsiteY10" fmla="*/ 718494 h 762037"/>
              <a:gd name="connsiteX11" fmla="*/ 849085 w 1657481"/>
              <a:gd name="connsiteY11" fmla="*/ 762037 h 762037"/>
              <a:gd name="connsiteX12" fmla="*/ 555170 w 1657481"/>
              <a:gd name="connsiteY12" fmla="*/ 718494 h 762037"/>
              <a:gd name="connsiteX13" fmla="*/ 370114 w 1657481"/>
              <a:gd name="connsiteY13" fmla="*/ 609636 h 762037"/>
              <a:gd name="connsiteX14" fmla="*/ 239484 w 1657481"/>
              <a:gd name="connsiteY14" fmla="*/ 468122 h 762037"/>
              <a:gd name="connsiteX15" fmla="*/ 119743 w 1657481"/>
              <a:gd name="connsiteY15" fmla="*/ 315722 h 762037"/>
              <a:gd name="connsiteX0" fmla="*/ 0 w 1657481"/>
              <a:gd name="connsiteY0" fmla="*/ 98007 h 762037"/>
              <a:gd name="connsiteX1" fmla="*/ 239485 w 1657481"/>
              <a:gd name="connsiteY1" fmla="*/ 54465 h 762037"/>
              <a:gd name="connsiteX2" fmla="*/ 544285 w 1657481"/>
              <a:gd name="connsiteY2" fmla="*/ 108894 h 762037"/>
              <a:gd name="connsiteX3" fmla="*/ 859971 w 1657481"/>
              <a:gd name="connsiteY3" fmla="*/ 87122 h 762037"/>
              <a:gd name="connsiteX4" fmla="*/ 1219199 w 1657481"/>
              <a:gd name="connsiteY4" fmla="*/ 37 h 762037"/>
              <a:gd name="connsiteX5" fmla="*/ 1491342 w 1657481"/>
              <a:gd name="connsiteY5" fmla="*/ 76237 h 762037"/>
              <a:gd name="connsiteX6" fmla="*/ 1654628 w 1657481"/>
              <a:gd name="connsiteY6" fmla="*/ 76237 h 762037"/>
              <a:gd name="connsiteX7" fmla="*/ 1589314 w 1657481"/>
              <a:gd name="connsiteY7" fmla="*/ 293951 h 762037"/>
              <a:gd name="connsiteX8" fmla="*/ 1513114 w 1657481"/>
              <a:gd name="connsiteY8" fmla="*/ 424580 h 762037"/>
              <a:gd name="connsiteX9" fmla="*/ 1328057 w 1657481"/>
              <a:gd name="connsiteY9" fmla="*/ 609637 h 762037"/>
              <a:gd name="connsiteX10" fmla="*/ 1088571 w 1657481"/>
              <a:gd name="connsiteY10" fmla="*/ 718494 h 762037"/>
              <a:gd name="connsiteX11" fmla="*/ 849085 w 1657481"/>
              <a:gd name="connsiteY11" fmla="*/ 762037 h 762037"/>
              <a:gd name="connsiteX12" fmla="*/ 555170 w 1657481"/>
              <a:gd name="connsiteY12" fmla="*/ 718494 h 762037"/>
              <a:gd name="connsiteX13" fmla="*/ 370114 w 1657481"/>
              <a:gd name="connsiteY13" fmla="*/ 609636 h 762037"/>
              <a:gd name="connsiteX14" fmla="*/ 239484 w 1657481"/>
              <a:gd name="connsiteY14" fmla="*/ 468122 h 762037"/>
              <a:gd name="connsiteX15" fmla="*/ 119743 w 1657481"/>
              <a:gd name="connsiteY15" fmla="*/ 315722 h 762037"/>
              <a:gd name="connsiteX0" fmla="*/ 0 w 1657481"/>
              <a:gd name="connsiteY0" fmla="*/ 98007 h 762037"/>
              <a:gd name="connsiteX1" fmla="*/ 239485 w 1657481"/>
              <a:gd name="connsiteY1" fmla="*/ 54465 h 762037"/>
              <a:gd name="connsiteX2" fmla="*/ 544285 w 1657481"/>
              <a:gd name="connsiteY2" fmla="*/ 108894 h 762037"/>
              <a:gd name="connsiteX3" fmla="*/ 859971 w 1657481"/>
              <a:gd name="connsiteY3" fmla="*/ 87122 h 762037"/>
              <a:gd name="connsiteX4" fmla="*/ 1219199 w 1657481"/>
              <a:gd name="connsiteY4" fmla="*/ 37 h 762037"/>
              <a:gd name="connsiteX5" fmla="*/ 1491342 w 1657481"/>
              <a:gd name="connsiteY5" fmla="*/ 76237 h 762037"/>
              <a:gd name="connsiteX6" fmla="*/ 1654628 w 1657481"/>
              <a:gd name="connsiteY6" fmla="*/ 76237 h 762037"/>
              <a:gd name="connsiteX7" fmla="*/ 1589314 w 1657481"/>
              <a:gd name="connsiteY7" fmla="*/ 293951 h 762037"/>
              <a:gd name="connsiteX8" fmla="*/ 1513114 w 1657481"/>
              <a:gd name="connsiteY8" fmla="*/ 424580 h 762037"/>
              <a:gd name="connsiteX9" fmla="*/ 1328057 w 1657481"/>
              <a:gd name="connsiteY9" fmla="*/ 609637 h 762037"/>
              <a:gd name="connsiteX10" fmla="*/ 1088571 w 1657481"/>
              <a:gd name="connsiteY10" fmla="*/ 718494 h 762037"/>
              <a:gd name="connsiteX11" fmla="*/ 849085 w 1657481"/>
              <a:gd name="connsiteY11" fmla="*/ 762037 h 762037"/>
              <a:gd name="connsiteX12" fmla="*/ 555170 w 1657481"/>
              <a:gd name="connsiteY12" fmla="*/ 718494 h 762037"/>
              <a:gd name="connsiteX13" fmla="*/ 370114 w 1657481"/>
              <a:gd name="connsiteY13" fmla="*/ 609636 h 762037"/>
              <a:gd name="connsiteX14" fmla="*/ 239484 w 1657481"/>
              <a:gd name="connsiteY14" fmla="*/ 468122 h 762037"/>
              <a:gd name="connsiteX15" fmla="*/ 76200 w 1657481"/>
              <a:gd name="connsiteY15" fmla="*/ 283065 h 762037"/>
              <a:gd name="connsiteX0" fmla="*/ 0 w 1657481"/>
              <a:gd name="connsiteY0" fmla="*/ 98007 h 762037"/>
              <a:gd name="connsiteX1" fmla="*/ 239485 w 1657481"/>
              <a:gd name="connsiteY1" fmla="*/ 54465 h 762037"/>
              <a:gd name="connsiteX2" fmla="*/ 544285 w 1657481"/>
              <a:gd name="connsiteY2" fmla="*/ 108894 h 762037"/>
              <a:gd name="connsiteX3" fmla="*/ 859971 w 1657481"/>
              <a:gd name="connsiteY3" fmla="*/ 87122 h 762037"/>
              <a:gd name="connsiteX4" fmla="*/ 1219199 w 1657481"/>
              <a:gd name="connsiteY4" fmla="*/ 37 h 762037"/>
              <a:gd name="connsiteX5" fmla="*/ 1491342 w 1657481"/>
              <a:gd name="connsiteY5" fmla="*/ 76237 h 762037"/>
              <a:gd name="connsiteX6" fmla="*/ 1654628 w 1657481"/>
              <a:gd name="connsiteY6" fmla="*/ 76237 h 762037"/>
              <a:gd name="connsiteX7" fmla="*/ 1589314 w 1657481"/>
              <a:gd name="connsiteY7" fmla="*/ 293951 h 762037"/>
              <a:gd name="connsiteX8" fmla="*/ 1513114 w 1657481"/>
              <a:gd name="connsiteY8" fmla="*/ 424580 h 762037"/>
              <a:gd name="connsiteX9" fmla="*/ 1328057 w 1657481"/>
              <a:gd name="connsiteY9" fmla="*/ 609637 h 762037"/>
              <a:gd name="connsiteX10" fmla="*/ 1088571 w 1657481"/>
              <a:gd name="connsiteY10" fmla="*/ 718494 h 762037"/>
              <a:gd name="connsiteX11" fmla="*/ 849085 w 1657481"/>
              <a:gd name="connsiteY11" fmla="*/ 762037 h 762037"/>
              <a:gd name="connsiteX12" fmla="*/ 555170 w 1657481"/>
              <a:gd name="connsiteY12" fmla="*/ 718494 h 762037"/>
              <a:gd name="connsiteX13" fmla="*/ 370114 w 1657481"/>
              <a:gd name="connsiteY13" fmla="*/ 609636 h 762037"/>
              <a:gd name="connsiteX14" fmla="*/ 239484 w 1657481"/>
              <a:gd name="connsiteY14" fmla="*/ 500779 h 762037"/>
              <a:gd name="connsiteX15" fmla="*/ 76200 w 1657481"/>
              <a:gd name="connsiteY15" fmla="*/ 283065 h 762037"/>
              <a:gd name="connsiteX0" fmla="*/ 0 w 1733880"/>
              <a:gd name="connsiteY0" fmla="*/ 98007 h 762037"/>
              <a:gd name="connsiteX1" fmla="*/ 239485 w 1733880"/>
              <a:gd name="connsiteY1" fmla="*/ 54465 h 762037"/>
              <a:gd name="connsiteX2" fmla="*/ 544285 w 1733880"/>
              <a:gd name="connsiteY2" fmla="*/ 108894 h 762037"/>
              <a:gd name="connsiteX3" fmla="*/ 859971 w 1733880"/>
              <a:gd name="connsiteY3" fmla="*/ 87122 h 762037"/>
              <a:gd name="connsiteX4" fmla="*/ 1219199 w 1733880"/>
              <a:gd name="connsiteY4" fmla="*/ 37 h 762037"/>
              <a:gd name="connsiteX5" fmla="*/ 1491342 w 1733880"/>
              <a:gd name="connsiteY5" fmla="*/ 76237 h 762037"/>
              <a:gd name="connsiteX6" fmla="*/ 1732394 w 1733880"/>
              <a:gd name="connsiteY6" fmla="*/ 76236 h 762037"/>
              <a:gd name="connsiteX7" fmla="*/ 1589314 w 1733880"/>
              <a:gd name="connsiteY7" fmla="*/ 293951 h 762037"/>
              <a:gd name="connsiteX8" fmla="*/ 1513114 w 1733880"/>
              <a:gd name="connsiteY8" fmla="*/ 424580 h 762037"/>
              <a:gd name="connsiteX9" fmla="*/ 1328057 w 1733880"/>
              <a:gd name="connsiteY9" fmla="*/ 609637 h 762037"/>
              <a:gd name="connsiteX10" fmla="*/ 1088571 w 1733880"/>
              <a:gd name="connsiteY10" fmla="*/ 718494 h 762037"/>
              <a:gd name="connsiteX11" fmla="*/ 849085 w 1733880"/>
              <a:gd name="connsiteY11" fmla="*/ 762037 h 762037"/>
              <a:gd name="connsiteX12" fmla="*/ 555170 w 1733880"/>
              <a:gd name="connsiteY12" fmla="*/ 718494 h 762037"/>
              <a:gd name="connsiteX13" fmla="*/ 370114 w 1733880"/>
              <a:gd name="connsiteY13" fmla="*/ 609636 h 762037"/>
              <a:gd name="connsiteX14" fmla="*/ 239484 w 1733880"/>
              <a:gd name="connsiteY14" fmla="*/ 500779 h 762037"/>
              <a:gd name="connsiteX15" fmla="*/ 76200 w 1733880"/>
              <a:gd name="connsiteY15" fmla="*/ 283065 h 762037"/>
              <a:gd name="connsiteX0" fmla="*/ 0 w 1738259"/>
              <a:gd name="connsiteY0" fmla="*/ 98007 h 762037"/>
              <a:gd name="connsiteX1" fmla="*/ 239485 w 1738259"/>
              <a:gd name="connsiteY1" fmla="*/ 54465 h 762037"/>
              <a:gd name="connsiteX2" fmla="*/ 544285 w 1738259"/>
              <a:gd name="connsiteY2" fmla="*/ 108894 h 762037"/>
              <a:gd name="connsiteX3" fmla="*/ 859971 w 1738259"/>
              <a:gd name="connsiteY3" fmla="*/ 87122 h 762037"/>
              <a:gd name="connsiteX4" fmla="*/ 1219199 w 1738259"/>
              <a:gd name="connsiteY4" fmla="*/ 37 h 762037"/>
              <a:gd name="connsiteX5" fmla="*/ 1491342 w 1738259"/>
              <a:gd name="connsiteY5" fmla="*/ 76237 h 762037"/>
              <a:gd name="connsiteX6" fmla="*/ 1732394 w 1738259"/>
              <a:gd name="connsiteY6" fmla="*/ 76236 h 762037"/>
              <a:gd name="connsiteX7" fmla="*/ 1651528 w 1738259"/>
              <a:gd name="connsiteY7" fmla="*/ 277545 h 762037"/>
              <a:gd name="connsiteX8" fmla="*/ 1513114 w 1738259"/>
              <a:gd name="connsiteY8" fmla="*/ 424580 h 762037"/>
              <a:gd name="connsiteX9" fmla="*/ 1328057 w 1738259"/>
              <a:gd name="connsiteY9" fmla="*/ 609637 h 762037"/>
              <a:gd name="connsiteX10" fmla="*/ 1088571 w 1738259"/>
              <a:gd name="connsiteY10" fmla="*/ 718494 h 762037"/>
              <a:gd name="connsiteX11" fmla="*/ 849085 w 1738259"/>
              <a:gd name="connsiteY11" fmla="*/ 762037 h 762037"/>
              <a:gd name="connsiteX12" fmla="*/ 555170 w 1738259"/>
              <a:gd name="connsiteY12" fmla="*/ 718494 h 762037"/>
              <a:gd name="connsiteX13" fmla="*/ 370114 w 1738259"/>
              <a:gd name="connsiteY13" fmla="*/ 609636 h 762037"/>
              <a:gd name="connsiteX14" fmla="*/ 239484 w 1738259"/>
              <a:gd name="connsiteY14" fmla="*/ 500779 h 762037"/>
              <a:gd name="connsiteX15" fmla="*/ 76200 w 1738259"/>
              <a:gd name="connsiteY15" fmla="*/ 283065 h 762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738259" h="762037">
                <a:moveTo>
                  <a:pt x="0" y="98007"/>
                </a:moveTo>
                <a:cubicBezTo>
                  <a:pt x="65314" y="61721"/>
                  <a:pt x="148771" y="52651"/>
                  <a:pt x="239485" y="54465"/>
                </a:cubicBezTo>
                <a:cubicBezTo>
                  <a:pt x="330199" y="56279"/>
                  <a:pt x="440871" y="103451"/>
                  <a:pt x="544285" y="108894"/>
                </a:cubicBezTo>
                <a:cubicBezTo>
                  <a:pt x="647699" y="114337"/>
                  <a:pt x="747485" y="105265"/>
                  <a:pt x="859971" y="87122"/>
                </a:cubicBezTo>
                <a:cubicBezTo>
                  <a:pt x="972457" y="68979"/>
                  <a:pt x="1113971" y="1851"/>
                  <a:pt x="1219199" y="37"/>
                </a:cubicBezTo>
                <a:cubicBezTo>
                  <a:pt x="1324428" y="-1777"/>
                  <a:pt x="1405810" y="63537"/>
                  <a:pt x="1491342" y="76237"/>
                </a:cubicBezTo>
                <a:cubicBezTo>
                  <a:pt x="1576874" y="88937"/>
                  <a:pt x="1705696" y="42685"/>
                  <a:pt x="1732394" y="76236"/>
                </a:cubicBezTo>
                <a:cubicBezTo>
                  <a:pt x="1759092" y="109787"/>
                  <a:pt x="1688075" y="219488"/>
                  <a:pt x="1651528" y="277545"/>
                </a:cubicBezTo>
                <a:cubicBezTo>
                  <a:pt x="1614981" y="335602"/>
                  <a:pt x="1567026" y="369231"/>
                  <a:pt x="1513114" y="424580"/>
                </a:cubicBezTo>
                <a:cubicBezTo>
                  <a:pt x="1459202" y="479929"/>
                  <a:pt x="1398814" y="560651"/>
                  <a:pt x="1328057" y="609637"/>
                </a:cubicBezTo>
                <a:cubicBezTo>
                  <a:pt x="1257300" y="658623"/>
                  <a:pt x="1168400" y="693094"/>
                  <a:pt x="1088571" y="718494"/>
                </a:cubicBezTo>
                <a:cubicBezTo>
                  <a:pt x="1008742" y="743894"/>
                  <a:pt x="937985" y="762037"/>
                  <a:pt x="849085" y="762037"/>
                </a:cubicBezTo>
                <a:cubicBezTo>
                  <a:pt x="760185" y="762037"/>
                  <a:pt x="634999" y="743894"/>
                  <a:pt x="555170" y="718494"/>
                </a:cubicBezTo>
                <a:cubicBezTo>
                  <a:pt x="475342" y="693094"/>
                  <a:pt x="422728" y="645922"/>
                  <a:pt x="370114" y="609636"/>
                </a:cubicBezTo>
                <a:cubicBezTo>
                  <a:pt x="317500" y="573350"/>
                  <a:pt x="288470" y="555207"/>
                  <a:pt x="239484" y="500779"/>
                </a:cubicBezTo>
                <a:cubicBezTo>
                  <a:pt x="190498" y="446351"/>
                  <a:pt x="108857" y="332958"/>
                  <a:pt x="76200" y="283065"/>
                </a:cubicBezTo>
              </a:path>
            </a:pathLst>
          </a:custGeom>
          <a:gradFill flip="none" rotWithShape="1">
            <a:gsLst>
              <a:gs pos="0">
                <a:srgbClr val="00B0F0">
                  <a:shade val="30000"/>
                  <a:satMod val="115000"/>
                </a:srgbClr>
              </a:gs>
              <a:gs pos="50000">
                <a:srgbClr val="00B0F0">
                  <a:shade val="67500"/>
                  <a:satMod val="115000"/>
                </a:srgbClr>
              </a:gs>
              <a:gs pos="100000">
                <a:srgbClr val="00B0F0">
                  <a:shade val="100000"/>
                  <a:satMod val="115000"/>
                </a:srgbClr>
              </a:gs>
            </a:gsLst>
            <a:lin ang="162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4" name="Freeform 73"/>
          <p:cNvSpPr/>
          <p:nvPr/>
        </p:nvSpPr>
        <p:spPr>
          <a:xfrm>
            <a:off x="7588531" y="2643592"/>
            <a:ext cx="935362" cy="295940"/>
          </a:xfrm>
          <a:custGeom>
            <a:avLst/>
            <a:gdLst>
              <a:gd name="connsiteX0" fmla="*/ 0 w 1678283"/>
              <a:gd name="connsiteY0" fmla="*/ 130665 h 763262"/>
              <a:gd name="connsiteX1" fmla="*/ 217714 w 1678283"/>
              <a:gd name="connsiteY1" fmla="*/ 54465 h 763262"/>
              <a:gd name="connsiteX2" fmla="*/ 522514 w 1678283"/>
              <a:gd name="connsiteY2" fmla="*/ 108894 h 763262"/>
              <a:gd name="connsiteX3" fmla="*/ 838200 w 1678283"/>
              <a:gd name="connsiteY3" fmla="*/ 87122 h 763262"/>
              <a:gd name="connsiteX4" fmla="*/ 1197428 w 1678283"/>
              <a:gd name="connsiteY4" fmla="*/ 37 h 763262"/>
              <a:gd name="connsiteX5" fmla="*/ 1469571 w 1678283"/>
              <a:gd name="connsiteY5" fmla="*/ 76237 h 763262"/>
              <a:gd name="connsiteX6" fmla="*/ 1676400 w 1678283"/>
              <a:gd name="connsiteY6" fmla="*/ 76237 h 763262"/>
              <a:gd name="connsiteX7" fmla="*/ 1567543 w 1678283"/>
              <a:gd name="connsiteY7" fmla="*/ 272180 h 763262"/>
              <a:gd name="connsiteX8" fmla="*/ 1491343 w 1678283"/>
              <a:gd name="connsiteY8" fmla="*/ 424580 h 763262"/>
              <a:gd name="connsiteX9" fmla="*/ 1251857 w 1678283"/>
              <a:gd name="connsiteY9" fmla="*/ 631408 h 763262"/>
              <a:gd name="connsiteX10" fmla="*/ 1066800 w 1678283"/>
              <a:gd name="connsiteY10" fmla="*/ 718494 h 763262"/>
              <a:gd name="connsiteX11" fmla="*/ 827314 w 1678283"/>
              <a:gd name="connsiteY11" fmla="*/ 762037 h 763262"/>
              <a:gd name="connsiteX12" fmla="*/ 544285 w 1678283"/>
              <a:gd name="connsiteY12" fmla="*/ 740265 h 763262"/>
              <a:gd name="connsiteX13" fmla="*/ 326571 w 1678283"/>
              <a:gd name="connsiteY13" fmla="*/ 631408 h 763262"/>
              <a:gd name="connsiteX14" fmla="*/ 174171 w 1678283"/>
              <a:gd name="connsiteY14" fmla="*/ 468122 h 763262"/>
              <a:gd name="connsiteX15" fmla="*/ 65314 w 1678283"/>
              <a:gd name="connsiteY15" fmla="*/ 315722 h 763262"/>
              <a:gd name="connsiteX0" fmla="*/ 0 w 1678283"/>
              <a:gd name="connsiteY0" fmla="*/ 130665 h 763262"/>
              <a:gd name="connsiteX1" fmla="*/ 217714 w 1678283"/>
              <a:gd name="connsiteY1" fmla="*/ 54465 h 763262"/>
              <a:gd name="connsiteX2" fmla="*/ 522514 w 1678283"/>
              <a:gd name="connsiteY2" fmla="*/ 108894 h 763262"/>
              <a:gd name="connsiteX3" fmla="*/ 838200 w 1678283"/>
              <a:gd name="connsiteY3" fmla="*/ 87122 h 763262"/>
              <a:gd name="connsiteX4" fmla="*/ 1197428 w 1678283"/>
              <a:gd name="connsiteY4" fmla="*/ 37 h 763262"/>
              <a:gd name="connsiteX5" fmla="*/ 1469571 w 1678283"/>
              <a:gd name="connsiteY5" fmla="*/ 76237 h 763262"/>
              <a:gd name="connsiteX6" fmla="*/ 1676400 w 1678283"/>
              <a:gd name="connsiteY6" fmla="*/ 76237 h 763262"/>
              <a:gd name="connsiteX7" fmla="*/ 1567543 w 1678283"/>
              <a:gd name="connsiteY7" fmla="*/ 293951 h 763262"/>
              <a:gd name="connsiteX8" fmla="*/ 1491343 w 1678283"/>
              <a:gd name="connsiteY8" fmla="*/ 424580 h 763262"/>
              <a:gd name="connsiteX9" fmla="*/ 1251857 w 1678283"/>
              <a:gd name="connsiteY9" fmla="*/ 631408 h 763262"/>
              <a:gd name="connsiteX10" fmla="*/ 1066800 w 1678283"/>
              <a:gd name="connsiteY10" fmla="*/ 718494 h 763262"/>
              <a:gd name="connsiteX11" fmla="*/ 827314 w 1678283"/>
              <a:gd name="connsiteY11" fmla="*/ 762037 h 763262"/>
              <a:gd name="connsiteX12" fmla="*/ 544285 w 1678283"/>
              <a:gd name="connsiteY12" fmla="*/ 740265 h 763262"/>
              <a:gd name="connsiteX13" fmla="*/ 326571 w 1678283"/>
              <a:gd name="connsiteY13" fmla="*/ 631408 h 763262"/>
              <a:gd name="connsiteX14" fmla="*/ 174171 w 1678283"/>
              <a:gd name="connsiteY14" fmla="*/ 468122 h 763262"/>
              <a:gd name="connsiteX15" fmla="*/ 65314 w 1678283"/>
              <a:gd name="connsiteY15" fmla="*/ 315722 h 763262"/>
              <a:gd name="connsiteX0" fmla="*/ 0 w 1635710"/>
              <a:gd name="connsiteY0" fmla="*/ 130665 h 763262"/>
              <a:gd name="connsiteX1" fmla="*/ 217714 w 1635710"/>
              <a:gd name="connsiteY1" fmla="*/ 54465 h 763262"/>
              <a:gd name="connsiteX2" fmla="*/ 522514 w 1635710"/>
              <a:gd name="connsiteY2" fmla="*/ 108894 h 763262"/>
              <a:gd name="connsiteX3" fmla="*/ 838200 w 1635710"/>
              <a:gd name="connsiteY3" fmla="*/ 87122 h 763262"/>
              <a:gd name="connsiteX4" fmla="*/ 1197428 w 1635710"/>
              <a:gd name="connsiteY4" fmla="*/ 37 h 763262"/>
              <a:gd name="connsiteX5" fmla="*/ 1469571 w 1635710"/>
              <a:gd name="connsiteY5" fmla="*/ 76237 h 763262"/>
              <a:gd name="connsiteX6" fmla="*/ 1632857 w 1635710"/>
              <a:gd name="connsiteY6" fmla="*/ 76237 h 763262"/>
              <a:gd name="connsiteX7" fmla="*/ 1567543 w 1635710"/>
              <a:gd name="connsiteY7" fmla="*/ 293951 h 763262"/>
              <a:gd name="connsiteX8" fmla="*/ 1491343 w 1635710"/>
              <a:gd name="connsiteY8" fmla="*/ 424580 h 763262"/>
              <a:gd name="connsiteX9" fmla="*/ 1251857 w 1635710"/>
              <a:gd name="connsiteY9" fmla="*/ 631408 h 763262"/>
              <a:gd name="connsiteX10" fmla="*/ 1066800 w 1635710"/>
              <a:gd name="connsiteY10" fmla="*/ 718494 h 763262"/>
              <a:gd name="connsiteX11" fmla="*/ 827314 w 1635710"/>
              <a:gd name="connsiteY11" fmla="*/ 762037 h 763262"/>
              <a:gd name="connsiteX12" fmla="*/ 544285 w 1635710"/>
              <a:gd name="connsiteY12" fmla="*/ 740265 h 763262"/>
              <a:gd name="connsiteX13" fmla="*/ 326571 w 1635710"/>
              <a:gd name="connsiteY13" fmla="*/ 631408 h 763262"/>
              <a:gd name="connsiteX14" fmla="*/ 174171 w 1635710"/>
              <a:gd name="connsiteY14" fmla="*/ 468122 h 763262"/>
              <a:gd name="connsiteX15" fmla="*/ 65314 w 1635710"/>
              <a:gd name="connsiteY15" fmla="*/ 315722 h 763262"/>
              <a:gd name="connsiteX0" fmla="*/ 0 w 1635710"/>
              <a:gd name="connsiteY0" fmla="*/ 130665 h 763262"/>
              <a:gd name="connsiteX1" fmla="*/ 217714 w 1635710"/>
              <a:gd name="connsiteY1" fmla="*/ 54465 h 763262"/>
              <a:gd name="connsiteX2" fmla="*/ 522514 w 1635710"/>
              <a:gd name="connsiteY2" fmla="*/ 108894 h 763262"/>
              <a:gd name="connsiteX3" fmla="*/ 838200 w 1635710"/>
              <a:gd name="connsiteY3" fmla="*/ 87122 h 763262"/>
              <a:gd name="connsiteX4" fmla="*/ 1197428 w 1635710"/>
              <a:gd name="connsiteY4" fmla="*/ 37 h 763262"/>
              <a:gd name="connsiteX5" fmla="*/ 1469571 w 1635710"/>
              <a:gd name="connsiteY5" fmla="*/ 76237 h 763262"/>
              <a:gd name="connsiteX6" fmla="*/ 1632857 w 1635710"/>
              <a:gd name="connsiteY6" fmla="*/ 76237 h 763262"/>
              <a:gd name="connsiteX7" fmla="*/ 1567543 w 1635710"/>
              <a:gd name="connsiteY7" fmla="*/ 293951 h 763262"/>
              <a:gd name="connsiteX8" fmla="*/ 1491343 w 1635710"/>
              <a:gd name="connsiteY8" fmla="*/ 424580 h 763262"/>
              <a:gd name="connsiteX9" fmla="*/ 1338943 w 1635710"/>
              <a:gd name="connsiteY9" fmla="*/ 576980 h 763262"/>
              <a:gd name="connsiteX10" fmla="*/ 1066800 w 1635710"/>
              <a:gd name="connsiteY10" fmla="*/ 718494 h 763262"/>
              <a:gd name="connsiteX11" fmla="*/ 827314 w 1635710"/>
              <a:gd name="connsiteY11" fmla="*/ 762037 h 763262"/>
              <a:gd name="connsiteX12" fmla="*/ 544285 w 1635710"/>
              <a:gd name="connsiteY12" fmla="*/ 740265 h 763262"/>
              <a:gd name="connsiteX13" fmla="*/ 326571 w 1635710"/>
              <a:gd name="connsiteY13" fmla="*/ 631408 h 763262"/>
              <a:gd name="connsiteX14" fmla="*/ 174171 w 1635710"/>
              <a:gd name="connsiteY14" fmla="*/ 468122 h 763262"/>
              <a:gd name="connsiteX15" fmla="*/ 65314 w 1635710"/>
              <a:gd name="connsiteY15" fmla="*/ 315722 h 763262"/>
              <a:gd name="connsiteX0" fmla="*/ 0 w 1635710"/>
              <a:gd name="connsiteY0" fmla="*/ 130665 h 762208"/>
              <a:gd name="connsiteX1" fmla="*/ 217714 w 1635710"/>
              <a:gd name="connsiteY1" fmla="*/ 54465 h 762208"/>
              <a:gd name="connsiteX2" fmla="*/ 522514 w 1635710"/>
              <a:gd name="connsiteY2" fmla="*/ 108894 h 762208"/>
              <a:gd name="connsiteX3" fmla="*/ 838200 w 1635710"/>
              <a:gd name="connsiteY3" fmla="*/ 87122 h 762208"/>
              <a:gd name="connsiteX4" fmla="*/ 1197428 w 1635710"/>
              <a:gd name="connsiteY4" fmla="*/ 37 h 762208"/>
              <a:gd name="connsiteX5" fmla="*/ 1469571 w 1635710"/>
              <a:gd name="connsiteY5" fmla="*/ 76237 h 762208"/>
              <a:gd name="connsiteX6" fmla="*/ 1632857 w 1635710"/>
              <a:gd name="connsiteY6" fmla="*/ 76237 h 762208"/>
              <a:gd name="connsiteX7" fmla="*/ 1567543 w 1635710"/>
              <a:gd name="connsiteY7" fmla="*/ 293951 h 762208"/>
              <a:gd name="connsiteX8" fmla="*/ 1491343 w 1635710"/>
              <a:gd name="connsiteY8" fmla="*/ 424580 h 762208"/>
              <a:gd name="connsiteX9" fmla="*/ 1338943 w 1635710"/>
              <a:gd name="connsiteY9" fmla="*/ 576980 h 762208"/>
              <a:gd name="connsiteX10" fmla="*/ 1066800 w 1635710"/>
              <a:gd name="connsiteY10" fmla="*/ 718494 h 762208"/>
              <a:gd name="connsiteX11" fmla="*/ 827314 w 1635710"/>
              <a:gd name="connsiteY11" fmla="*/ 762037 h 762208"/>
              <a:gd name="connsiteX12" fmla="*/ 555171 w 1635710"/>
              <a:gd name="connsiteY12" fmla="*/ 729379 h 762208"/>
              <a:gd name="connsiteX13" fmla="*/ 326571 w 1635710"/>
              <a:gd name="connsiteY13" fmla="*/ 631408 h 762208"/>
              <a:gd name="connsiteX14" fmla="*/ 174171 w 1635710"/>
              <a:gd name="connsiteY14" fmla="*/ 468122 h 762208"/>
              <a:gd name="connsiteX15" fmla="*/ 65314 w 1635710"/>
              <a:gd name="connsiteY15" fmla="*/ 315722 h 762208"/>
              <a:gd name="connsiteX0" fmla="*/ 0 w 1635710"/>
              <a:gd name="connsiteY0" fmla="*/ 130665 h 762350"/>
              <a:gd name="connsiteX1" fmla="*/ 217714 w 1635710"/>
              <a:gd name="connsiteY1" fmla="*/ 54465 h 762350"/>
              <a:gd name="connsiteX2" fmla="*/ 522514 w 1635710"/>
              <a:gd name="connsiteY2" fmla="*/ 108894 h 762350"/>
              <a:gd name="connsiteX3" fmla="*/ 838200 w 1635710"/>
              <a:gd name="connsiteY3" fmla="*/ 87122 h 762350"/>
              <a:gd name="connsiteX4" fmla="*/ 1197428 w 1635710"/>
              <a:gd name="connsiteY4" fmla="*/ 37 h 762350"/>
              <a:gd name="connsiteX5" fmla="*/ 1469571 w 1635710"/>
              <a:gd name="connsiteY5" fmla="*/ 76237 h 762350"/>
              <a:gd name="connsiteX6" fmla="*/ 1632857 w 1635710"/>
              <a:gd name="connsiteY6" fmla="*/ 76237 h 762350"/>
              <a:gd name="connsiteX7" fmla="*/ 1567543 w 1635710"/>
              <a:gd name="connsiteY7" fmla="*/ 293951 h 762350"/>
              <a:gd name="connsiteX8" fmla="*/ 1491343 w 1635710"/>
              <a:gd name="connsiteY8" fmla="*/ 424580 h 762350"/>
              <a:gd name="connsiteX9" fmla="*/ 1338943 w 1635710"/>
              <a:gd name="connsiteY9" fmla="*/ 576980 h 762350"/>
              <a:gd name="connsiteX10" fmla="*/ 1066800 w 1635710"/>
              <a:gd name="connsiteY10" fmla="*/ 718494 h 762350"/>
              <a:gd name="connsiteX11" fmla="*/ 827314 w 1635710"/>
              <a:gd name="connsiteY11" fmla="*/ 762037 h 762350"/>
              <a:gd name="connsiteX12" fmla="*/ 555171 w 1635710"/>
              <a:gd name="connsiteY12" fmla="*/ 729379 h 762350"/>
              <a:gd name="connsiteX13" fmla="*/ 348343 w 1635710"/>
              <a:gd name="connsiteY13" fmla="*/ 587865 h 762350"/>
              <a:gd name="connsiteX14" fmla="*/ 174171 w 1635710"/>
              <a:gd name="connsiteY14" fmla="*/ 468122 h 762350"/>
              <a:gd name="connsiteX15" fmla="*/ 65314 w 1635710"/>
              <a:gd name="connsiteY15" fmla="*/ 315722 h 762350"/>
              <a:gd name="connsiteX0" fmla="*/ 0 w 1635710"/>
              <a:gd name="connsiteY0" fmla="*/ 130665 h 762350"/>
              <a:gd name="connsiteX1" fmla="*/ 217714 w 1635710"/>
              <a:gd name="connsiteY1" fmla="*/ 54465 h 762350"/>
              <a:gd name="connsiteX2" fmla="*/ 522514 w 1635710"/>
              <a:gd name="connsiteY2" fmla="*/ 108894 h 762350"/>
              <a:gd name="connsiteX3" fmla="*/ 838200 w 1635710"/>
              <a:gd name="connsiteY3" fmla="*/ 87122 h 762350"/>
              <a:gd name="connsiteX4" fmla="*/ 1197428 w 1635710"/>
              <a:gd name="connsiteY4" fmla="*/ 37 h 762350"/>
              <a:gd name="connsiteX5" fmla="*/ 1469571 w 1635710"/>
              <a:gd name="connsiteY5" fmla="*/ 76237 h 762350"/>
              <a:gd name="connsiteX6" fmla="*/ 1632857 w 1635710"/>
              <a:gd name="connsiteY6" fmla="*/ 76237 h 762350"/>
              <a:gd name="connsiteX7" fmla="*/ 1567543 w 1635710"/>
              <a:gd name="connsiteY7" fmla="*/ 293951 h 762350"/>
              <a:gd name="connsiteX8" fmla="*/ 1491343 w 1635710"/>
              <a:gd name="connsiteY8" fmla="*/ 424580 h 762350"/>
              <a:gd name="connsiteX9" fmla="*/ 1338943 w 1635710"/>
              <a:gd name="connsiteY9" fmla="*/ 576980 h 762350"/>
              <a:gd name="connsiteX10" fmla="*/ 1066800 w 1635710"/>
              <a:gd name="connsiteY10" fmla="*/ 718494 h 762350"/>
              <a:gd name="connsiteX11" fmla="*/ 827314 w 1635710"/>
              <a:gd name="connsiteY11" fmla="*/ 762037 h 762350"/>
              <a:gd name="connsiteX12" fmla="*/ 555171 w 1635710"/>
              <a:gd name="connsiteY12" fmla="*/ 729379 h 762350"/>
              <a:gd name="connsiteX13" fmla="*/ 348343 w 1635710"/>
              <a:gd name="connsiteY13" fmla="*/ 587865 h 762350"/>
              <a:gd name="connsiteX14" fmla="*/ 206828 w 1635710"/>
              <a:gd name="connsiteY14" fmla="*/ 446350 h 762350"/>
              <a:gd name="connsiteX15" fmla="*/ 65314 w 1635710"/>
              <a:gd name="connsiteY15" fmla="*/ 315722 h 762350"/>
              <a:gd name="connsiteX0" fmla="*/ 0 w 1635710"/>
              <a:gd name="connsiteY0" fmla="*/ 130665 h 762350"/>
              <a:gd name="connsiteX1" fmla="*/ 217714 w 1635710"/>
              <a:gd name="connsiteY1" fmla="*/ 54465 h 762350"/>
              <a:gd name="connsiteX2" fmla="*/ 522514 w 1635710"/>
              <a:gd name="connsiteY2" fmla="*/ 108894 h 762350"/>
              <a:gd name="connsiteX3" fmla="*/ 838200 w 1635710"/>
              <a:gd name="connsiteY3" fmla="*/ 87122 h 762350"/>
              <a:gd name="connsiteX4" fmla="*/ 1197428 w 1635710"/>
              <a:gd name="connsiteY4" fmla="*/ 37 h 762350"/>
              <a:gd name="connsiteX5" fmla="*/ 1469571 w 1635710"/>
              <a:gd name="connsiteY5" fmla="*/ 76237 h 762350"/>
              <a:gd name="connsiteX6" fmla="*/ 1632857 w 1635710"/>
              <a:gd name="connsiteY6" fmla="*/ 76237 h 762350"/>
              <a:gd name="connsiteX7" fmla="*/ 1567543 w 1635710"/>
              <a:gd name="connsiteY7" fmla="*/ 293951 h 762350"/>
              <a:gd name="connsiteX8" fmla="*/ 1491343 w 1635710"/>
              <a:gd name="connsiteY8" fmla="*/ 424580 h 762350"/>
              <a:gd name="connsiteX9" fmla="*/ 1338943 w 1635710"/>
              <a:gd name="connsiteY9" fmla="*/ 576980 h 762350"/>
              <a:gd name="connsiteX10" fmla="*/ 1066800 w 1635710"/>
              <a:gd name="connsiteY10" fmla="*/ 718494 h 762350"/>
              <a:gd name="connsiteX11" fmla="*/ 827314 w 1635710"/>
              <a:gd name="connsiteY11" fmla="*/ 762037 h 762350"/>
              <a:gd name="connsiteX12" fmla="*/ 555171 w 1635710"/>
              <a:gd name="connsiteY12" fmla="*/ 729379 h 762350"/>
              <a:gd name="connsiteX13" fmla="*/ 348343 w 1635710"/>
              <a:gd name="connsiteY13" fmla="*/ 587865 h 762350"/>
              <a:gd name="connsiteX14" fmla="*/ 206828 w 1635710"/>
              <a:gd name="connsiteY14" fmla="*/ 446350 h 762350"/>
              <a:gd name="connsiteX15" fmla="*/ 87086 w 1635710"/>
              <a:gd name="connsiteY15" fmla="*/ 304837 h 762350"/>
              <a:gd name="connsiteX0" fmla="*/ 0 w 1613939"/>
              <a:gd name="connsiteY0" fmla="*/ 119779 h 762350"/>
              <a:gd name="connsiteX1" fmla="*/ 195943 w 1613939"/>
              <a:gd name="connsiteY1" fmla="*/ 54465 h 762350"/>
              <a:gd name="connsiteX2" fmla="*/ 500743 w 1613939"/>
              <a:gd name="connsiteY2" fmla="*/ 108894 h 762350"/>
              <a:gd name="connsiteX3" fmla="*/ 816429 w 1613939"/>
              <a:gd name="connsiteY3" fmla="*/ 87122 h 762350"/>
              <a:gd name="connsiteX4" fmla="*/ 1175657 w 1613939"/>
              <a:gd name="connsiteY4" fmla="*/ 37 h 762350"/>
              <a:gd name="connsiteX5" fmla="*/ 1447800 w 1613939"/>
              <a:gd name="connsiteY5" fmla="*/ 76237 h 762350"/>
              <a:gd name="connsiteX6" fmla="*/ 1611086 w 1613939"/>
              <a:gd name="connsiteY6" fmla="*/ 76237 h 762350"/>
              <a:gd name="connsiteX7" fmla="*/ 1545772 w 1613939"/>
              <a:gd name="connsiteY7" fmla="*/ 293951 h 762350"/>
              <a:gd name="connsiteX8" fmla="*/ 1469572 w 1613939"/>
              <a:gd name="connsiteY8" fmla="*/ 424580 h 762350"/>
              <a:gd name="connsiteX9" fmla="*/ 1317172 w 1613939"/>
              <a:gd name="connsiteY9" fmla="*/ 576980 h 762350"/>
              <a:gd name="connsiteX10" fmla="*/ 1045029 w 1613939"/>
              <a:gd name="connsiteY10" fmla="*/ 718494 h 762350"/>
              <a:gd name="connsiteX11" fmla="*/ 805543 w 1613939"/>
              <a:gd name="connsiteY11" fmla="*/ 762037 h 762350"/>
              <a:gd name="connsiteX12" fmla="*/ 533400 w 1613939"/>
              <a:gd name="connsiteY12" fmla="*/ 729379 h 762350"/>
              <a:gd name="connsiteX13" fmla="*/ 326572 w 1613939"/>
              <a:gd name="connsiteY13" fmla="*/ 587865 h 762350"/>
              <a:gd name="connsiteX14" fmla="*/ 185057 w 1613939"/>
              <a:gd name="connsiteY14" fmla="*/ 446350 h 762350"/>
              <a:gd name="connsiteX15" fmla="*/ 65315 w 1613939"/>
              <a:gd name="connsiteY15" fmla="*/ 304837 h 762350"/>
              <a:gd name="connsiteX0" fmla="*/ 0 w 1613939"/>
              <a:gd name="connsiteY0" fmla="*/ 119779 h 762350"/>
              <a:gd name="connsiteX1" fmla="*/ 195943 w 1613939"/>
              <a:gd name="connsiteY1" fmla="*/ 54465 h 762350"/>
              <a:gd name="connsiteX2" fmla="*/ 500743 w 1613939"/>
              <a:gd name="connsiteY2" fmla="*/ 108894 h 762350"/>
              <a:gd name="connsiteX3" fmla="*/ 816429 w 1613939"/>
              <a:gd name="connsiteY3" fmla="*/ 87122 h 762350"/>
              <a:gd name="connsiteX4" fmla="*/ 1175657 w 1613939"/>
              <a:gd name="connsiteY4" fmla="*/ 37 h 762350"/>
              <a:gd name="connsiteX5" fmla="*/ 1447800 w 1613939"/>
              <a:gd name="connsiteY5" fmla="*/ 76237 h 762350"/>
              <a:gd name="connsiteX6" fmla="*/ 1611086 w 1613939"/>
              <a:gd name="connsiteY6" fmla="*/ 76237 h 762350"/>
              <a:gd name="connsiteX7" fmla="*/ 1545772 w 1613939"/>
              <a:gd name="connsiteY7" fmla="*/ 293951 h 762350"/>
              <a:gd name="connsiteX8" fmla="*/ 1469572 w 1613939"/>
              <a:gd name="connsiteY8" fmla="*/ 424580 h 762350"/>
              <a:gd name="connsiteX9" fmla="*/ 1317172 w 1613939"/>
              <a:gd name="connsiteY9" fmla="*/ 576980 h 762350"/>
              <a:gd name="connsiteX10" fmla="*/ 1045029 w 1613939"/>
              <a:gd name="connsiteY10" fmla="*/ 718494 h 762350"/>
              <a:gd name="connsiteX11" fmla="*/ 805543 w 1613939"/>
              <a:gd name="connsiteY11" fmla="*/ 762037 h 762350"/>
              <a:gd name="connsiteX12" fmla="*/ 533400 w 1613939"/>
              <a:gd name="connsiteY12" fmla="*/ 729379 h 762350"/>
              <a:gd name="connsiteX13" fmla="*/ 326572 w 1613939"/>
              <a:gd name="connsiteY13" fmla="*/ 587865 h 762350"/>
              <a:gd name="connsiteX14" fmla="*/ 152400 w 1613939"/>
              <a:gd name="connsiteY14" fmla="*/ 468122 h 762350"/>
              <a:gd name="connsiteX15" fmla="*/ 65315 w 1613939"/>
              <a:gd name="connsiteY15" fmla="*/ 304837 h 762350"/>
              <a:gd name="connsiteX0" fmla="*/ 0 w 1613939"/>
              <a:gd name="connsiteY0" fmla="*/ 119779 h 762260"/>
              <a:gd name="connsiteX1" fmla="*/ 195943 w 1613939"/>
              <a:gd name="connsiteY1" fmla="*/ 54465 h 762260"/>
              <a:gd name="connsiteX2" fmla="*/ 500743 w 1613939"/>
              <a:gd name="connsiteY2" fmla="*/ 108894 h 762260"/>
              <a:gd name="connsiteX3" fmla="*/ 816429 w 1613939"/>
              <a:gd name="connsiteY3" fmla="*/ 87122 h 762260"/>
              <a:gd name="connsiteX4" fmla="*/ 1175657 w 1613939"/>
              <a:gd name="connsiteY4" fmla="*/ 37 h 762260"/>
              <a:gd name="connsiteX5" fmla="*/ 1447800 w 1613939"/>
              <a:gd name="connsiteY5" fmla="*/ 76237 h 762260"/>
              <a:gd name="connsiteX6" fmla="*/ 1611086 w 1613939"/>
              <a:gd name="connsiteY6" fmla="*/ 76237 h 762260"/>
              <a:gd name="connsiteX7" fmla="*/ 1545772 w 1613939"/>
              <a:gd name="connsiteY7" fmla="*/ 293951 h 762260"/>
              <a:gd name="connsiteX8" fmla="*/ 1469572 w 1613939"/>
              <a:gd name="connsiteY8" fmla="*/ 424580 h 762260"/>
              <a:gd name="connsiteX9" fmla="*/ 1317172 w 1613939"/>
              <a:gd name="connsiteY9" fmla="*/ 576980 h 762260"/>
              <a:gd name="connsiteX10" fmla="*/ 1045029 w 1613939"/>
              <a:gd name="connsiteY10" fmla="*/ 718494 h 762260"/>
              <a:gd name="connsiteX11" fmla="*/ 805543 w 1613939"/>
              <a:gd name="connsiteY11" fmla="*/ 762037 h 762260"/>
              <a:gd name="connsiteX12" fmla="*/ 533400 w 1613939"/>
              <a:gd name="connsiteY12" fmla="*/ 729379 h 762260"/>
              <a:gd name="connsiteX13" fmla="*/ 326572 w 1613939"/>
              <a:gd name="connsiteY13" fmla="*/ 609636 h 762260"/>
              <a:gd name="connsiteX14" fmla="*/ 152400 w 1613939"/>
              <a:gd name="connsiteY14" fmla="*/ 468122 h 762260"/>
              <a:gd name="connsiteX15" fmla="*/ 65315 w 1613939"/>
              <a:gd name="connsiteY15" fmla="*/ 304837 h 762260"/>
              <a:gd name="connsiteX0" fmla="*/ 0 w 1613939"/>
              <a:gd name="connsiteY0" fmla="*/ 119779 h 762260"/>
              <a:gd name="connsiteX1" fmla="*/ 195943 w 1613939"/>
              <a:gd name="connsiteY1" fmla="*/ 54465 h 762260"/>
              <a:gd name="connsiteX2" fmla="*/ 500743 w 1613939"/>
              <a:gd name="connsiteY2" fmla="*/ 108894 h 762260"/>
              <a:gd name="connsiteX3" fmla="*/ 816429 w 1613939"/>
              <a:gd name="connsiteY3" fmla="*/ 87122 h 762260"/>
              <a:gd name="connsiteX4" fmla="*/ 1175657 w 1613939"/>
              <a:gd name="connsiteY4" fmla="*/ 37 h 762260"/>
              <a:gd name="connsiteX5" fmla="*/ 1447800 w 1613939"/>
              <a:gd name="connsiteY5" fmla="*/ 76237 h 762260"/>
              <a:gd name="connsiteX6" fmla="*/ 1611086 w 1613939"/>
              <a:gd name="connsiteY6" fmla="*/ 76237 h 762260"/>
              <a:gd name="connsiteX7" fmla="*/ 1545772 w 1613939"/>
              <a:gd name="connsiteY7" fmla="*/ 293951 h 762260"/>
              <a:gd name="connsiteX8" fmla="*/ 1469572 w 1613939"/>
              <a:gd name="connsiteY8" fmla="*/ 424580 h 762260"/>
              <a:gd name="connsiteX9" fmla="*/ 1317172 w 1613939"/>
              <a:gd name="connsiteY9" fmla="*/ 576980 h 762260"/>
              <a:gd name="connsiteX10" fmla="*/ 1045029 w 1613939"/>
              <a:gd name="connsiteY10" fmla="*/ 718494 h 762260"/>
              <a:gd name="connsiteX11" fmla="*/ 805543 w 1613939"/>
              <a:gd name="connsiteY11" fmla="*/ 762037 h 762260"/>
              <a:gd name="connsiteX12" fmla="*/ 533400 w 1613939"/>
              <a:gd name="connsiteY12" fmla="*/ 729379 h 762260"/>
              <a:gd name="connsiteX13" fmla="*/ 326572 w 1613939"/>
              <a:gd name="connsiteY13" fmla="*/ 609636 h 762260"/>
              <a:gd name="connsiteX14" fmla="*/ 152400 w 1613939"/>
              <a:gd name="connsiteY14" fmla="*/ 468122 h 762260"/>
              <a:gd name="connsiteX15" fmla="*/ 21772 w 1613939"/>
              <a:gd name="connsiteY15" fmla="*/ 315722 h 762260"/>
              <a:gd name="connsiteX0" fmla="*/ 0 w 1668367"/>
              <a:gd name="connsiteY0" fmla="*/ 108893 h 762260"/>
              <a:gd name="connsiteX1" fmla="*/ 250371 w 1668367"/>
              <a:gd name="connsiteY1" fmla="*/ 54465 h 762260"/>
              <a:gd name="connsiteX2" fmla="*/ 555171 w 1668367"/>
              <a:gd name="connsiteY2" fmla="*/ 108894 h 762260"/>
              <a:gd name="connsiteX3" fmla="*/ 870857 w 1668367"/>
              <a:gd name="connsiteY3" fmla="*/ 87122 h 762260"/>
              <a:gd name="connsiteX4" fmla="*/ 1230085 w 1668367"/>
              <a:gd name="connsiteY4" fmla="*/ 37 h 762260"/>
              <a:gd name="connsiteX5" fmla="*/ 1502228 w 1668367"/>
              <a:gd name="connsiteY5" fmla="*/ 76237 h 762260"/>
              <a:gd name="connsiteX6" fmla="*/ 1665514 w 1668367"/>
              <a:gd name="connsiteY6" fmla="*/ 76237 h 762260"/>
              <a:gd name="connsiteX7" fmla="*/ 1600200 w 1668367"/>
              <a:gd name="connsiteY7" fmla="*/ 293951 h 762260"/>
              <a:gd name="connsiteX8" fmla="*/ 1524000 w 1668367"/>
              <a:gd name="connsiteY8" fmla="*/ 424580 h 762260"/>
              <a:gd name="connsiteX9" fmla="*/ 1371600 w 1668367"/>
              <a:gd name="connsiteY9" fmla="*/ 576980 h 762260"/>
              <a:gd name="connsiteX10" fmla="*/ 1099457 w 1668367"/>
              <a:gd name="connsiteY10" fmla="*/ 718494 h 762260"/>
              <a:gd name="connsiteX11" fmla="*/ 859971 w 1668367"/>
              <a:gd name="connsiteY11" fmla="*/ 762037 h 762260"/>
              <a:gd name="connsiteX12" fmla="*/ 587828 w 1668367"/>
              <a:gd name="connsiteY12" fmla="*/ 729379 h 762260"/>
              <a:gd name="connsiteX13" fmla="*/ 381000 w 1668367"/>
              <a:gd name="connsiteY13" fmla="*/ 609636 h 762260"/>
              <a:gd name="connsiteX14" fmla="*/ 206828 w 1668367"/>
              <a:gd name="connsiteY14" fmla="*/ 468122 h 762260"/>
              <a:gd name="connsiteX15" fmla="*/ 76200 w 1668367"/>
              <a:gd name="connsiteY15" fmla="*/ 315722 h 762260"/>
              <a:gd name="connsiteX0" fmla="*/ 0 w 1603053"/>
              <a:gd name="connsiteY0" fmla="*/ 108893 h 762260"/>
              <a:gd name="connsiteX1" fmla="*/ 185057 w 1603053"/>
              <a:gd name="connsiteY1" fmla="*/ 54465 h 762260"/>
              <a:gd name="connsiteX2" fmla="*/ 489857 w 1603053"/>
              <a:gd name="connsiteY2" fmla="*/ 108894 h 762260"/>
              <a:gd name="connsiteX3" fmla="*/ 805543 w 1603053"/>
              <a:gd name="connsiteY3" fmla="*/ 87122 h 762260"/>
              <a:gd name="connsiteX4" fmla="*/ 1164771 w 1603053"/>
              <a:gd name="connsiteY4" fmla="*/ 37 h 762260"/>
              <a:gd name="connsiteX5" fmla="*/ 1436914 w 1603053"/>
              <a:gd name="connsiteY5" fmla="*/ 76237 h 762260"/>
              <a:gd name="connsiteX6" fmla="*/ 1600200 w 1603053"/>
              <a:gd name="connsiteY6" fmla="*/ 76237 h 762260"/>
              <a:gd name="connsiteX7" fmla="*/ 1534886 w 1603053"/>
              <a:gd name="connsiteY7" fmla="*/ 293951 h 762260"/>
              <a:gd name="connsiteX8" fmla="*/ 1458686 w 1603053"/>
              <a:gd name="connsiteY8" fmla="*/ 424580 h 762260"/>
              <a:gd name="connsiteX9" fmla="*/ 1306286 w 1603053"/>
              <a:gd name="connsiteY9" fmla="*/ 576980 h 762260"/>
              <a:gd name="connsiteX10" fmla="*/ 1034143 w 1603053"/>
              <a:gd name="connsiteY10" fmla="*/ 718494 h 762260"/>
              <a:gd name="connsiteX11" fmla="*/ 794657 w 1603053"/>
              <a:gd name="connsiteY11" fmla="*/ 762037 h 762260"/>
              <a:gd name="connsiteX12" fmla="*/ 522514 w 1603053"/>
              <a:gd name="connsiteY12" fmla="*/ 729379 h 762260"/>
              <a:gd name="connsiteX13" fmla="*/ 315686 w 1603053"/>
              <a:gd name="connsiteY13" fmla="*/ 609636 h 762260"/>
              <a:gd name="connsiteX14" fmla="*/ 141514 w 1603053"/>
              <a:gd name="connsiteY14" fmla="*/ 468122 h 762260"/>
              <a:gd name="connsiteX15" fmla="*/ 10886 w 1603053"/>
              <a:gd name="connsiteY15" fmla="*/ 315722 h 762260"/>
              <a:gd name="connsiteX0" fmla="*/ 0 w 1657481"/>
              <a:gd name="connsiteY0" fmla="*/ 98007 h 762260"/>
              <a:gd name="connsiteX1" fmla="*/ 239485 w 1657481"/>
              <a:gd name="connsiteY1" fmla="*/ 54465 h 762260"/>
              <a:gd name="connsiteX2" fmla="*/ 544285 w 1657481"/>
              <a:gd name="connsiteY2" fmla="*/ 108894 h 762260"/>
              <a:gd name="connsiteX3" fmla="*/ 859971 w 1657481"/>
              <a:gd name="connsiteY3" fmla="*/ 87122 h 762260"/>
              <a:gd name="connsiteX4" fmla="*/ 1219199 w 1657481"/>
              <a:gd name="connsiteY4" fmla="*/ 37 h 762260"/>
              <a:gd name="connsiteX5" fmla="*/ 1491342 w 1657481"/>
              <a:gd name="connsiteY5" fmla="*/ 76237 h 762260"/>
              <a:gd name="connsiteX6" fmla="*/ 1654628 w 1657481"/>
              <a:gd name="connsiteY6" fmla="*/ 76237 h 762260"/>
              <a:gd name="connsiteX7" fmla="*/ 1589314 w 1657481"/>
              <a:gd name="connsiteY7" fmla="*/ 293951 h 762260"/>
              <a:gd name="connsiteX8" fmla="*/ 1513114 w 1657481"/>
              <a:gd name="connsiteY8" fmla="*/ 424580 h 762260"/>
              <a:gd name="connsiteX9" fmla="*/ 1360714 w 1657481"/>
              <a:gd name="connsiteY9" fmla="*/ 576980 h 762260"/>
              <a:gd name="connsiteX10" fmla="*/ 1088571 w 1657481"/>
              <a:gd name="connsiteY10" fmla="*/ 718494 h 762260"/>
              <a:gd name="connsiteX11" fmla="*/ 849085 w 1657481"/>
              <a:gd name="connsiteY11" fmla="*/ 762037 h 762260"/>
              <a:gd name="connsiteX12" fmla="*/ 576942 w 1657481"/>
              <a:gd name="connsiteY12" fmla="*/ 729379 h 762260"/>
              <a:gd name="connsiteX13" fmla="*/ 370114 w 1657481"/>
              <a:gd name="connsiteY13" fmla="*/ 609636 h 762260"/>
              <a:gd name="connsiteX14" fmla="*/ 195942 w 1657481"/>
              <a:gd name="connsiteY14" fmla="*/ 468122 h 762260"/>
              <a:gd name="connsiteX15" fmla="*/ 65314 w 1657481"/>
              <a:gd name="connsiteY15" fmla="*/ 315722 h 762260"/>
              <a:gd name="connsiteX0" fmla="*/ 0 w 1657481"/>
              <a:gd name="connsiteY0" fmla="*/ 98007 h 762260"/>
              <a:gd name="connsiteX1" fmla="*/ 239485 w 1657481"/>
              <a:gd name="connsiteY1" fmla="*/ 54465 h 762260"/>
              <a:gd name="connsiteX2" fmla="*/ 544285 w 1657481"/>
              <a:gd name="connsiteY2" fmla="*/ 108894 h 762260"/>
              <a:gd name="connsiteX3" fmla="*/ 859971 w 1657481"/>
              <a:gd name="connsiteY3" fmla="*/ 87122 h 762260"/>
              <a:gd name="connsiteX4" fmla="*/ 1219199 w 1657481"/>
              <a:gd name="connsiteY4" fmla="*/ 37 h 762260"/>
              <a:gd name="connsiteX5" fmla="*/ 1491342 w 1657481"/>
              <a:gd name="connsiteY5" fmla="*/ 76237 h 762260"/>
              <a:gd name="connsiteX6" fmla="*/ 1654628 w 1657481"/>
              <a:gd name="connsiteY6" fmla="*/ 76237 h 762260"/>
              <a:gd name="connsiteX7" fmla="*/ 1589314 w 1657481"/>
              <a:gd name="connsiteY7" fmla="*/ 293951 h 762260"/>
              <a:gd name="connsiteX8" fmla="*/ 1513114 w 1657481"/>
              <a:gd name="connsiteY8" fmla="*/ 424580 h 762260"/>
              <a:gd name="connsiteX9" fmla="*/ 1360714 w 1657481"/>
              <a:gd name="connsiteY9" fmla="*/ 576980 h 762260"/>
              <a:gd name="connsiteX10" fmla="*/ 1088571 w 1657481"/>
              <a:gd name="connsiteY10" fmla="*/ 718494 h 762260"/>
              <a:gd name="connsiteX11" fmla="*/ 849085 w 1657481"/>
              <a:gd name="connsiteY11" fmla="*/ 762037 h 762260"/>
              <a:gd name="connsiteX12" fmla="*/ 576942 w 1657481"/>
              <a:gd name="connsiteY12" fmla="*/ 729379 h 762260"/>
              <a:gd name="connsiteX13" fmla="*/ 370114 w 1657481"/>
              <a:gd name="connsiteY13" fmla="*/ 609636 h 762260"/>
              <a:gd name="connsiteX14" fmla="*/ 195942 w 1657481"/>
              <a:gd name="connsiteY14" fmla="*/ 468122 h 762260"/>
              <a:gd name="connsiteX15" fmla="*/ 119743 w 1657481"/>
              <a:gd name="connsiteY15" fmla="*/ 315722 h 762260"/>
              <a:gd name="connsiteX0" fmla="*/ 0 w 1657481"/>
              <a:gd name="connsiteY0" fmla="*/ 98007 h 762260"/>
              <a:gd name="connsiteX1" fmla="*/ 239485 w 1657481"/>
              <a:gd name="connsiteY1" fmla="*/ 54465 h 762260"/>
              <a:gd name="connsiteX2" fmla="*/ 544285 w 1657481"/>
              <a:gd name="connsiteY2" fmla="*/ 108894 h 762260"/>
              <a:gd name="connsiteX3" fmla="*/ 859971 w 1657481"/>
              <a:gd name="connsiteY3" fmla="*/ 87122 h 762260"/>
              <a:gd name="connsiteX4" fmla="*/ 1219199 w 1657481"/>
              <a:gd name="connsiteY4" fmla="*/ 37 h 762260"/>
              <a:gd name="connsiteX5" fmla="*/ 1491342 w 1657481"/>
              <a:gd name="connsiteY5" fmla="*/ 76237 h 762260"/>
              <a:gd name="connsiteX6" fmla="*/ 1654628 w 1657481"/>
              <a:gd name="connsiteY6" fmla="*/ 76237 h 762260"/>
              <a:gd name="connsiteX7" fmla="*/ 1589314 w 1657481"/>
              <a:gd name="connsiteY7" fmla="*/ 293951 h 762260"/>
              <a:gd name="connsiteX8" fmla="*/ 1513114 w 1657481"/>
              <a:gd name="connsiteY8" fmla="*/ 424580 h 762260"/>
              <a:gd name="connsiteX9" fmla="*/ 1360714 w 1657481"/>
              <a:gd name="connsiteY9" fmla="*/ 576980 h 762260"/>
              <a:gd name="connsiteX10" fmla="*/ 1088571 w 1657481"/>
              <a:gd name="connsiteY10" fmla="*/ 718494 h 762260"/>
              <a:gd name="connsiteX11" fmla="*/ 849085 w 1657481"/>
              <a:gd name="connsiteY11" fmla="*/ 762037 h 762260"/>
              <a:gd name="connsiteX12" fmla="*/ 576942 w 1657481"/>
              <a:gd name="connsiteY12" fmla="*/ 729379 h 762260"/>
              <a:gd name="connsiteX13" fmla="*/ 370114 w 1657481"/>
              <a:gd name="connsiteY13" fmla="*/ 609636 h 762260"/>
              <a:gd name="connsiteX14" fmla="*/ 239484 w 1657481"/>
              <a:gd name="connsiteY14" fmla="*/ 468122 h 762260"/>
              <a:gd name="connsiteX15" fmla="*/ 119743 w 1657481"/>
              <a:gd name="connsiteY15" fmla="*/ 315722 h 762260"/>
              <a:gd name="connsiteX0" fmla="*/ 0 w 1657481"/>
              <a:gd name="connsiteY0" fmla="*/ 98007 h 762037"/>
              <a:gd name="connsiteX1" fmla="*/ 239485 w 1657481"/>
              <a:gd name="connsiteY1" fmla="*/ 54465 h 762037"/>
              <a:gd name="connsiteX2" fmla="*/ 544285 w 1657481"/>
              <a:gd name="connsiteY2" fmla="*/ 108894 h 762037"/>
              <a:gd name="connsiteX3" fmla="*/ 859971 w 1657481"/>
              <a:gd name="connsiteY3" fmla="*/ 87122 h 762037"/>
              <a:gd name="connsiteX4" fmla="*/ 1219199 w 1657481"/>
              <a:gd name="connsiteY4" fmla="*/ 37 h 762037"/>
              <a:gd name="connsiteX5" fmla="*/ 1491342 w 1657481"/>
              <a:gd name="connsiteY5" fmla="*/ 76237 h 762037"/>
              <a:gd name="connsiteX6" fmla="*/ 1654628 w 1657481"/>
              <a:gd name="connsiteY6" fmla="*/ 76237 h 762037"/>
              <a:gd name="connsiteX7" fmla="*/ 1589314 w 1657481"/>
              <a:gd name="connsiteY7" fmla="*/ 293951 h 762037"/>
              <a:gd name="connsiteX8" fmla="*/ 1513114 w 1657481"/>
              <a:gd name="connsiteY8" fmla="*/ 424580 h 762037"/>
              <a:gd name="connsiteX9" fmla="*/ 1360714 w 1657481"/>
              <a:gd name="connsiteY9" fmla="*/ 576980 h 762037"/>
              <a:gd name="connsiteX10" fmla="*/ 1088571 w 1657481"/>
              <a:gd name="connsiteY10" fmla="*/ 718494 h 762037"/>
              <a:gd name="connsiteX11" fmla="*/ 849085 w 1657481"/>
              <a:gd name="connsiteY11" fmla="*/ 762037 h 762037"/>
              <a:gd name="connsiteX12" fmla="*/ 555170 w 1657481"/>
              <a:gd name="connsiteY12" fmla="*/ 718494 h 762037"/>
              <a:gd name="connsiteX13" fmla="*/ 370114 w 1657481"/>
              <a:gd name="connsiteY13" fmla="*/ 609636 h 762037"/>
              <a:gd name="connsiteX14" fmla="*/ 239484 w 1657481"/>
              <a:gd name="connsiteY14" fmla="*/ 468122 h 762037"/>
              <a:gd name="connsiteX15" fmla="*/ 119743 w 1657481"/>
              <a:gd name="connsiteY15" fmla="*/ 315722 h 762037"/>
              <a:gd name="connsiteX0" fmla="*/ 0 w 1657481"/>
              <a:gd name="connsiteY0" fmla="*/ 98007 h 762037"/>
              <a:gd name="connsiteX1" fmla="*/ 239485 w 1657481"/>
              <a:gd name="connsiteY1" fmla="*/ 54465 h 762037"/>
              <a:gd name="connsiteX2" fmla="*/ 544285 w 1657481"/>
              <a:gd name="connsiteY2" fmla="*/ 108894 h 762037"/>
              <a:gd name="connsiteX3" fmla="*/ 859971 w 1657481"/>
              <a:gd name="connsiteY3" fmla="*/ 87122 h 762037"/>
              <a:gd name="connsiteX4" fmla="*/ 1219199 w 1657481"/>
              <a:gd name="connsiteY4" fmla="*/ 37 h 762037"/>
              <a:gd name="connsiteX5" fmla="*/ 1491342 w 1657481"/>
              <a:gd name="connsiteY5" fmla="*/ 76237 h 762037"/>
              <a:gd name="connsiteX6" fmla="*/ 1654628 w 1657481"/>
              <a:gd name="connsiteY6" fmla="*/ 76237 h 762037"/>
              <a:gd name="connsiteX7" fmla="*/ 1589314 w 1657481"/>
              <a:gd name="connsiteY7" fmla="*/ 293951 h 762037"/>
              <a:gd name="connsiteX8" fmla="*/ 1513114 w 1657481"/>
              <a:gd name="connsiteY8" fmla="*/ 424580 h 762037"/>
              <a:gd name="connsiteX9" fmla="*/ 1328057 w 1657481"/>
              <a:gd name="connsiteY9" fmla="*/ 609637 h 762037"/>
              <a:gd name="connsiteX10" fmla="*/ 1088571 w 1657481"/>
              <a:gd name="connsiteY10" fmla="*/ 718494 h 762037"/>
              <a:gd name="connsiteX11" fmla="*/ 849085 w 1657481"/>
              <a:gd name="connsiteY11" fmla="*/ 762037 h 762037"/>
              <a:gd name="connsiteX12" fmla="*/ 555170 w 1657481"/>
              <a:gd name="connsiteY12" fmla="*/ 718494 h 762037"/>
              <a:gd name="connsiteX13" fmla="*/ 370114 w 1657481"/>
              <a:gd name="connsiteY13" fmla="*/ 609636 h 762037"/>
              <a:gd name="connsiteX14" fmla="*/ 239484 w 1657481"/>
              <a:gd name="connsiteY14" fmla="*/ 468122 h 762037"/>
              <a:gd name="connsiteX15" fmla="*/ 119743 w 1657481"/>
              <a:gd name="connsiteY15" fmla="*/ 315722 h 762037"/>
              <a:gd name="connsiteX0" fmla="*/ 0 w 1657481"/>
              <a:gd name="connsiteY0" fmla="*/ 98007 h 762037"/>
              <a:gd name="connsiteX1" fmla="*/ 239485 w 1657481"/>
              <a:gd name="connsiteY1" fmla="*/ 54465 h 762037"/>
              <a:gd name="connsiteX2" fmla="*/ 544285 w 1657481"/>
              <a:gd name="connsiteY2" fmla="*/ 108894 h 762037"/>
              <a:gd name="connsiteX3" fmla="*/ 859971 w 1657481"/>
              <a:gd name="connsiteY3" fmla="*/ 87122 h 762037"/>
              <a:gd name="connsiteX4" fmla="*/ 1219199 w 1657481"/>
              <a:gd name="connsiteY4" fmla="*/ 37 h 762037"/>
              <a:gd name="connsiteX5" fmla="*/ 1491342 w 1657481"/>
              <a:gd name="connsiteY5" fmla="*/ 76237 h 762037"/>
              <a:gd name="connsiteX6" fmla="*/ 1654628 w 1657481"/>
              <a:gd name="connsiteY6" fmla="*/ 76237 h 762037"/>
              <a:gd name="connsiteX7" fmla="*/ 1589314 w 1657481"/>
              <a:gd name="connsiteY7" fmla="*/ 293951 h 762037"/>
              <a:gd name="connsiteX8" fmla="*/ 1513114 w 1657481"/>
              <a:gd name="connsiteY8" fmla="*/ 424580 h 762037"/>
              <a:gd name="connsiteX9" fmla="*/ 1328057 w 1657481"/>
              <a:gd name="connsiteY9" fmla="*/ 609637 h 762037"/>
              <a:gd name="connsiteX10" fmla="*/ 1088571 w 1657481"/>
              <a:gd name="connsiteY10" fmla="*/ 718494 h 762037"/>
              <a:gd name="connsiteX11" fmla="*/ 849085 w 1657481"/>
              <a:gd name="connsiteY11" fmla="*/ 762037 h 762037"/>
              <a:gd name="connsiteX12" fmla="*/ 555170 w 1657481"/>
              <a:gd name="connsiteY12" fmla="*/ 718494 h 762037"/>
              <a:gd name="connsiteX13" fmla="*/ 370114 w 1657481"/>
              <a:gd name="connsiteY13" fmla="*/ 609636 h 762037"/>
              <a:gd name="connsiteX14" fmla="*/ 239484 w 1657481"/>
              <a:gd name="connsiteY14" fmla="*/ 468122 h 762037"/>
              <a:gd name="connsiteX15" fmla="*/ 76200 w 1657481"/>
              <a:gd name="connsiteY15" fmla="*/ 283065 h 762037"/>
              <a:gd name="connsiteX0" fmla="*/ 0 w 1657481"/>
              <a:gd name="connsiteY0" fmla="*/ 98007 h 762037"/>
              <a:gd name="connsiteX1" fmla="*/ 239485 w 1657481"/>
              <a:gd name="connsiteY1" fmla="*/ 54465 h 762037"/>
              <a:gd name="connsiteX2" fmla="*/ 544285 w 1657481"/>
              <a:gd name="connsiteY2" fmla="*/ 108894 h 762037"/>
              <a:gd name="connsiteX3" fmla="*/ 859971 w 1657481"/>
              <a:gd name="connsiteY3" fmla="*/ 87122 h 762037"/>
              <a:gd name="connsiteX4" fmla="*/ 1219199 w 1657481"/>
              <a:gd name="connsiteY4" fmla="*/ 37 h 762037"/>
              <a:gd name="connsiteX5" fmla="*/ 1491342 w 1657481"/>
              <a:gd name="connsiteY5" fmla="*/ 76237 h 762037"/>
              <a:gd name="connsiteX6" fmla="*/ 1654628 w 1657481"/>
              <a:gd name="connsiteY6" fmla="*/ 76237 h 762037"/>
              <a:gd name="connsiteX7" fmla="*/ 1589314 w 1657481"/>
              <a:gd name="connsiteY7" fmla="*/ 293951 h 762037"/>
              <a:gd name="connsiteX8" fmla="*/ 1513114 w 1657481"/>
              <a:gd name="connsiteY8" fmla="*/ 424580 h 762037"/>
              <a:gd name="connsiteX9" fmla="*/ 1328057 w 1657481"/>
              <a:gd name="connsiteY9" fmla="*/ 609637 h 762037"/>
              <a:gd name="connsiteX10" fmla="*/ 1088571 w 1657481"/>
              <a:gd name="connsiteY10" fmla="*/ 718494 h 762037"/>
              <a:gd name="connsiteX11" fmla="*/ 849085 w 1657481"/>
              <a:gd name="connsiteY11" fmla="*/ 762037 h 762037"/>
              <a:gd name="connsiteX12" fmla="*/ 555170 w 1657481"/>
              <a:gd name="connsiteY12" fmla="*/ 718494 h 762037"/>
              <a:gd name="connsiteX13" fmla="*/ 370114 w 1657481"/>
              <a:gd name="connsiteY13" fmla="*/ 609636 h 762037"/>
              <a:gd name="connsiteX14" fmla="*/ 239484 w 1657481"/>
              <a:gd name="connsiteY14" fmla="*/ 500779 h 762037"/>
              <a:gd name="connsiteX15" fmla="*/ 76200 w 1657481"/>
              <a:gd name="connsiteY15" fmla="*/ 283065 h 762037"/>
              <a:gd name="connsiteX0" fmla="*/ 0 w 1733880"/>
              <a:gd name="connsiteY0" fmla="*/ 98007 h 762037"/>
              <a:gd name="connsiteX1" fmla="*/ 239485 w 1733880"/>
              <a:gd name="connsiteY1" fmla="*/ 54465 h 762037"/>
              <a:gd name="connsiteX2" fmla="*/ 544285 w 1733880"/>
              <a:gd name="connsiteY2" fmla="*/ 108894 h 762037"/>
              <a:gd name="connsiteX3" fmla="*/ 859971 w 1733880"/>
              <a:gd name="connsiteY3" fmla="*/ 87122 h 762037"/>
              <a:gd name="connsiteX4" fmla="*/ 1219199 w 1733880"/>
              <a:gd name="connsiteY4" fmla="*/ 37 h 762037"/>
              <a:gd name="connsiteX5" fmla="*/ 1491342 w 1733880"/>
              <a:gd name="connsiteY5" fmla="*/ 76237 h 762037"/>
              <a:gd name="connsiteX6" fmla="*/ 1732394 w 1733880"/>
              <a:gd name="connsiteY6" fmla="*/ 76236 h 762037"/>
              <a:gd name="connsiteX7" fmla="*/ 1589314 w 1733880"/>
              <a:gd name="connsiteY7" fmla="*/ 293951 h 762037"/>
              <a:gd name="connsiteX8" fmla="*/ 1513114 w 1733880"/>
              <a:gd name="connsiteY8" fmla="*/ 424580 h 762037"/>
              <a:gd name="connsiteX9" fmla="*/ 1328057 w 1733880"/>
              <a:gd name="connsiteY9" fmla="*/ 609637 h 762037"/>
              <a:gd name="connsiteX10" fmla="*/ 1088571 w 1733880"/>
              <a:gd name="connsiteY10" fmla="*/ 718494 h 762037"/>
              <a:gd name="connsiteX11" fmla="*/ 849085 w 1733880"/>
              <a:gd name="connsiteY11" fmla="*/ 762037 h 762037"/>
              <a:gd name="connsiteX12" fmla="*/ 555170 w 1733880"/>
              <a:gd name="connsiteY12" fmla="*/ 718494 h 762037"/>
              <a:gd name="connsiteX13" fmla="*/ 370114 w 1733880"/>
              <a:gd name="connsiteY13" fmla="*/ 609636 h 762037"/>
              <a:gd name="connsiteX14" fmla="*/ 239484 w 1733880"/>
              <a:gd name="connsiteY14" fmla="*/ 500779 h 762037"/>
              <a:gd name="connsiteX15" fmla="*/ 76200 w 1733880"/>
              <a:gd name="connsiteY15" fmla="*/ 283065 h 762037"/>
              <a:gd name="connsiteX0" fmla="*/ 0 w 1738259"/>
              <a:gd name="connsiteY0" fmla="*/ 98007 h 762037"/>
              <a:gd name="connsiteX1" fmla="*/ 239485 w 1738259"/>
              <a:gd name="connsiteY1" fmla="*/ 54465 h 762037"/>
              <a:gd name="connsiteX2" fmla="*/ 544285 w 1738259"/>
              <a:gd name="connsiteY2" fmla="*/ 108894 h 762037"/>
              <a:gd name="connsiteX3" fmla="*/ 859971 w 1738259"/>
              <a:gd name="connsiteY3" fmla="*/ 87122 h 762037"/>
              <a:gd name="connsiteX4" fmla="*/ 1219199 w 1738259"/>
              <a:gd name="connsiteY4" fmla="*/ 37 h 762037"/>
              <a:gd name="connsiteX5" fmla="*/ 1491342 w 1738259"/>
              <a:gd name="connsiteY5" fmla="*/ 76237 h 762037"/>
              <a:gd name="connsiteX6" fmla="*/ 1732394 w 1738259"/>
              <a:gd name="connsiteY6" fmla="*/ 76236 h 762037"/>
              <a:gd name="connsiteX7" fmla="*/ 1651528 w 1738259"/>
              <a:gd name="connsiteY7" fmla="*/ 277545 h 762037"/>
              <a:gd name="connsiteX8" fmla="*/ 1513114 w 1738259"/>
              <a:gd name="connsiteY8" fmla="*/ 424580 h 762037"/>
              <a:gd name="connsiteX9" fmla="*/ 1328057 w 1738259"/>
              <a:gd name="connsiteY9" fmla="*/ 609637 h 762037"/>
              <a:gd name="connsiteX10" fmla="*/ 1088571 w 1738259"/>
              <a:gd name="connsiteY10" fmla="*/ 718494 h 762037"/>
              <a:gd name="connsiteX11" fmla="*/ 849085 w 1738259"/>
              <a:gd name="connsiteY11" fmla="*/ 762037 h 762037"/>
              <a:gd name="connsiteX12" fmla="*/ 555170 w 1738259"/>
              <a:gd name="connsiteY12" fmla="*/ 718494 h 762037"/>
              <a:gd name="connsiteX13" fmla="*/ 370114 w 1738259"/>
              <a:gd name="connsiteY13" fmla="*/ 609636 h 762037"/>
              <a:gd name="connsiteX14" fmla="*/ 239484 w 1738259"/>
              <a:gd name="connsiteY14" fmla="*/ 500779 h 762037"/>
              <a:gd name="connsiteX15" fmla="*/ 76200 w 1738259"/>
              <a:gd name="connsiteY15" fmla="*/ 283065 h 762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738259" h="762037">
                <a:moveTo>
                  <a:pt x="0" y="98007"/>
                </a:moveTo>
                <a:cubicBezTo>
                  <a:pt x="65314" y="61721"/>
                  <a:pt x="148771" y="52651"/>
                  <a:pt x="239485" y="54465"/>
                </a:cubicBezTo>
                <a:cubicBezTo>
                  <a:pt x="330199" y="56279"/>
                  <a:pt x="440871" y="103451"/>
                  <a:pt x="544285" y="108894"/>
                </a:cubicBezTo>
                <a:cubicBezTo>
                  <a:pt x="647699" y="114337"/>
                  <a:pt x="747485" y="105265"/>
                  <a:pt x="859971" y="87122"/>
                </a:cubicBezTo>
                <a:cubicBezTo>
                  <a:pt x="972457" y="68979"/>
                  <a:pt x="1113971" y="1851"/>
                  <a:pt x="1219199" y="37"/>
                </a:cubicBezTo>
                <a:cubicBezTo>
                  <a:pt x="1324428" y="-1777"/>
                  <a:pt x="1405810" y="63537"/>
                  <a:pt x="1491342" y="76237"/>
                </a:cubicBezTo>
                <a:cubicBezTo>
                  <a:pt x="1576874" y="88937"/>
                  <a:pt x="1705696" y="42685"/>
                  <a:pt x="1732394" y="76236"/>
                </a:cubicBezTo>
                <a:cubicBezTo>
                  <a:pt x="1759092" y="109787"/>
                  <a:pt x="1688075" y="219488"/>
                  <a:pt x="1651528" y="277545"/>
                </a:cubicBezTo>
                <a:cubicBezTo>
                  <a:pt x="1614981" y="335602"/>
                  <a:pt x="1567026" y="369231"/>
                  <a:pt x="1513114" y="424580"/>
                </a:cubicBezTo>
                <a:cubicBezTo>
                  <a:pt x="1459202" y="479929"/>
                  <a:pt x="1398814" y="560651"/>
                  <a:pt x="1328057" y="609637"/>
                </a:cubicBezTo>
                <a:cubicBezTo>
                  <a:pt x="1257300" y="658623"/>
                  <a:pt x="1168400" y="693094"/>
                  <a:pt x="1088571" y="718494"/>
                </a:cubicBezTo>
                <a:cubicBezTo>
                  <a:pt x="1008742" y="743894"/>
                  <a:pt x="937985" y="762037"/>
                  <a:pt x="849085" y="762037"/>
                </a:cubicBezTo>
                <a:cubicBezTo>
                  <a:pt x="760185" y="762037"/>
                  <a:pt x="634999" y="743894"/>
                  <a:pt x="555170" y="718494"/>
                </a:cubicBezTo>
                <a:cubicBezTo>
                  <a:pt x="475342" y="693094"/>
                  <a:pt x="422728" y="645922"/>
                  <a:pt x="370114" y="609636"/>
                </a:cubicBezTo>
                <a:cubicBezTo>
                  <a:pt x="317500" y="573350"/>
                  <a:pt x="288470" y="555207"/>
                  <a:pt x="239484" y="500779"/>
                </a:cubicBezTo>
                <a:cubicBezTo>
                  <a:pt x="190498" y="446351"/>
                  <a:pt x="108857" y="332958"/>
                  <a:pt x="76200" y="283065"/>
                </a:cubicBezTo>
              </a:path>
            </a:pathLst>
          </a:custGeom>
          <a:gradFill flip="none" rotWithShape="1">
            <a:gsLst>
              <a:gs pos="0">
                <a:srgbClr val="00B0F0">
                  <a:shade val="30000"/>
                  <a:satMod val="115000"/>
                </a:srgbClr>
              </a:gs>
              <a:gs pos="50000">
                <a:srgbClr val="00B0F0">
                  <a:shade val="67500"/>
                  <a:satMod val="115000"/>
                </a:srgbClr>
              </a:gs>
              <a:gs pos="100000">
                <a:srgbClr val="00B0F0">
                  <a:shade val="100000"/>
                  <a:satMod val="115000"/>
                </a:srgbClr>
              </a:gs>
            </a:gsLst>
            <a:lin ang="162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Oval 1"/>
          <p:cNvSpPr/>
          <p:nvPr/>
        </p:nvSpPr>
        <p:spPr>
          <a:xfrm>
            <a:off x="9546993" y="1406112"/>
            <a:ext cx="935362" cy="910456"/>
          </a:xfrm>
          <a:prstGeom prst="ellipse">
            <a:avLst/>
          </a:prstGeom>
          <a:noFill/>
          <a:ln w="1016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4" name="Oval 23"/>
          <p:cNvSpPr/>
          <p:nvPr/>
        </p:nvSpPr>
        <p:spPr>
          <a:xfrm>
            <a:off x="7588532" y="2076263"/>
            <a:ext cx="935362" cy="910456"/>
          </a:xfrm>
          <a:prstGeom prst="ellipse">
            <a:avLst/>
          </a:prstGeom>
          <a:noFill/>
          <a:ln w="1016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5" name="Oval 24"/>
          <p:cNvSpPr/>
          <p:nvPr/>
        </p:nvSpPr>
        <p:spPr>
          <a:xfrm>
            <a:off x="6228037" y="4012352"/>
            <a:ext cx="935362" cy="910456"/>
          </a:xfrm>
          <a:prstGeom prst="ellipse">
            <a:avLst/>
          </a:prstGeom>
          <a:noFill/>
          <a:ln w="1016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6" name="Oval 25"/>
          <p:cNvSpPr/>
          <p:nvPr/>
        </p:nvSpPr>
        <p:spPr>
          <a:xfrm>
            <a:off x="5548505" y="2077428"/>
            <a:ext cx="935362" cy="910456"/>
          </a:xfrm>
          <a:prstGeom prst="ellipse">
            <a:avLst/>
          </a:prstGeom>
          <a:noFill/>
          <a:ln w="1016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7" name="Oval 26"/>
          <p:cNvSpPr/>
          <p:nvPr/>
        </p:nvSpPr>
        <p:spPr>
          <a:xfrm>
            <a:off x="8679920" y="4033250"/>
            <a:ext cx="935362" cy="910456"/>
          </a:xfrm>
          <a:prstGeom prst="ellipse">
            <a:avLst/>
          </a:prstGeom>
          <a:noFill/>
          <a:ln w="1016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29" name="Straight Arrow Connector 28"/>
          <p:cNvCxnSpPr/>
          <p:nvPr/>
        </p:nvCxnSpPr>
        <p:spPr>
          <a:xfrm flipV="1">
            <a:off x="8552099" y="2033297"/>
            <a:ext cx="955871" cy="393192"/>
          </a:xfrm>
          <a:prstGeom prst="straightConnector1">
            <a:avLst/>
          </a:prstGeom>
          <a:ln w="152400">
            <a:gradFill flip="none" rotWithShape="1">
              <a:gsLst>
                <a:gs pos="0">
                  <a:schemeClr val="accent1">
                    <a:lumMod val="40000"/>
                    <a:lumOff val="60000"/>
                  </a:schemeClr>
                </a:gs>
                <a:gs pos="46000">
                  <a:schemeClr val="accent1">
                    <a:lumMod val="95000"/>
                    <a:lumOff val="5000"/>
                  </a:schemeClr>
                </a:gs>
                <a:gs pos="100000">
                  <a:schemeClr val="accent1">
                    <a:lumMod val="6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 flipV="1">
            <a:off x="9286066" y="2316568"/>
            <a:ext cx="530352" cy="1686213"/>
          </a:xfrm>
          <a:prstGeom prst="straightConnector1">
            <a:avLst/>
          </a:prstGeom>
          <a:ln w="152400">
            <a:gradFill flip="none" rotWithShape="1">
              <a:gsLst>
                <a:gs pos="0">
                  <a:schemeClr val="accent1">
                    <a:lumMod val="40000"/>
                    <a:lumOff val="60000"/>
                  </a:schemeClr>
                </a:gs>
                <a:gs pos="46000">
                  <a:schemeClr val="accent1">
                    <a:lumMod val="95000"/>
                    <a:lumOff val="5000"/>
                  </a:schemeClr>
                </a:gs>
                <a:gs pos="100000">
                  <a:schemeClr val="accent1">
                    <a:lumMod val="6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 flipH="1" flipV="1">
            <a:off x="8356826" y="2986720"/>
            <a:ext cx="563481" cy="1046531"/>
          </a:xfrm>
          <a:prstGeom prst="straightConnector1">
            <a:avLst/>
          </a:prstGeom>
          <a:ln w="152400">
            <a:gradFill flip="none" rotWithShape="1">
              <a:gsLst>
                <a:gs pos="0">
                  <a:schemeClr val="accent1">
                    <a:lumMod val="40000"/>
                    <a:lumOff val="60000"/>
                  </a:schemeClr>
                </a:gs>
                <a:gs pos="46000">
                  <a:schemeClr val="accent1">
                    <a:lumMod val="95000"/>
                    <a:lumOff val="5000"/>
                  </a:schemeClr>
                </a:gs>
                <a:gs pos="100000">
                  <a:schemeClr val="accent1">
                    <a:lumMod val="6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>
            <a:endCxn id="27" idx="2"/>
          </p:cNvCxnSpPr>
          <p:nvPr/>
        </p:nvCxnSpPr>
        <p:spPr>
          <a:xfrm flipV="1">
            <a:off x="7256098" y="4488478"/>
            <a:ext cx="1423822" cy="13318"/>
          </a:xfrm>
          <a:prstGeom prst="straightConnector1">
            <a:avLst/>
          </a:prstGeom>
          <a:ln w="152400">
            <a:gradFill flip="none" rotWithShape="1">
              <a:gsLst>
                <a:gs pos="0">
                  <a:schemeClr val="accent1">
                    <a:lumMod val="40000"/>
                    <a:lumOff val="60000"/>
                  </a:schemeClr>
                </a:gs>
                <a:gs pos="46000">
                  <a:schemeClr val="accent1">
                    <a:lumMod val="95000"/>
                    <a:lumOff val="5000"/>
                  </a:schemeClr>
                </a:gs>
                <a:gs pos="100000">
                  <a:schemeClr val="accent1">
                    <a:lumMod val="6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 flipH="1" flipV="1">
            <a:off x="6149675" y="2986720"/>
            <a:ext cx="334193" cy="1025633"/>
          </a:xfrm>
          <a:prstGeom prst="straightConnector1">
            <a:avLst/>
          </a:prstGeom>
          <a:ln w="152400">
            <a:solidFill>
              <a:schemeClr val="accent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>
            <a:off x="6570299" y="2555657"/>
            <a:ext cx="971587" cy="0"/>
          </a:xfrm>
          <a:prstGeom prst="straightConnector1">
            <a:avLst/>
          </a:prstGeom>
          <a:ln w="152400">
            <a:gradFill flip="none" rotWithShape="1">
              <a:gsLst>
                <a:gs pos="0">
                  <a:schemeClr val="accent1">
                    <a:lumMod val="40000"/>
                    <a:lumOff val="60000"/>
                  </a:schemeClr>
                </a:gs>
                <a:gs pos="46000">
                  <a:schemeClr val="accent1">
                    <a:lumMod val="95000"/>
                    <a:lumOff val="5000"/>
                  </a:schemeClr>
                </a:gs>
                <a:gs pos="100000">
                  <a:schemeClr val="accent1">
                    <a:lumMod val="6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 flipH="1">
            <a:off x="6945202" y="2959650"/>
            <a:ext cx="795528" cy="1073601"/>
          </a:xfrm>
          <a:prstGeom prst="straightConnector1">
            <a:avLst/>
          </a:prstGeom>
          <a:ln w="152400">
            <a:gradFill flip="none" rotWithShape="1">
              <a:gsLst>
                <a:gs pos="0">
                  <a:schemeClr val="accent1">
                    <a:lumMod val="40000"/>
                    <a:lumOff val="60000"/>
                  </a:schemeClr>
                </a:gs>
                <a:gs pos="46000">
                  <a:schemeClr val="accent1">
                    <a:lumMod val="95000"/>
                    <a:lumOff val="5000"/>
                  </a:schemeClr>
                </a:gs>
                <a:gs pos="100000">
                  <a:schemeClr val="accent1">
                    <a:lumMod val="6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Freeform 45"/>
          <p:cNvSpPr/>
          <p:nvPr/>
        </p:nvSpPr>
        <p:spPr>
          <a:xfrm>
            <a:off x="6387418" y="1374540"/>
            <a:ext cx="3136392" cy="813824"/>
          </a:xfrm>
          <a:custGeom>
            <a:avLst/>
            <a:gdLst>
              <a:gd name="connsiteX0" fmla="*/ 0 w 4376928"/>
              <a:gd name="connsiteY0" fmla="*/ 1009059 h 1009059"/>
              <a:gd name="connsiteX1" fmla="*/ 2048256 w 4376928"/>
              <a:gd name="connsiteY1" fmla="*/ 9315 h 1009059"/>
              <a:gd name="connsiteX2" fmla="*/ 4376928 w 4376928"/>
              <a:gd name="connsiteY2" fmla="*/ 594531 h 1009059"/>
              <a:gd name="connsiteX0" fmla="*/ 0 w 4181856"/>
              <a:gd name="connsiteY0" fmla="*/ 1085098 h 1085098"/>
              <a:gd name="connsiteX1" fmla="*/ 1853184 w 4181856"/>
              <a:gd name="connsiteY1" fmla="*/ 12202 h 1085098"/>
              <a:gd name="connsiteX2" fmla="*/ 4181856 w 4181856"/>
              <a:gd name="connsiteY2" fmla="*/ 597418 h 10850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181856" h="1085098">
                <a:moveTo>
                  <a:pt x="0" y="1085098"/>
                </a:moveTo>
                <a:cubicBezTo>
                  <a:pt x="659384" y="619770"/>
                  <a:pt x="1156208" y="93482"/>
                  <a:pt x="1853184" y="12202"/>
                </a:cubicBezTo>
                <a:cubicBezTo>
                  <a:pt x="2550160" y="-69078"/>
                  <a:pt x="3382264" y="270266"/>
                  <a:pt x="4181856" y="597418"/>
                </a:cubicBezTo>
              </a:path>
            </a:pathLst>
          </a:custGeom>
          <a:ln w="152400">
            <a:gradFill flip="none" rotWithShape="1">
              <a:gsLst>
                <a:gs pos="0">
                  <a:schemeClr val="accent1">
                    <a:lumMod val="40000"/>
                    <a:lumOff val="60000"/>
                  </a:schemeClr>
                </a:gs>
                <a:gs pos="46000">
                  <a:schemeClr val="accent1">
                    <a:lumMod val="95000"/>
                    <a:lumOff val="5000"/>
                  </a:schemeClr>
                </a:gs>
                <a:gs pos="100000">
                  <a:schemeClr val="accent1">
                    <a:lumMod val="6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7" name="Freeform 46"/>
          <p:cNvSpPr/>
          <p:nvPr/>
        </p:nvSpPr>
        <p:spPr>
          <a:xfrm>
            <a:off x="5538122" y="2750753"/>
            <a:ext cx="3235881" cy="2931275"/>
          </a:xfrm>
          <a:custGeom>
            <a:avLst/>
            <a:gdLst>
              <a:gd name="connsiteX0" fmla="*/ 4821045 w 4821045"/>
              <a:gd name="connsiteY0" fmla="*/ 2706624 h 3706392"/>
              <a:gd name="connsiteX1" fmla="*/ 2126613 w 4821045"/>
              <a:gd name="connsiteY1" fmla="*/ 3706368 h 3706392"/>
              <a:gd name="connsiteX2" fmla="*/ 66165 w 4821045"/>
              <a:gd name="connsiteY2" fmla="*/ 2682240 h 3706392"/>
              <a:gd name="connsiteX3" fmla="*/ 468501 w 4821045"/>
              <a:gd name="connsiteY3" fmla="*/ 0 h 3706392"/>
              <a:gd name="connsiteX4" fmla="*/ 468501 w 4821045"/>
              <a:gd name="connsiteY4" fmla="*/ 0 h 3706392"/>
              <a:gd name="connsiteX0" fmla="*/ 4828610 w 4828610"/>
              <a:gd name="connsiteY0" fmla="*/ 2887289 h 3887057"/>
              <a:gd name="connsiteX1" fmla="*/ 2134178 w 4828610"/>
              <a:gd name="connsiteY1" fmla="*/ 3887033 h 3887057"/>
              <a:gd name="connsiteX2" fmla="*/ 73730 w 4828610"/>
              <a:gd name="connsiteY2" fmla="*/ 2862905 h 3887057"/>
              <a:gd name="connsiteX3" fmla="*/ 476066 w 4828610"/>
              <a:gd name="connsiteY3" fmla="*/ 180665 h 3887057"/>
              <a:gd name="connsiteX4" fmla="*/ 650471 w 4828610"/>
              <a:gd name="connsiteY4" fmla="*/ 253817 h 3887057"/>
              <a:gd name="connsiteX0" fmla="*/ 4649309 w 4649309"/>
              <a:gd name="connsiteY0" fmla="*/ 2907076 h 3912301"/>
              <a:gd name="connsiteX1" fmla="*/ 1954877 w 4649309"/>
              <a:gd name="connsiteY1" fmla="*/ 3906820 h 3912301"/>
              <a:gd name="connsiteX2" fmla="*/ 93749 w 4649309"/>
              <a:gd name="connsiteY2" fmla="*/ 3150916 h 3912301"/>
              <a:gd name="connsiteX3" fmla="*/ 296765 w 4649309"/>
              <a:gd name="connsiteY3" fmla="*/ 200452 h 3912301"/>
              <a:gd name="connsiteX4" fmla="*/ 471170 w 4649309"/>
              <a:gd name="connsiteY4" fmla="*/ 273604 h 3912301"/>
              <a:gd name="connsiteX0" fmla="*/ 4696925 w 4696925"/>
              <a:gd name="connsiteY0" fmla="*/ 2907076 h 3960282"/>
              <a:gd name="connsiteX1" fmla="*/ 2675197 w 4696925"/>
              <a:gd name="connsiteY1" fmla="*/ 3955588 h 3960282"/>
              <a:gd name="connsiteX2" fmla="*/ 141365 w 4696925"/>
              <a:gd name="connsiteY2" fmla="*/ 3150916 h 3960282"/>
              <a:gd name="connsiteX3" fmla="*/ 344381 w 4696925"/>
              <a:gd name="connsiteY3" fmla="*/ 200452 h 3960282"/>
              <a:gd name="connsiteX4" fmla="*/ 518786 w 4696925"/>
              <a:gd name="connsiteY4" fmla="*/ 273604 h 3960282"/>
              <a:gd name="connsiteX0" fmla="*/ 4597265 w 4597265"/>
              <a:gd name="connsiteY0" fmla="*/ 2809540 h 3963797"/>
              <a:gd name="connsiteX1" fmla="*/ 2675197 w 4597265"/>
              <a:gd name="connsiteY1" fmla="*/ 3955588 h 3963797"/>
              <a:gd name="connsiteX2" fmla="*/ 141365 w 4597265"/>
              <a:gd name="connsiteY2" fmla="*/ 3150916 h 3963797"/>
              <a:gd name="connsiteX3" fmla="*/ 344381 w 4597265"/>
              <a:gd name="connsiteY3" fmla="*/ 200452 h 3963797"/>
              <a:gd name="connsiteX4" fmla="*/ 518786 w 4597265"/>
              <a:gd name="connsiteY4" fmla="*/ 273604 h 3963797"/>
              <a:gd name="connsiteX0" fmla="*/ 4597265 w 4597265"/>
              <a:gd name="connsiteY0" fmla="*/ 2809540 h 3963797"/>
              <a:gd name="connsiteX1" fmla="*/ 2675197 w 4597265"/>
              <a:gd name="connsiteY1" fmla="*/ 3955588 h 3963797"/>
              <a:gd name="connsiteX2" fmla="*/ 141365 w 4597265"/>
              <a:gd name="connsiteY2" fmla="*/ 3150916 h 3963797"/>
              <a:gd name="connsiteX3" fmla="*/ 344381 w 4597265"/>
              <a:gd name="connsiteY3" fmla="*/ 200452 h 3963797"/>
              <a:gd name="connsiteX4" fmla="*/ 518786 w 4597265"/>
              <a:gd name="connsiteY4" fmla="*/ 273604 h 3963797"/>
              <a:gd name="connsiteX0" fmla="*/ 4454254 w 4454254"/>
              <a:gd name="connsiteY0" fmla="*/ 2802344 h 3951864"/>
              <a:gd name="connsiteX1" fmla="*/ 2532186 w 4454254"/>
              <a:gd name="connsiteY1" fmla="*/ 3948392 h 3951864"/>
              <a:gd name="connsiteX2" fmla="*/ 172758 w 4454254"/>
              <a:gd name="connsiteY2" fmla="*/ 3046184 h 3951864"/>
              <a:gd name="connsiteX3" fmla="*/ 201370 w 4454254"/>
              <a:gd name="connsiteY3" fmla="*/ 193256 h 3951864"/>
              <a:gd name="connsiteX4" fmla="*/ 375775 w 4454254"/>
              <a:gd name="connsiteY4" fmla="*/ 266408 h 3951864"/>
              <a:gd name="connsiteX0" fmla="*/ 4451095 w 4451095"/>
              <a:gd name="connsiteY0" fmla="*/ 2744854 h 3894374"/>
              <a:gd name="connsiteX1" fmla="*/ 2529027 w 4451095"/>
              <a:gd name="connsiteY1" fmla="*/ 3890902 h 3894374"/>
              <a:gd name="connsiteX2" fmla="*/ 169599 w 4451095"/>
              <a:gd name="connsiteY2" fmla="*/ 2988694 h 3894374"/>
              <a:gd name="connsiteX3" fmla="*/ 198211 w 4451095"/>
              <a:gd name="connsiteY3" fmla="*/ 135766 h 3894374"/>
              <a:gd name="connsiteX4" fmla="*/ 285414 w 4451095"/>
              <a:gd name="connsiteY4" fmla="*/ 440566 h 3894374"/>
              <a:gd name="connsiteX0" fmla="*/ 4455635 w 4455635"/>
              <a:gd name="connsiteY0" fmla="*/ 2769278 h 3918798"/>
              <a:gd name="connsiteX1" fmla="*/ 2533567 w 4455635"/>
              <a:gd name="connsiteY1" fmla="*/ 3915326 h 3918798"/>
              <a:gd name="connsiteX2" fmla="*/ 174139 w 4455635"/>
              <a:gd name="connsiteY2" fmla="*/ 3013118 h 3918798"/>
              <a:gd name="connsiteX3" fmla="*/ 202751 w 4455635"/>
              <a:gd name="connsiteY3" fmla="*/ 160190 h 3918798"/>
              <a:gd name="connsiteX4" fmla="*/ 414529 w 4455635"/>
              <a:gd name="connsiteY4" fmla="*/ 355262 h 3918798"/>
              <a:gd name="connsiteX0" fmla="*/ 4556239 w 4556239"/>
              <a:gd name="connsiteY0" fmla="*/ 2765795 h 3913883"/>
              <a:gd name="connsiteX1" fmla="*/ 2634171 w 4556239"/>
              <a:gd name="connsiteY1" fmla="*/ 3911843 h 3913883"/>
              <a:gd name="connsiteX2" fmla="*/ 150168 w 4556239"/>
              <a:gd name="connsiteY2" fmla="*/ 2960867 h 3913883"/>
              <a:gd name="connsiteX3" fmla="*/ 303355 w 4556239"/>
              <a:gd name="connsiteY3" fmla="*/ 156707 h 3913883"/>
              <a:gd name="connsiteX4" fmla="*/ 515133 w 4556239"/>
              <a:gd name="connsiteY4" fmla="*/ 351779 h 3913883"/>
              <a:gd name="connsiteX0" fmla="*/ 4408457 w 4408457"/>
              <a:gd name="connsiteY0" fmla="*/ 2761445 h 3908366"/>
              <a:gd name="connsiteX1" fmla="*/ 2486389 w 4408457"/>
              <a:gd name="connsiteY1" fmla="*/ 3907493 h 3908366"/>
              <a:gd name="connsiteX2" fmla="*/ 189248 w 4408457"/>
              <a:gd name="connsiteY2" fmla="*/ 2895557 h 3908366"/>
              <a:gd name="connsiteX3" fmla="*/ 155573 w 4408457"/>
              <a:gd name="connsiteY3" fmla="*/ 152357 h 3908366"/>
              <a:gd name="connsiteX4" fmla="*/ 367351 w 4408457"/>
              <a:gd name="connsiteY4" fmla="*/ 347429 h 3908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08457" h="3908366">
                <a:moveTo>
                  <a:pt x="4408457" y="2761445"/>
                </a:moveTo>
                <a:cubicBezTo>
                  <a:pt x="3619428" y="3482805"/>
                  <a:pt x="3189591" y="3885141"/>
                  <a:pt x="2486389" y="3907493"/>
                </a:cubicBezTo>
                <a:cubicBezTo>
                  <a:pt x="1783188" y="3929845"/>
                  <a:pt x="577717" y="3521413"/>
                  <a:pt x="189248" y="2895557"/>
                </a:cubicBezTo>
                <a:cubicBezTo>
                  <a:pt x="-199221" y="2269701"/>
                  <a:pt x="125889" y="577045"/>
                  <a:pt x="155573" y="152357"/>
                </a:cubicBezTo>
                <a:cubicBezTo>
                  <a:pt x="185257" y="-272331"/>
                  <a:pt x="309216" y="323045"/>
                  <a:pt x="367351" y="347429"/>
                </a:cubicBezTo>
              </a:path>
            </a:pathLst>
          </a:custGeom>
          <a:ln w="152400">
            <a:gradFill flip="none" rotWithShape="1">
              <a:gsLst>
                <a:gs pos="0">
                  <a:schemeClr val="accent1">
                    <a:lumMod val="40000"/>
                    <a:lumOff val="60000"/>
                  </a:schemeClr>
                </a:gs>
                <a:gs pos="46000">
                  <a:schemeClr val="accent1">
                    <a:lumMod val="95000"/>
                    <a:lumOff val="5000"/>
                  </a:schemeClr>
                </a:gs>
                <a:gs pos="100000">
                  <a:schemeClr val="accent1">
                    <a:lumMod val="6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33" name="Straight Arrow Connector 32"/>
          <p:cNvCxnSpPr/>
          <p:nvPr/>
        </p:nvCxnSpPr>
        <p:spPr>
          <a:xfrm flipH="1" flipV="1">
            <a:off x="6149675" y="2986720"/>
            <a:ext cx="334193" cy="1025633"/>
          </a:xfrm>
          <a:prstGeom prst="straightConnector1">
            <a:avLst/>
          </a:prstGeom>
          <a:ln w="152400">
            <a:solidFill>
              <a:schemeClr val="accent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718303" y="3657600"/>
            <a:ext cx="359479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The contents of each node are </a:t>
            </a:r>
            <a:r>
              <a:rPr lang="en-US" sz="2400" dirty="0">
                <a:solidFill>
                  <a:schemeClr val="accent6">
                    <a:lumMod val="75000"/>
                  </a:schemeClr>
                </a:solidFill>
              </a:rPr>
              <a:t>distributed</a:t>
            </a:r>
            <a:r>
              <a:rPr lang="en-US" sz="2400" dirty="0"/>
              <a:t> to its neighbors</a:t>
            </a:r>
            <a:r>
              <a:rPr lang="el-GR" sz="2400" dirty="0"/>
              <a:t>.</a:t>
            </a:r>
            <a:endParaRPr lang="en-US" sz="2400" dirty="0"/>
          </a:p>
        </p:txBody>
      </p:sp>
      <p:sp>
        <p:nvSpPr>
          <p:cNvPr id="39" name="TextBox 38"/>
          <p:cNvSpPr txBox="1"/>
          <p:nvPr/>
        </p:nvSpPr>
        <p:spPr>
          <a:xfrm>
            <a:off x="703818" y="1931326"/>
            <a:ext cx="359479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The edges act like pipes that </a:t>
            </a:r>
            <a:r>
              <a:rPr lang="en-US" sz="2400" dirty="0">
                <a:solidFill>
                  <a:schemeClr val="accent6">
                    <a:lumMod val="75000"/>
                  </a:schemeClr>
                </a:solidFill>
              </a:rPr>
              <a:t>transfer</a:t>
            </a:r>
            <a:r>
              <a:rPr lang="en-US" sz="2400" dirty="0"/>
              <a:t> liquid between nodes. 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D5D7652F-083F-4745-8ABB-D7FDCCA4D068}"/>
              </a:ext>
            </a:extLst>
          </p:cNvPr>
          <p:cNvSpPr txBox="1"/>
          <p:nvPr/>
        </p:nvSpPr>
        <p:spPr>
          <a:xfrm>
            <a:off x="703818" y="529567"/>
            <a:ext cx="557716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spc="-1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The PageRank algorithm</a:t>
            </a:r>
          </a:p>
        </p:txBody>
      </p:sp>
    </p:spTree>
    <p:extLst>
      <p:ext uri="{BB962C8B-B14F-4D97-AF65-F5344CB8AC3E}">
        <p14:creationId xmlns:p14="http://schemas.microsoft.com/office/powerpoint/2010/main" val="1861533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Freeform 34"/>
          <p:cNvSpPr/>
          <p:nvPr/>
        </p:nvSpPr>
        <p:spPr>
          <a:xfrm>
            <a:off x="9628560" y="2102006"/>
            <a:ext cx="794601" cy="199326"/>
          </a:xfrm>
          <a:custGeom>
            <a:avLst/>
            <a:gdLst>
              <a:gd name="connsiteX0" fmla="*/ 0 w 1678283"/>
              <a:gd name="connsiteY0" fmla="*/ 130665 h 763262"/>
              <a:gd name="connsiteX1" fmla="*/ 217714 w 1678283"/>
              <a:gd name="connsiteY1" fmla="*/ 54465 h 763262"/>
              <a:gd name="connsiteX2" fmla="*/ 522514 w 1678283"/>
              <a:gd name="connsiteY2" fmla="*/ 108894 h 763262"/>
              <a:gd name="connsiteX3" fmla="*/ 838200 w 1678283"/>
              <a:gd name="connsiteY3" fmla="*/ 87122 h 763262"/>
              <a:gd name="connsiteX4" fmla="*/ 1197428 w 1678283"/>
              <a:gd name="connsiteY4" fmla="*/ 37 h 763262"/>
              <a:gd name="connsiteX5" fmla="*/ 1469571 w 1678283"/>
              <a:gd name="connsiteY5" fmla="*/ 76237 h 763262"/>
              <a:gd name="connsiteX6" fmla="*/ 1676400 w 1678283"/>
              <a:gd name="connsiteY6" fmla="*/ 76237 h 763262"/>
              <a:gd name="connsiteX7" fmla="*/ 1567543 w 1678283"/>
              <a:gd name="connsiteY7" fmla="*/ 272180 h 763262"/>
              <a:gd name="connsiteX8" fmla="*/ 1491343 w 1678283"/>
              <a:gd name="connsiteY8" fmla="*/ 424580 h 763262"/>
              <a:gd name="connsiteX9" fmla="*/ 1251857 w 1678283"/>
              <a:gd name="connsiteY9" fmla="*/ 631408 h 763262"/>
              <a:gd name="connsiteX10" fmla="*/ 1066800 w 1678283"/>
              <a:gd name="connsiteY10" fmla="*/ 718494 h 763262"/>
              <a:gd name="connsiteX11" fmla="*/ 827314 w 1678283"/>
              <a:gd name="connsiteY11" fmla="*/ 762037 h 763262"/>
              <a:gd name="connsiteX12" fmla="*/ 544285 w 1678283"/>
              <a:gd name="connsiteY12" fmla="*/ 740265 h 763262"/>
              <a:gd name="connsiteX13" fmla="*/ 326571 w 1678283"/>
              <a:gd name="connsiteY13" fmla="*/ 631408 h 763262"/>
              <a:gd name="connsiteX14" fmla="*/ 174171 w 1678283"/>
              <a:gd name="connsiteY14" fmla="*/ 468122 h 763262"/>
              <a:gd name="connsiteX15" fmla="*/ 65314 w 1678283"/>
              <a:gd name="connsiteY15" fmla="*/ 315722 h 763262"/>
              <a:gd name="connsiteX0" fmla="*/ 0 w 1678283"/>
              <a:gd name="connsiteY0" fmla="*/ 130665 h 763262"/>
              <a:gd name="connsiteX1" fmla="*/ 217714 w 1678283"/>
              <a:gd name="connsiteY1" fmla="*/ 54465 h 763262"/>
              <a:gd name="connsiteX2" fmla="*/ 522514 w 1678283"/>
              <a:gd name="connsiteY2" fmla="*/ 108894 h 763262"/>
              <a:gd name="connsiteX3" fmla="*/ 838200 w 1678283"/>
              <a:gd name="connsiteY3" fmla="*/ 87122 h 763262"/>
              <a:gd name="connsiteX4" fmla="*/ 1197428 w 1678283"/>
              <a:gd name="connsiteY4" fmla="*/ 37 h 763262"/>
              <a:gd name="connsiteX5" fmla="*/ 1469571 w 1678283"/>
              <a:gd name="connsiteY5" fmla="*/ 76237 h 763262"/>
              <a:gd name="connsiteX6" fmla="*/ 1676400 w 1678283"/>
              <a:gd name="connsiteY6" fmla="*/ 76237 h 763262"/>
              <a:gd name="connsiteX7" fmla="*/ 1567543 w 1678283"/>
              <a:gd name="connsiteY7" fmla="*/ 293951 h 763262"/>
              <a:gd name="connsiteX8" fmla="*/ 1491343 w 1678283"/>
              <a:gd name="connsiteY8" fmla="*/ 424580 h 763262"/>
              <a:gd name="connsiteX9" fmla="*/ 1251857 w 1678283"/>
              <a:gd name="connsiteY9" fmla="*/ 631408 h 763262"/>
              <a:gd name="connsiteX10" fmla="*/ 1066800 w 1678283"/>
              <a:gd name="connsiteY10" fmla="*/ 718494 h 763262"/>
              <a:gd name="connsiteX11" fmla="*/ 827314 w 1678283"/>
              <a:gd name="connsiteY11" fmla="*/ 762037 h 763262"/>
              <a:gd name="connsiteX12" fmla="*/ 544285 w 1678283"/>
              <a:gd name="connsiteY12" fmla="*/ 740265 h 763262"/>
              <a:gd name="connsiteX13" fmla="*/ 326571 w 1678283"/>
              <a:gd name="connsiteY13" fmla="*/ 631408 h 763262"/>
              <a:gd name="connsiteX14" fmla="*/ 174171 w 1678283"/>
              <a:gd name="connsiteY14" fmla="*/ 468122 h 763262"/>
              <a:gd name="connsiteX15" fmla="*/ 65314 w 1678283"/>
              <a:gd name="connsiteY15" fmla="*/ 315722 h 763262"/>
              <a:gd name="connsiteX0" fmla="*/ 0 w 1635710"/>
              <a:gd name="connsiteY0" fmla="*/ 130665 h 763262"/>
              <a:gd name="connsiteX1" fmla="*/ 217714 w 1635710"/>
              <a:gd name="connsiteY1" fmla="*/ 54465 h 763262"/>
              <a:gd name="connsiteX2" fmla="*/ 522514 w 1635710"/>
              <a:gd name="connsiteY2" fmla="*/ 108894 h 763262"/>
              <a:gd name="connsiteX3" fmla="*/ 838200 w 1635710"/>
              <a:gd name="connsiteY3" fmla="*/ 87122 h 763262"/>
              <a:gd name="connsiteX4" fmla="*/ 1197428 w 1635710"/>
              <a:gd name="connsiteY4" fmla="*/ 37 h 763262"/>
              <a:gd name="connsiteX5" fmla="*/ 1469571 w 1635710"/>
              <a:gd name="connsiteY5" fmla="*/ 76237 h 763262"/>
              <a:gd name="connsiteX6" fmla="*/ 1632857 w 1635710"/>
              <a:gd name="connsiteY6" fmla="*/ 76237 h 763262"/>
              <a:gd name="connsiteX7" fmla="*/ 1567543 w 1635710"/>
              <a:gd name="connsiteY7" fmla="*/ 293951 h 763262"/>
              <a:gd name="connsiteX8" fmla="*/ 1491343 w 1635710"/>
              <a:gd name="connsiteY8" fmla="*/ 424580 h 763262"/>
              <a:gd name="connsiteX9" fmla="*/ 1251857 w 1635710"/>
              <a:gd name="connsiteY9" fmla="*/ 631408 h 763262"/>
              <a:gd name="connsiteX10" fmla="*/ 1066800 w 1635710"/>
              <a:gd name="connsiteY10" fmla="*/ 718494 h 763262"/>
              <a:gd name="connsiteX11" fmla="*/ 827314 w 1635710"/>
              <a:gd name="connsiteY11" fmla="*/ 762037 h 763262"/>
              <a:gd name="connsiteX12" fmla="*/ 544285 w 1635710"/>
              <a:gd name="connsiteY12" fmla="*/ 740265 h 763262"/>
              <a:gd name="connsiteX13" fmla="*/ 326571 w 1635710"/>
              <a:gd name="connsiteY13" fmla="*/ 631408 h 763262"/>
              <a:gd name="connsiteX14" fmla="*/ 174171 w 1635710"/>
              <a:gd name="connsiteY14" fmla="*/ 468122 h 763262"/>
              <a:gd name="connsiteX15" fmla="*/ 65314 w 1635710"/>
              <a:gd name="connsiteY15" fmla="*/ 315722 h 763262"/>
              <a:gd name="connsiteX0" fmla="*/ 0 w 1635710"/>
              <a:gd name="connsiteY0" fmla="*/ 130665 h 763262"/>
              <a:gd name="connsiteX1" fmla="*/ 217714 w 1635710"/>
              <a:gd name="connsiteY1" fmla="*/ 54465 h 763262"/>
              <a:gd name="connsiteX2" fmla="*/ 522514 w 1635710"/>
              <a:gd name="connsiteY2" fmla="*/ 108894 h 763262"/>
              <a:gd name="connsiteX3" fmla="*/ 838200 w 1635710"/>
              <a:gd name="connsiteY3" fmla="*/ 87122 h 763262"/>
              <a:gd name="connsiteX4" fmla="*/ 1197428 w 1635710"/>
              <a:gd name="connsiteY4" fmla="*/ 37 h 763262"/>
              <a:gd name="connsiteX5" fmla="*/ 1469571 w 1635710"/>
              <a:gd name="connsiteY5" fmla="*/ 76237 h 763262"/>
              <a:gd name="connsiteX6" fmla="*/ 1632857 w 1635710"/>
              <a:gd name="connsiteY6" fmla="*/ 76237 h 763262"/>
              <a:gd name="connsiteX7" fmla="*/ 1567543 w 1635710"/>
              <a:gd name="connsiteY7" fmla="*/ 293951 h 763262"/>
              <a:gd name="connsiteX8" fmla="*/ 1491343 w 1635710"/>
              <a:gd name="connsiteY8" fmla="*/ 424580 h 763262"/>
              <a:gd name="connsiteX9" fmla="*/ 1338943 w 1635710"/>
              <a:gd name="connsiteY9" fmla="*/ 576980 h 763262"/>
              <a:gd name="connsiteX10" fmla="*/ 1066800 w 1635710"/>
              <a:gd name="connsiteY10" fmla="*/ 718494 h 763262"/>
              <a:gd name="connsiteX11" fmla="*/ 827314 w 1635710"/>
              <a:gd name="connsiteY11" fmla="*/ 762037 h 763262"/>
              <a:gd name="connsiteX12" fmla="*/ 544285 w 1635710"/>
              <a:gd name="connsiteY12" fmla="*/ 740265 h 763262"/>
              <a:gd name="connsiteX13" fmla="*/ 326571 w 1635710"/>
              <a:gd name="connsiteY13" fmla="*/ 631408 h 763262"/>
              <a:gd name="connsiteX14" fmla="*/ 174171 w 1635710"/>
              <a:gd name="connsiteY14" fmla="*/ 468122 h 763262"/>
              <a:gd name="connsiteX15" fmla="*/ 65314 w 1635710"/>
              <a:gd name="connsiteY15" fmla="*/ 315722 h 763262"/>
              <a:gd name="connsiteX0" fmla="*/ 0 w 1635710"/>
              <a:gd name="connsiteY0" fmla="*/ 130665 h 762208"/>
              <a:gd name="connsiteX1" fmla="*/ 217714 w 1635710"/>
              <a:gd name="connsiteY1" fmla="*/ 54465 h 762208"/>
              <a:gd name="connsiteX2" fmla="*/ 522514 w 1635710"/>
              <a:gd name="connsiteY2" fmla="*/ 108894 h 762208"/>
              <a:gd name="connsiteX3" fmla="*/ 838200 w 1635710"/>
              <a:gd name="connsiteY3" fmla="*/ 87122 h 762208"/>
              <a:gd name="connsiteX4" fmla="*/ 1197428 w 1635710"/>
              <a:gd name="connsiteY4" fmla="*/ 37 h 762208"/>
              <a:gd name="connsiteX5" fmla="*/ 1469571 w 1635710"/>
              <a:gd name="connsiteY5" fmla="*/ 76237 h 762208"/>
              <a:gd name="connsiteX6" fmla="*/ 1632857 w 1635710"/>
              <a:gd name="connsiteY6" fmla="*/ 76237 h 762208"/>
              <a:gd name="connsiteX7" fmla="*/ 1567543 w 1635710"/>
              <a:gd name="connsiteY7" fmla="*/ 293951 h 762208"/>
              <a:gd name="connsiteX8" fmla="*/ 1491343 w 1635710"/>
              <a:gd name="connsiteY8" fmla="*/ 424580 h 762208"/>
              <a:gd name="connsiteX9" fmla="*/ 1338943 w 1635710"/>
              <a:gd name="connsiteY9" fmla="*/ 576980 h 762208"/>
              <a:gd name="connsiteX10" fmla="*/ 1066800 w 1635710"/>
              <a:gd name="connsiteY10" fmla="*/ 718494 h 762208"/>
              <a:gd name="connsiteX11" fmla="*/ 827314 w 1635710"/>
              <a:gd name="connsiteY11" fmla="*/ 762037 h 762208"/>
              <a:gd name="connsiteX12" fmla="*/ 555171 w 1635710"/>
              <a:gd name="connsiteY12" fmla="*/ 729379 h 762208"/>
              <a:gd name="connsiteX13" fmla="*/ 326571 w 1635710"/>
              <a:gd name="connsiteY13" fmla="*/ 631408 h 762208"/>
              <a:gd name="connsiteX14" fmla="*/ 174171 w 1635710"/>
              <a:gd name="connsiteY14" fmla="*/ 468122 h 762208"/>
              <a:gd name="connsiteX15" fmla="*/ 65314 w 1635710"/>
              <a:gd name="connsiteY15" fmla="*/ 315722 h 762208"/>
              <a:gd name="connsiteX0" fmla="*/ 0 w 1635710"/>
              <a:gd name="connsiteY0" fmla="*/ 130665 h 762350"/>
              <a:gd name="connsiteX1" fmla="*/ 217714 w 1635710"/>
              <a:gd name="connsiteY1" fmla="*/ 54465 h 762350"/>
              <a:gd name="connsiteX2" fmla="*/ 522514 w 1635710"/>
              <a:gd name="connsiteY2" fmla="*/ 108894 h 762350"/>
              <a:gd name="connsiteX3" fmla="*/ 838200 w 1635710"/>
              <a:gd name="connsiteY3" fmla="*/ 87122 h 762350"/>
              <a:gd name="connsiteX4" fmla="*/ 1197428 w 1635710"/>
              <a:gd name="connsiteY4" fmla="*/ 37 h 762350"/>
              <a:gd name="connsiteX5" fmla="*/ 1469571 w 1635710"/>
              <a:gd name="connsiteY5" fmla="*/ 76237 h 762350"/>
              <a:gd name="connsiteX6" fmla="*/ 1632857 w 1635710"/>
              <a:gd name="connsiteY6" fmla="*/ 76237 h 762350"/>
              <a:gd name="connsiteX7" fmla="*/ 1567543 w 1635710"/>
              <a:gd name="connsiteY7" fmla="*/ 293951 h 762350"/>
              <a:gd name="connsiteX8" fmla="*/ 1491343 w 1635710"/>
              <a:gd name="connsiteY8" fmla="*/ 424580 h 762350"/>
              <a:gd name="connsiteX9" fmla="*/ 1338943 w 1635710"/>
              <a:gd name="connsiteY9" fmla="*/ 576980 h 762350"/>
              <a:gd name="connsiteX10" fmla="*/ 1066800 w 1635710"/>
              <a:gd name="connsiteY10" fmla="*/ 718494 h 762350"/>
              <a:gd name="connsiteX11" fmla="*/ 827314 w 1635710"/>
              <a:gd name="connsiteY11" fmla="*/ 762037 h 762350"/>
              <a:gd name="connsiteX12" fmla="*/ 555171 w 1635710"/>
              <a:gd name="connsiteY12" fmla="*/ 729379 h 762350"/>
              <a:gd name="connsiteX13" fmla="*/ 348343 w 1635710"/>
              <a:gd name="connsiteY13" fmla="*/ 587865 h 762350"/>
              <a:gd name="connsiteX14" fmla="*/ 174171 w 1635710"/>
              <a:gd name="connsiteY14" fmla="*/ 468122 h 762350"/>
              <a:gd name="connsiteX15" fmla="*/ 65314 w 1635710"/>
              <a:gd name="connsiteY15" fmla="*/ 315722 h 762350"/>
              <a:gd name="connsiteX0" fmla="*/ 0 w 1635710"/>
              <a:gd name="connsiteY0" fmla="*/ 130665 h 762350"/>
              <a:gd name="connsiteX1" fmla="*/ 217714 w 1635710"/>
              <a:gd name="connsiteY1" fmla="*/ 54465 h 762350"/>
              <a:gd name="connsiteX2" fmla="*/ 522514 w 1635710"/>
              <a:gd name="connsiteY2" fmla="*/ 108894 h 762350"/>
              <a:gd name="connsiteX3" fmla="*/ 838200 w 1635710"/>
              <a:gd name="connsiteY3" fmla="*/ 87122 h 762350"/>
              <a:gd name="connsiteX4" fmla="*/ 1197428 w 1635710"/>
              <a:gd name="connsiteY4" fmla="*/ 37 h 762350"/>
              <a:gd name="connsiteX5" fmla="*/ 1469571 w 1635710"/>
              <a:gd name="connsiteY5" fmla="*/ 76237 h 762350"/>
              <a:gd name="connsiteX6" fmla="*/ 1632857 w 1635710"/>
              <a:gd name="connsiteY6" fmla="*/ 76237 h 762350"/>
              <a:gd name="connsiteX7" fmla="*/ 1567543 w 1635710"/>
              <a:gd name="connsiteY7" fmla="*/ 293951 h 762350"/>
              <a:gd name="connsiteX8" fmla="*/ 1491343 w 1635710"/>
              <a:gd name="connsiteY8" fmla="*/ 424580 h 762350"/>
              <a:gd name="connsiteX9" fmla="*/ 1338943 w 1635710"/>
              <a:gd name="connsiteY9" fmla="*/ 576980 h 762350"/>
              <a:gd name="connsiteX10" fmla="*/ 1066800 w 1635710"/>
              <a:gd name="connsiteY10" fmla="*/ 718494 h 762350"/>
              <a:gd name="connsiteX11" fmla="*/ 827314 w 1635710"/>
              <a:gd name="connsiteY11" fmla="*/ 762037 h 762350"/>
              <a:gd name="connsiteX12" fmla="*/ 555171 w 1635710"/>
              <a:gd name="connsiteY12" fmla="*/ 729379 h 762350"/>
              <a:gd name="connsiteX13" fmla="*/ 348343 w 1635710"/>
              <a:gd name="connsiteY13" fmla="*/ 587865 h 762350"/>
              <a:gd name="connsiteX14" fmla="*/ 206828 w 1635710"/>
              <a:gd name="connsiteY14" fmla="*/ 446350 h 762350"/>
              <a:gd name="connsiteX15" fmla="*/ 65314 w 1635710"/>
              <a:gd name="connsiteY15" fmla="*/ 315722 h 762350"/>
              <a:gd name="connsiteX0" fmla="*/ 0 w 1635710"/>
              <a:gd name="connsiteY0" fmla="*/ 130665 h 762350"/>
              <a:gd name="connsiteX1" fmla="*/ 217714 w 1635710"/>
              <a:gd name="connsiteY1" fmla="*/ 54465 h 762350"/>
              <a:gd name="connsiteX2" fmla="*/ 522514 w 1635710"/>
              <a:gd name="connsiteY2" fmla="*/ 108894 h 762350"/>
              <a:gd name="connsiteX3" fmla="*/ 838200 w 1635710"/>
              <a:gd name="connsiteY3" fmla="*/ 87122 h 762350"/>
              <a:gd name="connsiteX4" fmla="*/ 1197428 w 1635710"/>
              <a:gd name="connsiteY4" fmla="*/ 37 h 762350"/>
              <a:gd name="connsiteX5" fmla="*/ 1469571 w 1635710"/>
              <a:gd name="connsiteY5" fmla="*/ 76237 h 762350"/>
              <a:gd name="connsiteX6" fmla="*/ 1632857 w 1635710"/>
              <a:gd name="connsiteY6" fmla="*/ 76237 h 762350"/>
              <a:gd name="connsiteX7" fmla="*/ 1567543 w 1635710"/>
              <a:gd name="connsiteY7" fmla="*/ 293951 h 762350"/>
              <a:gd name="connsiteX8" fmla="*/ 1491343 w 1635710"/>
              <a:gd name="connsiteY8" fmla="*/ 424580 h 762350"/>
              <a:gd name="connsiteX9" fmla="*/ 1338943 w 1635710"/>
              <a:gd name="connsiteY9" fmla="*/ 576980 h 762350"/>
              <a:gd name="connsiteX10" fmla="*/ 1066800 w 1635710"/>
              <a:gd name="connsiteY10" fmla="*/ 718494 h 762350"/>
              <a:gd name="connsiteX11" fmla="*/ 827314 w 1635710"/>
              <a:gd name="connsiteY11" fmla="*/ 762037 h 762350"/>
              <a:gd name="connsiteX12" fmla="*/ 555171 w 1635710"/>
              <a:gd name="connsiteY12" fmla="*/ 729379 h 762350"/>
              <a:gd name="connsiteX13" fmla="*/ 348343 w 1635710"/>
              <a:gd name="connsiteY13" fmla="*/ 587865 h 762350"/>
              <a:gd name="connsiteX14" fmla="*/ 206828 w 1635710"/>
              <a:gd name="connsiteY14" fmla="*/ 446350 h 762350"/>
              <a:gd name="connsiteX15" fmla="*/ 87086 w 1635710"/>
              <a:gd name="connsiteY15" fmla="*/ 304837 h 762350"/>
              <a:gd name="connsiteX0" fmla="*/ 0 w 1613939"/>
              <a:gd name="connsiteY0" fmla="*/ 119779 h 762350"/>
              <a:gd name="connsiteX1" fmla="*/ 195943 w 1613939"/>
              <a:gd name="connsiteY1" fmla="*/ 54465 h 762350"/>
              <a:gd name="connsiteX2" fmla="*/ 500743 w 1613939"/>
              <a:gd name="connsiteY2" fmla="*/ 108894 h 762350"/>
              <a:gd name="connsiteX3" fmla="*/ 816429 w 1613939"/>
              <a:gd name="connsiteY3" fmla="*/ 87122 h 762350"/>
              <a:gd name="connsiteX4" fmla="*/ 1175657 w 1613939"/>
              <a:gd name="connsiteY4" fmla="*/ 37 h 762350"/>
              <a:gd name="connsiteX5" fmla="*/ 1447800 w 1613939"/>
              <a:gd name="connsiteY5" fmla="*/ 76237 h 762350"/>
              <a:gd name="connsiteX6" fmla="*/ 1611086 w 1613939"/>
              <a:gd name="connsiteY6" fmla="*/ 76237 h 762350"/>
              <a:gd name="connsiteX7" fmla="*/ 1545772 w 1613939"/>
              <a:gd name="connsiteY7" fmla="*/ 293951 h 762350"/>
              <a:gd name="connsiteX8" fmla="*/ 1469572 w 1613939"/>
              <a:gd name="connsiteY8" fmla="*/ 424580 h 762350"/>
              <a:gd name="connsiteX9" fmla="*/ 1317172 w 1613939"/>
              <a:gd name="connsiteY9" fmla="*/ 576980 h 762350"/>
              <a:gd name="connsiteX10" fmla="*/ 1045029 w 1613939"/>
              <a:gd name="connsiteY10" fmla="*/ 718494 h 762350"/>
              <a:gd name="connsiteX11" fmla="*/ 805543 w 1613939"/>
              <a:gd name="connsiteY11" fmla="*/ 762037 h 762350"/>
              <a:gd name="connsiteX12" fmla="*/ 533400 w 1613939"/>
              <a:gd name="connsiteY12" fmla="*/ 729379 h 762350"/>
              <a:gd name="connsiteX13" fmla="*/ 326572 w 1613939"/>
              <a:gd name="connsiteY13" fmla="*/ 587865 h 762350"/>
              <a:gd name="connsiteX14" fmla="*/ 185057 w 1613939"/>
              <a:gd name="connsiteY14" fmla="*/ 446350 h 762350"/>
              <a:gd name="connsiteX15" fmla="*/ 65315 w 1613939"/>
              <a:gd name="connsiteY15" fmla="*/ 304837 h 762350"/>
              <a:gd name="connsiteX0" fmla="*/ 0 w 1613939"/>
              <a:gd name="connsiteY0" fmla="*/ 119779 h 762350"/>
              <a:gd name="connsiteX1" fmla="*/ 195943 w 1613939"/>
              <a:gd name="connsiteY1" fmla="*/ 54465 h 762350"/>
              <a:gd name="connsiteX2" fmla="*/ 500743 w 1613939"/>
              <a:gd name="connsiteY2" fmla="*/ 108894 h 762350"/>
              <a:gd name="connsiteX3" fmla="*/ 816429 w 1613939"/>
              <a:gd name="connsiteY3" fmla="*/ 87122 h 762350"/>
              <a:gd name="connsiteX4" fmla="*/ 1175657 w 1613939"/>
              <a:gd name="connsiteY4" fmla="*/ 37 h 762350"/>
              <a:gd name="connsiteX5" fmla="*/ 1447800 w 1613939"/>
              <a:gd name="connsiteY5" fmla="*/ 76237 h 762350"/>
              <a:gd name="connsiteX6" fmla="*/ 1611086 w 1613939"/>
              <a:gd name="connsiteY6" fmla="*/ 76237 h 762350"/>
              <a:gd name="connsiteX7" fmla="*/ 1545772 w 1613939"/>
              <a:gd name="connsiteY7" fmla="*/ 293951 h 762350"/>
              <a:gd name="connsiteX8" fmla="*/ 1469572 w 1613939"/>
              <a:gd name="connsiteY8" fmla="*/ 424580 h 762350"/>
              <a:gd name="connsiteX9" fmla="*/ 1317172 w 1613939"/>
              <a:gd name="connsiteY9" fmla="*/ 576980 h 762350"/>
              <a:gd name="connsiteX10" fmla="*/ 1045029 w 1613939"/>
              <a:gd name="connsiteY10" fmla="*/ 718494 h 762350"/>
              <a:gd name="connsiteX11" fmla="*/ 805543 w 1613939"/>
              <a:gd name="connsiteY11" fmla="*/ 762037 h 762350"/>
              <a:gd name="connsiteX12" fmla="*/ 533400 w 1613939"/>
              <a:gd name="connsiteY12" fmla="*/ 729379 h 762350"/>
              <a:gd name="connsiteX13" fmla="*/ 326572 w 1613939"/>
              <a:gd name="connsiteY13" fmla="*/ 587865 h 762350"/>
              <a:gd name="connsiteX14" fmla="*/ 152400 w 1613939"/>
              <a:gd name="connsiteY14" fmla="*/ 468122 h 762350"/>
              <a:gd name="connsiteX15" fmla="*/ 65315 w 1613939"/>
              <a:gd name="connsiteY15" fmla="*/ 304837 h 762350"/>
              <a:gd name="connsiteX0" fmla="*/ 0 w 1613939"/>
              <a:gd name="connsiteY0" fmla="*/ 119779 h 762260"/>
              <a:gd name="connsiteX1" fmla="*/ 195943 w 1613939"/>
              <a:gd name="connsiteY1" fmla="*/ 54465 h 762260"/>
              <a:gd name="connsiteX2" fmla="*/ 500743 w 1613939"/>
              <a:gd name="connsiteY2" fmla="*/ 108894 h 762260"/>
              <a:gd name="connsiteX3" fmla="*/ 816429 w 1613939"/>
              <a:gd name="connsiteY3" fmla="*/ 87122 h 762260"/>
              <a:gd name="connsiteX4" fmla="*/ 1175657 w 1613939"/>
              <a:gd name="connsiteY4" fmla="*/ 37 h 762260"/>
              <a:gd name="connsiteX5" fmla="*/ 1447800 w 1613939"/>
              <a:gd name="connsiteY5" fmla="*/ 76237 h 762260"/>
              <a:gd name="connsiteX6" fmla="*/ 1611086 w 1613939"/>
              <a:gd name="connsiteY6" fmla="*/ 76237 h 762260"/>
              <a:gd name="connsiteX7" fmla="*/ 1545772 w 1613939"/>
              <a:gd name="connsiteY7" fmla="*/ 293951 h 762260"/>
              <a:gd name="connsiteX8" fmla="*/ 1469572 w 1613939"/>
              <a:gd name="connsiteY8" fmla="*/ 424580 h 762260"/>
              <a:gd name="connsiteX9" fmla="*/ 1317172 w 1613939"/>
              <a:gd name="connsiteY9" fmla="*/ 576980 h 762260"/>
              <a:gd name="connsiteX10" fmla="*/ 1045029 w 1613939"/>
              <a:gd name="connsiteY10" fmla="*/ 718494 h 762260"/>
              <a:gd name="connsiteX11" fmla="*/ 805543 w 1613939"/>
              <a:gd name="connsiteY11" fmla="*/ 762037 h 762260"/>
              <a:gd name="connsiteX12" fmla="*/ 533400 w 1613939"/>
              <a:gd name="connsiteY12" fmla="*/ 729379 h 762260"/>
              <a:gd name="connsiteX13" fmla="*/ 326572 w 1613939"/>
              <a:gd name="connsiteY13" fmla="*/ 609636 h 762260"/>
              <a:gd name="connsiteX14" fmla="*/ 152400 w 1613939"/>
              <a:gd name="connsiteY14" fmla="*/ 468122 h 762260"/>
              <a:gd name="connsiteX15" fmla="*/ 65315 w 1613939"/>
              <a:gd name="connsiteY15" fmla="*/ 304837 h 762260"/>
              <a:gd name="connsiteX0" fmla="*/ 0 w 1613939"/>
              <a:gd name="connsiteY0" fmla="*/ 119779 h 762260"/>
              <a:gd name="connsiteX1" fmla="*/ 195943 w 1613939"/>
              <a:gd name="connsiteY1" fmla="*/ 54465 h 762260"/>
              <a:gd name="connsiteX2" fmla="*/ 500743 w 1613939"/>
              <a:gd name="connsiteY2" fmla="*/ 108894 h 762260"/>
              <a:gd name="connsiteX3" fmla="*/ 816429 w 1613939"/>
              <a:gd name="connsiteY3" fmla="*/ 87122 h 762260"/>
              <a:gd name="connsiteX4" fmla="*/ 1175657 w 1613939"/>
              <a:gd name="connsiteY4" fmla="*/ 37 h 762260"/>
              <a:gd name="connsiteX5" fmla="*/ 1447800 w 1613939"/>
              <a:gd name="connsiteY5" fmla="*/ 76237 h 762260"/>
              <a:gd name="connsiteX6" fmla="*/ 1611086 w 1613939"/>
              <a:gd name="connsiteY6" fmla="*/ 76237 h 762260"/>
              <a:gd name="connsiteX7" fmla="*/ 1545772 w 1613939"/>
              <a:gd name="connsiteY7" fmla="*/ 293951 h 762260"/>
              <a:gd name="connsiteX8" fmla="*/ 1469572 w 1613939"/>
              <a:gd name="connsiteY8" fmla="*/ 424580 h 762260"/>
              <a:gd name="connsiteX9" fmla="*/ 1317172 w 1613939"/>
              <a:gd name="connsiteY9" fmla="*/ 576980 h 762260"/>
              <a:gd name="connsiteX10" fmla="*/ 1045029 w 1613939"/>
              <a:gd name="connsiteY10" fmla="*/ 718494 h 762260"/>
              <a:gd name="connsiteX11" fmla="*/ 805543 w 1613939"/>
              <a:gd name="connsiteY11" fmla="*/ 762037 h 762260"/>
              <a:gd name="connsiteX12" fmla="*/ 533400 w 1613939"/>
              <a:gd name="connsiteY12" fmla="*/ 729379 h 762260"/>
              <a:gd name="connsiteX13" fmla="*/ 326572 w 1613939"/>
              <a:gd name="connsiteY13" fmla="*/ 609636 h 762260"/>
              <a:gd name="connsiteX14" fmla="*/ 152400 w 1613939"/>
              <a:gd name="connsiteY14" fmla="*/ 468122 h 762260"/>
              <a:gd name="connsiteX15" fmla="*/ 21772 w 1613939"/>
              <a:gd name="connsiteY15" fmla="*/ 315722 h 762260"/>
              <a:gd name="connsiteX0" fmla="*/ 0 w 1668367"/>
              <a:gd name="connsiteY0" fmla="*/ 108893 h 762260"/>
              <a:gd name="connsiteX1" fmla="*/ 250371 w 1668367"/>
              <a:gd name="connsiteY1" fmla="*/ 54465 h 762260"/>
              <a:gd name="connsiteX2" fmla="*/ 555171 w 1668367"/>
              <a:gd name="connsiteY2" fmla="*/ 108894 h 762260"/>
              <a:gd name="connsiteX3" fmla="*/ 870857 w 1668367"/>
              <a:gd name="connsiteY3" fmla="*/ 87122 h 762260"/>
              <a:gd name="connsiteX4" fmla="*/ 1230085 w 1668367"/>
              <a:gd name="connsiteY4" fmla="*/ 37 h 762260"/>
              <a:gd name="connsiteX5" fmla="*/ 1502228 w 1668367"/>
              <a:gd name="connsiteY5" fmla="*/ 76237 h 762260"/>
              <a:gd name="connsiteX6" fmla="*/ 1665514 w 1668367"/>
              <a:gd name="connsiteY6" fmla="*/ 76237 h 762260"/>
              <a:gd name="connsiteX7" fmla="*/ 1600200 w 1668367"/>
              <a:gd name="connsiteY7" fmla="*/ 293951 h 762260"/>
              <a:gd name="connsiteX8" fmla="*/ 1524000 w 1668367"/>
              <a:gd name="connsiteY8" fmla="*/ 424580 h 762260"/>
              <a:gd name="connsiteX9" fmla="*/ 1371600 w 1668367"/>
              <a:gd name="connsiteY9" fmla="*/ 576980 h 762260"/>
              <a:gd name="connsiteX10" fmla="*/ 1099457 w 1668367"/>
              <a:gd name="connsiteY10" fmla="*/ 718494 h 762260"/>
              <a:gd name="connsiteX11" fmla="*/ 859971 w 1668367"/>
              <a:gd name="connsiteY11" fmla="*/ 762037 h 762260"/>
              <a:gd name="connsiteX12" fmla="*/ 587828 w 1668367"/>
              <a:gd name="connsiteY12" fmla="*/ 729379 h 762260"/>
              <a:gd name="connsiteX13" fmla="*/ 381000 w 1668367"/>
              <a:gd name="connsiteY13" fmla="*/ 609636 h 762260"/>
              <a:gd name="connsiteX14" fmla="*/ 206828 w 1668367"/>
              <a:gd name="connsiteY14" fmla="*/ 468122 h 762260"/>
              <a:gd name="connsiteX15" fmla="*/ 76200 w 1668367"/>
              <a:gd name="connsiteY15" fmla="*/ 315722 h 762260"/>
              <a:gd name="connsiteX0" fmla="*/ 0 w 1603053"/>
              <a:gd name="connsiteY0" fmla="*/ 108893 h 762260"/>
              <a:gd name="connsiteX1" fmla="*/ 185057 w 1603053"/>
              <a:gd name="connsiteY1" fmla="*/ 54465 h 762260"/>
              <a:gd name="connsiteX2" fmla="*/ 489857 w 1603053"/>
              <a:gd name="connsiteY2" fmla="*/ 108894 h 762260"/>
              <a:gd name="connsiteX3" fmla="*/ 805543 w 1603053"/>
              <a:gd name="connsiteY3" fmla="*/ 87122 h 762260"/>
              <a:gd name="connsiteX4" fmla="*/ 1164771 w 1603053"/>
              <a:gd name="connsiteY4" fmla="*/ 37 h 762260"/>
              <a:gd name="connsiteX5" fmla="*/ 1436914 w 1603053"/>
              <a:gd name="connsiteY5" fmla="*/ 76237 h 762260"/>
              <a:gd name="connsiteX6" fmla="*/ 1600200 w 1603053"/>
              <a:gd name="connsiteY6" fmla="*/ 76237 h 762260"/>
              <a:gd name="connsiteX7" fmla="*/ 1534886 w 1603053"/>
              <a:gd name="connsiteY7" fmla="*/ 293951 h 762260"/>
              <a:gd name="connsiteX8" fmla="*/ 1458686 w 1603053"/>
              <a:gd name="connsiteY8" fmla="*/ 424580 h 762260"/>
              <a:gd name="connsiteX9" fmla="*/ 1306286 w 1603053"/>
              <a:gd name="connsiteY9" fmla="*/ 576980 h 762260"/>
              <a:gd name="connsiteX10" fmla="*/ 1034143 w 1603053"/>
              <a:gd name="connsiteY10" fmla="*/ 718494 h 762260"/>
              <a:gd name="connsiteX11" fmla="*/ 794657 w 1603053"/>
              <a:gd name="connsiteY11" fmla="*/ 762037 h 762260"/>
              <a:gd name="connsiteX12" fmla="*/ 522514 w 1603053"/>
              <a:gd name="connsiteY12" fmla="*/ 729379 h 762260"/>
              <a:gd name="connsiteX13" fmla="*/ 315686 w 1603053"/>
              <a:gd name="connsiteY13" fmla="*/ 609636 h 762260"/>
              <a:gd name="connsiteX14" fmla="*/ 141514 w 1603053"/>
              <a:gd name="connsiteY14" fmla="*/ 468122 h 762260"/>
              <a:gd name="connsiteX15" fmla="*/ 10886 w 1603053"/>
              <a:gd name="connsiteY15" fmla="*/ 315722 h 762260"/>
              <a:gd name="connsiteX0" fmla="*/ 0 w 1657481"/>
              <a:gd name="connsiteY0" fmla="*/ 98007 h 762260"/>
              <a:gd name="connsiteX1" fmla="*/ 239485 w 1657481"/>
              <a:gd name="connsiteY1" fmla="*/ 54465 h 762260"/>
              <a:gd name="connsiteX2" fmla="*/ 544285 w 1657481"/>
              <a:gd name="connsiteY2" fmla="*/ 108894 h 762260"/>
              <a:gd name="connsiteX3" fmla="*/ 859971 w 1657481"/>
              <a:gd name="connsiteY3" fmla="*/ 87122 h 762260"/>
              <a:gd name="connsiteX4" fmla="*/ 1219199 w 1657481"/>
              <a:gd name="connsiteY4" fmla="*/ 37 h 762260"/>
              <a:gd name="connsiteX5" fmla="*/ 1491342 w 1657481"/>
              <a:gd name="connsiteY5" fmla="*/ 76237 h 762260"/>
              <a:gd name="connsiteX6" fmla="*/ 1654628 w 1657481"/>
              <a:gd name="connsiteY6" fmla="*/ 76237 h 762260"/>
              <a:gd name="connsiteX7" fmla="*/ 1589314 w 1657481"/>
              <a:gd name="connsiteY7" fmla="*/ 293951 h 762260"/>
              <a:gd name="connsiteX8" fmla="*/ 1513114 w 1657481"/>
              <a:gd name="connsiteY8" fmla="*/ 424580 h 762260"/>
              <a:gd name="connsiteX9" fmla="*/ 1360714 w 1657481"/>
              <a:gd name="connsiteY9" fmla="*/ 576980 h 762260"/>
              <a:gd name="connsiteX10" fmla="*/ 1088571 w 1657481"/>
              <a:gd name="connsiteY10" fmla="*/ 718494 h 762260"/>
              <a:gd name="connsiteX11" fmla="*/ 849085 w 1657481"/>
              <a:gd name="connsiteY11" fmla="*/ 762037 h 762260"/>
              <a:gd name="connsiteX12" fmla="*/ 576942 w 1657481"/>
              <a:gd name="connsiteY12" fmla="*/ 729379 h 762260"/>
              <a:gd name="connsiteX13" fmla="*/ 370114 w 1657481"/>
              <a:gd name="connsiteY13" fmla="*/ 609636 h 762260"/>
              <a:gd name="connsiteX14" fmla="*/ 195942 w 1657481"/>
              <a:gd name="connsiteY14" fmla="*/ 468122 h 762260"/>
              <a:gd name="connsiteX15" fmla="*/ 65314 w 1657481"/>
              <a:gd name="connsiteY15" fmla="*/ 315722 h 762260"/>
              <a:gd name="connsiteX0" fmla="*/ 0 w 1657481"/>
              <a:gd name="connsiteY0" fmla="*/ 98007 h 762260"/>
              <a:gd name="connsiteX1" fmla="*/ 239485 w 1657481"/>
              <a:gd name="connsiteY1" fmla="*/ 54465 h 762260"/>
              <a:gd name="connsiteX2" fmla="*/ 544285 w 1657481"/>
              <a:gd name="connsiteY2" fmla="*/ 108894 h 762260"/>
              <a:gd name="connsiteX3" fmla="*/ 859971 w 1657481"/>
              <a:gd name="connsiteY3" fmla="*/ 87122 h 762260"/>
              <a:gd name="connsiteX4" fmla="*/ 1219199 w 1657481"/>
              <a:gd name="connsiteY4" fmla="*/ 37 h 762260"/>
              <a:gd name="connsiteX5" fmla="*/ 1491342 w 1657481"/>
              <a:gd name="connsiteY5" fmla="*/ 76237 h 762260"/>
              <a:gd name="connsiteX6" fmla="*/ 1654628 w 1657481"/>
              <a:gd name="connsiteY6" fmla="*/ 76237 h 762260"/>
              <a:gd name="connsiteX7" fmla="*/ 1589314 w 1657481"/>
              <a:gd name="connsiteY7" fmla="*/ 293951 h 762260"/>
              <a:gd name="connsiteX8" fmla="*/ 1513114 w 1657481"/>
              <a:gd name="connsiteY8" fmla="*/ 424580 h 762260"/>
              <a:gd name="connsiteX9" fmla="*/ 1360714 w 1657481"/>
              <a:gd name="connsiteY9" fmla="*/ 576980 h 762260"/>
              <a:gd name="connsiteX10" fmla="*/ 1088571 w 1657481"/>
              <a:gd name="connsiteY10" fmla="*/ 718494 h 762260"/>
              <a:gd name="connsiteX11" fmla="*/ 849085 w 1657481"/>
              <a:gd name="connsiteY11" fmla="*/ 762037 h 762260"/>
              <a:gd name="connsiteX12" fmla="*/ 576942 w 1657481"/>
              <a:gd name="connsiteY12" fmla="*/ 729379 h 762260"/>
              <a:gd name="connsiteX13" fmla="*/ 370114 w 1657481"/>
              <a:gd name="connsiteY13" fmla="*/ 609636 h 762260"/>
              <a:gd name="connsiteX14" fmla="*/ 195942 w 1657481"/>
              <a:gd name="connsiteY14" fmla="*/ 468122 h 762260"/>
              <a:gd name="connsiteX15" fmla="*/ 119743 w 1657481"/>
              <a:gd name="connsiteY15" fmla="*/ 315722 h 762260"/>
              <a:gd name="connsiteX0" fmla="*/ 0 w 1657481"/>
              <a:gd name="connsiteY0" fmla="*/ 98007 h 762260"/>
              <a:gd name="connsiteX1" fmla="*/ 239485 w 1657481"/>
              <a:gd name="connsiteY1" fmla="*/ 54465 h 762260"/>
              <a:gd name="connsiteX2" fmla="*/ 544285 w 1657481"/>
              <a:gd name="connsiteY2" fmla="*/ 108894 h 762260"/>
              <a:gd name="connsiteX3" fmla="*/ 859971 w 1657481"/>
              <a:gd name="connsiteY3" fmla="*/ 87122 h 762260"/>
              <a:gd name="connsiteX4" fmla="*/ 1219199 w 1657481"/>
              <a:gd name="connsiteY4" fmla="*/ 37 h 762260"/>
              <a:gd name="connsiteX5" fmla="*/ 1491342 w 1657481"/>
              <a:gd name="connsiteY5" fmla="*/ 76237 h 762260"/>
              <a:gd name="connsiteX6" fmla="*/ 1654628 w 1657481"/>
              <a:gd name="connsiteY6" fmla="*/ 76237 h 762260"/>
              <a:gd name="connsiteX7" fmla="*/ 1589314 w 1657481"/>
              <a:gd name="connsiteY7" fmla="*/ 293951 h 762260"/>
              <a:gd name="connsiteX8" fmla="*/ 1513114 w 1657481"/>
              <a:gd name="connsiteY8" fmla="*/ 424580 h 762260"/>
              <a:gd name="connsiteX9" fmla="*/ 1360714 w 1657481"/>
              <a:gd name="connsiteY9" fmla="*/ 576980 h 762260"/>
              <a:gd name="connsiteX10" fmla="*/ 1088571 w 1657481"/>
              <a:gd name="connsiteY10" fmla="*/ 718494 h 762260"/>
              <a:gd name="connsiteX11" fmla="*/ 849085 w 1657481"/>
              <a:gd name="connsiteY11" fmla="*/ 762037 h 762260"/>
              <a:gd name="connsiteX12" fmla="*/ 576942 w 1657481"/>
              <a:gd name="connsiteY12" fmla="*/ 729379 h 762260"/>
              <a:gd name="connsiteX13" fmla="*/ 370114 w 1657481"/>
              <a:gd name="connsiteY13" fmla="*/ 609636 h 762260"/>
              <a:gd name="connsiteX14" fmla="*/ 239484 w 1657481"/>
              <a:gd name="connsiteY14" fmla="*/ 468122 h 762260"/>
              <a:gd name="connsiteX15" fmla="*/ 119743 w 1657481"/>
              <a:gd name="connsiteY15" fmla="*/ 315722 h 762260"/>
              <a:gd name="connsiteX0" fmla="*/ 0 w 1657481"/>
              <a:gd name="connsiteY0" fmla="*/ 98007 h 762037"/>
              <a:gd name="connsiteX1" fmla="*/ 239485 w 1657481"/>
              <a:gd name="connsiteY1" fmla="*/ 54465 h 762037"/>
              <a:gd name="connsiteX2" fmla="*/ 544285 w 1657481"/>
              <a:gd name="connsiteY2" fmla="*/ 108894 h 762037"/>
              <a:gd name="connsiteX3" fmla="*/ 859971 w 1657481"/>
              <a:gd name="connsiteY3" fmla="*/ 87122 h 762037"/>
              <a:gd name="connsiteX4" fmla="*/ 1219199 w 1657481"/>
              <a:gd name="connsiteY4" fmla="*/ 37 h 762037"/>
              <a:gd name="connsiteX5" fmla="*/ 1491342 w 1657481"/>
              <a:gd name="connsiteY5" fmla="*/ 76237 h 762037"/>
              <a:gd name="connsiteX6" fmla="*/ 1654628 w 1657481"/>
              <a:gd name="connsiteY6" fmla="*/ 76237 h 762037"/>
              <a:gd name="connsiteX7" fmla="*/ 1589314 w 1657481"/>
              <a:gd name="connsiteY7" fmla="*/ 293951 h 762037"/>
              <a:gd name="connsiteX8" fmla="*/ 1513114 w 1657481"/>
              <a:gd name="connsiteY8" fmla="*/ 424580 h 762037"/>
              <a:gd name="connsiteX9" fmla="*/ 1360714 w 1657481"/>
              <a:gd name="connsiteY9" fmla="*/ 576980 h 762037"/>
              <a:gd name="connsiteX10" fmla="*/ 1088571 w 1657481"/>
              <a:gd name="connsiteY10" fmla="*/ 718494 h 762037"/>
              <a:gd name="connsiteX11" fmla="*/ 849085 w 1657481"/>
              <a:gd name="connsiteY11" fmla="*/ 762037 h 762037"/>
              <a:gd name="connsiteX12" fmla="*/ 555170 w 1657481"/>
              <a:gd name="connsiteY12" fmla="*/ 718494 h 762037"/>
              <a:gd name="connsiteX13" fmla="*/ 370114 w 1657481"/>
              <a:gd name="connsiteY13" fmla="*/ 609636 h 762037"/>
              <a:gd name="connsiteX14" fmla="*/ 239484 w 1657481"/>
              <a:gd name="connsiteY14" fmla="*/ 468122 h 762037"/>
              <a:gd name="connsiteX15" fmla="*/ 119743 w 1657481"/>
              <a:gd name="connsiteY15" fmla="*/ 315722 h 762037"/>
              <a:gd name="connsiteX0" fmla="*/ 0 w 1657481"/>
              <a:gd name="connsiteY0" fmla="*/ 98007 h 762037"/>
              <a:gd name="connsiteX1" fmla="*/ 239485 w 1657481"/>
              <a:gd name="connsiteY1" fmla="*/ 54465 h 762037"/>
              <a:gd name="connsiteX2" fmla="*/ 544285 w 1657481"/>
              <a:gd name="connsiteY2" fmla="*/ 108894 h 762037"/>
              <a:gd name="connsiteX3" fmla="*/ 859971 w 1657481"/>
              <a:gd name="connsiteY3" fmla="*/ 87122 h 762037"/>
              <a:gd name="connsiteX4" fmla="*/ 1219199 w 1657481"/>
              <a:gd name="connsiteY4" fmla="*/ 37 h 762037"/>
              <a:gd name="connsiteX5" fmla="*/ 1491342 w 1657481"/>
              <a:gd name="connsiteY5" fmla="*/ 76237 h 762037"/>
              <a:gd name="connsiteX6" fmla="*/ 1654628 w 1657481"/>
              <a:gd name="connsiteY6" fmla="*/ 76237 h 762037"/>
              <a:gd name="connsiteX7" fmla="*/ 1589314 w 1657481"/>
              <a:gd name="connsiteY7" fmla="*/ 293951 h 762037"/>
              <a:gd name="connsiteX8" fmla="*/ 1513114 w 1657481"/>
              <a:gd name="connsiteY8" fmla="*/ 424580 h 762037"/>
              <a:gd name="connsiteX9" fmla="*/ 1328057 w 1657481"/>
              <a:gd name="connsiteY9" fmla="*/ 609637 h 762037"/>
              <a:gd name="connsiteX10" fmla="*/ 1088571 w 1657481"/>
              <a:gd name="connsiteY10" fmla="*/ 718494 h 762037"/>
              <a:gd name="connsiteX11" fmla="*/ 849085 w 1657481"/>
              <a:gd name="connsiteY11" fmla="*/ 762037 h 762037"/>
              <a:gd name="connsiteX12" fmla="*/ 555170 w 1657481"/>
              <a:gd name="connsiteY12" fmla="*/ 718494 h 762037"/>
              <a:gd name="connsiteX13" fmla="*/ 370114 w 1657481"/>
              <a:gd name="connsiteY13" fmla="*/ 609636 h 762037"/>
              <a:gd name="connsiteX14" fmla="*/ 239484 w 1657481"/>
              <a:gd name="connsiteY14" fmla="*/ 468122 h 762037"/>
              <a:gd name="connsiteX15" fmla="*/ 119743 w 1657481"/>
              <a:gd name="connsiteY15" fmla="*/ 315722 h 762037"/>
              <a:gd name="connsiteX0" fmla="*/ 0 w 1657481"/>
              <a:gd name="connsiteY0" fmla="*/ 98007 h 762037"/>
              <a:gd name="connsiteX1" fmla="*/ 239485 w 1657481"/>
              <a:gd name="connsiteY1" fmla="*/ 54465 h 762037"/>
              <a:gd name="connsiteX2" fmla="*/ 544285 w 1657481"/>
              <a:gd name="connsiteY2" fmla="*/ 108894 h 762037"/>
              <a:gd name="connsiteX3" fmla="*/ 859971 w 1657481"/>
              <a:gd name="connsiteY3" fmla="*/ 87122 h 762037"/>
              <a:gd name="connsiteX4" fmla="*/ 1219199 w 1657481"/>
              <a:gd name="connsiteY4" fmla="*/ 37 h 762037"/>
              <a:gd name="connsiteX5" fmla="*/ 1491342 w 1657481"/>
              <a:gd name="connsiteY5" fmla="*/ 76237 h 762037"/>
              <a:gd name="connsiteX6" fmla="*/ 1654628 w 1657481"/>
              <a:gd name="connsiteY6" fmla="*/ 76237 h 762037"/>
              <a:gd name="connsiteX7" fmla="*/ 1589314 w 1657481"/>
              <a:gd name="connsiteY7" fmla="*/ 293951 h 762037"/>
              <a:gd name="connsiteX8" fmla="*/ 1513114 w 1657481"/>
              <a:gd name="connsiteY8" fmla="*/ 424580 h 762037"/>
              <a:gd name="connsiteX9" fmla="*/ 1328057 w 1657481"/>
              <a:gd name="connsiteY9" fmla="*/ 609637 h 762037"/>
              <a:gd name="connsiteX10" fmla="*/ 1088571 w 1657481"/>
              <a:gd name="connsiteY10" fmla="*/ 718494 h 762037"/>
              <a:gd name="connsiteX11" fmla="*/ 849085 w 1657481"/>
              <a:gd name="connsiteY11" fmla="*/ 762037 h 762037"/>
              <a:gd name="connsiteX12" fmla="*/ 555170 w 1657481"/>
              <a:gd name="connsiteY12" fmla="*/ 718494 h 762037"/>
              <a:gd name="connsiteX13" fmla="*/ 370114 w 1657481"/>
              <a:gd name="connsiteY13" fmla="*/ 609636 h 762037"/>
              <a:gd name="connsiteX14" fmla="*/ 239484 w 1657481"/>
              <a:gd name="connsiteY14" fmla="*/ 468122 h 762037"/>
              <a:gd name="connsiteX15" fmla="*/ 76200 w 1657481"/>
              <a:gd name="connsiteY15" fmla="*/ 283065 h 762037"/>
              <a:gd name="connsiteX0" fmla="*/ 0 w 1657481"/>
              <a:gd name="connsiteY0" fmla="*/ 98007 h 762037"/>
              <a:gd name="connsiteX1" fmla="*/ 239485 w 1657481"/>
              <a:gd name="connsiteY1" fmla="*/ 54465 h 762037"/>
              <a:gd name="connsiteX2" fmla="*/ 544285 w 1657481"/>
              <a:gd name="connsiteY2" fmla="*/ 108894 h 762037"/>
              <a:gd name="connsiteX3" fmla="*/ 859971 w 1657481"/>
              <a:gd name="connsiteY3" fmla="*/ 87122 h 762037"/>
              <a:gd name="connsiteX4" fmla="*/ 1219199 w 1657481"/>
              <a:gd name="connsiteY4" fmla="*/ 37 h 762037"/>
              <a:gd name="connsiteX5" fmla="*/ 1491342 w 1657481"/>
              <a:gd name="connsiteY5" fmla="*/ 76237 h 762037"/>
              <a:gd name="connsiteX6" fmla="*/ 1654628 w 1657481"/>
              <a:gd name="connsiteY6" fmla="*/ 76237 h 762037"/>
              <a:gd name="connsiteX7" fmla="*/ 1589314 w 1657481"/>
              <a:gd name="connsiteY7" fmla="*/ 293951 h 762037"/>
              <a:gd name="connsiteX8" fmla="*/ 1513114 w 1657481"/>
              <a:gd name="connsiteY8" fmla="*/ 424580 h 762037"/>
              <a:gd name="connsiteX9" fmla="*/ 1328057 w 1657481"/>
              <a:gd name="connsiteY9" fmla="*/ 609637 h 762037"/>
              <a:gd name="connsiteX10" fmla="*/ 1088571 w 1657481"/>
              <a:gd name="connsiteY10" fmla="*/ 718494 h 762037"/>
              <a:gd name="connsiteX11" fmla="*/ 849085 w 1657481"/>
              <a:gd name="connsiteY11" fmla="*/ 762037 h 762037"/>
              <a:gd name="connsiteX12" fmla="*/ 555170 w 1657481"/>
              <a:gd name="connsiteY12" fmla="*/ 718494 h 762037"/>
              <a:gd name="connsiteX13" fmla="*/ 370114 w 1657481"/>
              <a:gd name="connsiteY13" fmla="*/ 609636 h 762037"/>
              <a:gd name="connsiteX14" fmla="*/ 239484 w 1657481"/>
              <a:gd name="connsiteY14" fmla="*/ 500779 h 762037"/>
              <a:gd name="connsiteX15" fmla="*/ 76200 w 1657481"/>
              <a:gd name="connsiteY15" fmla="*/ 283065 h 762037"/>
              <a:gd name="connsiteX0" fmla="*/ 0 w 1733880"/>
              <a:gd name="connsiteY0" fmla="*/ 98007 h 762037"/>
              <a:gd name="connsiteX1" fmla="*/ 239485 w 1733880"/>
              <a:gd name="connsiteY1" fmla="*/ 54465 h 762037"/>
              <a:gd name="connsiteX2" fmla="*/ 544285 w 1733880"/>
              <a:gd name="connsiteY2" fmla="*/ 108894 h 762037"/>
              <a:gd name="connsiteX3" fmla="*/ 859971 w 1733880"/>
              <a:gd name="connsiteY3" fmla="*/ 87122 h 762037"/>
              <a:gd name="connsiteX4" fmla="*/ 1219199 w 1733880"/>
              <a:gd name="connsiteY4" fmla="*/ 37 h 762037"/>
              <a:gd name="connsiteX5" fmla="*/ 1491342 w 1733880"/>
              <a:gd name="connsiteY5" fmla="*/ 76237 h 762037"/>
              <a:gd name="connsiteX6" fmla="*/ 1732394 w 1733880"/>
              <a:gd name="connsiteY6" fmla="*/ 76236 h 762037"/>
              <a:gd name="connsiteX7" fmla="*/ 1589314 w 1733880"/>
              <a:gd name="connsiteY7" fmla="*/ 293951 h 762037"/>
              <a:gd name="connsiteX8" fmla="*/ 1513114 w 1733880"/>
              <a:gd name="connsiteY8" fmla="*/ 424580 h 762037"/>
              <a:gd name="connsiteX9" fmla="*/ 1328057 w 1733880"/>
              <a:gd name="connsiteY9" fmla="*/ 609637 h 762037"/>
              <a:gd name="connsiteX10" fmla="*/ 1088571 w 1733880"/>
              <a:gd name="connsiteY10" fmla="*/ 718494 h 762037"/>
              <a:gd name="connsiteX11" fmla="*/ 849085 w 1733880"/>
              <a:gd name="connsiteY11" fmla="*/ 762037 h 762037"/>
              <a:gd name="connsiteX12" fmla="*/ 555170 w 1733880"/>
              <a:gd name="connsiteY12" fmla="*/ 718494 h 762037"/>
              <a:gd name="connsiteX13" fmla="*/ 370114 w 1733880"/>
              <a:gd name="connsiteY13" fmla="*/ 609636 h 762037"/>
              <a:gd name="connsiteX14" fmla="*/ 239484 w 1733880"/>
              <a:gd name="connsiteY14" fmla="*/ 500779 h 762037"/>
              <a:gd name="connsiteX15" fmla="*/ 76200 w 1733880"/>
              <a:gd name="connsiteY15" fmla="*/ 283065 h 762037"/>
              <a:gd name="connsiteX0" fmla="*/ 0 w 1738259"/>
              <a:gd name="connsiteY0" fmla="*/ 98007 h 762037"/>
              <a:gd name="connsiteX1" fmla="*/ 239485 w 1738259"/>
              <a:gd name="connsiteY1" fmla="*/ 54465 h 762037"/>
              <a:gd name="connsiteX2" fmla="*/ 544285 w 1738259"/>
              <a:gd name="connsiteY2" fmla="*/ 108894 h 762037"/>
              <a:gd name="connsiteX3" fmla="*/ 859971 w 1738259"/>
              <a:gd name="connsiteY3" fmla="*/ 87122 h 762037"/>
              <a:gd name="connsiteX4" fmla="*/ 1219199 w 1738259"/>
              <a:gd name="connsiteY4" fmla="*/ 37 h 762037"/>
              <a:gd name="connsiteX5" fmla="*/ 1491342 w 1738259"/>
              <a:gd name="connsiteY5" fmla="*/ 76237 h 762037"/>
              <a:gd name="connsiteX6" fmla="*/ 1732394 w 1738259"/>
              <a:gd name="connsiteY6" fmla="*/ 76236 h 762037"/>
              <a:gd name="connsiteX7" fmla="*/ 1651528 w 1738259"/>
              <a:gd name="connsiteY7" fmla="*/ 277545 h 762037"/>
              <a:gd name="connsiteX8" fmla="*/ 1513114 w 1738259"/>
              <a:gd name="connsiteY8" fmla="*/ 424580 h 762037"/>
              <a:gd name="connsiteX9" fmla="*/ 1328057 w 1738259"/>
              <a:gd name="connsiteY9" fmla="*/ 609637 h 762037"/>
              <a:gd name="connsiteX10" fmla="*/ 1088571 w 1738259"/>
              <a:gd name="connsiteY10" fmla="*/ 718494 h 762037"/>
              <a:gd name="connsiteX11" fmla="*/ 849085 w 1738259"/>
              <a:gd name="connsiteY11" fmla="*/ 762037 h 762037"/>
              <a:gd name="connsiteX12" fmla="*/ 555170 w 1738259"/>
              <a:gd name="connsiteY12" fmla="*/ 718494 h 762037"/>
              <a:gd name="connsiteX13" fmla="*/ 370114 w 1738259"/>
              <a:gd name="connsiteY13" fmla="*/ 609636 h 762037"/>
              <a:gd name="connsiteX14" fmla="*/ 239484 w 1738259"/>
              <a:gd name="connsiteY14" fmla="*/ 500779 h 762037"/>
              <a:gd name="connsiteX15" fmla="*/ 76200 w 1738259"/>
              <a:gd name="connsiteY15" fmla="*/ 283065 h 762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738259" h="762037">
                <a:moveTo>
                  <a:pt x="0" y="98007"/>
                </a:moveTo>
                <a:cubicBezTo>
                  <a:pt x="65314" y="61721"/>
                  <a:pt x="148771" y="52651"/>
                  <a:pt x="239485" y="54465"/>
                </a:cubicBezTo>
                <a:cubicBezTo>
                  <a:pt x="330199" y="56279"/>
                  <a:pt x="440871" y="103451"/>
                  <a:pt x="544285" y="108894"/>
                </a:cubicBezTo>
                <a:cubicBezTo>
                  <a:pt x="647699" y="114337"/>
                  <a:pt x="747485" y="105265"/>
                  <a:pt x="859971" y="87122"/>
                </a:cubicBezTo>
                <a:cubicBezTo>
                  <a:pt x="972457" y="68979"/>
                  <a:pt x="1113971" y="1851"/>
                  <a:pt x="1219199" y="37"/>
                </a:cubicBezTo>
                <a:cubicBezTo>
                  <a:pt x="1324428" y="-1777"/>
                  <a:pt x="1405810" y="63537"/>
                  <a:pt x="1491342" y="76237"/>
                </a:cubicBezTo>
                <a:cubicBezTo>
                  <a:pt x="1576874" y="88937"/>
                  <a:pt x="1705696" y="42685"/>
                  <a:pt x="1732394" y="76236"/>
                </a:cubicBezTo>
                <a:cubicBezTo>
                  <a:pt x="1759092" y="109787"/>
                  <a:pt x="1688075" y="219488"/>
                  <a:pt x="1651528" y="277545"/>
                </a:cubicBezTo>
                <a:cubicBezTo>
                  <a:pt x="1614981" y="335602"/>
                  <a:pt x="1567026" y="369231"/>
                  <a:pt x="1513114" y="424580"/>
                </a:cubicBezTo>
                <a:cubicBezTo>
                  <a:pt x="1459202" y="479929"/>
                  <a:pt x="1398814" y="560651"/>
                  <a:pt x="1328057" y="609637"/>
                </a:cubicBezTo>
                <a:cubicBezTo>
                  <a:pt x="1257300" y="658623"/>
                  <a:pt x="1168400" y="693094"/>
                  <a:pt x="1088571" y="718494"/>
                </a:cubicBezTo>
                <a:cubicBezTo>
                  <a:pt x="1008742" y="743894"/>
                  <a:pt x="937985" y="762037"/>
                  <a:pt x="849085" y="762037"/>
                </a:cubicBezTo>
                <a:cubicBezTo>
                  <a:pt x="760185" y="762037"/>
                  <a:pt x="634999" y="743894"/>
                  <a:pt x="555170" y="718494"/>
                </a:cubicBezTo>
                <a:cubicBezTo>
                  <a:pt x="475342" y="693094"/>
                  <a:pt x="422728" y="645922"/>
                  <a:pt x="370114" y="609636"/>
                </a:cubicBezTo>
                <a:cubicBezTo>
                  <a:pt x="317500" y="573350"/>
                  <a:pt x="288470" y="555207"/>
                  <a:pt x="239484" y="500779"/>
                </a:cubicBezTo>
                <a:cubicBezTo>
                  <a:pt x="190498" y="446351"/>
                  <a:pt x="108857" y="332958"/>
                  <a:pt x="76200" y="283065"/>
                </a:cubicBezTo>
              </a:path>
            </a:pathLst>
          </a:custGeom>
          <a:gradFill flip="none" rotWithShape="1">
            <a:gsLst>
              <a:gs pos="0">
                <a:srgbClr val="00B0F0">
                  <a:shade val="30000"/>
                  <a:satMod val="115000"/>
                </a:srgbClr>
              </a:gs>
              <a:gs pos="50000">
                <a:srgbClr val="00B0F0">
                  <a:shade val="67500"/>
                  <a:satMod val="115000"/>
                </a:srgbClr>
              </a:gs>
              <a:gs pos="100000">
                <a:srgbClr val="00B0F0">
                  <a:shade val="100000"/>
                  <a:satMod val="115000"/>
                </a:srgbClr>
              </a:gs>
            </a:gsLst>
            <a:lin ang="162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3" name="Freeform 32"/>
          <p:cNvSpPr/>
          <p:nvPr/>
        </p:nvSpPr>
        <p:spPr>
          <a:xfrm>
            <a:off x="6239574" y="4515514"/>
            <a:ext cx="935362" cy="383875"/>
          </a:xfrm>
          <a:custGeom>
            <a:avLst/>
            <a:gdLst>
              <a:gd name="connsiteX0" fmla="*/ 0 w 1678283"/>
              <a:gd name="connsiteY0" fmla="*/ 130665 h 763262"/>
              <a:gd name="connsiteX1" fmla="*/ 217714 w 1678283"/>
              <a:gd name="connsiteY1" fmla="*/ 54465 h 763262"/>
              <a:gd name="connsiteX2" fmla="*/ 522514 w 1678283"/>
              <a:gd name="connsiteY2" fmla="*/ 108894 h 763262"/>
              <a:gd name="connsiteX3" fmla="*/ 838200 w 1678283"/>
              <a:gd name="connsiteY3" fmla="*/ 87122 h 763262"/>
              <a:gd name="connsiteX4" fmla="*/ 1197428 w 1678283"/>
              <a:gd name="connsiteY4" fmla="*/ 37 h 763262"/>
              <a:gd name="connsiteX5" fmla="*/ 1469571 w 1678283"/>
              <a:gd name="connsiteY5" fmla="*/ 76237 h 763262"/>
              <a:gd name="connsiteX6" fmla="*/ 1676400 w 1678283"/>
              <a:gd name="connsiteY6" fmla="*/ 76237 h 763262"/>
              <a:gd name="connsiteX7" fmla="*/ 1567543 w 1678283"/>
              <a:gd name="connsiteY7" fmla="*/ 272180 h 763262"/>
              <a:gd name="connsiteX8" fmla="*/ 1491343 w 1678283"/>
              <a:gd name="connsiteY8" fmla="*/ 424580 h 763262"/>
              <a:gd name="connsiteX9" fmla="*/ 1251857 w 1678283"/>
              <a:gd name="connsiteY9" fmla="*/ 631408 h 763262"/>
              <a:gd name="connsiteX10" fmla="*/ 1066800 w 1678283"/>
              <a:gd name="connsiteY10" fmla="*/ 718494 h 763262"/>
              <a:gd name="connsiteX11" fmla="*/ 827314 w 1678283"/>
              <a:gd name="connsiteY11" fmla="*/ 762037 h 763262"/>
              <a:gd name="connsiteX12" fmla="*/ 544285 w 1678283"/>
              <a:gd name="connsiteY12" fmla="*/ 740265 h 763262"/>
              <a:gd name="connsiteX13" fmla="*/ 326571 w 1678283"/>
              <a:gd name="connsiteY13" fmla="*/ 631408 h 763262"/>
              <a:gd name="connsiteX14" fmla="*/ 174171 w 1678283"/>
              <a:gd name="connsiteY14" fmla="*/ 468122 h 763262"/>
              <a:gd name="connsiteX15" fmla="*/ 65314 w 1678283"/>
              <a:gd name="connsiteY15" fmla="*/ 315722 h 763262"/>
              <a:gd name="connsiteX0" fmla="*/ 0 w 1678283"/>
              <a:gd name="connsiteY0" fmla="*/ 130665 h 763262"/>
              <a:gd name="connsiteX1" fmla="*/ 217714 w 1678283"/>
              <a:gd name="connsiteY1" fmla="*/ 54465 h 763262"/>
              <a:gd name="connsiteX2" fmla="*/ 522514 w 1678283"/>
              <a:gd name="connsiteY2" fmla="*/ 108894 h 763262"/>
              <a:gd name="connsiteX3" fmla="*/ 838200 w 1678283"/>
              <a:gd name="connsiteY3" fmla="*/ 87122 h 763262"/>
              <a:gd name="connsiteX4" fmla="*/ 1197428 w 1678283"/>
              <a:gd name="connsiteY4" fmla="*/ 37 h 763262"/>
              <a:gd name="connsiteX5" fmla="*/ 1469571 w 1678283"/>
              <a:gd name="connsiteY5" fmla="*/ 76237 h 763262"/>
              <a:gd name="connsiteX6" fmla="*/ 1676400 w 1678283"/>
              <a:gd name="connsiteY6" fmla="*/ 76237 h 763262"/>
              <a:gd name="connsiteX7" fmla="*/ 1567543 w 1678283"/>
              <a:gd name="connsiteY7" fmla="*/ 293951 h 763262"/>
              <a:gd name="connsiteX8" fmla="*/ 1491343 w 1678283"/>
              <a:gd name="connsiteY8" fmla="*/ 424580 h 763262"/>
              <a:gd name="connsiteX9" fmla="*/ 1251857 w 1678283"/>
              <a:gd name="connsiteY9" fmla="*/ 631408 h 763262"/>
              <a:gd name="connsiteX10" fmla="*/ 1066800 w 1678283"/>
              <a:gd name="connsiteY10" fmla="*/ 718494 h 763262"/>
              <a:gd name="connsiteX11" fmla="*/ 827314 w 1678283"/>
              <a:gd name="connsiteY11" fmla="*/ 762037 h 763262"/>
              <a:gd name="connsiteX12" fmla="*/ 544285 w 1678283"/>
              <a:gd name="connsiteY12" fmla="*/ 740265 h 763262"/>
              <a:gd name="connsiteX13" fmla="*/ 326571 w 1678283"/>
              <a:gd name="connsiteY13" fmla="*/ 631408 h 763262"/>
              <a:gd name="connsiteX14" fmla="*/ 174171 w 1678283"/>
              <a:gd name="connsiteY14" fmla="*/ 468122 h 763262"/>
              <a:gd name="connsiteX15" fmla="*/ 65314 w 1678283"/>
              <a:gd name="connsiteY15" fmla="*/ 315722 h 763262"/>
              <a:gd name="connsiteX0" fmla="*/ 0 w 1635710"/>
              <a:gd name="connsiteY0" fmla="*/ 130665 h 763262"/>
              <a:gd name="connsiteX1" fmla="*/ 217714 w 1635710"/>
              <a:gd name="connsiteY1" fmla="*/ 54465 h 763262"/>
              <a:gd name="connsiteX2" fmla="*/ 522514 w 1635710"/>
              <a:gd name="connsiteY2" fmla="*/ 108894 h 763262"/>
              <a:gd name="connsiteX3" fmla="*/ 838200 w 1635710"/>
              <a:gd name="connsiteY3" fmla="*/ 87122 h 763262"/>
              <a:gd name="connsiteX4" fmla="*/ 1197428 w 1635710"/>
              <a:gd name="connsiteY4" fmla="*/ 37 h 763262"/>
              <a:gd name="connsiteX5" fmla="*/ 1469571 w 1635710"/>
              <a:gd name="connsiteY5" fmla="*/ 76237 h 763262"/>
              <a:gd name="connsiteX6" fmla="*/ 1632857 w 1635710"/>
              <a:gd name="connsiteY6" fmla="*/ 76237 h 763262"/>
              <a:gd name="connsiteX7" fmla="*/ 1567543 w 1635710"/>
              <a:gd name="connsiteY7" fmla="*/ 293951 h 763262"/>
              <a:gd name="connsiteX8" fmla="*/ 1491343 w 1635710"/>
              <a:gd name="connsiteY8" fmla="*/ 424580 h 763262"/>
              <a:gd name="connsiteX9" fmla="*/ 1251857 w 1635710"/>
              <a:gd name="connsiteY9" fmla="*/ 631408 h 763262"/>
              <a:gd name="connsiteX10" fmla="*/ 1066800 w 1635710"/>
              <a:gd name="connsiteY10" fmla="*/ 718494 h 763262"/>
              <a:gd name="connsiteX11" fmla="*/ 827314 w 1635710"/>
              <a:gd name="connsiteY11" fmla="*/ 762037 h 763262"/>
              <a:gd name="connsiteX12" fmla="*/ 544285 w 1635710"/>
              <a:gd name="connsiteY12" fmla="*/ 740265 h 763262"/>
              <a:gd name="connsiteX13" fmla="*/ 326571 w 1635710"/>
              <a:gd name="connsiteY13" fmla="*/ 631408 h 763262"/>
              <a:gd name="connsiteX14" fmla="*/ 174171 w 1635710"/>
              <a:gd name="connsiteY14" fmla="*/ 468122 h 763262"/>
              <a:gd name="connsiteX15" fmla="*/ 65314 w 1635710"/>
              <a:gd name="connsiteY15" fmla="*/ 315722 h 763262"/>
              <a:gd name="connsiteX0" fmla="*/ 0 w 1635710"/>
              <a:gd name="connsiteY0" fmla="*/ 130665 h 763262"/>
              <a:gd name="connsiteX1" fmla="*/ 217714 w 1635710"/>
              <a:gd name="connsiteY1" fmla="*/ 54465 h 763262"/>
              <a:gd name="connsiteX2" fmla="*/ 522514 w 1635710"/>
              <a:gd name="connsiteY2" fmla="*/ 108894 h 763262"/>
              <a:gd name="connsiteX3" fmla="*/ 838200 w 1635710"/>
              <a:gd name="connsiteY3" fmla="*/ 87122 h 763262"/>
              <a:gd name="connsiteX4" fmla="*/ 1197428 w 1635710"/>
              <a:gd name="connsiteY4" fmla="*/ 37 h 763262"/>
              <a:gd name="connsiteX5" fmla="*/ 1469571 w 1635710"/>
              <a:gd name="connsiteY5" fmla="*/ 76237 h 763262"/>
              <a:gd name="connsiteX6" fmla="*/ 1632857 w 1635710"/>
              <a:gd name="connsiteY6" fmla="*/ 76237 h 763262"/>
              <a:gd name="connsiteX7" fmla="*/ 1567543 w 1635710"/>
              <a:gd name="connsiteY7" fmla="*/ 293951 h 763262"/>
              <a:gd name="connsiteX8" fmla="*/ 1491343 w 1635710"/>
              <a:gd name="connsiteY8" fmla="*/ 424580 h 763262"/>
              <a:gd name="connsiteX9" fmla="*/ 1338943 w 1635710"/>
              <a:gd name="connsiteY9" fmla="*/ 576980 h 763262"/>
              <a:gd name="connsiteX10" fmla="*/ 1066800 w 1635710"/>
              <a:gd name="connsiteY10" fmla="*/ 718494 h 763262"/>
              <a:gd name="connsiteX11" fmla="*/ 827314 w 1635710"/>
              <a:gd name="connsiteY11" fmla="*/ 762037 h 763262"/>
              <a:gd name="connsiteX12" fmla="*/ 544285 w 1635710"/>
              <a:gd name="connsiteY12" fmla="*/ 740265 h 763262"/>
              <a:gd name="connsiteX13" fmla="*/ 326571 w 1635710"/>
              <a:gd name="connsiteY13" fmla="*/ 631408 h 763262"/>
              <a:gd name="connsiteX14" fmla="*/ 174171 w 1635710"/>
              <a:gd name="connsiteY14" fmla="*/ 468122 h 763262"/>
              <a:gd name="connsiteX15" fmla="*/ 65314 w 1635710"/>
              <a:gd name="connsiteY15" fmla="*/ 315722 h 763262"/>
              <a:gd name="connsiteX0" fmla="*/ 0 w 1635710"/>
              <a:gd name="connsiteY0" fmla="*/ 130665 h 762208"/>
              <a:gd name="connsiteX1" fmla="*/ 217714 w 1635710"/>
              <a:gd name="connsiteY1" fmla="*/ 54465 h 762208"/>
              <a:gd name="connsiteX2" fmla="*/ 522514 w 1635710"/>
              <a:gd name="connsiteY2" fmla="*/ 108894 h 762208"/>
              <a:gd name="connsiteX3" fmla="*/ 838200 w 1635710"/>
              <a:gd name="connsiteY3" fmla="*/ 87122 h 762208"/>
              <a:gd name="connsiteX4" fmla="*/ 1197428 w 1635710"/>
              <a:gd name="connsiteY4" fmla="*/ 37 h 762208"/>
              <a:gd name="connsiteX5" fmla="*/ 1469571 w 1635710"/>
              <a:gd name="connsiteY5" fmla="*/ 76237 h 762208"/>
              <a:gd name="connsiteX6" fmla="*/ 1632857 w 1635710"/>
              <a:gd name="connsiteY6" fmla="*/ 76237 h 762208"/>
              <a:gd name="connsiteX7" fmla="*/ 1567543 w 1635710"/>
              <a:gd name="connsiteY7" fmla="*/ 293951 h 762208"/>
              <a:gd name="connsiteX8" fmla="*/ 1491343 w 1635710"/>
              <a:gd name="connsiteY8" fmla="*/ 424580 h 762208"/>
              <a:gd name="connsiteX9" fmla="*/ 1338943 w 1635710"/>
              <a:gd name="connsiteY9" fmla="*/ 576980 h 762208"/>
              <a:gd name="connsiteX10" fmla="*/ 1066800 w 1635710"/>
              <a:gd name="connsiteY10" fmla="*/ 718494 h 762208"/>
              <a:gd name="connsiteX11" fmla="*/ 827314 w 1635710"/>
              <a:gd name="connsiteY11" fmla="*/ 762037 h 762208"/>
              <a:gd name="connsiteX12" fmla="*/ 555171 w 1635710"/>
              <a:gd name="connsiteY12" fmla="*/ 729379 h 762208"/>
              <a:gd name="connsiteX13" fmla="*/ 326571 w 1635710"/>
              <a:gd name="connsiteY13" fmla="*/ 631408 h 762208"/>
              <a:gd name="connsiteX14" fmla="*/ 174171 w 1635710"/>
              <a:gd name="connsiteY14" fmla="*/ 468122 h 762208"/>
              <a:gd name="connsiteX15" fmla="*/ 65314 w 1635710"/>
              <a:gd name="connsiteY15" fmla="*/ 315722 h 762208"/>
              <a:gd name="connsiteX0" fmla="*/ 0 w 1635710"/>
              <a:gd name="connsiteY0" fmla="*/ 130665 h 762350"/>
              <a:gd name="connsiteX1" fmla="*/ 217714 w 1635710"/>
              <a:gd name="connsiteY1" fmla="*/ 54465 h 762350"/>
              <a:gd name="connsiteX2" fmla="*/ 522514 w 1635710"/>
              <a:gd name="connsiteY2" fmla="*/ 108894 h 762350"/>
              <a:gd name="connsiteX3" fmla="*/ 838200 w 1635710"/>
              <a:gd name="connsiteY3" fmla="*/ 87122 h 762350"/>
              <a:gd name="connsiteX4" fmla="*/ 1197428 w 1635710"/>
              <a:gd name="connsiteY4" fmla="*/ 37 h 762350"/>
              <a:gd name="connsiteX5" fmla="*/ 1469571 w 1635710"/>
              <a:gd name="connsiteY5" fmla="*/ 76237 h 762350"/>
              <a:gd name="connsiteX6" fmla="*/ 1632857 w 1635710"/>
              <a:gd name="connsiteY6" fmla="*/ 76237 h 762350"/>
              <a:gd name="connsiteX7" fmla="*/ 1567543 w 1635710"/>
              <a:gd name="connsiteY7" fmla="*/ 293951 h 762350"/>
              <a:gd name="connsiteX8" fmla="*/ 1491343 w 1635710"/>
              <a:gd name="connsiteY8" fmla="*/ 424580 h 762350"/>
              <a:gd name="connsiteX9" fmla="*/ 1338943 w 1635710"/>
              <a:gd name="connsiteY9" fmla="*/ 576980 h 762350"/>
              <a:gd name="connsiteX10" fmla="*/ 1066800 w 1635710"/>
              <a:gd name="connsiteY10" fmla="*/ 718494 h 762350"/>
              <a:gd name="connsiteX11" fmla="*/ 827314 w 1635710"/>
              <a:gd name="connsiteY11" fmla="*/ 762037 h 762350"/>
              <a:gd name="connsiteX12" fmla="*/ 555171 w 1635710"/>
              <a:gd name="connsiteY12" fmla="*/ 729379 h 762350"/>
              <a:gd name="connsiteX13" fmla="*/ 348343 w 1635710"/>
              <a:gd name="connsiteY13" fmla="*/ 587865 h 762350"/>
              <a:gd name="connsiteX14" fmla="*/ 174171 w 1635710"/>
              <a:gd name="connsiteY14" fmla="*/ 468122 h 762350"/>
              <a:gd name="connsiteX15" fmla="*/ 65314 w 1635710"/>
              <a:gd name="connsiteY15" fmla="*/ 315722 h 762350"/>
              <a:gd name="connsiteX0" fmla="*/ 0 w 1635710"/>
              <a:gd name="connsiteY0" fmla="*/ 130665 h 762350"/>
              <a:gd name="connsiteX1" fmla="*/ 217714 w 1635710"/>
              <a:gd name="connsiteY1" fmla="*/ 54465 h 762350"/>
              <a:gd name="connsiteX2" fmla="*/ 522514 w 1635710"/>
              <a:gd name="connsiteY2" fmla="*/ 108894 h 762350"/>
              <a:gd name="connsiteX3" fmla="*/ 838200 w 1635710"/>
              <a:gd name="connsiteY3" fmla="*/ 87122 h 762350"/>
              <a:gd name="connsiteX4" fmla="*/ 1197428 w 1635710"/>
              <a:gd name="connsiteY4" fmla="*/ 37 h 762350"/>
              <a:gd name="connsiteX5" fmla="*/ 1469571 w 1635710"/>
              <a:gd name="connsiteY5" fmla="*/ 76237 h 762350"/>
              <a:gd name="connsiteX6" fmla="*/ 1632857 w 1635710"/>
              <a:gd name="connsiteY6" fmla="*/ 76237 h 762350"/>
              <a:gd name="connsiteX7" fmla="*/ 1567543 w 1635710"/>
              <a:gd name="connsiteY7" fmla="*/ 293951 h 762350"/>
              <a:gd name="connsiteX8" fmla="*/ 1491343 w 1635710"/>
              <a:gd name="connsiteY8" fmla="*/ 424580 h 762350"/>
              <a:gd name="connsiteX9" fmla="*/ 1338943 w 1635710"/>
              <a:gd name="connsiteY9" fmla="*/ 576980 h 762350"/>
              <a:gd name="connsiteX10" fmla="*/ 1066800 w 1635710"/>
              <a:gd name="connsiteY10" fmla="*/ 718494 h 762350"/>
              <a:gd name="connsiteX11" fmla="*/ 827314 w 1635710"/>
              <a:gd name="connsiteY11" fmla="*/ 762037 h 762350"/>
              <a:gd name="connsiteX12" fmla="*/ 555171 w 1635710"/>
              <a:gd name="connsiteY12" fmla="*/ 729379 h 762350"/>
              <a:gd name="connsiteX13" fmla="*/ 348343 w 1635710"/>
              <a:gd name="connsiteY13" fmla="*/ 587865 h 762350"/>
              <a:gd name="connsiteX14" fmla="*/ 206828 w 1635710"/>
              <a:gd name="connsiteY14" fmla="*/ 446350 h 762350"/>
              <a:gd name="connsiteX15" fmla="*/ 65314 w 1635710"/>
              <a:gd name="connsiteY15" fmla="*/ 315722 h 762350"/>
              <a:gd name="connsiteX0" fmla="*/ 0 w 1635710"/>
              <a:gd name="connsiteY0" fmla="*/ 130665 h 762350"/>
              <a:gd name="connsiteX1" fmla="*/ 217714 w 1635710"/>
              <a:gd name="connsiteY1" fmla="*/ 54465 h 762350"/>
              <a:gd name="connsiteX2" fmla="*/ 522514 w 1635710"/>
              <a:gd name="connsiteY2" fmla="*/ 108894 h 762350"/>
              <a:gd name="connsiteX3" fmla="*/ 838200 w 1635710"/>
              <a:gd name="connsiteY3" fmla="*/ 87122 h 762350"/>
              <a:gd name="connsiteX4" fmla="*/ 1197428 w 1635710"/>
              <a:gd name="connsiteY4" fmla="*/ 37 h 762350"/>
              <a:gd name="connsiteX5" fmla="*/ 1469571 w 1635710"/>
              <a:gd name="connsiteY5" fmla="*/ 76237 h 762350"/>
              <a:gd name="connsiteX6" fmla="*/ 1632857 w 1635710"/>
              <a:gd name="connsiteY6" fmla="*/ 76237 h 762350"/>
              <a:gd name="connsiteX7" fmla="*/ 1567543 w 1635710"/>
              <a:gd name="connsiteY7" fmla="*/ 293951 h 762350"/>
              <a:gd name="connsiteX8" fmla="*/ 1491343 w 1635710"/>
              <a:gd name="connsiteY8" fmla="*/ 424580 h 762350"/>
              <a:gd name="connsiteX9" fmla="*/ 1338943 w 1635710"/>
              <a:gd name="connsiteY9" fmla="*/ 576980 h 762350"/>
              <a:gd name="connsiteX10" fmla="*/ 1066800 w 1635710"/>
              <a:gd name="connsiteY10" fmla="*/ 718494 h 762350"/>
              <a:gd name="connsiteX11" fmla="*/ 827314 w 1635710"/>
              <a:gd name="connsiteY11" fmla="*/ 762037 h 762350"/>
              <a:gd name="connsiteX12" fmla="*/ 555171 w 1635710"/>
              <a:gd name="connsiteY12" fmla="*/ 729379 h 762350"/>
              <a:gd name="connsiteX13" fmla="*/ 348343 w 1635710"/>
              <a:gd name="connsiteY13" fmla="*/ 587865 h 762350"/>
              <a:gd name="connsiteX14" fmla="*/ 206828 w 1635710"/>
              <a:gd name="connsiteY14" fmla="*/ 446350 h 762350"/>
              <a:gd name="connsiteX15" fmla="*/ 87086 w 1635710"/>
              <a:gd name="connsiteY15" fmla="*/ 304837 h 762350"/>
              <a:gd name="connsiteX0" fmla="*/ 0 w 1613939"/>
              <a:gd name="connsiteY0" fmla="*/ 119779 h 762350"/>
              <a:gd name="connsiteX1" fmla="*/ 195943 w 1613939"/>
              <a:gd name="connsiteY1" fmla="*/ 54465 h 762350"/>
              <a:gd name="connsiteX2" fmla="*/ 500743 w 1613939"/>
              <a:gd name="connsiteY2" fmla="*/ 108894 h 762350"/>
              <a:gd name="connsiteX3" fmla="*/ 816429 w 1613939"/>
              <a:gd name="connsiteY3" fmla="*/ 87122 h 762350"/>
              <a:gd name="connsiteX4" fmla="*/ 1175657 w 1613939"/>
              <a:gd name="connsiteY4" fmla="*/ 37 h 762350"/>
              <a:gd name="connsiteX5" fmla="*/ 1447800 w 1613939"/>
              <a:gd name="connsiteY5" fmla="*/ 76237 h 762350"/>
              <a:gd name="connsiteX6" fmla="*/ 1611086 w 1613939"/>
              <a:gd name="connsiteY6" fmla="*/ 76237 h 762350"/>
              <a:gd name="connsiteX7" fmla="*/ 1545772 w 1613939"/>
              <a:gd name="connsiteY7" fmla="*/ 293951 h 762350"/>
              <a:gd name="connsiteX8" fmla="*/ 1469572 w 1613939"/>
              <a:gd name="connsiteY8" fmla="*/ 424580 h 762350"/>
              <a:gd name="connsiteX9" fmla="*/ 1317172 w 1613939"/>
              <a:gd name="connsiteY9" fmla="*/ 576980 h 762350"/>
              <a:gd name="connsiteX10" fmla="*/ 1045029 w 1613939"/>
              <a:gd name="connsiteY10" fmla="*/ 718494 h 762350"/>
              <a:gd name="connsiteX11" fmla="*/ 805543 w 1613939"/>
              <a:gd name="connsiteY11" fmla="*/ 762037 h 762350"/>
              <a:gd name="connsiteX12" fmla="*/ 533400 w 1613939"/>
              <a:gd name="connsiteY12" fmla="*/ 729379 h 762350"/>
              <a:gd name="connsiteX13" fmla="*/ 326572 w 1613939"/>
              <a:gd name="connsiteY13" fmla="*/ 587865 h 762350"/>
              <a:gd name="connsiteX14" fmla="*/ 185057 w 1613939"/>
              <a:gd name="connsiteY14" fmla="*/ 446350 h 762350"/>
              <a:gd name="connsiteX15" fmla="*/ 65315 w 1613939"/>
              <a:gd name="connsiteY15" fmla="*/ 304837 h 762350"/>
              <a:gd name="connsiteX0" fmla="*/ 0 w 1613939"/>
              <a:gd name="connsiteY0" fmla="*/ 119779 h 762350"/>
              <a:gd name="connsiteX1" fmla="*/ 195943 w 1613939"/>
              <a:gd name="connsiteY1" fmla="*/ 54465 h 762350"/>
              <a:gd name="connsiteX2" fmla="*/ 500743 w 1613939"/>
              <a:gd name="connsiteY2" fmla="*/ 108894 h 762350"/>
              <a:gd name="connsiteX3" fmla="*/ 816429 w 1613939"/>
              <a:gd name="connsiteY3" fmla="*/ 87122 h 762350"/>
              <a:gd name="connsiteX4" fmla="*/ 1175657 w 1613939"/>
              <a:gd name="connsiteY4" fmla="*/ 37 h 762350"/>
              <a:gd name="connsiteX5" fmla="*/ 1447800 w 1613939"/>
              <a:gd name="connsiteY5" fmla="*/ 76237 h 762350"/>
              <a:gd name="connsiteX6" fmla="*/ 1611086 w 1613939"/>
              <a:gd name="connsiteY6" fmla="*/ 76237 h 762350"/>
              <a:gd name="connsiteX7" fmla="*/ 1545772 w 1613939"/>
              <a:gd name="connsiteY7" fmla="*/ 293951 h 762350"/>
              <a:gd name="connsiteX8" fmla="*/ 1469572 w 1613939"/>
              <a:gd name="connsiteY8" fmla="*/ 424580 h 762350"/>
              <a:gd name="connsiteX9" fmla="*/ 1317172 w 1613939"/>
              <a:gd name="connsiteY9" fmla="*/ 576980 h 762350"/>
              <a:gd name="connsiteX10" fmla="*/ 1045029 w 1613939"/>
              <a:gd name="connsiteY10" fmla="*/ 718494 h 762350"/>
              <a:gd name="connsiteX11" fmla="*/ 805543 w 1613939"/>
              <a:gd name="connsiteY11" fmla="*/ 762037 h 762350"/>
              <a:gd name="connsiteX12" fmla="*/ 533400 w 1613939"/>
              <a:gd name="connsiteY12" fmla="*/ 729379 h 762350"/>
              <a:gd name="connsiteX13" fmla="*/ 326572 w 1613939"/>
              <a:gd name="connsiteY13" fmla="*/ 587865 h 762350"/>
              <a:gd name="connsiteX14" fmla="*/ 152400 w 1613939"/>
              <a:gd name="connsiteY14" fmla="*/ 468122 h 762350"/>
              <a:gd name="connsiteX15" fmla="*/ 65315 w 1613939"/>
              <a:gd name="connsiteY15" fmla="*/ 304837 h 762350"/>
              <a:gd name="connsiteX0" fmla="*/ 0 w 1613939"/>
              <a:gd name="connsiteY0" fmla="*/ 119779 h 762260"/>
              <a:gd name="connsiteX1" fmla="*/ 195943 w 1613939"/>
              <a:gd name="connsiteY1" fmla="*/ 54465 h 762260"/>
              <a:gd name="connsiteX2" fmla="*/ 500743 w 1613939"/>
              <a:gd name="connsiteY2" fmla="*/ 108894 h 762260"/>
              <a:gd name="connsiteX3" fmla="*/ 816429 w 1613939"/>
              <a:gd name="connsiteY3" fmla="*/ 87122 h 762260"/>
              <a:gd name="connsiteX4" fmla="*/ 1175657 w 1613939"/>
              <a:gd name="connsiteY4" fmla="*/ 37 h 762260"/>
              <a:gd name="connsiteX5" fmla="*/ 1447800 w 1613939"/>
              <a:gd name="connsiteY5" fmla="*/ 76237 h 762260"/>
              <a:gd name="connsiteX6" fmla="*/ 1611086 w 1613939"/>
              <a:gd name="connsiteY6" fmla="*/ 76237 h 762260"/>
              <a:gd name="connsiteX7" fmla="*/ 1545772 w 1613939"/>
              <a:gd name="connsiteY7" fmla="*/ 293951 h 762260"/>
              <a:gd name="connsiteX8" fmla="*/ 1469572 w 1613939"/>
              <a:gd name="connsiteY8" fmla="*/ 424580 h 762260"/>
              <a:gd name="connsiteX9" fmla="*/ 1317172 w 1613939"/>
              <a:gd name="connsiteY9" fmla="*/ 576980 h 762260"/>
              <a:gd name="connsiteX10" fmla="*/ 1045029 w 1613939"/>
              <a:gd name="connsiteY10" fmla="*/ 718494 h 762260"/>
              <a:gd name="connsiteX11" fmla="*/ 805543 w 1613939"/>
              <a:gd name="connsiteY11" fmla="*/ 762037 h 762260"/>
              <a:gd name="connsiteX12" fmla="*/ 533400 w 1613939"/>
              <a:gd name="connsiteY12" fmla="*/ 729379 h 762260"/>
              <a:gd name="connsiteX13" fmla="*/ 326572 w 1613939"/>
              <a:gd name="connsiteY13" fmla="*/ 609636 h 762260"/>
              <a:gd name="connsiteX14" fmla="*/ 152400 w 1613939"/>
              <a:gd name="connsiteY14" fmla="*/ 468122 h 762260"/>
              <a:gd name="connsiteX15" fmla="*/ 65315 w 1613939"/>
              <a:gd name="connsiteY15" fmla="*/ 304837 h 762260"/>
              <a:gd name="connsiteX0" fmla="*/ 0 w 1613939"/>
              <a:gd name="connsiteY0" fmla="*/ 119779 h 762260"/>
              <a:gd name="connsiteX1" fmla="*/ 195943 w 1613939"/>
              <a:gd name="connsiteY1" fmla="*/ 54465 h 762260"/>
              <a:gd name="connsiteX2" fmla="*/ 500743 w 1613939"/>
              <a:gd name="connsiteY2" fmla="*/ 108894 h 762260"/>
              <a:gd name="connsiteX3" fmla="*/ 816429 w 1613939"/>
              <a:gd name="connsiteY3" fmla="*/ 87122 h 762260"/>
              <a:gd name="connsiteX4" fmla="*/ 1175657 w 1613939"/>
              <a:gd name="connsiteY4" fmla="*/ 37 h 762260"/>
              <a:gd name="connsiteX5" fmla="*/ 1447800 w 1613939"/>
              <a:gd name="connsiteY5" fmla="*/ 76237 h 762260"/>
              <a:gd name="connsiteX6" fmla="*/ 1611086 w 1613939"/>
              <a:gd name="connsiteY6" fmla="*/ 76237 h 762260"/>
              <a:gd name="connsiteX7" fmla="*/ 1545772 w 1613939"/>
              <a:gd name="connsiteY7" fmla="*/ 293951 h 762260"/>
              <a:gd name="connsiteX8" fmla="*/ 1469572 w 1613939"/>
              <a:gd name="connsiteY8" fmla="*/ 424580 h 762260"/>
              <a:gd name="connsiteX9" fmla="*/ 1317172 w 1613939"/>
              <a:gd name="connsiteY9" fmla="*/ 576980 h 762260"/>
              <a:gd name="connsiteX10" fmla="*/ 1045029 w 1613939"/>
              <a:gd name="connsiteY10" fmla="*/ 718494 h 762260"/>
              <a:gd name="connsiteX11" fmla="*/ 805543 w 1613939"/>
              <a:gd name="connsiteY11" fmla="*/ 762037 h 762260"/>
              <a:gd name="connsiteX12" fmla="*/ 533400 w 1613939"/>
              <a:gd name="connsiteY12" fmla="*/ 729379 h 762260"/>
              <a:gd name="connsiteX13" fmla="*/ 326572 w 1613939"/>
              <a:gd name="connsiteY13" fmla="*/ 609636 h 762260"/>
              <a:gd name="connsiteX14" fmla="*/ 152400 w 1613939"/>
              <a:gd name="connsiteY14" fmla="*/ 468122 h 762260"/>
              <a:gd name="connsiteX15" fmla="*/ 21772 w 1613939"/>
              <a:gd name="connsiteY15" fmla="*/ 315722 h 762260"/>
              <a:gd name="connsiteX0" fmla="*/ 0 w 1668367"/>
              <a:gd name="connsiteY0" fmla="*/ 108893 h 762260"/>
              <a:gd name="connsiteX1" fmla="*/ 250371 w 1668367"/>
              <a:gd name="connsiteY1" fmla="*/ 54465 h 762260"/>
              <a:gd name="connsiteX2" fmla="*/ 555171 w 1668367"/>
              <a:gd name="connsiteY2" fmla="*/ 108894 h 762260"/>
              <a:gd name="connsiteX3" fmla="*/ 870857 w 1668367"/>
              <a:gd name="connsiteY3" fmla="*/ 87122 h 762260"/>
              <a:gd name="connsiteX4" fmla="*/ 1230085 w 1668367"/>
              <a:gd name="connsiteY4" fmla="*/ 37 h 762260"/>
              <a:gd name="connsiteX5" fmla="*/ 1502228 w 1668367"/>
              <a:gd name="connsiteY5" fmla="*/ 76237 h 762260"/>
              <a:gd name="connsiteX6" fmla="*/ 1665514 w 1668367"/>
              <a:gd name="connsiteY6" fmla="*/ 76237 h 762260"/>
              <a:gd name="connsiteX7" fmla="*/ 1600200 w 1668367"/>
              <a:gd name="connsiteY7" fmla="*/ 293951 h 762260"/>
              <a:gd name="connsiteX8" fmla="*/ 1524000 w 1668367"/>
              <a:gd name="connsiteY8" fmla="*/ 424580 h 762260"/>
              <a:gd name="connsiteX9" fmla="*/ 1371600 w 1668367"/>
              <a:gd name="connsiteY9" fmla="*/ 576980 h 762260"/>
              <a:gd name="connsiteX10" fmla="*/ 1099457 w 1668367"/>
              <a:gd name="connsiteY10" fmla="*/ 718494 h 762260"/>
              <a:gd name="connsiteX11" fmla="*/ 859971 w 1668367"/>
              <a:gd name="connsiteY11" fmla="*/ 762037 h 762260"/>
              <a:gd name="connsiteX12" fmla="*/ 587828 w 1668367"/>
              <a:gd name="connsiteY12" fmla="*/ 729379 h 762260"/>
              <a:gd name="connsiteX13" fmla="*/ 381000 w 1668367"/>
              <a:gd name="connsiteY13" fmla="*/ 609636 h 762260"/>
              <a:gd name="connsiteX14" fmla="*/ 206828 w 1668367"/>
              <a:gd name="connsiteY14" fmla="*/ 468122 h 762260"/>
              <a:gd name="connsiteX15" fmla="*/ 76200 w 1668367"/>
              <a:gd name="connsiteY15" fmla="*/ 315722 h 762260"/>
              <a:gd name="connsiteX0" fmla="*/ 0 w 1603053"/>
              <a:gd name="connsiteY0" fmla="*/ 108893 h 762260"/>
              <a:gd name="connsiteX1" fmla="*/ 185057 w 1603053"/>
              <a:gd name="connsiteY1" fmla="*/ 54465 h 762260"/>
              <a:gd name="connsiteX2" fmla="*/ 489857 w 1603053"/>
              <a:gd name="connsiteY2" fmla="*/ 108894 h 762260"/>
              <a:gd name="connsiteX3" fmla="*/ 805543 w 1603053"/>
              <a:gd name="connsiteY3" fmla="*/ 87122 h 762260"/>
              <a:gd name="connsiteX4" fmla="*/ 1164771 w 1603053"/>
              <a:gd name="connsiteY4" fmla="*/ 37 h 762260"/>
              <a:gd name="connsiteX5" fmla="*/ 1436914 w 1603053"/>
              <a:gd name="connsiteY5" fmla="*/ 76237 h 762260"/>
              <a:gd name="connsiteX6" fmla="*/ 1600200 w 1603053"/>
              <a:gd name="connsiteY6" fmla="*/ 76237 h 762260"/>
              <a:gd name="connsiteX7" fmla="*/ 1534886 w 1603053"/>
              <a:gd name="connsiteY7" fmla="*/ 293951 h 762260"/>
              <a:gd name="connsiteX8" fmla="*/ 1458686 w 1603053"/>
              <a:gd name="connsiteY8" fmla="*/ 424580 h 762260"/>
              <a:gd name="connsiteX9" fmla="*/ 1306286 w 1603053"/>
              <a:gd name="connsiteY9" fmla="*/ 576980 h 762260"/>
              <a:gd name="connsiteX10" fmla="*/ 1034143 w 1603053"/>
              <a:gd name="connsiteY10" fmla="*/ 718494 h 762260"/>
              <a:gd name="connsiteX11" fmla="*/ 794657 w 1603053"/>
              <a:gd name="connsiteY11" fmla="*/ 762037 h 762260"/>
              <a:gd name="connsiteX12" fmla="*/ 522514 w 1603053"/>
              <a:gd name="connsiteY12" fmla="*/ 729379 h 762260"/>
              <a:gd name="connsiteX13" fmla="*/ 315686 w 1603053"/>
              <a:gd name="connsiteY13" fmla="*/ 609636 h 762260"/>
              <a:gd name="connsiteX14" fmla="*/ 141514 w 1603053"/>
              <a:gd name="connsiteY14" fmla="*/ 468122 h 762260"/>
              <a:gd name="connsiteX15" fmla="*/ 10886 w 1603053"/>
              <a:gd name="connsiteY15" fmla="*/ 315722 h 762260"/>
              <a:gd name="connsiteX0" fmla="*/ 0 w 1657481"/>
              <a:gd name="connsiteY0" fmla="*/ 98007 h 762260"/>
              <a:gd name="connsiteX1" fmla="*/ 239485 w 1657481"/>
              <a:gd name="connsiteY1" fmla="*/ 54465 h 762260"/>
              <a:gd name="connsiteX2" fmla="*/ 544285 w 1657481"/>
              <a:gd name="connsiteY2" fmla="*/ 108894 h 762260"/>
              <a:gd name="connsiteX3" fmla="*/ 859971 w 1657481"/>
              <a:gd name="connsiteY3" fmla="*/ 87122 h 762260"/>
              <a:gd name="connsiteX4" fmla="*/ 1219199 w 1657481"/>
              <a:gd name="connsiteY4" fmla="*/ 37 h 762260"/>
              <a:gd name="connsiteX5" fmla="*/ 1491342 w 1657481"/>
              <a:gd name="connsiteY5" fmla="*/ 76237 h 762260"/>
              <a:gd name="connsiteX6" fmla="*/ 1654628 w 1657481"/>
              <a:gd name="connsiteY6" fmla="*/ 76237 h 762260"/>
              <a:gd name="connsiteX7" fmla="*/ 1589314 w 1657481"/>
              <a:gd name="connsiteY7" fmla="*/ 293951 h 762260"/>
              <a:gd name="connsiteX8" fmla="*/ 1513114 w 1657481"/>
              <a:gd name="connsiteY8" fmla="*/ 424580 h 762260"/>
              <a:gd name="connsiteX9" fmla="*/ 1360714 w 1657481"/>
              <a:gd name="connsiteY9" fmla="*/ 576980 h 762260"/>
              <a:gd name="connsiteX10" fmla="*/ 1088571 w 1657481"/>
              <a:gd name="connsiteY10" fmla="*/ 718494 h 762260"/>
              <a:gd name="connsiteX11" fmla="*/ 849085 w 1657481"/>
              <a:gd name="connsiteY11" fmla="*/ 762037 h 762260"/>
              <a:gd name="connsiteX12" fmla="*/ 576942 w 1657481"/>
              <a:gd name="connsiteY12" fmla="*/ 729379 h 762260"/>
              <a:gd name="connsiteX13" fmla="*/ 370114 w 1657481"/>
              <a:gd name="connsiteY13" fmla="*/ 609636 h 762260"/>
              <a:gd name="connsiteX14" fmla="*/ 195942 w 1657481"/>
              <a:gd name="connsiteY14" fmla="*/ 468122 h 762260"/>
              <a:gd name="connsiteX15" fmla="*/ 65314 w 1657481"/>
              <a:gd name="connsiteY15" fmla="*/ 315722 h 762260"/>
              <a:gd name="connsiteX0" fmla="*/ 0 w 1657481"/>
              <a:gd name="connsiteY0" fmla="*/ 98007 h 762260"/>
              <a:gd name="connsiteX1" fmla="*/ 239485 w 1657481"/>
              <a:gd name="connsiteY1" fmla="*/ 54465 h 762260"/>
              <a:gd name="connsiteX2" fmla="*/ 544285 w 1657481"/>
              <a:gd name="connsiteY2" fmla="*/ 108894 h 762260"/>
              <a:gd name="connsiteX3" fmla="*/ 859971 w 1657481"/>
              <a:gd name="connsiteY3" fmla="*/ 87122 h 762260"/>
              <a:gd name="connsiteX4" fmla="*/ 1219199 w 1657481"/>
              <a:gd name="connsiteY4" fmla="*/ 37 h 762260"/>
              <a:gd name="connsiteX5" fmla="*/ 1491342 w 1657481"/>
              <a:gd name="connsiteY5" fmla="*/ 76237 h 762260"/>
              <a:gd name="connsiteX6" fmla="*/ 1654628 w 1657481"/>
              <a:gd name="connsiteY6" fmla="*/ 76237 h 762260"/>
              <a:gd name="connsiteX7" fmla="*/ 1589314 w 1657481"/>
              <a:gd name="connsiteY7" fmla="*/ 293951 h 762260"/>
              <a:gd name="connsiteX8" fmla="*/ 1513114 w 1657481"/>
              <a:gd name="connsiteY8" fmla="*/ 424580 h 762260"/>
              <a:gd name="connsiteX9" fmla="*/ 1360714 w 1657481"/>
              <a:gd name="connsiteY9" fmla="*/ 576980 h 762260"/>
              <a:gd name="connsiteX10" fmla="*/ 1088571 w 1657481"/>
              <a:gd name="connsiteY10" fmla="*/ 718494 h 762260"/>
              <a:gd name="connsiteX11" fmla="*/ 849085 w 1657481"/>
              <a:gd name="connsiteY11" fmla="*/ 762037 h 762260"/>
              <a:gd name="connsiteX12" fmla="*/ 576942 w 1657481"/>
              <a:gd name="connsiteY12" fmla="*/ 729379 h 762260"/>
              <a:gd name="connsiteX13" fmla="*/ 370114 w 1657481"/>
              <a:gd name="connsiteY13" fmla="*/ 609636 h 762260"/>
              <a:gd name="connsiteX14" fmla="*/ 195942 w 1657481"/>
              <a:gd name="connsiteY14" fmla="*/ 468122 h 762260"/>
              <a:gd name="connsiteX15" fmla="*/ 119743 w 1657481"/>
              <a:gd name="connsiteY15" fmla="*/ 315722 h 762260"/>
              <a:gd name="connsiteX0" fmla="*/ 0 w 1657481"/>
              <a:gd name="connsiteY0" fmla="*/ 98007 h 762260"/>
              <a:gd name="connsiteX1" fmla="*/ 239485 w 1657481"/>
              <a:gd name="connsiteY1" fmla="*/ 54465 h 762260"/>
              <a:gd name="connsiteX2" fmla="*/ 544285 w 1657481"/>
              <a:gd name="connsiteY2" fmla="*/ 108894 h 762260"/>
              <a:gd name="connsiteX3" fmla="*/ 859971 w 1657481"/>
              <a:gd name="connsiteY3" fmla="*/ 87122 h 762260"/>
              <a:gd name="connsiteX4" fmla="*/ 1219199 w 1657481"/>
              <a:gd name="connsiteY4" fmla="*/ 37 h 762260"/>
              <a:gd name="connsiteX5" fmla="*/ 1491342 w 1657481"/>
              <a:gd name="connsiteY5" fmla="*/ 76237 h 762260"/>
              <a:gd name="connsiteX6" fmla="*/ 1654628 w 1657481"/>
              <a:gd name="connsiteY6" fmla="*/ 76237 h 762260"/>
              <a:gd name="connsiteX7" fmla="*/ 1589314 w 1657481"/>
              <a:gd name="connsiteY7" fmla="*/ 293951 h 762260"/>
              <a:gd name="connsiteX8" fmla="*/ 1513114 w 1657481"/>
              <a:gd name="connsiteY8" fmla="*/ 424580 h 762260"/>
              <a:gd name="connsiteX9" fmla="*/ 1360714 w 1657481"/>
              <a:gd name="connsiteY9" fmla="*/ 576980 h 762260"/>
              <a:gd name="connsiteX10" fmla="*/ 1088571 w 1657481"/>
              <a:gd name="connsiteY10" fmla="*/ 718494 h 762260"/>
              <a:gd name="connsiteX11" fmla="*/ 849085 w 1657481"/>
              <a:gd name="connsiteY11" fmla="*/ 762037 h 762260"/>
              <a:gd name="connsiteX12" fmla="*/ 576942 w 1657481"/>
              <a:gd name="connsiteY12" fmla="*/ 729379 h 762260"/>
              <a:gd name="connsiteX13" fmla="*/ 370114 w 1657481"/>
              <a:gd name="connsiteY13" fmla="*/ 609636 h 762260"/>
              <a:gd name="connsiteX14" fmla="*/ 239484 w 1657481"/>
              <a:gd name="connsiteY14" fmla="*/ 468122 h 762260"/>
              <a:gd name="connsiteX15" fmla="*/ 119743 w 1657481"/>
              <a:gd name="connsiteY15" fmla="*/ 315722 h 762260"/>
              <a:gd name="connsiteX0" fmla="*/ 0 w 1657481"/>
              <a:gd name="connsiteY0" fmla="*/ 98007 h 762037"/>
              <a:gd name="connsiteX1" fmla="*/ 239485 w 1657481"/>
              <a:gd name="connsiteY1" fmla="*/ 54465 h 762037"/>
              <a:gd name="connsiteX2" fmla="*/ 544285 w 1657481"/>
              <a:gd name="connsiteY2" fmla="*/ 108894 h 762037"/>
              <a:gd name="connsiteX3" fmla="*/ 859971 w 1657481"/>
              <a:gd name="connsiteY3" fmla="*/ 87122 h 762037"/>
              <a:gd name="connsiteX4" fmla="*/ 1219199 w 1657481"/>
              <a:gd name="connsiteY4" fmla="*/ 37 h 762037"/>
              <a:gd name="connsiteX5" fmla="*/ 1491342 w 1657481"/>
              <a:gd name="connsiteY5" fmla="*/ 76237 h 762037"/>
              <a:gd name="connsiteX6" fmla="*/ 1654628 w 1657481"/>
              <a:gd name="connsiteY6" fmla="*/ 76237 h 762037"/>
              <a:gd name="connsiteX7" fmla="*/ 1589314 w 1657481"/>
              <a:gd name="connsiteY7" fmla="*/ 293951 h 762037"/>
              <a:gd name="connsiteX8" fmla="*/ 1513114 w 1657481"/>
              <a:gd name="connsiteY8" fmla="*/ 424580 h 762037"/>
              <a:gd name="connsiteX9" fmla="*/ 1360714 w 1657481"/>
              <a:gd name="connsiteY9" fmla="*/ 576980 h 762037"/>
              <a:gd name="connsiteX10" fmla="*/ 1088571 w 1657481"/>
              <a:gd name="connsiteY10" fmla="*/ 718494 h 762037"/>
              <a:gd name="connsiteX11" fmla="*/ 849085 w 1657481"/>
              <a:gd name="connsiteY11" fmla="*/ 762037 h 762037"/>
              <a:gd name="connsiteX12" fmla="*/ 555170 w 1657481"/>
              <a:gd name="connsiteY12" fmla="*/ 718494 h 762037"/>
              <a:gd name="connsiteX13" fmla="*/ 370114 w 1657481"/>
              <a:gd name="connsiteY13" fmla="*/ 609636 h 762037"/>
              <a:gd name="connsiteX14" fmla="*/ 239484 w 1657481"/>
              <a:gd name="connsiteY14" fmla="*/ 468122 h 762037"/>
              <a:gd name="connsiteX15" fmla="*/ 119743 w 1657481"/>
              <a:gd name="connsiteY15" fmla="*/ 315722 h 762037"/>
              <a:gd name="connsiteX0" fmla="*/ 0 w 1657481"/>
              <a:gd name="connsiteY0" fmla="*/ 98007 h 762037"/>
              <a:gd name="connsiteX1" fmla="*/ 239485 w 1657481"/>
              <a:gd name="connsiteY1" fmla="*/ 54465 h 762037"/>
              <a:gd name="connsiteX2" fmla="*/ 544285 w 1657481"/>
              <a:gd name="connsiteY2" fmla="*/ 108894 h 762037"/>
              <a:gd name="connsiteX3" fmla="*/ 859971 w 1657481"/>
              <a:gd name="connsiteY3" fmla="*/ 87122 h 762037"/>
              <a:gd name="connsiteX4" fmla="*/ 1219199 w 1657481"/>
              <a:gd name="connsiteY4" fmla="*/ 37 h 762037"/>
              <a:gd name="connsiteX5" fmla="*/ 1491342 w 1657481"/>
              <a:gd name="connsiteY5" fmla="*/ 76237 h 762037"/>
              <a:gd name="connsiteX6" fmla="*/ 1654628 w 1657481"/>
              <a:gd name="connsiteY6" fmla="*/ 76237 h 762037"/>
              <a:gd name="connsiteX7" fmla="*/ 1589314 w 1657481"/>
              <a:gd name="connsiteY7" fmla="*/ 293951 h 762037"/>
              <a:gd name="connsiteX8" fmla="*/ 1513114 w 1657481"/>
              <a:gd name="connsiteY8" fmla="*/ 424580 h 762037"/>
              <a:gd name="connsiteX9" fmla="*/ 1328057 w 1657481"/>
              <a:gd name="connsiteY9" fmla="*/ 609637 h 762037"/>
              <a:gd name="connsiteX10" fmla="*/ 1088571 w 1657481"/>
              <a:gd name="connsiteY10" fmla="*/ 718494 h 762037"/>
              <a:gd name="connsiteX11" fmla="*/ 849085 w 1657481"/>
              <a:gd name="connsiteY11" fmla="*/ 762037 h 762037"/>
              <a:gd name="connsiteX12" fmla="*/ 555170 w 1657481"/>
              <a:gd name="connsiteY12" fmla="*/ 718494 h 762037"/>
              <a:gd name="connsiteX13" fmla="*/ 370114 w 1657481"/>
              <a:gd name="connsiteY13" fmla="*/ 609636 h 762037"/>
              <a:gd name="connsiteX14" fmla="*/ 239484 w 1657481"/>
              <a:gd name="connsiteY14" fmla="*/ 468122 h 762037"/>
              <a:gd name="connsiteX15" fmla="*/ 119743 w 1657481"/>
              <a:gd name="connsiteY15" fmla="*/ 315722 h 762037"/>
              <a:gd name="connsiteX0" fmla="*/ 0 w 1657481"/>
              <a:gd name="connsiteY0" fmla="*/ 98007 h 762037"/>
              <a:gd name="connsiteX1" fmla="*/ 239485 w 1657481"/>
              <a:gd name="connsiteY1" fmla="*/ 54465 h 762037"/>
              <a:gd name="connsiteX2" fmla="*/ 544285 w 1657481"/>
              <a:gd name="connsiteY2" fmla="*/ 108894 h 762037"/>
              <a:gd name="connsiteX3" fmla="*/ 859971 w 1657481"/>
              <a:gd name="connsiteY3" fmla="*/ 87122 h 762037"/>
              <a:gd name="connsiteX4" fmla="*/ 1219199 w 1657481"/>
              <a:gd name="connsiteY4" fmla="*/ 37 h 762037"/>
              <a:gd name="connsiteX5" fmla="*/ 1491342 w 1657481"/>
              <a:gd name="connsiteY5" fmla="*/ 76237 h 762037"/>
              <a:gd name="connsiteX6" fmla="*/ 1654628 w 1657481"/>
              <a:gd name="connsiteY6" fmla="*/ 76237 h 762037"/>
              <a:gd name="connsiteX7" fmla="*/ 1589314 w 1657481"/>
              <a:gd name="connsiteY7" fmla="*/ 293951 h 762037"/>
              <a:gd name="connsiteX8" fmla="*/ 1513114 w 1657481"/>
              <a:gd name="connsiteY8" fmla="*/ 424580 h 762037"/>
              <a:gd name="connsiteX9" fmla="*/ 1328057 w 1657481"/>
              <a:gd name="connsiteY9" fmla="*/ 609637 h 762037"/>
              <a:gd name="connsiteX10" fmla="*/ 1088571 w 1657481"/>
              <a:gd name="connsiteY10" fmla="*/ 718494 h 762037"/>
              <a:gd name="connsiteX11" fmla="*/ 849085 w 1657481"/>
              <a:gd name="connsiteY11" fmla="*/ 762037 h 762037"/>
              <a:gd name="connsiteX12" fmla="*/ 555170 w 1657481"/>
              <a:gd name="connsiteY12" fmla="*/ 718494 h 762037"/>
              <a:gd name="connsiteX13" fmla="*/ 370114 w 1657481"/>
              <a:gd name="connsiteY13" fmla="*/ 609636 h 762037"/>
              <a:gd name="connsiteX14" fmla="*/ 239484 w 1657481"/>
              <a:gd name="connsiteY14" fmla="*/ 468122 h 762037"/>
              <a:gd name="connsiteX15" fmla="*/ 76200 w 1657481"/>
              <a:gd name="connsiteY15" fmla="*/ 283065 h 762037"/>
              <a:gd name="connsiteX0" fmla="*/ 0 w 1657481"/>
              <a:gd name="connsiteY0" fmla="*/ 98007 h 762037"/>
              <a:gd name="connsiteX1" fmla="*/ 239485 w 1657481"/>
              <a:gd name="connsiteY1" fmla="*/ 54465 h 762037"/>
              <a:gd name="connsiteX2" fmla="*/ 544285 w 1657481"/>
              <a:gd name="connsiteY2" fmla="*/ 108894 h 762037"/>
              <a:gd name="connsiteX3" fmla="*/ 859971 w 1657481"/>
              <a:gd name="connsiteY3" fmla="*/ 87122 h 762037"/>
              <a:gd name="connsiteX4" fmla="*/ 1219199 w 1657481"/>
              <a:gd name="connsiteY4" fmla="*/ 37 h 762037"/>
              <a:gd name="connsiteX5" fmla="*/ 1491342 w 1657481"/>
              <a:gd name="connsiteY5" fmla="*/ 76237 h 762037"/>
              <a:gd name="connsiteX6" fmla="*/ 1654628 w 1657481"/>
              <a:gd name="connsiteY6" fmla="*/ 76237 h 762037"/>
              <a:gd name="connsiteX7" fmla="*/ 1589314 w 1657481"/>
              <a:gd name="connsiteY7" fmla="*/ 293951 h 762037"/>
              <a:gd name="connsiteX8" fmla="*/ 1513114 w 1657481"/>
              <a:gd name="connsiteY8" fmla="*/ 424580 h 762037"/>
              <a:gd name="connsiteX9" fmla="*/ 1328057 w 1657481"/>
              <a:gd name="connsiteY9" fmla="*/ 609637 h 762037"/>
              <a:gd name="connsiteX10" fmla="*/ 1088571 w 1657481"/>
              <a:gd name="connsiteY10" fmla="*/ 718494 h 762037"/>
              <a:gd name="connsiteX11" fmla="*/ 849085 w 1657481"/>
              <a:gd name="connsiteY11" fmla="*/ 762037 h 762037"/>
              <a:gd name="connsiteX12" fmla="*/ 555170 w 1657481"/>
              <a:gd name="connsiteY12" fmla="*/ 718494 h 762037"/>
              <a:gd name="connsiteX13" fmla="*/ 370114 w 1657481"/>
              <a:gd name="connsiteY13" fmla="*/ 609636 h 762037"/>
              <a:gd name="connsiteX14" fmla="*/ 239484 w 1657481"/>
              <a:gd name="connsiteY14" fmla="*/ 500779 h 762037"/>
              <a:gd name="connsiteX15" fmla="*/ 76200 w 1657481"/>
              <a:gd name="connsiteY15" fmla="*/ 283065 h 762037"/>
              <a:gd name="connsiteX0" fmla="*/ 0 w 1733880"/>
              <a:gd name="connsiteY0" fmla="*/ 98007 h 762037"/>
              <a:gd name="connsiteX1" fmla="*/ 239485 w 1733880"/>
              <a:gd name="connsiteY1" fmla="*/ 54465 h 762037"/>
              <a:gd name="connsiteX2" fmla="*/ 544285 w 1733880"/>
              <a:gd name="connsiteY2" fmla="*/ 108894 h 762037"/>
              <a:gd name="connsiteX3" fmla="*/ 859971 w 1733880"/>
              <a:gd name="connsiteY3" fmla="*/ 87122 h 762037"/>
              <a:gd name="connsiteX4" fmla="*/ 1219199 w 1733880"/>
              <a:gd name="connsiteY4" fmla="*/ 37 h 762037"/>
              <a:gd name="connsiteX5" fmla="*/ 1491342 w 1733880"/>
              <a:gd name="connsiteY5" fmla="*/ 76237 h 762037"/>
              <a:gd name="connsiteX6" fmla="*/ 1732394 w 1733880"/>
              <a:gd name="connsiteY6" fmla="*/ 76236 h 762037"/>
              <a:gd name="connsiteX7" fmla="*/ 1589314 w 1733880"/>
              <a:gd name="connsiteY7" fmla="*/ 293951 h 762037"/>
              <a:gd name="connsiteX8" fmla="*/ 1513114 w 1733880"/>
              <a:gd name="connsiteY8" fmla="*/ 424580 h 762037"/>
              <a:gd name="connsiteX9" fmla="*/ 1328057 w 1733880"/>
              <a:gd name="connsiteY9" fmla="*/ 609637 h 762037"/>
              <a:gd name="connsiteX10" fmla="*/ 1088571 w 1733880"/>
              <a:gd name="connsiteY10" fmla="*/ 718494 h 762037"/>
              <a:gd name="connsiteX11" fmla="*/ 849085 w 1733880"/>
              <a:gd name="connsiteY11" fmla="*/ 762037 h 762037"/>
              <a:gd name="connsiteX12" fmla="*/ 555170 w 1733880"/>
              <a:gd name="connsiteY12" fmla="*/ 718494 h 762037"/>
              <a:gd name="connsiteX13" fmla="*/ 370114 w 1733880"/>
              <a:gd name="connsiteY13" fmla="*/ 609636 h 762037"/>
              <a:gd name="connsiteX14" fmla="*/ 239484 w 1733880"/>
              <a:gd name="connsiteY14" fmla="*/ 500779 h 762037"/>
              <a:gd name="connsiteX15" fmla="*/ 76200 w 1733880"/>
              <a:gd name="connsiteY15" fmla="*/ 283065 h 762037"/>
              <a:gd name="connsiteX0" fmla="*/ 0 w 1738259"/>
              <a:gd name="connsiteY0" fmla="*/ 98007 h 762037"/>
              <a:gd name="connsiteX1" fmla="*/ 239485 w 1738259"/>
              <a:gd name="connsiteY1" fmla="*/ 54465 h 762037"/>
              <a:gd name="connsiteX2" fmla="*/ 544285 w 1738259"/>
              <a:gd name="connsiteY2" fmla="*/ 108894 h 762037"/>
              <a:gd name="connsiteX3" fmla="*/ 859971 w 1738259"/>
              <a:gd name="connsiteY3" fmla="*/ 87122 h 762037"/>
              <a:gd name="connsiteX4" fmla="*/ 1219199 w 1738259"/>
              <a:gd name="connsiteY4" fmla="*/ 37 h 762037"/>
              <a:gd name="connsiteX5" fmla="*/ 1491342 w 1738259"/>
              <a:gd name="connsiteY5" fmla="*/ 76237 h 762037"/>
              <a:gd name="connsiteX6" fmla="*/ 1732394 w 1738259"/>
              <a:gd name="connsiteY6" fmla="*/ 76236 h 762037"/>
              <a:gd name="connsiteX7" fmla="*/ 1651528 w 1738259"/>
              <a:gd name="connsiteY7" fmla="*/ 277545 h 762037"/>
              <a:gd name="connsiteX8" fmla="*/ 1513114 w 1738259"/>
              <a:gd name="connsiteY8" fmla="*/ 424580 h 762037"/>
              <a:gd name="connsiteX9" fmla="*/ 1328057 w 1738259"/>
              <a:gd name="connsiteY9" fmla="*/ 609637 h 762037"/>
              <a:gd name="connsiteX10" fmla="*/ 1088571 w 1738259"/>
              <a:gd name="connsiteY10" fmla="*/ 718494 h 762037"/>
              <a:gd name="connsiteX11" fmla="*/ 849085 w 1738259"/>
              <a:gd name="connsiteY11" fmla="*/ 762037 h 762037"/>
              <a:gd name="connsiteX12" fmla="*/ 555170 w 1738259"/>
              <a:gd name="connsiteY12" fmla="*/ 718494 h 762037"/>
              <a:gd name="connsiteX13" fmla="*/ 370114 w 1738259"/>
              <a:gd name="connsiteY13" fmla="*/ 609636 h 762037"/>
              <a:gd name="connsiteX14" fmla="*/ 239484 w 1738259"/>
              <a:gd name="connsiteY14" fmla="*/ 500779 h 762037"/>
              <a:gd name="connsiteX15" fmla="*/ 76200 w 1738259"/>
              <a:gd name="connsiteY15" fmla="*/ 283065 h 762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738259" h="762037">
                <a:moveTo>
                  <a:pt x="0" y="98007"/>
                </a:moveTo>
                <a:cubicBezTo>
                  <a:pt x="65314" y="61721"/>
                  <a:pt x="148771" y="52651"/>
                  <a:pt x="239485" y="54465"/>
                </a:cubicBezTo>
                <a:cubicBezTo>
                  <a:pt x="330199" y="56279"/>
                  <a:pt x="440871" y="103451"/>
                  <a:pt x="544285" y="108894"/>
                </a:cubicBezTo>
                <a:cubicBezTo>
                  <a:pt x="647699" y="114337"/>
                  <a:pt x="747485" y="105265"/>
                  <a:pt x="859971" y="87122"/>
                </a:cubicBezTo>
                <a:cubicBezTo>
                  <a:pt x="972457" y="68979"/>
                  <a:pt x="1113971" y="1851"/>
                  <a:pt x="1219199" y="37"/>
                </a:cubicBezTo>
                <a:cubicBezTo>
                  <a:pt x="1324428" y="-1777"/>
                  <a:pt x="1405810" y="63537"/>
                  <a:pt x="1491342" y="76237"/>
                </a:cubicBezTo>
                <a:cubicBezTo>
                  <a:pt x="1576874" y="88937"/>
                  <a:pt x="1705696" y="42685"/>
                  <a:pt x="1732394" y="76236"/>
                </a:cubicBezTo>
                <a:cubicBezTo>
                  <a:pt x="1759092" y="109787"/>
                  <a:pt x="1688075" y="219488"/>
                  <a:pt x="1651528" y="277545"/>
                </a:cubicBezTo>
                <a:cubicBezTo>
                  <a:pt x="1614981" y="335602"/>
                  <a:pt x="1567026" y="369231"/>
                  <a:pt x="1513114" y="424580"/>
                </a:cubicBezTo>
                <a:cubicBezTo>
                  <a:pt x="1459202" y="479929"/>
                  <a:pt x="1398814" y="560651"/>
                  <a:pt x="1328057" y="609637"/>
                </a:cubicBezTo>
                <a:cubicBezTo>
                  <a:pt x="1257300" y="658623"/>
                  <a:pt x="1168400" y="693094"/>
                  <a:pt x="1088571" y="718494"/>
                </a:cubicBezTo>
                <a:cubicBezTo>
                  <a:pt x="1008742" y="743894"/>
                  <a:pt x="937985" y="762037"/>
                  <a:pt x="849085" y="762037"/>
                </a:cubicBezTo>
                <a:cubicBezTo>
                  <a:pt x="760185" y="762037"/>
                  <a:pt x="634999" y="743894"/>
                  <a:pt x="555170" y="718494"/>
                </a:cubicBezTo>
                <a:cubicBezTo>
                  <a:pt x="475342" y="693094"/>
                  <a:pt x="422728" y="645922"/>
                  <a:pt x="370114" y="609636"/>
                </a:cubicBezTo>
                <a:cubicBezTo>
                  <a:pt x="317500" y="573350"/>
                  <a:pt x="288470" y="555207"/>
                  <a:pt x="239484" y="500779"/>
                </a:cubicBezTo>
                <a:cubicBezTo>
                  <a:pt x="190498" y="446351"/>
                  <a:pt x="108857" y="332958"/>
                  <a:pt x="76200" y="283065"/>
                </a:cubicBezTo>
              </a:path>
            </a:pathLst>
          </a:custGeom>
          <a:gradFill flip="none" rotWithShape="1">
            <a:gsLst>
              <a:gs pos="0">
                <a:srgbClr val="00B0F0">
                  <a:shade val="30000"/>
                  <a:satMod val="115000"/>
                </a:srgbClr>
              </a:gs>
              <a:gs pos="50000">
                <a:srgbClr val="00B0F0">
                  <a:shade val="67500"/>
                  <a:satMod val="115000"/>
                </a:srgbClr>
              </a:gs>
              <a:gs pos="100000">
                <a:srgbClr val="00B0F0">
                  <a:shade val="100000"/>
                  <a:satMod val="115000"/>
                </a:srgbClr>
              </a:gs>
            </a:gsLst>
            <a:lin ang="162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0" name="Freeform 29"/>
          <p:cNvSpPr/>
          <p:nvPr/>
        </p:nvSpPr>
        <p:spPr>
          <a:xfrm>
            <a:off x="8729210" y="4706574"/>
            <a:ext cx="794601" cy="199326"/>
          </a:xfrm>
          <a:custGeom>
            <a:avLst/>
            <a:gdLst>
              <a:gd name="connsiteX0" fmla="*/ 0 w 1678283"/>
              <a:gd name="connsiteY0" fmla="*/ 130665 h 763262"/>
              <a:gd name="connsiteX1" fmla="*/ 217714 w 1678283"/>
              <a:gd name="connsiteY1" fmla="*/ 54465 h 763262"/>
              <a:gd name="connsiteX2" fmla="*/ 522514 w 1678283"/>
              <a:gd name="connsiteY2" fmla="*/ 108894 h 763262"/>
              <a:gd name="connsiteX3" fmla="*/ 838200 w 1678283"/>
              <a:gd name="connsiteY3" fmla="*/ 87122 h 763262"/>
              <a:gd name="connsiteX4" fmla="*/ 1197428 w 1678283"/>
              <a:gd name="connsiteY4" fmla="*/ 37 h 763262"/>
              <a:gd name="connsiteX5" fmla="*/ 1469571 w 1678283"/>
              <a:gd name="connsiteY5" fmla="*/ 76237 h 763262"/>
              <a:gd name="connsiteX6" fmla="*/ 1676400 w 1678283"/>
              <a:gd name="connsiteY6" fmla="*/ 76237 h 763262"/>
              <a:gd name="connsiteX7" fmla="*/ 1567543 w 1678283"/>
              <a:gd name="connsiteY7" fmla="*/ 272180 h 763262"/>
              <a:gd name="connsiteX8" fmla="*/ 1491343 w 1678283"/>
              <a:gd name="connsiteY8" fmla="*/ 424580 h 763262"/>
              <a:gd name="connsiteX9" fmla="*/ 1251857 w 1678283"/>
              <a:gd name="connsiteY9" fmla="*/ 631408 h 763262"/>
              <a:gd name="connsiteX10" fmla="*/ 1066800 w 1678283"/>
              <a:gd name="connsiteY10" fmla="*/ 718494 h 763262"/>
              <a:gd name="connsiteX11" fmla="*/ 827314 w 1678283"/>
              <a:gd name="connsiteY11" fmla="*/ 762037 h 763262"/>
              <a:gd name="connsiteX12" fmla="*/ 544285 w 1678283"/>
              <a:gd name="connsiteY12" fmla="*/ 740265 h 763262"/>
              <a:gd name="connsiteX13" fmla="*/ 326571 w 1678283"/>
              <a:gd name="connsiteY13" fmla="*/ 631408 h 763262"/>
              <a:gd name="connsiteX14" fmla="*/ 174171 w 1678283"/>
              <a:gd name="connsiteY14" fmla="*/ 468122 h 763262"/>
              <a:gd name="connsiteX15" fmla="*/ 65314 w 1678283"/>
              <a:gd name="connsiteY15" fmla="*/ 315722 h 763262"/>
              <a:gd name="connsiteX0" fmla="*/ 0 w 1678283"/>
              <a:gd name="connsiteY0" fmla="*/ 130665 h 763262"/>
              <a:gd name="connsiteX1" fmla="*/ 217714 w 1678283"/>
              <a:gd name="connsiteY1" fmla="*/ 54465 h 763262"/>
              <a:gd name="connsiteX2" fmla="*/ 522514 w 1678283"/>
              <a:gd name="connsiteY2" fmla="*/ 108894 h 763262"/>
              <a:gd name="connsiteX3" fmla="*/ 838200 w 1678283"/>
              <a:gd name="connsiteY3" fmla="*/ 87122 h 763262"/>
              <a:gd name="connsiteX4" fmla="*/ 1197428 w 1678283"/>
              <a:gd name="connsiteY4" fmla="*/ 37 h 763262"/>
              <a:gd name="connsiteX5" fmla="*/ 1469571 w 1678283"/>
              <a:gd name="connsiteY5" fmla="*/ 76237 h 763262"/>
              <a:gd name="connsiteX6" fmla="*/ 1676400 w 1678283"/>
              <a:gd name="connsiteY6" fmla="*/ 76237 h 763262"/>
              <a:gd name="connsiteX7" fmla="*/ 1567543 w 1678283"/>
              <a:gd name="connsiteY7" fmla="*/ 293951 h 763262"/>
              <a:gd name="connsiteX8" fmla="*/ 1491343 w 1678283"/>
              <a:gd name="connsiteY8" fmla="*/ 424580 h 763262"/>
              <a:gd name="connsiteX9" fmla="*/ 1251857 w 1678283"/>
              <a:gd name="connsiteY9" fmla="*/ 631408 h 763262"/>
              <a:gd name="connsiteX10" fmla="*/ 1066800 w 1678283"/>
              <a:gd name="connsiteY10" fmla="*/ 718494 h 763262"/>
              <a:gd name="connsiteX11" fmla="*/ 827314 w 1678283"/>
              <a:gd name="connsiteY11" fmla="*/ 762037 h 763262"/>
              <a:gd name="connsiteX12" fmla="*/ 544285 w 1678283"/>
              <a:gd name="connsiteY12" fmla="*/ 740265 h 763262"/>
              <a:gd name="connsiteX13" fmla="*/ 326571 w 1678283"/>
              <a:gd name="connsiteY13" fmla="*/ 631408 h 763262"/>
              <a:gd name="connsiteX14" fmla="*/ 174171 w 1678283"/>
              <a:gd name="connsiteY14" fmla="*/ 468122 h 763262"/>
              <a:gd name="connsiteX15" fmla="*/ 65314 w 1678283"/>
              <a:gd name="connsiteY15" fmla="*/ 315722 h 763262"/>
              <a:gd name="connsiteX0" fmla="*/ 0 w 1635710"/>
              <a:gd name="connsiteY0" fmla="*/ 130665 h 763262"/>
              <a:gd name="connsiteX1" fmla="*/ 217714 w 1635710"/>
              <a:gd name="connsiteY1" fmla="*/ 54465 h 763262"/>
              <a:gd name="connsiteX2" fmla="*/ 522514 w 1635710"/>
              <a:gd name="connsiteY2" fmla="*/ 108894 h 763262"/>
              <a:gd name="connsiteX3" fmla="*/ 838200 w 1635710"/>
              <a:gd name="connsiteY3" fmla="*/ 87122 h 763262"/>
              <a:gd name="connsiteX4" fmla="*/ 1197428 w 1635710"/>
              <a:gd name="connsiteY4" fmla="*/ 37 h 763262"/>
              <a:gd name="connsiteX5" fmla="*/ 1469571 w 1635710"/>
              <a:gd name="connsiteY5" fmla="*/ 76237 h 763262"/>
              <a:gd name="connsiteX6" fmla="*/ 1632857 w 1635710"/>
              <a:gd name="connsiteY6" fmla="*/ 76237 h 763262"/>
              <a:gd name="connsiteX7" fmla="*/ 1567543 w 1635710"/>
              <a:gd name="connsiteY7" fmla="*/ 293951 h 763262"/>
              <a:gd name="connsiteX8" fmla="*/ 1491343 w 1635710"/>
              <a:gd name="connsiteY8" fmla="*/ 424580 h 763262"/>
              <a:gd name="connsiteX9" fmla="*/ 1251857 w 1635710"/>
              <a:gd name="connsiteY9" fmla="*/ 631408 h 763262"/>
              <a:gd name="connsiteX10" fmla="*/ 1066800 w 1635710"/>
              <a:gd name="connsiteY10" fmla="*/ 718494 h 763262"/>
              <a:gd name="connsiteX11" fmla="*/ 827314 w 1635710"/>
              <a:gd name="connsiteY11" fmla="*/ 762037 h 763262"/>
              <a:gd name="connsiteX12" fmla="*/ 544285 w 1635710"/>
              <a:gd name="connsiteY12" fmla="*/ 740265 h 763262"/>
              <a:gd name="connsiteX13" fmla="*/ 326571 w 1635710"/>
              <a:gd name="connsiteY13" fmla="*/ 631408 h 763262"/>
              <a:gd name="connsiteX14" fmla="*/ 174171 w 1635710"/>
              <a:gd name="connsiteY14" fmla="*/ 468122 h 763262"/>
              <a:gd name="connsiteX15" fmla="*/ 65314 w 1635710"/>
              <a:gd name="connsiteY15" fmla="*/ 315722 h 763262"/>
              <a:gd name="connsiteX0" fmla="*/ 0 w 1635710"/>
              <a:gd name="connsiteY0" fmla="*/ 130665 h 763262"/>
              <a:gd name="connsiteX1" fmla="*/ 217714 w 1635710"/>
              <a:gd name="connsiteY1" fmla="*/ 54465 h 763262"/>
              <a:gd name="connsiteX2" fmla="*/ 522514 w 1635710"/>
              <a:gd name="connsiteY2" fmla="*/ 108894 h 763262"/>
              <a:gd name="connsiteX3" fmla="*/ 838200 w 1635710"/>
              <a:gd name="connsiteY3" fmla="*/ 87122 h 763262"/>
              <a:gd name="connsiteX4" fmla="*/ 1197428 w 1635710"/>
              <a:gd name="connsiteY4" fmla="*/ 37 h 763262"/>
              <a:gd name="connsiteX5" fmla="*/ 1469571 w 1635710"/>
              <a:gd name="connsiteY5" fmla="*/ 76237 h 763262"/>
              <a:gd name="connsiteX6" fmla="*/ 1632857 w 1635710"/>
              <a:gd name="connsiteY6" fmla="*/ 76237 h 763262"/>
              <a:gd name="connsiteX7" fmla="*/ 1567543 w 1635710"/>
              <a:gd name="connsiteY7" fmla="*/ 293951 h 763262"/>
              <a:gd name="connsiteX8" fmla="*/ 1491343 w 1635710"/>
              <a:gd name="connsiteY8" fmla="*/ 424580 h 763262"/>
              <a:gd name="connsiteX9" fmla="*/ 1338943 w 1635710"/>
              <a:gd name="connsiteY9" fmla="*/ 576980 h 763262"/>
              <a:gd name="connsiteX10" fmla="*/ 1066800 w 1635710"/>
              <a:gd name="connsiteY10" fmla="*/ 718494 h 763262"/>
              <a:gd name="connsiteX11" fmla="*/ 827314 w 1635710"/>
              <a:gd name="connsiteY11" fmla="*/ 762037 h 763262"/>
              <a:gd name="connsiteX12" fmla="*/ 544285 w 1635710"/>
              <a:gd name="connsiteY12" fmla="*/ 740265 h 763262"/>
              <a:gd name="connsiteX13" fmla="*/ 326571 w 1635710"/>
              <a:gd name="connsiteY13" fmla="*/ 631408 h 763262"/>
              <a:gd name="connsiteX14" fmla="*/ 174171 w 1635710"/>
              <a:gd name="connsiteY14" fmla="*/ 468122 h 763262"/>
              <a:gd name="connsiteX15" fmla="*/ 65314 w 1635710"/>
              <a:gd name="connsiteY15" fmla="*/ 315722 h 763262"/>
              <a:gd name="connsiteX0" fmla="*/ 0 w 1635710"/>
              <a:gd name="connsiteY0" fmla="*/ 130665 h 762208"/>
              <a:gd name="connsiteX1" fmla="*/ 217714 w 1635710"/>
              <a:gd name="connsiteY1" fmla="*/ 54465 h 762208"/>
              <a:gd name="connsiteX2" fmla="*/ 522514 w 1635710"/>
              <a:gd name="connsiteY2" fmla="*/ 108894 h 762208"/>
              <a:gd name="connsiteX3" fmla="*/ 838200 w 1635710"/>
              <a:gd name="connsiteY3" fmla="*/ 87122 h 762208"/>
              <a:gd name="connsiteX4" fmla="*/ 1197428 w 1635710"/>
              <a:gd name="connsiteY4" fmla="*/ 37 h 762208"/>
              <a:gd name="connsiteX5" fmla="*/ 1469571 w 1635710"/>
              <a:gd name="connsiteY5" fmla="*/ 76237 h 762208"/>
              <a:gd name="connsiteX6" fmla="*/ 1632857 w 1635710"/>
              <a:gd name="connsiteY6" fmla="*/ 76237 h 762208"/>
              <a:gd name="connsiteX7" fmla="*/ 1567543 w 1635710"/>
              <a:gd name="connsiteY7" fmla="*/ 293951 h 762208"/>
              <a:gd name="connsiteX8" fmla="*/ 1491343 w 1635710"/>
              <a:gd name="connsiteY8" fmla="*/ 424580 h 762208"/>
              <a:gd name="connsiteX9" fmla="*/ 1338943 w 1635710"/>
              <a:gd name="connsiteY9" fmla="*/ 576980 h 762208"/>
              <a:gd name="connsiteX10" fmla="*/ 1066800 w 1635710"/>
              <a:gd name="connsiteY10" fmla="*/ 718494 h 762208"/>
              <a:gd name="connsiteX11" fmla="*/ 827314 w 1635710"/>
              <a:gd name="connsiteY11" fmla="*/ 762037 h 762208"/>
              <a:gd name="connsiteX12" fmla="*/ 555171 w 1635710"/>
              <a:gd name="connsiteY12" fmla="*/ 729379 h 762208"/>
              <a:gd name="connsiteX13" fmla="*/ 326571 w 1635710"/>
              <a:gd name="connsiteY13" fmla="*/ 631408 h 762208"/>
              <a:gd name="connsiteX14" fmla="*/ 174171 w 1635710"/>
              <a:gd name="connsiteY14" fmla="*/ 468122 h 762208"/>
              <a:gd name="connsiteX15" fmla="*/ 65314 w 1635710"/>
              <a:gd name="connsiteY15" fmla="*/ 315722 h 762208"/>
              <a:gd name="connsiteX0" fmla="*/ 0 w 1635710"/>
              <a:gd name="connsiteY0" fmla="*/ 130665 h 762350"/>
              <a:gd name="connsiteX1" fmla="*/ 217714 w 1635710"/>
              <a:gd name="connsiteY1" fmla="*/ 54465 h 762350"/>
              <a:gd name="connsiteX2" fmla="*/ 522514 w 1635710"/>
              <a:gd name="connsiteY2" fmla="*/ 108894 h 762350"/>
              <a:gd name="connsiteX3" fmla="*/ 838200 w 1635710"/>
              <a:gd name="connsiteY3" fmla="*/ 87122 h 762350"/>
              <a:gd name="connsiteX4" fmla="*/ 1197428 w 1635710"/>
              <a:gd name="connsiteY4" fmla="*/ 37 h 762350"/>
              <a:gd name="connsiteX5" fmla="*/ 1469571 w 1635710"/>
              <a:gd name="connsiteY5" fmla="*/ 76237 h 762350"/>
              <a:gd name="connsiteX6" fmla="*/ 1632857 w 1635710"/>
              <a:gd name="connsiteY6" fmla="*/ 76237 h 762350"/>
              <a:gd name="connsiteX7" fmla="*/ 1567543 w 1635710"/>
              <a:gd name="connsiteY7" fmla="*/ 293951 h 762350"/>
              <a:gd name="connsiteX8" fmla="*/ 1491343 w 1635710"/>
              <a:gd name="connsiteY8" fmla="*/ 424580 h 762350"/>
              <a:gd name="connsiteX9" fmla="*/ 1338943 w 1635710"/>
              <a:gd name="connsiteY9" fmla="*/ 576980 h 762350"/>
              <a:gd name="connsiteX10" fmla="*/ 1066800 w 1635710"/>
              <a:gd name="connsiteY10" fmla="*/ 718494 h 762350"/>
              <a:gd name="connsiteX11" fmla="*/ 827314 w 1635710"/>
              <a:gd name="connsiteY11" fmla="*/ 762037 h 762350"/>
              <a:gd name="connsiteX12" fmla="*/ 555171 w 1635710"/>
              <a:gd name="connsiteY12" fmla="*/ 729379 h 762350"/>
              <a:gd name="connsiteX13" fmla="*/ 348343 w 1635710"/>
              <a:gd name="connsiteY13" fmla="*/ 587865 h 762350"/>
              <a:gd name="connsiteX14" fmla="*/ 174171 w 1635710"/>
              <a:gd name="connsiteY14" fmla="*/ 468122 h 762350"/>
              <a:gd name="connsiteX15" fmla="*/ 65314 w 1635710"/>
              <a:gd name="connsiteY15" fmla="*/ 315722 h 762350"/>
              <a:gd name="connsiteX0" fmla="*/ 0 w 1635710"/>
              <a:gd name="connsiteY0" fmla="*/ 130665 h 762350"/>
              <a:gd name="connsiteX1" fmla="*/ 217714 w 1635710"/>
              <a:gd name="connsiteY1" fmla="*/ 54465 h 762350"/>
              <a:gd name="connsiteX2" fmla="*/ 522514 w 1635710"/>
              <a:gd name="connsiteY2" fmla="*/ 108894 h 762350"/>
              <a:gd name="connsiteX3" fmla="*/ 838200 w 1635710"/>
              <a:gd name="connsiteY3" fmla="*/ 87122 h 762350"/>
              <a:gd name="connsiteX4" fmla="*/ 1197428 w 1635710"/>
              <a:gd name="connsiteY4" fmla="*/ 37 h 762350"/>
              <a:gd name="connsiteX5" fmla="*/ 1469571 w 1635710"/>
              <a:gd name="connsiteY5" fmla="*/ 76237 h 762350"/>
              <a:gd name="connsiteX6" fmla="*/ 1632857 w 1635710"/>
              <a:gd name="connsiteY6" fmla="*/ 76237 h 762350"/>
              <a:gd name="connsiteX7" fmla="*/ 1567543 w 1635710"/>
              <a:gd name="connsiteY7" fmla="*/ 293951 h 762350"/>
              <a:gd name="connsiteX8" fmla="*/ 1491343 w 1635710"/>
              <a:gd name="connsiteY8" fmla="*/ 424580 h 762350"/>
              <a:gd name="connsiteX9" fmla="*/ 1338943 w 1635710"/>
              <a:gd name="connsiteY9" fmla="*/ 576980 h 762350"/>
              <a:gd name="connsiteX10" fmla="*/ 1066800 w 1635710"/>
              <a:gd name="connsiteY10" fmla="*/ 718494 h 762350"/>
              <a:gd name="connsiteX11" fmla="*/ 827314 w 1635710"/>
              <a:gd name="connsiteY11" fmla="*/ 762037 h 762350"/>
              <a:gd name="connsiteX12" fmla="*/ 555171 w 1635710"/>
              <a:gd name="connsiteY12" fmla="*/ 729379 h 762350"/>
              <a:gd name="connsiteX13" fmla="*/ 348343 w 1635710"/>
              <a:gd name="connsiteY13" fmla="*/ 587865 h 762350"/>
              <a:gd name="connsiteX14" fmla="*/ 206828 w 1635710"/>
              <a:gd name="connsiteY14" fmla="*/ 446350 h 762350"/>
              <a:gd name="connsiteX15" fmla="*/ 65314 w 1635710"/>
              <a:gd name="connsiteY15" fmla="*/ 315722 h 762350"/>
              <a:gd name="connsiteX0" fmla="*/ 0 w 1635710"/>
              <a:gd name="connsiteY0" fmla="*/ 130665 h 762350"/>
              <a:gd name="connsiteX1" fmla="*/ 217714 w 1635710"/>
              <a:gd name="connsiteY1" fmla="*/ 54465 h 762350"/>
              <a:gd name="connsiteX2" fmla="*/ 522514 w 1635710"/>
              <a:gd name="connsiteY2" fmla="*/ 108894 h 762350"/>
              <a:gd name="connsiteX3" fmla="*/ 838200 w 1635710"/>
              <a:gd name="connsiteY3" fmla="*/ 87122 h 762350"/>
              <a:gd name="connsiteX4" fmla="*/ 1197428 w 1635710"/>
              <a:gd name="connsiteY4" fmla="*/ 37 h 762350"/>
              <a:gd name="connsiteX5" fmla="*/ 1469571 w 1635710"/>
              <a:gd name="connsiteY5" fmla="*/ 76237 h 762350"/>
              <a:gd name="connsiteX6" fmla="*/ 1632857 w 1635710"/>
              <a:gd name="connsiteY6" fmla="*/ 76237 h 762350"/>
              <a:gd name="connsiteX7" fmla="*/ 1567543 w 1635710"/>
              <a:gd name="connsiteY7" fmla="*/ 293951 h 762350"/>
              <a:gd name="connsiteX8" fmla="*/ 1491343 w 1635710"/>
              <a:gd name="connsiteY8" fmla="*/ 424580 h 762350"/>
              <a:gd name="connsiteX9" fmla="*/ 1338943 w 1635710"/>
              <a:gd name="connsiteY9" fmla="*/ 576980 h 762350"/>
              <a:gd name="connsiteX10" fmla="*/ 1066800 w 1635710"/>
              <a:gd name="connsiteY10" fmla="*/ 718494 h 762350"/>
              <a:gd name="connsiteX11" fmla="*/ 827314 w 1635710"/>
              <a:gd name="connsiteY11" fmla="*/ 762037 h 762350"/>
              <a:gd name="connsiteX12" fmla="*/ 555171 w 1635710"/>
              <a:gd name="connsiteY12" fmla="*/ 729379 h 762350"/>
              <a:gd name="connsiteX13" fmla="*/ 348343 w 1635710"/>
              <a:gd name="connsiteY13" fmla="*/ 587865 h 762350"/>
              <a:gd name="connsiteX14" fmla="*/ 206828 w 1635710"/>
              <a:gd name="connsiteY14" fmla="*/ 446350 h 762350"/>
              <a:gd name="connsiteX15" fmla="*/ 87086 w 1635710"/>
              <a:gd name="connsiteY15" fmla="*/ 304837 h 762350"/>
              <a:gd name="connsiteX0" fmla="*/ 0 w 1613939"/>
              <a:gd name="connsiteY0" fmla="*/ 119779 h 762350"/>
              <a:gd name="connsiteX1" fmla="*/ 195943 w 1613939"/>
              <a:gd name="connsiteY1" fmla="*/ 54465 h 762350"/>
              <a:gd name="connsiteX2" fmla="*/ 500743 w 1613939"/>
              <a:gd name="connsiteY2" fmla="*/ 108894 h 762350"/>
              <a:gd name="connsiteX3" fmla="*/ 816429 w 1613939"/>
              <a:gd name="connsiteY3" fmla="*/ 87122 h 762350"/>
              <a:gd name="connsiteX4" fmla="*/ 1175657 w 1613939"/>
              <a:gd name="connsiteY4" fmla="*/ 37 h 762350"/>
              <a:gd name="connsiteX5" fmla="*/ 1447800 w 1613939"/>
              <a:gd name="connsiteY5" fmla="*/ 76237 h 762350"/>
              <a:gd name="connsiteX6" fmla="*/ 1611086 w 1613939"/>
              <a:gd name="connsiteY6" fmla="*/ 76237 h 762350"/>
              <a:gd name="connsiteX7" fmla="*/ 1545772 w 1613939"/>
              <a:gd name="connsiteY7" fmla="*/ 293951 h 762350"/>
              <a:gd name="connsiteX8" fmla="*/ 1469572 w 1613939"/>
              <a:gd name="connsiteY8" fmla="*/ 424580 h 762350"/>
              <a:gd name="connsiteX9" fmla="*/ 1317172 w 1613939"/>
              <a:gd name="connsiteY9" fmla="*/ 576980 h 762350"/>
              <a:gd name="connsiteX10" fmla="*/ 1045029 w 1613939"/>
              <a:gd name="connsiteY10" fmla="*/ 718494 h 762350"/>
              <a:gd name="connsiteX11" fmla="*/ 805543 w 1613939"/>
              <a:gd name="connsiteY11" fmla="*/ 762037 h 762350"/>
              <a:gd name="connsiteX12" fmla="*/ 533400 w 1613939"/>
              <a:gd name="connsiteY12" fmla="*/ 729379 h 762350"/>
              <a:gd name="connsiteX13" fmla="*/ 326572 w 1613939"/>
              <a:gd name="connsiteY13" fmla="*/ 587865 h 762350"/>
              <a:gd name="connsiteX14" fmla="*/ 185057 w 1613939"/>
              <a:gd name="connsiteY14" fmla="*/ 446350 h 762350"/>
              <a:gd name="connsiteX15" fmla="*/ 65315 w 1613939"/>
              <a:gd name="connsiteY15" fmla="*/ 304837 h 762350"/>
              <a:gd name="connsiteX0" fmla="*/ 0 w 1613939"/>
              <a:gd name="connsiteY0" fmla="*/ 119779 h 762350"/>
              <a:gd name="connsiteX1" fmla="*/ 195943 w 1613939"/>
              <a:gd name="connsiteY1" fmla="*/ 54465 h 762350"/>
              <a:gd name="connsiteX2" fmla="*/ 500743 w 1613939"/>
              <a:gd name="connsiteY2" fmla="*/ 108894 h 762350"/>
              <a:gd name="connsiteX3" fmla="*/ 816429 w 1613939"/>
              <a:gd name="connsiteY3" fmla="*/ 87122 h 762350"/>
              <a:gd name="connsiteX4" fmla="*/ 1175657 w 1613939"/>
              <a:gd name="connsiteY4" fmla="*/ 37 h 762350"/>
              <a:gd name="connsiteX5" fmla="*/ 1447800 w 1613939"/>
              <a:gd name="connsiteY5" fmla="*/ 76237 h 762350"/>
              <a:gd name="connsiteX6" fmla="*/ 1611086 w 1613939"/>
              <a:gd name="connsiteY6" fmla="*/ 76237 h 762350"/>
              <a:gd name="connsiteX7" fmla="*/ 1545772 w 1613939"/>
              <a:gd name="connsiteY7" fmla="*/ 293951 h 762350"/>
              <a:gd name="connsiteX8" fmla="*/ 1469572 w 1613939"/>
              <a:gd name="connsiteY8" fmla="*/ 424580 h 762350"/>
              <a:gd name="connsiteX9" fmla="*/ 1317172 w 1613939"/>
              <a:gd name="connsiteY9" fmla="*/ 576980 h 762350"/>
              <a:gd name="connsiteX10" fmla="*/ 1045029 w 1613939"/>
              <a:gd name="connsiteY10" fmla="*/ 718494 h 762350"/>
              <a:gd name="connsiteX11" fmla="*/ 805543 w 1613939"/>
              <a:gd name="connsiteY11" fmla="*/ 762037 h 762350"/>
              <a:gd name="connsiteX12" fmla="*/ 533400 w 1613939"/>
              <a:gd name="connsiteY12" fmla="*/ 729379 h 762350"/>
              <a:gd name="connsiteX13" fmla="*/ 326572 w 1613939"/>
              <a:gd name="connsiteY13" fmla="*/ 587865 h 762350"/>
              <a:gd name="connsiteX14" fmla="*/ 152400 w 1613939"/>
              <a:gd name="connsiteY14" fmla="*/ 468122 h 762350"/>
              <a:gd name="connsiteX15" fmla="*/ 65315 w 1613939"/>
              <a:gd name="connsiteY15" fmla="*/ 304837 h 762350"/>
              <a:gd name="connsiteX0" fmla="*/ 0 w 1613939"/>
              <a:gd name="connsiteY0" fmla="*/ 119779 h 762260"/>
              <a:gd name="connsiteX1" fmla="*/ 195943 w 1613939"/>
              <a:gd name="connsiteY1" fmla="*/ 54465 h 762260"/>
              <a:gd name="connsiteX2" fmla="*/ 500743 w 1613939"/>
              <a:gd name="connsiteY2" fmla="*/ 108894 h 762260"/>
              <a:gd name="connsiteX3" fmla="*/ 816429 w 1613939"/>
              <a:gd name="connsiteY3" fmla="*/ 87122 h 762260"/>
              <a:gd name="connsiteX4" fmla="*/ 1175657 w 1613939"/>
              <a:gd name="connsiteY4" fmla="*/ 37 h 762260"/>
              <a:gd name="connsiteX5" fmla="*/ 1447800 w 1613939"/>
              <a:gd name="connsiteY5" fmla="*/ 76237 h 762260"/>
              <a:gd name="connsiteX6" fmla="*/ 1611086 w 1613939"/>
              <a:gd name="connsiteY6" fmla="*/ 76237 h 762260"/>
              <a:gd name="connsiteX7" fmla="*/ 1545772 w 1613939"/>
              <a:gd name="connsiteY7" fmla="*/ 293951 h 762260"/>
              <a:gd name="connsiteX8" fmla="*/ 1469572 w 1613939"/>
              <a:gd name="connsiteY8" fmla="*/ 424580 h 762260"/>
              <a:gd name="connsiteX9" fmla="*/ 1317172 w 1613939"/>
              <a:gd name="connsiteY9" fmla="*/ 576980 h 762260"/>
              <a:gd name="connsiteX10" fmla="*/ 1045029 w 1613939"/>
              <a:gd name="connsiteY10" fmla="*/ 718494 h 762260"/>
              <a:gd name="connsiteX11" fmla="*/ 805543 w 1613939"/>
              <a:gd name="connsiteY11" fmla="*/ 762037 h 762260"/>
              <a:gd name="connsiteX12" fmla="*/ 533400 w 1613939"/>
              <a:gd name="connsiteY12" fmla="*/ 729379 h 762260"/>
              <a:gd name="connsiteX13" fmla="*/ 326572 w 1613939"/>
              <a:gd name="connsiteY13" fmla="*/ 609636 h 762260"/>
              <a:gd name="connsiteX14" fmla="*/ 152400 w 1613939"/>
              <a:gd name="connsiteY14" fmla="*/ 468122 h 762260"/>
              <a:gd name="connsiteX15" fmla="*/ 65315 w 1613939"/>
              <a:gd name="connsiteY15" fmla="*/ 304837 h 762260"/>
              <a:gd name="connsiteX0" fmla="*/ 0 w 1613939"/>
              <a:gd name="connsiteY0" fmla="*/ 119779 h 762260"/>
              <a:gd name="connsiteX1" fmla="*/ 195943 w 1613939"/>
              <a:gd name="connsiteY1" fmla="*/ 54465 h 762260"/>
              <a:gd name="connsiteX2" fmla="*/ 500743 w 1613939"/>
              <a:gd name="connsiteY2" fmla="*/ 108894 h 762260"/>
              <a:gd name="connsiteX3" fmla="*/ 816429 w 1613939"/>
              <a:gd name="connsiteY3" fmla="*/ 87122 h 762260"/>
              <a:gd name="connsiteX4" fmla="*/ 1175657 w 1613939"/>
              <a:gd name="connsiteY4" fmla="*/ 37 h 762260"/>
              <a:gd name="connsiteX5" fmla="*/ 1447800 w 1613939"/>
              <a:gd name="connsiteY5" fmla="*/ 76237 h 762260"/>
              <a:gd name="connsiteX6" fmla="*/ 1611086 w 1613939"/>
              <a:gd name="connsiteY6" fmla="*/ 76237 h 762260"/>
              <a:gd name="connsiteX7" fmla="*/ 1545772 w 1613939"/>
              <a:gd name="connsiteY7" fmla="*/ 293951 h 762260"/>
              <a:gd name="connsiteX8" fmla="*/ 1469572 w 1613939"/>
              <a:gd name="connsiteY8" fmla="*/ 424580 h 762260"/>
              <a:gd name="connsiteX9" fmla="*/ 1317172 w 1613939"/>
              <a:gd name="connsiteY9" fmla="*/ 576980 h 762260"/>
              <a:gd name="connsiteX10" fmla="*/ 1045029 w 1613939"/>
              <a:gd name="connsiteY10" fmla="*/ 718494 h 762260"/>
              <a:gd name="connsiteX11" fmla="*/ 805543 w 1613939"/>
              <a:gd name="connsiteY11" fmla="*/ 762037 h 762260"/>
              <a:gd name="connsiteX12" fmla="*/ 533400 w 1613939"/>
              <a:gd name="connsiteY12" fmla="*/ 729379 h 762260"/>
              <a:gd name="connsiteX13" fmla="*/ 326572 w 1613939"/>
              <a:gd name="connsiteY13" fmla="*/ 609636 h 762260"/>
              <a:gd name="connsiteX14" fmla="*/ 152400 w 1613939"/>
              <a:gd name="connsiteY14" fmla="*/ 468122 h 762260"/>
              <a:gd name="connsiteX15" fmla="*/ 21772 w 1613939"/>
              <a:gd name="connsiteY15" fmla="*/ 315722 h 762260"/>
              <a:gd name="connsiteX0" fmla="*/ 0 w 1668367"/>
              <a:gd name="connsiteY0" fmla="*/ 108893 h 762260"/>
              <a:gd name="connsiteX1" fmla="*/ 250371 w 1668367"/>
              <a:gd name="connsiteY1" fmla="*/ 54465 h 762260"/>
              <a:gd name="connsiteX2" fmla="*/ 555171 w 1668367"/>
              <a:gd name="connsiteY2" fmla="*/ 108894 h 762260"/>
              <a:gd name="connsiteX3" fmla="*/ 870857 w 1668367"/>
              <a:gd name="connsiteY3" fmla="*/ 87122 h 762260"/>
              <a:gd name="connsiteX4" fmla="*/ 1230085 w 1668367"/>
              <a:gd name="connsiteY4" fmla="*/ 37 h 762260"/>
              <a:gd name="connsiteX5" fmla="*/ 1502228 w 1668367"/>
              <a:gd name="connsiteY5" fmla="*/ 76237 h 762260"/>
              <a:gd name="connsiteX6" fmla="*/ 1665514 w 1668367"/>
              <a:gd name="connsiteY6" fmla="*/ 76237 h 762260"/>
              <a:gd name="connsiteX7" fmla="*/ 1600200 w 1668367"/>
              <a:gd name="connsiteY7" fmla="*/ 293951 h 762260"/>
              <a:gd name="connsiteX8" fmla="*/ 1524000 w 1668367"/>
              <a:gd name="connsiteY8" fmla="*/ 424580 h 762260"/>
              <a:gd name="connsiteX9" fmla="*/ 1371600 w 1668367"/>
              <a:gd name="connsiteY9" fmla="*/ 576980 h 762260"/>
              <a:gd name="connsiteX10" fmla="*/ 1099457 w 1668367"/>
              <a:gd name="connsiteY10" fmla="*/ 718494 h 762260"/>
              <a:gd name="connsiteX11" fmla="*/ 859971 w 1668367"/>
              <a:gd name="connsiteY11" fmla="*/ 762037 h 762260"/>
              <a:gd name="connsiteX12" fmla="*/ 587828 w 1668367"/>
              <a:gd name="connsiteY12" fmla="*/ 729379 h 762260"/>
              <a:gd name="connsiteX13" fmla="*/ 381000 w 1668367"/>
              <a:gd name="connsiteY13" fmla="*/ 609636 h 762260"/>
              <a:gd name="connsiteX14" fmla="*/ 206828 w 1668367"/>
              <a:gd name="connsiteY14" fmla="*/ 468122 h 762260"/>
              <a:gd name="connsiteX15" fmla="*/ 76200 w 1668367"/>
              <a:gd name="connsiteY15" fmla="*/ 315722 h 762260"/>
              <a:gd name="connsiteX0" fmla="*/ 0 w 1603053"/>
              <a:gd name="connsiteY0" fmla="*/ 108893 h 762260"/>
              <a:gd name="connsiteX1" fmla="*/ 185057 w 1603053"/>
              <a:gd name="connsiteY1" fmla="*/ 54465 h 762260"/>
              <a:gd name="connsiteX2" fmla="*/ 489857 w 1603053"/>
              <a:gd name="connsiteY2" fmla="*/ 108894 h 762260"/>
              <a:gd name="connsiteX3" fmla="*/ 805543 w 1603053"/>
              <a:gd name="connsiteY3" fmla="*/ 87122 h 762260"/>
              <a:gd name="connsiteX4" fmla="*/ 1164771 w 1603053"/>
              <a:gd name="connsiteY4" fmla="*/ 37 h 762260"/>
              <a:gd name="connsiteX5" fmla="*/ 1436914 w 1603053"/>
              <a:gd name="connsiteY5" fmla="*/ 76237 h 762260"/>
              <a:gd name="connsiteX6" fmla="*/ 1600200 w 1603053"/>
              <a:gd name="connsiteY6" fmla="*/ 76237 h 762260"/>
              <a:gd name="connsiteX7" fmla="*/ 1534886 w 1603053"/>
              <a:gd name="connsiteY7" fmla="*/ 293951 h 762260"/>
              <a:gd name="connsiteX8" fmla="*/ 1458686 w 1603053"/>
              <a:gd name="connsiteY8" fmla="*/ 424580 h 762260"/>
              <a:gd name="connsiteX9" fmla="*/ 1306286 w 1603053"/>
              <a:gd name="connsiteY9" fmla="*/ 576980 h 762260"/>
              <a:gd name="connsiteX10" fmla="*/ 1034143 w 1603053"/>
              <a:gd name="connsiteY10" fmla="*/ 718494 h 762260"/>
              <a:gd name="connsiteX11" fmla="*/ 794657 w 1603053"/>
              <a:gd name="connsiteY11" fmla="*/ 762037 h 762260"/>
              <a:gd name="connsiteX12" fmla="*/ 522514 w 1603053"/>
              <a:gd name="connsiteY12" fmla="*/ 729379 h 762260"/>
              <a:gd name="connsiteX13" fmla="*/ 315686 w 1603053"/>
              <a:gd name="connsiteY13" fmla="*/ 609636 h 762260"/>
              <a:gd name="connsiteX14" fmla="*/ 141514 w 1603053"/>
              <a:gd name="connsiteY14" fmla="*/ 468122 h 762260"/>
              <a:gd name="connsiteX15" fmla="*/ 10886 w 1603053"/>
              <a:gd name="connsiteY15" fmla="*/ 315722 h 762260"/>
              <a:gd name="connsiteX0" fmla="*/ 0 w 1657481"/>
              <a:gd name="connsiteY0" fmla="*/ 98007 h 762260"/>
              <a:gd name="connsiteX1" fmla="*/ 239485 w 1657481"/>
              <a:gd name="connsiteY1" fmla="*/ 54465 h 762260"/>
              <a:gd name="connsiteX2" fmla="*/ 544285 w 1657481"/>
              <a:gd name="connsiteY2" fmla="*/ 108894 h 762260"/>
              <a:gd name="connsiteX3" fmla="*/ 859971 w 1657481"/>
              <a:gd name="connsiteY3" fmla="*/ 87122 h 762260"/>
              <a:gd name="connsiteX4" fmla="*/ 1219199 w 1657481"/>
              <a:gd name="connsiteY4" fmla="*/ 37 h 762260"/>
              <a:gd name="connsiteX5" fmla="*/ 1491342 w 1657481"/>
              <a:gd name="connsiteY5" fmla="*/ 76237 h 762260"/>
              <a:gd name="connsiteX6" fmla="*/ 1654628 w 1657481"/>
              <a:gd name="connsiteY6" fmla="*/ 76237 h 762260"/>
              <a:gd name="connsiteX7" fmla="*/ 1589314 w 1657481"/>
              <a:gd name="connsiteY7" fmla="*/ 293951 h 762260"/>
              <a:gd name="connsiteX8" fmla="*/ 1513114 w 1657481"/>
              <a:gd name="connsiteY8" fmla="*/ 424580 h 762260"/>
              <a:gd name="connsiteX9" fmla="*/ 1360714 w 1657481"/>
              <a:gd name="connsiteY9" fmla="*/ 576980 h 762260"/>
              <a:gd name="connsiteX10" fmla="*/ 1088571 w 1657481"/>
              <a:gd name="connsiteY10" fmla="*/ 718494 h 762260"/>
              <a:gd name="connsiteX11" fmla="*/ 849085 w 1657481"/>
              <a:gd name="connsiteY11" fmla="*/ 762037 h 762260"/>
              <a:gd name="connsiteX12" fmla="*/ 576942 w 1657481"/>
              <a:gd name="connsiteY12" fmla="*/ 729379 h 762260"/>
              <a:gd name="connsiteX13" fmla="*/ 370114 w 1657481"/>
              <a:gd name="connsiteY13" fmla="*/ 609636 h 762260"/>
              <a:gd name="connsiteX14" fmla="*/ 195942 w 1657481"/>
              <a:gd name="connsiteY14" fmla="*/ 468122 h 762260"/>
              <a:gd name="connsiteX15" fmla="*/ 65314 w 1657481"/>
              <a:gd name="connsiteY15" fmla="*/ 315722 h 762260"/>
              <a:gd name="connsiteX0" fmla="*/ 0 w 1657481"/>
              <a:gd name="connsiteY0" fmla="*/ 98007 h 762260"/>
              <a:gd name="connsiteX1" fmla="*/ 239485 w 1657481"/>
              <a:gd name="connsiteY1" fmla="*/ 54465 h 762260"/>
              <a:gd name="connsiteX2" fmla="*/ 544285 w 1657481"/>
              <a:gd name="connsiteY2" fmla="*/ 108894 h 762260"/>
              <a:gd name="connsiteX3" fmla="*/ 859971 w 1657481"/>
              <a:gd name="connsiteY3" fmla="*/ 87122 h 762260"/>
              <a:gd name="connsiteX4" fmla="*/ 1219199 w 1657481"/>
              <a:gd name="connsiteY4" fmla="*/ 37 h 762260"/>
              <a:gd name="connsiteX5" fmla="*/ 1491342 w 1657481"/>
              <a:gd name="connsiteY5" fmla="*/ 76237 h 762260"/>
              <a:gd name="connsiteX6" fmla="*/ 1654628 w 1657481"/>
              <a:gd name="connsiteY6" fmla="*/ 76237 h 762260"/>
              <a:gd name="connsiteX7" fmla="*/ 1589314 w 1657481"/>
              <a:gd name="connsiteY7" fmla="*/ 293951 h 762260"/>
              <a:gd name="connsiteX8" fmla="*/ 1513114 w 1657481"/>
              <a:gd name="connsiteY8" fmla="*/ 424580 h 762260"/>
              <a:gd name="connsiteX9" fmla="*/ 1360714 w 1657481"/>
              <a:gd name="connsiteY9" fmla="*/ 576980 h 762260"/>
              <a:gd name="connsiteX10" fmla="*/ 1088571 w 1657481"/>
              <a:gd name="connsiteY10" fmla="*/ 718494 h 762260"/>
              <a:gd name="connsiteX11" fmla="*/ 849085 w 1657481"/>
              <a:gd name="connsiteY11" fmla="*/ 762037 h 762260"/>
              <a:gd name="connsiteX12" fmla="*/ 576942 w 1657481"/>
              <a:gd name="connsiteY12" fmla="*/ 729379 h 762260"/>
              <a:gd name="connsiteX13" fmla="*/ 370114 w 1657481"/>
              <a:gd name="connsiteY13" fmla="*/ 609636 h 762260"/>
              <a:gd name="connsiteX14" fmla="*/ 195942 w 1657481"/>
              <a:gd name="connsiteY14" fmla="*/ 468122 h 762260"/>
              <a:gd name="connsiteX15" fmla="*/ 119743 w 1657481"/>
              <a:gd name="connsiteY15" fmla="*/ 315722 h 762260"/>
              <a:gd name="connsiteX0" fmla="*/ 0 w 1657481"/>
              <a:gd name="connsiteY0" fmla="*/ 98007 h 762260"/>
              <a:gd name="connsiteX1" fmla="*/ 239485 w 1657481"/>
              <a:gd name="connsiteY1" fmla="*/ 54465 h 762260"/>
              <a:gd name="connsiteX2" fmla="*/ 544285 w 1657481"/>
              <a:gd name="connsiteY2" fmla="*/ 108894 h 762260"/>
              <a:gd name="connsiteX3" fmla="*/ 859971 w 1657481"/>
              <a:gd name="connsiteY3" fmla="*/ 87122 h 762260"/>
              <a:gd name="connsiteX4" fmla="*/ 1219199 w 1657481"/>
              <a:gd name="connsiteY4" fmla="*/ 37 h 762260"/>
              <a:gd name="connsiteX5" fmla="*/ 1491342 w 1657481"/>
              <a:gd name="connsiteY5" fmla="*/ 76237 h 762260"/>
              <a:gd name="connsiteX6" fmla="*/ 1654628 w 1657481"/>
              <a:gd name="connsiteY6" fmla="*/ 76237 h 762260"/>
              <a:gd name="connsiteX7" fmla="*/ 1589314 w 1657481"/>
              <a:gd name="connsiteY7" fmla="*/ 293951 h 762260"/>
              <a:gd name="connsiteX8" fmla="*/ 1513114 w 1657481"/>
              <a:gd name="connsiteY8" fmla="*/ 424580 h 762260"/>
              <a:gd name="connsiteX9" fmla="*/ 1360714 w 1657481"/>
              <a:gd name="connsiteY9" fmla="*/ 576980 h 762260"/>
              <a:gd name="connsiteX10" fmla="*/ 1088571 w 1657481"/>
              <a:gd name="connsiteY10" fmla="*/ 718494 h 762260"/>
              <a:gd name="connsiteX11" fmla="*/ 849085 w 1657481"/>
              <a:gd name="connsiteY11" fmla="*/ 762037 h 762260"/>
              <a:gd name="connsiteX12" fmla="*/ 576942 w 1657481"/>
              <a:gd name="connsiteY12" fmla="*/ 729379 h 762260"/>
              <a:gd name="connsiteX13" fmla="*/ 370114 w 1657481"/>
              <a:gd name="connsiteY13" fmla="*/ 609636 h 762260"/>
              <a:gd name="connsiteX14" fmla="*/ 239484 w 1657481"/>
              <a:gd name="connsiteY14" fmla="*/ 468122 h 762260"/>
              <a:gd name="connsiteX15" fmla="*/ 119743 w 1657481"/>
              <a:gd name="connsiteY15" fmla="*/ 315722 h 762260"/>
              <a:gd name="connsiteX0" fmla="*/ 0 w 1657481"/>
              <a:gd name="connsiteY0" fmla="*/ 98007 h 762037"/>
              <a:gd name="connsiteX1" fmla="*/ 239485 w 1657481"/>
              <a:gd name="connsiteY1" fmla="*/ 54465 h 762037"/>
              <a:gd name="connsiteX2" fmla="*/ 544285 w 1657481"/>
              <a:gd name="connsiteY2" fmla="*/ 108894 h 762037"/>
              <a:gd name="connsiteX3" fmla="*/ 859971 w 1657481"/>
              <a:gd name="connsiteY3" fmla="*/ 87122 h 762037"/>
              <a:gd name="connsiteX4" fmla="*/ 1219199 w 1657481"/>
              <a:gd name="connsiteY4" fmla="*/ 37 h 762037"/>
              <a:gd name="connsiteX5" fmla="*/ 1491342 w 1657481"/>
              <a:gd name="connsiteY5" fmla="*/ 76237 h 762037"/>
              <a:gd name="connsiteX6" fmla="*/ 1654628 w 1657481"/>
              <a:gd name="connsiteY6" fmla="*/ 76237 h 762037"/>
              <a:gd name="connsiteX7" fmla="*/ 1589314 w 1657481"/>
              <a:gd name="connsiteY7" fmla="*/ 293951 h 762037"/>
              <a:gd name="connsiteX8" fmla="*/ 1513114 w 1657481"/>
              <a:gd name="connsiteY8" fmla="*/ 424580 h 762037"/>
              <a:gd name="connsiteX9" fmla="*/ 1360714 w 1657481"/>
              <a:gd name="connsiteY9" fmla="*/ 576980 h 762037"/>
              <a:gd name="connsiteX10" fmla="*/ 1088571 w 1657481"/>
              <a:gd name="connsiteY10" fmla="*/ 718494 h 762037"/>
              <a:gd name="connsiteX11" fmla="*/ 849085 w 1657481"/>
              <a:gd name="connsiteY11" fmla="*/ 762037 h 762037"/>
              <a:gd name="connsiteX12" fmla="*/ 555170 w 1657481"/>
              <a:gd name="connsiteY12" fmla="*/ 718494 h 762037"/>
              <a:gd name="connsiteX13" fmla="*/ 370114 w 1657481"/>
              <a:gd name="connsiteY13" fmla="*/ 609636 h 762037"/>
              <a:gd name="connsiteX14" fmla="*/ 239484 w 1657481"/>
              <a:gd name="connsiteY14" fmla="*/ 468122 h 762037"/>
              <a:gd name="connsiteX15" fmla="*/ 119743 w 1657481"/>
              <a:gd name="connsiteY15" fmla="*/ 315722 h 762037"/>
              <a:gd name="connsiteX0" fmla="*/ 0 w 1657481"/>
              <a:gd name="connsiteY0" fmla="*/ 98007 h 762037"/>
              <a:gd name="connsiteX1" fmla="*/ 239485 w 1657481"/>
              <a:gd name="connsiteY1" fmla="*/ 54465 h 762037"/>
              <a:gd name="connsiteX2" fmla="*/ 544285 w 1657481"/>
              <a:gd name="connsiteY2" fmla="*/ 108894 h 762037"/>
              <a:gd name="connsiteX3" fmla="*/ 859971 w 1657481"/>
              <a:gd name="connsiteY3" fmla="*/ 87122 h 762037"/>
              <a:gd name="connsiteX4" fmla="*/ 1219199 w 1657481"/>
              <a:gd name="connsiteY4" fmla="*/ 37 h 762037"/>
              <a:gd name="connsiteX5" fmla="*/ 1491342 w 1657481"/>
              <a:gd name="connsiteY5" fmla="*/ 76237 h 762037"/>
              <a:gd name="connsiteX6" fmla="*/ 1654628 w 1657481"/>
              <a:gd name="connsiteY6" fmla="*/ 76237 h 762037"/>
              <a:gd name="connsiteX7" fmla="*/ 1589314 w 1657481"/>
              <a:gd name="connsiteY7" fmla="*/ 293951 h 762037"/>
              <a:gd name="connsiteX8" fmla="*/ 1513114 w 1657481"/>
              <a:gd name="connsiteY8" fmla="*/ 424580 h 762037"/>
              <a:gd name="connsiteX9" fmla="*/ 1328057 w 1657481"/>
              <a:gd name="connsiteY9" fmla="*/ 609637 h 762037"/>
              <a:gd name="connsiteX10" fmla="*/ 1088571 w 1657481"/>
              <a:gd name="connsiteY10" fmla="*/ 718494 h 762037"/>
              <a:gd name="connsiteX11" fmla="*/ 849085 w 1657481"/>
              <a:gd name="connsiteY11" fmla="*/ 762037 h 762037"/>
              <a:gd name="connsiteX12" fmla="*/ 555170 w 1657481"/>
              <a:gd name="connsiteY12" fmla="*/ 718494 h 762037"/>
              <a:gd name="connsiteX13" fmla="*/ 370114 w 1657481"/>
              <a:gd name="connsiteY13" fmla="*/ 609636 h 762037"/>
              <a:gd name="connsiteX14" fmla="*/ 239484 w 1657481"/>
              <a:gd name="connsiteY14" fmla="*/ 468122 h 762037"/>
              <a:gd name="connsiteX15" fmla="*/ 119743 w 1657481"/>
              <a:gd name="connsiteY15" fmla="*/ 315722 h 762037"/>
              <a:gd name="connsiteX0" fmla="*/ 0 w 1657481"/>
              <a:gd name="connsiteY0" fmla="*/ 98007 h 762037"/>
              <a:gd name="connsiteX1" fmla="*/ 239485 w 1657481"/>
              <a:gd name="connsiteY1" fmla="*/ 54465 h 762037"/>
              <a:gd name="connsiteX2" fmla="*/ 544285 w 1657481"/>
              <a:gd name="connsiteY2" fmla="*/ 108894 h 762037"/>
              <a:gd name="connsiteX3" fmla="*/ 859971 w 1657481"/>
              <a:gd name="connsiteY3" fmla="*/ 87122 h 762037"/>
              <a:gd name="connsiteX4" fmla="*/ 1219199 w 1657481"/>
              <a:gd name="connsiteY4" fmla="*/ 37 h 762037"/>
              <a:gd name="connsiteX5" fmla="*/ 1491342 w 1657481"/>
              <a:gd name="connsiteY5" fmla="*/ 76237 h 762037"/>
              <a:gd name="connsiteX6" fmla="*/ 1654628 w 1657481"/>
              <a:gd name="connsiteY6" fmla="*/ 76237 h 762037"/>
              <a:gd name="connsiteX7" fmla="*/ 1589314 w 1657481"/>
              <a:gd name="connsiteY7" fmla="*/ 293951 h 762037"/>
              <a:gd name="connsiteX8" fmla="*/ 1513114 w 1657481"/>
              <a:gd name="connsiteY8" fmla="*/ 424580 h 762037"/>
              <a:gd name="connsiteX9" fmla="*/ 1328057 w 1657481"/>
              <a:gd name="connsiteY9" fmla="*/ 609637 h 762037"/>
              <a:gd name="connsiteX10" fmla="*/ 1088571 w 1657481"/>
              <a:gd name="connsiteY10" fmla="*/ 718494 h 762037"/>
              <a:gd name="connsiteX11" fmla="*/ 849085 w 1657481"/>
              <a:gd name="connsiteY11" fmla="*/ 762037 h 762037"/>
              <a:gd name="connsiteX12" fmla="*/ 555170 w 1657481"/>
              <a:gd name="connsiteY12" fmla="*/ 718494 h 762037"/>
              <a:gd name="connsiteX13" fmla="*/ 370114 w 1657481"/>
              <a:gd name="connsiteY13" fmla="*/ 609636 h 762037"/>
              <a:gd name="connsiteX14" fmla="*/ 239484 w 1657481"/>
              <a:gd name="connsiteY14" fmla="*/ 468122 h 762037"/>
              <a:gd name="connsiteX15" fmla="*/ 76200 w 1657481"/>
              <a:gd name="connsiteY15" fmla="*/ 283065 h 762037"/>
              <a:gd name="connsiteX0" fmla="*/ 0 w 1657481"/>
              <a:gd name="connsiteY0" fmla="*/ 98007 h 762037"/>
              <a:gd name="connsiteX1" fmla="*/ 239485 w 1657481"/>
              <a:gd name="connsiteY1" fmla="*/ 54465 h 762037"/>
              <a:gd name="connsiteX2" fmla="*/ 544285 w 1657481"/>
              <a:gd name="connsiteY2" fmla="*/ 108894 h 762037"/>
              <a:gd name="connsiteX3" fmla="*/ 859971 w 1657481"/>
              <a:gd name="connsiteY3" fmla="*/ 87122 h 762037"/>
              <a:gd name="connsiteX4" fmla="*/ 1219199 w 1657481"/>
              <a:gd name="connsiteY4" fmla="*/ 37 h 762037"/>
              <a:gd name="connsiteX5" fmla="*/ 1491342 w 1657481"/>
              <a:gd name="connsiteY5" fmla="*/ 76237 h 762037"/>
              <a:gd name="connsiteX6" fmla="*/ 1654628 w 1657481"/>
              <a:gd name="connsiteY6" fmla="*/ 76237 h 762037"/>
              <a:gd name="connsiteX7" fmla="*/ 1589314 w 1657481"/>
              <a:gd name="connsiteY7" fmla="*/ 293951 h 762037"/>
              <a:gd name="connsiteX8" fmla="*/ 1513114 w 1657481"/>
              <a:gd name="connsiteY8" fmla="*/ 424580 h 762037"/>
              <a:gd name="connsiteX9" fmla="*/ 1328057 w 1657481"/>
              <a:gd name="connsiteY9" fmla="*/ 609637 h 762037"/>
              <a:gd name="connsiteX10" fmla="*/ 1088571 w 1657481"/>
              <a:gd name="connsiteY10" fmla="*/ 718494 h 762037"/>
              <a:gd name="connsiteX11" fmla="*/ 849085 w 1657481"/>
              <a:gd name="connsiteY11" fmla="*/ 762037 h 762037"/>
              <a:gd name="connsiteX12" fmla="*/ 555170 w 1657481"/>
              <a:gd name="connsiteY12" fmla="*/ 718494 h 762037"/>
              <a:gd name="connsiteX13" fmla="*/ 370114 w 1657481"/>
              <a:gd name="connsiteY13" fmla="*/ 609636 h 762037"/>
              <a:gd name="connsiteX14" fmla="*/ 239484 w 1657481"/>
              <a:gd name="connsiteY14" fmla="*/ 500779 h 762037"/>
              <a:gd name="connsiteX15" fmla="*/ 76200 w 1657481"/>
              <a:gd name="connsiteY15" fmla="*/ 283065 h 762037"/>
              <a:gd name="connsiteX0" fmla="*/ 0 w 1733880"/>
              <a:gd name="connsiteY0" fmla="*/ 98007 h 762037"/>
              <a:gd name="connsiteX1" fmla="*/ 239485 w 1733880"/>
              <a:gd name="connsiteY1" fmla="*/ 54465 h 762037"/>
              <a:gd name="connsiteX2" fmla="*/ 544285 w 1733880"/>
              <a:gd name="connsiteY2" fmla="*/ 108894 h 762037"/>
              <a:gd name="connsiteX3" fmla="*/ 859971 w 1733880"/>
              <a:gd name="connsiteY3" fmla="*/ 87122 h 762037"/>
              <a:gd name="connsiteX4" fmla="*/ 1219199 w 1733880"/>
              <a:gd name="connsiteY4" fmla="*/ 37 h 762037"/>
              <a:gd name="connsiteX5" fmla="*/ 1491342 w 1733880"/>
              <a:gd name="connsiteY5" fmla="*/ 76237 h 762037"/>
              <a:gd name="connsiteX6" fmla="*/ 1732394 w 1733880"/>
              <a:gd name="connsiteY6" fmla="*/ 76236 h 762037"/>
              <a:gd name="connsiteX7" fmla="*/ 1589314 w 1733880"/>
              <a:gd name="connsiteY7" fmla="*/ 293951 h 762037"/>
              <a:gd name="connsiteX8" fmla="*/ 1513114 w 1733880"/>
              <a:gd name="connsiteY8" fmla="*/ 424580 h 762037"/>
              <a:gd name="connsiteX9" fmla="*/ 1328057 w 1733880"/>
              <a:gd name="connsiteY9" fmla="*/ 609637 h 762037"/>
              <a:gd name="connsiteX10" fmla="*/ 1088571 w 1733880"/>
              <a:gd name="connsiteY10" fmla="*/ 718494 h 762037"/>
              <a:gd name="connsiteX11" fmla="*/ 849085 w 1733880"/>
              <a:gd name="connsiteY11" fmla="*/ 762037 h 762037"/>
              <a:gd name="connsiteX12" fmla="*/ 555170 w 1733880"/>
              <a:gd name="connsiteY12" fmla="*/ 718494 h 762037"/>
              <a:gd name="connsiteX13" fmla="*/ 370114 w 1733880"/>
              <a:gd name="connsiteY13" fmla="*/ 609636 h 762037"/>
              <a:gd name="connsiteX14" fmla="*/ 239484 w 1733880"/>
              <a:gd name="connsiteY14" fmla="*/ 500779 h 762037"/>
              <a:gd name="connsiteX15" fmla="*/ 76200 w 1733880"/>
              <a:gd name="connsiteY15" fmla="*/ 283065 h 762037"/>
              <a:gd name="connsiteX0" fmla="*/ 0 w 1738259"/>
              <a:gd name="connsiteY0" fmla="*/ 98007 h 762037"/>
              <a:gd name="connsiteX1" fmla="*/ 239485 w 1738259"/>
              <a:gd name="connsiteY1" fmla="*/ 54465 h 762037"/>
              <a:gd name="connsiteX2" fmla="*/ 544285 w 1738259"/>
              <a:gd name="connsiteY2" fmla="*/ 108894 h 762037"/>
              <a:gd name="connsiteX3" fmla="*/ 859971 w 1738259"/>
              <a:gd name="connsiteY3" fmla="*/ 87122 h 762037"/>
              <a:gd name="connsiteX4" fmla="*/ 1219199 w 1738259"/>
              <a:gd name="connsiteY4" fmla="*/ 37 h 762037"/>
              <a:gd name="connsiteX5" fmla="*/ 1491342 w 1738259"/>
              <a:gd name="connsiteY5" fmla="*/ 76237 h 762037"/>
              <a:gd name="connsiteX6" fmla="*/ 1732394 w 1738259"/>
              <a:gd name="connsiteY6" fmla="*/ 76236 h 762037"/>
              <a:gd name="connsiteX7" fmla="*/ 1651528 w 1738259"/>
              <a:gd name="connsiteY7" fmla="*/ 277545 h 762037"/>
              <a:gd name="connsiteX8" fmla="*/ 1513114 w 1738259"/>
              <a:gd name="connsiteY8" fmla="*/ 424580 h 762037"/>
              <a:gd name="connsiteX9" fmla="*/ 1328057 w 1738259"/>
              <a:gd name="connsiteY9" fmla="*/ 609637 h 762037"/>
              <a:gd name="connsiteX10" fmla="*/ 1088571 w 1738259"/>
              <a:gd name="connsiteY10" fmla="*/ 718494 h 762037"/>
              <a:gd name="connsiteX11" fmla="*/ 849085 w 1738259"/>
              <a:gd name="connsiteY11" fmla="*/ 762037 h 762037"/>
              <a:gd name="connsiteX12" fmla="*/ 555170 w 1738259"/>
              <a:gd name="connsiteY12" fmla="*/ 718494 h 762037"/>
              <a:gd name="connsiteX13" fmla="*/ 370114 w 1738259"/>
              <a:gd name="connsiteY13" fmla="*/ 609636 h 762037"/>
              <a:gd name="connsiteX14" fmla="*/ 239484 w 1738259"/>
              <a:gd name="connsiteY14" fmla="*/ 500779 h 762037"/>
              <a:gd name="connsiteX15" fmla="*/ 76200 w 1738259"/>
              <a:gd name="connsiteY15" fmla="*/ 283065 h 762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738259" h="762037">
                <a:moveTo>
                  <a:pt x="0" y="98007"/>
                </a:moveTo>
                <a:cubicBezTo>
                  <a:pt x="65314" y="61721"/>
                  <a:pt x="148771" y="52651"/>
                  <a:pt x="239485" y="54465"/>
                </a:cubicBezTo>
                <a:cubicBezTo>
                  <a:pt x="330199" y="56279"/>
                  <a:pt x="440871" y="103451"/>
                  <a:pt x="544285" y="108894"/>
                </a:cubicBezTo>
                <a:cubicBezTo>
                  <a:pt x="647699" y="114337"/>
                  <a:pt x="747485" y="105265"/>
                  <a:pt x="859971" y="87122"/>
                </a:cubicBezTo>
                <a:cubicBezTo>
                  <a:pt x="972457" y="68979"/>
                  <a:pt x="1113971" y="1851"/>
                  <a:pt x="1219199" y="37"/>
                </a:cubicBezTo>
                <a:cubicBezTo>
                  <a:pt x="1324428" y="-1777"/>
                  <a:pt x="1405810" y="63537"/>
                  <a:pt x="1491342" y="76237"/>
                </a:cubicBezTo>
                <a:cubicBezTo>
                  <a:pt x="1576874" y="88937"/>
                  <a:pt x="1705696" y="42685"/>
                  <a:pt x="1732394" y="76236"/>
                </a:cubicBezTo>
                <a:cubicBezTo>
                  <a:pt x="1759092" y="109787"/>
                  <a:pt x="1688075" y="219488"/>
                  <a:pt x="1651528" y="277545"/>
                </a:cubicBezTo>
                <a:cubicBezTo>
                  <a:pt x="1614981" y="335602"/>
                  <a:pt x="1567026" y="369231"/>
                  <a:pt x="1513114" y="424580"/>
                </a:cubicBezTo>
                <a:cubicBezTo>
                  <a:pt x="1459202" y="479929"/>
                  <a:pt x="1398814" y="560651"/>
                  <a:pt x="1328057" y="609637"/>
                </a:cubicBezTo>
                <a:cubicBezTo>
                  <a:pt x="1257300" y="658623"/>
                  <a:pt x="1168400" y="693094"/>
                  <a:pt x="1088571" y="718494"/>
                </a:cubicBezTo>
                <a:cubicBezTo>
                  <a:pt x="1008742" y="743894"/>
                  <a:pt x="937985" y="762037"/>
                  <a:pt x="849085" y="762037"/>
                </a:cubicBezTo>
                <a:cubicBezTo>
                  <a:pt x="760185" y="762037"/>
                  <a:pt x="634999" y="743894"/>
                  <a:pt x="555170" y="718494"/>
                </a:cubicBezTo>
                <a:cubicBezTo>
                  <a:pt x="475342" y="693094"/>
                  <a:pt x="422728" y="645922"/>
                  <a:pt x="370114" y="609636"/>
                </a:cubicBezTo>
                <a:cubicBezTo>
                  <a:pt x="317500" y="573350"/>
                  <a:pt x="288470" y="555207"/>
                  <a:pt x="239484" y="500779"/>
                </a:cubicBezTo>
                <a:cubicBezTo>
                  <a:pt x="190498" y="446351"/>
                  <a:pt x="108857" y="332958"/>
                  <a:pt x="76200" y="283065"/>
                </a:cubicBezTo>
              </a:path>
            </a:pathLst>
          </a:custGeom>
          <a:gradFill flip="none" rotWithShape="1">
            <a:gsLst>
              <a:gs pos="0">
                <a:srgbClr val="00B0F0">
                  <a:shade val="30000"/>
                  <a:satMod val="115000"/>
                </a:srgbClr>
              </a:gs>
              <a:gs pos="50000">
                <a:srgbClr val="00B0F0">
                  <a:shade val="67500"/>
                  <a:satMod val="115000"/>
                </a:srgbClr>
              </a:gs>
              <a:gs pos="100000">
                <a:srgbClr val="00B0F0">
                  <a:shade val="100000"/>
                  <a:satMod val="115000"/>
                </a:srgbClr>
              </a:gs>
            </a:gsLst>
            <a:lin ang="162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8" name="Freeform 77"/>
          <p:cNvSpPr/>
          <p:nvPr/>
        </p:nvSpPr>
        <p:spPr>
          <a:xfrm>
            <a:off x="5629657" y="2691525"/>
            <a:ext cx="811517" cy="262974"/>
          </a:xfrm>
          <a:custGeom>
            <a:avLst/>
            <a:gdLst>
              <a:gd name="connsiteX0" fmla="*/ 0 w 1678283"/>
              <a:gd name="connsiteY0" fmla="*/ 130665 h 763262"/>
              <a:gd name="connsiteX1" fmla="*/ 217714 w 1678283"/>
              <a:gd name="connsiteY1" fmla="*/ 54465 h 763262"/>
              <a:gd name="connsiteX2" fmla="*/ 522514 w 1678283"/>
              <a:gd name="connsiteY2" fmla="*/ 108894 h 763262"/>
              <a:gd name="connsiteX3" fmla="*/ 838200 w 1678283"/>
              <a:gd name="connsiteY3" fmla="*/ 87122 h 763262"/>
              <a:gd name="connsiteX4" fmla="*/ 1197428 w 1678283"/>
              <a:gd name="connsiteY4" fmla="*/ 37 h 763262"/>
              <a:gd name="connsiteX5" fmla="*/ 1469571 w 1678283"/>
              <a:gd name="connsiteY5" fmla="*/ 76237 h 763262"/>
              <a:gd name="connsiteX6" fmla="*/ 1676400 w 1678283"/>
              <a:gd name="connsiteY6" fmla="*/ 76237 h 763262"/>
              <a:gd name="connsiteX7" fmla="*/ 1567543 w 1678283"/>
              <a:gd name="connsiteY7" fmla="*/ 272180 h 763262"/>
              <a:gd name="connsiteX8" fmla="*/ 1491343 w 1678283"/>
              <a:gd name="connsiteY8" fmla="*/ 424580 h 763262"/>
              <a:gd name="connsiteX9" fmla="*/ 1251857 w 1678283"/>
              <a:gd name="connsiteY9" fmla="*/ 631408 h 763262"/>
              <a:gd name="connsiteX10" fmla="*/ 1066800 w 1678283"/>
              <a:gd name="connsiteY10" fmla="*/ 718494 h 763262"/>
              <a:gd name="connsiteX11" fmla="*/ 827314 w 1678283"/>
              <a:gd name="connsiteY11" fmla="*/ 762037 h 763262"/>
              <a:gd name="connsiteX12" fmla="*/ 544285 w 1678283"/>
              <a:gd name="connsiteY12" fmla="*/ 740265 h 763262"/>
              <a:gd name="connsiteX13" fmla="*/ 326571 w 1678283"/>
              <a:gd name="connsiteY13" fmla="*/ 631408 h 763262"/>
              <a:gd name="connsiteX14" fmla="*/ 174171 w 1678283"/>
              <a:gd name="connsiteY14" fmla="*/ 468122 h 763262"/>
              <a:gd name="connsiteX15" fmla="*/ 65314 w 1678283"/>
              <a:gd name="connsiteY15" fmla="*/ 315722 h 763262"/>
              <a:gd name="connsiteX0" fmla="*/ 0 w 1678283"/>
              <a:gd name="connsiteY0" fmla="*/ 130665 h 763262"/>
              <a:gd name="connsiteX1" fmla="*/ 217714 w 1678283"/>
              <a:gd name="connsiteY1" fmla="*/ 54465 h 763262"/>
              <a:gd name="connsiteX2" fmla="*/ 522514 w 1678283"/>
              <a:gd name="connsiteY2" fmla="*/ 108894 h 763262"/>
              <a:gd name="connsiteX3" fmla="*/ 838200 w 1678283"/>
              <a:gd name="connsiteY3" fmla="*/ 87122 h 763262"/>
              <a:gd name="connsiteX4" fmla="*/ 1197428 w 1678283"/>
              <a:gd name="connsiteY4" fmla="*/ 37 h 763262"/>
              <a:gd name="connsiteX5" fmla="*/ 1469571 w 1678283"/>
              <a:gd name="connsiteY5" fmla="*/ 76237 h 763262"/>
              <a:gd name="connsiteX6" fmla="*/ 1676400 w 1678283"/>
              <a:gd name="connsiteY6" fmla="*/ 76237 h 763262"/>
              <a:gd name="connsiteX7" fmla="*/ 1567543 w 1678283"/>
              <a:gd name="connsiteY7" fmla="*/ 293951 h 763262"/>
              <a:gd name="connsiteX8" fmla="*/ 1491343 w 1678283"/>
              <a:gd name="connsiteY8" fmla="*/ 424580 h 763262"/>
              <a:gd name="connsiteX9" fmla="*/ 1251857 w 1678283"/>
              <a:gd name="connsiteY9" fmla="*/ 631408 h 763262"/>
              <a:gd name="connsiteX10" fmla="*/ 1066800 w 1678283"/>
              <a:gd name="connsiteY10" fmla="*/ 718494 h 763262"/>
              <a:gd name="connsiteX11" fmla="*/ 827314 w 1678283"/>
              <a:gd name="connsiteY11" fmla="*/ 762037 h 763262"/>
              <a:gd name="connsiteX12" fmla="*/ 544285 w 1678283"/>
              <a:gd name="connsiteY12" fmla="*/ 740265 h 763262"/>
              <a:gd name="connsiteX13" fmla="*/ 326571 w 1678283"/>
              <a:gd name="connsiteY13" fmla="*/ 631408 h 763262"/>
              <a:gd name="connsiteX14" fmla="*/ 174171 w 1678283"/>
              <a:gd name="connsiteY14" fmla="*/ 468122 h 763262"/>
              <a:gd name="connsiteX15" fmla="*/ 65314 w 1678283"/>
              <a:gd name="connsiteY15" fmla="*/ 315722 h 763262"/>
              <a:gd name="connsiteX0" fmla="*/ 0 w 1635710"/>
              <a:gd name="connsiteY0" fmla="*/ 130665 h 763262"/>
              <a:gd name="connsiteX1" fmla="*/ 217714 w 1635710"/>
              <a:gd name="connsiteY1" fmla="*/ 54465 h 763262"/>
              <a:gd name="connsiteX2" fmla="*/ 522514 w 1635710"/>
              <a:gd name="connsiteY2" fmla="*/ 108894 h 763262"/>
              <a:gd name="connsiteX3" fmla="*/ 838200 w 1635710"/>
              <a:gd name="connsiteY3" fmla="*/ 87122 h 763262"/>
              <a:gd name="connsiteX4" fmla="*/ 1197428 w 1635710"/>
              <a:gd name="connsiteY4" fmla="*/ 37 h 763262"/>
              <a:gd name="connsiteX5" fmla="*/ 1469571 w 1635710"/>
              <a:gd name="connsiteY5" fmla="*/ 76237 h 763262"/>
              <a:gd name="connsiteX6" fmla="*/ 1632857 w 1635710"/>
              <a:gd name="connsiteY6" fmla="*/ 76237 h 763262"/>
              <a:gd name="connsiteX7" fmla="*/ 1567543 w 1635710"/>
              <a:gd name="connsiteY7" fmla="*/ 293951 h 763262"/>
              <a:gd name="connsiteX8" fmla="*/ 1491343 w 1635710"/>
              <a:gd name="connsiteY8" fmla="*/ 424580 h 763262"/>
              <a:gd name="connsiteX9" fmla="*/ 1251857 w 1635710"/>
              <a:gd name="connsiteY9" fmla="*/ 631408 h 763262"/>
              <a:gd name="connsiteX10" fmla="*/ 1066800 w 1635710"/>
              <a:gd name="connsiteY10" fmla="*/ 718494 h 763262"/>
              <a:gd name="connsiteX11" fmla="*/ 827314 w 1635710"/>
              <a:gd name="connsiteY11" fmla="*/ 762037 h 763262"/>
              <a:gd name="connsiteX12" fmla="*/ 544285 w 1635710"/>
              <a:gd name="connsiteY12" fmla="*/ 740265 h 763262"/>
              <a:gd name="connsiteX13" fmla="*/ 326571 w 1635710"/>
              <a:gd name="connsiteY13" fmla="*/ 631408 h 763262"/>
              <a:gd name="connsiteX14" fmla="*/ 174171 w 1635710"/>
              <a:gd name="connsiteY14" fmla="*/ 468122 h 763262"/>
              <a:gd name="connsiteX15" fmla="*/ 65314 w 1635710"/>
              <a:gd name="connsiteY15" fmla="*/ 315722 h 763262"/>
              <a:gd name="connsiteX0" fmla="*/ 0 w 1635710"/>
              <a:gd name="connsiteY0" fmla="*/ 130665 h 763262"/>
              <a:gd name="connsiteX1" fmla="*/ 217714 w 1635710"/>
              <a:gd name="connsiteY1" fmla="*/ 54465 h 763262"/>
              <a:gd name="connsiteX2" fmla="*/ 522514 w 1635710"/>
              <a:gd name="connsiteY2" fmla="*/ 108894 h 763262"/>
              <a:gd name="connsiteX3" fmla="*/ 838200 w 1635710"/>
              <a:gd name="connsiteY3" fmla="*/ 87122 h 763262"/>
              <a:gd name="connsiteX4" fmla="*/ 1197428 w 1635710"/>
              <a:gd name="connsiteY4" fmla="*/ 37 h 763262"/>
              <a:gd name="connsiteX5" fmla="*/ 1469571 w 1635710"/>
              <a:gd name="connsiteY5" fmla="*/ 76237 h 763262"/>
              <a:gd name="connsiteX6" fmla="*/ 1632857 w 1635710"/>
              <a:gd name="connsiteY6" fmla="*/ 76237 h 763262"/>
              <a:gd name="connsiteX7" fmla="*/ 1567543 w 1635710"/>
              <a:gd name="connsiteY7" fmla="*/ 293951 h 763262"/>
              <a:gd name="connsiteX8" fmla="*/ 1491343 w 1635710"/>
              <a:gd name="connsiteY8" fmla="*/ 424580 h 763262"/>
              <a:gd name="connsiteX9" fmla="*/ 1338943 w 1635710"/>
              <a:gd name="connsiteY9" fmla="*/ 576980 h 763262"/>
              <a:gd name="connsiteX10" fmla="*/ 1066800 w 1635710"/>
              <a:gd name="connsiteY10" fmla="*/ 718494 h 763262"/>
              <a:gd name="connsiteX11" fmla="*/ 827314 w 1635710"/>
              <a:gd name="connsiteY11" fmla="*/ 762037 h 763262"/>
              <a:gd name="connsiteX12" fmla="*/ 544285 w 1635710"/>
              <a:gd name="connsiteY12" fmla="*/ 740265 h 763262"/>
              <a:gd name="connsiteX13" fmla="*/ 326571 w 1635710"/>
              <a:gd name="connsiteY13" fmla="*/ 631408 h 763262"/>
              <a:gd name="connsiteX14" fmla="*/ 174171 w 1635710"/>
              <a:gd name="connsiteY14" fmla="*/ 468122 h 763262"/>
              <a:gd name="connsiteX15" fmla="*/ 65314 w 1635710"/>
              <a:gd name="connsiteY15" fmla="*/ 315722 h 763262"/>
              <a:gd name="connsiteX0" fmla="*/ 0 w 1635710"/>
              <a:gd name="connsiteY0" fmla="*/ 130665 h 762208"/>
              <a:gd name="connsiteX1" fmla="*/ 217714 w 1635710"/>
              <a:gd name="connsiteY1" fmla="*/ 54465 h 762208"/>
              <a:gd name="connsiteX2" fmla="*/ 522514 w 1635710"/>
              <a:gd name="connsiteY2" fmla="*/ 108894 h 762208"/>
              <a:gd name="connsiteX3" fmla="*/ 838200 w 1635710"/>
              <a:gd name="connsiteY3" fmla="*/ 87122 h 762208"/>
              <a:gd name="connsiteX4" fmla="*/ 1197428 w 1635710"/>
              <a:gd name="connsiteY4" fmla="*/ 37 h 762208"/>
              <a:gd name="connsiteX5" fmla="*/ 1469571 w 1635710"/>
              <a:gd name="connsiteY5" fmla="*/ 76237 h 762208"/>
              <a:gd name="connsiteX6" fmla="*/ 1632857 w 1635710"/>
              <a:gd name="connsiteY6" fmla="*/ 76237 h 762208"/>
              <a:gd name="connsiteX7" fmla="*/ 1567543 w 1635710"/>
              <a:gd name="connsiteY7" fmla="*/ 293951 h 762208"/>
              <a:gd name="connsiteX8" fmla="*/ 1491343 w 1635710"/>
              <a:gd name="connsiteY8" fmla="*/ 424580 h 762208"/>
              <a:gd name="connsiteX9" fmla="*/ 1338943 w 1635710"/>
              <a:gd name="connsiteY9" fmla="*/ 576980 h 762208"/>
              <a:gd name="connsiteX10" fmla="*/ 1066800 w 1635710"/>
              <a:gd name="connsiteY10" fmla="*/ 718494 h 762208"/>
              <a:gd name="connsiteX11" fmla="*/ 827314 w 1635710"/>
              <a:gd name="connsiteY11" fmla="*/ 762037 h 762208"/>
              <a:gd name="connsiteX12" fmla="*/ 555171 w 1635710"/>
              <a:gd name="connsiteY12" fmla="*/ 729379 h 762208"/>
              <a:gd name="connsiteX13" fmla="*/ 326571 w 1635710"/>
              <a:gd name="connsiteY13" fmla="*/ 631408 h 762208"/>
              <a:gd name="connsiteX14" fmla="*/ 174171 w 1635710"/>
              <a:gd name="connsiteY14" fmla="*/ 468122 h 762208"/>
              <a:gd name="connsiteX15" fmla="*/ 65314 w 1635710"/>
              <a:gd name="connsiteY15" fmla="*/ 315722 h 762208"/>
              <a:gd name="connsiteX0" fmla="*/ 0 w 1635710"/>
              <a:gd name="connsiteY0" fmla="*/ 130665 h 762350"/>
              <a:gd name="connsiteX1" fmla="*/ 217714 w 1635710"/>
              <a:gd name="connsiteY1" fmla="*/ 54465 h 762350"/>
              <a:gd name="connsiteX2" fmla="*/ 522514 w 1635710"/>
              <a:gd name="connsiteY2" fmla="*/ 108894 h 762350"/>
              <a:gd name="connsiteX3" fmla="*/ 838200 w 1635710"/>
              <a:gd name="connsiteY3" fmla="*/ 87122 h 762350"/>
              <a:gd name="connsiteX4" fmla="*/ 1197428 w 1635710"/>
              <a:gd name="connsiteY4" fmla="*/ 37 h 762350"/>
              <a:gd name="connsiteX5" fmla="*/ 1469571 w 1635710"/>
              <a:gd name="connsiteY5" fmla="*/ 76237 h 762350"/>
              <a:gd name="connsiteX6" fmla="*/ 1632857 w 1635710"/>
              <a:gd name="connsiteY6" fmla="*/ 76237 h 762350"/>
              <a:gd name="connsiteX7" fmla="*/ 1567543 w 1635710"/>
              <a:gd name="connsiteY7" fmla="*/ 293951 h 762350"/>
              <a:gd name="connsiteX8" fmla="*/ 1491343 w 1635710"/>
              <a:gd name="connsiteY8" fmla="*/ 424580 h 762350"/>
              <a:gd name="connsiteX9" fmla="*/ 1338943 w 1635710"/>
              <a:gd name="connsiteY9" fmla="*/ 576980 h 762350"/>
              <a:gd name="connsiteX10" fmla="*/ 1066800 w 1635710"/>
              <a:gd name="connsiteY10" fmla="*/ 718494 h 762350"/>
              <a:gd name="connsiteX11" fmla="*/ 827314 w 1635710"/>
              <a:gd name="connsiteY11" fmla="*/ 762037 h 762350"/>
              <a:gd name="connsiteX12" fmla="*/ 555171 w 1635710"/>
              <a:gd name="connsiteY12" fmla="*/ 729379 h 762350"/>
              <a:gd name="connsiteX13" fmla="*/ 348343 w 1635710"/>
              <a:gd name="connsiteY13" fmla="*/ 587865 h 762350"/>
              <a:gd name="connsiteX14" fmla="*/ 174171 w 1635710"/>
              <a:gd name="connsiteY14" fmla="*/ 468122 h 762350"/>
              <a:gd name="connsiteX15" fmla="*/ 65314 w 1635710"/>
              <a:gd name="connsiteY15" fmla="*/ 315722 h 762350"/>
              <a:gd name="connsiteX0" fmla="*/ 0 w 1635710"/>
              <a:gd name="connsiteY0" fmla="*/ 130665 h 762350"/>
              <a:gd name="connsiteX1" fmla="*/ 217714 w 1635710"/>
              <a:gd name="connsiteY1" fmla="*/ 54465 h 762350"/>
              <a:gd name="connsiteX2" fmla="*/ 522514 w 1635710"/>
              <a:gd name="connsiteY2" fmla="*/ 108894 h 762350"/>
              <a:gd name="connsiteX3" fmla="*/ 838200 w 1635710"/>
              <a:gd name="connsiteY3" fmla="*/ 87122 h 762350"/>
              <a:gd name="connsiteX4" fmla="*/ 1197428 w 1635710"/>
              <a:gd name="connsiteY4" fmla="*/ 37 h 762350"/>
              <a:gd name="connsiteX5" fmla="*/ 1469571 w 1635710"/>
              <a:gd name="connsiteY5" fmla="*/ 76237 h 762350"/>
              <a:gd name="connsiteX6" fmla="*/ 1632857 w 1635710"/>
              <a:gd name="connsiteY6" fmla="*/ 76237 h 762350"/>
              <a:gd name="connsiteX7" fmla="*/ 1567543 w 1635710"/>
              <a:gd name="connsiteY7" fmla="*/ 293951 h 762350"/>
              <a:gd name="connsiteX8" fmla="*/ 1491343 w 1635710"/>
              <a:gd name="connsiteY8" fmla="*/ 424580 h 762350"/>
              <a:gd name="connsiteX9" fmla="*/ 1338943 w 1635710"/>
              <a:gd name="connsiteY9" fmla="*/ 576980 h 762350"/>
              <a:gd name="connsiteX10" fmla="*/ 1066800 w 1635710"/>
              <a:gd name="connsiteY10" fmla="*/ 718494 h 762350"/>
              <a:gd name="connsiteX11" fmla="*/ 827314 w 1635710"/>
              <a:gd name="connsiteY11" fmla="*/ 762037 h 762350"/>
              <a:gd name="connsiteX12" fmla="*/ 555171 w 1635710"/>
              <a:gd name="connsiteY12" fmla="*/ 729379 h 762350"/>
              <a:gd name="connsiteX13" fmla="*/ 348343 w 1635710"/>
              <a:gd name="connsiteY13" fmla="*/ 587865 h 762350"/>
              <a:gd name="connsiteX14" fmla="*/ 206828 w 1635710"/>
              <a:gd name="connsiteY14" fmla="*/ 446350 h 762350"/>
              <a:gd name="connsiteX15" fmla="*/ 65314 w 1635710"/>
              <a:gd name="connsiteY15" fmla="*/ 315722 h 762350"/>
              <a:gd name="connsiteX0" fmla="*/ 0 w 1635710"/>
              <a:gd name="connsiteY0" fmla="*/ 130665 h 762350"/>
              <a:gd name="connsiteX1" fmla="*/ 217714 w 1635710"/>
              <a:gd name="connsiteY1" fmla="*/ 54465 h 762350"/>
              <a:gd name="connsiteX2" fmla="*/ 522514 w 1635710"/>
              <a:gd name="connsiteY2" fmla="*/ 108894 h 762350"/>
              <a:gd name="connsiteX3" fmla="*/ 838200 w 1635710"/>
              <a:gd name="connsiteY3" fmla="*/ 87122 h 762350"/>
              <a:gd name="connsiteX4" fmla="*/ 1197428 w 1635710"/>
              <a:gd name="connsiteY4" fmla="*/ 37 h 762350"/>
              <a:gd name="connsiteX5" fmla="*/ 1469571 w 1635710"/>
              <a:gd name="connsiteY5" fmla="*/ 76237 h 762350"/>
              <a:gd name="connsiteX6" fmla="*/ 1632857 w 1635710"/>
              <a:gd name="connsiteY6" fmla="*/ 76237 h 762350"/>
              <a:gd name="connsiteX7" fmla="*/ 1567543 w 1635710"/>
              <a:gd name="connsiteY7" fmla="*/ 293951 h 762350"/>
              <a:gd name="connsiteX8" fmla="*/ 1491343 w 1635710"/>
              <a:gd name="connsiteY8" fmla="*/ 424580 h 762350"/>
              <a:gd name="connsiteX9" fmla="*/ 1338943 w 1635710"/>
              <a:gd name="connsiteY9" fmla="*/ 576980 h 762350"/>
              <a:gd name="connsiteX10" fmla="*/ 1066800 w 1635710"/>
              <a:gd name="connsiteY10" fmla="*/ 718494 h 762350"/>
              <a:gd name="connsiteX11" fmla="*/ 827314 w 1635710"/>
              <a:gd name="connsiteY11" fmla="*/ 762037 h 762350"/>
              <a:gd name="connsiteX12" fmla="*/ 555171 w 1635710"/>
              <a:gd name="connsiteY12" fmla="*/ 729379 h 762350"/>
              <a:gd name="connsiteX13" fmla="*/ 348343 w 1635710"/>
              <a:gd name="connsiteY13" fmla="*/ 587865 h 762350"/>
              <a:gd name="connsiteX14" fmla="*/ 206828 w 1635710"/>
              <a:gd name="connsiteY14" fmla="*/ 446350 h 762350"/>
              <a:gd name="connsiteX15" fmla="*/ 87086 w 1635710"/>
              <a:gd name="connsiteY15" fmla="*/ 304837 h 762350"/>
              <a:gd name="connsiteX0" fmla="*/ 0 w 1613939"/>
              <a:gd name="connsiteY0" fmla="*/ 119779 h 762350"/>
              <a:gd name="connsiteX1" fmla="*/ 195943 w 1613939"/>
              <a:gd name="connsiteY1" fmla="*/ 54465 h 762350"/>
              <a:gd name="connsiteX2" fmla="*/ 500743 w 1613939"/>
              <a:gd name="connsiteY2" fmla="*/ 108894 h 762350"/>
              <a:gd name="connsiteX3" fmla="*/ 816429 w 1613939"/>
              <a:gd name="connsiteY3" fmla="*/ 87122 h 762350"/>
              <a:gd name="connsiteX4" fmla="*/ 1175657 w 1613939"/>
              <a:gd name="connsiteY4" fmla="*/ 37 h 762350"/>
              <a:gd name="connsiteX5" fmla="*/ 1447800 w 1613939"/>
              <a:gd name="connsiteY5" fmla="*/ 76237 h 762350"/>
              <a:gd name="connsiteX6" fmla="*/ 1611086 w 1613939"/>
              <a:gd name="connsiteY6" fmla="*/ 76237 h 762350"/>
              <a:gd name="connsiteX7" fmla="*/ 1545772 w 1613939"/>
              <a:gd name="connsiteY7" fmla="*/ 293951 h 762350"/>
              <a:gd name="connsiteX8" fmla="*/ 1469572 w 1613939"/>
              <a:gd name="connsiteY8" fmla="*/ 424580 h 762350"/>
              <a:gd name="connsiteX9" fmla="*/ 1317172 w 1613939"/>
              <a:gd name="connsiteY9" fmla="*/ 576980 h 762350"/>
              <a:gd name="connsiteX10" fmla="*/ 1045029 w 1613939"/>
              <a:gd name="connsiteY10" fmla="*/ 718494 h 762350"/>
              <a:gd name="connsiteX11" fmla="*/ 805543 w 1613939"/>
              <a:gd name="connsiteY11" fmla="*/ 762037 h 762350"/>
              <a:gd name="connsiteX12" fmla="*/ 533400 w 1613939"/>
              <a:gd name="connsiteY12" fmla="*/ 729379 h 762350"/>
              <a:gd name="connsiteX13" fmla="*/ 326572 w 1613939"/>
              <a:gd name="connsiteY13" fmla="*/ 587865 h 762350"/>
              <a:gd name="connsiteX14" fmla="*/ 185057 w 1613939"/>
              <a:gd name="connsiteY14" fmla="*/ 446350 h 762350"/>
              <a:gd name="connsiteX15" fmla="*/ 65315 w 1613939"/>
              <a:gd name="connsiteY15" fmla="*/ 304837 h 762350"/>
              <a:gd name="connsiteX0" fmla="*/ 0 w 1613939"/>
              <a:gd name="connsiteY0" fmla="*/ 119779 h 762350"/>
              <a:gd name="connsiteX1" fmla="*/ 195943 w 1613939"/>
              <a:gd name="connsiteY1" fmla="*/ 54465 h 762350"/>
              <a:gd name="connsiteX2" fmla="*/ 500743 w 1613939"/>
              <a:gd name="connsiteY2" fmla="*/ 108894 h 762350"/>
              <a:gd name="connsiteX3" fmla="*/ 816429 w 1613939"/>
              <a:gd name="connsiteY3" fmla="*/ 87122 h 762350"/>
              <a:gd name="connsiteX4" fmla="*/ 1175657 w 1613939"/>
              <a:gd name="connsiteY4" fmla="*/ 37 h 762350"/>
              <a:gd name="connsiteX5" fmla="*/ 1447800 w 1613939"/>
              <a:gd name="connsiteY5" fmla="*/ 76237 h 762350"/>
              <a:gd name="connsiteX6" fmla="*/ 1611086 w 1613939"/>
              <a:gd name="connsiteY6" fmla="*/ 76237 h 762350"/>
              <a:gd name="connsiteX7" fmla="*/ 1545772 w 1613939"/>
              <a:gd name="connsiteY7" fmla="*/ 293951 h 762350"/>
              <a:gd name="connsiteX8" fmla="*/ 1469572 w 1613939"/>
              <a:gd name="connsiteY8" fmla="*/ 424580 h 762350"/>
              <a:gd name="connsiteX9" fmla="*/ 1317172 w 1613939"/>
              <a:gd name="connsiteY9" fmla="*/ 576980 h 762350"/>
              <a:gd name="connsiteX10" fmla="*/ 1045029 w 1613939"/>
              <a:gd name="connsiteY10" fmla="*/ 718494 h 762350"/>
              <a:gd name="connsiteX11" fmla="*/ 805543 w 1613939"/>
              <a:gd name="connsiteY11" fmla="*/ 762037 h 762350"/>
              <a:gd name="connsiteX12" fmla="*/ 533400 w 1613939"/>
              <a:gd name="connsiteY12" fmla="*/ 729379 h 762350"/>
              <a:gd name="connsiteX13" fmla="*/ 326572 w 1613939"/>
              <a:gd name="connsiteY13" fmla="*/ 587865 h 762350"/>
              <a:gd name="connsiteX14" fmla="*/ 152400 w 1613939"/>
              <a:gd name="connsiteY14" fmla="*/ 468122 h 762350"/>
              <a:gd name="connsiteX15" fmla="*/ 65315 w 1613939"/>
              <a:gd name="connsiteY15" fmla="*/ 304837 h 762350"/>
              <a:gd name="connsiteX0" fmla="*/ 0 w 1613939"/>
              <a:gd name="connsiteY0" fmla="*/ 119779 h 762260"/>
              <a:gd name="connsiteX1" fmla="*/ 195943 w 1613939"/>
              <a:gd name="connsiteY1" fmla="*/ 54465 h 762260"/>
              <a:gd name="connsiteX2" fmla="*/ 500743 w 1613939"/>
              <a:gd name="connsiteY2" fmla="*/ 108894 h 762260"/>
              <a:gd name="connsiteX3" fmla="*/ 816429 w 1613939"/>
              <a:gd name="connsiteY3" fmla="*/ 87122 h 762260"/>
              <a:gd name="connsiteX4" fmla="*/ 1175657 w 1613939"/>
              <a:gd name="connsiteY4" fmla="*/ 37 h 762260"/>
              <a:gd name="connsiteX5" fmla="*/ 1447800 w 1613939"/>
              <a:gd name="connsiteY5" fmla="*/ 76237 h 762260"/>
              <a:gd name="connsiteX6" fmla="*/ 1611086 w 1613939"/>
              <a:gd name="connsiteY6" fmla="*/ 76237 h 762260"/>
              <a:gd name="connsiteX7" fmla="*/ 1545772 w 1613939"/>
              <a:gd name="connsiteY7" fmla="*/ 293951 h 762260"/>
              <a:gd name="connsiteX8" fmla="*/ 1469572 w 1613939"/>
              <a:gd name="connsiteY8" fmla="*/ 424580 h 762260"/>
              <a:gd name="connsiteX9" fmla="*/ 1317172 w 1613939"/>
              <a:gd name="connsiteY9" fmla="*/ 576980 h 762260"/>
              <a:gd name="connsiteX10" fmla="*/ 1045029 w 1613939"/>
              <a:gd name="connsiteY10" fmla="*/ 718494 h 762260"/>
              <a:gd name="connsiteX11" fmla="*/ 805543 w 1613939"/>
              <a:gd name="connsiteY11" fmla="*/ 762037 h 762260"/>
              <a:gd name="connsiteX12" fmla="*/ 533400 w 1613939"/>
              <a:gd name="connsiteY12" fmla="*/ 729379 h 762260"/>
              <a:gd name="connsiteX13" fmla="*/ 326572 w 1613939"/>
              <a:gd name="connsiteY13" fmla="*/ 609636 h 762260"/>
              <a:gd name="connsiteX14" fmla="*/ 152400 w 1613939"/>
              <a:gd name="connsiteY14" fmla="*/ 468122 h 762260"/>
              <a:gd name="connsiteX15" fmla="*/ 65315 w 1613939"/>
              <a:gd name="connsiteY15" fmla="*/ 304837 h 762260"/>
              <a:gd name="connsiteX0" fmla="*/ 0 w 1613939"/>
              <a:gd name="connsiteY0" fmla="*/ 119779 h 762260"/>
              <a:gd name="connsiteX1" fmla="*/ 195943 w 1613939"/>
              <a:gd name="connsiteY1" fmla="*/ 54465 h 762260"/>
              <a:gd name="connsiteX2" fmla="*/ 500743 w 1613939"/>
              <a:gd name="connsiteY2" fmla="*/ 108894 h 762260"/>
              <a:gd name="connsiteX3" fmla="*/ 816429 w 1613939"/>
              <a:gd name="connsiteY3" fmla="*/ 87122 h 762260"/>
              <a:gd name="connsiteX4" fmla="*/ 1175657 w 1613939"/>
              <a:gd name="connsiteY4" fmla="*/ 37 h 762260"/>
              <a:gd name="connsiteX5" fmla="*/ 1447800 w 1613939"/>
              <a:gd name="connsiteY5" fmla="*/ 76237 h 762260"/>
              <a:gd name="connsiteX6" fmla="*/ 1611086 w 1613939"/>
              <a:gd name="connsiteY6" fmla="*/ 76237 h 762260"/>
              <a:gd name="connsiteX7" fmla="*/ 1545772 w 1613939"/>
              <a:gd name="connsiteY7" fmla="*/ 293951 h 762260"/>
              <a:gd name="connsiteX8" fmla="*/ 1469572 w 1613939"/>
              <a:gd name="connsiteY8" fmla="*/ 424580 h 762260"/>
              <a:gd name="connsiteX9" fmla="*/ 1317172 w 1613939"/>
              <a:gd name="connsiteY9" fmla="*/ 576980 h 762260"/>
              <a:gd name="connsiteX10" fmla="*/ 1045029 w 1613939"/>
              <a:gd name="connsiteY10" fmla="*/ 718494 h 762260"/>
              <a:gd name="connsiteX11" fmla="*/ 805543 w 1613939"/>
              <a:gd name="connsiteY11" fmla="*/ 762037 h 762260"/>
              <a:gd name="connsiteX12" fmla="*/ 533400 w 1613939"/>
              <a:gd name="connsiteY12" fmla="*/ 729379 h 762260"/>
              <a:gd name="connsiteX13" fmla="*/ 326572 w 1613939"/>
              <a:gd name="connsiteY13" fmla="*/ 609636 h 762260"/>
              <a:gd name="connsiteX14" fmla="*/ 152400 w 1613939"/>
              <a:gd name="connsiteY14" fmla="*/ 468122 h 762260"/>
              <a:gd name="connsiteX15" fmla="*/ 21772 w 1613939"/>
              <a:gd name="connsiteY15" fmla="*/ 315722 h 762260"/>
              <a:gd name="connsiteX0" fmla="*/ 0 w 1668367"/>
              <a:gd name="connsiteY0" fmla="*/ 108893 h 762260"/>
              <a:gd name="connsiteX1" fmla="*/ 250371 w 1668367"/>
              <a:gd name="connsiteY1" fmla="*/ 54465 h 762260"/>
              <a:gd name="connsiteX2" fmla="*/ 555171 w 1668367"/>
              <a:gd name="connsiteY2" fmla="*/ 108894 h 762260"/>
              <a:gd name="connsiteX3" fmla="*/ 870857 w 1668367"/>
              <a:gd name="connsiteY3" fmla="*/ 87122 h 762260"/>
              <a:gd name="connsiteX4" fmla="*/ 1230085 w 1668367"/>
              <a:gd name="connsiteY4" fmla="*/ 37 h 762260"/>
              <a:gd name="connsiteX5" fmla="*/ 1502228 w 1668367"/>
              <a:gd name="connsiteY5" fmla="*/ 76237 h 762260"/>
              <a:gd name="connsiteX6" fmla="*/ 1665514 w 1668367"/>
              <a:gd name="connsiteY6" fmla="*/ 76237 h 762260"/>
              <a:gd name="connsiteX7" fmla="*/ 1600200 w 1668367"/>
              <a:gd name="connsiteY7" fmla="*/ 293951 h 762260"/>
              <a:gd name="connsiteX8" fmla="*/ 1524000 w 1668367"/>
              <a:gd name="connsiteY8" fmla="*/ 424580 h 762260"/>
              <a:gd name="connsiteX9" fmla="*/ 1371600 w 1668367"/>
              <a:gd name="connsiteY9" fmla="*/ 576980 h 762260"/>
              <a:gd name="connsiteX10" fmla="*/ 1099457 w 1668367"/>
              <a:gd name="connsiteY10" fmla="*/ 718494 h 762260"/>
              <a:gd name="connsiteX11" fmla="*/ 859971 w 1668367"/>
              <a:gd name="connsiteY11" fmla="*/ 762037 h 762260"/>
              <a:gd name="connsiteX12" fmla="*/ 587828 w 1668367"/>
              <a:gd name="connsiteY12" fmla="*/ 729379 h 762260"/>
              <a:gd name="connsiteX13" fmla="*/ 381000 w 1668367"/>
              <a:gd name="connsiteY13" fmla="*/ 609636 h 762260"/>
              <a:gd name="connsiteX14" fmla="*/ 206828 w 1668367"/>
              <a:gd name="connsiteY14" fmla="*/ 468122 h 762260"/>
              <a:gd name="connsiteX15" fmla="*/ 76200 w 1668367"/>
              <a:gd name="connsiteY15" fmla="*/ 315722 h 762260"/>
              <a:gd name="connsiteX0" fmla="*/ 0 w 1603053"/>
              <a:gd name="connsiteY0" fmla="*/ 108893 h 762260"/>
              <a:gd name="connsiteX1" fmla="*/ 185057 w 1603053"/>
              <a:gd name="connsiteY1" fmla="*/ 54465 h 762260"/>
              <a:gd name="connsiteX2" fmla="*/ 489857 w 1603053"/>
              <a:gd name="connsiteY2" fmla="*/ 108894 h 762260"/>
              <a:gd name="connsiteX3" fmla="*/ 805543 w 1603053"/>
              <a:gd name="connsiteY3" fmla="*/ 87122 h 762260"/>
              <a:gd name="connsiteX4" fmla="*/ 1164771 w 1603053"/>
              <a:gd name="connsiteY4" fmla="*/ 37 h 762260"/>
              <a:gd name="connsiteX5" fmla="*/ 1436914 w 1603053"/>
              <a:gd name="connsiteY5" fmla="*/ 76237 h 762260"/>
              <a:gd name="connsiteX6" fmla="*/ 1600200 w 1603053"/>
              <a:gd name="connsiteY6" fmla="*/ 76237 h 762260"/>
              <a:gd name="connsiteX7" fmla="*/ 1534886 w 1603053"/>
              <a:gd name="connsiteY7" fmla="*/ 293951 h 762260"/>
              <a:gd name="connsiteX8" fmla="*/ 1458686 w 1603053"/>
              <a:gd name="connsiteY8" fmla="*/ 424580 h 762260"/>
              <a:gd name="connsiteX9" fmla="*/ 1306286 w 1603053"/>
              <a:gd name="connsiteY9" fmla="*/ 576980 h 762260"/>
              <a:gd name="connsiteX10" fmla="*/ 1034143 w 1603053"/>
              <a:gd name="connsiteY10" fmla="*/ 718494 h 762260"/>
              <a:gd name="connsiteX11" fmla="*/ 794657 w 1603053"/>
              <a:gd name="connsiteY11" fmla="*/ 762037 h 762260"/>
              <a:gd name="connsiteX12" fmla="*/ 522514 w 1603053"/>
              <a:gd name="connsiteY12" fmla="*/ 729379 h 762260"/>
              <a:gd name="connsiteX13" fmla="*/ 315686 w 1603053"/>
              <a:gd name="connsiteY13" fmla="*/ 609636 h 762260"/>
              <a:gd name="connsiteX14" fmla="*/ 141514 w 1603053"/>
              <a:gd name="connsiteY14" fmla="*/ 468122 h 762260"/>
              <a:gd name="connsiteX15" fmla="*/ 10886 w 1603053"/>
              <a:gd name="connsiteY15" fmla="*/ 315722 h 762260"/>
              <a:gd name="connsiteX0" fmla="*/ 0 w 1657481"/>
              <a:gd name="connsiteY0" fmla="*/ 98007 h 762260"/>
              <a:gd name="connsiteX1" fmla="*/ 239485 w 1657481"/>
              <a:gd name="connsiteY1" fmla="*/ 54465 h 762260"/>
              <a:gd name="connsiteX2" fmla="*/ 544285 w 1657481"/>
              <a:gd name="connsiteY2" fmla="*/ 108894 h 762260"/>
              <a:gd name="connsiteX3" fmla="*/ 859971 w 1657481"/>
              <a:gd name="connsiteY3" fmla="*/ 87122 h 762260"/>
              <a:gd name="connsiteX4" fmla="*/ 1219199 w 1657481"/>
              <a:gd name="connsiteY4" fmla="*/ 37 h 762260"/>
              <a:gd name="connsiteX5" fmla="*/ 1491342 w 1657481"/>
              <a:gd name="connsiteY5" fmla="*/ 76237 h 762260"/>
              <a:gd name="connsiteX6" fmla="*/ 1654628 w 1657481"/>
              <a:gd name="connsiteY6" fmla="*/ 76237 h 762260"/>
              <a:gd name="connsiteX7" fmla="*/ 1589314 w 1657481"/>
              <a:gd name="connsiteY7" fmla="*/ 293951 h 762260"/>
              <a:gd name="connsiteX8" fmla="*/ 1513114 w 1657481"/>
              <a:gd name="connsiteY8" fmla="*/ 424580 h 762260"/>
              <a:gd name="connsiteX9" fmla="*/ 1360714 w 1657481"/>
              <a:gd name="connsiteY9" fmla="*/ 576980 h 762260"/>
              <a:gd name="connsiteX10" fmla="*/ 1088571 w 1657481"/>
              <a:gd name="connsiteY10" fmla="*/ 718494 h 762260"/>
              <a:gd name="connsiteX11" fmla="*/ 849085 w 1657481"/>
              <a:gd name="connsiteY11" fmla="*/ 762037 h 762260"/>
              <a:gd name="connsiteX12" fmla="*/ 576942 w 1657481"/>
              <a:gd name="connsiteY12" fmla="*/ 729379 h 762260"/>
              <a:gd name="connsiteX13" fmla="*/ 370114 w 1657481"/>
              <a:gd name="connsiteY13" fmla="*/ 609636 h 762260"/>
              <a:gd name="connsiteX14" fmla="*/ 195942 w 1657481"/>
              <a:gd name="connsiteY14" fmla="*/ 468122 h 762260"/>
              <a:gd name="connsiteX15" fmla="*/ 65314 w 1657481"/>
              <a:gd name="connsiteY15" fmla="*/ 315722 h 762260"/>
              <a:gd name="connsiteX0" fmla="*/ 0 w 1657481"/>
              <a:gd name="connsiteY0" fmla="*/ 98007 h 762260"/>
              <a:gd name="connsiteX1" fmla="*/ 239485 w 1657481"/>
              <a:gd name="connsiteY1" fmla="*/ 54465 h 762260"/>
              <a:gd name="connsiteX2" fmla="*/ 544285 w 1657481"/>
              <a:gd name="connsiteY2" fmla="*/ 108894 h 762260"/>
              <a:gd name="connsiteX3" fmla="*/ 859971 w 1657481"/>
              <a:gd name="connsiteY3" fmla="*/ 87122 h 762260"/>
              <a:gd name="connsiteX4" fmla="*/ 1219199 w 1657481"/>
              <a:gd name="connsiteY4" fmla="*/ 37 h 762260"/>
              <a:gd name="connsiteX5" fmla="*/ 1491342 w 1657481"/>
              <a:gd name="connsiteY5" fmla="*/ 76237 h 762260"/>
              <a:gd name="connsiteX6" fmla="*/ 1654628 w 1657481"/>
              <a:gd name="connsiteY6" fmla="*/ 76237 h 762260"/>
              <a:gd name="connsiteX7" fmla="*/ 1589314 w 1657481"/>
              <a:gd name="connsiteY7" fmla="*/ 293951 h 762260"/>
              <a:gd name="connsiteX8" fmla="*/ 1513114 w 1657481"/>
              <a:gd name="connsiteY8" fmla="*/ 424580 h 762260"/>
              <a:gd name="connsiteX9" fmla="*/ 1360714 w 1657481"/>
              <a:gd name="connsiteY9" fmla="*/ 576980 h 762260"/>
              <a:gd name="connsiteX10" fmla="*/ 1088571 w 1657481"/>
              <a:gd name="connsiteY10" fmla="*/ 718494 h 762260"/>
              <a:gd name="connsiteX11" fmla="*/ 849085 w 1657481"/>
              <a:gd name="connsiteY11" fmla="*/ 762037 h 762260"/>
              <a:gd name="connsiteX12" fmla="*/ 576942 w 1657481"/>
              <a:gd name="connsiteY12" fmla="*/ 729379 h 762260"/>
              <a:gd name="connsiteX13" fmla="*/ 370114 w 1657481"/>
              <a:gd name="connsiteY13" fmla="*/ 609636 h 762260"/>
              <a:gd name="connsiteX14" fmla="*/ 195942 w 1657481"/>
              <a:gd name="connsiteY14" fmla="*/ 468122 h 762260"/>
              <a:gd name="connsiteX15" fmla="*/ 119743 w 1657481"/>
              <a:gd name="connsiteY15" fmla="*/ 315722 h 762260"/>
              <a:gd name="connsiteX0" fmla="*/ 0 w 1657481"/>
              <a:gd name="connsiteY0" fmla="*/ 98007 h 762260"/>
              <a:gd name="connsiteX1" fmla="*/ 239485 w 1657481"/>
              <a:gd name="connsiteY1" fmla="*/ 54465 h 762260"/>
              <a:gd name="connsiteX2" fmla="*/ 544285 w 1657481"/>
              <a:gd name="connsiteY2" fmla="*/ 108894 h 762260"/>
              <a:gd name="connsiteX3" fmla="*/ 859971 w 1657481"/>
              <a:gd name="connsiteY3" fmla="*/ 87122 h 762260"/>
              <a:gd name="connsiteX4" fmla="*/ 1219199 w 1657481"/>
              <a:gd name="connsiteY4" fmla="*/ 37 h 762260"/>
              <a:gd name="connsiteX5" fmla="*/ 1491342 w 1657481"/>
              <a:gd name="connsiteY5" fmla="*/ 76237 h 762260"/>
              <a:gd name="connsiteX6" fmla="*/ 1654628 w 1657481"/>
              <a:gd name="connsiteY6" fmla="*/ 76237 h 762260"/>
              <a:gd name="connsiteX7" fmla="*/ 1589314 w 1657481"/>
              <a:gd name="connsiteY7" fmla="*/ 293951 h 762260"/>
              <a:gd name="connsiteX8" fmla="*/ 1513114 w 1657481"/>
              <a:gd name="connsiteY8" fmla="*/ 424580 h 762260"/>
              <a:gd name="connsiteX9" fmla="*/ 1360714 w 1657481"/>
              <a:gd name="connsiteY9" fmla="*/ 576980 h 762260"/>
              <a:gd name="connsiteX10" fmla="*/ 1088571 w 1657481"/>
              <a:gd name="connsiteY10" fmla="*/ 718494 h 762260"/>
              <a:gd name="connsiteX11" fmla="*/ 849085 w 1657481"/>
              <a:gd name="connsiteY11" fmla="*/ 762037 h 762260"/>
              <a:gd name="connsiteX12" fmla="*/ 576942 w 1657481"/>
              <a:gd name="connsiteY12" fmla="*/ 729379 h 762260"/>
              <a:gd name="connsiteX13" fmla="*/ 370114 w 1657481"/>
              <a:gd name="connsiteY13" fmla="*/ 609636 h 762260"/>
              <a:gd name="connsiteX14" fmla="*/ 239484 w 1657481"/>
              <a:gd name="connsiteY14" fmla="*/ 468122 h 762260"/>
              <a:gd name="connsiteX15" fmla="*/ 119743 w 1657481"/>
              <a:gd name="connsiteY15" fmla="*/ 315722 h 762260"/>
              <a:gd name="connsiteX0" fmla="*/ 0 w 1657481"/>
              <a:gd name="connsiteY0" fmla="*/ 98007 h 762037"/>
              <a:gd name="connsiteX1" fmla="*/ 239485 w 1657481"/>
              <a:gd name="connsiteY1" fmla="*/ 54465 h 762037"/>
              <a:gd name="connsiteX2" fmla="*/ 544285 w 1657481"/>
              <a:gd name="connsiteY2" fmla="*/ 108894 h 762037"/>
              <a:gd name="connsiteX3" fmla="*/ 859971 w 1657481"/>
              <a:gd name="connsiteY3" fmla="*/ 87122 h 762037"/>
              <a:gd name="connsiteX4" fmla="*/ 1219199 w 1657481"/>
              <a:gd name="connsiteY4" fmla="*/ 37 h 762037"/>
              <a:gd name="connsiteX5" fmla="*/ 1491342 w 1657481"/>
              <a:gd name="connsiteY5" fmla="*/ 76237 h 762037"/>
              <a:gd name="connsiteX6" fmla="*/ 1654628 w 1657481"/>
              <a:gd name="connsiteY6" fmla="*/ 76237 h 762037"/>
              <a:gd name="connsiteX7" fmla="*/ 1589314 w 1657481"/>
              <a:gd name="connsiteY7" fmla="*/ 293951 h 762037"/>
              <a:gd name="connsiteX8" fmla="*/ 1513114 w 1657481"/>
              <a:gd name="connsiteY8" fmla="*/ 424580 h 762037"/>
              <a:gd name="connsiteX9" fmla="*/ 1360714 w 1657481"/>
              <a:gd name="connsiteY9" fmla="*/ 576980 h 762037"/>
              <a:gd name="connsiteX10" fmla="*/ 1088571 w 1657481"/>
              <a:gd name="connsiteY10" fmla="*/ 718494 h 762037"/>
              <a:gd name="connsiteX11" fmla="*/ 849085 w 1657481"/>
              <a:gd name="connsiteY11" fmla="*/ 762037 h 762037"/>
              <a:gd name="connsiteX12" fmla="*/ 555170 w 1657481"/>
              <a:gd name="connsiteY12" fmla="*/ 718494 h 762037"/>
              <a:gd name="connsiteX13" fmla="*/ 370114 w 1657481"/>
              <a:gd name="connsiteY13" fmla="*/ 609636 h 762037"/>
              <a:gd name="connsiteX14" fmla="*/ 239484 w 1657481"/>
              <a:gd name="connsiteY14" fmla="*/ 468122 h 762037"/>
              <a:gd name="connsiteX15" fmla="*/ 119743 w 1657481"/>
              <a:gd name="connsiteY15" fmla="*/ 315722 h 762037"/>
              <a:gd name="connsiteX0" fmla="*/ 0 w 1657481"/>
              <a:gd name="connsiteY0" fmla="*/ 98007 h 762037"/>
              <a:gd name="connsiteX1" fmla="*/ 239485 w 1657481"/>
              <a:gd name="connsiteY1" fmla="*/ 54465 h 762037"/>
              <a:gd name="connsiteX2" fmla="*/ 544285 w 1657481"/>
              <a:gd name="connsiteY2" fmla="*/ 108894 h 762037"/>
              <a:gd name="connsiteX3" fmla="*/ 859971 w 1657481"/>
              <a:gd name="connsiteY3" fmla="*/ 87122 h 762037"/>
              <a:gd name="connsiteX4" fmla="*/ 1219199 w 1657481"/>
              <a:gd name="connsiteY4" fmla="*/ 37 h 762037"/>
              <a:gd name="connsiteX5" fmla="*/ 1491342 w 1657481"/>
              <a:gd name="connsiteY5" fmla="*/ 76237 h 762037"/>
              <a:gd name="connsiteX6" fmla="*/ 1654628 w 1657481"/>
              <a:gd name="connsiteY6" fmla="*/ 76237 h 762037"/>
              <a:gd name="connsiteX7" fmla="*/ 1589314 w 1657481"/>
              <a:gd name="connsiteY7" fmla="*/ 293951 h 762037"/>
              <a:gd name="connsiteX8" fmla="*/ 1513114 w 1657481"/>
              <a:gd name="connsiteY8" fmla="*/ 424580 h 762037"/>
              <a:gd name="connsiteX9" fmla="*/ 1328057 w 1657481"/>
              <a:gd name="connsiteY9" fmla="*/ 609637 h 762037"/>
              <a:gd name="connsiteX10" fmla="*/ 1088571 w 1657481"/>
              <a:gd name="connsiteY10" fmla="*/ 718494 h 762037"/>
              <a:gd name="connsiteX11" fmla="*/ 849085 w 1657481"/>
              <a:gd name="connsiteY11" fmla="*/ 762037 h 762037"/>
              <a:gd name="connsiteX12" fmla="*/ 555170 w 1657481"/>
              <a:gd name="connsiteY12" fmla="*/ 718494 h 762037"/>
              <a:gd name="connsiteX13" fmla="*/ 370114 w 1657481"/>
              <a:gd name="connsiteY13" fmla="*/ 609636 h 762037"/>
              <a:gd name="connsiteX14" fmla="*/ 239484 w 1657481"/>
              <a:gd name="connsiteY14" fmla="*/ 468122 h 762037"/>
              <a:gd name="connsiteX15" fmla="*/ 119743 w 1657481"/>
              <a:gd name="connsiteY15" fmla="*/ 315722 h 762037"/>
              <a:gd name="connsiteX0" fmla="*/ 0 w 1657481"/>
              <a:gd name="connsiteY0" fmla="*/ 98007 h 762037"/>
              <a:gd name="connsiteX1" fmla="*/ 239485 w 1657481"/>
              <a:gd name="connsiteY1" fmla="*/ 54465 h 762037"/>
              <a:gd name="connsiteX2" fmla="*/ 544285 w 1657481"/>
              <a:gd name="connsiteY2" fmla="*/ 108894 h 762037"/>
              <a:gd name="connsiteX3" fmla="*/ 859971 w 1657481"/>
              <a:gd name="connsiteY3" fmla="*/ 87122 h 762037"/>
              <a:gd name="connsiteX4" fmla="*/ 1219199 w 1657481"/>
              <a:gd name="connsiteY4" fmla="*/ 37 h 762037"/>
              <a:gd name="connsiteX5" fmla="*/ 1491342 w 1657481"/>
              <a:gd name="connsiteY5" fmla="*/ 76237 h 762037"/>
              <a:gd name="connsiteX6" fmla="*/ 1654628 w 1657481"/>
              <a:gd name="connsiteY6" fmla="*/ 76237 h 762037"/>
              <a:gd name="connsiteX7" fmla="*/ 1589314 w 1657481"/>
              <a:gd name="connsiteY7" fmla="*/ 293951 h 762037"/>
              <a:gd name="connsiteX8" fmla="*/ 1513114 w 1657481"/>
              <a:gd name="connsiteY8" fmla="*/ 424580 h 762037"/>
              <a:gd name="connsiteX9" fmla="*/ 1328057 w 1657481"/>
              <a:gd name="connsiteY9" fmla="*/ 609637 h 762037"/>
              <a:gd name="connsiteX10" fmla="*/ 1088571 w 1657481"/>
              <a:gd name="connsiteY10" fmla="*/ 718494 h 762037"/>
              <a:gd name="connsiteX11" fmla="*/ 849085 w 1657481"/>
              <a:gd name="connsiteY11" fmla="*/ 762037 h 762037"/>
              <a:gd name="connsiteX12" fmla="*/ 555170 w 1657481"/>
              <a:gd name="connsiteY12" fmla="*/ 718494 h 762037"/>
              <a:gd name="connsiteX13" fmla="*/ 370114 w 1657481"/>
              <a:gd name="connsiteY13" fmla="*/ 609636 h 762037"/>
              <a:gd name="connsiteX14" fmla="*/ 239484 w 1657481"/>
              <a:gd name="connsiteY14" fmla="*/ 468122 h 762037"/>
              <a:gd name="connsiteX15" fmla="*/ 76200 w 1657481"/>
              <a:gd name="connsiteY15" fmla="*/ 283065 h 762037"/>
              <a:gd name="connsiteX0" fmla="*/ 0 w 1657481"/>
              <a:gd name="connsiteY0" fmla="*/ 98007 h 762037"/>
              <a:gd name="connsiteX1" fmla="*/ 239485 w 1657481"/>
              <a:gd name="connsiteY1" fmla="*/ 54465 h 762037"/>
              <a:gd name="connsiteX2" fmla="*/ 544285 w 1657481"/>
              <a:gd name="connsiteY2" fmla="*/ 108894 h 762037"/>
              <a:gd name="connsiteX3" fmla="*/ 859971 w 1657481"/>
              <a:gd name="connsiteY3" fmla="*/ 87122 h 762037"/>
              <a:gd name="connsiteX4" fmla="*/ 1219199 w 1657481"/>
              <a:gd name="connsiteY4" fmla="*/ 37 h 762037"/>
              <a:gd name="connsiteX5" fmla="*/ 1491342 w 1657481"/>
              <a:gd name="connsiteY5" fmla="*/ 76237 h 762037"/>
              <a:gd name="connsiteX6" fmla="*/ 1654628 w 1657481"/>
              <a:gd name="connsiteY6" fmla="*/ 76237 h 762037"/>
              <a:gd name="connsiteX7" fmla="*/ 1589314 w 1657481"/>
              <a:gd name="connsiteY7" fmla="*/ 293951 h 762037"/>
              <a:gd name="connsiteX8" fmla="*/ 1513114 w 1657481"/>
              <a:gd name="connsiteY8" fmla="*/ 424580 h 762037"/>
              <a:gd name="connsiteX9" fmla="*/ 1328057 w 1657481"/>
              <a:gd name="connsiteY9" fmla="*/ 609637 h 762037"/>
              <a:gd name="connsiteX10" fmla="*/ 1088571 w 1657481"/>
              <a:gd name="connsiteY10" fmla="*/ 718494 h 762037"/>
              <a:gd name="connsiteX11" fmla="*/ 849085 w 1657481"/>
              <a:gd name="connsiteY11" fmla="*/ 762037 h 762037"/>
              <a:gd name="connsiteX12" fmla="*/ 555170 w 1657481"/>
              <a:gd name="connsiteY12" fmla="*/ 718494 h 762037"/>
              <a:gd name="connsiteX13" fmla="*/ 370114 w 1657481"/>
              <a:gd name="connsiteY13" fmla="*/ 609636 h 762037"/>
              <a:gd name="connsiteX14" fmla="*/ 239484 w 1657481"/>
              <a:gd name="connsiteY14" fmla="*/ 500779 h 762037"/>
              <a:gd name="connsiteX15" fmla="*/ 76200 w 1657481"/>
              <a:gd name="connsiteY15" fmla="*/ 283065 h 762037"/>
              <a:gd name="connsiteX0" fmla="*/ 0 w 1733880"/>
              <a:gd name="connsiteY0" fmla="*/ 98007 h 762037"/>
              <a:gd name="connsiteX1" fmla="*/ 239485 w 1733880"/>
              <a:gd name="connsiteY1" fmla="*/ 54465 h 762037"/>
              <a:gd name="connsiteX2" fmla="*/ 544285 w 1733880"/>
              <a:gd name="connsiteY2" fmla="*/ 108894 h 762037"/>
              <a:gd name="connsiteX3" fmla="*/ 859971 w 1733880"/>
              <a:gd name="connsiteY3" fmla="*/ 87122 h 762037"/>
              <a:gd name="connsiteX4" fmla="*/ 1219199 w 1733880"/>
              <a:gd name="connsiteY4" fmla="*/ 37 h 762037"/>
              <a:gd name="connsiteX5" fmla="*/ 1491342 w 1733880"/>
              <a:gd name="connsiteY5" fmla="*/ 76237 h 762037"/>
              <a:gd name="connsiteX6" fmla="*/ 1732394 w 1733880"/>
              <a:gd name="connsiteY6" fmla="*/ 76236 h 762037"/>
              <a:gd name="connsiteX7" fmla="*/ 1589314 w 1733880"/>
              <a:gd name="connsiteY7" fmla="*/ 293951 h 762037"/>
              <a:gd name="connsiteX8" fmla="*/ 1513114 w 1733880"/>
              <a:gd name="connsiteY8" fmla="*/ 424580 h 762037"/>
              <a:gd name="connsiteX9" fmla="*/ 1328057 w 1733880"/>
              <a:gd name="connsiteY9" fmla="*/ 609637 h 762037"/>
              <a:gd name="connsiteX10" fmla="*/ 1088571 w 1733880"/>
              <a:gd name="connsiteY10" fmla="*/ 718494 h 762037"/>
              <a:gd name="connsiteX11" fmla="*/ 849085 w 1733880"/>
              <a:gd name="connsiteY11" fmla="*/ 762037 h 762037"/>
              <a:gd name="connsiteX12" fmla="*/ 555170 w 1733880"/>
              <a:gd name="connsiteY12" fmla="*/ 718494 h 762037"/>
              <a:gd name="connsiteX13" fmla="*/ 370114 w 1733880"/>
              <a:gd name="connsiteY13" fmla="*/ 609636 h 762037"/>
              <a:gd name="connsiteX14" fmla="*/ 239484 w 1733880"/>
              <a:gd name="connsiteY14" fmla="*/ 500779 h 762037"/>
              <a:gd name="connsiteX15" fmla="*/ 76200 w 1733880"/>
              <a:gd name="connsiteY15" fmla="*/ 283065 h 762037"/>
              <a:gd name="connsiteX0" fmla="*/ 0 w 1738259"/>
              <a:gd name="connsiteY0" fmla="*/ 98007 h 762037"/>
              <a:gd name="connsiteX1" fmla="*/ 239485 w 1738259"/>
              <a:gd name="connsiteY1" fmla="*/ 54465 h 762037"/>
              <a:gd name="connsiteX2" fmla="*/ 544285 w 1738259"/>
              <a:gd name="connsiteY2" fmla="*/ 108894 h 762037"/>
              <a:gd name="connsiteX3" fmla="*/ 859971 w 1738259"/>
              <a:gd name="connsiteY3" fmla="*/ 87122 h 762037"/>
              <a:gd name="connsiteX4" fmla="*/ 1219199 w 1738259"/>
              <a:gd name="connsiteY4" fmla="*/ 37 h 762037"/>
              <a:gd name="connsiteX5" fmla="*/ 1491342 w 1738259"/>
              <a:gd name="connsiteY5" fmla="*/ 76237 h 762037"/>
              <a:gd name="connsiteX6" fmla="*/ 1732394 w 1738259"/>
              <a:gd name="connsiteY6" fmla="*/ 76236 h 762037"/>
              <a:gd name="connsiteX7" fmla="*/ 1651528 w 1738259"/>
              <a:gd name="connsiteY7" fmla="*/ 277545 h 762037"/>
              <a:gd name="connsiteX8" fmla="*/ 1513114 w 1738259"/>
              <a:gd name="connsiteY8" fmla="*/ 424580 h 762037"/>
              <a:gd name="connsiteX9" fmla="*/ 1328057 w 1738259"/>
              <a:gd name="connsiteY9" fmla="*/ 609637 h 762037"/>
              <a:gd name="connsiteX10" fmla="*/ 1088571 w 1738259"/>
              <a:gd name="connsiteY10" fmla="*/ 718494 h 762037"/>
              <a:gd name="connsiteX11" fmla="*/ 849085 w 1738259"/>
              <a:gd name="connsiteY11" fmla="*/ 762037 h 762037"/>
              <a:gd name="connsiteX12" fmla="*/ 555170 w 1738259"/>
              <a:gd name="connsiteY12" fmla="*/ 718494 h 762037"/>
              <a:gd name="connsiteX13" fmla="*/ 370114 w 1738259"/>
              <a:gd name="connsiteY13" fmla="*/ 609636 h 762037"/>
              <a:gd name="connsiteX14" fmla="*/ 239484 w 1738259"/>
              <a:gd name="connsiteY14" fmla="*/ 500779 h 762037"/>
              <a:gd name="connsiteX15" fmla="*/ 76200 w 1738259"/>
              <a:gd name="connsiteY15" fmla="*/ 283065 h 762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738259" h="762037">
                <a:moveTo>
                  <a:pt x="0" y="98007"/>
                </a:moveTo>
                <a:cubicBezTo>
                  <a:pt x="65314" y="61721"/>
                  <a:pt x="148771" y="52651"/>
                  <a:pt x="239485" y="54465"/>
                </a:cubicBezTo>
                <a:cubicBezTo>
                  <a:pt x="330199" y="56279"/>
                  <a:pt x="440871" y="103451"/>
                  <a:pt x="544285" y="108894"/>
                </a:cubicBezTo>
                <a:cubicBezTo>
                  <a:pt x="647699" y="114337"/>
                  <a:pt x="747485" y="105265"/>
                  <a:pt x="859971" y="87122"/>
                </a:cubicBezTo>
                <a:cubicBezTo>
                  <a:pt x="972457" y="68979"/>
                  <a:pt x="1113971" y="1851"/>
                  <a:pt x="1219199" y="37"/>
                </a:cubicBezTo>
                <a:cubicBezTo>
                  <a:pt x="1324428" y="-1777"/>
                  <a:pt x="1405810" y="63537"/>
                  <a:pt x="1491342" y="76237"/>
                </a:cubicBezTo>
                <a:cubicBezTo>
                  <a:pt x="1576874" y="88937"/>
                  <a:pt x="1705696" y="42685"/>
                  <a:pt x="1732394" y="76236"/>
                </a:cubicBezTo>
                <a:cubicBezTo>
                  <a:pt x="1759092" y="109787"/>
                  <a:pt x="1688075" y="219488"/>
                  <a:pt x="1651528" y="277545"/>
                </a:cubicBezTo>
                <a:cubicBezTo>
                  <a:pt x="1614981" y="335602"/>
                  <a:pt x="1567026" y="369231"/>
                  <a:pt x="1513114" y="424580"/>
                </a:cubicBezTo>
                <a:cubicBezTo>
                  <a:pt x="1459202" y="479929"/>
                  <a:pt x="1398814" y="560651"/>
                  <a:pt x="1328057" y="609637"/>
                </a:cubicBezTo>
                <a:cubicBezTo>
                  <a:pt x="1257300" y="658623"/>
                  <a:pt x="1168400" y="693094"/>
                  <a:pt x="1088571" y="718494"/>
                </a:cubicBezTo>
                <a:cubicBezTo>
                  <a:pt x="1008742" y="743894"/>
                  <a:pt x="937985" y="762037"/>
                  <a:pt x="849085" y="762037"/>
                </a:cubicBezTo>
                <a:cubicBezTo>
                  <a:pt x="760185" y="762037"/>
                  <a:pt x="634999" y="743894"/>
                  <a:pt x="555170" y="718494"/>
                </a:cubicBezTo>
                <a:cubicBezTo>
                  <a:pt x="475342" y="693094"/>
                  <a:pt x="422728" y="645922"/>
                  <a:pt x="370114" y="609636"/>
                </a:cubicBezTo>
                <a:cubicBezTo>
                  <a:pt x="317500" y="573350"/>
                  <a:pt x="288470" y="555207"/>
                  <a:pt x="239484" y="500779"/>
                </a:cubicBezTo>
                <a:cubicBezTo>
                  <a:pt x="190498" y="446351"/>
                  <a:pt x="108857" y="332958"/>
                  <a:pt x="76200" y="283065"/>
                </a:cubicBezTo>
              </a:path>
            </a:pathLst>
          </a:custGeom>
          <a:gradFill flip="none" rotWithShape="1">
            <a:gsLst>
              <a:gs pos="0">
                <a:srgbClr val="00B0F0">
                  <a:shade val="30000"/>
                  <a:satMod val="115000"/>
                </a:srgbClr>
              </a:gs>
              <a:gs pos="50000">
                <a:srgbClr val="00B0F0">
                  <a:shade val="67500"/>
                  <a:satMod val="115000"/>
                </a:srgbClr>
              </a:gs>
              <a:gs pos="100000">
                <a:srgbClr val="00B0F0">
                  <a:shade val="100000"/>
                  <a:satMod val="115000"/>
                </a:srgbClr>
              </a:gs>
            </a:gsLst>
            <a:lin ang="162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4" name="Freeform 73"/>
          <p:cNvSpPr/>
          <p:nvPr/>
        </p:nvSpPr>
        <p:spPr>
          <a:xfrm>
            <a:off x="7588531" y="2565325"/>
            <a:ext cx="935362" cy="383875"/>
          </a:xfrm>
          <a:custGeom>
            <a:avLst/>
            <a:gdLst>
              <a:gd name="connsiteX0" fmla="*/ 0 w 1678283"/>
              <a:gd name="connsiteY0" fmla="*/ 130665 h 763262"/>
              <a:gd name="connsiteX1" fmla="*/ 217714 w 1678283"/>
              <a:gd name="connsiteY1" fmla="*/ 54465 h 763262"/>
              <a:gd name="connsiteX2" fmla="*/ 522514 w 1678283"/>
              <a:gd name="connsiteY2" fmla="*/ 108894 h 763262"/>
              <a:gd name="connsiteX3" fmla="*/ 838200 w 1678283"/>
              <a:gd name="connsiteY3" fmla="*/ 87122 h 763262"/>
              <a:gd name="connsiteX4" fmla="*/ 1197428 w 1678283"/>
              <a:gd name="connsiteY4" fmla="*/ 37 h 763262"/>
              <a:gd name="connsiteX5" fmla="*/ 1469571 w 1678283"/>
              <a:gd name="connsiteY5" fmla="*/ 76237 h 763262"/>
              <a:gd name="connsiteX6" fmla="*/ 1676400 w 1678283"/>
              <a:gd name="connsiteY6" fmla="*/ 76237 h 763262"/>
              <a:gd name="connsiteX7" fmla="*/ 1567543 w 1678283"/>
              <a:gd name="connsiteY7" fmla="*/ 272180 h 763262"/>
              <a:gd name="connsiteX8" fmla="*/ 1491343 w 1678283"/>
              <a:gd name="connsiteY8" fmla="*/ 424580 h 763262"/>
              <a:gd name="connsiteX9" fmla="*/ 1251857 w 1678283"/>
              <a:gd name="connsiteY9" fmla="*/ 631408 h 763262"/>
              <a:gd name="connsiteX10" fmla="*/ 1066800 w 1678283"/>
              <a:gd name="connsiteY10" fmla="*/ 718494 h 763262"/>
              <a:gd name="connsiteX11" fmla="*/ 827314 w 1678283"/>
              <a:gd name="connsiteY11" fmla="*/ 762037 h 763262"/>
              <a:gd name="connsiteX12" fmla="*/ 544285 w 1678283"/>
              <a:gd name="connsiteY12" fmla="*/ 740265 h 763262"/>
              <a:gd name="connsiteX13" fmla="*/ 326571 w 1678283"/>
              <a:gd name="connsiteY13" fmla="*/ 631408 h 763262"/>
              <a:gd name="connsiteX14" fmla="*/ 174171 w 1678283"/>
              <a:gd name="connsiteY14" fmla="*/ 468122 h 763262"/>
              <a:gd name="connsiteX15" fmla="*/ 65314 w 1678283"/>
              <a:gd name="connsiteY15" fmla="*/ 315722 h 763262"/>
              <a:gd name="connsiteX0" fmla="*/ 0 w 1678283"/>
              <a:gd name="connsiteY0" fmla="*/ 130665 h 763262"/>
              <a:gd name="connsiteX1" fmla="*/ 217714 w 1678283"/>
              <a:gd name="connsiteY1" fmla="*/ 54465 h 763262"/>
              <a:gd name="connsiteX2" fmla="*/ 522514 w 1678283"/>
              <a:gd name="connsiteY2" fmla="*/ 108894 h 763262"/>
              <a:gd name="connsiteX3" fmla="*/ 838200 w 1678283"/>
              <a:gd name="connsiteY3" fmla="*/ 87122 h 763262"/>
              <a:gd name="connsiteX4" fmla="*/ 1197428 w 1678283"/>
              <a:gd name="connsiteY4" fmla="*/ 37 h 763262"/>
              <a:gd name="connsiteX5" fmla="*/ 1469571 w 1678283"/>
              <a:gd name="connsiteY5" fmla="*/ 76237 h 763262"/>
              <a:gd name="connsiteX6" fmla="*/ 1676400 w 1678283"/>
              <a:gd name="connsiteY6" fmla="*/ 76237 h 763262"/>
              <a:gd name="connsiteX7" fmla="*/ 1567543 w 1678283"/>
              <a:gd name="connsiteY7" fmla="*/ 293951 h 763262"/>
              <a:gd name="connsiteX8" fmla="*/ 1491343 w 1678283"/>
              <a:gd name="connsiteY8" fmla="*/ 424580 h 763262"/>
              <a:gd name="connsiteX9" fmla="*/ 1251857 w 1678283"/>
              <a:gd name="connsiteY9" fmla="*/ 631408 h 763262"/>
              <a:gd name="connsiteX10" fmla="*/ 1066800 w 1678283"/>
              <a:gd name="connsiteY10" fmla="*/ 718494 h 763262"/>
              <a:gd name="connsiteX11" fmla="*/ 827314 w 1678283"/>
              <a:gd name="connsiteY11" fmla="*/ 762037 h 763262"/>
              <a:gd name="connsiteX12" fmla="*/ 544285 w 1678283"/>
              <a:gd name="connsiteY12" fmla="*/ 740265 h 763262"/>
              <a:gd name="connsiteX13" fmla="*/ 326571 w 1678283"/>
              <a:gd name="connsiteY13" fmla="*/ 631408 h 763262"/>
              <a:gd name="connsiteX14" fmla="*/ 174171 w 1678283"/>
              <a:gd name="connsiteY14" fmla="*/ 468122 h 763262"/>
              <a:gd name="connsiteX15" fmla="*/ 65314 w 1678283"/>
              <a:gd name="connsiteY15" fmla="*/ 315722 h 763262"/>
              <a:gd name="connsiteX0" fmla="*/ 0 w 1635710"/>
              <a:gd name="connsiteY0" fmla="*/ 130665 h 763262"/>
              <a:gd name="connsiteX1" fmla="*/ 217714 w 1635710"/>
              <a:gd name="connsiteY1" fmla="*/ 54465 h 763262"/>
              <a:gd name="connsiteX2" fmla="*/ 522514 w 1635710"/>
              <a:gd name="connsiteY2" fmla="*/ 108894 h 763262"/>
              <a:gd name="connsiteX3" fmla="*/ 838200 w 1635710"/>
              <a:gd name="connsiteY3" fmla="*/ 87122 h 763262"/>
              <a:gd name="connsiteX4" fmla="*/ 1197428 w 1635710"/>
              <a:gd name="connsiteY4" fmla="*/ 37 h 763262"/>
              <a:gd name="connsiteX5" fmla="*/ 1469571 w 1635710"/>
              <a:gd name="connsiteY5" fmla="*/ 76237 h 763262"/>
              <a:gd name="connsiteX6" fmla="*/ 1632857 w 1635710"/>
              <a:gd name="connsiteY6" fmla="*/ 76237 h 763262"/>
              <a:gd name="connsiteX7" fmla="*/ 1567543 w 1635710"/>
              <a:gd name="connsiteY7" fmla="*/ 293951 h 763262"/>
              <a:gd name="connsiteX8" fmla="*/ 1491343 w 1635710"/>
              <a:gd name="connsiteY8" fmla="*/ 424580 h 763262"/>
              <a:gd name="connsiteX9" fmla="*/ 1251857 w 1635710"/>
              <a:gd name="connsiteY9" fmla="*/ 631408 h 763262"/>
              <a:gd name="connsiteX10" fmla="*/ 1066800 w 1635710"/>
              <a:gd name="connsiteY10" fmla="*/ 718494 h 763262"/>
              <a:gd name="connsiteX11" fmla="*/ 827314 w 1635710"/>
              <a:gd name="connsiteY11" fmla="*/ 762037 h 763262"/>
              <a:gd name="connsiteX12" fmla="*/ 544285 w 1635710"/>
              <a:gd name="connsiteY12" fmla="*/ 740265 h 763262"/>
              <a:gd name="connsiteX13" fmla="*/ 326571 w 1635710"/>
              <a:gd name="connsiteY13" fmla="*/ 631408 h 763262"/>
              <a:gd name="connsiteX14" fmla="*/ 174171 w 1635710"/>
              <a:gd name="connsiteY14" fmla="*/ 468122 h 763262"/>
              <a:gd name="connsiteX15" fmla="*/ 65314 w 1635710"/>
              <a:gd name="connsiteY15" fmla="*/ 315722 h 763262"/>
              <a:gd name="connsiteX0" fmla="*/ 0 w 1635710"/>
              <a:gd name="connsiteY0" fmla="*/ 130665 h 763262"/>
              <a:gd name="connsiteX1" fmla="*/ 217714 w 1635710"/>
              <a:gd name="connsiteY1" fmla="*/ 54465 h 763262"/>
              <a:gd name="connsiteX2" fmla="*/ 522514 w 1635710"/>
              <a:gd name="connsiteY2" fmla="*/ 108894 h 763262"/>
              <a:gd name="connsiteX3" fmla="*/ 838200 w 1635710"/>
              <a:gd name="connsiteY3" fmla="*/ 87122 h 763262"/>
              <a:gd name="connsiteX4" fmla="*/ 1197428 w 1635710"/>
              <a:gd name="connsiteY4" fmla="*/ 37 h 763262"/>
              <a:gd name="connsiteX5" fmla="*/ 1469571 w 1635710"/>
              <a:gd name="connsiteY5" fmla="*/ 76237 h 763262"/>
              <a:gd name="connsiteX6" fmla="*/ 1632857 w 1635710"/>
              <a:gd name="connsiteY6" fmla="*/ 76237 h 763262"/>
              <a:gd name="connsiteX7" fmla="*/ 1567543 w 1635710"/>
              <a:gd name="connsiteY7" fmla="*/ 293951 h 763262"/>
              <a:gd name="connsiteX8" fmla="*/ 1491343 w 1635710"/>
              <a:gd name="connsiteY8" fmla="*/ 424580 h 763262"/>
              <a:gd name="connsiteX9" fmla="*/ 1338943 w 1635710"/>
              <a:gd name="connsiteY9" fmla="*/ 576980 h 763262"/>
              <a:gd name="connsiteX10" fmla="*/ 1066800 w 1635710"/>
              <a:gd name="connsiteY10" fmla="*/ 718494 h 763262"/>
              <a:gd name="connsiteX11" fmla="*/ 827314 w 1635710"/>
              <a:gd name="connsiteY11" fmla="*/ 762037 h 763262"/>
              <a:gd name="connsiteX12" fmla="*/ 544285 w 1635710"/>
              <a:gd name="connsiteY12" fmla="*/ 740265 h 763262"/>
              <a:gd name="connsiteX13" fmla="*/ 326571 w 1635710"/>
              <a:gd name="connsiteY13" fmla="*/ 631408 h 763262"/>
              <a:gd name="connsiteX14" fmla="*/ 174171 w 1635710"/>
              <a:gd name="connsiteY14" fmla="*/ 468122 h 763262"/>
              <a:gd name="connsiteX15" fmla="*/ 65314 w 1635710"/>
              <a:gd name="connsiteY15" fmla="*/ 315722 h 763262"/>
              <a:gd name="connsiteX0" fmla="*/ 0 w 1635710"/>
              <a:gd name="connsiteY0" fmla="*/ 130665 h 762208"/>
              <a:gd name="connsiteX1" fmla="*/ 217714 w 1635710"/>
              <a:gd name="connsiteY1" fmla="*/ 54465 h 762208"/>
              <a:gd name="connsiteX2" fmla="*/ 522514 w 1635710"/>
              <a:gd name="connsiteY2" fmla="*/ 108894 h 762208"/>
              <a:gd name="connsiteX3" fmla="*/ 838200 w 1635710"/>
              <a:gd name="connsiteY3" fmla="*/ 87122 h 762208"/>
              <a:gd name="connsiteX4" fmla="*/ 1197428 w 1635710"/>
              <a:gd name="connsiteY4" fmla="*/ 37 h 762208"/>
              <a:gd name="connsiteX5" fmla="*/ 1469571 w 1635710"/>
              <a:gd name="connsiteY5" fmla="*/ 76237 h 762208"/>
              <a:gd name="connsiteX6" fmla="*/ 1632857 w 1635710"/>
              <a:gd name="connsiteY6" fmla="*/ 76237 h 762208"/>
              <a:gd name="connsiteX7" fmla="*/ 1567543 w 1635710"/>
              <a:gd name="connsiteY7" fmla="*/ 293951 h 762208"/>
              <a:gd name="connsiteX8" fmla="*/ 1491343 w 1635710"/>
              <a:gd name="connsiteY8" fmla="*/ 424580 h 762208"/>
              <a:gd name="connsiteX9" fmla="*/ 1338943 w 1635710"/>
              <a:gd name="connsiteY9" fmla="*/ 576980 h 762208"/>
              <a:gd name="connsiteX10" fmla="*/ 1066800 w 1635710"/>
              <a:gd name="connsiteY10" fmla="*/ 718494 h 762208"/>
              <a:gd name="connsiteX11" fmla="*/ 827314 w 1635710"/>
              <a:gd name="connsiteY11" fmla="*/ 762037 h 762208"/>
              <a:gd name="connsiteX12" fmla="*/ 555171 w 1635710"/>
              <a:gd name="connsiteY12" fmla="*/ 729379 h 762208"/>
              <a:gd name="connsiteX13" fmla="*/ 326571 w 1635710"/>
              <a:gd name="connsiteY13" fmla="*/ 631408 h 762208"/>
              <a:gd name="connsiteX14" fmla="*/ 174171 w 1635710"/>
              <a:gd name="connsiteY14" fmla="*/ 468122 h 762208"/>
              <a:gd name="connsiteX15" fmla="*/ 65314 w 1635710"/>
              <a:gd name="connsiteY15" fmla="*/ 315722 h 762208"/>
              <a:gd name="connsiteX0" fmla="*/ 0 w 1635710"/>
              <a:gd name="connsiteY0" fmla="*/ 130665 h 762350"/>
              <a:gd name="connsiteX1" fmla="*/ 217714 w 1635710"/>
              <a:gd name="connsiteY1" fmla="*/ 54465 h 762350"/>
              <a:gd name="connsiteX2" fmla="*/ 522514 w 1635710"/>
              <a:gd name="connsiteY2" fmla="*/ 108894 h 762350"/>
              <a:gd name="connsiteX3" fmla="*/ 838200 w 1635710"/>
              <a:gd name="connsiteY3" fmla="*/ 87122 h 762350"/>
              <a:gd name="connsiteX4" fmla="*/ 1197428 w 1635710"/>
              <a:gd name="connsiteY4" fmla="*/ 37 h 762350"/>
              <a:gd name="connsiteX5" fmla="*/ 1469571 w 1635710"/>
              <a:gd name="connsiteY5" fmla="*/ 76237 h 762350"/>
              <a:gd name="connsiteX6" fmla="*/ 1632857 w 1635710"/>
              <a:gd name="connsiteY6" fmla="*/ 76237 h 762350"/>
              <a:gd name="connsiteX7" fmla="*/ 1567543 w 1635710"/>
              <a:gd name="connsiteY7" fmla="*/ 293951 h 762350"/>
              <a:gd name="connsiteX8" fmla="*/ 1491343 w 1635710"/>
              <a:gd name="connsiteY8" fmla="*/ 424580 h 762350"/>
              <a:gd name="connsiteX9" fmla="*/ 1338943 w 1635710"/>
              <a:gd name="connsiteY9" fmla="*/ 576980 h 762350"/>
              <a:gd name="connsiteX10" fmla="*/ 1066800 w 1635710"/>
              <a:gd name="connsiteY10" fmla="*/ 718494 h 762350"/>
              <a:gd name="connsiteX11" fmla="*/ 827314 w 1635710"/>
              <a:gd name="connsiteY11" fmla="*/ 762037 h 762350"/>
              <a:gd name="connsiteX12" fmla="*/ 555171 w 1635710"/>
              <a:gd name="connsiteY12" fmla="*/ 729379 h 762350"/>
              <a:gd name="connsiteX13" fmla="*/ 348343 w 1635710"/>
              <a:gd name="connsiteY13" fmla="*/ 587865 h 762350"/>
              <a:gd name="connsiteX14" fmla="*/ 174171 w 1635710"/>
              <a:gd name="connsiteY14" fmla="*/ 468122 h 762350"/>
              <a:gd name="connsiteX15" fmla="*/ 65314 w 1635710"/>
              <a:gd name="connsiteY15" fmla="*/ 315722 h 762350"/>
              <a:gd name="connsiteX0" fmla="*/ 0 w 1635710"/>
              <a:gd name="connsiteY0" fmla="*/ 130665 h 762350"/>
              <a:gd name="connsiteX1" fmla="*/ 217714 w 1635710"/>
              <a:gd name="connsiteY1" fmla="*/ 54465 h 762350"/>
              <a:gd name="connsiteX2" fmla="*/ 522514 w 1635710"/>
              <a:gd name="connsiteY2" fmla="*/ 108894 h 762350"/>
              <a:gd name="connsiteX3" fmla="*/ 838200 w 1635710"/>
              <a:gd name="connsiteY3" fmla="*/ 87122 h 762350"/>
              <a:gd name="connsiteX4" fmla="*/ 1197428 w 1635710"/>
              <a:gd name="connsiteY4" fmla="*/ 37 h 762350"/>
              <a:gd name="connsiteX5" fmla="*/ 1469571 w 1635710"/>
              <a:gd name="connsiteY5" fmla="*/ 76237 h 762350"/>
              <a:gd name="connsiteX6" fmla="*/ 1632857 w 1635710"/>
              <a:gd name="connsiteY6" fmla="*/ 76237 h 762350"/>
              <a:gd name="connsiteX7" fmla="*/ 1567543 w 1635710"/>
              <a:gd name="connsiteY7" fmla="*/ 293951 h 762350"/>
              <a:gd name="connsiteX8" fmla="*/ 1491343 w 1635710"/>
              <a:gd name="connsiteY8" fmla="*/ 424580 h 762350"/>
              <a:gd name="connsiteX9" fmla="*/ 1338943 w 1635710"/>
              <a:gd name="connsiteY9" fmla="*/ 576980 h 762350"/>
              <a:gd name="connsiteX10" fmla="*/ 1066800 w 1635710"/>
              <a:gd name="connsiteY10" fmla="*/ 718494 h 762350"/>
              <a:gd name="connsiteX11" fmla="*/ 827314 w 1635710"/>
              <a:gd name="connsiteY11" fmla="*/ 762037 h 762350"/>
              <a:gd name="connsiteX12" fmla="*/ 555171 w 1635710"/>
              <a:gd name="connsiteY12" fmla="*/ 729379 h 762350"/>
              <a:gd name="connsiteX13" fmla="*/ 348343 w 1635710"/>
              <a:gd name="connsiteY13" fmla="*/ 587865 h 762350"/>
              <a:gd name="connsiteX14" fmla="*/ 206828 w 1635710"/>
              <a:gd name="connsiteY14" fmla="*/ 446350 h 762350"/>
              <a:gd name="connsiteX15" fmla="*/ 65314 w 1635710"/>
              <a:gd name="connsiteY15" fmla="*/ 315722 h 762350"/>
              <a:gd name="connsiteX0" fmla="*/ 0 w 1635710"/>
              <a:gd name="connsiteY0" fmla="*/ 130665 h 762350"/>
              <a:gd name="connsiteX1" fmla="*/ 217714 w 1635710"/>
              <a:gd name="connsiteY1" fmla="*/ 54465 h 762350"/>
              <a:gd name="connsiteX2" fmla="*/ 522514 w 1635710"/>
              <a:gd name="connsiteY2" fmla="*/ 108894 h 762350"/>
              <a:gd name="connsiteX3" fmla="*/ 838200 w 1635710"/>
              <a:gd name="connsiteY3" fmla="*/ 87122 h 762350"/>
              <a:gd name="connsiteX4" fmla="*/ 1197428 w 1635710"/>
              <a:gd name="connsiteY4" fmla="*/ 37 h 762350"/>
              <a:gd name="connsiteX5" fmla="*/ 1469571 w 1635710"/>
              <a:gd name="connsiteY5" fmla="*/ 76237 h 762350"/>
              <a:gd name="connsiteX6" fmla="*/ 1632857 w 1635710"/>
              <a:gd name="connsiteY6" fmla="*/ 76237 h 762350"/>
              <a:gd name="connsiteX7" fmla="*/ 1567543 w 1635710"/>
              <a:gd name="connsiteY7" fmla="*/ 293951 h 762350"/>
              <a:gd name="connsiteX8" fmla="*/ 1491343 w 1635710"/>
              <a:gd name="connsiteY8" fmla="*/ 424580 h 762350"/>
              <a:gd name="connsiteX9" fmla="*/ 1338943 w 1635710"/>
              <a:gd name="connsiteY9" fmla="*/ 576980 h 762350"/>
              <a:gd name="connsiteX10" fmla="*/ 1066800 w 1635710"/>
              <a:gd name="connsiteY10" fmla="*/ 718494 h 762350"/>
              <a:gd name="connsiteX11" fmla="*/ 827314 w 1635710"/>
              <a:gd name="connsiteY11" fmla="*/ 762037 h 762350"/>
              <a:gd name="connsiteX12" fmla="*/ 555171 w 1635710"/>
              <a:gd name="connsiteY12" fmla="*/ 729379 h 762350"/>
              <a:gd name="connsiteX13" fmla="*/ 348343 w 1635710"/>
              <a:gd name="connsiteY13" fmla="*/ 587865 h 762350"/>
              <a:gd name="connsiteX14" fmla="*/ 206828 w 1635710"/>
              <a:gd name="connsiteY14" fmla="*/ 446350 h 762350"/>
              <a:gd name="connsiteX15" fmla="*/ 87086 w 1635710"/>
              <a:gd name="connsiteY15" fmla="*/ 304837 h 762350"/>
              <a:gd name="connsiteX0" fmla="*/ 0 w 1613939"/>
              <a:gd name="connsiteY0" fmla="*/ 119779 h 762350"/>
              <a:gd name="connsiteX1" fmla="*/ 195943 w 1613939"/>
              <a:gd name="connsiteY1" fmla="*/ 54465 h 762350"/>
              <a:gd name="connsiteX2" fmla="*/ 500743 w 1613939"/>
              <a:gd name="connsiteY2" fmla="*/ 108894 h 762350"/>
              <a:gd name="connsiteX3" fmla="*/ 816429 w 1613939"/>
              <a:gd name="connsiteY3" fmla="*/ 87122 h 762350"/>
              <a:gd name="connsiteX4" fmla="*/ 1175657 w 1613939"/>
              <a:gd name="connsiteY4" fmla="*/ 37 h 762350"/>
              <a:gd name="connsiteX5" fmla="*/ 1447800 w 1613939"/>
              <a:gd name="connsiteY5" fmla="*/ 76237 h 762350"/>
              <a:gd name="connsiteX6" fmla="*/ 1611086 w 1613939"/>
              <a:gd name="connsiteY6" fmla="*/ 76237 h 762350"/>
              <a:gd name="connsiteX7" fmla="*/ 1545772 w 1613939"/>
              <a:gd name="connsiteY7" fmla="*/ 293951 h 762350"/>
              <a:gd name="connsiteX8" fmla="*/ 1469572 w 1613939"/>
              <a:gd name="connsiteY8" fmla="*/ 424580 h 762350"/>
              <a:gd name="connsiteX9" fmla="*/ 1317172 w 1613939"/>
              <a:gd name="connsiteY9" fmla="*/ 576980 h 762350"/>
              <a:gd name="connsiteX10" fmla="*/ 1045029 w 1613939"/>
              <a:gd name="connsiteY10" fmla="*/ 718494 h 762350"/>
              <a:gd name="connsiteX11" fmla="*/ 805543 w 1613939"/>
              <a:gd name="connsiteY11" fmla="*/ 762037 h 762350"/>
              <a:gd name="connsiteX12" fmla="*/ 533400 w 1613939"/>
              <a:gd name="connsiteY12" fmla="*/ 729379 h 762350"/>
              <a:gd name="connsiteX13" fmla="*/ 326572 w 1613939"/>
              <a:gd name="connsiteY13" fmla="*/ 587865 h 762350"/>
              <a:gd name="connsiteX14" fmla="*/ 185057 w 1613939"/>
              <a:gd name="connsiteY14" fmla="*/ 446350 h 762350"/>
              <a:gd name="connsiteX15" fmla="*/ 65315 w 1613939"/>
              <a:gd name="connsiteY15" fmla="*/ 304837 h 762350"/>
              <a:gd name="connsiteX0" fmla="*/ 0 w 1613939"/>
              <a:gd name="connsiteY0" fmla="*/ 119779 h 762350"/>
              <a:gd name="connsiteX1" fmla="*/ 195943 w 1613939"/>
              <a:gd name="connsiteY1" fmla="*/ 54465 h 762350"/>
              <a:gd name="connsiteX2" fmla="*/ 500743 w 1613939"/>
              <a:gd name="connsiteY2" fmla="*/ 108894 h 762350"/>
              <a:gd name="connsiteX3" fmla="*/ 816429 w 1613939"/>
              <a:gd name="connsiteY3" fmla="*/ 87122 h 762350"/>
              <a:gd name="connsiteX4" fmla="*/ 1175657 w 1613939"/>
              <a:gd name="connsiteY4" fmla="*/ 37 h 762350"/>
              <a:gd name="connsiteX5" fmla="*/ 1447800 w 1613939"/>
              <a:gd name="connsiteY5" fmla="*/ 76237 h 762350"/>
              <a:gd name="connsiteX6" fmla="*/ 1611086 w 1613939"/>
              <a:gd name="connsiteY6" fmla="*/ 76237 h 762350"/>
              <a:gd name="connsiteX7" fmla="*/ 1545772 w 1613939"/>
              <a:gd name="connsiteY7" fmla="*/ 293951 h 762350"/>
              <a:gd name="connsiteX8" fmla="*/ 1469572 w 1613939"/>
              <a:gd name="connsiteY8" fmla="*/ 424580 h 762350"/>
              <a:gd name="connsiteX9" fmla="*/ 1317172 w 1613939"/>
              <a:gd name="connsiteY9" fmla="*/ 576980 h 762350"/>
              <a:gd name="connsiteX10" fmla="*/ 1045029 w 1613939"/>
              <a:gd name="connsiteY10" fmla="*/ 718494 h 762350"/>
              <a:gd name="connsiteX11" fmla="*/ 805543 w 1613939"/>
              <a:gd name="connsiteY11" fmla="*/ 762037 h 762350"/>
              <a:gd name="connsiteX12" fmla="*/ 533400 w 1613939"/>
              <a:gd name="connsiteY12" fmla="*/ 729379 h 762350"/>
              <a:gd name="connsiteX13" fmla="*/ 326572 w 1613939"/>
              <a:gd name="connsiteY13" fmla="*/ 587865 h 762350"/>
              <a:gd name="connsiteX14" fmla="*/ 152400 w 1613939"/>
              <a:gd name="connsiteY14" fmla="*/ 468122 h 762350"/>
              <a:gd name="connsiteX15" fmla="*/ 65315 w 1613939"/>
              <a:gd name="connsiteY15" fmla="*/ 304837 h 762350"/>
              <a:gd name="connsiteX0" fmla="*/ 0 w 1613939"/>
              <a:gd name="connsiteY0" fmla="*/ 119779 h 762260"/>
              <a:gd name="connsiteX1" fmla="*/ 195943 w 1613939"/>
              <a:gd name="connsiteY1" fmla="*/ 54465 h 762260"/>
              <a:gd name="connsiteX2" fmla="*/ 500743 w 1613939"/>
              <a:gd name="connsiteY2" fmla="*/ 108894 h 762260"/>
              <a:gd name="connsiteX3" fmla="*/ 816429 w 1613939"/>
              <a:gd name="connsiteY3" fmla="*/ 87122 h 762260"/>
              <a:gd name="connsiteX4" fmla="*/ 1175657 w 1613939"/>
              <a:gd name="connsiteY4" fmla="*/ 37 h 762260"/>
              <a:gd name="connsiteX5" fmla="*/ 1447800 w 1613939"/>
              <a:gd name="connsiteY5" fmla="*/ 76237 h 762260"/>
              <a:gd name="connsiteX6" fmla="*/ 1611086 w 1613939"/>
              <a:gd name="connsiteY6" fmla="*/ 76237 h 762260"/>
              <a:gd name="connsiteX7" fmla="*/ 1545772 w 1613939"/>
              <a:gd name="connsiteY7" fmla="*/ 293951 h 762260"/>
              <a:gd name="connsiteX8" fmla="*/ 1469572 w 1613939"/>
              <a:gd name="connsiteY8" fmla="*/ 424580 h 762260"/>
              <a:gd name="connsiteX9" fmla="*/ 1317172 w 1613939"/>
              <a:gd name="connsiteY9" fmla="*/ 576980 h 762260"/>
              <a:gd name="connsiteX10" fmla="*/ 1045029 w 1613939"/>
              <a:gd name="connsiteY10" fmla="*/ 718494 h 762260"/>
              <a:gd name="connsiteX11" fmla="*/ 805543 w 1613939"/>
              <a:gd name="connsiteY11" fmla="*/ 762037 h 762260"/>
              <a:gd name="connsiteX12" fmla="*/ 533400 w 1613939"/>
              <a:gd name="connsiteY12" fmla="*/ 729379 h 762260"/>
              <a:gd name="connsiteX13" fmla="*/ 326572 w 1613939"/>
              <a:gd name="connsiteY13" fmla="*/ 609636 h 762260"/>
              <a:gd name="connsiteX14" fmla="*/ 152400 w 1613939"/>
              <a:gd name="connsiteY14" fmla="*/ 468122 h 762260"/>
              <a:gd name="connsiteX15" fmla="*/ 65315 w 1613939"/>
              <a:gd name="connsiteY15" fmla="*/ 304837 h 762260"/>
              <a:gd name="connsiteX0" fmla="*/ 0 w 1613939"/>
              <a:gd name="connsiteY0" fmla="*/ 119779 h 762260"/>
              <a:gd name="connsiteX1" fmla="*/ 195943 w 1613939"/>
              <a:gd name="connsiteY1" fmla="*/ 54465 h 762260"/>
              <a:gd name="connsiteX2" fmla="*/ 500743 w 1613939"/>
              <a:gd name="connsiteY2" fmla="*/ 108894 h 762260"/>
              <a:gd name="connsiteX3" fmla="*/ 816429 w 1613939"/>
              <a:gd name="connsiteY3" fmla="*/ 87122 h 762260"/>
              <a:gd name="connsiteX4" fmla="*/ 1175657 w 1613939"/>
              <a:gd name="connsiteY4" fmla="*/ 37 h 762260"/>
              <a:gd name="connsiteX5" fmla="*/ 1447800 w 1613939"/>
              <a:gd name="connsiteY5" fmla="*/ 76237 h 762260"/>
              <a:gd name="connsiteX6" fmla="*/ 1611086 w 1613939"/>
              <a:gd name="connsiteY6" fmla="*/ 76237 h 762260"/>
              <a:gd name="connsiteX7" fmla="*/ 1545772 w 1613939"/>
              <a:gd name="connsiteY7" fmla="*/ 293951 h 762260"/>
              <a:gd name="connsiteX8" fmla="*/ 1469572 w 1613939"/>
              <a:gd name="connsiteY8" fmla="*/ 424580 h 762260"/>
              <a:gd name="connsiteX9" fmla="*/ 1317172 w 1613939"/>
              <a:gd name="connsiteY9" fmla="*/ 576980 h 762260"/>
              <a:gd name="connsiteX10" fmla="*/ 1045029 w 1613939"/>
              <a:gd name="connsiteY10" fmla="*/ 718494 h 762260"/>
              <a:gd name="connsiteX11" fmla="*/ 805543 w 1613939"/>
              <a:gd name="connsiteY11" fmla="*/ 762037 h 762260"/>
              <a:gd name="connsiteX12" fmla="*/ 533400 w 1613939"/>
              <a:gd name="connsiteY12" fmla="*/ 729379 h 762260"/>
              <a:gd name="connsiteX13" fmla="*/ 326572 w 1613939"/>
              <a:gd name="connsiteY13" fmla="*/ 609636 h 762260"/>
              <a:gd name="connsiteX14" fmla="*/ 152400 w 1613939"/>
              <a:gd name="connsiteY14" fmla="*/ 468122 h 762260"/>
              <a:gd name="connsiteX15" fmla="*/ 21772 w 1613939"/>
              <a:gd name="connsiteY15" fmla="*/ 315722 h 762260"/>
              <a:gd name="connsiteX0" fmla="*/ 0 w 1668367"/>
              <a:gd name="connsiteY0" fmla="*/ 108893 h 762260"/>
              <a:gd name="connsiteX1" fmla="*/ 250371 w 1668367"/>
              <a:gd name="connsiteY1" fmla="*/ 54465 h 762260"/>
              <a:gd name="connsiteX2" fmla="*/ 555171 w 1668367"/>
              <a:gd name="connsiteY2" fmla="*/ 108894 h 762260"/>
              <a:gd name="connsiteX3" fmla="*/ 870857 w 1668367"/>
              <a:gd name="connsiteY3" fmla="*/ 87122 h 762260"/>
              <a:gd name="connsiteX4" fmla="*/ 1230085 w 1668367"/>
              <a:gd name="connsiteY4" fmla="*/ 37 h 762260"/>
              <a:gd name="connsiteX5" fmla="*/ 1502228 w 1668367"/>
              <a:gd name="connsiteY5" fmla="*/ 76237 h 762260"/>
              <a:gd name="connsiteX6" fmla="*/ 1665514 w 1668367"/>
              <a:gd name="connsiteY6" fmla="*/ 76237 h 762260"/>
              <a:gd name="connsiteX7" fmla="*/ 1600200 w 1668367"/>
              <a:gd name="connsiteY7" fmla="*/ 293951 h 762260"/>
              <a:gd name="connsiteX8" fmla="*/ 1524000 w 1668367"/>
              <a:gd name="connsiteY8" fmla="*/ 424580 h 762260"/>
              <a:gd name="connsiteX9" fmla="*/ 1371600 w 1668367"/>
              <a:gd name="connsiteY9" fmla="*/ 576980 h 762260"/>
              <a:gd name="connsiteX10" fmla="*/ 1099457 w 1668367"/>
              <a:gd name="connsiteY10" fmla="*/ 718494 h 762260"/>
              <a:gd name="connsiteX11" fmla="*/ 859971 w 1668367"/>
              <a:gd name="connsiteY11" fmla="*/ 762037 h 762260"/>
              <a:gd name="connsiteX12" fmla="*/ 587828 w 1668367"/>
              <a:gd name="connsiteY12" fmla="*/ 729379 h 762260"/>
              <a:gd name="connsiteX13" fmla="*/ 381000 w 1668367"/>
              <a:gd name="connsiteY13" fmla="*/ 609636 h 762260"/>
              <a:gd name="connsiteX14" fmla="*/ 206828 w 1668367"/>
              <a:gd name="connsiteY14" fmla="*/ 468122 h 762260"/>
              <a:gd name="connsiteX15" fmla="*/ 76200 w 1668367"/>
              <a:gd name="connsiteY15" fmla="*/ 315722 h 762260"/>
              <a:gd name="connsiteX0" fmla="*/ 0 w 1603053"/>
              <a:gd name="connsiteY0" fmla="*/ 108893 h 762260"/>
              <a:gd name="connsiteX1" fmla="*/ 185057 w 1603053"/>
              <a:gd name="connsiteY1" fmla="*/ 54465 h 762260"/>
              <a:gd name="connsiteX2" fmla="*/ 489857 w 1603053"/>
              <a:gd name="connsiteY2" fmla="*/ 108894 h 762260"/>
              <a:gd name="connsiteX3" fmla="*/ 805543 w 1603053"/>
              <a:gd name="connsiteY3" fmla="*/ 87122 h 762260"/>
              <a:gd name="connsiteX4" fmla="*/ 1164771 w 1603053"/>
              <a:gd name="connsiteY4" fmla="*/ 37 h 762260"/>
              <a:gd name="connsiteX5" fmla="*/ 1436914 w 1603053"/>
              <a:gd name="connsiteY5" fmla="*/ 76237 h 762260"/>
              <a:gd name="connsiteX6" fmla="*/ 1600200 w 1603053"/>
              <a:gd name="connsiteY6" fmla="*/ 76237 h 762260"/>
              <a:gd name="connsiteX7" fmla="*/ 1534886 w 1603053"/>
              <a:gd name="connsiteY7" fmla="*/ 293951 h 762260"/>
              <a:gd name="connsiteX8" fmla="*/ 1458686 w 1603053"/>
              <a:gd name="connsiteY8" fmla="*/ 424580 h 762260"/>
              <a:gd name="connsiteX9" fmla="*/ 1306286 w 1603053"/>
              <a:gd name="connsiteY9" fmla="*/ 576980 h 762260"/>
              <a:gd name="connsiteX10" fmla="*/ 1034143 w 1603053"/>
              <a:gd name="connsiteY10" fmla="*/ 718494 h 762260"/>
              <a:gd name="connsiteX11" fmla="*/ 794657 w 1603053"/>
              <a:gd name="connsiteY11" fmla="*/ 762037 h 762260"/>
              <a:gd name="connsiteX12" fmla="*/ 522514 w 1603053"/>
              <a:gd name="connsiteY12" fmla="*/ 729379 h 762260"/>
              <a:gd name="connsiteX13" fmla="*/ 315686 w 1603053"/>
              <a:gd name="connsiteY13" fmla="*/ 609636 h 762260"/>
              <a:gd name="connsiteX14" fmla="*/ 141514 w 1603053"/>
              <a:gd name="connsiteY14" fmla="*/ 468122 h 762260"/>
              <a:gd name="connsiteX15" fmla="*/ 10886 w 1603053"/>
              <a:gd name="connsiteY15" fmla="*/ 315722 h 762260"/>
              <a:gd name="connsiteX0" fmla="*/ 0 w 1657481"/>
              <a:gd name="connsiteY0" fmla="*/ 98007 h 762260"/>
              <a:gd name="connsiteX1" fmla="*/ 239485 w 1657481"/>
              <a:gd name="connsiteY1" fmla="*/ 54465 h 762260"/>
              <a:gd name="connsiteX2" fmla="*/ 544285 w 1657481"/>
              <a:gd name="connsiteY2" fmla="*/ 108894 h 762260"/>
              <a:gd name="connsiteX3" fmla="*/ 859971 w 1657481"/>
              <a:gd name="connsiteY3" fmla="*/ 87122 h 762260"/>
              <a:gd name="connsiteX4" fmla="*/ 1219199 w 1657481"/>
              <a:gd name="connsiteY4" fmla="*/ 37 h 762260"/>
              <a:gd name="connsiteX5" fmla="*/ 1491342 w 1657481"/>
              <a:gd name="connsiteY5" fmla="*/ 76237 h 762260"/>
              <a:gd name="connsiteX6" fmla="*/ 1654628 w 1657481"/>
              <a:gd name="connsiteY6" fmla="*/ 76237 h 762260"/>
              <a:gd name="connsiteX7" fmla="*/ 1589314 w 1657481"/>
              <a:gd name="connsiteY7" fmla="*/ 293951 h 762260"/>
              <a:gd name="connsiteX8" fmla="*/ 1513114 w 1657481"/>
              <a:gd name="connsiteY8" fmla="*/ 424580 h 762260"/>
              <a:gd name="connsiteX9" fmla="*/ 1360714 w 1657481"/>
              <a:gd name="connsiteY9" fmla="*/ 576980 h 762260"/>
              <a:gd name="connsiteX10" fmla="*/ 1088571 w 1657481"/>
              <a:gd name="connsiteY10" fmla="*/ 718494 h 762260"/>
              <a:gd name="connsiteX11" fmla="*/ 849085 w 1657481"/>
              <a:gd name="connsiteY11" fmla="*/ 762037 h 762260"/>
              <a:gd name="connsiteX12" fmla="*/ 576942 w 1657481"/>
              <a:gd name="connsiteY12" fmla="*/ 729379 h 762260"/>
              <a:gd name="connsiteX13" fmla="*/ 370114 w 1657481"/>
              <a:gd name="connsiteY13" fmla="*/ 609636 h 762260"/>
              <a:gd name="connsiteX14" fmla="*/ 195942 w 1657481"/>
              <a:gd name="connsiteY14" fmla="*/ 468122 h 762260"/>
              <a:gd name="connsiteX15" fmla="*/ 65314 w 1657481"/>
              <a:gd name="connsiteY15" fmla="*/ 315722 h 762260"/>
              <a:gd name="connsiteX0" fmla="*/ 0 w 1657481"/>
              <a:gd name="connsiteY0" fmla="*/ 98007 h 762260"/>
              <a:gd name="connsiteX1" fmla="*/ 239485 w 1657481"/>
              <a:gd name="connsiteY1" fmla="*/ 54465 h 762260"/>
              <a:gd name="connsiteX2" fmla="*/ 544285 w 1657481"/>
              <a:gd name="connsiteY2" fmla="*/ 108894 h 762260"/>
              <a:gd name="connsiteX3" fmla="*/ 859971 w 1657481"/>
              <a:gd name="connsiteY3" fmla="*/ 87122 h 762260"/>
              <a:gd name="connsiteX4" fmla="*/ 1219199 w 1657481"/>
              <a:gd name="connsiteY4" fmla="*/ 37 h 762260"/>
              <a:gd name="connsiteX5" fmla="*/ 1491342 w 1657481"/>
              <a:gd name="connsiteY5" fmla="*/ 76237 h 762260"/>
              <a:gd name="connsiteX6" fmla="*/ 1654628 w 1657481"/>
              <a:gd name="connsiteY6" fmla="*/ 76237 h 762260"/>
              <a:gd name="connsiteX7" fmla="*/ 1589314 w 1657481"/>
              <a:gd name="connsiteY7" fmla="*/ 293951 h 762260"/>
              <a:gd name="connsiteX8" fmla="*/ 1513114 w 1657481"/>
              <a:gd name="connsiteY8" fmla="*/ 424580 h 762260"/>
              <a:gd name="connsiteX9" fmla="*/ 1360714 w 1657481"/>
              <a:gd name="connsiteY9" fmla="*/ 576980 h 762260"/>
              <a:gd name="connsiteX10" fmla="*/ 1088571 w 1657481"/>
              <a:gd name="connsiteY10" fmla="*/ 718494 h 762260"/>
              <a:gd name="connsiteX11" fmla="*/ 849085 w 1657481"/>
              <a:gd name="connsiteY11" fmla="*/ 762037 h 762260"/>
              <a:gd name="connsiteX12" fmla="*/ 576942 w 1657481"/>
              <a:gd name="connsiteY12" fmla="*/ 729379 h 762260"/>
              <a:gd name="connsiteX13" fmla="*/ 370114 w 1657481"/>
              <a:gd name="connsiteY13" fmla="*/ 609636 h 762260"/>
              <a:gd name="connsiteX14" fmla="*/ 195942 w 1657481"/>
              <a:gd name="connsiteY14" fmla="*/ 468122 h 762260"/>
              <a:gd name="connsiteX15" fmla="*/ 119743 w 1657481"/>
              <a:gd name="connsiteY15" fmla="*/ 315722 h 762260"/>
              <a:gd name="connsiteX0" fmla="*/ 0 w 1657481"/>
              <a:gd name="connsiteY0" fmla="*/ 98007 h 762260"/>
              <a:gd name="connsiteX1" fmla="*/ 239485 w 1657481"/>
              <a:gd name="connsiteY1" fmla="*/ 54465 h 762260"/>
              <a:gd name="connsiteX2" fmla="*/ 544285 w 1657481"/>
              <a:gd name="connsiteY2" fmla="*/ 108894 h 762260"/>
              <a:gd name="connsiteX3" fmla="*/ 859971 w 1657481"/>
              <a:gd name="connsiteY3" fmla="*/ 87122 h 762260"/>
              <a:gd name="connsiteX4" fmla="*/ 1219199 w 1657481"/>
              <a:gd name="connsiteY4" fmla="*/ 37 h 762260"/>
              <a:gd name="connsiteX5" fmla="*/ 1491342 w 1657481"/>
              <a:gd name="connsiteY5" fmla="*/ 76237 h 762260"/>
              <a:gd name="connsiteX6" fmla="*/ 1654628 w 1657481"/>
              <a:gd name="connsiteY6" fmla="*/ 76237 h 762260"/>
              <a:gd name="connsiteX7" fmla="*/ 1589314 w 1657481"/>
              <a:gd name="connsiteY7" fmla="*/ 293951 h 762260"/>
              <a:gd name="connsiteX8" fmla="*/ 1513114 w 1657481"/>
              <a:gd name="connsiteY8" fmla="*/ 424580 h 762260"/>
              <a:gd name="connsiteX9" fmla="*/ 1360714 w 1657481"/>
              <a:gd name="connsiteY9" fmla="*/ 576980 h 762260"/>
              <a:gd name="connsiteX10" fmla="*/ 1088571 w 1657481"/>
              <a:gd name="connsiteY10" fmla="*/ 718494 h 762260"/>
              <a:gd name="connsiteX11" fmla="*/ 849085 w 1657481"/>
              <a:gd name="connsiteY11" fmla="*/ 762037 h 762260"/>
              <a:gd name="connsiteX12" fmla="*/ 576942 w 1657481"/>
              <a:gd name="connsiteY12" fmla="*/ 729379 h 762260"/>
              <a:gd name="connsiteX13" fmla="*/ 370114 w 1657481"/>
              <a:gd name="connsiteY13" fmla="*/ 609636 h 762260"/>
              <a:gd name="connsiteX14" fmla="*/ 239484 w 1657481"/>
              <a:gd name="connsiteY14" fmla="*/ 468122 h 762260"/>
              <a:gd name="connsiteX15" fmla="*/ 119743 w 1657481"/>
              <a:gd name="connsiteY15" fmla="*/ 315722 h 762260"/>
              <a:gd name="connsiteX0" fmla="*/ 0 w 1657481"/>
              <a:gd name="connsiteY0" fmla="*/ 98007 h 762037"/>
              <a:gd name="connsiteX1" fmla="*/ 239485 w 1657481"/>
              <a:gd name="connsiteY1" fmla="*/ 54465 h 762037"/>
              <a:gd name="connsiteX2" fmla="*/ 544285 w 1657481"/>
              <a:gd name="connsiteY2" fmla="*/ 108894 h 762037"/>
              <a:gd name="connsiteX3" fmla="*/ 859971 w 1657481"/>
              <a:gd name="connsiteY3" fmla="*/ 87122 h 762037"/>
              <a:gd name="connsiteX4" fmla="*/ 1219199 w 1657481"/>
              <a:gd name="connsiteY4" fmla="*/ 37 h 762037"/>
              <a:gd name="connsiteX5" fmla="*/ 1491342 w 1657481"/>
              <a:gd name="connsiteY5" fmla="*/ 76237 h 762037"/>
              <a:gd name="connsiteX6" fmla="*/ 1654628 w 1657481"/>
              <a:gd name="connsiteY6" fmla="*/ 76237 h 762037"/>
              <a:gd name="connsiteX7" fmla="*/ 1589314 w 1657481"/>
              <a:gd name="connsiteY7" fmla="*/ 293951 h 762037"/>
              <a:gd name="connsiteX8" fmla="*/ 1513114 w 1657481"/>
              <a:gd name="connsiteY8" fmla="*/ 424580 h 762037"/>
              <a:gd name="connsiteX9" fmla="*/ 1360714 w 1657481"/>
              <a:gd name="connsiteY9" fmla="*/ 576980 h 762037"/>
              <a:gd name="connsiteX10" fmla="*/ 1088571 w 1657481"/>
              <a:gd name="connsiteY10" fmla="*/ 718494 h 762037"/>
              <a:gd name="connsiteX11" fmla="*/ 849085 w 1657481"/>
              <a:gd name="connsiteY11" fmla="*/ 762037 h 762037"/>
              <a:gd name="connsiteX12" fmla="*/ 555170 w 1657481"/>
              <a:gd name="connsiteY12" fmla="*/ 718494 h 762037"/>
              <a:gd name="connsiteX13" fmla="*/ 370114 w 1657481"/>
              <a:gd name="connsiteY13" fmla="*/ 609636 h 762037"/>
              <a:gd name="connsiteX14" fmla="*/ 239484 w 1657481"/>
              <a:gd name="connsiteY14" fmla="*/ 468122 h 762037"/>
              <a:gd name="connsiteX15" fmla="*/ 119743 w 1657481"/>
              <a:gd name="connsiteY15" fmla="*/ 315722 h 762037"/>
              <a:gd name="connsiteX0" fmla="*/ 0 w 1657481"/>
              <a:gd name="connsiteY0" fmla="*/ 98007 h 762037"/>
              <a:gd name="connsiteX1" fmla="*/ 239485 w 1657481"/>
              <a:gd name="connsiteY1" fmla="*/ 54465 h 762037"/>
              <a:gd name="connsiteX2" fmla="*/ 544285 w 1657481"/>
              <a:gd name="connsiteY2" fmla="*/ 108894 h 762037"/>
              <a:gd name="connsiteX3" fmla="*/ 859971 w 1657481"/>
              <a:gd name="connsiteY3" fmla="*/ 87122 h 762037"/>
              <a:gd name="connsiteX4" fmla="*/ 1219199 w 1657481"/>
              <a:gd name="connsiteY4" fmla="*/ 37 h 762037"/>
              <a:gd name="connsiteX5" fmla="*/ 1491342 w 1657481"/>
              <a:gd name="connsiteY5" fmla="*/ 76237 h 762037"/>
              <a:gd name="connsiteX6" fmla="*/ 1654628 w 1657481"/>
              <a:gd name="connsiteY6" fmla="*/ 76237 h 762037"/>
              <a:gd name="connsiteX7" fmla="*/ 1589314 w 1657481"/>
              <a:gd name="connsiteY7" fmla="*/ 293951 h 762037"/>
              <a:gd name="connsiteX8" fmla="*/ 1513114 w 1657481"/>
              <a:gd name="connsiteY8" fmla="*/ 424580 h 762037"/>
              <a:gd name="connsiteX9" fmla="*/ 1328057 w 1657481"/>
              <a:gd name="connsiteY9" fmla="*/ 609637 h 762037"/>
              <a:gd name="connsiteX10" fmla="*/ 1088571 w 1657481"/>
              <a:gd name="connsiteY10" fmla="*/ 718494 h 762037"/>
              <a:gd name="connsiteX11" fmla="*/ 849085 w 1657481"/>
              <a:gd name="connsiteY11" fmla="*/ 762037 h 762037"/>
              <a:gd name="connsiteX12" fmla="*/ 555170 w 1657481"/>
              <a:gd name="connsiteY12" fmla="*/ 718494 h 762037"/>
              <a:gd name="connsiteX13" fmla="*/ 370114 w 1657481"/>
              <a:gd name="connsiteY13" fmla="*/ 609636 h 762037"/>
              <a:gd name="connsiteX14" fmla="*/ 239484 w 1657481"/>
              <a:gd name="connsiteY14" fmla="*/ 468122 h 762037"/>
              <a:gd name="connsiteX15" fmla="*/ 119743 w 1657481"/>
              <a:gd name="connsiteY15" fmla="*/ 315722 h 762037"/>
              <a:gd name="connsiteX0" fmla="*/ 0 w 1657481"/>
              <a:gd name="connsiteY0" fmla="*/ 98007 h 762037"/>
              <a:gd name="connsiteX1" fmla="*/ 239485 w 1657481"/>
              <a:gd name="connsiteY1" fmla="*/ 54465 h 762037"/>
              <a:gd name="connsiteX2" fmla="*/ 544285 w 1657481"/>
              <a:gd name="connsiteY2" fmla="*/ 108894 h 762037"/>
              <a:gd name="connsiteX3" fmla="*/ 859971 w 1657481"/>
              <a:gd name="connsiteY3" fmla="*/ 87122 h 762037"/>
              <a:gd name="connsiteX4" fmla="*/ 1219199 w 1657481"/>
              <a:gd name="connsiteY4" fmla="*/ 37 h 762037"/>
              <a:gd name="connsiteX5" fmla="*/ 1491342 w 1657481"/>
              <a:gd name="connsiteY5" fmla="*/ 76237 h 762037"/>
              <a:gd name="connsiteX6" fmla="*/ 1654628 w 1657481"/>
              <a:gd name="connsiteY6" fmla="*/ 76237 h 762037"/>
              <a:gd name="connsiteX7" fmla="*/ 1589314 w 1657481"/>
              <a:gd name="connsiteY7" fmla="*/ 293951 h 762037"/>
              <a:gd name="connsiteX8" fmla="*/ 1513114 w 1657481"/>
              <a:gd name="connsiteY8" fmla="*/ 424580 h 762037"/>
              <a:gd name="connsiteX9" fmla="*/ 1328057 w 1657481"/>
              <a:gd name="connsiteY9" fmla="*/ 609637 h 762037"/>
              <a:gd name="connsiteX10" fmla="*/ 1088571 w 1657481"/>
              <a:gd name="connsiteY10" fmla="*/ 718494 h 762037"/>
              <a:gd name="connsiteX11" fmla="*/ 849085 w 1657481"/>
              <a:gd name="connsiteY11" fmla="*/ 762037 h 762037"/>
              <a:gd name="connsiteX12" fmla="*/ 555170 w 1657481"/>
              <a:gd name="connsiteY12" fmla="*/ 718494 h 762037"/>
              <a:gd name="connsiteX13" fmla="*/ 370114 w 1657481"/>
              <a:gd name="connsiteY13" fmla="*/ 609636 h 762037"/>
              <a:gd name="connsiteX14" fmla="*/ 239484 w 1657481"/>
              <a:gd name="connsiteY14" fmla="*/ 468122 h 762037"/>
              <a:gd name="connsiteX15" fmla="*/ 76200 w 1657481"/>
              <a:gd name="connsiteY15" fmla="*/ 283065 h 762037"/>
              <a:gd name="connsiteX0" fmla="*/ 0 w 1657481"/>
              <a:gd name="connsiteY0" fmla="*/ 98007 h 762037"/>
              <a:gd name="connsiteX1" fmla="*/ 239485 w 1657481"/>
              <a:gd name="connsiteY1" fmla="*/ 54465 h 762037"/>
              <a:gd name="connsiteX2" fmla="*/ 544285 w 1657481"/>
              <a:gd name="connsiteY2" fmla="*/ 108894 h 762037"/>
              <a:gd name="connsiteX3" fmla="*/ 859971 w 1657481"/>
              <a:gd name="connsiteY3" fmla="*/ 87122 h 762037"/>
              <a:gd name="connsiteX4" fmla="*/ 1219199 w 1657481"/>
              <a:gd name="connsiteY4" fmla="*/ 37 h 762037"/>
              <a:gd name="connsiteX5" fmla="*/ 1491342 w 1657481"/>
              <a:gd name="connsiteY5" fmla="*/ 76237 h 762037"/>
              <a:gd name="connsiteX6" fmla="*/ 1654628 w 1657481"/>
              <a:gd name="connsiteY6" fmla="*/ 76237 h 762037"/>
              <a:gd name="connsiteX7" fmla="*/ 1589314 w 1657481"/>
              <a:gd name="connsiteY7" fmla="*/ 293951 h 762037"/>
              <a:gd name="connsiteX8" fmla="*/ 1513114 w 1657481"/>
              <a:gd name="connsiteY8" fmla="*/ 424580 h 762037"/>
              <a:gd name="connsiteX9" fmla="*/ 1328057 w 1657481"/>
              <a:gd name="connsiteY9" fmla="*/ 609637 h 762037"/>
              <a:gd name="connsiteX10" fmla="*/ 1088571 w 1657481"/>
              <a:gd name="connsiteY10" fmla="*/ 718494 h 762037"/>
              <a:gd name="connsiteX11" fmla="*/ 849085 w 1657481"/>
              <a:gd name="connsiteY11" fmla="*/ 762037 h 762037"/>
              <a:gd name="connsiteX12" fmla="*/ 555170 w 1657481"/>
              <a:gd name="connsiteY12" fmla="*/ 718494 h 762037"/>
              <a:gd name="connsiteX13" fmla="*/ 370114 w 1657481"/>
              <a:gd name="connsiteY13" fmla="*/ 609636 h 762037"/>
              <a:gd name="connsiteX14" fmla="*/ 239484 w 1657481"/>
              <a:gd name="connsiteY14" fmla="*/ 500779 h 762037"/>
              <a:gd name="connsiteX15" fmla="*/ 76200 w 1657481"/>
              <a:gd name="connsiteY15" fmla="*/ 283065 h 762037"/>
              <a:gd name="connsiteX0" fmla="*/ 0 w 1733880"/>
              <a:gd name="connsiteY0" fmla="*/ 98007 h 762037"/>
              <a:gd name="connsiteX1" fmla="*/ 239485 w 1733880"/>
              <a:gd name="connsiteY1" fmla="*/ 54465 h 762037"/>
              <a:gd name="connsiteX2" fmla="*/ 544285 w 1733880"/>
              <a:gd name="connsiteY2" fmla="*/ 108894 h 762037"/>
              <a:gd name="connsiteX3" fmla="*/ 859971 w 1733880"/>
              <a:gd name="connsiteY3" fmla="*/ 87122 h 762037"/>
              <a:gd name="connsiteX4" fmla="*/ 1219199 w 1733880"/>
              <a:gd name="connsiteY4" fmla="*/ 37 h 762037"/>
              <a:gd name="connsiteX5" fmla="*/ 1491342 w 1733880"/>
              <a:gd name="connsiteY5" fmla="*/ 76237 h 762037"/>
              <a:gd name="connsiteX6" fmla="*/ 1732394 w 1733880"/>
              <a:gd name="connsiteY6" fmla="*/ 76236 h 762037"/>
              <a:gd name="connsiteX7" fmla="*/ 1589314 w 1733880"/>
              <a:gd name="connsiteY7" fmla="*/ 293951 h 762037"/>
              <a:gd name="connsiteX8" fmla="*/ 1513114 w 1733880"/>
              <a:gd name="connsiteY8" fmla="*/ 424580 h 762037"/>
              <a:gd name="connsiteX9" fmla="*/ 1328057 w 1733880"/>
              <a:gd name="connsiteY9" fmla="*/ 609637 h 762037"/>
              <a:gd name="connsiteX10" fmla="*/ 1088571 w 1733880"/>
              <a:gd name="connsiteY10" fmla="*/ 718494 h 762037"/>
              <a:gd name="connsiteX11" fmla="*/ 849085 w 1733880"/>
              <a:gd name="connsiteY11" fmla="*/ 762037 h 762037"/>
              <a:gd name="connsiteX12" fmla="*/ 555170 w 1733880"/>
              <a:gd name="connsiteY12" fmla="*/ 718494 h 762037"/>
              <a:gd name="connsiteX13" fmla="*/ 370114 w 1733880"/>
              <a:gd name="connsiteY13" fmla="*/ 609636 h 762037"/>
              <a:gd name="connsiteX14" fmla="*/ 239484 w 1733880"/>
              <a:gd name="connsiteY14" fmla="*/ 500779 h 762037"/>
              <a:gd name="connsiteX15" fmla="*/ 76200 w 1733880"/>
              <a:gd name="connsiteY15" fmla="*/ 283065 h 762037"/>
              <a:gd name="connsiteX0" fmla="*/ 0 w 1738259"/>
              <a:gd name="connsiteY0" fmla="*/ 98007 h 762037"/>
              <a:gd name="connsiteX1" fmla="*/ 239485 w 1738259"/>
              <a:gd name="connsiteY1" fmla="*/ 54465 h 762037"/>
              <a:gd name="connsiteX2" fmla="*/ 544285 w 1738259"/>
              <a:gd name="connsiteY2" fmla="*/ 108894 h 762037"/>
              <a:gd name="connsiteX3" fmla="*/ 859971 w 1738259"/>
              <a:gd name="connsiteY3" fmla="*/ 87122 h 762037"/>
              <a:gd name="connsiteX4" fmla="*/ 1219199 w 1738259"/>
              <a:gd name="connsiteY4" fmla="*/ 37 h 762037"/>
              <a:gd name="connsiteX5" fmla="*/ 1491342 w 1738259"/>
              <a:gd name="connsiteY5" fmla="*/ 76237 h 762037"/>
              <a:gd name="connsiteX6" fmla="*/ 1732394 w 1738259"/>
              <a:gd name="connsiteY6" fmla="*/ 76236 h 762037"/>
              <a:gd name="connsiteX7" fmla="*/ 1651528 w 1738259"/>
              <a:gd name="connsiteY7" fmla="*/ 277545 h 762037"/>
              <a:gd name="connsiteX8" fmla="*/ 1513114 w 1738259"/>
              <a:gd name="connsiteY8" fmla="*/ 424580 h 762037"/>
              <a:gd name="connsiteX9" fmla="*/ 1328057 w 1738259"/>
              <a:gd name="connsiteY9" fmla="*/ 609637 h 762037"/>
              <a:gd name="connsiteX10" fmla="*/ 1088571 w 1738259"/>
              <a:gd name="connsiteY10" fmla="*/ 718494 h 762037"/>
              <a:gd name="connsiteX11" fmla="*/ 849085 w 1738259"/>
              <a:gd name="connsiteY11" fmla="*/ 762037 h 762037"/>
              <a:gd name="connsiteX12" fmla="*/ 555170 w 1738259"/>
              <a:gd name="connsiteY12" fmla="*/ 718494 h 762037"/>
              <a:gd name="connsiteX13" fmla="*/ 370114 w 1738259"/>
              <a:gd name="connsiteY13" fmla="*/ 609636 h 762037"/>
              <a:gd name="connsiteX14" fmla="*/ 239484 w 1738259"/>
              <a:gd name="connsiteY14" fmla="*/ 500779 h 762037"/>
              <a:gd name="connsiteX15" fmla="*/ 76200 w 1738259"/>
              <a:gd name="connsiteY15" fmla="*/ 283065 h 762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738259" h="762037">
                <a:moveTo>
                  <a:pt x="0" y="98007"/>
                </a:moveTo>
                <a:cubicBezTo>
                  <a:pt x="65314" y="61721"/>
                  <a:pt x="148771" y="52651"/>
                  <a:pt x="239485" y="54465"/>
                </a:cubicBezTo>
                <a:cubicBezTo>
                  <a:pt x="330199" y="56279"/>
                  <a:pt x="440871" y="103451"/>
                  <a:pt x="544285" y="108894"/>
                </a:cubicBezTo>
                <a:cubicBezTo>
                  <a:pt x="647699" y="114337"/>
                  <a:pt x="747485" y="105265"/>
                  <a:pt x="859971" y="87122"/>
                </a:cubicBezTo>
                <a:cubicBezTo>
                  <a:pt x="972457" y="68979"/>
                  <a:pt x="1113971" y="1851"/>
                  <a:pt x="1219199" y="37"/>
                </a:cubicBezTo>
                <a:cubicBezTo>
                  <a:pt x="1324428" y="-1777"/>
                  <a:pt x="1405810" y="63537"/>
                  <a:pt x="1491342" y="76237"/>
                </a:cubicBezTo>
                <a:cubicBezTo>
                  <a:pt x="1576874" y="88937"/>
                  <a:pt x="1705696" y="42685"/>
                  <a:pt x="1732394" y="76236"/>
                </a:cubicBezTo>
                <a:cubicBezTo>
                  <a:pt x="1759092" y="109787"/>
                  <a:pt x="1688075" y="219488"/>
                  <a:pt x="1651528" y="277545"/>
                </a:cubicBezTo>
                <a:cubicBezTo>
                  <a:pt x="1614981" y="335602"/>
                  <a:pt x="1567026" y="369231"/>
                  <a:pt x="1513114" y="424580"/>
                </a:cubicBezTo>
                <a:cubicBezTo>
                  <a:pt x="1459202" y="479929"/>
                  <a:pt x="1398814" y="560651"/>
                  <a:pt x="1328057" y="609637"/>
                </a:cubicBezTo>
                <a:cubicBezTo>
                  <a:pt x="1257300" y="658623"/>
                  <a:pt x="1168400" y="693094"/>
                  <a:pt x="1088571" y="718494"/>
                </a:cubicBezTo>
                <a:cubicBezTo>
                  <a:pt x="1008742" y="743894"/>
                  <a:pt x="937985" y="762037"/>
                  <a:pt x="849085" y="762037"/>
                </a:cubicBezTo>
                <a:cubicBezTo>
                  <a:pt x="760185" y="762037"/>
                  <a:pt x="634999" y="743894"/>
                  <a:pt x="555170" y="718494"/>
                </a:cubicBezTo>
                <a:cubicBezTo>
                  <a:pt x="475342" y="693094"/>
                  <a:pt x="422728" y="645922"/>
                  <a:pt x="370114" y="609636"/>
                </a:cubicBezTo>
                <a:cubicBezTo>
                  <a:pt x="317500" y="573350"/>
                  <a:pt x="288470" y="555207"/>
                  <a:pt x="239484" y="500779"/>
                </a:cubicBezTo>
                <a:cubicBezTo>
                  <a:pt x="190498" y="446351"/>
                  <a:pt x="108857" y="332958"/>
                  <a:pt x="76200" y="283065"/>
                </a:cubicBezTo>
              </a:path>
            </a:pathLst>
          </a:custGeom>
          <a:gradFill flip="none" rotWithShape="1">
            <a:gsLst>
              <a:gs pos="0">
                <a:srgbClr val="00B0F0">
                  <a:shade val="30000"/>
                  <a:satMod val="115000"/>
                </a:srgbClr>
              </a:gs>
              <a:gs pos="50000">
                <a:srgbClr val="00B0F0">
                  <a:shade val="67500"/>
                  <a:satMod val="115000"/>
                </a:srgbClr>
              </a:gs>
              <a:gs pos="100000">
                <a:srgbClr val="00B0F0">
                  <a:shade val="100000"/>
                  <a:satMod val="115000"/>
                </a:srgbClr>
              </a:gs>
            </a:gsLst>
            <a:lin ang="162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Oval 1"/>
          <p:cNvSpPr/>
          <p:nvPr/>
        </p:nvSpPr>
        <p:spPr>
          <a:xfrm>
            <a:off x="9546993" y="1406112"/>
            <a:ext cx="935362" cy="910456"/>
          </a:xfrm>
          <a:prstGeom prst="ellipse">
            <a:avLst/>
          </a:prstGeom>
          <a:noFill/>
          <a:ln w="1016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4" name="Oval 23"/>
          <p:cNvSpPr/>
          <p:nvPr/>
        </p:nvSpPr>
        <p:spPr>
          <a:xfrm>
            <a:off x="7588532" y="2076263"/>
            <a:ext cx="935362" cy="910456"/>
          </a:xfrm>
          <a:prstGeom prst="ellipse">
            <a:avLst/>
          </a:prstGeom>
          <a:noFill/>
          <a:ln w="1016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5" name="Oval 24"/>
          <p:cNvSpPr/>
          <p:nvPr/>
        </p:nvSpPr>
        <p:spPr>
          <a:xfrm>
            <a:off x="6228037" y="4012352"/>
            <a:ext cx="935362" cy="910456"/>
          </a:xfrm>
          <a:prstGeom prst="ellipse">
            <a:avLst/>
          </a:prstGeom>
          <a:noFill/>
          <a:ln w="1016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6" name="Oval 25"/>
          <p:cNvSpPr/>
          <p:nvPr/>
        </p:nvSpPr>
        <p:spPr>
          <a:xfrm>
            <a:off x="5548505" y="2077428"/>
            <a:ext cx="935362" cy="910456"/>
          </a:xfrm>
          <a:prstGeom prst="ellipse">
            <a:avLst/>
          </a:prstGeom>
          <a:noFill/>
          <a:ln w="1016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7" name="Oval 26"/>
          <p:cNvSpPr/>
          <p:nvPr/>
        </p:nvSpPr>
        <p:spPr>
          <a:xfrm>
            <a:off x="8679920" y="4033250"/>
            <a:ext cx="935362" cy="910456"/>
          </a:xfrm>
          <a:prstGeom prst="ellipse">
            <a:avLst/>
          </a:prstGeom>
          <a:noFill/>
          <a:ln w="1016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29" name="Straight Arrow Connector 28"/>
          <p:cNvCxnSpPr/>
          <p:nvPr/>
        </p:nvCxnSpPr>
        <p:spPr>
          <a:xfrm flipV="1">
            <a:off x="8552099" y="2033297"/>
            <a:ext cx="955871" cy="393192"/>
          </a:xfrm>
          <a:prstGeom prst="straightConnector1">
            <a:avLst/>
          </a:prstGeom>
          <a:ln w="152400">
            <a:gradFill flip="none" rotWithShape="1">
              <a:gsLst>
                <a:gs pos="0">
                  <a:schemeClr val="accent1">
                    <a:lumMod val="40000"/>
                    <a:lumOff val="60000"/>
                  </a:schemeClr>
                </a:gs>
                <a:gs pos="46000">
                  <a:schemeClr val="accent1">
                    <a:lumMod val="95000"/>
                    <a:lumOff val="5000"/>
                  </a:schemeClr>
                </a:gs>
                <a:gs pos="100000">
                  <a:schemeClr val="accent1">
                    <a:lumMod val="6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 flipV="1">
            <a:off x="9286066" y="2316568"/>
            <a:ext cx="530352" cy="1686213"/>
          </a:xfrm>
          <a:prstGeom prst="straightConnector1">
            <a:avLst/>
          </a:prstGeom>
          <a:ln w="152400">
            <a:gradFill flip="none" rotWithShape="1">
              <a:gsLst>
                <a:gs pos="0">
                  <a:schemeClr val="accent1">
                    <a:lumMod val="40000"/>
                    <a:lumOff val="60000"/>
                  </a:schemeClr>
                </a:gs>
                <a:gs pos="46000">
                  <a:schemeClr val="accent1">
                    <a:lumMod val="95000"/>
                    <a:lumOff val="5000"/>
                  </a:schemeClr>
                </a:gs>
                <a:gs pos="100000">
                  <a:schemeClr val="accent1">
                    <a:lumMod val="6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 flipH="1" flipV="1">
            <a:off x="8356826" y="2986720"/>
            <a:ext cx="563481" cy="1046531"/>
          </a:xfrm>
          <a:prstGeom prst="straightConnector1">
            <a:avLst/>
          </a:prstGeom>
          <a:ln w="152400">
            <a:gradFill flip="none" rotWithShape="1">
              <a:gsLst>
                <a:gs pos="0">
                  <a:schemeClr val="accent1">
                    <a:lumMod val="40000"/>
                    <a:lumOff val="60000"/>
                  </a:schemeClr>
                </a:gs>
                <a:gs pos="46000">
                  <a:schemeClr val="accent1">
                    <a:lumMod val="95000"/>
                    <a:lumOff val="5000"/>
                  </a:schemeClr>
                </a:gs>
                <a:gs pos="100000">
                  <a:schemeClr val="accent1">
                    <a:lumMod val="6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>
            <a:endCxn id="27" idx="2"/>
          </p:cNvCxnSpPr>
          <p:nvPr/>
        </p:nvCxnSpPr>
        <p:spPr>
          <a:xfrm flipV="1">
            <a:off x="7256098" y="4488478"/>
            <a:ext cx="1423822" cy="13318"/>
          </a:xfrm>
          <a:prstGeom prst="straightConnector1">
            <a:avLst/>
          </a:prstGeom>
          <a:ln w="152400">
            <a:gradFill flip="none" rotWithShape="1">
              <a:gsLst>
                <a:gs pos="0">
                  <a:schemeClr val="accent1">
                    <a:lumMod val="40000"/>
                    <a:lumOff val="60000"/>
                  </a:schemeClr>
                </a:gs>
                <a:gs pos="46000">
                  <a:schemeClr val="accent1">
                    <a:lumMod val="95000"/>
                    <a:lumOff val="5000"/>
                  </a:schemeClr>
                </a:gs>
                <a:gs pos="100000">
                  <a:schemeClr val="accent1">
                    <a:lumMod val="6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 flipH="1" flipV="1">
            <a:off x="6149675" y="2986720"/>
            <a:ext cx="334193" cy="1025633"/>
          </a:xfrm>
          <a:prstGeom prst="straightConnector1">
            <a:avLst/>
          </a:prstGeom>
          <a:ln w="152400">
            <a:solidFill>
              <a:schemeClr val="accent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>
            <a:off x="6570299" y="2555657"/>
            <a:ext cx="971587" cy="0"/>
          </a:xfrm>
          <a:prstGeom prst="straightConnector1">
            <a:avLst/>
          </a:prstGeom>
          <a:ln w="152400">
            <a:gradFill flip="none" rotWithShape="1">
              <a:gsLst>
                <a:gs pos="0">
                  <a:schemeClr val="accent1">
                    <a:lumMod val="40000"/>
                    <a:lumOff val="60000"/>
                  </a:schemeClr>
                </a:gs>
                <a:gs pos="46000">
                  <a:schemeClr val="accent1">
                    <a:lumMod val="95000"/>
                    <a:lumOff val="5000"/>
                  </a:schemeClr>
                </a:gs>
                <a:gs pos="100000">
                  <a:schemeClr val="accent1">
                    <a:lumMod val="6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 flipH="1">
            <a:off x="6945202" y="2959650"/>
            <a:ext cx="795528" cy="1073601"/>
          </a:xfrm>
          <a:prstGeom prst="straightConnector1">
            <a:avLst/>
          </a:prstGeom>
          <a:ln w="152400">
            <a:gradFill flip="none" rotWithShape="1">
              <a:gsLst>
                <a:gs pos="0">
                  <a:schemeClr val="accent1">
                    <a:lumMod val="40000"/>
                    <a:lumOff val="60000"/>
                  </a:schemeClr>
                </a:gs>
                <a:gs pos="46000">
                  <a:schemeClr val="accent1">
                    <a:lumMod val="95000"/>
                    <a:lumOff val="5000"/>
                  </a:schemeClr>
                </a:gs>
                <a:gs pos="100000">
                  <a:schemeClr val="accent1">
                    <a:lumMod val="6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Freeform 45"/>
          <p:cNvSpPr/>
          <p:nvPr/>
        </p:nvSpPr>
        <p:spPr>
          <a:xfrm>
            <a:off x="6387418" y="1374540"/>
            <a:ext cx="3136392" cy="813824"/>
          </a:xfrm>
          <a:custGeom>
            <a:avLst/>
            <a:gdLst>
              <a:gd name="connsiteX0" fmla="*/ 0 w 4376928"/>
              <a:gd name="connsiteY0" fmla="*/ 1009059 h 1009059"/>
              <a:gd name="connsiteX1" fmla="*/ 2048256 w 4376928"/>
              <a:gd name="connsiteY1" fmla="*/ 9315 h 1009059"/>
              <a:gd name="connsiteX2" fmla="*/ 4376928 w 4376928"/>
              <a:gd name="connsiteY2" fmla="*/ 594531 h 1009059"/>
              <a:gd name="connsiteX0" fmla="*/ 0 w 4181856"/>
              <a:gd name="connsiteY0" fmla="*/ 1085098 h 1085098"/>
              <a:gd name="connsiteX1" fmla="*/ 1853184 w 4181856"/>
              <a:gd name="connsiteY1" fmla="*/ 12202 h 1085098"/>
              <a:gd name="connsiteX2" fmla="*/ 4181856 w 4181856"/>
              <a:gd name="connsiteY2" fmla="*/ 597418 h 10850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181856" h="1085098">
                <a:moveTo>
                  <a:pt x="0" y="1085098"/>
                </a:moveTo>
                <a:cubicBezTo>
                  <a:pt x="659384" y="619770"/>
                  <a:pt x="1156208" y="93482"/>
                  <a:pt x="1853184" y="12202"/>
                </a:cubicBezTo>
                <a:cubicBezTo>
                  <a:pt x="2550160" y="-69078"/>
                  <a:pt x="3382264" y="270266"/>
                  <a:pt x="4181856" y="597418"/>
                </a:cubicBezTo>
              </a:path>
            </a:pathLst>
          </a:custGeom>
          <a:ln w="152400">
            <a:gradFill flip="none" rotWithShape="1">
              <a:gsLst>
                <a:gs pos="0">
                  <a:schemeClr val="accent1">
                    <a:lumMod val="40000"/>
                    <a:lumOff val="60000"/>
                  </a:schemeClr>
                </a:gs>
                <a:gs pos="46000">
                  <a:schemeClr val="accent1">
                    <a:lumMod val="95000"/>
                    <a:lumOff val="5000"/>
                  </a:schemeClr>
                </a:gs>
                <a:gs pos="100000">
                  <a:schemeClr val="accent1">
                    <a:lumMod val="6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7" name="Freeform 46"/>
          <p:cNvSpPr/>
          <p:nvPr/>
        </p:nvSpPr>
        <p:spPr>
          <a:xfrm>
            <a:off x="5538122" y="2750753"/>
            <a:ext cx="3235881" cy="2931275"/>
          </a:xfrm>
          <a:custGeom>
            <a:avLst/>
            <a:gdLst>
              <a:gd name="connsiteX0" fmla="*/ 4821045 w 4821045"/>
              <a:gd name="connsiteY0" fmla="*/ 2706624 h 3706392"/>
              <a:gd name="connsiteX1" fmla="*/ 2126613 w 4821045"/>
              <a:gd name="connsiteY1" fmla="*/ 3706368 h 3706392"/>
              <a:gd name="connsiteX2" fmla="*/ 66165 w 4821045"/>
              <a:gd name="connsiteY2" fmla="*/ 2682240 h 3706392"/>
              <a:gd name="connsiteX3" fmla="*/ 468501 w 4821045"/>
              <a:gd name="connsiteY3" fmla="*/ 0 h 3706392"/>
              <a:gd name="connsiteX4" fmla="*/ 468501 w 4821045"/>
              <a:gd name="connsiteY4" fmla="*/ 0 h 3706392"/>
              <a:gd name="connsiteX0" fmla="*/ 4828610 w 4828610"/>
              <a:gd name="connsiteY0" fmla="*/ 2887289 h 3887057"/>
              <a:gd name="connsiteX1" fmla="*/ 2134178 w 4828610"/>
              <a:gd name="connsiteY1" fmla="*/ 3887033 h 3887057"/>
              <a:gd name="connsiteX2" fmla="*/ 73730 w 4828610"/>
              <a:gd name="connsiteY2" fmla="*/ 2862905 h 3887057"/>
              <a:gd name="connsiteX3" fmla="*/ 476066 w 4828610"/>
              <a:gd name="connsiteY3" fmla="*/ 180665 h 3887057"/>
              <a:gd name="connsiteX4" fmla="*/ 650471 w 4828610"/>
              <a:gd name="connsiteY4" fmla="*/ 253817 h 3887057"/>
              <a:gd name="connsiteX0" fmla="*/ 4649309 w 4649309"/>
              <a:gd name="connsiteY0" fmla="*/ 2907076 h 3912301"/>
              <a:gd name="connsiteX1" fmla="*/ 1954877 w 4649309"/>
              <a:gd name="connsiteY1" fmla="*/ 3906820 h 3912301"/>
              <a:gd name="connsiteX2" fmla="*/ 93749 w 4649309"/>
              <a:gd name="connsiteY2" fmla="*/ 3150916 h 3912301"/>
              <a:gd name="connsiteX3" fmla="*/ 296765 w 4649309"/>
              <a:gd name="connsiteY3" fmla="*/ 200452 h 3912301"/>
              <a:gd name="connsiteX4" fmla="*/ 471170 w 4649309"/>
              <a:gd name="connsiteY4" fmla="*/ 273604 h 3912301"/>
              <a:gd name="connsiteX0" fmla="*/ 4696925 w 4696925"/>
              <a:gd name="connsiteY0" fmla="*/ 2907076 h 3960282"/>
              <a:gd name="connsiteX1" fmla="*/ 2675197 w 4696925"/>
              <a:gd name="connsiteY1" fmla="*/ 3955588 h 3960282"/>
              <a:gd name="connsiteX2" fmla="*/ 141365 w 4696925"/>
              <a:gd name="connsiteY2" fmla="*/ 3150916 h 3960282"/>
              <a:gd name="connsiteX3" fmla="*/ 344381 w 4696925"/>
              <a:gd name="connsiteY3" fmla="*/ 200452 h 3960282"/>
              <a:gd name="connsiteX4" fmla="*/ 518786 w 4696925"/>
              <a:gd name="connsiteY4" fmla="*/ 273604 h 3960282"/>
              <a:gd name="connsiteX0" fmla="*/ 4597265 w 4597265"/>
              <a:gd name="connsiteY0" fmla="*/ 2809540 h 3963797"/>
              <a:gd name="connsiteX1" fmla="*/ 2675197 w 4597265"/>
              <a:gd name="connsiteY1" fmla="*/ 3955588 h 3963797"/>
              <a:gd name="connsiteX2" fmla="*/ 141365 w 4597265"/>
              <a:gd name="connsiteY2" fmla="*/ 3150916 h 3963797"/>
              <a:gd name="connsiteX3" fmla="*/ 344381 w 4597265"/>
              <a:gd name="connsiteY3" fmla="*/ 200452 h 3963797"/>
              <a:gd name="connsiteX4" fmla="*/ 518786 w 4597265"/>
              <a:gd name="connsiteY4" fmla="*/ 273604 h 3963797"/>
              <a:gd name="connsiteX0" fmla="*/ 4597265 w 4597265"/>
              <a:gd name="connsiteY0" fmla="*/ 2809540 h 3963797"/>
              <a:gd name="connsiteX1" fmla="*/ 2675197 w 4597265"/>
              <a:gd name="connsiteY1" fmla="*/ 3955588 h 3963797"/>
              <a:gd name="connsiteX2" fmla="*/ 141365 w 4597265"/>
              <a:gd name="connsiteY2" fmla="*/ 3150916 h 3963797"/>
              <a:gd name="connsiteX3" fmla="*/ 344381 w 4597265"/>
              <a:gd name="connsiteY3" fmla="*/ 200452 h 3963797"/>
              <a:gd name="connsiteX4" fmla="*/ 518786 w 4597265"/>
              <a:gd name="connsiteY4" fmla="*/ 273604 h 3963797"/>
              <a:gd name="connsiteX0" fmla="*/ 4454254 w 4454254"/>
              <a:gd name="connsiteY0" fmla="*/ 2802344 h 3951864"/>
              <a:gd name="connsiteX1" fmla="*/ 2532186 w 4454254"/>
              <a:gd name="connsiteY1" fmla="*/ 3948392 h 3951864"/>
              <a:gd name="connsiteX2" fmla="*/ 172758 w 4454254"/>
              <a:gd name="connsiteY2" fmla="*/ 3046184 h 3951864"/>
              <a:gd name="connsiteX3" fmla="*/ 201370 w 4454254"/>
              <a:gd name="connsiteY3" fmla="*/ 193256 h 3951864"/>
              <a:gd name="connsiteX4" fmla="*/ 375775 w 4454254"/>
              <a:gd name="connsiteY4" fmla="*/ 266408 h 3951864"/>
              <a:gd name="connsiteX0" fmla="*/ 4451095 w 4451095"/>
              <a:gd name="connsiteY0" fmla="*/ 2744854 h 3894374"/>
              <a:gd name="connsiteX1" fmla="*/ 2529027 w 4451095"/>
              <a:gd name="connsiteY1" fmla="*/ 3890902 h 3894374"/>
              <a:gd name="connsiteX2" fmla="*/ 169599 w 4451095"/>
              <a:gd name="connsiteY2" fmla="*/ 2988694 h 3894374"/>
              <a:gd name="connsiteX3" fmla="*/ 198211 w 4451095"/>
              <a:gd name="connsiteY3" fmla="*/ 135766 h 3894374"/>
              <a:gd name="connsiteX4" fmla="*/ 285414 w 4451095"/>
              <a:gd name="connsiteY4" fmla="*/ 440566 h 3894374"/>
              <a:gd name="connsiteX0" fmla="*/ 4455635 w 4455635"/>
              <a:gd name="connsiteY0" fmla="*/ 2769278 h 3918798"/>
              <a:gd name="connsiteX1" fmla="*/ 2533567 w 4455635"/>
              <a:gd name="connsiteY1" fmla="*/ 3915326 h 3918798"/>
              <a:gd name="connsiteX2" fmla="*/ 174139 w 4455635"/>
              <a:gd name="connsiteY2" fmla="*/ 3013118 h 3918798"/>
              <a:gd name="connsiteX3" fmla="*/ 202751 w 4455635"/>
              <a:gd name="connsiteY3" fmla="*/ 160190 h 3918798"/>
              <a:gd name="connsiteX4" fmla="*/ 414529 w 4455635"/>
              <a:gd name="connsiteY4" fmla="*/ 355262 h 3918798"/>
              <a:gd name="connsiteX0" fmla="*/ 4556239 w 4556239"/>
              <a:gd name="connsiteY0" fmla="*/ 2765795 h 3913883"/>
              <a:gd name="connsiteX1" fmla="*/ 2634171 w 4556239"/>
              <a:gd name="connsiteY1" fmla="*/ 3911843 h 3913883"/>
              <a:gd name="connsiteX2" fmla="*/ 150168 w 4556239"/>
              <a:gd name="connsiteY2" fmla="*/ 2960867 h 3913883"/>
              <a:gd name="connsiteX3" fmla="*/ 303355 w 4556239"/>
              <a:gd name="connsiteY3" fmla="*/ 156707 h 3913883"/>
              <a:gd name="connsiteX4" fmla="*/ 515133 w 4556239"/>
              <a:gd name="connsiteY4" fmla="*/ 351779 h 3913883"/>
              <a:gd name="connsiteX0" fmla="*/ 4408457 w 4408457"/>
              <a:gd name="connsiteY0" fmla="*/ 2761445 h 3908366"/>
              <a:gd name="connsiteX1" fmla="*/ 2486389 w 4408457"/>
              <a:gd name="connsiteY1" fmla="*/ 3907493 h 3908366"/>
              <a:gd name="connsiteX2" fmla="*/ 189248 w 4408457"/>
              <a:gd name="connsiteY2" fmla="*/ 2895557 h 3908366"/>
              <a:gd name="connsiteX3" fmla="*/ 155573 w 4408457"/>
              <a:gd name="connsiteY3" fmla="*/ 152357 h 3908366"/>
              <a:gd name="connsiteX4" fmla="*/ 367351 w 4408457"/>
              <a:gd name="connsiteY4" fmla="*/ 347429 h 3908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08457" h="3908366">
                <a:moveTo>
                  <a:pt x="4408457" y="2761445"/>
                </a:moveTo>
                <a:cubicBezTo>
                  <a:pt x="3619428" y="3482805"/>
                  <a:pt x="3189591" y="3885141"/>
                  <a:pt x="2486389" y="3907493"/>
                </a:cubicBezTo>
                <a:cubicBezTo>
                  <a:pt x="1783188" y="3929845"/>
                  <a:pt x="577717" y="3521413"/>
                  <a:pt x="189248" y="2895557"/>
                </a:cubicBezTo>
                <a:cubicBezTo>
                  <a:pt x="-199221" y="2269701"/>
                  <a:pt x="125889" y="577045"/>
                  <a:pt x="155573" y="152357"/>
                </a:cubicBezTo>
                <a:cubicBezTo>
                  <a:pt x="185257" y="-272331"/>
                  <a:pt x="309216" y="323045"/>
                  <a:pt x="367351" y="347429"/>
                </a:cubicBezTo>
              </a:path>
            </a:pathLst>
          </a:custGeom>
          <a:ln w="152400">
            <a:gradFill flip="none" rotWithShape="1">
              <a:gsLst>
                <a:gs pos="0">
                  <a:schemeClr val="accent1">
                    <a:lumMod val="40000"/>
                    <a:lumOff val="60000"/>
                  </a:schemeClr>
                </a:gs>
                <a:gs pos="46000">
                  <a:schemeClr val="accent1">
                    <a:lumMod val="95000"/>
                    <a:lumOff val="5000"/>
                  </a:schemeClr>
                </a:gs>
                <a:gs pos="100000">
                  <a:schemeClr val="accent1">
                    <a:lumMod val="6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2" name="TextBox 71"/>
          <p:cNvSpPr txBox="1"/>
          <p:nvPr/>
        </p:nvSpPr>
        <p:spPr>
          <a:xfrm>
            <a:off x="797022" y="1905000"/>
            <a:ext cx="359479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The system will reach an </a:t>
            </a:r>
            <a:r>
              <a:rPr lang="en-US" sz="2400" dirty="0">
                <a:solidFill>
                  <a:schemeClr val="accent6">
                    <a:lumMod val="75000"/>
                  </a:schemeClr>
                </a:solidFill>
              </a:rPr>
              <a:t>equilibrium</a:t>
            </a:r>
            <a:r>
              <a:rPr lang="en-US" sz="2400" dirty="0"/>
              <a:t> state where the amount of liquid in each node remains constant. 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B4FCB7CA-56FB-4B0C-A919-78E27D1079D1}"/>
              </a:ext>
            </a:extLst>
          </p:cNvPr>
          <p:cNvSpPr txBox="1"/>
          <p:nvPr/>
        </p:nvSpPr>
        <p:spPr>
          <a:xfrm>
            <a:off x="703818" y="529567"/>
            <a:ext cx="557716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spc="-1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The PageRank algorithm</a:t>
            </a:r>
          </a:p>
        </p:txBody>
      </p:sp>
    </p:spTree>
    <p:extLst>
      <p:ext uri="{BB962C8B-B14F-4D97-AF65-F5344CB8AC3E}">
        <p14:creationId xmlns:p14="http://schemas.microsoft.com/office/powerpoint/2010/main" val="405974856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Freeform 34"/>
          <p:cNvSpPr/>
          <p:nvPr/>
        </p:nvSpPr>
        <p:spPr>
          <a:xfrm>
            <a:off x="9628560" y="2102006"/>
            <a:ext cx="794601" cy="199326"/>
          </a:xfrm>
          <a:custGeom>
            <a:avLst/>
            <a:gdLst>
              <a:gd name="connsiteX0" fmla="*/ 0 w 1678283"/>
              <a:gd name="connsiteY0" fmla="*/ 130665 h 763262"/>
              <a:gd name="connsiteX1" fmla="*/ 217714 w 1678283"/>
              <a:gd name="connsiteY1" fmla="*/ 54465 h 763262"/>
              <a:gd name="connsiteX2" fmla="*/ 522514 w 1678283"/>
              <a:gd name="connsiteY2" fmla="*/ 108894 h 763262"/>
              <a:gd name="connsiteX3" fmla="*/ 838200 w 1678283"/>
              <a:gd name="connsiteY3" fmla="*/ 87122 h 763262"/>
              <a:gd name="connsiteX4" fmla="*/ 1197428 w 1678283"/>
              <a:gd name="connsiteY4" fmla="*/ 37 h 763262"/>
              <a:gd name="connsiteX5" fmla="*/ 1469571 w 1678283"/>
              <a:gd name="connsiteY5" fmla="*/ 76237 h 763262"/>
              <a:gd name="connsiteX6" fmla="*/ 1676400 w 1678283"/>
              <a:gd name="connsiteY6" fmla="*/ 76237 h 763262"/>
              <a:gd name="connsiteX7" fmla="*/ 1567543 w 1678283"/>
              <a:gd name="connsiteY7" fmla="*/ 272180 h 763262"/>
              <a:gd name="connsiteX8" fmla="*/ 1491343 w 1678283"/>
              <a:gd name="connsiteY8" fmla="*/ 424580 h 763262"/>
              <a:gd name="connsiteX9" fmla="*/ 1251857 w 1678283"/>
              <a:gd name="connsiteY9" fmla="*/ 631408 h 763262"/>
              <a:gd name="connsiteX10" fmla="*/ 1066800 w 1678283"/>
              <a:gd name="connsiteY10" fmla="*/ 718494 h 763262"/>
              <a:gd name="connsiteX11" fmla="*/ 827314 w 1678283"/>
              <a:gd name="connsiteY11" fmla="*/ 762037 h 763262"/>
              <a:gd name="connsiteX12" fmla="*/ 544285 w 1678283"/>
              <a:gd name="connsiteY12" fmla="*/ 740265 h 763262"/>
              <a:gd name="connsiteX13" fmla="*/ 326571 w 1678283"/>
              <a:gd name="connsiteY13" fmla="*/ 631408 h 763262"/>
              <a:gd name="connsiteX14" fmla="*/ 174171 w 1678283"/>
              <a:gd name="connsiteY14" fmla="*/ 468122 h 763262"/>
              <a:gd name="connsiteX15" fmla="*/ 65314 w 1678283"/>
              <a:gd name="connsiteY15" fmla="*/ 315722 h 763262"/>
              <a:gd name="connsiteX0" fmla="*/ 0 w 1678283"/>
              <a:gd name="connsiteY0" fmla="*/ 130665 h 763262"/>
              <a:gd name="connsiteX1" fmla="*/ 217714 w 1678283"/>
              <a:gd name="connsiteY1" fmla="*/ 54465 h 763262"/>
              <a:gd name="connsiteX2" fmla="*/ 522514 w 1678283"/>
              <a:gd name="connsiteY2" fmla="*/ 108894 h 763262"/>
              <a:gd name="connsiteX3" fmla="*/ 838200 w 1678283"/>
              <a:gd name="connsiteY3" fmla="*/ 87122 h 763262"/>
              <a:gd name="connsiteX4" fmla="*/ 1197428 w 1678283"/>
              <a:gd name="connsiteY4" fmla="*/ 37 h 763262"/>
              <a:gd name="connsiteX5" fmla="*/ 1469571 w 1678283"/>
              <a:gd name="connsiteY5" fmla="*/ 76237 h 763262"/>
              <a:gd name="connsiteX6" fmla="*/ 1676400 w 1678283"/>
              <a:gd name="connsiteY6" fmla="*/ 76237 h 763262"/>
              <a:gd name="connsiteX7" fmla="*/ 1567543 w 1678283"/>
              <a:gd name="connsiteY7" fmla="*/ 293951 h 763262"/>
              <a:gd name="connsiteX8" fmla="*/ 1491343 w 1678283"/>
              <a:gd name="connsiteY8" fmla="*/ 424580 h 763262"/>
              <a:gd name="connsiteX9" fmla="*/ 1251857 w 1678283"/>
              <a:gd name="connsiteY9" fmla="*/ 631408 h 763262"/>
              <a:gd name="connsiteX10" fmla="*/ 1066800 w 1678283"/>
              <a:gd name="connsiteY10" fmla="*/ 718494 h 763262"/>
              <a:gd name="connsiteX11" fmla="*/ 827314 w 1678283"/>
              <a:gd name="connsiteY11" fmla="*/ 762037 h 763262"/>
              <a:gd name="connsiteX12" fmla="*/ 544285 w 1678283"/>
              <a:gd name="connsiteY12" fmla="*/ 740265 h 763262"/>
              <a:gd name="connsiteX13" fmla="*/ 326571 w 1678283"/>
              <a:gd name="connsiteY13" fmla="*/ 631408 h 763262"/>
              <a:gd name="connsiteX14" fmla="*/ 174171 w 1678283"/>
              <a:gd name="connsiteY14" fmla="*/ 468122 h 763262"/>
              <a:gd name="connsiteX15" fmla="*/ 65314 w 1678283"/>
              <a:gd name="connsiteY15" fmla="*/ 315722 h 763262"/>
              <a:gd name="connsiteX0" fmla="*/ 0 w 1635710"/>
              <a:gd name="connsiteY0" fmla="*/ 130665 h 763262"/>
              <a:gd name="connsiteX1" fmla="*/ 217714 w 1635710"/>
              <a:gd name="connsiteY1" fmla="*/ 54465 h 763262"/>
              <a:gd name="connsiteX2" fmla="*/ 522514 w 1635710"/>
              <a:gd name="connsiteY2" fmla="*/ 108894 h 763262"/>
              <a:gd name="connsiteX3" fmla="*/ 838200 w 1635710"/>
              <a:gd name="connsiteY3" fmla="*/ 87122 h 763262"/>
              <a:gd name="connsiteX4" fmla="*/ 1197428 w 1635710"/>
              <a:gd name="connsiteY4" fmla="*/ 37 h 763262"/>
              <a:gd name="connsiteX5" fmla="*/ 1469571 w 1635710"/>
              <a:gd name="connsiteY5" fmla="*/ 76237 h 763262"/>
              <a:gd name="connsiteX6" fmla="*/ 1632857 w 1635710"/>
              <a:gd name="connsiteY6" fmla="*/ 76237 h 763262"/>
              <a:gd name="connsiteX7" fmla="*/ 1567543 w 1635710"/>
              <a:gd name="connsiteY7" fmla="*/ 293951 h 763262"/>
              <a:gd name="connsiteX8" fmla="*/ 1491343 w 1635710"/>
              <a:gd name="connsiteY8" fmla="*/ 424580 h 763262"/>
              <a:gd name="connsiteX9" fmla="*/ 1251857 w 1635710"/>
              <a:gd name="connsiteY9" fmla="*/ 631408 h 763262"/>
              <a:gd name="connsiteX10" fmla="*/ 1066800 w 1635710"/>
              <a:gd name="connsiteY10" fmla="*/ 718494 h 763262"/>
              <a:gd name="connsiteX11" fmla="*/ 827314 w 1635710"/>
              <a:gd name="connsiteY11" fmla="*/ 762037 h 763262"/>
              <a:gd name="connsiteX12" fmla="*/ 544285 w 1635710"/>
              <a:gd name="connsiteY12" fmla="*/ 740265 h 763262"/>
              <a:gd name="connsiteX13" fmla="*/ 326571 w 1635710"/>
              <a:gd name="connsiteY13" fmla="*/ 631408 h 763262"/>
              <a:gd name="connsiteX14" fmla="*/ 174171 w 1635710"/>
              <a:gd name="connsiteY14" fmla="*/ 468122 h 763262"/>
              <a:gd name="connsiteX15" fmla="*/ 65314 w 1635710"/>
              <a:gd name="connsiteY15" fmla="*/ 315722 h 763262"/>
              <a:gd name="connsiteX0" fmla="*/ 0 w 1635710"/>
              <a:gd name="connsiteY0" fmla="*/ 130665 h 763262"/>
              <a:gd name="connsiteX1" fmla="*/ 217714 w 1635710"/>
              <a:gd name="connsiteY1" fmla="*/ 54465 h 763262"/>
              <a:gd name="connsiteX2" fmla="*/ 522514 w 1635710"/>
              <a:gd name="connsiteY2" fmla="*/ 108894 h 763262"/>
              <a:gd name="connsiteX3" fmla="*/ 838200 w 1635710"/>
              <a:gd name="connsiteY3" fmla="*/ 87122 h 763262"/>
              <a:gd name="connsiteX4" fmla="*/ 1197428 w 1635710"/>
              <a:gd name="connsiteY4" fmla="*/ 37 h 763262"/>
              <a:gd name="connsiteX5" fmla="*/ 1469571 w 1635710"/>
              <a:gd name="connsiteY5" fmla="*/ 76237 h 763262"/>
              <a:gd name="connsiteX6" fmla="*/ 1632857 w 1635710"/>
              <a:gd name="connsiteY6" fmla="*/ 76237 h 763262"/>
              <a:gd name="connsiteX7" fmla="*/ 1567543 w 1635710"/>
              <a:gd name="connsiteY7" fmla="*/ 293951 h 763262"/>
              <a:gd name="connsiteX8" fmla="*/ 1491343 w 1635710"/>
              <a:gd name="connsiteY8" fmla="*/ 424580 h 763262"/>
              <a:gd name="connsiteX9" fmla="*/ 1338943 w 1635710"/>
              <a:gd name="connsiteY9" fmla="*/ 576980 h 763262"/>
              <a:gd name="connsiteX10" fmla="*/ 1066800 w 1635710"/>
              <a:gd name="connsiteY10" fmla="*/ 718494 h 763262"/>
              <a:gd name="connsiteX11" fmla="*/ 827314 w 1635710"/>
              <a:gd name="connsiteY11" fmla="*/ 762037 h 763262"/>
              <a:gd name="connsiteX12" fmla="*/ 544285 w 1635710"/>
              <a:gd name="connsiteY12" fmla="*/ 740265 h 763262"/>
              <a:gd name="connsiteX13" fmla="*/ 326571 w 1635710"/>
              <a:gd name="connsiteY13" fmla="*/ 631408 h 763262"/>
              <a:gd name="connsiteX14" fmla="*/ 174171 w 1635710"/>
              <a:gd name="connsiteY14" fmla="*/ 468122 h 763262"/>
              <a:gd name="connsiteX15" fmla="*/ 65314 w 1635710"/>
              <a:gd name="connsiteY15" fmla="*/ 315722 h 763262"/>
              <a:gd name="connsiteX0" fmla="*/ 0 w 1635710"/>
              <a:gd name="connsiteY0" fmla="*/ 130665 h 762208"/>
              <a:gd name="connsiteX1" fmla="*/ 217714 w 1635710"/>
              <a:gd name="connsiteY1" fmla="*/ 54465 h 762208"/>
              <a:gd name="connsiteX2" fmla="*/ 522514 w 1635710"/>
              <a:gd name="connsiteY2" fmla="*/ 108894 h 762208"/>
              <a:gd name="connsiteX3" fmla="*/ 838200 w 1635710"/>
              <a:gd name="connsiteY3" fmla="*/ 87122 h 762208"/>
              <a:gd name="connsiteX4" fmla="*/ 1197428 w 1635710"/>
              <a:gd name="connsiteY4" fmla="*/ 37 h 762208"/>
              <a:gd name="connsiteX5" fmla="*/ 1469571 w 1635710"/>
              <a:gd name="connsiteY5" fmla="*/ 76237 h 762208"/>
              <a:gd name="connsiteX6" fmla="*/ 1632857 w 1635710"/>
              <a:gd name="connsiteY6" fmla="*/ 76237 h 762208"/>
              <a:gd name="connsiteX7" fmla="*/ 1567543 w 1635710"/>
              <a:gd name="connsiteY7" fmla="*/ 293951 h 762208"/>
              <a:gd name="connsiteX8" fmla="*/ 1491343 w 1635710"/>
              <a:gd name="connsiteY8" fmla="*/ 424580 h 762208"/>
              <a:gd name="connsiteX9" fmla="*/ 1338943 w 1635710"/>
              <a:gd name="connsiteY9" fmla="*/ 576980 h 762208"/>
              <a:gd name="connsiteX10" fmla="*/ 1066800 w 1635710"/>
              <a:gd name="connsiteY10" fmla="*/ 718494 h 762208"/>
              <a:gd name="connsiteX11" fmla="*/ 827314 w 1635710"/>
              <a:gd name="connsiteY11" fmla="*/ 762037 h 762208"/>
              <a:gd name="connsiteX12" fmla="*/ 555171 w 1635710"/>
              <a:gd name="connsiteY12" fmla="*/ 729379 h 762208"/>
              <a:gd name="connsiteX13" fmla="*/ 326571 w 1635710"/>
              <a:gd name="connsiteY13" fmla="*/ 631408 h 762208"/>
              <a:gd name="connsiteX14" fmla="*/ 174171 w 1635710"/>
              <a:gd name="connsiteY14" fmla="*/ 468122 h 762208"/>
              <a:gd name="connsiteX15" fmla="*/ 65314 w 1635710"/>
              <a:gd name="connsiteY15" fmla="*/ 315722 h 762208"/>
              <a:gd name="connsiteX0" fmla="*/ 0 w 1635710"/>
              <a:gd name="connsiteY0" fmla="*/ 130665 h 762350"/>
              <a:gd name="connsiteX1" fmla="*/ 217714 w 1635710"/>
              <a:gd name="connsiteY1" fmla="*/ 54465 h 762350"/>
              <a:gd name="connsiteX2" fmla="*/ 522514 w 1635710"/>
              <a:gd name="connsiteY2" fmla="*/ 108894 h 762350"/>
              <a:gd name="connsiteX3" fmla="*/ 838200 w 1635710"/>
              <a:gd name="connsiteY3" fmla="*/ 87122 h 762350"/>
              <a:gd name="connsiteX4" fmla="*/ 1197428 w 1635710"/>
              <a:gd name="connsiteY4" fmla="*/ 37 h 762350"/>
              <a:gd name="connsiteX5" fmla="*/ 1469571 w 1635710"/>
              <a:gd name="connsiteY5" fmla="*/ 76237 h 762350"/>
              <a:gd name="connsiteX6" fmla="*/ 1632857 w 1635710"/>
              <a:gd name="connsiteY6" fmla="*/ 76237 h 762350"/>
              <a:gd name="connsiteX7" fmla="*/ 1567543 w 1635710"/>
              <a:gd name="connsiteY7" fmla="*/ 293951 h 762350"/>
              <a:gd name="connsiteX8" fmla="*/ 1491343 w 1635710"/>
              <a:gd name="connsiteY8" fmla="*/ 424580 h 762350"/>
              <a:gd name="connsiteX9" fmla="*/ 1338943 w 1635710"/>
              <a:gd name="connsiteY9" fmla="*/ 576980 h 762350"/>
              <a:gd name="connsiteX10" fmla="*/ 1066800 w 1635710"/>
              <a:gd name="connsiteY10" fmla="*/ 718494 h 762350"/>
              <a:gd name="connsiteX11" fmla="*/ 827314 w 1635710"/>
              <a:gd name="connsiteY11" fmla="*/ 762037 h 762350"/>
              <a:gd name="connsiteX12" fmla="*/ 555171 w 1635710"/>
              <a:gd name="connsiteY12" fmla="*/ 729379 h 762350"/>
              <a:gd name="connsiteX13" fmla="*/ 348343 w 1635710"/>
              <a:gd name="connsiteY13" fmla="*/ 587865 h 762350"/>
              <a:gd name="connsiteX14" fmla="*/ 174171 w 1635710"/>
              <a:gd name="connsiteY14" fmla="*/ 468122 h 762350"/>
              <a:gd name="connsiteX15" fmla="*/ 65314 w 1635710"/>
              <a:gd name="connsiteY15" fmla="*/ 315722 h 762350"/>
              <a:gd name="connsiteX0" fmla="*/ 0 w 1635710"/>
              <a:gd name="connsiteY0" fmla="*/ 130665 h 762350"/>
              <a:gd name="connsiteX1" fmla="*/ 217714 w 1635710"/>
              <a:gd name="connsiteY1" fmla="*/ 54465 h 762350"/>
              <a:gd name="connsiteX2" fmla="*/ 522514 w 1635710"/>
              <a:gd name="connsiteY2" fmla="*/ 108894 h 762350"/>
              <a:gd name="connsiteX3" fmla="*/ 838200 w 1635710"/>
              <a:gd name="connsiteY3" fmla="*/ 87122 h 762350"/>
              <a:gd name="connsiteX4" fmla="*/ 1197428 w 1635710"/>
              <a:gd name="connsiteY4" fmla="*/ 37 h 762350"/>
              <a:gd name="connsiteX5" fmla="*/ 1469571 w 1635710"/>
              <a:gd name="connsiteY5" fmla="*/ 76237 h 762350"/>
              <a:gd name="connsiteX6" fmla="*/ 1632857 w 1635710"/>
              <a:gd name="connsiteY6" fmla="*/ 76237 h 762350"/>
              <a:gd name="connsiteX7" fmla="*/ 1567543 w 1635710"/>
              <a:gd name="connsiteY7" fmla="*/ 293951 h 762350"/>
              <a:gd name="connsiteX8" fmla="*/ 1491343 w 1635710"/>
              <a:gd name="connsiteY8" fmla="*/ 424580 h 762350"/>
              <a:gd name="connsiteX9" fmla="*/ 1338943 w 1635710"/>
              <a:gd name="connsiteY9" fmla="*/ 576980 h 762350"/>
              <a:gd name="connsiteX10" fmla="*/ 1066800 w 1635710"/>
              <a:gd name="connsiteY10" fmla="*/ 718494 h 762350"/>
              <a:gd name="connsiteX11" fmla="*/ 827314 w 1635710"/>
              <a:gd name="connsiteY11" fmla="*/ 762037 h 762350"/>
              <a:gd name="connsiteX12" fmla="*/ 555171 w 1635710"/>
              <a:gd name="connsiteY12" fmla="*/ 729379 h 762350"/>
              <a:gd name="connsiteX13" fmla="*/ 348343 w 1635710"/>
              <a:gd name="connsiteY13" fmla="*/ 587865 h 762350"/>
              <a:gd name="connsiteX14" fmla="*/ 206828 w 1635710"/>
              <a:gd name="connsiteY14" fmla="*/ 446350 h 762350"/>
              <a:gd name="connsiteX15" fmla="*/ 65314 w 1635710"/>
              <a:gd name="connsiteY15" fmla="*/ 315722 h 762350"/>
              <a:gd name="connsiteX0" fmla="*/ 0 w 1635710"/>
              <a:gd name="connsiteY0" fmla="*/ 130665 h 762350"/>
              <a:gd name="connsiteX1" fmla="*/ 217714 w 1635710"/>
              <a:gd name="connsiteY1" fmla="*/ 54465 h 762350"/>
              <a:gd name="connsiteX2" fmla="*/ 522514 w 1635710"/>
              <a:gd name="connsiteY2" fmla="*/ 108894 h 762350"/>
              <a:gd name="connsiteX3" fmla="*/ 838200 w 1635710"/>
              <a:gd name="connsiteY3" fmla="*/ 87122 h 762350"/>
              <a:gd name="connsiteX4" fmla="*/ 1197428 w 1635710"/>
              <a:gd name="connsiteY4" fmla="*/ 37 h 762350"/>
              <a:gd name="connsiteX5" fmla="*/ 1469571 w 1635710"/>
              <a:gd name="connsiteY5" fmla="*/ 76237 h 762350"/>
              <a:gd name="connsiteX6" fmla="*/ 1632857 w 1635710"/>
              <a:gd name="connsiteY6" fmla="*/ 76237 h 762350"/>
              <a:gd name="connsiteX7" fmla="*/ 1567543 w 1635710"/>
              <a:gd name="connsiteY7" fmla="*/ 293951 h 762350"/>
              <a:gd name="connsiteX8" fmla="*/ 1491343 w 1635710"/>
              <a:gd name="connsiteY8" fmla="*/ 424580 h 762350"/>
              <a:gd name="connsiteX9" fmla="*/ 1338943 w 1635710"/>
              <a:gd name="connsiteY9" fmla="*/ 576980 h 762350"/>
              <a:gd name="connsiteX10" fmla="*/ 1066800 w 1635710"/>
              <a:gd name="connsiteY10" fmla="*/ 718494 h 762350"/>
              <a:gd name="connsiteX11" fmla="*/ 827314 w 1635710"/>
              <a:gd name="connsiteY11" fmla="*/ 762037 h 762350"/>
              <a:gd name="connsiteX12" fmla="*/ 555171 w 1635710"/>
              <a:gd name="connsiteY12" fmla="*/ 729379 h 762350"/>
              <a:gd name="connsiteX13" fmla="*/ 348343 w 1635710"/>
              <a:gd name="connsiteY13" fmla="*/ 587865 h 762350"/>
              <a:gd name="connsiteX14" fmla="*/ 206828 w 1635710"/>
              <a:gd name="connsiteY14" fmla="*/ 446350 h 762350"/>
              <a:gd name="connsiteX15" fmla="*/ 87086 w 1635710"/>
              <a:gd name="connsiteY15" fmla="*/ 304837 h 762350"/>
              <a:gd name="connsiteX0" fmla="*/ 0 w 1613939"/>
              <a:gd name="connsiteY0" fmla="*/ 119779 h 762350"/>
              <a:gd name="connsiteX1" fmla="*/ 195943 w 1613939"/>
              <a:gd name="connsiteY1" fmla="*/ 54465 h 762350"/>
              <a:gd name="connsiteX2" fmla="*/ 500743 w 1613939"/>
              <a:gd name="connsiteY2" fmla="*/ 108894 h 762350"/>
              <a:gd name="connsiteX3" fmla="*/ 816429 w 1613939"/>
              <a:gd name="connsiteY3" fmla="*/ 87122 h 762350"/>
              <a:gd name="connsiteX4" fmla="*/ 1175657 w 1613939"/>
              <a:gd name="connsiteY4" fmla="*/ 37 h 762350"/>
              <a:gd name="connsiteX5" fmla="*/ 1447800 w 1613939"/>
              <a:gd name="connsiteY5" fmla="*/ 76237 h 762350"/>
              <a:gd name="connsiteX6" fmla="*/ 1611086 w 1613939"/>
              <a:gd name="connsiteY6" fmla="*/ 76237 h 762350"/>
              <a:gd name="connsiteX7" fmla="*/ 1545772 w 1613939"/>
              <a:gd name="connsiteY7" fmla="*/ 293951 h 762350"/>
              <a:gd name="connsiteX8" fmla="*/ 1469572 w 1613939"/>
              <a:gd name="connsiteY8" fmla="*/ 424580 h 762350"/>
              <a:gd name="connsiteX9" fmla="*/ 1317172 w 1613939"/>
              <a:gd name="connsiteY9" fmla="*/ 576980 h 762350"/>
              <a:gd name="connsiteX10" fmla="*/ 1045029 w 1613939"/>
              <a:gd name="connsiteY10" fmla="*/ 718494 h 762350"/>
              <a:gd name="connsiteX11" fmla="*/ 805543 w 1613939"/>
              <a:gd name="connsiteY11" fmla="*/ 762037 h 762350"/>
              <a:gd name="connsiteX12" fmla="*/ 533400 w 1613939"/>
              <a:gd name="connsiteY12" fmla="*/ 729379 h 762350"/>
              <a:gd name="connsiteX13" fmla="*/ 326572 w 1613939"/>
              <a:gd name="connsiteY13" fmla="*/ 587865 h 762350"/>
              <a:gd name="connsiteX14" fmla="*/ 185057 w 1613939"/>
              <a:gd name="connsiteY14" fmla="*/ 446350 h 762350"/>
              <a:gd name="connsiteX15" fmla="*/ 65315 w 1613939"/>
              <a:gd name="connsiteY15" fmla="*/ 304837 h 762350"/>
              <a:gd name="connsiteX0" fmla="*/ 0 w 1613939"/>
              <a:gd name="connsiteY0" fmla="*/ 119779 h 762350"/>
              <a:gd name="connsiteX1" fmla="*/ 195943 w 1613939"/>
              <a:gd name="connsiteY1" fmla="*/ 54465 h 762350"/>
              <a:gd name="connsiteX2" fmla="*/ 500743 w 1613939"/>
              <a:gd name="connsiteY2" fmla="*/ 108894 h 762350"/>
              <a:gd name="connsiteX3" fmla="*/ 816429 w 1613939"/>
              <a:gd name="connsiteY3" fmla="*/ 87122 h 762350"/>
              <a:gd name="connsiteX4" fmla="*/ 1175657 w 1613939"/>
              <a:gd name="connsiteY4" fmla="*/ 37 h 762350"/>
              <a:gd name="connsiteX5" fmla="*/ 1447800 w 1613939"/>
              <a:gd name="connsiteY5" fmla="*/ 76237 h 762350"/>
              <a:gd name="connsiteX6" fmla="*/ 1611086 w 1613939"/>
              <a:gd name="connsiteY6" fmla="*/ 76237 h 762350"/>
              <a:gd name="connsiteX7" fmla="*/ 1545772 w 1613939"/>
              <a:gd name="connsiteY7" fmla="*/ 293951 h 762350"/>
              <a:gd name="connsiteX8" fmla="*/ 1469572 w 1613939"/>
              <a:gd name="connsiteY8" fmla="*/ 424580 h 762350"/>
              <a:gd name="connsiteX9" fmla="*/ 1317172 w 1613939"/>
              <a:gd name="connsiteY9" fmla="*/ 576980 h 762350"/>
              <a:gd name="connsiteX10" fmla="*/ 1045029 w 1613939"/>
              <a:gd name="connsiteY10" fmla="*/ 718494 h 762350"/>
              <a:gd name="connsiteX11" fmla="*/ 805543 w 1613939"/>
              <a:gd name="connsiteY11" fmla="*/ 762037 h 762350"/>
              <a:gd name="connsiteX12" fmla="*/ 533400 w 1613939"/>
              <a:gd name="connsiteY12" fmla="*/ 729379 h 762350"/>
              <a:gd name="connsiteX13" fmla="*/ 326572 w 1613939"/>
              <a:gd name="connsiteY13" fmla="*/ 587865 h 762350"/>
              <a:gd name="connsiteX14" fmla="*/ 152400 w 1613939"/>
              <a:gd name="connsiteY14" fmla="*/ 468122 h 762350"/>
              <a:gd name="connsiteX15" fmla="*/ 65315 w 1613939"/>
              <a:gd name="connsiteY15" fmla="*/ 304837 h 762350"/>
              <a:gd name="connsiteX0" fmla="*/ 0 w 1613939"/>
              <a:gd name="connsiteY0" fmla="*/ 119779 h 762260"/>
              <a:gd name="connsiteX1" fmla="*/ 195943 w 1613939"/>
              <a:gd name="connsiteY1" fmla="*/ 54465 h 762260"/>
              <a:gd name="connsiteX2" fmla="*/ 500743 w 1613939"/>
              <a:gd name="connsiteY2" fmla="*/ 108894 h 762260"/>
              <a:gd name="connsiteX3" fmla="*/ 816429 w 1613939"/>
              <a:gd name="connsiteY3" fmla="*/ 87122 h 762260"/>
              <a:gd name="connsiteX4" fmla="*/ 1175657 w 1613939"/>
              <a:gd name="connsiteY4" fmla="*/ 37 h 762260"/>
              <a:gd name="connsiteX5" fmla="*/ 1447800 w 1613939"/>
              <a:gd name="connsiteY5" fmla="*/ 76237 h 762260"/>
              <a:gd name="connsiteX6" fmla="*/ 1611086 w 1613939"/>
              <a:gd name="connsiteY6" fmla="*/ 76237 h 762260"/>
              <a:gd name="connsiteX7" fmla="*/ 1545772 w 1613939"/>
              <a:gd name="connsiteY7" fmla="*/ 293951 h 762260"/>
              <a:gd name="connsiteX8" fmla="*/ 1469572 w 1613939"/>
              <a:gd name="connsiteY8" fmla="*/ 424580 h 762260"/>
              <a:gd name="connsiteX9" fmla="*/ 1317172 w 1613939"/>
              <a:gd name="connsiteY9" fmla="*/ 576980 h 762260"/>
              <a:gd name="connsiteX10" fmla="*/ 1045029 w 1613939"/>
              <a:gd name="connsiteY10" fmla="*/ 718494 h 762260"/>
              <a:gd name="connsiteX11" fmla="*/ 805543 w 1613939"/>
              <a:gd name="connsiteY11" fmla="*/ 762037 h 762260"/>
              <a:gd name="connsiteX12" fmla="*/ 533400 w 1613939"/>
              <a:gd name="connsiteY12" fmla="*/ 729379 h 762260"/>
              <a:gd name="connsiteX13" fmla="*/ 326572 w 1613939"/>
              <a:gd name="connsiteY13" fmla="*/ 609636 h 762260"/>
              <a:gd name="connsiteX14" fmla="*/ 152400 w 1613939"/>
              <a:gd name="connsiteY14" fmla="*/ 468122 h 762260"/>
              <a:gd name="connsiteX15" fmla="*/ 65315 w 1613939"/>
              <a:gd name="connsiteY15" fmla="*/ 304837 h 762260"/>
              <a:gd name="connsiteX0" fmla="*/ 0 w 1613939"/>
              <a:gd name="connsiteY0" fmla="*/ 119779 h 762260"/>
              <a:gd name="connsiteX1" fmla="*/ 195943 w 1613939"/>
              <a:gd name="connsiteY1" fmla="*/ 54465 h 762260"/>
              <a:gd name="connsiteX2" fmla="*/ 500743 w 1613939"/>
              <a:gd name="connsiteY2" fmla="*/ 108894 h 762260"/>
              <a:gd name="connsiteX3" fmla="*/ 816429 w 1613939"/>
              <a:gd name="connsiteY3" fmla="*/ 87122 h 762260"/>
              <a:gd name="connsiteX4" fmla="*/ 1175657 w 1613939"/>
              <a:gd name="connsiteY4" fmla="*/ 37 h 762260"/>
              <a:gd name="connsiteX5" fmla="*/ 1447800 w 1613939"/>
              <a:gd name="connsiteY5" fmla="*/ 76237 h 762260"/>
              <a:gd name="connsiteX6" fmla="*/ 1611086 w 1613939"/>
              <a:gd name="connsiteY6" fmla="*/ 76237 h 762260"/>
              <a:gd name="connsiteX7" fmla="*/ 1545772 w 1613939"/>
              <a:gd name="connsiteY7" fmla="*/ 293951 h 762260"/>
              <a:gd name="connsiteX8" fmla="*/ 1469572 w 1613939"/>
              <a:gd name="connsiteY8" fmla="*/ 424580 h 762260"/>
              <a:gd name="connsiteX9" fmla="*/ 1317172 w 1613939"/>
              <a:gd name="connsiteY9" fmla="*/ 576980 h 762260"/>
              <a:gd name="connsiteX10" fmla="*/ 1045029 w 1613939"/>
              <a:gd name="connsiteY10" fmla="*/ 718494 h 762260"/>
              <a:gd name="connsiteX11" fmla="*/ 805543 w 1613939"/>
              <a:gd name="connsiteY11" fmla="*/ 762037 h 762260"/>
              <a:gd name="connsiteX12" fmla="*/ 533400 w 1613939"/>
              <a:gd name="connsiteY12" fmla="*/ 729379 h 762260"/>
              <a:gd name="connsiteX13" fmla="*/ 326572 w 1613939"/>
              <a:gd name="connsiteY13" fmla="*/ 609636 h 762260"/>
              <a:gd name="connsiteX14" fmla="*/ 152400 w 1613939"/>
              <a:gd name="connsiteY14" fmla="*/ 468122 h 762260"/>
              <a:gd name="connsiteX15" fmla="*/ 21772 w 1613939"/>
              <a:gd name="connsiteY15" fmla="*/ 315722 h 762260"/>
              <a:gd name="connsiteX0" fmla="*/ 0 w 1668367"/>
              <a:gd name="connsiteY0" fmla="*/ 108893 h 762260"/>
              <a:gd name="connsiteX1" fmla="*/ 250371 w 1668367"/>
              <a:gd name="connsiteY1" fmla="*/ 54465 h 762260"/>
              <a:gd name="connsiteX2" fmla="*/ 555171 w 1668367"/>
              <a:gd name="connsiteY2" fmla="*/ 108894 h 762260"/>
              <a:gd name="connsiteX3" fmla="*/ 870857 w 1668367"/>
              <a:gd name="connsiteY3" fmla="*/ 87122 h 762260"/>
              <a:gd name="connsiteX4" fmla="*/ 1230085 w 1668367"/>
              <a:gd name="connsiteY4" fmla="*/ 37 h 762260"/>
              <a:gd name="connsiteX5" fmla="*/ 1502228 w 1668367"/>
              <a:gd name="connsiteY5" fmla="*/ 76237 h 762260"/>
              <a:gd name="connsiteX6" fmla="*/ 1665514 w 1668367"/>
              <a:gd name="connsiteY6" fmla="*/ 76237 h 762260"/>
              <a:gd name="connsiteX7" fmla="*/ 1600200 w 1668367"/>
              <a:gd name="connsiteY7" fmla="*/ 293951 h 762260"/>
              <a:gd name="connsiteX8" fmla="*/ 1524000 w 1668367"/>
              <a:gd name="connsiteY8" fmla="*/ 424580 h 762260"/>
              <a:gd name="connsiteX9" fmla="*/ 1371600 w 1668367"/>
              <a:gd name="connsiteY9" fmla="*/ 576980 h 762260"/>
              <a:gd name="connsiteX10" fmla="*/ 1099457 w 1668367"/>
              <a:gd name="connsiteY10" fmla="*/ 718494 h 762260"/>
              <a:gd name="connsiteX11" fmla="*/ 859971 w 1668367"/>
              <a:gd name="connsiteY11" fmla="*/ 762037 h 762260"/>
              <a:gd name="connsiteX12" fmla="*/ 587828 w 1668367"/>
              <a:gd name="connsiteY12" fmla="*/ 729379 h 762260"/>
              <a:gd name="connsiteX13" fmla="*/ 381000 w 1668367"/>
              <a:gd name="connsiteY13" fmla="*/ 609636 h 762260"/>
              <a:gd name="connsiteX14" fmla="*/ 206828 w 1668367"/>
              <a:gd name="connsiteY14" fmla="*/ 468122 h 762260"/>
              <a:gd name="connsiteX15" fmla="*/ 76200 w 1668367"/>
              <a:gd name="connsiteY15" fmla="*/ 315722 h 762260"/>
              <a:gd name="connsiteX0" fmla="*/ 0 w 1603053"/>
              <a:gd name="connsiteY0" fmla="*/ 108893 h 762260"/>
              <a:gd name="connsiteX1" fmla="*/ 185057 w 1603053"/>
              <a:gd name="connsiteY1" fmla="*/ 54465 h 762260"/>
              <a:gd name="connsiteX2" fmla="*/ 489857 w 1603053"/>
              <a:gd name="connsiteY2" fmla="*/ 108894 h 762260"/>
              <a:gd name="connsiteX3" fmla="*/ 805543 w 1603053"/>
              <a:gd name="connsiteY3" fmla="*/ 87122 h 762260"/>
              <a:gd name="connsiteX4" fmla="*/ 1164771 w 1603053"/>
              <a:gd name="connsiteY4" fmla="*/ 37 h 762260"/>
              <a:gd name="connsiteX5" fmla="*/ 1436914 w 1603053"/>
              <a:gd name="connsiteY5" fmla="*/ 76237 h 762260"/>
              <a:gd name="connsiteX6" fmla="*/ 1600200 w 1603053"/>
              <a:gd name="connsiteY6" fmla="*/ 76237 h 762260"/>
              <a:gd name="connsiteX7" fmla="*/ 1534886 w 1603053"/>
              <a:gd name="connsiteY7" fmla="*/ 293951 h 762260"/>
              <a:gd name="connsiteX8" fmla="*/ 1458686 w 1603053"/>
              <a:gd name="connsiteY8" fmla="*/ 424580 h 762260"/>
              <a:gd name="connsiteX9" fmla="*/ 1306286 w 1603053"/>
              <a:gd name="connsiteY9" fmla="*/ 576980 h 762260"/>
              <a:gd name="connsiteX10" fmla="*/ 1034143 w 1603053"/>
              <a:gd name="connsiteY10" fmla="*/ 718494 h 762260"/>
              <a:gd name="connsiteX11" fmla="*/ 794657 w 1603053"/>
              <a:gd name="connsiteY11" fmla="*/ 762037 h 762260"/>
              <a:gd name="connsiteX12" fmla="*/ 522514 w 1603053"/>
              <a:gd name="connsiteY12" fmla="*/ 729379 h 762260"/>
              <a:gd name="connsiteX13" fmla="*/ 315686 w 1603053"/>
              <a:gd name="connsiteY13" fmla="*/ 609636 h 762260"/>
              <a:gd name="connsiteX14" fmla="*/ 141514 w 1603053"/>
              <a:gd name="connsiteY14" fmla="*/ 468122 h 762260"/>
              <a:gd name="connsiteX15" fmla="*/ 10886 w 1603053"/>
              <a:gd name="connsiteY15" fmla="*/ 315722 h 762260"/>
              <a:gd name="connsiteX0" fmla="*/ 0 w 1657481"/>
              <a:gd name="connsiteY0" fmla="*/ 98007 h 762260"/>
              <a:gd name="connsiteX1" fmla="*/ 239485 w 1657481"/>
              <a:gd name="connsiteY1" fmla="*/ 54465 h 762260"/>
              <a:gd name="connsiteX2" fmla="*/ 544285 w 1657481"/>
              <a:gd name="connsiteY2" fmla="*/ 108894 h 762260"/>
              <a:gd name="connsiteX3" fmla="*/ 859971 w 1657481"/>
              <a:gd name="connsiteY3" fmla="*/ 87122 h 762260"/>
              <a:gd name="connsiteX4" fmla="*/ 1219199 w 1657481"/>
              <a:gd name="connsiteY4" fmla="*/ 37 h 762260"/>
              <a:gd name="connsiteX5" fmla="*/ 1491342 w 1657481"/>
              <a:gd name="connsiteY5" fmla="*/ 76237 h 762260"/>
              <a:gd name="connsiteX6" fmla="*/ 1654628 w 1657481"/>
              <a:gd name="connsiteY6" fmla="*/ 76237 h 762260"/>
              <a:gd name="connsiteX7" fmla="*/ 1589314 w 1657481"/>
              <a:gd name="connsiteY7" fmla="*/ 293951 h 762260"/>
              <a:gd name="connsiteX8" fmla="*/ 1513114 w 1657481"/>
              <a:gd name="connsiteY8" fmla="*/ 424580 h 762260"/>
              <a:gd name="connsiteX9" fmla="*/ 1360714 w 1657481"/>
              <a:gd name="connsiteY9" fmla="*/ 576980 h 762260"/>
              <a:gd name="connsiteX10" fmla="*/ 1088571 w 1657481"/>
              <a:gd name="connsiteY10" fmla="*/ 718494 h 762260"/>
              <a:gd name="connsiteX11" fmla="*/ 849085 w 1657481"/>
              <a:gd name="connsiteY11" fmla="*/ 762037 h 762260"/>
              <a:gd name="connsiteX12" fmla="*/ 576942 w 1657481"/>
              <a:gd name="connsiteY12" fmla="*/ 729379 h 762260"/>
              <a:gd name="connsiteX13" fmla="*/ 370114 w 1657481"/>
              <a:gd name="connsiteY13" fmla="*/ 609636 h 762260"/>
              <a:gd name="connsiteX14" fmla="*/ 195942 w 1657481"/>
              <a:gd name="connsiteY14" fmla="*/ 468122 h 762260"/>
              <a:gd name="connsiteX15" fmla="*/ 65314 w 1657481"/>
              <a:gd name="connsiteY15" fmla="*/ 315722 h 762260"/>
              <a:gd name="connsiteX0" fmla="*/ 0 w 1657481"/>
              <a:gd name="connsiteY0" fmla="*/ 98007 h 762260"/>
              <a:gd name="connsiteX1" fmla="*/ 239485 w 1657481"/>
              <a:gd name="connsiteY1" fmla="*/ 54465 h 762260"/>
              <a:gd name="connsiteX2" fmla="*/ 544285 w 1657481"/>
              <a:gd name="connsiteY2" fmla="*/ 108894 h 762260"/>
              <a:gd name="connsiteX3" fmla="*/ 859971 w 1657481"/>
              <a:gd name="connsiteY3" fmla="*/ 87122 h 762260"/>
              <a:gd name="connsiteX4" fmla="*/ 1219199 w 1657481"/>
              <a:gd name="connsiteY4" fmla="*/ 37 h 762260"/>
              <a:gd name="connsiteX5" fmla="*/ 1491342 w 1657481"/>
              <a:gd name="connsiteY5" fmla="*/ 76237 h 762260"/>
              <a:gd name="connsiteX6" fmla="*/ 1654628 w 1657481"/>
              <a:gd name="connsiteY6" fmla="*/ 76237 h 762260"/>
              <a:gd name="connsiteX7" fmla="*/ 1589314 w 1657481"/>
              <a:gd name="connsiteY7" fmla="*/ 293951 h 762260"/>
              <a:gd name="connsiteX8" fmla="*/ 1513114 w 1657481"/>
              <a:gd name="connsiteY8" fmla="*/ 424580 h 762260"/>
              <a:gd name="connsiteX9" fmla="*/ 1360714 w 1657481"/>
              <a:gd name="connsiteY9" fmla="*/ 576980 h 762260"/>
              <a:gd name="connsiteX10" fmla="*/ 1088571 w 1657481"/>
              <a:gd name="connsiteY10" fmla="*/ 718494 h 762260"/>
              <a:gd name="connsiteX11" fmla="*/ 849085 w 1657481"/>
              <a:gd name="connsiteY11" fmla="*/ 762037 h 762260"/>
              <a:gd name="connsiteX12" fmla="*/ 576942 w 1657481"/>
              <a:gd name="connsiteY12" fmla="*/ 729379 h 762260"/>
              <a:gd name="connsiteX13" fmla="*/ 370114 w 1657481"/>
              <a:gd name="connsiteY13" fmla="*/ 609636 h 762260"/>
              <a:gd name="connsiteX14" fmla="*/ 195942 w 1657481"/>
              <a:gd name="connsiteY14" fmla="*/ 468122 h 762260"/>
              <a:gd name="connsiteX15" fmla="*/ 119743 w 1657481"/>
              <a:gd name="connsiteY15" fmla="*/ 315722 h 762260"/>
              <a:gd name="connsiteX0" fmla="*/ 0 w 1657481"/>
              <a:gd name="connsiteY0" fmla="*/ 98007 h 762260"/>
              <a:gd name="connsiteX1" fmla="*/ 239485 w 1657481"/>
              <a:gd name="connsiteY1" fmla="*/ 54465 h 762260"/>
              <a:gd name="connsiteX2" fmla="*/ 544285 w 1657481"/>
              <a:gd name="connsiteY2" fmla="*/ 108894 h 762260"/>
              <a:gd name="connsiteX3" fmla="*/ 859971 w 1657481"/>
              <a:gd name="connsiteY3" fmla="*/ 87122 h 762260"/>
              <a:gd name="connsiteX4" fmla="*/ 1219199 w 1657481"/>
              <a:gd name="connsiteY4" fmla="*/ 37 h 762260"/>
              <a:gd name="connsiteX5" fmla="*/ 1491342 w 1657481"/>
              <a:gd name="connsiteY5" fmla="*/ 76237 h 762260"/>
              <a:gd name="connsiteX6" fmla="*/ 1654628 w 1657481"/>
              <a:gd name="connsiteY6" fmla="*/ 76237 h 762260"/>
              <a:gd name="connsiteX7" fmla="*/ 1589314 w 1657481"/>
              <a:gd name="connsiteY7" fmla="*/ 293951 h 762260"/>
              <a:gd name="connsiteX8" fmla="*/ 1513114 w 1657481"/>
              <a:gd name="connsiteY8" fmla="*/ 424580 h 762260"/>
              <a:gd name="connsiteX9" fmla="*/ 1360714 w 1657481"/>
              <a:gd name="connsiteY9" fmla="*/ 576980 h 762260"/>
              <a:gd name="connsiteX10" fmla="*/ 1088571 w 1657481"/>
              <a:gd name="connsiteY10" fmla="*/ 718494 h 762260"/>
              <a:gd name="connsiteX11" fmla="*/ 849085 w 1657481"/>
              <a:gd name="connsiteY11" fmla="*/ 762037 h 762260"/>
              <a:gd name="connsiteX12" fmla="*/ 576942 w 1657481"/>
              <a:gd name="connsiteY12" fmla="*/ 729379 h 762260"/>
              <a:gd name="connsiteX13" fmla="*/ 370114 w 1657481"/>
              <a:gd name="connsiteY13" fmla="*/ 609636 h 762260"/>
              <a:gd name="connsiteX14" fmla="*/ 239484 w 1657481"/>
              <a:gd name="connsiteY14" fmla="*/ 468122 h 762260"/>
              <a:gd name="connsiteX15" fmla="*/ 119743 w 1657481"/>
              <a:gd name="connsiteY15" fmla="*/ 315722 h 762260"/>
              <a:gd name="connsiteX0" fmla="*/ 0 w 1657481"/>
              <a:gd name="connsiteY0" fmla="*/ 98007 h 762037"/>
              <a:gd name="connsiteX1" fmla="*/ 239485 w 1657481"/>
              <a:gd name="connsiteY1" fmla="*/ 54465 h 762037"/>
              <a:gd name="connsiteX2" fmla="*/ 544285 w 1657481"/>
              <a:gd name="connsiteY2" fmla="*/ 108894 h 762037"/>
              <a:gd name="connsiteX3" fmla="*/ 859971 w 1657481"/>
              <a:gd name="connsiteY3" fmla="*/ 87122 h 762037"/>
              <a:gd name="connsiteX4" fmla="*/ 1219199 w 1657481"/>
              <a:gd name="connsiteY4" fmla="*/ 37 h 762037"/>
              <a:gd name="connsiteX5" fmla="*/ 1491342 w 1657481"/>
              <a:gd name="connsiteY5" fmla="*/ 76237 h 762037"/>
              <a:gd name="connsiteX6" fmla="*/ 1654628 w 1657481"/>
              <a:gd name="connsiteY6" fmla="*/ 76237 h 762037"/>
              <a:gd name="connsiteX7" fmla="*/ 1589314 w 1657481"/>
              <a:gd name="connsiteY7" fmla="*/ 293951 h 762037"/>
              <a:gd name="connsiteX8" fmla="*/ 1513114 w 1657481"/>
              <a:gd name="connsiteY8" fmla="*/ 424580 h 762037"/>
              <a:gd name="connsiteX9" fmla="*/ 1360714 w 1657481"/>
              <a:gd name="connsiteY9" fmla="*/ 576980 h 762037"/>
              <a:gd name="connsiteX10" fmla="*/ 1088571 w 1657481"/>
              <a:gd name="connsiteY10" fmla="*/ 718494 h 762037"/>
              <a:gd name="connsiteX11" fmla="*/ 849085 w 1657481"/>
              <a:gd name="connsiteY11" fmla="*/ 762037 h 762037"/>
              <a:gd name="connsiteX12" fmla="*/ 555170 w 1657481"/>
              <a:gd name="connsiteY12" fmla="*/ 718494 h 762037"/>
              <a:gd name="connsiteX13" fmla="*/ 370114 w 1657481"/>
              <a:gd name="connsiteY13" fmla="*/ 609636 h 762037"/>
              <a:gd name="connsiteX14" fmla="*/ 239484 w 1657481"/>
              <a:gd name="connsiteY14" fmla="*/ 468122 h 762037"/>
              <a:gd name="connsiteX15" fmla="*/ 119743 w 1657481"/>
              <a:gd name="connsiteY15" fmla="*/ 315722 h 762037"/>
              <a:gd name="connsiteX0" fmla="*/ 0 w 1657481"/>
              <a:gd name="connsiteY0" fmla="*/ 98007 h 762037"/>
              <a:gd name="connsiteX1" fmla="*/ 239485 w 1657481"/>
              <a:gd name="connsiteY1" fmla="*/ 54465 h 762037"/>
              <a:gd name="connsiteX2" fmla="*/ 544285 w 1657481"/>
              <a:gd name="connsiteY2" fmla="*/ 108894 h 762037"/>
              <a:gd name="connsiteX3" fmla="*/ 859971 w 1657481"/>
              <a:gd name="connsiteY3" fmla="*/ 87122 h 762037"/>
              <a:gd name="connsiteX4" fmla="*/ 1219199 w 1657481"/>
              <a:gd name="connsiteY4" fmla="*/ 37 h 762037"/>
              <a:gd name="connsiteX5" fmla="*/ 1491342 w 1657481"/>
              <a:gd name="connsiteY5" fmla="*/ 76237 h 762037"/>
              <a:gd name="connsiteX6" fmla="*/ 1654628 w 1657481"/>
              <a:gd name="connsiteY6" fmla="*/ 76237 h 762037"/>
              <a:gd name="connsiteX7" fmla="*/ 1589314 w 1657481"/>
              <a:gd name="connsiteY7" fmla="*/ 293951 h 762037"/>
              <a:gd name="connsiteX8" fmla="*/ 1513114 w 1657481"/>
              <a:gd name="connsiteY8" fmla="*/ 424580 h 762037"/>
              <a:gd name="connsiteX9" fmla="*/ 1328057 w 1657481"/>
              <a:gd name="connsiteY9" fmla="*/ 609637 h 762037"/>
              <a:gd name="connsiteX10" fmla="*/ 1088571 w 1657481"/>
              <a:gd name="connsiteY10" fmla="*/ 718494 h 762037"/>
              <a:gd name="connsiteX11" fmla="*/ 849085 w 1657481"/>
              <a:gd name="connsiteY11" fmla="*/ 762037 h 762037"/>
              <a:gd name="connsiteX12" fmla="*/ 555170 w 1657481"/>
              <a:gd name="connsiteY12" fmla="*/ 718494 h 762037"/>
              <a:gd name="connsiteX13" fmla="*/ 370114 w 1657481"/>
              <a:gd name="connsiteY13" fmla="*/ 609636 h 762037"/>
              <a:gd name="connsiteX14" fmla="*/ 239484 w 1657481"/>
              <a:gd name="connsiteY14" fmla="*/ 468122 h 762037"/>
              <a:gd name="connsiteX15" fmla="*/ 119743 w 1657481"/>
              <a:gd name="connsiteY15" fmla="*/ 315722 h 762037"/>
              <a:gd name="connsiteX0" fmla="*/ 0 w 1657481"/>
              <a:gd name="connsiteY0" fmla="*/ 98007 h 762037"/>
              <a:gd name="connsiteX1" fmla="*/ 239485 w 1657481"/>
              <a:gd name="connsiteY1" fmla="*/ 54465 h 762037"/>
              <a:gd name="connsiteX2" fmla="*/ 544285 w 1657481"/>
              <a:gd name="connsiteY2" fmla="*/ 108894 h 762037"/>
              <a:gd name="connsiteX3" fmla="*/ 859971 w 1657481"/>
              <a:gd name="connsiteY3" fmla="*/ 87122 h 762037"/>
              <a:gd name="connsiteX4" fmla="*/ 1219199 w 1657481"/>
              <a:gd name="connsiteY4" fmla="*/ 37 h 762037"/>
              <a:gd name="connsiteX5" fmla="*/ 1491342 w 1657481"/>
              <a:gd name="connsiteY5" fmla="*/ 76237 h 762037"/>
              <a:gd name="connsiteX6" fmla="*/ 1654628 w 1657481"/>
              <a:gd name="connsiteY6" fmla="*/ 76237 h 762037"/>
              <a:gd name="connsiteX7" fmla="*/ 1589314 w 1657481"/>
              <a:gd name="connsiteY7" fmla="*/ 293951 h 762037"/>
              <a:gd name="connsiteX8" fmla="*/ 1513114 w 1657481"/>
              <a:gd name="connsiteY8" fmla="*/ 424580 h 762037"/>
              <a:gd name="connsiteX9" fmla="*/ 1328057 w 1657481"/>
              <a:gd name="connsiteY9" fmla="*/ 609637 h 762037"/>
              <a:gd name="connsiteX10" fmla="*/ 1088571 w 1657481"/>
              <a:gd name="connsiteY10" fmla="*/ 718494 h 762037"/>
              <a:gd name="connsiteX11" fmla="*/ 849085 w 1657481"/>
              <a:gd name="connsiteY11" fmla="*/ 762037 h 762037"/>
              <a:gd name="connsiteX12" fmla="*/ 555170 w 1657481"/>
              <a:gd name="connsiteY12" fmla="*/ 718494 h 762037"/>
              <a:gd name="connsiteX13" fmla="*/ 370114 w 1657481"/>
              <a:gd name="connsiteY13" fmla="*/ 609636 h 762037"/>
              <a:gd name="connsiteX14" fmla="*/ 239484 w 1657481"/>
              <a:gd name="connsiteY14" fmla="*/ 468122 h 762037"/>
              <a:gd name="connsiteX15" fmla="*/ 76200 w 1657481"/>
              <a:gd name="connsiteY15" fmla="*/ 283065 h 762037"/>
              <a:gd name="connsiteX0" fmla="*/ 0 w 1657481"/>
              <a:gd name="connsiteY0" fmla="*/ 98007 h 762037"/>
              <a:gd name="connsiteX1" fmla="*/ 239485 w 1657481"/>
              <a:gd name="connsiteY1" fmla="*/ 54465 h 762037"/>
              <a:gd name="connsiteX2" fmla="*/ 544285 w 1657481"/>
              <a:gd name="connsiteY2" fmla="*/ 108894 h 762037"/>
              <a:gd name="connsiteX3" fmla="*/ 859971 w 1657481"/>
              <a:gd name="connsiteY3" fmla="*/ 87122 h 762037"/>
              <a:gd name="connsiteX4" fmla="*/ 1219199 w 1657481"/>
              <a:gd name="connsiteY4" fmla="*/ 37 h 762037"/>
              <a:gd name="connsiteX5" fmla="*/ 1491342 w 1657481"/>
              <a:gd name="connsiteY5" fmla="*/ 76237 h 762037"/>
              <a:gd name="connsiteX6" fmla="*/ 1654628 w 1657481"/>
              <a:gd name="connsiteY6" fmla="*/ 76237 h 762037"/>
              <a:gd name="connsiteX7" fmla="*/ 1589314 w 1657481"/>
              <a:gd name="connsiteY7" fmla="*/ 293951 h 762037"/>
              <a:gd name="connsiteX8" fmla="*/ 1513114 w 1657481"/>
              <a:gd name="connsiteY8" fmla="*/ 424580 h 762037"/>
              <a:gd name="connsiteX9" fmla="*/ 1328057 w 1657481"/>
              <a:gd name="connsiteY9" fmla="*/ 609637 h 762037"/>
              <a:gd name="connsiteX10" fmla="*/ 1088571 w 1657481"/>
              <a:gd name="connsiteY10" fmla="*/ 718494 h 762037"/>
              <a:gd name="connsiteX11" fmla="*/ 849085 w 1657481"/>
              <a:gd name="connsiteY11" fmla="*/ 762037 h 762037"/>
              <a:gd name="connsiteX12" fmla="*/ 555170 w 1657481"/>
              <a:gd name="connsiteY12" fmla="*/ 718494 h 762037"/>
              <a:gd name="connsiteX13" fmla="*/ 370114 w 1657481"/>
              <a:gd name="connsiteY13" fmla="*/ 609636 h 762037"/>
              <a:gd name="connsiteX14" fmla="*/ 239484 w 1657481"/>
              <a:gd name="connsiteY14" fmla="*/ 500779 h 762037"/>
              <a:gd name="connsiteX15" fmla="*/ 76200 w 1657481"/>
              <a:gd name="connsiteY15" fmla="*/ 283065 h 762037"/>
              <a:gd name="connsiteX0" fmla="*/ 0 w 1733880"/>
              <a:gd name="connsiteY0" fmla="*/ 98007 h 762037"/>
              <a:gd name="connsiteX1" fmla="*/ 239485 w 1733880"/>
              <a:gd name="connsiteY1" fmla="*/ 54465 h 762037"/>
              <a:gd name="connsiteX2" fmla="*/ 544285 w 1733880"/>
              <a:gd name="connsiteY2" fmla="*/ 108894 h 762037"/>
              <a:gd name="connsiteX3" fmla="*/ 859971 w 1733880"/>
              <a:gd name="connsiteY3" fmla="*/ 87122 h 762037"/>
              <a:gd name="connsiteX4" fmla="*/ 1219199 w 1733880"/>
              <a:gd name="connsiteY4" fmla="*/ 37 h 762037"/>
              <a:gd name="connsiteX5" fmla="*/ 1491342 w 1733880"/>
              <a:gd name="connsiteY5" fmla="*/ 76237 h 762037"/>
              <a:gd name="connsiteX6" fmla="*/ 1732394 w 1733880"/>
              <a:gd name="connsiteY6" fmla="*/ 76236 h 762037"/>
              <a:gd name="connsiteX7" fmla="*/ 1589314 w 1733880"/>
              <a:gd name="connsiteY7" fmla="*/ 293951 h 762037"/>
              <a:gd name="connsiteX8" fmla="*/ 1513114 w 1733880"/>
              <a:gd name="connsiteY8" fmla="*/ 424580 h 762037"/>
              <a:gd name="connsiteX9" fmla="*/ 1328057 w 1733880"/>
              <a:gd name="connsiteY9" fmla="*/ 609637 h 762037"/>
              <a:gd name="connsiteX10" fmla="*/ 1088571 w 1733880"/>
              <a:gd name="connsiteY10" fmla="*/ 718494 h 762037"/>
              <a:gd name="connsiteX11" fmla="*/ 849085 w 1733880"/>
              <a:gd name="connsiteY11" fmla="*/ 762037 h 762037"/>
              <a:gd name="connsiteX12" fmla="*/ 555170 w 1733880"/>
              <a:gd name="connsiteY12" fmla="*/ 718494 h 762037"/>
              <a:gd name="connsiteX13" fmla="*/ 370114 w 1733880"/>
              <a:gd name="connsiteY13" fmla="*/ 609636 h 762037"/>
              <a:gd name="connsiteX14" fmla="*/ 239484 w 1733880"/>
              <a:gd name="connsiteY14" fmla="*/ 500779 h 762037"/>
              <a:gd name="connsiteX15" fmla="*/ 76200 w 1733880"/>
              <a:gd name="connsiteY15" fmla="*/ 283065 h 762037"/>
              <a:gd name="connsiteX0" fmla="*/ 0 w 1738259"/>
              <a:gd name="connsiteY0" fmla="*/ 98007 h 762037"/>
              <a:gd name="connsiteX1" fmla="*/ 239485 w 1738259"/>
              <a:gd name="connsiteY1" fmla="*/ 54465 h 762037"/>
              <a:gd name="connsiteX2" fmla="*/ 544285 w 1738259"/>
              <a:gd name="connsiteY2" fmla="*/ 108894 h 762037"/>
              <a:gd name="connsiteX3" fmla="*/ 859971 w 1738259"/>
              <a:gd name="connsiteY3" fmla="*/ 87122 h 762037"/>
              <a:gd name="connsiteX4" fmla="*/ 1219199 w 1738259"/>
              <a:gd name="connsiteY4" fmla="*/ 37 h 762037"/>
              <a:gd name="connsiteX5" fmla="*/ 1491342 w 1738259"/>
              <a:gd name="connsiteY5" fmla="*/ 76237 h 762037"/>
              <a:gd name="connsiteX6" fmla="*/ 1732394 w 1738259"/>
              <a:gd name="connsiteY6" fmla="*/ 76236 h 762037"/>
              <a:gd name="connsiteX7" fmla="*/ 1651528 w 1738259"/>
              <a:gd name="connsiteY7" fmla="*/ 277545 h 762037"/>
              <a:gd name="connsiteX8" fmla="*/ 1513114 w 1738259"/>
              <a:gd name="connsiteY8" fmla="*/ 424580 h 762037"/>
              <a:gd name="connsiteX9" fmla="*/ 1328057 w 1738259"/>
              <a:gd name="connsiteY9" fmla="*/ 609637 h 762037"/>
              <a:gd name="connsiteX10" fmla="*/ 1088571 w 1738259"/>
              <a:gd name="connsiteY10" fmla="*/ 718494 h 762037"/>
              <a:gd name="connsiteX11" fmla="*/ 849085 w 1738259"/>
              <a:gd name="connsiteY11" fmla="*/ 762037 h 762037"/>
              <a:gd name="connsiteX12" fmla="*/ 555170 w 1738259"/>
              <a:gd name="connsiteY12" fmla="*/ 718494 h 762037"/>
              <a:gd name="connsiteX13" fmla="*/ 370114 w 1738259"/>
              <a:gd name="connsiteY13" fmla="*/ 609636 h 762037"/>
              <a:gd name="connsiteX14" fmla="*/ 239484 w 1738259"/>
              <a:gd name="connsiteY14" fmla="*/ 500779 h 762037"/>
              <a:gd name="connsiteX15" fmla="*/ 76200 w 1738259"/>
              <a:gd name="connsiteY15" fmla="*/ 283065 h 762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738259" h="762037">
                <a:moveTo>
                  <a:pt x="0" y="98007"/>
                </a:moveTo>
                <a:cubicBezTo>
                  <a:pt x="65314" y="61721"/>
                  <a:pt x="148771" y="52651"/>
                  <a:pt x="239485" y="54465"/>
                </a:cubicBezTo>
                <a:cubicBezTo>
                  <a:pt x="330199" y="56279"/>
                  <a:pt x="440871" y="103451"/>
                  <a:pt x="544285" y="108894"/>
                </a:cubicBezTo>
                <a:cubicBezTo>
                  <a:pt x="647699" y="114337"/>
                  <a:pt x="747485" y="105265"/>
                  <a:pt x="859971" y="87122"/>
                </a:cubicBezTo>
                <a:cubicBezTo>
                  <a:pt x="972457" y="68979"/>
                  <a:pt x="1113971" y="1851"/>
                  <a:pt x="1219199" y="37"/>
                </a:cubicBezTo>
                <a:cubicBezTo>
                  <a:pt x="1324428" y="-1777"/>
                  <a:pt x="1405810" y="63537"/>
                  <a:pt x="1491342" y="76237"/>
                </a:cubicBezTo>
                <a:cubicBezTo>
                  <a:pt x="1576874" y="88937"/>
                  <a:pt x="1705696" y="42685"/>
                  <a:pt x="1732394" y="76236"/>
                </a:cubicBezTo>
                <a:cubicBezTo>
                  <a:pt x="1759092" y="109787"/>
                  <a:pt x="1688075" y="219488"/>
                  <a:pt x="1651528" y="277545"/>
                </a:cubicBezTo>
                <a:cubicBezTo>
                  <a:pt x="1614981" y="335602"/>
                  <a:pt x="1567026" y="369231"/>
                  <a:pt x="1513114" y="424580"/>
                </a:cubicBezTo>
                <a:cubicBezTo>
                  <a:pt x="1459202" y="479929"/>
                  <a:pt x="1398814" y="560651"/>
                  <a:pt x="1328057" y="609637"/>
                </a:cubicBezTo>
                <a:cubicBezTo>
                  <a:pt x="1257300" y="658623"/>
                  <a:pt x="1168400" y="693094"/>
                  <a:pt x="1088571" y="718494"/>
                </a:cubicBezTo>
                <a:cubicBezTo>
                  <a:pt x="1008742" y="743894"/>
                  <a:pt x="937985" y="762037"/>
                  <a:pt x="849085" y="762037"/>
                </a:cubicBezTo>
                <a:cubicBezTo>
                  <a:pt x="760185" y="762037"/>
                  <a:pt x="634999" y="743894"/>
                  <a:pt x="555170" y="718494"/>
                </a:cubicBezTo>
                <a:cubicBezTo>
                  <a:pt x="475342" y="693094"/>
                  <a:pt x="422728" y="645922"/>
                  <a:pt x="370114" y="609636"/>
                </a:cubicBezTo>
                <a:cubicBezTo>
                  <a:pt x="317500" y="573350"/>
                  <a:pt x="288470" y="555207"/>
                  <a:pt x="239484" y="500779"/>
                </a:cubicBezTo>
                <a:cubicBezTo>
                  <a:pt x="190498" y="446351"/>
                  <a:pt x="108857" y="332958"/>
                  <a:pt x="76200" y="283065"/>
                </a:cubicBezTo>
              </a:path>
            </a:pathLst>
          </a:custGeom>
          <a:gradFill flip="none" rotWithShape="1">
            <a:gsLst>
              <a:gs pos="0">
                <a:srgbClr val="00B0F0">
                  <a:shade val="30000"/>
                  <a:satMod val="115000"/>
                </a:srgbClr>
              </a:gs>
              <a:gs pos="50000">
                <a:srgbClr val="00B0F0">
                  <a:shade val="67500"/>
                  <a:satMod val="115000"/>
                </a:srgbClr>
              </a:gs>
              <a:gs pos="100000">
                <a:srgbClr val="00B0F0">
                  <a:shade val="100000"/>
                  <a:satMod val="115000"/>
                </a:srgbClr>
              </a:gs>
            </a:gsLst>
            <a:lin ang="162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3" name="Freeform 32"/>
          <p:cNvSpPr/>
          <p:nvPr/>
        </p:nvSpPr>
        <p:spPr>
          <a:xfrm>
            <a:off x="6239574" y="4515514"/>
            <a:ext cx="935362" cy="383875"/>
          </a:xfrm>
          <a:custGeom>
            <a:avLst/>
            <a:gdLst>
              <a:gd name="connsiteX0" fmla="*/ 0 w 1678283"/>
              <a:gd name="connsiteY0" fmla="*/ 130665 h 763262"/>
              <a:gd name="connsiteX1" fmla="*/ 217714 w 1678283"/>
              <a:gd name="connsiteY1" fmla="*/ 54465 h 763262"/>
              <a:gd name="connsiteX2" fmla="*/ 522514 w 1678283"/>
              <a:gd name="connsiteY2" fmla="*/ 108894 h 763262"/>
              <a:gd name="connsiteX3" fmla="*/ 838200 w 1678283"/>
              <a:gd name="connsiteY3" fmla="*/ 87122 h 763262"/>
              <a:gd name="connsiteX4" fmla="*/ 1197428 w 1678283"/>
              <a:gd name="connsiteY4" fmla="*/ 37 h 763262"/>
              <a:gd name="connsiteX5" fmla="*/ 1469571 w 1678283"/>
              <a:gd name="connsiteY5" fmla="*/ 76237 h 763262"/>
              <a:gd name="connsiteX6" fmla="*/ 1676400 w 1678283"/>
              <a:gd name="connsiteY6" fmla="*/ 76237 h 763262"/>
              <a:gd name="connsiteX7" fmla="*/ 1567543 w 1678283"/>
              <a:gd name="connsiteY7" fmla="*/ 272180 h 763262"/>
              <a:gd name="connsiteX8" fmla="*/ 1491343 w 1678283"/>
              <a:gd name="connsiteY8" fmla="*/ 424580 h 763262"/>
              <a:gd name="connsiteX9" fmla="*/ 1251857 w 1678283"/>
              <a:gd name="connsiteY9" fmla="*/ 631408 h 763262"/>
              <a:gd name="connsiteX10" fmla="*/ 1066800 w 1678283"/>
              <a:gd name="connsiteY10" fmla="*/ 718494 h 763262"/>
              <a:gd name="connsiteX11" fmla="*/ 827314 w 1678283"/>
              <a:gd name="connsiteY11" fmla="*/ 762037 h 763262"/>
              <a:gd name="connsiteX12" fmla="*/ 544285 w 1678283"/>
              <a:gd name="connsiteY12" fmla="*/ 740265 h 763262"/>
              <a:gd name="connsiteX13" fmla="*/ 326571 w 1678283"/>
              <a:gd name="connsiteY13" fmla="*/ 631408 h 763262"/>
              <a:gd name="connsiteX14" fmla="*/ 174171 w 1678283"/>
              <a:gd name="connsiteY14" fmla="*/ 468122 h 763262"/>
              <a:gd name="connsiteX15" fmla="*/ 65314 w 1678283"/>
              <a:gd name="connsiteY15" fmla="*/ 315722 h 763262"/>
              <a:gd name="connsiteX0" fmla="*/ 0 w 1678283"/>
              <a:gd name="connsiteY0" fmla="*/ 130665 h 763262"/>
              <a:gd name="connsiteX1" fmla="*/ 217714 w 1678283"/>
              <a:gd name="connsiteY1" fmla="*/ 54465 h 763262"/>
              <a:gd name="connsiteX2" fmla="*/ 522514 w 1678283"/>
              <a:gd name="connsiteY2" fmla="*/ 108894 h 763262"/>
              <a:gd name="connsiteX3" fmla="*/ 838200 w 1678283"/>
              <a:gd name="connsiteY3" fmla="*/ 87122 h 763262"/>
              <a:gd name="connsiteX4" fmla="*/ 1197428 w 1678283"/>
              <a:gd name="connsiteY4" fmla="*/ 37 h 763262"/>
              <a:gd name="connsiteX5" fmla="*/ 1469571 w 1678283"/>
              <a:gd name="connsiteY5" fmla="*/ 76237 h 763262"/>
              <a:gd name="connsiteX6" fmla="*/ 1676400 w 1678283"/>
              <a:gd name="connsiteY6" fmla="*/ 76237 h 763262"/>
              <a:gd name="connsiteX7" fmla="*/ 1567543 w 1678283"/>
              <a:gd name="connsiteY7" fmla="*/ 293951 h 763262"/>
              <a:gd name="connsiteX8" fmla="*/ 1491343 w 1678283"/>
              <a:gd name="connsiteY8" fmla="*/ 424580 h 763262"/>
              <a:gd name="connsiteX9" fmla="*/ 1251857 w 1678283"/>
              <a:gd name="connsiteY9" fmla="*/ 631408 h 763262"/>
              <a:gd name="connsiteX10" fmla="*/ 1066800 w 1678283"/>
              <a:gd name="connsiteY10" fmla="*/ 718494 h 763262"/>
              <a:gd name="connsiteX11" fmla="*/ 827314 w 1678283"/>
              <a:gd name="connsiteY11" fmla="*/ 762037 h 763262"/>
              <a:gd name="connsiteX12" fmla="*/ 544285 w 1678283"/>
              <a:gd name="connsiteY12" fmla="*/ 740265 h 763262"/>
              <a:gd name="connsiteX13" fmla="*/ 326571 w 1678283"/>
              <a:gd name="connsiteY13" fmla="*/ 631408 h 763262"/>
              <a:gd name="connsiteX14" fmla="*/ 174171 w 1678283"/>
              <a:gd name="connsiteY14" fmla="*/ 468122 h 763262"/>
              <a:gd name="connsiteX15" fmla="*/ 65314 w 1678283"/>
              <a:gd name="connsiteY15" fmla="*/ 315722 h 763262"/>
              <a:gd name="connsiteX0" fmla="*/ 0 w 1635710"/>
              <a:gd name="connsiteY0" fmla="*/ 130665 h 763262"/>
              <a:gd name="connsiteX1" fmla="*/ 217714 w 1635710"/>
              <a:gd name="connsiteY1" fmla="*/ 54465 h 763262"/>
              <a:gd name="connsiteX2" fmla="*/ 522514 w 1635710"/>
              <a:gd name="connsiteY2" fmla="*/ 108894 h 763262"/>
              <a:gd name="connsiteX3" fmla="*/ 838200 w 1635710"/>
              <a:gd name="connsiteY3" fmla="*/ 87122 h 763262"/>
              <a:gd name="connsiteX4" fmla="*/ 1197428 w 1635710"/>
              <a:gd name="connsiteY4" fmla="*/ 37 h 763262"/>
              <a:gd name="connsiteX5" fmla="*/ 1469571 w 1635710"/>
              <a:gd name="connsiteY5" fmla="*/ 76237 h 763262"/>
              <a:gd name="connsiteX6" fmla="*/ 1632857 w 1635710"/>
              <a:gd name="connsiteY6" fmla="*/ 76237 h 763262"/>
              <a:gd name="connsiteX7" fmla="*/ 1567543 w 1635710"/>
              <a:gd name="connsiteY7" fmla="*/ 293951 h 763262"/>
              <a:gd name="connsiteX8" fmla="*/ 1491343 w 1635710"/>
              <a:gd name="connsiteY8" fmla="*/ 424580 h 763262"/>
              <a:gd name="connsiteX9" fmla="*/ 1251857 w 1635710"/>
              <a:gd name="connsiteY9" fmla="*/ 631408 h 763262"/>
              <a:gd name="connsiteX10" fmla="*/ 1066800 w 1635710"/>
              <a:gd name="connsiteY10" fmla="*/ 718494 h 763262"/>
              <a:gd name="connsiteX11" fmla="*/ 827314 w 1635710"/>
              <a:gd name="connsiteY11" fmla="*/ 762037 h 763262"/>
              <a:gd name="connsiteX12" fmla="*/ 544285 w 1635710"/>
              <a:gd name="connsiteY12" fmla="*/ 740265 h 763262"/>
              <a:gd name="connsiteX13" fmla="*/ 326571 w 1635710"/>
              <a:gd name="connsiteY13" fmla="*/ 631408 h 763262"/>
              <a:gd name="connsiteX14" fmla="*/ 174171 w 1635710"/>
              <a:gd name="connsiteY14" fmla="*/ 468122 h 763262"/>
              <a:gd name="connsiteX15" fmla="*/ 65314 w 1635710"/>
              <a:gd name="connsiteY15" fmla="*/ 315722 h 763262"/>
              <a:gd name="connsiteX0" fmla="*/ 0 w 1635710"/>
              <a:gd name="connsiteY0" fmla="*/ 130665 h 763262"/>
              <a:gd name="connsiteX1" fmla="*/ 217714 w 1635710"/>
              <a:gd name="connsiteY1" fmla="*/ 54465 h 763262"/>
              <a:gd name="connsiteX2" fmla="*/ 522514 w 1635710"/>
              <a:gd name="connsiteY2" fmla="*/ 108894 h 763262"/>
              <a:gd name="connsiteX3" fmla="*/ 838200 w 1635710"/>
              <a:gd name="connsiteY3" fmla="*/ 87122 h 763262"/>
              <a:gd name="connsiteX4" fmla="*/ 1197428 w 1635710"/>
              <a:gd name="connsiteY4" fmla="*/ 37 h 763262"/>
              <a:gd name="connsiteX5" fmla="*/ 1469571 w 1635710"/>
              <a:gd name="connsiteY5" fmla="*/ 76237 h 763262"/>
              <a:gd name="connsiteX6" fmla="*/ 1632857 w 1635710"/>
              <a:gd name="connsiteY6" fmla="*/ 76237 h 763262"/>
              <a:gd name="connsiteX7" fmla="*/ 1567543 w 1635710"/>
              <a:gd name="connsiteY7" fmla="*/ 293951 h 763262"/>
              <a:gd name="connsiteX8" fmla="*/ 1491343 w 1635710"/>
              <a:gd name="connsiteY8" fmla="*/ 424580 h 763262"/>
              <a:gd name="connsiteX9" fmla="*/ 1338943 w 1635710"/>
              <a:gd name="connsiteY9" fmla="*/ 576980 h 763262"/>
              <a:gd name="connsiteX10" fmla="*/ 1066800 w 1635710"/>
              <a:gd name="connsiteY10" fmla="*/ 718494 h 763262"/>
              <a:gd name="connsiteX11" fmla="*/ 827314 w 1635710"/>
              <a:gd name="connsiteY11" fmla="*/ 762037 h 763262"/>
              <a:gd name="connsiteX12" fmla="*/ 544285 w 1635710"/>
              <a:gd name="connsiteY12" fmla="*/ 740265 h 763262"/>
              <a:gd name="connsiteX13" fmla="*/ 326571 w 1635710"/>
              <a:gd name="connsiteY13" fmla="*/ 631408 h 763262"/>
              <a:gd name="connsiteX14" fmla="*/ 174171 w 1635710"/>
              <a:gd name="connsiteY14" fmla="*/ 468122 h 763262"/>
              <a:gd name="connsiteX15" fmla="*/ 65314 w 1635710"/>
              <a:gd name="connsiteY15" fmla="*/ 315722 h 763262"/>
              <a:gd name="connsiteX0" fmla="*/ 0 w 1635710"/>
              <a:gd name="connsiteY0" fmla="*/ 130665 h 762208"/>
              <a:gd name="connsiteX1" fmla="*/ 217714 w 1635710"/>
              <a:gd name="connsiteY1" fmla="*/ 54465 h 762208"/>
              <a:gd name="connsiteX2" fmla="*/ 522514 w 1635710"/>
              <a:gd name="connsiteY2" fmla="*/ 108894 h 762208"/>
              <a:gd name="connsiteX3" fmla="*/ 838200 w 1635710"/>
              <a:gd name="connsiteY3" fmla="*/ 87122 h 762208"/>
              <a:gd name="connsiteX4" fmla="*/ 1197428 w 1635710"/>
              <a:gd name="connsiteY4" fmla="*/ 37 h 762208"/>
              <a:gd name="connsiteX5" fmla="*/ 1469571 w 1635710"/>
              <a:gd name="connsiteY5" fmla="*/ 76237 h 762208"/>
              <a:gd name="connsiteX6" fmla="*/ 1632857 w 1635710"/>
              <a:gd name="connsiteY6" fmla="*/ 76237 h 762208"/>
              <a:gd name="connsiteX7" fmla="*/ 1567543 w 1635710"/>
              <a:gd name="connsiteY7" fmla="*/ 293951 h 762208"/>
              <a:gd name="connsiteX8" fmla="*/ 1491343 w 1635710"/>
              <a:gd name="connsiteY8" fmla="*/ 424580 h 762208"/>
              <a:gd name="connsiteX9" fmla="*/ 1338943 w 1635710"/>
              <a:gd name="connsiteY9" fmla="*/ 576980 h 762208"/>
              <a:gd name="connsiteX10" fmla="*/ 1066800 w 1635710"/>
              <a:gd name="connsiteY10" fmla="*/ 718494 h 762208"/>
              <a:gd name="connsiteX11" fmla="*/ 827314 w 1635710"/>
              <a:gd name="connsiteY11" fmla="*/ 762037 h 762208"/>
              <a:gd name="connsiteX12" fmla="*/ 555171 w 1635710"/>
              <a:gd name="connsiteY12" fmla="*/ 729379 h 762208"/>
              <a:gd name="connsiteX13" fmla="*/ 326571 w 1635710"/>
              <a:gd name="connsiteY13" fmla="*/ 631408 h 762208"/>
              <a:gd name="connsiteX14" fmla="*/ 174171 w 1635710"/>
              <a:gd name="connsiteY14" fmla="*/ 468122 h 762208"/>
              <a:gd name="connsiteX15" fmla="*/ 65314 w 1635710"/>
              <a:gd name="connsiteY15" fmla="*/ 315722 h 762208"/>
              <a:gd name="connsiteX0" fmla="*/ 0 w 1635710"/>
              <a:gd name="connsiteY0" fmla="*/ 130665 h 762350"/>
              <a:gd name="connsiteX1" fmla="*/ 217714 w 1635710"/>
              <a:gd name="connsiteY1" fmla="*/ 54465 h 762350"/>
              <a:gd name="connsiteX2" fmla="*/ 522514 w 1635710"/>
              <a:gd name="connsiteY2" fmla="*/ 108894 h 762350"/>
              <a:gd name="connsiteX3" fmla="*/ 838200 w 1635710"/>
              <a:gd name="connsiteY3" fmla="*/ 87122 h 762350"/>
              <a:gd name="connsiteX4" fmla="*/ 1197428 w 1635710"/>
              <a:gd name="connsiteY4" fmla="*/ 37 h 762350"/>
              <a:gd name="connsiteX5" fmla="*/ 1469571 w 1635710"/>
              <a:gd name="connsiteY5" fmla="*/ 76237 h 762350"/>
              <a:gd name="connsiteX6" fmla="*/ 1632857 w 1635710"/>
              <a:gd name="connsiteY6" fmla="*/ 76237 h 762350"/>
              <a:gd name="connsiteX7" fmla="*/ 1567543 w 1635710"/>
              <a:gd name="connsiteY7" fmla="*/ 293951 h 762350"/>
              <a:gd name="connsiteX8" fmla="*/ 1491343 w 1635710"/>
              <a:gd name="connsiteY8" fmla="*/ 424580 h 762350"/>
              <a:gd name="connsiteX9" fmla="*/ 1338943 w 1635710"/>
              <a:gd name="connsiteY9" fmla="*/ 576980 h 762350"/>
              <a:gd name="connsiteX10" fmla="*/ 1066800 w 1635710"/>
              <a:gd name="connsiteY10" fmla="*/ 718494 h 762350"/>
              <a:gd name="connsiteX11" fmla="*/ 827314 w 1635710"/>
              <a:gd name="connsiteY11" fmla="*/ 762037 h 762350"/>
              <a:gd name="connsiteX12" fmla="*/ 555171 w 1635710"/>
              <a:gd name="connsiteY12" fmla="*/ 729379 h 762350"/>
              <a:gd name="connsiteX13" fmla="*/ 348343 w 1635710"/>
              <a:gd name="connsiteY13" fmla="*/ 587865 h 762350"/>
              <a:gd name="connsiteX14" fmla="*/ 174171 w 1635710"/>
              <a:gd name="connsiteY14" fmla="*/ 468122 h 762350"/>
              <a:gd name="connsiteX15" fmla="*/ 65314 w 1635710"/>
              <a:gd name="connsiteY15" fmla="*/ 315722 h 762350"/>
              <a:gd name="connsiteX0" fmla="*/ 0 w 1635710"/>
              <a:gd name="connsiteY0" fmla="*/ 130665 h 762350"/>
              <a:gd name="connsiteX1" fmla="*/ 217714 w 1635710"/>
              <a:gd name="connsiteY1" fmla="*/ 54465 h 762350"/>
              <a:gd name="connsiteX2" fmla="*/ 522514 w 1635710"/>
              <a:gd name="connsiteY2" fmla="*/ 108894 h 762350"/>
              <a:gd name="connsiteX3" fmla="*/ 838200 w 1635710"/>
              <a:gd name="connsiteY3" fmla="*/ 87122 h 762350"/>
              <a:gd name="connsiteX4" fmla="*/ 1197428 w 1635710"/>
              <a:gd name="connsiteY4" fmla="*/ 37 h 762350"/>
              <a:gd name="connsiteX5" fmla="*/ 1469571 w 1635710"/>
              <a:gd name="connsiteY5" fmla="*/ 76237 h 762350"/>
              <a:gd name="connsiteX6" fmla="*/ 1632857 w 1635710"/>
              <a:gd name="connsiteY6" fmla="*/ 76237 h 762350"/>
              <a:gd name="connsiteX7" fmla="*/ 1567543 w 1635710"/>
              <a:gd name="connsiteY7" fmla="*/ 293951 h 762350"/>
              <a:gd name="connsiteX8" fmla="*/ 1491343 w 1635710"/>
              <a:gd name="connsiteY8" fmla="*/ 424580 h 762350"/>
              <a:gd name="connsiteX9" fmla="*/ 1338943 w 1635710"/>
              <a:gd name="connsiteY9" fmla="*/ 576980 h 762350"/>
              <a:gd name="connsiteX10" fmla="*/ 1066800 w 1635710"/>
              <a:gd name="connsiteY10" fmla="*/ 718494 h 762350"/>
              <a:gd name="connsiteX11" fmla="*/ 827314 w 1635710"/>
              <a:gd name="connsiteY11" fmla="*/ 762037 h 762350"/>
              <a:gd name="connsiteX12" fmla="*/ 555171 w 1635710"/>
              <a:gd name="connsiteY12" fmla="*/ 729379 h 762350"/>
              <a:gd name="connsiteX13" fmla="*/ 348343 w 1635710"/>
              <a:gd name="connsiteY13" fmla="*/ 587865 h 762350"/>
              <a:gd name="connsiteX14" fmla="*/ 206828 w 1635710"/>
              <a:gd name="connsiteY14" fmla="*/ 446350 h 762350"/>
              <a:gd name="connsiteX15" fmla="*/ 65314 w 1635710"/>
              <a:gd name="connsiteY15" fmla="*/ 315722 h 762350"/>
              <a:gd name="connsiteX0" fmla="*/ 0 w 1635710"/>
              <a:gd name="connsiteY0" fmla="*/ 130665 h 762350"/>
              <a:gd name="connsiteX1" fmla="*/ 217714 w 1635710"/>
              <a:gd name="connsiteY1" fmla="*/ 54465 h 762350"/>
              <a:gd name="connsiteX2" fmla="*/ 522514 w 1635710"/>
              <a:gd name="connsiteY2" fmla="*/ 108894 h 762350"/>
              <a:gd name="connsiteX3" fmla="*/ 838200 w 1635710"/>
              <a:gd name="connsiteY3" fmla="*/ 87122 h 762350"/>
              <a:gd name="connsiteX4" fmla="*/ 1197428 w 1635710"/>
              <a:gd name="connsiteY4" fmla="*/ 37 h 762350"/>
              <a:gd name="connsiteX5" fmla="*/ 1469571 w 1635710"/>
              <a:gd name="connsiteY5" fmla="*/ 76237 h 762350"/>
              <a:gd name="connsiteX6" fmla="*/ 1632857 w 1635710"/>
              <a:gd name="connsiteY6" fmla="*/ 76237 h 762350"/>
              <a:gd name="connsiteX7" fmla="*/ 1567543 w 1635710"/>
              <a:gd name="connsiteY7" fmla="*/ 293951 h 762350"/>
              <a:gd name="connsiteX8" fmla="*/ 1491343 w 1635710"/>
              <a:gd name="connsiteY8" fmla="*/ 424580 h 762350"/>
              <a:gd name="connsiteX9" fmla="*/ 1338943 w 1635710"/>
              <a:gd name="connsiteY9" fmla="*/ 576980 h 762350"/>
              <a:gd name="connsiteX10" fmla="*/ 1066800 w 1635710"/>
              <a:gd name="connsiteY10" fmla="*/ 718494 h 762350"/>
              <a:gd name="connsiteX11" fmla="*/ 827314 w 1635710"/>
              <a:gd name="connsiteY11" fmla="*/ 762037 h 762350"/>
              <a:gd name="connsiteX12" fmla="*/ 555171 w 1635710"/>
              <a:gd name="connsiteY12" fmla="*/ 729379 h 762350"/>
              <a:gd name="connsiteX13" fmla="*/ 348343 w 1635710"/>
              <a:gd name="connsiteY13" fmla="*/ 587865 h 762350"/>
              <a:gd name="connsiteX14" fmla="*/ 206828 w 1635710"/>
              <a:gd name="connsiteY14" fmla="*/ 446350 h 762350"/>
              <a:gd name="connsiteX15" fmla="*/ 87086 w 1635710"/>
              <a:gd name="connsiteY15" fmla="*/ 304837 h 762350"/>
              <a:gd name="connsiteX0" fmla="*/ 0 w 1613939"/>
              <a:gd name="connsiteY0" fmla="*/ 119779 h 762350"/>
              <a:gd name="connsiteX1" fmla="*/ 195943 w 1613939"/>
              <a:gd name="connsiteY1" fmla="*/ 54465 h 762350"/>
              <a:gd name="connsiteX2" fmla="*/ 500743 w 1613939"/>
              <a:gd name="connsiteY2" fmla="*/ 108894 h 762350"/>
              <a:gd name="connsiteX3" fmla="*/ 816429 w 1613939"/>
              <a:gd name="connsiteY3" fmla="*/ 87122 h 762350"/>
              <a:gd name="connsiteX4" fmla="*/ 1175657 w 1613939"/>
              <a:gd name="connsiteY4" fmla="*/ 37 h 762350"/>
              <a:gd name="connsiteX5" fmla="*/ 1447800 w 1613939"/>
              <a:gd name="connsiteY5" fmla="*/ 76237 h 762350"/>
              <a:gd name="connsiteX6" fmla="*/ 1611086 w 1613939"/>
              <a:gd name="connsiteY6" fmla="*/ 76237 h 762350"/>
              <a:gd name="connsiteX7" fmla="*/ 1545772 w 1613939"/>
              <a:gd name="connsiteY7" fmla="*/ 293951 h 762350"/>
              <a:gd name="connsiteX8" fmla="*/ 1469572 w 1613939"/>
              <a:gd name="connsiteY8" fmla="*/ 424580 h 762350"/>
              <a:gd name="connsiteX9" fmla="*/ 1317172 w 1613939"/>
              <a:gd name="connsiteY9" fmla="*/ 576980 h 762350"/>
              <a:gd name="connsiteX10" fmla="*/ 1045029 w 1613939"/>
              <a:gd name="connsiteY10" fmla="*/ 718494 h 762350"/>
              <a:gd name="connsiteX11" fmla="*/ 805543 w 1613939"/>
              <a:gd name="connsiteY11" fmla="*/ 762037 h 762350"/>
              <a:gd name="connsiteX12" fmla="*/ 533400 w 1613939"/>
              <a:gd name="connsiteY12" fmla="*/ 729379 h 762350"/>
              <a:gd name="connsiteX13" fmla="*/ 326572 w 1613939"/>
              <a:gd name="connsiteY13" fmla="*/ 587865 h 762350"/>
              <a:gd name="connsiteX14" fmla="*/ 185057 w 1613939"/>
              <a:gd name="connsiteY14" fmla="*/ 446350 h 762350"/>
              <a:gd name="connsiteX15" fmla="*/ 65315 w 1613939"/>
              <a:gd name="connsiteY15" fmla="*/ 304837 h 762350"/>
              <a:gd name="connsiteX0" fmla="*/ 0 w 1613939"/>
              <a:gd name="connsiteY0" fmla="*/ 119779 h 762350"/>
              <a:gd name="connsiteX1" fmla="*/ 195943 w 1613939"/>
              <a:gd name="connsiteY1" fmla="*/ 54465 h 762350"/>
              <a:gd name="connsiteX2" fmla="*/ 500743 w 1613939"/>
              <a:gd name="connsiteY2" fmla="*/ 108894 h 762350"/>
              <a:gd name="connsiteX3" fmla="*/ 816429 w 1613939"/>
              <a:gd name="connsiteY3" fmla="*/ 87122 h 762350"/>
              <a:gd name="connsiteX4" fmla="*/ 1175657 w 1613939"/>
              <a:gd name="connsiteY4" fmla="*/ 37 h 762350"/>
              <a:gd name="connsiteX5" fmla="*/ 1447800 w 1613939"/>
              <a:gd name="connsiteY5" fmla="*/ 76237 h 762350"/>
              <a:gd name="connsiteX6" fmla="*/ 1611086 w 1613939"/>
              <a:gd name="connsiteY6" fmla="*/ 76237 h 762350"/>
              <a:gd name="connsiteX7" fmla="*/ 1545772 w 1613939"/>
              <a:gd name="connsiteY7" fmla="*/ 293951 h 762350"/>
              <a:gd name="connsiteX8" fmla="*/ 1469572 w 1613939"/>
              <a:gd name="connsiteY8" fmla="*/ 424580 h 762350"/>
              <a:gd name="connsiteX9" fmla="*/ 1317172 w 1613939"/>
              <a:gd name="connsiteY9" fmla="*/ 576980 h 762350"/>
              <a:gd name="connsiteX10" fmla="*/ 1045029 w 1613939"/>
              <a:gd name="connsiteY10" fmla="*/ 718494 h 762350"/>
              <a:gd name="connsiteX11" fmla="*/ 805543 w 1613939"/>
              <a:gd name="connsiteY11" fmla="*/ 762037 h 762350"/>
              <a:gd name="connsiteX12" fmla="*/ 533400 w 1613939"/>
              <a:gd name="connsiteY12" fmla="*/ 729379 h 762350"/>
              <a:gd name="connsiteX13" fmla="*/ 326572 w 1613939"/>
              <a:gd name="connsiteY13" fmla="*/ 587865 h 762350"/>
              <a:gd name="connsiteX14" fmla="*/ 152400 w 1613939"/>
              <a:gd name="connsiteY14" fmla="*/ 468122 h 762350"/>
              <a:gd name="connsiteX15" fmla="*/ 65315 w 1613939"/>
              <a:gd name="connsiteY15" fmla="*/ 304837 h 762350"/>
              <a:gd name="connsiteX0" fmla="*/ 0 w 1613939"/>
              <a:gd name="connsiteY0" fmla="*/ 119779 h 762260"/>
              <a:gd name="connsiteX1" fmla="*/ 195943 w 1613939"/>
              <a:gd name="connsiteY1" fmla="*/ 54465 h 762260"/>
              <a:gd name="connsiteX2" fmla="*/ 500743 w 1613939"/>
              <a:gd name="connsiteY2" fmla="*/ 108894 h 762260"/>
              <a:gd name="connsiteX3" fmla="*/ 816429 w 1613939"/>
              <a:gd name="connsiteY3" fmla="*/ 87122 h 762260"/>
              <a:gd name="connsiteX4" fmla="*/ 1175657 w 1613939"/>
              <a:gd name="connsiteY4" fmla="*/ 37 h 762260"/>
              <a:gd name="connsiteX5" fmla="*/ 1447800 w 1613939"/>
              <a:gd name="connsiteY5" fmla="*/ 76237 h 762260"/>
              <a:gd name="connsiteX6" fmla="*/ 1611086 w 1613939"/>
              <a:gd name="connsiteY6" fmla="*/ 76237 h 762260"/>
              <a:gd name="connsiteX7" fmla="*/ 1545772 w 1613939"/>
              <a:gd name="connsiteY7" fmla="*/ 293951 h 762260"/>
              <a:gd name="connsiteX8" fmla="*/ 1469572 w 1613939"/>
              <a:gd name="connsiteY8" fmla="*/ 424580 h 762260"/>
              <a:gd name="connsiteX9" fmla="*/ 1317172 w 1613939"/>
              <a:gd name="connsiteY9" fmla="*/ 576980 h 762260"/>
              <a:gd name="connsiteX10" fmla="*/ 1045029 w 1613939"/>
              <a:gd name="connsiteY10" fmla="*/ 718494 h 762260"/>
              <a:gd name="connsiteX11" fmla="*/ 805543 w 1613939"/>
              <a:gd name="connsiteY11" fmla="*/ 762037 h 762260"/>
              <a:gd name="connsiteX12" fmla="*/ 533400 w 1613939"/>
              <a:gd name="connsiteY12" fmla="*/ 729379 h 762260"/>
              <a:gd name="connsiteX13" fmla="*/ 326572 w 1613939"/>
              <a:gd name="connsiteY13" fmla="*/ 609636 h 762260"/>
              <a:gd name="connsiteX14" fmla="*/ 152400 w 1613939"/>
              <a:gd name="connsiteY14" fmla="*/ 468122 h 762260"/>
              <a:gd name="connsiteX15" fmla="*/ 65315 w 1613939"/>
              <a:gd name="connsiteY15" fmla="*/ 304837 h 762260"/>
              <a:gd name="connsiteX0" fmla="*/ 0 w 1613939"/>
              <a:gd name="connsiteY0" fmla="*/ 119779 h 762260"/>
              <a:gd name="connsiteX1" fmla="*/ 195943 w 1613939"/>
              <a:gd name="connsiteY1" fmla="*/ 54465 h 762260"/>
              <a:gd name="connsiteX2" fmla="*/ 500743 w 1613939"/>
              <a:gd name="connsiteY2" fmla="*/ 108894 h 762260"/>
              <a:gd name="connsiteX3" fmla="*/ 816429 w 1613939"/>
              <a:gd name="connsiteY3" fmla="*/ 87122 h 762260"/>
              <a:gd name="connsiteX4" fmla="*/ 1175657 w 1613939"/>
              <a:gd name="connsiteY4" fmla="*/ 37 h 762260"/>
              <a:gd name="connsiteX5" fmla="*/ 1447800 w 1613939"/>
              <a:gd name="connsiteY5" fmla="*/ 76237 h 762260"/>
              <a:gd name="connsiteX6" fmla="*/ 1611086 w 1613939"/>
              <a:gd name="connsiteY6" fmla="*/ 76237 h 762260"/>
              <a:gd name="connsiteX7" fmla="*/ 1545772 w 1613939"/>
              <a:gd name="connsiteY7" fmla="*/ 293951 h 762260"/>
              <a:gd name="connsiteX8" fmla="*/ 1469572 w 1613939"/>
              <a:gd name="connsiteY8" fmla="*/ 424580 h 762260"/>
              <a:gd name="connsiteX9" fmla="*/ 1317172 w 1613939"/>
              <a:gd name="connsiteY9" fmla="*/ 576980 h 762260"/>
              <a:gd name="connsiteX10" fmla="*/ 1045029 w 1613939"/>
              <a:gd name="connsiteY10" fmla="*/ 718494 h 762260"/>
              <a:gd name="connsiteX11" fmla="*/ 805543 w 1613939"/>
              <a:gd name="connsiteY11" fmla="*/ 762037 h 762260"/>
              <a:gd name="connsiteX12" fmla="*/ 533400 w 1613939"/>
              <a:gd name="connsiteY12" fmla="*/ 729379 h 762260"/>
              <a:gd name="connsiteX13" fmla="*/ 326572 w 1613939"/>
              <a:gd name="connsiteY13" fmla="*/ 609636 h 762260"/>
              <a:gd name="connsiteX14" fmla="*/ 152400 w 1613939"/>
              <a:gd name="connsiteY14" fmla="*/ 468122 h 762260"/>
              <a:gd name="connsiteX15" fmla="*/ 21772 w 1613939"/>
              <a:gd name="connsiteY15" fmla="*/ 315722 h 762260"/>
              <a:gd name="connsiteX0" fmla="*/ 0 w 1668367"/>
              <a:gd name="connsiteY0" fmla="*/ 108893 h 762260"/>
              <a:gd name="connsiteX1" fmla="*/ 250371 w 1668367"/>
              <a:gd name="connsiteY1" fmla="*/ 54465 h 762260"/>
              <a:gd name="connsiteX2" fmla="*/ 555171 w 1668367"/>
              <a:gd name="connsiteY2" fmla="*/ 108894 h 762260"/>
              <a:gd name="connsiteX3" fmla="*/ 870857 w 1668367"/>
              <a:gd name="connsiteY3" fmla="*/ 87122 h 762260"/>
              <a:gd name="connsiteX4" fmla="*/ 1230085 w 1668367"/>
              <a:gd name="connsiteY4" fmla="*/ 37 h 762260"/>
              <a:gd name="connsiteX5" fmla="*/ 1502228 w 1668367"/>
              <a:gd name="connsiteY5" fmla="*/ 76237 h 762260"/>
              <a:gd name="connsiteX6" fmla="*/ 1665514 w 1668367"/>
              <a:gd name="connsiteY6" fmla="*/ 76237 h 762260"/>
              <a:gd name="connsiteX7" fmla="*/ 1600200 w 1668367"/>
              <a:gd name="connsiteY7" fmla="*/ 293951 h 762260"/>
              <a:gd name="connsiteX8" fmla="*/ 1524000 w 1668367"/>
              <a:gd name="connsiteY8" fmla="*/ 424580 h 762260"/>
              <a:gd name="connsiteX9" fmla="*/ 1371600 w 1668367"/>
              <a:gd name="connsiteY9" fmla="*/ 576980 h 762260"/>
              <a:gd name="connsiteX10" fmla="*/ 1099457 w 1668367"/>
              <a:gd name="connsiteY10" fmla="*/ 718494 h 762260"/>
              <a:gd name="connsiteX11" fmla="*/ 859971 w 1668367"/>
              <a:gd name="connsiteY11" fmla="*/ 762037 h 762260"/>
              <a:gd name="connsiteX12" fmla="*/ 587828 w 1668367"/>
              <a:gd name="connsiteY12" fmla="*/ 729379 h 762260"/>
              <a:gd name="connsiteX13" fmla="*/ 381000 w 1668367"/>
              <a:gd name="connsiteY13" fmla="*/ 609636 h 762260"/>
              <a:gd name="connsiteX14" fmla="*/ 206828 w 1668367"/>
              <a:gd name="connsiteY14" fmla="*/ 468122 h 762260"/>
              <a:gd name="connsiteX15" fmla="*/ 76200 w 1668367"/>
              <a:gd name="connsiteY15" fmla="*/ 315722 h 762260"/>
              <a:gd name="connsiteX0" fmla="*/ 0 w 1603053"/>
              <a:gd name="connsiteY0" fmla="*/ 108893 h 762260"/>
              <a:gd name="connsiteX1" fmla="*/ 185057 w 1603053"/>
              <a:gd name="connsiteY1" fmla="*/ 54465 h 762260"/>
              <a:gd name="connsiteX2" fmla="*/ 489857 w 1603053"/>
              <a:gd name="connsiteY2" fmla="*/ 108894 h 762260"/>
              <a:gd name="connsiteX3" fmla="*/ 805543 w 1603053"/>
              <a:gd name="connsiteY3" fmla="*/ 87122 h 762260"/>
              <a:gd name="connsiteX4" fmla="*/ 1164771 w 1603053"/>
              <a:gd name="connsiteY4" fmla="*/ 37 h 762260"/>
              <a:gd name="connsiteX5" fmla="*/ 1436914 w 1603053"/>
              <a:gd name="connsiteY5" fmla="*/ 76237 h 762260"/>
              <a:gd name="connsiteX6" fmla="*/ 1600200 w 1603053"/>
              <a:gd name="connsiteY6" fmla="*/ 76237 h 762260"/>
              <a:gd name="connsiteX7" fmla="*/ 1534886 w 1603053"/>
              <a:gd name="connsiteY7" fmla="*/ 293951 h 762260"/>
              <a:gd name="connsiteX8" fmla="*/ 1458686 w 1603053"/>
              <a:gd name="connsiteY8" fmla="*/ 424580 h 762260"/>
              <a:gd name="connsiteX9" fmla="*/ 1306286 w 1603053"/>
              <a:gd name="connsiteY9" fmla="*/ 576980 h 762260"/>
              <a:gd name="connsiteX10" fmla="*/ 1034143 w 1603053"/>
              <a:gd name="connsiteY10" fmla="*/ 718494 h 762260"/>
              <a:gd name="connsiteX11" fmla="*/ 794657 w 1603053"/>
              <a:gd name="connsiteY11" fmla="*/ 762037 h 762260"/>
              <a:gd name="connsiteX12" fmla="*/ 522514 w 1603053"/>
              <a:gd name="connsiteY12" fmla="*/ 729379 h 762260"/>
              <a:gd name="connsiteX13" fmla="*/ 315686 w 1603053"/>
              <a:gd name="connsiteY13" fmla="*/ 609636 h 762260"/>
              <a:gd name="connsiteX14" fmla="*/ 141514 w 1603053"/>
              <a:gd name="connsiteY14" fmla="*/ 468122 h 762260"/>
              <a:gd name="connsiteX15" fmla="*/ 10886 w 1603053"/>
              <a:gd name="connsiteY15" fmla="*/ 315722 h 762260"/>
              <a:gd name="connsiteX0" fmla="*/ 0 w 1657481"/>
              <a:gd name="connsiteY0" fmla="*/ 98007 h 762260"/>
              <a:gd name="connsiteX1" fmla="*/ 239485 w 1657481"/>
              <a:gd name="connsiteY1" fmla="*/ 54465 h 762260"/>
              <a:gd name="connsiteX2" fmla="*/ 544285 w 1657481"/>
              <a:gd name="connsiteY2" fmla="*/ 108894 h 762260"/>
              <a:gd name="connsiteX3" fmla="*/ 859971 w 1657481"/>
              <a:gd name="connsiteY3" fmla="*/ 87122 h 762260"/>
              <a:gd name="connsiteX4" fmla="*/ 1219199 w 1657481"/>
              <a:gd name="connsiteY4" fmla="*/ 37 h 762260"/>
              <a:gd name="connsiteX5" fmla="*/ 1491342 w 1657481"/>
              <a:gd name="connsiteY5" fmla="*/ 76237 h 762260"/>
              <a:gd name="connsiteX6" fmla="*/ 1654628 w 1657481"/>
              <a:gd name="connsiteY6" fmla="*/ 76237 h 762260"/>
              <a:gd name="connsiteX7" fmla="*/ 1589314 w 1657481"/>
              <a:gd name="connsiteY7" fmla="*/ 293951 h 762260"/>
              <a:gd name="connsiteX8" fmla="*/ 1513114 w 1657481"/>
              <a:gd name="connsiteY8" fmla="*/ 424580 h 762260"/>
              <a:gd name="connsiteX9" fmla="*/ 1360714 w 1657481"/>
              <a:gd name="connsiteY9" fmla="*/ 576980 h 762260"/>
              <a:gd name="connsiteX10" fmla="*/ 1088571 w 1657481"/>
              <a:gd name="connsiteY10" fmla="*/ 718494 h 762260"/>
              <a:gd name="connsiteX11" fmla="*/ 849085 w 1657481"/>
              <a:gd name="connsiteY11" fmla="*/ 762037 h 762260"/>
              <a:gd name="connsiteX12" fmla="*/ 576942 w 1657481"/>
              <a:gd name="connsiteY12" fmla="*/ 729379 h 762260"/>
              <a:gd name="connsiteX13" fmla="*/ 370114 w 1657481"/>
              <a:gd name="connsiteY13" fmla="*/ 609636 h 762260"/>
              <a:gd name="connsiteX14" fmla="*/ 195942 w 1657481"/>
              <a:gd name="connsiteY14" fmla="*/ 468122 h 762260"/>
              <a:gd name="connsiteX15" fmla="*/ 65314 w 1657481"/>
              <a:gd name="connsiteY15" fmla="*/ 315722 h 762260"/>
              <a:gd name="connsiteX0" fmla="*/ 0 w 1657481"/>
              <a:gd name="connsiteY0" fmla="*/ 98007 h 762260"/>
              <a:gd name="connsiteX1" fmla="*/ 239485 w 1657481"/>
              <a:gd name="connsiteY1" fmla="*/ 54465 h 762260"/>
              <a:gd name="connsiteX2" fmla="*/ 544285 w 1657481"/>
              <a:gd name="connsiteY2" fmla="*/ 108894 h 762260"/>
              <a:gd name="connsiteX3" fmla="*/ 859971 w 1657481"/>
              <a:gd name="connsiteY3" fmla="*/ 87122 h 762260"/>
              <a:gd name="connsiteX4" fmla="*/ 1219199 w 1657481"/>
              <a:gd name="connsiteY4" fmla="*/ 37 h 762260"/>
              <a:gd name="connsiteX5" fmla="*/ 1491342 w 1657481"/>
              <a:gd name="connsiteY5" fmla="*/ 76237 h 762260"/>
              <a:gd name="connsiteX6" fmla="*/ 1654628 w 1657481"/>
              <a:gd name="connsiteY6" fmla="*/ 76237 h 762260"/>
              <a:gd name="connsiteX7" fmla="*/ 1589314 w 1657481"/>
              <a:gd name="connsiteY7" fmla="*/ 293951 h 762260"/>
              <a:gd name="connsiteX8" fmla="*/ 1513114 w 1657481"/>
              <a:gd name="connsiteY8" fmla="*/ 424580 h 762260"/>
              <a:gd name="connsiteX9" fmla="*/ 1360714 w 1657481"/>
              <a:gd name="connsiteY9" fmla="*/ 576980 h 762260"/>
              <a:gd name="connsiteX10" fmla="*/ 1088571 w 1657481"/>
              <a:gd name="connsiteY10" fmla="*/ 718494 h 762260"/>
              <a:gd name="connsiteX11" fmla="*/ 849085 w 1657481"/>
              <a:gd name="connsiteY11" fmla="*/ 762037 h 762260"/>
              <a:gd name="connsiteX12" fmla="*/ 576942 w 1657481"/>
              <a:gd name="connsiteY12" fmla="*/ 729379 h 762260"/>
              <a:gd name="connsiteX13" fmla="*/ 370114 w 1657481"/>
              <a:gd name="connsiteY13" fmla="*/ 609636 h 762260"/>
              <a:gd name="connsiteX14" fmla="*/ 195942 w 1657481"/>
              <a:gd name="connsiteY14" fmla="*/ 468122 h 762260"/>
              <a:gd name="connsiteX15" fmla="*/ 119743 w 1657481"/>
              <a:gd name="connsiteY15" fmla="*/ 315722 h 762260"/>
              <a:gd name="connsiteX0" fmla="*/ 0 w 1657481"/>
              <a:gd name="connsiteY0" fmla="*/ 98007 h 762260"/>
              <a:gd name="connsiteX1" fmla="*/ 239485 w 1657481"/>
              <a:gd name="connsiteY1" fmla="*/ 54465 h 762260"/>
              <a:gd name="connsiteX2" fmla="*/ 544285 w 1657481"/>
              <a:gd name="connsiteY2" fmla="*/ 108894 h 762260"/>
              <a:gd name="connsiteX3" fmla="*/ 859971 w 1657481"/>
              <a:gd name="connsiteY3" fmla="*/ 87122 h 762260"/>
              <a:gd name="connsiteX4" fmla="*/ 1219199 w 1657481"/>
              <a:gd name="connsiteY4" fmla="*/ 37 h 762260"/>
              <a:gd name="connsiteX5" fmla="*/ 1491342 w 1657481"/>
              <a:gd name="connsiteY5" fmla="*/ 76237 h 762260"/>
              <a:gd name="connsiteX6" fmla="*/ 1654628 w 1657481"/>
              <a:gd name="connsiteY6" fmla="*/ 76237 h 762260"/>
              <a:gd name="connsiteX7" fmla="*/ 1589314 w 1657481"/>
              <a:gd name="connsiteY7" fmla="*/ 293951 h 762260"/>
              <a:gd name="connsiteX8" fmla="*/ 1513114 w 1657481"/>
              <a:gd name="connsiteY8" fmla="*/ 424580 h 762260"/>
              <a:gd name="connsiteX9" fmla="*/ 1360714 w 1657481"/>
              <a:gd name="connsiteY9" fmla="*/ 576980 h 762260"/>
              <a:gd name="connsiteX10" fmla="*/ 1088571 w 1657481"/>
              <a:gd name="connsiteY10" fmla="*/ 718494 h 762260"/>
              <a:gd name="connsiteX11" fmla="*/ 849085 w 1657481"/>
              <a:gd name="connsiteY11" fmla="*/ 762037 h 762260"/>
              <a:gd name="connsiteX12" fmla="*/ 576942 w 1657481"/>
              <a:gd name="connsiteY12" fmla="*/ 729379 h 762260"/>
              <a:gd name="connsiteX13" fmla="*/ 370114 w 1657481"/>
              <a:gd name="connsiteY13" fmla="*/ 609636 h 762260"/>
              <a:gd name="connsiteX14" fmla="*/ 239484 w 1657481"/>
              <a:gd name="connsiteY14" fmla="*/ 468122 h 762260"/>
              <a:gd name="connsiteX15" fmla="*/ 119743 w 1657481"/>
              <a:gd name="connsiteY15" fmla="*/ 315722 h 762260"/>
              <a:gd name="connsiteX0" fmla="*/ 0 w 1657481"/>
              <a:gd name="connsiteY0" fmla="*/ 98007 h 762037"/>
              <a:gd name="connsiteX1" fmla="*/ 239485 w 1657481"/>
              <a:gd name="connsiteY1" fmla="*/ 54465 h 762037"/>
              <a:gd name="connsiteX2" fmla="*/ 544285 w 1657481"/>
              <a:gd name="connsiteY2" fmla="*/ 108894 h 762037"/>
              <a:gd name="connsiteX3" fmla="*/ 859971 w 1657481"/>
              <a:gd name="connsiteY3" fmla="*/ 87122 h 762037"/>
              <a:gd name="connsiteX4" fmla="*/ 1219199 w 1657481"/>
              <a:gd name="connsiteY4" fmla="*/ 37 h 762037"/>
              <a:gd name="connsiteX5" fmla="*/ 1491342 w 1657481"/>
              <a:gd name="connsiteY5" fmla="*/ 76237 h 762037"/>
              <a:gd name="connsiteX6" fmla="*/ 1654628 w 1657481"/>
              <a:gd name="connsiteY6" fmla="*/ 76237 h 762037"/>
              <a:gd name="connsiteX7" fmla="*/ 1589314 w 1657481"/>
              <a:gd name="connsiteY7" fmla="*/ 293951 h 762037"/>
              <a:gd name="connsiteX8" fmla="*/ 1513114 w 1657481"/>
              <a:gd name="connsiteY8" fmla="*/ 424580 h 762037"/>
              <a:gd name="connsiteX9" fmla="*/ 1360714 w 1657481"/>
              <a:gd name="connsiteY9" fmla="*/ 576980 h 762037"/>
              <a:gd name="connsiteX10" fmla="*/ 1088571 w 1657481"/>
              <a:gd name="connsiteY10" fmla="*/ 718494 h 762037"/>
              <a:gd name="connsiteX11" fmla="*/ 849085 w 1657481"/>
              <a:gd name="connsiteY11" fmla="*/ 762037 h 762037"/>
              <a:gd name="connsiteX12" fmla="*/ 555170 w 1657481"/>
              <a:gd name="connsiteY12" fmla="*/ 718494 h 762037"/>
              <a:gd name="connsiteX13" fmla="*/ 370114 w 1657481"/>
              <a:gd name="connsiteY13" fmla="*/ 609636 h 762037"/>
              <a:gd name="connsiteX14" fmla="*/ 239484 w 1657481"/>
              <a:gd name="connsiteY14" fmla="*/ 468122 h 762037"/>
              <a:gd name="connsiteX15" fmla="*/ 119743 w 1657481"/>
              <a:gd name="connsiteY15" fmla="*/ 315722 h 762037"/>
              <a:gd name="connsiteX0" fmla="*/ 0 w 1657481"/>
              <a:gd name="connsiteY0" fmla="*/ 98007 h 762037"/>
              <a:gd name="connsiteX1" fmla="*/ 239485 w 1657481"/>
              <a:gd name="connsiteY1" fmla="*/ 54465 h 762037"/>
              <a:gd name="connsiteX2" fmla="*/ 544285 w 1657481"/>
              <a:gd name="connsiteY2" fmla="*/ 108894 h 762037"/>
              <a:gd name="connsiteX3" fmla="*/ 859971 w 1657481"/>
              <a:gd name="connsiteY3" fmla="*/ 87122 h 762037"/>
              <a:gd name="connsiteX4" fmla="*/ 1219199 w 1657481"/>
              <a:gd name="connsiteY4" fmla="*/ 37 h 762037"/>
              <a:gd name="connsiteX5" fmla="*/ 1491342 w 1657481"/>
              <a:gd name="connsiteY5" fmla="*/ 76237 h 762037"/>
              <a:gd name="connsiteX6" fmla="*/ 1654628 w 1657481"/>
              <a:gd name="connsiteY6" fmla="*/ 76237 h 762037"/>
              <a:gd name="connsiteX7" fmla="*/ 1589314 w 1657481"/>
              <a:gd name="connsiteY7" fmla="*/ 293951 h 762037"/>
              <a:gd name="connsiteX8" fmla="*/ 1513114 w 1657481"/>
              <a:gd name="connsiteY8" fmla="*/ 424580 h 762037"/>
              <a:gd name="connsiteX9" fmla="*/ 1328057 w 1657481"/>
              <a:gd name="connsiteY9" fmla="*/ 609637 h 762037"/>
              <a:gd name="connsiteX10" fmla="*/ 1088571 w 1657481"/>
              <a:gd name="connsiteY10" fmla="*/ 718494 h 762037"/>
              <a:gd name="connsiteX11" fmla="*/ 849085 w 1657481"/>
              <a:gd name="connsiteY11" fmla="*/ 762037 h 762037"/>
              <a:gd name="connsiteX12" fmla="*/ 555170 w 1657481"/>
              <a:gd name="connsiteY12" fmla="*/ 718494 h 762037"/>
              <a:gd name="connsiteX13" fmla="*/ 370114 w 1657481"/>
              <a:gd name="connsiteY13" fmla="*/ 609636 h 762037"/>
              <a:gd name="connsiteX14" fmla="*/ 239484 w 1657481"/>
              <a:gd name="connsiteY14" fmla="*/ 468122 h 762037"/>
              <a:gd name="connsiteX15" fmla="*/ 119743 w 1657481"/>
              <a:gd name="connsiteY15" fmla="*/ 315722 h 762037"/>
              <a:gd name="connsiteX0" fmla="*/ 0 w 1657481"/>
              <a:gd name="connsiteY0" fmla="*/ 98007 h 762037"/>
              <a:gd name="connsiteX1" fmla="*/ 239485 w 1657481"/>
              <a:gd name="connsiteY1" fmla="*/ 54465 h 762037"/>
              <a:gd name="connsiteX2" fmla="*/ 544285 w 1657481"/>
              <a:gd name="connsiteY2" fmla="*/ 108894 h 762037"/>
              <a:gd name="connsiteX3" fmla="*/ 859971 w 1657481"/>
              <a:gd name="connsiteY3" fmla="*/ 87122 h 762037"/>
              <a:gd name="connsiteX4" fmla="*/ 1219199 w 1657481"/>
              <a:gd name="connsiteY4" fmla="*/ 37 h 762037"/>
              <a:gd name="connsiteX5" fmla="*/ 1491342 w 1657481"/>
              <a:gd name="connsiteY5" fmla="*/ 76237 h 762037"/>
              <a:gd name="connsiteX6" fmla="*/ 1654628 w 1657481"/>
              <a:gd name="connsiteY6" fmla="*/ 76237 h 762037"/>
              <a:gd name="connsiteX7" fmla="*/ 1589314 w 1657481"/>
              <a:gd name="connsiteY7" fmla="*/ 293951 h 762037"/>
              <a:gd name="connsiteX8" fmla="*/ 1513114 w 1657481"/>
              <a:gd name="connsiteY8" fmla="*/ 424580 h 762037"/>
              <a:gd name="connsiteX9" fmla="*/ 1328057 w 1657481"/>
              <a:gd name="connsiteY9" fmla="*/ 609637 h 762037"/>
              <a:gd name="connsiteX10" fmla="*/ 1088571 w 1657481"/>
              <a:gd name="connsiteY10" fmla="*/ 718494 h 762037"/>
              <a:gd name="connsiteX11" fmla="*/ 849085 w 1657481"/>
              <a:gd name="connsiteY11" fmla="*/ 762037 h 762037"/>
              <a:gd name="connsiteX12" fmla="*/ 555170 w 1657481"/>
              <a:gd name="connsiteY12" fmla="*/ 718494 h 762037"/>
              <a:gd name="connsiteX13" fmla="*/ 370114 w 1657481"/>
              <a:gd name="connsiteY13" fmla="*/ 609636 h 762037"/>
              <a:gd name="connsiteX14" fmla="*/ 239484 w 1657481"/>
              <a:gd name="connsiteY14" fmla="*/ 468122 h 762037"/>
              <a:gd name="connsiteX15" fmla="*/ 76200 w 1657481"/>
              <a:gd name="connsiteY15" fmla="*/ 283065 h 762037"/>
              <a:gd name="connsiteX0" fmla="*/ 0 w 1657481"/>
              <a:gd name="connsiteY0" fmla="*/ 98007 h 762037"/>
              <a:gd name="connsiteX1" fmla="*/ 239485 w 1657481"/>
              <a:gd name="connsiteY1" fmla="*/ 54465 h 762037"/>
              <a:gd name="connsiteX2" fmla="*/ 544285 w 1657481"/>
              <a:gd name="connsiteY2" fmla="*/ 108894 h 762037"/>
              <a:gd name="connsiteX3" fmla="*/ 859971 w 1657481"/>
              <a:gd name="connsiteY3" fmla="*/ 87122 h 762037"/>
              <a:gd name="connsiteX4" fmla="*/ 1219199 w 1657481"/>
              <a:gd name="connsiteY4" fmla="*/ 37 h 762037"/>
              <a:gd name="connsiteX5" fmla="*/ 1491342 w 1657481"/>
              <a:gd name="connsiteY5" fmla="*/ 76237 h 762037"/>
              <a:gd name="connsiteX6" fmla="*/ 1654628 w 1657481"/>
              <a:gd name="connsiteY6" fmla="*/ 76237 h 762037"/>
              <a:gd name="connsiteX7" fmla="*/ 1589314 w 1657481"/>
              <a:gd name="connsiteY7" fmla="*/ 293951 h 762037"/>
              <a:gd name="connsiteX8" fmla="*/ 1513114 w 1657481"/>
              <a:gd name="connsiteY8" fmla="*/ 424580 h 762037"/>
              <a:gd name="connsiteX9" fmla="*/ 1328057 w 1657481"/>
              <a:gd name="connsiteY9" fmla="*/ 609637 h 762037"/>
              <a:gd name="connsiteX10" fmla="*/ 1088571 w 1657481"/>
              <a:gd name="connsiteY10" fmla="*/ 718494 h 762037"/>
              <a:gd name="connsiteX11" fmla="*/ 849085 w 1657481"/>
              <a:gd name="connsiteY11" fmla="*/ 762037 h 762037"/>
              <a:gd name="connsiteX12" fmla="*/ 555170 w 1657481"/>
              <a:gd name="connsiteY12" fmla="*/ 718494 h 762037"/>
              <a:gd name="connsiteX13" fmla="*/ 370114 w 1657481"/>
              <a:gd name="connsiteY13" fmla="*/ 609636 h 762037"/>
              <a:gd name="connsiteX14" fmla="*/ 239484 w 1657481"/>
              <a:gd name="connsiteY14" fmla="*/ 500779 h 762037"/>
              <a:gd name="connsiteX15" fmla="*/ 76200 w 1657481"/>
              <a:gd name="connsiteY15" fmla="*/ 283065 h 762037"/>
              <a:gd name="connsiteX0" fmla="*/ 0 w 1733880"/>
              <a:gd name="connsiteY0" fmla="*/ 98007 h 762037"/>
              <a:gd name="connsiteX1" fmla="*/ 239485 w 1733880"/>
              <a:gd name="connsiteY1" fmla="*/ 54465 h 762037"/>
              <a:gd name="connsiteX2" fmla="*/ 544285 w 1733880"/>
              <a:gd name="connsiteY2" fmla="*/ 108894 h 762037"/>
              <a:gd name="connsiteX3" fmla="*/ 859971 w 1733880"/>
              <a:gd name="connsiteY3" fmla="*/ 87122 h 762037"/>
              <a:gd name="connsiteX4" fmla="*/ 1219199 w 1733880"/>
              <a:gd name="connsiteY4" fmla="*/ 37 h 762037"/>
              <a:gd name="connsiteX5" fmla="*/ 1491342 w 1733880"/>
              <a:gd name="connsiteY5" fmla="*/ 76237 h 762037"/>
              <a:gd name="connsiteX6" fmla="*/ 1732394 w 1733880"/>
              <a:gd name="connsiteY6" fmla="*/ 76236 h 762037"/>
              <a:gd name="connsiteX7" fmla="*/ 1589314 w 1733880"/>
              <a:gd name="connsiteY7" fmla="*/ 293951 h 762037"/>
              <a:gd name="connsiteX8" fmla="*/ 1513114 w 1733880"/>
              <a:gd name="connsiteY8" fmla="*/ 424580 h 762037"/>
              <a:gd name="connsiteX9" fmla="*/ 1328057 w 1733880"/>
              <a:gd name="connsiteY9" fmla="*/ 609637 h 762037"/>
              <a:gd name="connsiteX10" fmla="*/ 1088571 w 1733880"/>
              <a:gd name="connsiteY10" fmla="*/ 718494 h 762037"/>
              <a:gd name="connsiteX11" fmla="*/ 849085 w 1733880"/>
              <a:gd name="connsiteY11" fmla="*/ 762037 h 762037"/>
              <a:gd name="connsiteX12" fmla="*/ 555170 w 1733880"/>
              <a:gd name="connsiteY12" fmla="*/ 718494 h 762037"/>
              <a:gd name="connsiteX13" fmla="*/ 370114 w 1733880"/>
              <a:gd name="connsiteY13" fmla="*/ 609636 h 762037"/>
              <a:gd name="connsiteX14" fmla="*/ 239484 w 1733880"/>
              <a:gd name="connsiteY14" fmla="*/ 500779 h 762037"/>
              <a:gd name="connsiteX15" fmla="*/ 76200 w 1733880"/>
              <a:gd name="connsiteY15" fmla="*/ 283065 h 762037"/>
              <a:gd name="connsiteX0" fmla="*/ 0 w 1738259"/>
              <a:gd name="connsiteY0" fmla="*/ 98007 h 762037"/>
              <a:gd name="connsiteX1" fmla="*/ 239485 w 1738259"/>
              <a:gd name="connsiteY1" fmla="*/ 54465 h 762037"/>
              <a:gd name="connsiteX2" fmla="*/ 544285 w 1738259"/>
              <a:gd name="connsiteY2" fmla="*/ 108894 h 762037"/>
              <a:gd name="connsiteX3" fmla="*/ 859971 w 1738259"/>
              <a:gd name="connsiteY3" fmla="*/ 87122 h 762037"/>
              <a:gd name="connsiteX4" fmla="*/ 1219199 w 1738259"/>
              <a:gd name="connsiteY4" fmla="*/ 37 h 762037"/>
              <a:gd name="connsiteX5" fmla="*/ 1491342 w 1738259"/>
              <a:gd name="connsiteY5" fmla="*/ 76237 h 762037"/>
              <a:gd name="connsiteX6" fmla="*/ 1732394 w 1738259"/>
              <a:gd name="connsiteY6" fmla="*/ 76236 h 762037"/>
              <a:gd name="connsiteX7" fmla="*/ 1651528 w 1738259"/>
              <a:gd name="connsiteY7" fmla="*/ 277545 h 762037"/>
              <a:gd name="connsiteX8" fmla="*/ 1513114 w 1738259"/>
              <a:gd name="connsiteY8" fmla="*/ 424580 h 762037"/>
              <a:gd name="connsiteX9" fmla="*/ 1328057 w 1738259"/>
              <a:gd name="connsiteY9" fmla="*/ 609637 h 762037"/>
              <a:gd name="connsiteX10" fmla="*/ 1088571 w 1738259"/>
              <a:gd name="connsiteY10" fmla="*/ 718494 h 762037"/>
              <a:gd name="connsiteX11" fmla="*/ 849085 w 1738259"/>
              <a:gd name="connsiteY11" fmla="*/ 762037 h 762037"/>
              <a:gd name="connsiteX12" fmla="*/ 555170 w 1738259"/>
              <a:gd name="connsiteY12" fmla="*/ 718494 h 762037"/>
              <a:gd name="connsiteX13" fmla="*/ 370114 w 1738259"/>
              <a:gd name="connsiteY13" fmla="*/ 609636 h 762037"/>
              <a:gd name="connsiteX14" fmla="*/ 239484 w 1738259"/>
              <a:gd name="connsiteY14" fmla="*/ 500779 h 762037"/>
              <a:gd name="connsiteX15" fmla="*/ 76200 w 1738259"/>
              <a:gd name="connsiteY15" fmla="*/ 283065 h 762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738259" h="762037">
                <a:moveTo>
                  <a:pt x="0" y="98007"/>
                </a:moveTo>
                <a:cubicBezTo>
                  <a:pt x="65314" y="61721"/>
                  <a:pt x="148771" y="52651"/>
                  <a:pt x="239485" y="54465"/>
                </a:cubicBezTo>
                <a:cubicBezTo>
                  <a:pt x="330199" y="56279"/>
                  <a:pt x="440871" y="103451"/>
                  <a:pt x="544285" y="108894"/>
                </a:cubicBezTo>
                <a:cubicBezTo>
                  <a:pt x="647699" y="114337"/>
                  <a:pt x="747485" y="105265"/>
                  <a:pt x="859971" y="87122"/>
                </a:cubicBezTo>
                <a:cubicBezTo>
                  <a:pt x="972457" y="68979"/>
                  <a:pt x="1113971" y="1851"/>
                  <a:pt x="1219199" y="37"/>
                </a:cubicBezTo>
                <a:cubicBezTo>
                  <a:pt x="1324428" y="-1777"/>
                  <a:pt x="1405810" y="63537"/>
                  <a:pt x="1491342" y="76237"/>
                </a:cubicBezTo>
                <a:cubicBezTo>
                  <a:pt x="1576874" y="88937"/>
                  <a:pt x="1705696" y="42685"/>
                  <a:pt x="1732394" y="76236"/>
                </a:cubicBezTo>
                <a:cubicBezTo>
                  <a:pt x="1759092" y="109787"/>
                  <a:pt x="1688075" y="219488"/>
                  <a:pt x="1651528" y="277545"/>
                </a:cubicBezTo>
                <a:cubicBezTo>
                  <a:pt x="1614981" y="335602"/>
                  <a:pt x="1567026" y="369231"/>
                  <a:pt x="1513114" y="424580"/>
                </a:cubicBezTo>
                <a:cubicBezTo>
                  <a:pt x="1459202" y="479929"/>
                  <a:pt x="1398814" y="560651"/>
                  <a:pt x="1328057" y="609637"/>
                </a:cubicBezTo>
                <a:cubicBezTo>
                  <a:pt x="1257300" y="658623"/>
                  <a:pt x="1168400" y="693094"/>
                  <a:pt x="1088571" y="718494"/>
                </a:cubicBezTo>
                <a:cubicBezTo>
                  <a:pt x="1008742" y="743894"/>
                  <a:pt x="937985" y="762037"/>
                  <a:pt x="849085" y="762037"/>
                </a:cubicBezTo>
                <a:cubicBezTo>
                  <a:pt x="760185" y="762037"/>
                  <a:pt x="634999" y="743894"/>
                  <a:pt x="555170" y="718494"/>
                </a:cubicBezTo>
                <a:cubicBezTo>
                  <a:pt x="475342" y="693094"/>
                  <a:pt x="422728" y="645922"/>
                  <a:pt x="370114" y="609636"/>
                </a:cubicBezTo>
                <a:cubicBezTo>
                  <a:pt x="317500" y="573350"/>
                  <a:pt x="288470" y="555207"/>
                  <a:pt x="239484" y="500779"/>
                </a:cubicBezTo>
                <a:cubicBezTo>
                  <a:pt x="190498" y="446351"/>
                  <a:pt x="108857" y="332958"/>
                  <a:pt x="76200" y="283065"/>
                </a:cubicBezTo>
              </a:path>
            </a:pathLst>
          </a:custGeom>
          <a:gradFill flip="none" rotWithShape="1">
            <a:gsLst>
              <a:gs pos="0">
                <a:srgbClr val="00B0F0">
                  <a:shade val="30000"/>
                  <a:satMod val="115000"/>
                </a:srgbClr>
              </a:gs>
              <a:gs pos="50000">
                <a:srgbClr val="00B0F0">
                  <a:shade val="67500"/>
                  <a:satMod val="115000"/>
                </a:srgbClr>
              </a:gs>
              <a:gs pos="100000">
                <a:srgbClr val="00B0F0">
                  <a:shade val="100000"/>
                  <a:satMod val="115000"/>
                </a:srgbClr>
              </a:gs>
            </a:gsLst>
            <a:lin ang="162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0" name="Freeform 29"/>
          <p:cNvSpPr/>
          <p:nvPr/>
        </p:nvSpPr>
        <p:spPr>
          <a:xfrm>
            <a:off x="8729210" y="4706574"/>
            <a:ext cx="794601" cy="199326"/>
          </a:xfrm>
          <a:custGeom>
            <a:avLst/>
            <a:gdLst>
              <a:gd name="connsiteX0" fmla="*/ 0 w 1678283"/>
              <a:gd name="connsiteY0" fmla="*/ 130665 h 763262"/>
              <a:gd name="connsiteX1" fmla="*/ 217714 w 1678283"/>
              <a:gd name="connsiteY1" fmla="*/ 54465 h 763262"/>
              <a:gd name="connsiteX2" fmla="*/ 522514 w 1678283"/>
              <a:gd name="connsiteY2" fmla="*/ 108894 h 763262"/>
              <a:gd name="connsiteX3" fmla="*/ 838200 w 1678283"/>
              <a:gd name="connsiteY3" fmla="*/ 87122 h 763262"/>
              <a:gd name="connsiteX4" fmla="*/ 1197428 w 1678283"/>
              <a:gd name="connsiteY4" fmla="*/ 37 h 763262"/>
              <a:gd name="connsiteX5" fmla="*/ 1469571 w 1678283"/>
              <a:gd name="connsiteY5" fmla="*/ 76237 h 763262"/>
              <a:gd name="connsiteX6" fmla="*/ 1676400 w 1678283"/>
              <a:gd name="connsiteY6" fmla="*/ 76237 h 763262"/>
              <a:gd name="connsiteX7" fmla="*/ 1567543 w 1678283"/>
              <a:gd name="connsiteY7" fmla="*/ 272180 h 763262"/>
              <a:gd name="connsiteX8" fmla="*/ 1491343 w 1678283"/>
              <a:gd name="connsiteY8" fmla="*/ 424580 h 763262"/>
              <a:gd name="connsiteX9" fmla="*/ 1251857 w 1678283"/>
              <a:gd name="connsiteY9" fmla="*/ 631408 h 763262"/>
              <a:gd name="connsiteX10" fmla="*/ 1066800 w 1678283"/>
              <a:gd name="connsiteY10" fmla="*/ 718494 h 763262"/>
              <a:gd name="connsiteX11" fmla="*/ 827314 w 1678283"/>
              <a:gd name="connsiteY11" fmla="*/ 762037 h 763262"/>
              <a:gd name="connsiteX12" fmla="*/ 544285 w 1678283"/>
              <a:gd name="connsiteY12" fmla="*/ 740265 h 763262"/>
              <a:gd name="connsiteX13" fmla="*/ 326571 w 1678283"/>
              <a:gd name="connsiteY13" fmla="*/ 631408 h 763262"/>
              <a:gd name="connsiteX14" fmla="*/ 174171 w 1678283"/>
              <a:gd name="connsiteY14" fmla="*/ 468122 h 763262"/>
              <a:gd name="connsiteX15" fmla="*/ 65314 w 1678283"/>
              <a:gd name="connsiteY15" fmla="*/ 315722 h 763262"/>
              <a:gd name="connsiteX0" fmla="*/ 0 w 1678283"/>
              <a:gd name="connsiteY0" fmla="*/ 130665 h 763262"/>
              <a:gd name="connsiteX1" fmla="*/ 217714 w 1678283"/>
              <a:gd name="connsiteY1" fmla="*/ 54465 h 763262"/>
              <a:gd name="connsiteX2" fmla="*/ 522514 w 1678283"/>
              <a:gd name="connsiteY2" fmla="*/ 108894 h 763262"/>
              <a:gd name="connsiteX3" fmla="*/ 838200 w 1678283"/>
              <a:gd name="connsiteY3" fmla="*/ 87122 h 763262"/>
              <a:gd name="connsiteX4" fmla="*/ 1197428 w 1678283"/>
              <a:gd name="connsiteY4" fmla="*/ 37 h 763262"/>
              <a:gd name="connsiteX5" fmla="*/ 1469571 w 1678283"/>
              <a:gd name="connsiteY5" fmla="*/ 76237 h 763262"/>
              <a:gd name="connsiteX6" fmla="*/ 1676400 w 1678283"/>
              <a:gd name="connsiteY6" fmla="*/ 76237 h 763262"/>
              <a:gd name="connsiteX7" fmla="*/ 1567543 w 1678283"/>
              <a:gd name="connsiteY7" fmla="*/ 293951 h 763262"/>
              <a:gd name="connsiteX8" fmla="*/ 1491343 w 1678283"/>
              <a:gd name="connsiteY8" fmla="*/ 424580 h 763262"/>
              <a:gd name="connsiteX9" fmla="*/ 1251857 w 1678283"/>
              <a:gd name="connsiteY9" fmla="*/ 631408 h 763262"/>
              <a:gd name="connsiteX10" fmla="*/ 1066800 w 1678283"/>
              <a:gd name="connsiteY10" fmla="*/ 718494 h 763262"/>
              <a:gd name="connsiteX11" fmla="*/ 827314 w 1678283"/>
              <a:gd name="connsiteY11" fmla="*/ 762037 h 763262"/>
              <a:gd name="connsiteX12" fmla="*/ 544285 w 1678283"/>
              <a:gd name="connsiteY12" fmla="*/ 740265 h 763262"/>
              <a:gd name="connsiteX13" fmla="*/ 326571 w 1678283"/>
              <a:gd name="connsiteY13" fmla="*/ 631408 h 763262"/>
              <a:gd name="connsiteX14" fmla="*/ 174171 w 1678283"/>
              <a:gd name="connsiteY14" fmla="*/ 468122 h 763262"/>
              <a:gd name="connsiteX15" fmla="*/ 65314 w 1678283"/>
              <a:gd name="connsiteY15" fmla="*/ 315722 h 763262"/>
              <a:gd name="connsiteX0" fmla="*/ 0 w 1635710"/>
              <a:gd name="connsiteY0" fmla="*/ 130665 h 763262"/>
              <a:gd name="connsiteX1" fmla="*/ 217714 w 1635710"/>
              <a:gd name="connsiteY1" fmla="*/ 54465 h 763262"/>
              <a:gd name="connsiteX2" fmla="*/ 522514 w 1635710"/>
              <a:gd name="connsiteY2" fmla="*/ 108894 h 763262"/>
              <a:gd name="connsiteX3" fmla="*/ 838200 w 1635710"/>
              <a:gd name="connsiteY3" fmla="*/ 87122 h 763262"/>
              <a:gd name="connsiteX4" fmla="*/ 1197428 w 1635710"/>
              <a:gd name="connsiteY4" fmla="*/ 37 h 763262"/>
              <a:gd name="connsiteX5" fmla="*/ 1469571 w 1635710"/>
              <a:gd name="connsiteY5" fmla="*/ 76237 h 763262"/>
              <a:gd name="connsiteX6" fmla="*/ 1632857 w 1635710"/>
              <a:gd name="connsiteY6" fmla="*/ 76237 h 763262"/>
              <a:gd name="connsiteX7" fmla="*/ 1567543 w 1635710"/>
              <a:gd name="connsiteY7" fmla="*/ 293951 h 763262"/>
              <a:gd name="connsiteX8" fmla="*/ 1491343 w 1635710"/>
              <a:gd name="connsiteY8" fmla="*/ 424580 h 763262"/>
              <a:gd name="connsiteX9" fmla="*/ 1251857 w 1635710"/>
              <a:gd name="connsiteY9" fmla="*/ 631408 h 763262"/>
              <a:gd name="connsiteX10" fmla="*/ 1066800 w 1635710"/>
              <a:gd name="connsiteY10" fmla="*/ 718494 h 763262"/>
              <a:gd name="connsiteX11" fmla="*/ 827314 w 1635710"/>
              <a:gd name="connsiteY11" fmla="*/ 762037 h 763262"/>
              <a:gd name="connsiteX12" fmla="*/ 544285 w 1635710"/>
              <a:gd name="connsiteY12" fmla="*/ 740265 h 763262"/>
              <a:gd name="connsiteX13" fmla="*/ 326571 w 1635710"/>
              <a:gd name="connsiteY13" fmla="*/ 631408 h 763262"/>
              <a:gd name="connsiteX14" fmla="*/ 174171 w 1635710"/>
              <a:gd name="connsiteY14" fmla="*/ 468122 h 763262"/>
              <a:gd name="connsiteX15" fmla="*/ 65314 w 1635710"/>
              <a:gd name="connsiteY15" fmla="*/ 315722 h 763262"/>
              <a:gd name="connsiteX0" fmla="*/ 0 w 1635710"/>
              <a:gd name="connsiteY0" fmla="*/ 130665 h 763262"/>
              <a:gd name="connsiteX1" fmla="*/ 217714 w 1635710"/>
              <a:gd name="connsiteY1" fmla="*/ 54465 h 763262"/>
              <a:gd name="connsiteX2" fmla="*/ 522514 w 1635710"/>
              <a:gd name="connsiteY2" fmla="*/ 108894 h 763262"/>
              <a:gd name="connsiteX3" fmla="*/ 838200 w 1635710"/>
              <a:gd name="connsiteY3" fmla="*/ 87122 h 763262"/>
              <a:gd name="connsiteX4" fmla="*/ 1197428 w 1635710"/>
              <a:gd name="connsiteY4" fmla="*/ 37 h 763262"/>
              <a:gd name="connsiteX5" fmla="*/ 1469571 w 1635710"/>
              <a:gd name="connsiteY5" fmla="*/ 76237 h 763262"/>
              <a:gd name="connsiteX6" fmla="*/ 1632857 w 1635710"/>
              <a:gd name="connsiteY6" fmla="*/ 76237 h 763262"/>
              <a:gd name="connsiteX7" fmla="*/ 1567543 w 1635710"/>
              <a:gd name="connsiteY7" fmla="*/ 293951 h 763262"/>
              <a:gd name="connsiteX8" fmla="*/ 1491343 w 1635710"/>
              <a:gd name="connsiteY8" fmla="*/ 424580 h 763262"/>
              <a:gd name="connsiteX9" fmla="*/ 1338943 w 1635710"/>
              <a:gd name="connsiteY9" fmla="*/ 576980 h 763262"/>
              <a:gd name="connsiteX10" fmla="*/ 1066800 w 1635710"/>
              <a:gd name="connsiteY10" fmla="*/ 718494 h 763262"/>
              <a:gd name="connsiteX11" fmla="*/ 827314 w 1635710"/>
              <a:gd name="connsiteY11" fmla="*/ 762037 h 763262"/>
              <a:gd name="connsiteX12" fmla="*/ 544285 w 1635710"/>
              <a:gd name="connsiteY12" fmla="*/ 740265 h 763262"/>
              <a:gd name="connsiteX13" fmla="*/ 326571 w 1635710"/>
              <a:gd name="connsiteY13" fmla="*/ 631408 h 763262"/>
              <a:gd name="connsiteX14" fmla="*/ 174171 w 1635710"/>
              <a:gd name="connsiteY14" fmla="*/ 468122 h 763262"/>
              <a:gd name="connsiteX15" fmla="*/ 65314 w 1635710"/>
              <a:gd name="connsiteY15" fmla="*/ 315722 h 763262"/>
              <a:gd name="connsiteX0" fmla="*/ 0 w 1635710"/>
              <a:gd name="connsiteY0" fmla="*/ 130665 h 762208"/>
              <a:gd name="connsiteX1" fmla="*/ 217714 w 1635710"/>
              <a:gd name="connsiteY1" fmla="*/ 54465 h 762208"/>
              <a:gd name="connsiteX2" fmla="*/ 522514 w 1635710"/>
              <a:gd name="connsiteY2" fmla="*/ 108894 h 762208"/>
              <a:gd name="connsiteX3" fmla="*/ 838200 w 1635710"/>
              <a:gd name="connsiteY3" fmla="*/ 87122 h 762208"/>
              <a:gd name="connsiteX4" fmla="*/ 1197428 w 1635710"/>
              <a:gd name="connsiteY4" fmla="*/ 37 h 762208"/>
              <a:gd name="connsiteX5" fmla="*/ 1469571 w 1635710"/>
              <a:gd name="connsiteY5" fmla="*/ 76237 h 762208"/>
              <a:gd name="connsiteX6" fmla="*/ 1632857 w 1635710"/>
              <a:gd name="connsiteY6" fmla="*/ 76237 h 762208"/>
              <a:gd name="connsiteX7" fmla="*/ 1567543 w 1635710"/>
              <a:gd name="connsiteY7" fmla="*/ 293951 h 762208"/>
              <a:gd name="connsiteX8" fmla="*/ 1491343 w 1635710"/>
              <a:gd name="connsiteY8" fmla="*/ 424580 h 762208"/>
              <a:gd name="connsiteX9" fmla="*/ 1338943 w 1635710"/>
              <a:gd name="connsiteY9" fmla="*/ 576980 h 762208"/>
              <a:gd name="connsiteX10" fmla="*/ 1066800 w 1635710"/>
              <a:gd name="connsiteY10" fmla="*/ 718494 h 762208"/>
              <a:gd name="connsiteX11" fmla="*/ 827314 w 1635710"/>
              <a:gd name="connsiteY11" fmla="*/ 762037 h 762208"/>
              <a:gd name="connsiteX12" fmla="*/ 555171 w 1635710"/>
              <a:gd name="connsiteY12" fmla="*/ 729379 h 762208"/>
              <a:gd name="connsiteX13" fmla="*/ 326571 w 1635710"/>
              <a:gd name="connsiteY13" fmla="*/ 631408 h 762208"/>
              <a:gd name="connsiteX14" fmla="*/ 174171 w 1635710"/>
              <a:gd name="connsiteY14" fmla="*/ 468122 h 762208"/>
              <a:gd name="connsiteX15" fmla="*/ 65314 w 1635710"/>
              <a:gd name="connsiteY15" fmla="*/ 315722 h 762208"/>
              <a:gd name="connsiteX0" fmla="*/ 0 w 1635710"/>
              <a:gd name="connsiteY0" fmla="*/ 130665 h 762350"/>
              <a:gd name="connsiteX1" fmla="*/ 217714 w 1635710"/>
              <a:gd name="connsiteY1" fmla="*/ 54465 h 762350"/>
              <a:gd name="connsiteX2" fmla="*/ 522514 w 1635710"/>
              <a:gd name="connsiteY2" fmla="*/ 108894 h 762350"/>
              <a:gd name="connsiteX3" fmla="*/ 838200 w 1635710"/>
              <a:gd name="connsiteY3" fmla="*/ 87122 h 762350"/>
              <a:gd name="connsiteX4" fmla="*/ 1197428 w 1635710"/>
              <a:gd name="connsiteY4" fmla="*/ 37 h 762350"/>
              <a:gd name="connsiteX5" fmla="*/ 1469571 w 1635710"/>
              <a:gd name="connsiteY5" fmla="*/ 76237 h 762350"/>
              <a:gd name="connsiteX6" fmla="*/ 1632857 w 1635710"/>
              <a:gd name="connsiteY6" fmla="*/ 76237 h 762350"/>
              <a:gd name="connsiteX7" fmla="*/ 1567543 w 1635710"/>
              <a:gd name="connsiteY7" fmla="*/ 293951 h 762350"/>
              <a:gd name="connsiteX8" fmla="*/ 1491343 w 1635710"/>
              <a:gd name="connsiteY8" fmla="*/ 424580 h 762350"/>
              <a:gd name="connsiteX9" fmla="*/ 1338943 w 1635710"/>
              <a:gd name="connsiteY9" fmla="*/ 576980 h 762350"/>
              <a:gd name="connsiteX10" fmla="*/ 1066800 w 1635710"/>
              <a:gd name="connsiteY10" fmla="*/ 718494 h 762350"/>
              <a:gd name="connsiteX11" fmla="*/ 827314 w 1635710"/>
              <a:gd name="connsiteY11" fmla="*/ 762037 h 762350"/>
              <a:gd name="connsiteX12" fmla="*/ 555171 w 1635710"/>
              <a:gd name="connsiteY12" fmla="*/ 729379 h 762350"/>
              <a:gd name="connsiteX13" fmla="*/ 348343 w 1635710"/>
              <a:gd name="connsiteY13" fmla="*/ 587865 h 762350"/>
              <a:gd name="connsiteX14" fmla="*/ 174171 w 1635710"/>
              <a:gd name="connsiteY14" fmla="*/ 468122 h 762350"/>
              <a:gd name="connsiteX15" fmla="*/ 65314 w 1635710"/>
              <a:gd name="connsiteY15" fmla="*/ 315722 h 762350"/>
              <a:gd name="connsiteX0" fmla="*/ 0 w 1635710"/>
              <a:gd name="connsiteY0" fmla="*/ 130665 h 762350"/>
              <a:gd name="connsiteX1" fmla="*/ 217714 w 1635710"/>
              <a:gd name="connsiteY1" fmla="*/ 54465 h 762350"/>
              <a:gd name="connsiteX2" fmla="*/ 522514 w 1635710"/>
              <a:gd name="connsiteY2" fmla="*/ 108894 h 762350"/>
              <a:gd name="connsiteX3" fmla="*/ 838200 w 1635710"/>
              <a:gd name="connsiteY3" fmla="*/ 87122 h 762350"/>
              <a:gd name="connsiteX4" fmla="*/ 1197428 w 1635710"/>
              <a:gd name="connsiteY4" fmla="*/ 37 h 762350"/>
              <a:gd name="connsiteX5" fmla="*/ 1469571 w 1635710"/>
              <a:gd name="connsiteY5" fmla="*/ 76237 h 762350"/>
              <a:gd name="connsiteX6" fmla="*/ 1632857 w 1635710"/>
              <a:gd name="connsiteY6" fmla="*/ 76237 h 762350"/>
              <a:gd name="connsiteX7" fmla="*/ 1567543 w 1635710"/>
              <a:gd name="connsiteY7" fmla="*/ 293951 h 762350"/>
              <a:gd name="connsiteX8" fmla="*/ 1491343 w 1635710"/>
              <a:gd name="connsiteY8" fmla="*/ 424580 h 762350"/>
              <a:gd name="connsiteX9" fmla="*/ 1338943 w 1635710"/>
              <a:gd name="connsiteY9" fmla="*/ 576980 h 762350"/>
              <a:gd name="connsiteX10" fmla="*/ 1066800 w 1635710"/>
              <a:gd name="connsiteY10" fmla="*/ 718494 h 762350"/>
              <a:gd name="connsiteX11" fmla="*/ 827314 w 1635710"/>
              <a:gd name="connsiteY11" fmla="*/ 762037 h 762350"/>
              <a:gd name="connsiteX12" fmla="*/ 555171 w 1635710"/>
              <a:gd name="connsiteY12" fmla="*/ 729379 h 762350"/>
              <a:gd name="connsiteX13" fmla="*/ 348343 w 1635710"/>
              <a:gd name="connsiteY13" fmla="*/ 587865 h 762350"/>
              <a:gd name="connsiteX14" fmla="*/ 206828 w 1635710"/>
              <a:gd name="connsiteY14" fmla="*/ 446350 h 762350"/>
              <a:gd name="connsiteX15" fmla="*/ 65314 w 1635710"/>
              <a:gd name="connsiteY15" fmla="*/ 315722 h 762350"/>
              <a:gd name="connsiteX0" fmla="*/ 0 w 1635710"/>
              <a:gd name="connsiteY0" fmla="*/ 130665 h 762350"/>
              <a:gd name="connsiteX1" fmla="*/ 217714 w 1635710"/>
              <a:gd name="connsiteY1" fmla="*/ 54465 h 762350"/>
              <a:gd name="connsiteX2" fmla="*/ 522514 w 1635710"/>
              <a:gd name="connsiteY2" fmla="*/ 108894 h 762350"/>
              <a:gd name="connsiteX3" fmla="*/ 838200 w 1635710"/>
              <a:gd name="connsiteY3" fmla="*/ 87122 h 762350"/>
              <a:gd name="connsiteX4" fmla="*/ 1197428 w 1635710"/>
              <a:gd name="connsiteY4" fmla="*/ 37 h 762350"/>
              <a:gd name="connsiteX5" fmla="*/ 1469571 w 1635710"/>
              <a:gd name="connsiteY5" fmla="*/ 76237 h 762350"/>
              <a:gd name="connsiteX6" fmla="*/ 1632857 w 1635710"/>
              <a:gd name="connsiteY6" fmla="*/ 76237 h 762350"/>
              <a:gd name="connsiteX7" fmla="*/ 1567543 w 1635710"/>
              <a:gd name="connsiteY7" fmla="*/ 293951 h 762350"/>
              <a:gd name="connsiteX8" fmla="*/ 1491343 w 1635710"/>
              <a:gd name="connsiteY8" fmla="*/ 424580 h 762350"/>
              <a:gd name="connsiteX9" fmla="*/ 1338943 w 1635710"/>
              <a:gd name="connsiteY9" fmla="*/ 576980 h 762350"/>
              <a:gd name="connsiteX10" fmla="*/ 1066800 w 1635710"/>
              <a:gd name="connsiteY10" fmla="*/ 718494 h 762350"/>
              <a:gd name="connsiteX11" fmla="*/ 827314 w 1635710"/>
              <a:gd name="connsiteY11" fmla="*/ 762037 h 762350"/>
              <a:gd name="connsiteX12" fmla="*/ 555171 w 1635710"/>
              <a:gd name="connsiteY12" fmla="*/ 729379 h 762350"/>
              <a:gd name="connsiteX13" fmla="*/ 348343 w 1635710"/>
              <a:gd name="connsiteY13" fmla="*/ 587865 h 762350"/>
              <a:gd name="connsiteX14" fmla="*/ 206828 w 1635710"/>
              <a:gd name="connsiteY14" fmla="*/ 446350 h 762350"/>
              <a:gd name="connsiteX15" fmla="*/ 87086 w 1635710"/>
              <a:gd name="connsiteY15" fmla="*/ 304837 h 762350"/>
              <a:gd name="connsiteX0" fmla="*/ 0 w 1613939"/>
              <a:gd name="connsiteY0" fmla="*/ 119779 h 762350"/>
              <a:gd name="connsiteX1" fmla="*/ 195943 w 1613939"/>
              <a:gd name="connsiteY1" fmla="*/ 54465 h 762350"/>
              <a:gd name="connsiteX2" fmla="*/ 500743 w 1613939"/>
              <a:gd name="connsiteY2" fmla="*/ 108894 h 762350"/>
              <a:gd name="connsiteX3" fmla="*/ 816429 w 1613939"/>
              <a:gd name="connsiteY3" fmla="*/ 87122 h 762350"/>
              <a:gd name="connsiteX4" fmla="*/ 1175657 w 1613939"/>
              <a:gd name="connsiteY4" fmla="*/ 37 h 762350"/>
              <a:gd name="connsiteX5" fmla="*/ 1447800 w 1613939"/>
              <a:gd name="connsiteY5" fmla="*/ 76237 h 762350"/>
              <a:gd name="connsiteX6" fmla="*/ 1611086 w 1613939"/>
              <a:gd name="connsiteY6" fmla="*/ 76237 h 762350"/>
              <a:gd name="connsiteX7" fmla="*/ 1545772 w 1613939"/>
              <a:gd name="connsiteY7" fmla="*/ 293951 h 762350"/>
              <a:gd name="connsiteX8" fmla="*/ 1469572 w 1613939"/>
              <a:gd name="connsiteY8" fmla="*/ 424580 h 762350"/>
              <a:gd name="connsiteX9" fmla="*/ 1317172 w 1613939"/>
              <a:gd name="connsiteY9" fmla="*/ 576980 h 762350"/>
              <a:gd name="connsiteX10" fmla="*/ 1045029 w 1613939"/>
              <a:gd name="connsiteY10" fmla="*/ 718494 h 762350"/>
              <a:gd name="connsiteX11" fmla="*/ 805543 w 1613939"/>
              <a:gd name="connsiteY11" fmla="*/ 762037 h 762350"/>
              <a:gd name="connsiteX12" fmla="*/ 533400 w 1613939"/>
              <a:gd name="connsiteY12" fmla="*/ 729379 h 762350"/>
              <a:gd name="connsiteX13" fmla="*/ 326572 w 1613939"/>
              <a:gd name="connsiteY13" fmla="*/ 587865 h 762350"/>
              <a:gd name="connsiteX14" fmla="*/ 185057 w 1613939"/>
              <a:gd name="connsiteY14" fmla="*/ 446350 h 762350"/>
              <a:gd name="connsiteX15" fmla="*/ 65315 w 1613939"/>
              <a:gd name="connsiteY15" fmla="*/ 304837 h 762350"/>
              <a:gd name="connsiteX0" fmla="*/ 0 w 1613939"/>
              <a:gd name="connsiteY0" fmla="*/ 119779 h 762350"/>
              <a:gd name="connsiteX1" fmla="*/ 195943 w 1613939"/>
              <a:gd name="connsiteY1" fmla="*/ 54465 h 762350"/>
              <a:gd name="connsiteX2" fmla="*/ 500743 w 1613939"/>
              <a:gd name="connsiteY2" fmla="*/ 108894 h 762350"/>
              <a:gd name="connsiteX3" fmla="*/ 816429 w 1613939"/>
              <a:gd name="connsiteY3" fmla="*/ 87122 h 762350"/>
              <a:gd name="connsiteX4" fmla="*/ 1175657 w 1613939"/>
              <a:gd name="connsiteY4" fmla="*/ 37 h 762350"/>
              <a:gd name="connsiteX5" fmla="*/ 1447800 w 1613939"/>
              <a:gd name="connsiteY5" fmla="*/ 76237 h 762350"/>
              <a:gd name="connsiteX6" fmla="*/ 1611086 w 1613939"/>
              <a:gd name="connsiteY6" fmla="*/ 76237 h 762350"/>
              <a:gd name="connsiteX7" fmla="*/ 1545772 w 1613939"/>
              <a:gd name="connsiteY7" fmla="*/ 293951 h 762350"/>
              <a:gd name="connsiteX8" fmla="*/ 1469572 w 1613939"/>
              <a:gd name="connsiteY8" fmla="*/ 424580 h 762350"/>
              <a:gd name="connsiteX9" fmla="*/ 1317172 w 1613939"/>
              <a:gd name="connsiteY9" fmla="*/ 576980 h 762350"/>
              <a:gd name="connsiteX10" fmla="*/ 1045029 w 1613939"/>
              <a:gd name="connsiteY10" fmla="*/ 718494 h 762350"/>
              <a:gd name="connsiteX11" fmla="*/ 805543 w 1613939"/>
              <a:gd name="connsiteY11" fmla="*/ 762037 h 762350"/>
              <a:gd name="connsiteX12" fmla="*/ 533400 w 1613939"/>
              <a:gd name="connsiteY12" fmla="*/ 729379 h 762350"/>
              <a:gd name="connsiteX13" fmla="*/ 326572 w 1613939"/>
              <a:gd name="connsiteY13" fmla="*/ 587865 h 762350"/>
              <a:gd name="connsiteX14" fmla="*/ 152400 w 1613939"/>
              <a:gd name="connsiteY14" fmla="*/ 468122 h 762350"/>
              <a:gd name="connsiteX15" fmla="*/ 65315 w 1613939"/>
              <a:gd name="connsiteY15" fmla="*/ 304837 h 762350"/>
              <a:gd name="connsiteX0" fmla="*/ 0 w 1613939"/>
              <a:gd name="connsiteY0" fmla="*/ 119779 h 762260"/>
              <a:gd name="connsiteX1" fmla="*/ 195943 w 1613939"/>
              <a:gd name="connsiteY1" fmla="*/ 54465 h 762260"/>
              <a:gd name="connsiteX2" fmla="*/ 500743 w 1613939"/>
              <a:gd name="connsiteY2" fmla="*/ 108894 h 762260"/>
              <a:gd name="connsiteX3" fmla="*/ 816429 w 1613939"/>
              <a:gd name="connsiteY3" fmla="*/ 87122 h 762260"/>
              <a:gd name="connsiteX4" fmla="*/ 1175657 w 1613939"/>
              <a:gd name="connsiteY4" fmla="*/ 37 h 762260"/>
              <a:gd name="connsiteX5" fmla="*/ 1447800 w 1613939"/>
              <a:gd name="connsiteY5" fmla="*/ 76237 h 762260"/>
              <a:gd name="connsiteX6" fmla="*/ 1611086 w 1613939"/>
              <a:gd name="connsiteY6" fmla="*/ 76237 h 762260"/>
              <a:gd name="connsiteX7" fmla="*/ 1545772 w 1613939"/>
              <a:gd name="connsiteY7" fmla="*/ 293951 h 762260"/>
              <a:gd name="connsiteX8" fmla="*/ 1469572 w 1613939"/>
              <a:gd name="connsiteY8" fmla="*/ 424580 h 762260"/>
              <a:gd name="connsiteX9" fmla="*/ 1317172 w 1613939"/>
              <a:gd name="connsiteY9" fmla="*/ 576980 h 762260"/>
              <a:gd name="connsiteX10" fmla="*/ 1045029 w 1613939"/>
              <a:gd name="connsiteY10" fmla="*/ 718494 h 762260"/>
              <a:gd name="connsiteX11" fmla="*/ 805543 w 1613939"/>
              <a:gd name="connsiteY11" fmla="*/ 762037 h 762260"/>
              <a:gd name="connsiteX12" fmla="*/ 533400 w 1613939"/>
              <a:gd name="connsiteY12" fmla="*/ 729379 h 762260"/>
              <a:gd name="connsiteX13" fmla="*/ 326572 w 1613939"/>
              <a:gd name="connsiteY13" fmla="*/ 609636 h 762260"/>
              <a:gd name="connsiteX14" fmla="*/ 152400 w 1613939"/>
              <a:gd name="connsiteY14" fmla="*/ 468122 h 762260"/>
              <a:gd name="connsiteX15" fmla="*/ 65315 w 1613939"/>
              <a:gd name="connsiteY15" fmla="*/ 304837 h 762260"/>
              <a:gd name="connsiteX0" fmla="*/ 0 w 1613939"/>
              <a:gd name="connsiteY0" fmla="*/ 119779 h 762260"/>
              <a:gd name="connsiteX1" fmla="*/ 195943 w 1613939"/>
              <a:gd name="connsiteY1" fmla="*/ 54465 h 762260"/>
              <a:gd name="connsiteX2" fmla="*/ 500743 w 1613939"/>
              <a:gd name="connsiteY2" fmla="*/ 108894 h 762260"/>
              <a:gd name="connsiteX3" fmla="*/ 816429 w 1613939"/>
              <a:gd name="connsiteY3" fmla="*/ 87122 h 762260"/>
              <a:gd name="connsiteX4" fmla="*/ 1175657 w 1613939"/>
              <a:gd name="connsiteY4" fmla="*/ 37 h 762260"/>
              <a:gd name="connsiteX5" fmla="*/ 1447800 w 1613939"/>
              <a:gd name="connsiteY5" fmla="*/ 76237 h 762260"/>
              <a:gd name="connsiteX6" fmla="*/ 1611086 w 1613939"/>
              <a:gd name="connsiteY6" fmla="*/ 76237 h 762260"/>
              <a:gd name="connsiteX7" fmla="*/ 1545772 w 1613939"/>
              <a:gd name="connsiteY7" fmla="*/ 293951 h 762260"/>
              <a:gd name="connsiteX8" fmla="*/ 1469572 w 1613939"/>
              <a:gd name="connsiteY8" fmla="*/ 424580 h 762260"/>
              <a:gd name="connsiteX9" fmla="*/ 1317172 w 1613939"/>
              <a:gd name="connsiteY9" fmla="*/ 576980 h 762260"/>
              <a:gd name="connsiteX10" fmla="*/ 1045029 w 1613939"/>
              <a:gd name="connsiteY10" fmla="*/ 718494 h 762260"/>
              <a:gd name="connsiteX11" fmla="*/ 805543 w 1613939"/>
              <a:gd name="connsiteY11" fmla="*/ 762037 h 762260"/>
              <a:gd name="connsiteX12" fmla="*/ 533400 w 1613939"/>
              <a:gd name="connsiteY12" fmla="*/ 729379 h 762260"/>
              <a:gd name="connsiteX13" fmla="*/ 326572 w 1613939"/>
              <a:gd name="connsiteY13" fmla="*/ 609636 h 762260"/>
              <a:gd name="connsiteX14" fmla="*/ 152400 w 1613939"/>
              <a:gd name="connsiteY14" fmla="*/ 468122 h 762260"/>
              <a:gd name="connsiteX15" fmla="*/ 21772 w 1613939"/>
              <a:gd name="connsiteY15" fmla="*/ 315722 h 762260"/>
              <a:gd name="connsiteX0" fmla="*/ 0 w 1668367"/>
              <a:gd name="connsiteY0" fmla="*/ 108893 h 762260"/>
              <a:gd name="connsiteX1" fmla="*/ 250371 w 1668367"/>
              <a:gd name="connsiteY1" fmla="*/ 54465 h 762260"/>
              <a:gd name="connsiteX2" fmla="*/ 555171 w 1668367"/>
              <a:gd name="connsiteY2" fmla="*/ 108894 h 762260"/>
              <a:gd name="connsiteX3" fmla="*/ 870857 w 1668367"/>
              <a:gd name="connsiteY3" fmla="*/ 87122 h 762260"/>
              <a:gd name="connsiteX4" fmla="*/ 1230085 w 1668367"/>
              <a:gd name="connsiteY4" fmla="*/ 37 h 762260"/>
              <a:gd name="connsiteX5" fmla="*/ 1502228 w 1668367"/>
              <a:gd name="connsiteY5" fmla="*/ 76237 h 762260"/>
              <a:gd name="connsiteX6" fmla="*/ 1665514 w 1668367"/>
              <a:gd name="connsiteY6" fmla="*/ 76237 h 762260"/>
              <a:gd name="connsiteX7" fmla="*/ 1600200 w 1668367"/>
              <a:gd name="connsiteY7" fmla="*/ 293951 h 762260"/>
              <a:gd name="connsiteX8" fmla="*/ 1524000 w 1668367"/>
              <a:gd name="connsiteY8" fmla="*/ 424580 h 762260"/>
              <a:gd name="connsiteX9" fmla="*/ 1371600 w 1668367"/>
              <a:gd name="connsiteY9" fmla="*/ 576980 h 762260"/>
              <a:gd name="connsiteX10" fmla="*/ 1099457 w 1668367"/>
              <a:gd name="connsiteY10" fmla="*/ 718494 h 762260"/>
              <a:gd name="connsiteX11" fmla="*/ 859971 w 1668367"/>
              <a:gd name="connsiteY11" fmla="*/ 762037 h 762260"/>
              <a:gd name="connsiteX12" fmla="*/ 587828 w 1668367"/>
              <a:gd name="connsiteY12" fmla="*/ 729379 h 762260"/>
              <a:gd name="connsiteX13" fmla="*/ 381000 w 1668367"/>
              <a:gd name="connsiteY13" fmla="*/ 609636 h 762260"/>
              <a:gd name="connsiteX14" fmla="*/ 206828 w 1668367"/>
              <a:gd name="connsiteY14" fmla="*/ 468122 h 762260"/>
              <a:gd name="connsiteX15" fmla="*/ 76200 w 1668367"/>
              <a:gd name="connsiteY15" fmla="*/ 315722 h 762260"/>
              <a:gd name="connsiteX0" fmla="*/ 0 w 1603053"/>
              <a:gd name="connsiteY0" fmla="*/ 108893 h 762260"/>
              <a:gd name="connsiteX1" fmla="*/ 185057 w 1603053"/>
              <a:gd name="connsiteY1" fmla="*/ 54465 h 762260"/>
              <a:gd name="connsiteX2" fmla="*/ 489857 w 1603053"/>
              <a:gd name="connsiteY2" fmla="*/ 108894 h 762260"/>
              <a:gd name="connsiteX3" fmla="*/ 805543 w 1603053"/>
              <a:gd name="connsiteY3" fmla="*/ 87122 h 762260"/>
              <a:gd name="connsiteX4" fmla="*/ 1164771 w 1603053"/>
              <a:gd name="connsiteY4" fmla="*/ 37 h 762260"/>
              <a:gd name="connsiteX5" fmla="*/ 1436914 w 1603053"/>
              <a:gd name="connsiteY5" fmla="*/ 76237 h 762260"/>
              <a:gd name="connsiteX6" fmla="*/ 1600200 w 1603053"/>
              <a:gd name="connsiteY6" fmla="*/ 76237 h 762260"/>
              <a:gd name="connsiteX7" fmla="*/ 1534886 w 1603053"/>
              <a:gd name="connsiteY7" fmla="*/ 293951 h 762260"/>
              <a:gd name="connsiteX8" fmla="*/ 1458686 w 1603053"/>
              <a:gd name="connsiteY8" fmla="*/ 424580 h 762260"/>
              <a:gd name="connsiteX9" fmla="*/ 1306286 w 1603053"/>
              <a:gd name="connsiteY9" fmla="*/ 576980 h 762260"/>
              <a:gd name="connsiteX10" fmla="*/ 1034143 w 1603053"/>
              <a:gd name="connsiteY10" fmla="*/ 718494 h 762260"/>
              <a:gd name="connsiteX11" fmla="*/ 794657 w 1603053"/>
              <a:gd name="connsiteY11" fmla="*/ 762037 h 762260"/>
              <a:gd name="connsiteX12" fmla="*/ 522514 w 1603053"/>
              <a:gd name="connsiteY12" fmla="*/ 729379 h 762260"/>
              <a:gd name="connsiteX13" fmla="*/ 315686 w 1603053"/>
              <a:gd name="connsiteY13" fmla="*/ 609636 h 762260"/>
              <a:gd name="connsiteX14" fmla="*/ 141514 w 1603053"/>
              <a:gd name="connsiteY14" fmla="*/ 468122 h 762260"/>
              <a:gd name="connsiteX15" fmla="*/ 10886 w 1603053"/>
              <a:gd name="connsiteY15" fmla="*/ 315722 h 762260"/>
              <a:gd name="connsiteX0" fmla="*/ 0 w 1657481"/>
              <a:gd name="connsiteY0" fmla="*/ 98007 h 762260"/>
              <a:gd name="connsiteX1" fmla="*/ 239485 w 1657481"/>
              <a:gd name="connsiteY1" fmla="*/ 54465 h 762260"/>
              <a:gd name="connsiteX2" fmla="*/ 544285 w 1657481"/>
              <a:gd name="connsiteY2" fmla="*/ 108894 h 762260"/>
              <a:gd name="connsiteX3" fmla="*/ 859971 w 1657481"/>
              <a:gd name="connsiteY3" fmla="*/ 87122 h 762260"/>
              <a:gd name="connsiteX4" fmla="*/ 1219199 w 1657481"/>
              <a:gd name="connsiteY4" fmla="*/ 37 h 762260"/>
              <a:gd name="connsiteX5" fmla="*/ 1491342 w 1657481"/>
              <a:gd name="connsiteY5" fmla="*/ 76237 h 762260"/>
              <a:gd name="connsiteX6" fmla="*/ 1654628 w 1657481"/>
              <a:gd name="connsiteY6" fmla="*/ 76237 h 762260"/>
              <a:gd name="connsiteX7" fmla="*/ 1589314 w 1657481"/>
              <a:gd name="connsiteY7" fmla="*/ 293951 h 762260"/>
              <a:gd name="connsiteX8" fmla="*/ 1513114 w 1657481"/>
              <a:gd name="connsiteY8" fmla="*/ 424580 h 762260"/>
              <a:gd name="connsiteX9" fmla="*/ 1360714 w 1657481"/>
              <a:gd name="connsiteY9" fmla="*/ 576980 h 762260"/>
              <a:gd name="connsiteX10" fmla="*/ 1088571 w 1657481"/>
              <a:gd name="connsiteY10" fmla="*/ 718494 h 762260"/>
              <a:gd name="connsiteX11" fmla="*/ 849085 w 1657481"/>
              <a:gd name="connsiteY11" fmla="*/ 762037 h 762260"/>
              <a:gd name="connsiteX12" fmla="*/ 576942 w 1657481"/>
              <a:gd name="connsiteY12" fmla="*/ 729379 h 762260"/>
              <a:gd name="connsiteX13" fmla="*/ 370114 w 1657481"/>
              <a:gd name="connsiteY13" fmla="*/ 609636 h 762260"/>
              <a:gd name="connsiteX14" fmla="*/ 195942 w 1657481"/>
              <a:gd name="connsiteY14" fmla="*/ 468122 h 762260"/>
              <a:gd name="connsiteX15" fmla="*/ 65314 w 1657481"/>
              <a:gd name="connsiteY15" fmla="*/ 315722 h 762260"/>
              <a:gd name="connsiteX0" fmla="*/ 0 w 1657481"/>
              <a:gd name="connsiteY0" fmla="*/ 98007 h 762260"/>
              <a:gd name="connsiteX1" fmla="*/ 239485 w 1657481"/>
              <a:gd name="connsiteY1" fmla="*/ 54465 h 762260"/>
              <a:gd name="connsiteX2" fmla="*/ 544285 w 1657481"/>
              <a:gd name="connsiteY2" fmla="*/ 108894 h 762260"/>
              <a:gd name="connsiteX3" fmla="*/ 859971 w 1657481"/>
              <a:gd name="connsiteY3" fmla="*/ 87122 h 762260"/>
              <a:gd name="connsiteX4" fmla="*/ 1219199 w 1657481"/>
              <a:gd name="connsiteY4" fmla="*/ 37 h 762260"/>
              <a:gd name="connsiteX5" fmla="*/ 1491342 w 1657481"/>
              <a:gd name="connsiteY5" fmla="*/ 76237 h 762260"/>
              <a:gd name="connsiteX6" fmla="*/ 1654628 w 1657481"/>
              <a:gd name="connsiteY6" fmla="*/ 76237 h 762260"/>
              <a:gd name="connsiteX7" fmla="*/ 1589314 w 1657481"/>
              <a:gd name="connsiteY7" fmla="*/ 293951 h 762260"/>
              <a:gd name="connsiteX8" fmla="*/ 1513114 w 1657481"/>
              <a:gd name="connsiteY8" fmla="*/ 424580 h 762260"/>
              <a:gd name="connsiteX9" fmla="*/ 1360714 w 1657481"/>
              <a:gd name="connsiteY9" fmla="*/ 576980 h 762260"/>
              <a:gd name="connsiteX10" fmla="*/ 1088571 w 1657481"/>
              <a:gd name="connsiteY10" fmla="*/ 718494 h 762260"/>
              <a:gd name="connsiteX11" fmla="*/ 849085 w 1657481"/>
              <a:gd name="connsiteY11" fmla="*/ 762037 h 762260"/>
              <a:gd name="connsiteX12" fmla="*/ 576942 w 1657481"/>
              <a:gd name="connsiteY12" fmla="*/ 729379 h 762260"/>
              <a:gd name="connsiteX13" fmla="*/ 370114 w 1657481"/>
              <a:gd name="connsiteY13" fmla="*/ 609636 h 762260"/>
              <a:gd name="connsiteX14" fmla="*/ 195942 w 1657481"/>
              <a:gd name="connsiteY14" fmla="*/ 468122 h 762260"/>
              <a:gd name="connsiteX15" fmla="*/ 119743 w 1657481"/>
              <a:gd name="connsiteY15" fmla="*/ 315722 h 762260"/>
              <a:gd name="connsiteX0" fmla="*/ 0 w 1657481"/>
              <a:gd name="connsiteY0" fmla="*/ 98007 h 762260"/>
              <a:gd name="connsiteX1" fmla="*/ 239485 w 1657481"/>
              <a:gd name="connsiteY1" fmla="*/ 54465 h 762260"/>
              <a:gd name="connsiteX2" fmla="*/ 544285 w 1657481"/>
              <a:gd name="connsiteY2" fmla="*/ 108894 h 762260"/>
              <a:gd name="connsiteX3" fmla="*/ 859971 w 1657481"/>
              <a:gd name="connsiteY3" fmla="*/ 87122 h 762260"/>
              <a:gd name="connsiteX4" fmla="*/ 1219199 w 1657481"/>
              <a:gd name="connsiteY4" fmla="*/ 37 h 762260"/>
              <a:gd name="connsiteX5" fmla="*/ 1491342 w 1657481"/>
              <a:gd name="connsiteY5" fmla="*/ 76237 h 762260"/>
              <a:gd name="connsiteX6" fmla="*/ 1654628 w 1657481"/>
              <a:gd name="connsiteY6" fmla="*/ 76237 h 762260"/>
              <a:gd name="connsiteX7" fmla="*/ 1589314 w 1657481"/>
              <a:gd name="connsiteY7" fmla="*/ 293951 h 762260"/>
              <a:gd name="connsiteX8" fmla="*/ 1513114 w 1657481"/>
              <a:gd name="connsiteY8" fmla="*/ 424580 h 762260"/>
              <a:gd name="connsiteX9" fmla="*/ 1360714 w 1657481"/>
              <a:gd name="connsiteY9" fmla="*/ 576980 h 762260"/>
              <a:gd name="connsiteX10" fmla="*/ 1088571 w 1657481"/>
              <a:gd name="connsiteY10" fmla="*/ 718494 h 762260"/>
              <a:gd name="connsiteX11" fmla="*/ 849085 w 1657481"/>
              <a:gd name="connsiteY11" fmla="*/ 762037 h 762260"/>
              <a:gd name="connsiteX12" fmla="*/ 576942 w 1657481"/>
              <a:gd name="connsiteY12" fmla="*/ 729379 h 762260"/>
              <a:gd name="connsiteX13" fmla="*/ 370114 w 1657481"/>
              <a:gd name="connsiteY13" fmla="*/ 609636 h 762260"/>
              <a:gd name="connsiteX14" fmla="*/ 239484 w 1657481"/>
              <a:gd name="connsiteY14" fmla="*/ 468122 h 762260"/>
              <a:gd name="connsiteX15" fmla="*/ 119743 w 1657481"/>
              <a:gd name="connsiteY15" fmla="*/ 315722 h 762260"/>
              <a:gd name="connsiteX0" fmla="*/ 0 w 1657481"/>
              <a:gd name="connsiteY0" fmla="*/ 98007 h 762037"/>
              <a:gd name="connsiteX1" fmla="*/ 239485 w 1657481"/>
              <a:gd name="connsiteY1" fmla="*/ 54465 h 762037"/>
              <a:gd name="connsiteX2" fmla="*/ 544285 w 1657481"/>
              <a:gd name="connsiteY2" fmla="*/ 108894 h 762037"/>
              <a:gd name="connsiteX3" fmla="*/ 859971 w 1657481"/>
              <a:gd name="connsiteY3" fmla="*/ 87122 h 762037"/>
              <a:gd name="connsiteX4" fmla="*/ 1219199 w 1657481"/>
              <a:gd name="connsiteY4" fmla="*/ 37 h 762037"/>
              <a:gd name="connsiteX5" fmla="*/ 1491342 w 1657481"/>
              <a:gd name="connsiteY5" fmla="*/ 76237 h 762037"/>
              <a:gd name="connsiteX6" fmla="*/ 1654628 w 1657481"/>
              <a:gd name="connsiteY6" fmla="*/ 76237 h 762037"/>
              <a:gd name="connsiteX7" fmla="*/ 1589314 w 1657481"/>
              <a:gd name="connsiteY7" fmla="*/ 293951 h 762037"/>
              <a:gd name="connsiteX8" fmla="*/ 1513114 w 1657481"/>
              <a:gd name="connsiteY8" fmla="*/ 424580 h 762037"/>
              <a:gd name="connsiteX9" fmla="*/ 1360714 w 1657481"/>
              <a:gd name="connsiteY9" fmla="*/ 576980 h 762037"/>
              <a:gd name="connsiteX10" fmla="*/ 1088571 w 1657481"/>
              <a:gd name="connsiteY10" fmla="*/ 718494 h 762037"/>
              <a:gd name="connsiteX11" fmla="*/ 849085 w 1657481"/>
              <a:gd name="connsiteY11" fmla="*/ 762037 h 762037"/>
              <a:gd name="connsiteX12" fmla="*/ 555170 w 1657481"/>
              <a:gd name="connsiteY12" fmla="*/ 718494 h 762037"/>
              <a:gd name="connsiteX13" fmla="*/ 370114 w 1657481"/>
              <a:gd name="connsiteY13" fmla="*/ 609636 h 762037"/>
              <a:gd name="connsiteX14" fmla="*/ 239484 w 1657481"/>
              <a:gd name="connsiteY14" fmla="*/ 468122 h 762037"/>
              <a:gd name="connsiteX15" fmla="*/ 119743 w 1657481"/>
              <a:gd name="connsiteY15" fmla="*/ 315722 h 762037"/>
              <a:gd name="connsiteX0" fmla="*/ 0 w 1657481"/>
              <a:gd name="connsiteY0" fmla="*/ 98007 h 762037"/>
              <a:gd name="connsiteX1" fmla="*/ 239485 w 1657481"/>
              <a:gd name="connsiteY1" fmla="*/ 54465 h 762037"/>
              <a:gd name="connsiteX2" fmla="*/ 544285 w 1657481"/>
              <a:gd name="connsiteY2" fmla="*/ 108894 h 762037"/>
              <a:gd name="connsiteX3" fmla="*/ 859971 w 1657481"/>
              <a:gd name="connsiteY3" fmla="*/ 87122 h 762037"/>
              <a:gd name="connsiteX4" fmla="*/ 1219199 w 1657481"/>
              <a:gd name="connsiteY4" fmla="*/ 37 h 762037"/>
              <a:gd name="connsiteX5" fmla="*/ 1491342 w 1657481"/>
              <a:gd name="connsiteY5" fmla="*/ 76237 h 762037"/>
              <a:gd name="connsiteX6" fmla="*/ 1654628 w 1657481"/>
              <a:gd name="connsiteY6" fmla="*/ 76237 h 762037"/>
              <a:gd name="connsiteX7" fmla="*/ 1589314 w 1657481"/>
              <a:gd name="connsiteY7" fmla="*/ 293951 h 762037"/>
              <a:gd name="connsiteX8" fmla="*/ 1513114 w 1657481"/>
              <a:gd name="connsiteY8" fmla="*/ 424580 h 762037"/>
              <a:gd name="connsiteX9" fmla="*/ 1328057 w 1657481"/>
              <a:gd name="connsiteY9" fmla="*/ 609637 h 762037"/>
              <a:gd name="connsiteX10" fmla="*/ 1088571 w 1657481"/>
              <a:gd name="connsiteY10" fmla="*/ 718494 h 762037"/>
              <a:gd name="connsiteX11" fmla="*/ 849085 w 1657481"/>
              <a:gd name="connsiteY11" fmla="*/ 762037 h 762037"/>
              <a:gd name="connsiteX12" fmla="*/ 555170 w 1657481"/>
              <a:gd name="connsiteY12" fmla="*/ 718494 h 762037"/>
              <a:gd name="connsiteX13" fmla="*/ 370114 w 1657481"/>
              <a:gd name="connsiteY13" fmla="*/ 609636 h 762037"/>
              <a:gd name="connsiteX14" fmla="*/ 239484 w 1657481"/>
              <a:gd name="connsiteY14" fmla="*/ 468122 h 762037"/>
              <a:gd name="connsiteX15" fmla="*/ 119743 w 1657481"/>
              <a:gd name="connsiteY15" fmla="*/ 315722 h 762037"/>
              <a:gd name="connsiteX0" fmla="*/ 0 w 1657481"/>
              <a:gd name="connsiteY0" fmla="*/ 98007 h 762037"/>
              <a:gd name="connsiteX1" fmla="*/ 239485 w 1657481"/>
              <a:gd name="connsiteY1" fmla="*/ 54465 h 762037"/>
              <a:gd name="connsiteX2" fmla="*/ 544285 w 1657481"/>
              <a:gd name="connsiteY2" fmla="*/ 108894 h 762037"/>
              <a:gd name="connsiteX3" fmla="*/ 859971 w 1657481"/>
              <a:gd name="connsiteY3" fmla="*/ 87122 h 762037"/>
              <a:gd name="connsiteX4" fmla="*/ 1219199 w 1657481"/>
              <a:gd name="connsiteY4" fmla="*/ 37 h 762037"/>
              <a:gd name="connsiteX5" fmla="*/ 1491342 w 1657481"/>
              <a:gd name="connsiteY5" fmla="*/ 76237 h 762037"/>
              <a:gd name="connsiteX6" fmla="*/ 1654628 w 1657481"/>
              <a:gd name="connsiteY6" fmla="*/ 76237 h 762037"/>
              <a:gd name="connsiteX7" fmla="*/ 1589314 w 1657481"/>
              <a:gd name="connsiteY7" fmla="*/ 293951 h 762037"/>
              <a:gd name="connsiteX8" fmla="*/ 1513114 w 1657481"/>
              <a:gd name="connsiteY8" fmla="*/ 424580 h 762037"/>
              <a:gd name="connsiteX9" fmla="*/ 1328057 w 1657481"/>
              <a:gd name="connsiteY9" fmla="*/ 609637 h 762037"/>
              <a:gd name="connsiteX10" fmla="*/ 1088571 w 1657481"/>
              <a:gd name="connsiteY10" fmla="*/ 718494 h 762037"/>
              <a:gd name="connsiteX11" fmla="*/ 849085 w 1657481"/>
              <a:gd name="connsiteY11" fmla="*/ 762037 h 762037"/>
              <a:gd name="connsiteX12" fmla="*/ 555170 w 1657481"/>
              <a:gd name="connsiteY12" fmla="*/ 718494 h 762037"/>
              <a:gd name="connsiteX13" fmla="*/ 370114 w 1657481"/>
              <a:gd name="connsiteY13" fmla="*/ 609636 h 762037"/>
              <a:gd name="connsiteX14" fmla="*/ 239484 w 1657481"/>
              <a:gd name="connsiteY14" fmla="*/ 468122 h 762037"/>
              <a:gd name="connsiteX15" fmla="*/ 76200 w 1657481"/>
              <a:gd name="connsiteY15" fmla="*/ 283065 h 762037"/>
              <a:gd name="connsiteX0" fmla="*/ 0 w 1657481"/>
              <a:gd name="connsiteY0" fmla="*/ 98007 h 762037"/>
              <a:gd name="connsiteX1" fmla="*/ 239485 w 1657481"/>
              <a:gd name="connsiteY1" fmla="*/ 54465 h 762037"/>
              <a:gd name="connsiteX2" fmla="*/ 544285 w 1657481"/>
              <a:gd name="connsiteY2" fmla="*/ 108894 h 762037"/>
              <a:gd name="connsiteX3" fmla="*/ 859971 w 1657481"/>
              <a:gd name="connsiteY3" fmla="*/ 87122 h 762037"/>
              <a:gd name="connsiteX4" fmla="*/ 1219199 w 1657481"/>
              <a:gd name="connsiteY4" fmla="*/ 37 h 762037"/>
              <a:gd name="connsiteX5" fmla="*/ 1491342 w 1657481"/>
              <a:gd name="connsiteY5" fmla="*/ 76237 h 762037"/>
              <a:gd name="connsiteX6" fmla="*/ 1654628 w 1657481"/>
              <a:gd name="connsiteY6" fmla="*/ 76237 h 762037"/>
              <a:gd name="connsiteX7" fmla="*/ 1589314 w 1657481"/>
              <a:gd name="connsiteY7" fmla="*/ 293951 h 762037"/>
              <a:gd name="connsiteX8" fmla="*/ 1513114 w 1657481"/>
              <a:gd name="connsiteY8" fmla="*/ 424580 h 762037"/>
              <a:gd name="connsiteX9" fmla="*/ 1328057 w 1657481"/>
              <a:gd name="connsiteY9" fmla="*/ 609637 h 762037"/>
              <a:gd name="connsiteX10" fmla="*/ 1088571 w 1657481"/>
              <a:gd name="connsiteY10" fmla="*/ 718494 h 762037"/>
              <a:gd name="connsiteX11" fmla="*/ 849085 w 1657481"/>
              <a:gd name="connsiteY11" fmla="*/ 762037 h 762037"/>
              <a:gd name="connsiteX12" fmla="*/ 555170 w 1657481"/>
              <a:gd name="connsiteY12" fmla="*/ 718494 h 762037"/>
              <a:gd name="connsiteX13" fmla="*/ 370114 w 1657481"/>
              <a:gd name="connsiteY13" fmla="*/ 609636 h 762037"/>
              <a:gd name="connsiteX14" fmla="*/ 239484 w 1657481"/>
              <a:gd name="connsiteY14" fmla="*/ 500779 h 762037"/>
              <a:gd name="connsiteX15" fmla="*/ 76200 w 1657481"/>
              <a:gd name="connsiteY15" fmla="*/ 283065 h 762037"/>
              <a:gd name="connsiteX0" fmla="*/ 0 w 1733880"/>
              <a:gd name="connsiteY0" fmla="*/ 98007 h 762037"/>
              <a:gd name="connsiteX1" fmla="*/ 239485 w 1733880"/>
              <a:gd name="connsiteY1" fmla="*/ 54465 h 762037"/>
              <a:gd name="connsiteX2" fmla="*/ 544285 w 1733880"/>
              <a:gd name="connsiteY2" fmla="*/ 108894 h 762037"/>
              <a:gd name="connsiteX3" fmla="*/ 859971 w 1733880"/>
              <a:gd name="connsiteY3" fmla="*/ 87122 h 762037"/>
              <a:gd name="connsiteX4" fmla="*/ 1219199 w 1733880"/>
              <a:gd name="connsiteY4" fmla="*/ 37 h 762037"/>
              <a:gd name="connsiteX5" fmla="*/ 1491342 w 1733880"/>
              <a:gd name="connsiteY5" fmla="*/ 76237 h 762037"/>
              <a:gd name="connsiteX6" fmla="*/ 1732394 w 1733880"/>
              <a:gd name="connsiteY6" fmla="*/ 76236 h 762037"/>
              <a:gd name="connsiteX7" fmla="*/ 1589314 w 1733880"/>
              <a:gd name="connsiteY7" fmla="*/ 293951 h 762037"/>
              <a:gd name="connsiteX8" fmla="*/ 1513114 w 1733880"/>
              <a:gd name="connsiteY8" fmla="*/ 424580 h 762037"/>
              <a:gd name="connsiteX9" fmla="*/ 1328057 w 1733880"/>
              <a:gd name="connsiteY9" fmla="*/ 609637 h 762037"/>
              <a:gd name="connsiteX10" fmla="*/ 1088571 w 1733880"/>
              <a:gd name="connsiteY10" fmla="*/ 718494 h 762037"/>
              <a:gd name="connsiteX11" fmla="*/ 849085 w 1733880"/>
              <a:gd name="connsiteY11" fmla="*/ 762037 h 762037"/>
              <a:gd name="connsiteX12" fmla="*/ 555170 w 1733880"/>
              <a:gd name="connsiteY12" fmla="*/ 718494 h 762037"/>
              <a:gd name="connsiteX13" fmla="*/ 370114 w 1733880"/>
              <a:gd name="connsiteY13" fmla="*/ 609636 h 762037"/>
              <a:gd name="connsiteX14" fmla="*/ 239484 w 1733880"/>
              <a:gd name="connsiteY14" fmla="*/ 500779 h 762037"/>
              <a:gd name="connsiteX15" fmla="*/ 76200 w 1733880"/>
              <a:gd name="connsiteY15" fmla="*/ 283065 h 762037"/>
              <a:gd name="connsiteX0" fmla="*/ 0 w 1738259"/>
              <a:gd name="connsiteY0" fmla="*/ 98007 h 762037"/>
              <a:gd name="connsiteX1" fmla="*/ 239485 w 1738259"/>
              <a:gd name="connsiteY1" fmla="*/ 54465 h 762037"/>
              <a:gd name="connsiteX2" fmla="*/ 544285 w 1738259"/>
              <a:gd name="connsiteY2" fmla="*/ 108894 h 762037"/>
              <a:gd name="connsiteX3" fmla="*/ 859971 w 1738259"/>
              <a:gd name="connsiteY3" fmla="*/ 87122 h 762037"/>
              <a:gd name="connsiteX4" fmla="*/ 1219199 w 1738259"/>
              <a:gd name="connsiteY4" fmla="*/ 37 h 762037"/>
              <a:gd name="connsiteX5" fmla="*/ 1491342 w 1738259"/>
              <a:gd name="connsiteY5" fmla="*/ 76237 h 762037"/>
              <a:gd name="connsiteX6" fmla="*/ 1732394 w 1738259"/>
              <a:gd name="connsiteY6" fmla="*/ 76236 h 762037"/>
              <a:gd name="connsiteX7" fmla="*/ 1651528 w 1738259"/>
              <a:gd name="connsiteY7" fmla="*/ 277545 h 762037"/>
              <a:gd name="connsiteX8" fmla="*/ 1513114 w 1738259"/>
              <a:gd name="connsiteY8" fmla="*/ 424580 h 762037"/>
              <a:gd name="connsiteX9" fmla="*/ 1328057 w 1738259"/>
              <a:gd name="connsiteY9" fmla="*/ 609637 h 762037"/>
              <a:gd name="connsiteX10" fmla="*/ 1088571 w 1738259"/>
              <a:gd name="connsiteY10" fmla="*/ 718494 h 762037"/>
              <a:gd name="connsiteX11" fmla="*/ 849085 w 1738259"/>
              <a:gd name="connsiteY11" fmla="*/ 762037 h 762037"/>
              <a:gd name="connsiteX12" fmla="*/ 555170 w 1738259"/>
              <a:gd name="connsiteY12" fmla="*/ 718494 h 762037"/>
              <a:gd name="connsiteX13" fmla="*/ 370114 w 1738259"/>
              <a:gd name="connsiteY13" fmla="*/ 609636 h 762037"/>
              <a:gd name="connsiteX14" fmla="*/ 239484 w 1738259"/>
              <a:gd name="connsiteY14" fmla="*/ 500779 h 762037"/>
              <a:gd name="connsiteX15" fmla="*/ 76200 w 1738259"/>
              <a:gd name="connsiteY15" fmla="*/ 283065 h 762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738259" h="762037">
                <a:moveTo>
                  <a:pt x="0" y="98007"/>
                </a:moveTo>
                <a:cubicBezTo>
                  <a:pt x="65314" y="61721"/>
                  <a:pt x="148771" y="52651"/>
                  <a:pt x="239485" y="54465"/>
                </a:cubicBezTo>
                <a:cubicBezTo>
                  <a:pt x="330199" y="56279"/>
                  <a:pt x="440871" y="103451"/>
                  <a:pt x="544285" y="108894"/>
                </a:cubicBezTo>
                <a:cubicBezTo>
                  <a:pt x="647699" y="114337"/>
                  <a:pt x="747485" y="105265"/>
                  <a:pt x="859971" y="87122"/>
                </a:cubicBezTo>
                <a:cubicBezTo>
                  <a:pt x="972457" y="68979"/>
                  <a:pt x="1113971" y="1851"/>
                  <a:pt x="1219199" y="37"/>
                </a:cubicBezTo>
                <a:cubicBezTo>
                  <a:pt x="1324428" y="-1777"/>
                  <a:pt x="1405810" y="63537"/>
                  <a:pt x="1491342" y="76237"/>
                </a:cubicBezTo>
                <a:cubicBezTo>
                  <a:pt x="1576874" y="88937"/>
                  <a:pt x="1705696" y="42685"/>
                  <a:pt x="1732394" y="76236"/>
                </a:cubicBezTo>
                <a:cubicBezTo>
                  <a:pt x="1759092" y="109787"/>
                  <a:pt x="1688075" y="219488"/>
                  <a:pt x="1651528" y="277545"/>
                </a:cubicBezTo>
                <a:cubicBezTo>
                  <a:pt x="1614981" y="335602"/>
                  <a:pt x="1567026" y="369231"/>
                  <a:pt x="1513114" y="424580"/>
                </a:cubicBezTo>
                <a:cubicBezTo>
                  <a:pt x="1459202" y="479929"/>
                  <a:pt x="1398814" y="560651"/>
                  <a:pt x="1328057" y="609637"/>
                </a:cubicBezTo>
                <a:cubicBezTo>
                  <a:pt x="1257300" y="658623"/>
                  <a:pt x="1168400" y="693094"/>
                  <a:pt x="1088571" y="718494"/>
                </a:cubicBezTo>
                <a:cubicBezTo>
                  <a:pt x="1008742" y="743894"/>
                  <a:pt x="937985" y="762037"/>
                  <a:pt x="849085" y="762037"/>
                </a:cubicBezTo>
                <a:cubicBezTo>
                  <a:pt x="760185" y="762037"/>
                  <a:pt x="634999" y="743894"/>
                  <a:pt x="555170" y="718494"/>
                </a:cubicBezTo>
                <a:cubicBezTo>
                  <a:pt x="475342" y="693094"/>
                  <a:pt x="422728" y="645922"/>
                  <a:pt x="370114" y="609636"/>
                </a:cubicBezTo>
                <a:cubicBezTo>
                  <a:pt x="317500" y="573350"/>
                  <a:pt x="288470" y="555207"/>
                  <a:pt x="239484" y="500779"/>
                </a:cubicBezTo>
                <a:cubicBezTo>
                  <a:pt x="190498" y="446351"/>
                  <a:pt x="108857" y="332958"/>
                  <a:pt x="76200" y="283065"/>
                </a:cubicBezTo>
              </a:path>
            </a:pathLst>
          </a:custGeom>
          <a:gradFill flip="none" rotWithShape="1">
            <a:gsLst>
              <a:gs pos="0">
                <a:srgbClr val="00B0F0">
                  <a:shade val="30000"/>
                  <a:satMod val="115000"/>
                </a:srgbClr>
              </a:gs>
              <a:gs pos="50000">
                <a:srgbClr val="00B0F0">
                  <a:shade val="67500"/>
                  <a:satMod val="115000"/>
                </a:srgbClr>
              </a:gs>
              <a:gs pos="100000">
                <a:srgbClr val="00B0F0">
                  <a:shade val="100000"/>
                  <a:satMod val="115000"/>
                </a:srgbClr>
              </a:gs>
            </a:gsLst>
            <a:lin ang="162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8" name="Freeform 77"/>
          <p:cNvSpPr/>
          <p:nvPr/>
        </p:nvSpPr>
        <p:spPr>
          <a:xfrm>
            <a:off x="5629657" y="2691525"/>
            <a:ext cx="811517" cy="262974"/>
          </a:xfrm>
          <a:custGeom>
            <a:avLst/>
            <a:gdLst>
              <a:gd name="connsiteX0" fmla="*/ 0 w 1678283"/>
              <a:gd name="connsiteY0" fmla="*/ 130665 h 763262"/>
              <a:gd name="connsiteX1" fmla="*/ 217714 w 1678283"/>
              <a:gd name="connsiteY1" fmla="*/ 54465 h 763262"/>
              <a:gd name="connsiteX2" fmla="*/ 522514 w 1678283"/>
              <a:gd name="connsiteY2" fmla="*/ 108894 h 763262"/>
              <a:gd name="connsiteX3" fmla="*/ 838200 w 1678283"/>
              <a:gd name="connsiteY3" fmla="*/ 87122 h 763262"/>
              <a:gd name="connsiteX4" fmla="*/ 1197428 w 1678283"/>
              <a:gd name="connsiteY4" fmla="*/ 37 h 763262"/>
              <a:gd name="connsiteX5" fmla="*/ 1469571 w 1678283"/>
              <a:gd name="connsiteY5" fmla="*/ 76237 h 763262"/>
              <a:gd name="connsiteX6" fmla="*/ 1676400 w 1678283"/>
              <a:gd name="connsiteY6" fmla="*/ 76237 h 763262"/>
              <a:gd name="connsiteX7" fmla="*/ 1567543 w 1678283"/>
              <a:gd name="connsiteY7" fmla="*/ 272180 h 763262"/>
              <a:gd name="connsiteX8" fmla="*/ 1491343 w 1678283"/>
              <a:gd name="connsiteY8" fmla="*/ 424580 h 763262"/>
              <a:gd name="connsiteX9" fmla="*/ 1251857 w 1678283"/>
              <a:gd name="connsiteY9" fmla="*/ 631408 h 763262"/>
              <a:gd name="connsiteX10" fmla="*/ 1066800 w 1678283"/>
              <a:gd name="connsiteY10" fmla="*/ 718494 h 763262"/>
              <a:gd name="connsiteX11" fmla="*/ 827314 w 1678283"/>
              <a:gd name="connsiteY11" fmla="*/ 762037 h 763262"/>
              <a:gd name="connsiteX12" fmla="*/ 544285 w 1678283"/>
              <a:gd name="connsiteY12" fmla="*/ 740265 h 763262"/>
              <a:gd name="connsiteX13" fmla="*/ 326571 w 1678283"/>
              <a:gd name="connsiteY13" fmla="*/ 631408 h 763262"/>
              <a:gd name="connsiteX14" fmla="*/ 174171 w 1678283"/>
              <a:gd name="connsiteY14" fmla="*/ 468122 h 763262"/>
              <a:gd name="connsiteX15" fmla="*/ 65314 w 1678283"/>
              <a:gd name="connsiteY15" fmla="*/ 315722 h 763262"/>
              <a:gd name="connsiteX0" fmla="*/ 0 w 1678283"/>
              <a:gd name="connsiteY0" fmla="*/ 130665 h 763262"/>
              <a:gd name="connsiteX1" fmla="*/ 217714 w 1678283"/>
              <a:gd name="connsiteY1" fmla="*/ 54465 h 763262"/>
              <a:gd name="connsiteX2" fmla="*/ 522514 w 1678283"/>
              <a:gd name="connsiteY2" fmla="*/ 108894 h 763262"/>
              <a:gd name="connsiteX3" fmla="*/ 838200 w 1678283"/>
              <a:gd name="connsiteY3" fmla="*/ 87122 h 763262"/>
              <a:gd name="connsiteX4" fmla="*/ 1197428 w 1678283"/>
              <a:gd name="connsiteY4" fmla="*/ 37 h 763262"/>
              <a:gd name="connsiteX5" fmla="*/ 1469571 w 1678283"/>
              <a:gd name="connsiteY5" fmla="*/ 76237 h 763262"/>
              <a:gd name="connsiteX6" fmla="*/ 1676400 w 1678283"/>
              <a:gd name="connsiteY6" fmla="*/ 76237 h 763262"/>
              <a:gd name="connsiteX7" fmla="*/ 1567543 w 1678283"/>
              <a:gd name="connsiteY7" fmla="*/ 293951 h 763262"/>
              <a:gd name="connsiteX8" fmla="*/ 1491343 w 1678283"/>
              <a:gd name="connsiteY8" fmla="*/ 424580 h 763262"/>
              <a:gd name="connsiteX9" fmla="*/ 1251857 w 1678283"/>
              <a:gd name="connsiteY9" fmla="*/ 631408 h 763262"/>
              <a:gd name="connsiteX10" fmla="*/ 1066800 w 1678283"/>
              <a:gd name="connsiteY10" fmla="*/ 718494 h 763262"/>
              <a:gd name="connsiteX11" fmla="*/ 827314 w 1678283"/>
              <a:gd name="connsiteY11" fmla="*/ 762037 h 763262"/>
              <a:gd name="connsiteX12" fmla="*/ 544285 w 1678283"/>
              <a:gd name="connsiteY12" fmla="*/ 740265 h 763262"/>
              <a:gd name="connsiteX13" fmla="*/ 326571 w 1678283"/>
              <a:gd name="connsiteY13" fmla="*/ 631408 h 763262"/>
              <a:gd name="connsiteX14" fmla="*/ 174171 w 1678283"/>
              <a:gd name="connsiteY14" fmla="*/ 468122 h 763262"/>
              <a:gd name="connsiteX15" fmla="*/ 65314 w 1678283"/>
              <a:gd name="connsiteY15" fmla="*/ 315722 h 763262"/>
              <a:gd name="connsiteX0" fmla="*/ 0 w 1635710"/>
              <a:gd name="connsiteY0" fmla="*/ 130665 h 763262"/>
              <a:gd name="connsiteX1" fmla="*/ 217714 w 1635710"/>
              <a:gd name="connsiteY1" fmla="*/ 54465 h 763262"/>
              <a:gd name="connsiteX2" fmla="*/ 522514 w 1635710"/>
              <a:gd name="connsiteY2" fmla="*/ 108894 h 763262"/>
              <a:gd name="connsiteX3" fmla="*/ 838200 w 1635710"/>
              <a:gd name="connsiteY3" fmla="*/ 87122 h 763262"/>
              <a:gd name="connsiteX4" fmla="*/ 1197428 w 1635710"/>
              <a:gd name="connsiteY4" fmla="*/ 37 h 763262"/>
              <a:gd name="connsiteX5" fmla="*/ 1469571 w 1635710"/>
              <a:gd name="connsiteY5" fmla="*/ 76237 h 763262"/>
              <a:gd name="connsiteX6" fmla="*/ 1632857 w 1635710"/>
              <a:gd name="connsiteY6" fmla="*/ 76237 h 763262"/>
              <a:gd name="connsiteX7" fmla="*/ 1567543 w 1635710"/>
              <a:gd name="connsiteY7" fmla="*/ 293951 h 763262"/>
              <a:gd name="connsiteX8" fmla="*/ 1491343 w 1635710"/>
              <a:gd name="connsiteY8" fmla="*/ 424580 h 763262"/>
              <a:gd name="connsiteX9" fmla="*/ 1251857 w 1635710"/>
              <a:gd name="connsiteY9" fmla="*/ 631408 h 763262"/>
              <a:gd name="connsiteX10" fmla="*/ 1066800 w 1635710"/>
              <a:gd name="connsiteY10" fmla="*/ 718494 h 763262"/>
              <a:gd name="connsiteX11" fmla="*/ 827314 w 1635710"/>
              <a:gd name="connsiteY11" fmla="*/ 762037 h 763262"/>
              <a:gd name="connsiteX12" fmla="*/ 544285 w 1635710"/>
              <a:gd name="connsiteY12" fmla="*/ 740265 h 763262"/>
              <a:gd name="connsiteX13" fmla="*/ 326571 w 1635710"/>
              <a:gd name="connsiteY13" fmla="*/ 631408 h 763262"/>
              <a:gd name="connsiteX14" fmla="*/ 174171 w 1635710"/>
              <a:gd name="connsiteY14" fmla="*/ 468122 h 763262"/>
              <a:gd name="connsiteX15" fmla="*/ 65314 w 1635710"/>
              <a:gd name="connsiteY15" fmla="*/ 315722 h 763262"/>
              <a:gd name="connsiteX0" fmla="*/ 0 w 1635710"/>
              <a:gd name="connsiteY0" fmla="*/ 130665 h 763262"/>
              <a:gd name="connsiteX1" fmla="*/ 217714 w 1635710"/>
              <a:gd name="connsiteY1" fmla="*/ 54465 h 763262"/>
              <a:gd name="connsiteX2" fmla="*/ 522514 w 1635710"/>
              <a:gd name="connsiteY2" fmla="*/ 108894 h 763262"/>
              <a:gd name="connsiteX3" fmla="*/ 838200 w 1635710"/>
              <a:gd name="connsiteY3" fmla="*/ 87122 h 763262"/>
              <a:gd name="connsiteX4" fmla="*/ 1197428 w 1635710"/>
              <a:gd name="connsiteY4" fmla="*/ 37 h 763262"/>
              <a:gd name="connsiteX5" fmla="*/ 1469571 w 1635710"/>
              <a:gd name="connsiteY5" fmla="*/ 76237 h 763262"/>
              <a:gd name="connsiteX6" fmla="*/ 1632857 w 1635710"/>
              <a:gd name="connsiteY6" fmla="*/ 76237 h 763262"/>
              <a:gd name="connsiteX7" fmla="*/ 1567543 w 1635710"/>
              <a:gd name="connsiteY7" fmla="*/ 293951 h 763262"/>
              <a:gd name="connsiteX8" fmla="*/ 1491343 w 1635710"/>
              <a:gd name="connsiteY8" fmla="*/ 424580 h 763262"/>
              <a:gd name="connsiteX9" fmla="*/ 1338943 w 1635710"/>
              <a:gd name="connsiteY9" fmla="*/ 576980 h 763262"/>
              <a:gd name="connsiteX10" fmla="*/ 1066800 w 1635710"/>
              <a:gd name="connsiteY10" fmla="*/ 718494 h 763262"/>
              <a:gd name="connsiteX11" fmla="*/ 827314 w 1635710"/>
              <a:gd name="connsiteY11" fmla="*/ 762037 h 763262"/>
              <a:gd name="connsiteX12" fmla="*/ 544285 w 1635710"/>
              <a:gd name="connsiteY12" fmla="*/ 740265 h 763262"/>
              <a:gd name="connsiteX13" fmla="*/ 326571 w 1635710"/>
              <a:gd name="connsiteY13" fmla="*/ 631408 h 763262"/>
              <a:gd name="connsiteX14" fmla="*/ 174171 w 1635710"/>
              <a:gd name="connsiteY14" fmla="*/ 468122 h 763262"/>
              <a:gd name="connsiteX15" fmla="*/ 65314 w 1635710"/>
              <a:gd name="connsiteY15" fmla="*/ 315722 h 763262"/>
              <a:gd name="connsiteX0" fmla="*/ 0 w 1635710"/>
              <a:gd name="connsiteY0" fmla="*/ 130665 h 762208"/>
              <a:gd name="connsiteX1" fmla="*/ 217714 w 1635710"/>
              <a:gd name="connsiteY1" fmla="*/ 54465 h 762208"/>
              <a:gd name="connsiteX2" fmla="*/ 522514 w 1635710"/>
              <a:gd name="connsiteY2" fmla="*/ 108894 h 762208"/>
              <a:gd name="connsiteX3" fmla="*/ 838200 w 1635710"/>
              <a:gd name="connsiteY3" fmla="*/ 87122 h 762208"/>
              <a:gd name="connsiteX4" fmla="*/ 1197428 w 1635710"/>
              <a:gd name="connsiteY4" fmla="*/ 37 h 762208"/>
              <a:gd name="connsiteX5" fmla="*/ 1469571 w 1635710"/>
              <a:gd name="connsiteY5" fmla="*/ 76237 h 762208"/>
              <a:gd name="connsiteX6" fmla="*/ 1632857 w 1635710"/>
              <a:gd name="connsiteY6" fmla="*/ 76237 h 762208"/>
              <a:gd name="connsiteX7" fmla="*/ 1567543 w 1635710"/>
              <a:gd name="connsiteY7" fmla="*/ 293951 h 762208"/>
              <a:gd name="connsiteX8" fmla="*/ 1491343 w 1635710"/>
              <a:gd name="connsiteY8" fmla="*/ 424580 h 762208"/>
              <a:gd name="connsiteX9" fmla="*/ 1338943 w 1635710"/>
              <a:gd name="connsiteY9" fmla="*/ 576980 h 762208"/>
              <a:gd name="connsiteX10" fmla="*/ 1066800 w 1635710"/>
              <a:gd name="connsiteY10" fmla="*/ 718494 h 762208"/>
              <a:gd name="connsiteX11" fmla="*/ 827314 w 1635710"/>
              <a:gd name="connsiteY11" fmla="*/ 762037 h 762208"/>
              <a:gd name="connsiteX12" fmla="*/ 555171 w 1635710"/>
              <a:gd name="connsiteY12" fmla="*/ 729379 h 762208"/>
              <a:gd name="connsiteX13" fmla="*/ 326571 w 1635710"/>
              <a:gd name="connsiteY13" fmla="*/ 631408 h 762208"/>
              <a:gd name="connsiteX14" fmla="*/ 174171 w 1635710"/>
              <a:gd name="connsiteY14" fmla="*/ 468122 h 762208"/>
              <a:gd name="connsiteX15" fmla="*/ 65314 w 1635710"/>
              <a:gd name="connsiteY15" fmla="*/ 315722 h 762208"/>
              <a:gd name="connsiteX0" fmla="*/ 0 w 1635710"/>
              <a:gd name="connsiteY0" fmla="*/ 130665 h 762350"/>
              <a:gd name="connsiteX1" fmla="*/ 217714 w 1635710"/>
              <a:gd name="connsiteY1" fmla="*/ 54465 h 762350"/>
              <a:gd name="connsiteX2" fmla="*/ 522514 w 1635710"/>
              <a:gd name="connsiteY2" fmla="*/ 108894 h 762350"/>
              <a:gd name="connsiteX3" fmla="*/ 838200 w 1635710"/>
              <a:gd name="connsiteY3" fmla="*/ 87122 h 762350"/>
              <a:gd name="connsiteX4" fmla="*/ 1197428 w 1635710"/>
              <a:gd name="connsiteY4" fmla="*/ 37 h 762350"/>
              <a:gd name="connsiteX5" fmla="*/ 1469571 w 1635710"/>
              <a:gd name="connsiteY5" fmla="*/ 76237 h 762350"/>
              <a:gd name="connsiteX6" fmla="*/ 1632857 w 1635710"/>
              <a:gd name="connsiteY6" fmla="*/ 76237 h 762350"/>
              <a:gd name="connsiteX7" fmla="*/ 1567543 w 1635710"/>
              <a:gd name="connsiteY7" fmla="*/ 293951 h 762350"/>
              <a:gd name="connsiteX8" fmla="*/ 1491343 w 1635710"/>
              <a:gd name="connsiteY8" fmla="*/ 424580 h 762350"/>
              <a:gd name="connsiteX9" fmla="*/ 1338943 w 1635710"/>
              <a:gd name="connsiteY9" fmla="*/ 576980 h 762350"/>
              <a:gd name="connsiteX10" fmla="*/ 1066800 w 1635710"/>
              <a:gd name="connsiteY10" fmla="*/ 718494 h 762350"/>
              <a:gd name="connsiteX11" fmla="*/ 827314 w 1635710"/>
              <a:gd name="connsiteY11" fmla="*/ 762037 h 762350"/>
              <a:gd name="connsiteX12" fmla="*/ 555171 w 1635710"/>
              <a:gd name="connsiteY12" fmla="*/ 729379 h 762350"/>
              <a:gd name="connsiteX13" fmla="*/ 348343 w 1635710"/>
              <a:gd name="connsiteY13" fmla="*/ 587865 h 762350"/>
              <a:gd name="connsiteX14" fmla="*/ 174171 w 1635710"/>
              <a:gd name="connsiteY14" fmla="*/ 468122 h 762350"/>
              <a:gd name="connsiteX15" fmla="*/ 65314 w 1635710"/>
              <a:gd name="connsiteY15" fmla="*/ 315722 h 762350"/>
              <a:gd name="connsiteX0" fmla="*/ 0 w 1635710"/>
              <a:gd name="connsiteY0" fmla="*/ 130665 h 762350"/>
              <a:gd name="connsiteX1" fmla="*/ 217714 w 1635710"/>
              <a:gd name="connsiteY1" fmla="*/ 54465 h 762350"/>
              <a:gd name="connsiteX2" fmla="*/ 522514 w 1635710"/>
              <a:gd name="connsiteY2" fmla="*/ 108894 h 762350"/>
              <a:gd name="connsiteX3" fmla="*/ 838200 w 1635710"/>
              <a:gd name="connsiteY3" fmla="*/ 87122 h 762350"/>
              <a:gd name="connsiteX4" fmla="*/ 1197428 w 1635710"/>
              <a:gd name="connsiteY4" fmla="*/ 37 h 762350"/>
              <a:gd name="connsiteX5" fmla="*/ 1469571 w 1635710"/>
              <a:gd name="connsiteY5" fmla="*/ 76237 h 762350"/>
              <a:gd name="connsiteX6" fmla="*/ 1632857 w 1635710"/>
              <a:gd name="connsiteY6" fmla="*/ 76237 h 762350"/>
              <a:gd name="connsiteX7" fmla="*/ 1567543 w 1635710"/>
              <a:gd name="connsiteY7" fmla="*/ 293951 h 762350"/>
              <a:gd name="connsiteX8" fmla="*/ 1491343 w 1635710"/>
              <a:gd name="connsiteY8" fmla="*/ 424580 h 762350"/>
              <a:gd name="connsiteX9" fmla="*/ 1338943 w 1635710"/>
              <a:gd name="connsiteY9" fmla="*/ 576980 h 762350"/>
              <a:gd name="connsiteX10" fmla="*/ 1066800 w 1635710"/>
              <a:gd name="connsiteY10" fmla="*/ 718494 h 762350"/>
              <a:gd name="connsiteX11" fmla="*/ 827314 w 1635710"/>
              <a:gd name="connsiteY11" fmla="*/ 762037 h 762350"/>
              <a:gd name="connsiteX12" fmla="*/ 555171 w 1635710"/>
              <a:gd name="connsiteY12" fmla="*/ 729379 h 762350"/>
              <a:gd name="connsiteX13" fmla="*/ 348343 w 1635710"/>
              <a:gd name="connsiteY13" fmla="*/ 587865 h 762350"/>
              <a:gd name="connsiteX14" fmla="*/ 206828 w 1635710"/>
              <a:gd name="connsiteY14" fmla="*/ 446350 h 762350"/>
              <a:gd name="connsiteX15" fmla="*/ 65314 w 1635710"/>
              <a:gd name="connsiteY15" fmla="*/ 315722 h 762350"/>
              <a:gd name="connsiteX0" fmla="*/ 0 w 1635710"/>
              <a:gd name="connsiteY0" fmla="*/ 130665 h 762350"/>
              <a:gd name="connsiteX1" fmla="*/ 217714 w 1635710"/>
              <a:gd name="connsiteY1" fmla="*/ 54465 h 762350"/>
              <a:gd name="connsiteX2" fmla="*/ 522514 w 1635710"/>
              <a:gd name="connsiteY2" fmla="*/ 108894 h 762350"/>
              <a:gd name="connsiteX3" fmla="*/ 838200 w 1635710"/>
              <a:gd name="connsiteY3" fmla="*/ 87122 h 762350"/>
              <a:gd name="connsiteX4" fmla="*/ 1197428 w 1635710"/>
              <a:gd name="connsiteY4" fmla="*/ 37 h 762350"/>
              <a:gd name="connsiteX5" fmla="*/ 1469571 w 1635710"/>
              <a:gd name="connsiteY5" fmla="*/ 76237 h 762350"/>
              <a:gd name="connsiteX6" fmla="*/ 1632857 w 1635710"/>
              <a:gd name="connsiteY6" fmla="*/ 76237 h 762350"/>
              <a:gd name="connsiteX7" fmla="*/ 1567543 w 1635710"/>
              <a:gd name="connsiteY7" fmla="*/ 293951 h 762350"/>
              <a:gd name="connsiteX8" fmla="*/ 1491343 w 1635710"/>
              <a:gd name="connsiteY8" fmla="*/ 424580 h 762350"/>
              <a:gd name="connsiteX9" fmla="*/ 1338943 w 1635710"/>
              <a:gd name="connsiteY9" fmla="*/ 576980 h 762350"/>
              <a:gd name="connsiteX10" fmla="*/ 1066800 w 1635710"/>
              <a:gd name="connsiteY10" fmla="*/ 718494 h 762350"/>
              <a:gd name="connsiteX11" fmla="*/ 827314 w 1635710"/>
              <a:gd name="connsiteY11" fmla="*/ 762037 h 762350"/>
              <a:gd name="connsiteX12" fmla="*/ 555171 w 1635710"/>
              <a:gd name="connsiteY12" fmla="*/ 729379 h 762350"/>
              <a:gd name="connsiteX13" fmla="*/ 348343 w 1635710"/>
              <a:gd name="connsiteY13" fmla="*/ 587865 h 762350"/>
              <a:gd name="connsiteX14" fmla="*/ 206828 w 1635710"/>
              <a:gd name="connsiteY14" fmla="*/ 446350 h 762350"/>
              <a:gd name="connsiteX15" fmla="*/ 87086 w 1635710"/>
              <a:gd name="connsiteY15" fmla="*/ 304837 h 762350"/>
              <a:gd name="connsiteX0" fmla="*/ 0 w 1613939"/>
              <a:gd name="connsiteY0" fmla="*/ 119779 h 762350"/>
              <a:gd name="connsiteX1" fmla="*/ 195943 w 1613939"/>
              <a:gd name="connsiteY1" fmla="*/ 54465 h 762350"/>
              <a:gd name="connsiteX2" fmla="*/ 500743 w 1613939"/>
              <a:gd name="connsiteY2" fmla="*/ 108894 h 762350"/>
              <a:gd name="connsiteX3" fmla="*/ 816429 w 1613939"/>
              <a:gd name="connsiteY3" fmla="*/ 87122 h 762350"/>
              <a:gd name="connsiteX4" fmla="*/ 1175657 w 1613939"/>
              <a:gd name="connsiteY4" fmla="*/ 37 h 762350"/>
              <a:gd name="connsiteX5" fmla="*/ 1447800 w 1613939"/>
              <a:gd name="connsiteY5" fmla="*/ 76237 h 762350"/>
              <a:gd name="connsiteX6" fmla="*/ 1611086 w 1613939"/>
              <a:gd name="connsiteY6" fmla="*/ 76237 h 762350"/>
              <a:gd name="connsiteX7" fmla="*/ 1545772 w 1613939"/>
              <a:gd name="connsiteY7" fmla="*/ 293951 h 762350"/>
              <a:gd name="connsiteX8" fmla="*/ 1469572 w 1613939"/>
              <a:gd name="connsiteY8" fmla="*/ 424580 h 762350"/>
              <a:gd name="connsiteX9" fmla="*/ 1317172 w 1613939"/>
              <a:gd name="connsiteY9" fmla="*/ 576980 h 762350"/>
              <a:gd name="connsiteX10" fmla="*/ 1045029 w 1613939"/>
              <a:gd name="connsiteY10" fmla="*/ 718494 h 762350"/>
              <a:gd name="connsiteX11" fmla="*/ 805543 w 1613939"/>
              <a:gd name="connsiteY11" fmla="*/ 762037 h 762350"/>
              <a:gd name="connsiteX12" fmla="*/ 533400 w 1613939"/>
              <a:gd name="connsiteY12" fmla="*/ 729379 h 762350"/>
              <a:gd name="connsiteX13" fmla="*/ 326572 w 1613939"/>
              <a:gd name="connsiteY13" fmla="*/ 587865 h 762350"/>
              <a:gd name="connsiteX14" fmla="*/ 185057 w 1613939"/>
              <a:gd name="connsiteY14" fmla="*/ 446350 h 762350"/>
              <a:gd name="connsiteX15" fmla="*/ 65315 w 1613939"/>
              <a:gd name="connsiteY15" fmla="*/ 304837 h 762350"/>
              <a:gd name="connsiteX0" fmla="*/ 0 w 1613939"/>
              <a:gd name="connsiteY0" fmla="*/ 119779 h 762350"/>
              <a:gd name="connsiteX1" fmla="*/ 195943 w 1613939"/>
              <a:gd name="connsiteY1" fmla="*/ 54465 h 762350"/>
              <a:gd name="connsiteX2" fmla="*/ 500743 w 1613939"/>
              <a:gd name="connsiteY2" fmla="*/ 108894 h 762350"/>
              <a:gd name="connsiteX3" fmla="*/ 816429 w 1613939"/>
              <a:gd name="connsiteY3" fmla="*/ 87122 h 762350"/>
              <a:gd name="connsiteX4" fmla="*/ 1175657 w 1613939"/>
              <a:gd name="connsiteY4" fmla="*/ 37 h 762350"/>
              <a:gd name="connsiteX5" fmla="*/ 1447800 w 1613939"/>
              <a:gd name="connsiteY5" fmla="*/ 76237 h 762350"/>
              <a:gd name="connsiteX6" fmla="*/ 1611086 w 1613939"/>
              <a:gd name="connsiteY6" fmla="*/ 76237 h 762350"/>
              <a:gd name="connsiteX7" fmla="*/ 1545772 w 1613939"/>
              <a:gd name="connsiteY7" fmla="*/ 293951 h 762350"/>
              <a:gd name="connsiteX8" fmla="*/ 1469572 w 1613939"/>
              <a:gd name="connsiteY8" fmla="*/ 424580 h 762350"/>
              <a:gd name="connsiteX9" fmla="*/ 1317172 w 1613939"/>
              <a:gd name="connsiteY9" fmla="*/ 576980 h 762350"/>
              <a:gd name="connsiteX10" fmla="*/ 1045029 w 1613939"/>
              <a:gd name="connsiteY10" fmla="*/ 718494 h 762350"/>
              <a:gd name="connsiteX11" fmla="*/ 805543 w 1613939"/>
              <a:gd name="connsiteY11" fmla="*/ 762037 h 762350"/>
              <a:gd name="connsiteX12" fmla="*/ 533400 w 1613939"/>
              <a:gd name="connsiteY12" fmla="*/ 729379 h 762350"/>
              <a:gd name="connsiteX13" fmla="*/ 326572 w 1613939"/>
              <a:gd name="connsiteY13" fmla="*/ 587865 h 762350"/>
              <a:gd name="connsiteX14" fmla="*/ 152400 w 1613939"/>
              <a:gd name="connsiteY14" fmla="*/ 468122 h 762350"/>
              <a:gd name="connsiteX15" fmla="*/ 65315 w 1613939"/>
              <a:gd name="connsiteY15" fmla="*/ 304837 h 762350"/>
              <a:gd name="connsiteX0" fmla="*/ 0 w 1613939"/>
              <a:gd name="connsiteY0" fmla="*/ 119779 h 762260"/>
              <a:gd name="connsiteX1" fmla="*/ 195943 w 1613939"/>
              <a:gd name="connsiteY1" fmla="*/ 54465 h 762260"/>
              <a:gd name="connsiteX2" fmla="*/ 500743 w 1613939"/>
              <a:gd name="connsiteY2" fmla="*/ 108894 h 762260"/>
              <a:gd name="connsiteX3" fmla="*/ 816429 w 1613939"/>
              <a:gd name="connsiteY3" fmla="*/ 87122 h 762260"/>
              <a:gd name="connsiteX4" fmla="*/ 1175657 w 1613939"/>
              <a:gd name="connsiteY4" fmla="*/ 37 h 762260"/>
              <a:gd name="connsiteX5" fmla="*/ 1447800 w 1613939"/>
              <a:gd name="connsiteY5" fmla="*/ 76237 h 762260"/>
              <a:gd name="connsiteX6" fmla="*/ 1611086 w 1613939"/>
              <a:gd name="connsiteY6" fmla="*/ 76237 h 762260"/>
              <a:gd name="connsiteX7" fmla="*/ 1545772 w 1613939"/>
              <a:gd name="connsiteY7" fmla="*/ 293951 h 762260"/>
              <a:gd name="connsiteX8" fmla="*/ 1469572 w 1613939"/>
              <a:gd name="connsiteY8" fmla="*/ 424580 h 762260"/>
              <a:gd name="connsiteX9" fmla="*/ 1317172 w 1613939"/>
              <a:gd name="connsiteY9" fmla="*/ 576980 h 762260"/>
              <a:gd name="connsiteX10" fmla="*/ 1045029 w 1613939"/>
              <a:gd name="connsiteY10" fmla="*/ 718494 h 762260"/>
              <a:gd name="connsiteX11" fmla="*/ 805543 w 1613939"/>
              <a:gd name="connsiteY11" fmla="*/ 762037 h 762260"/>
              <a:gd name="connsiteX12" fmla="*/ 533400 w 1613939"/>
              <a:gd name="connsiteY12" fmla="*/ 729379 h 762260"/>
              <a:gd name="connsiteX13" fmla="*/ 326572 w 1613939"/>
              <a:gd name="connsiteY13" fmla="*/ 609636 h 762260"/>
              <a:gd name="connsiteX14" fmla="*/ 152400 w 1613939"/>
              <a:gd name="connsiteY14" fmla="*/ 468122 h 762260"/>
              <a:gd name="connsiteX15" fmla="*/ 65315 w 1613939"/>
              <a:gd name="connsiteY15" fmla="*/ 304837 h 762260"/>
              <a:gd name="connsiteX0" fmla="*/ 0 w 1613939"/>
              <a:gd name="connsiteY0" fmla="*/ 119779 h 762260"/>
              <a:gd name="connsiteX1" fmla="*/ 195943 w 1613939"/>
              <a:gd name="connsiteY1" fmla="*/ 54465 h 762260"/>
              <a:gd name="connsiteX2" fmla="*/ 500743 w 1613939"/>
              <a:gd name="connsiteY2" fmla="*/ 108894 h 762260"/>
              <a:gd name="connsiteX3" fmla="*/ 816429 w 1613939"/>
              <a:gd name="connsiteY3" fmla="*/ 87122 h 762260"/>
              <a:gd name="connsiteX4" fmla="*/ 1175657 w 1613939"/>
              <a:gd name="connsiteY4" fmla="*/ 37 h 762260"/>
              <a:gd name="connsiteX5" fmla="*/ 1447800 w 1613939"/>
              <a:gd name="connsiteY5" fmla="*/ 76237 h 762260"/>
              <a:gd name="connsiteX6" fmla="*/ 1611086 w 1613939"/>
              <a:gd name="connsiteY6" fmla="*/ 76237 h 762260"/>
              <a:gd name="connsiteX7" fmla="*/ 1545772 w 1613939"/>
              <a:gd name="connsiteY7" fmla="*/ 293951 h 762260"/>
              <a:gd name="connsiteX8" fmla="*/ 1469572 w 1613939"/>
              <a:gd name="connsiteY8" fmla="*/ 424580 h 762260"/>
              <a:gd name="connsiteX9" fmla="*/ 1317172 w 1613939"/>
              <a:gd name="connsiteY9" fmla="*/ 576980 h 762260"/>
              <a:gd name="connsiteX10" fmla="*/ 1045029 w 1613939"/>
              <a:gd name="connsiteY10" fmla="*/ 718494 h 762260"/>
              <a:gd name="connsiteX11" fmla="*/ 805543 w 1613939"/>
              <a:gd name="connsiteY11" fmla="*/ 762037 h 762260"/>
              <a:gd name="connsiteX12" fmla="*/ 533400 w 1613939"/>
              <a:gd name="connsiteY12" fmla="*/ 729379 h 762260"/>
              <a:gd name="connsiteX13" fmla="*/ 326572 w 1613939"/>
              <a:gd name="connsiteY13" fmla="*/ 609636 h 762260"/>
              <a:gd name="connsiteX14" fmla="*/ 152400 w 1613939"/>
              <a:gd name="connsiteY14" fmla="*/ 468122 h 762260"/>
              <a:gd name="connsiteX15" fmla="*/ 21772 w 1613939"/>
              <a:gd name="connsiteY15" fmla="*/ 315722 h 762260"/>
              <a:gd name="connsiteX0" fmla="*/ 0 w 1668367"/>
              <a:gd name="connsiteY0" fmla="*/ 108893 h 762260"/>
              <a:gd name="connsiteX1" fmla="*/ 250371 w 1668367"/>
              <a:gd name="connsiteY1" fmla="*/ 54465 h 762260"/>
              <a:gd name="connsiteX2" fmla="*/ 555171 w 1668367"/>
              <a:gd name="connsiteY2" fmla="*/ 108894 h 762260"/>
              <a:gd name="connsiteX3" fmla="*/ 870857 w 1668367"/>
              <a:gd name="connsiteY3" fmla="*/ 87122 h 762260"/>
              <a:gd name="connsiteX4" fmla="*/ 1230085 w 1668367"/>
              <a:gd name="connsiteY4" fmla="*/ 37 h 762260"/>
              <a:gd name="connsiteX5" fmla="*/ 1502228 w 1668367"/>
              <a:gd name="connsiteY5" fmla="*/ 76237 h 762260"/>
              <a:gd name="connsiteX6" fmla="*/ 1665514 w 1668367"/>
              <a:gd name="connsiteY6" fmla="*/ 76237 h 762260"/>
              <a:gd name="connsiteX7" fmla="*/ 1600200 w 1668367"/>
              <a:gd name="connsiteY7" fmla="*/ 293951 h 762260"/>
              <a:gd name="connsiteX8" fmla="*/ 1524000 w 1668367"/>
              <a:gd name="connsiteY8" fmla="*/ 424580 h 762260"/>
              <a:gd name="connsiteX9" fmla="*/ 1371600 w 1668367"/>
              <a:gd name="connsiteY9" fmla="*/ 576980 h 762260"/>
              <a:gd name="connsiteX10" fmla="*/ 1099457 w 1668367"/>
              <a:gd name="connsiteY10" fmla="*/ 718494 h 762260"/>
              <a:gd name="connsiteX11" fmla="*/ 859971 w 1668367"/>
              <a:gd name="connsiteY11" fmla="*/ 762037 h 762260"/>
              <a:gd name="connsiteX12" fmla="*/ 587828 w 1668367"/>
              <a:gd name="connsiteY12" fmla="*/ 729379 h 762260"/>
              <a:gd name="connsiteX13" fmla="*/ 381000 w 1668367"/>
              <a:gd name="connsiteY13" fmla="*/ 609636 h 762260"/>
              <a:gd name="connsiteX14" fmla="*/ 206828 w 1668367"/>
              <a:gd name="connsiteY14" fmla="*/ 468122 h 762260"/>
              <a:gd name="connsiteX15" fmla="*/ 76200 w 1668367"/>
              <a:gd name="connsiteY15" fmla="*/ 315722 h 762260"/>
              <a:gd name="connsiteX0" fmla="*/ 0 w 1603053"/>
              <a:gd name="connsiteY0" fmla="*/ 108893 h 762260"/>
              <a:gd name="connsiteX1" fmla="*/ 185057 w 1603053"/>
              <a:gd name="connsiteY1" fmla="*/ 54465 h 762260"/>
              <a:gd name="connsiteX2" fmla="*/ 489857 w 1603053"/>
              <a:gd name="connsiteY2" fmla="*/ 108894 h 762260"/>
              <a:gd name="connsiteX3" fmla="*/ 805543 w 1603053"/>
              <a:gd name="connsiteY3" fmla="*/ 87122 h 762260"/>
              <a:gd name="connsiteX4" fmla="*/ 1164771 w 1603053"/>
              <a:gd name="connsiteY4" fmla="*/ 37 h 762260"/>
              <a:gd name="connsiteX5" fmla="*/ 1436914 w 1603053"/>
              <a:gd name="connsiteY5" fmla="*/ 76237 h 762260"/>
              <a:gd name="connsiteX6" fmla="*/ 1600200 w 1603053"/>
              <a:gd name="connsiteY6" fmla="*/ 76237 h 762260"/>
              <a:gd name="connsiteX7" fmla="*/ 1534886 w 1603053"/>
              <a:gd name="connsiteY7" fmla="*/ 293951 h 762260"/>
              <a:gd name="connsiteX8" fmla="*/ 1458686 w 1603053"/>
              <a:gd name="connsiteY8" fmla="*/ 424580 h 762260"/>
              <a:gd name="connsiteX9" fmla="*/ 1306286 w 1603053"/>
              <a:gd name="connsiteY9" fmla="*/ 576980 h 762260"/>
              <a:gd name="connsiteX10" fmla="*/ 1034143 w 1603053"/>
              <a:gd name="connsiteY10" fmla="*/ 718494 h 762260"/>
              <a:gd name="connsiteX11" fmla="*/ 794657 w 1603053"/>
              <a:gd name="connsiteY11" fmla="*/ 762037 h 762260"/>
              <a:gd name="connsiteX12" fmla="*/ 522514 w 1603053"/>
              <a:gd name="connsiteY12" fmla="*/ 729379 h 762260"/>
              <a:gd name="connsiteX13" fmla="*/ 315686 w 1603053"/>
              <a:gd name="connsiteY13" fmla="*/ 609636 h 762260"/>
              <a:gd name="connsiteX14" fmla="*/ 141514 w 1603053"/>
              <a:gd name="connsiteY14" fmla="*/ 468122 h 762260"/>
              <a:gd name="connsiteX15" fmla="*/ 10886 w 1603053"/>
              <a:gd name="connsiteY15" fmla="*/ 315722 h 762260"/>
              <a:gd name="connsiteX0" fmla="*/ 0 w 1657481"/>
              <a:gd name="connsiteY0" fmla="*/ 98007 h 762260"/>
              <a:gd name="connsiteX1" fmla="*/ 239485 w 1657481"/>
              <a:gd name="connsiteY1" fmla="*/ 54465 h 762260"/>
              <a:gd name="connsiteX2" fmla="*/ 544285 w 1657481"/>
              <a:gd name="connsiteY2" fmla="*/ 108894 h 762260"/>
              <a:gd name="connsiteX3" fmla="*/ 859971 w 1657481"/>
              <a:gd name="connsiteY3" fmla="*/ 87122 h 762260"/>
              <a:gd name="connsiteX4" fmla="*/ 1219199 w 1657481"/>
              <a:gd name="connsiteY4" fmla="*/ 37 h 762260"/>
              <a:gd name="connsiteX5" fmla="*/ 1491342 w 1657481"/>
              <a:gd name="connsiteY5" fmla="*/ 76237 h 762260"/>
              <a:gd name="connsiteX6" fmla="*/ 1654628 w 1657481"/>
              <a:gd name="connsiteY6" fmla="*/ 76237 h 762260"/>
              <a:gd name="connsiteX7" fmla="*/ 1589314 w 1657481"/>
              <a:gd name="connsiteY7" fmla="*/ 293951 h 762260"/>
              <a:gd name="connsiteX8" fmla="*/ 1513114 w 1657481"/>
              <a:gd name="connsiteY8" fmla="*/ 424580 h 762260"/>
              <a:gd name="connsiteX9" fmla="*/ 1360714 w 1657481"/>
              <a:gd name="connsiteY9" fmla="*/ 576980 h 762260"/>
              <a:gd name="connsiteX10" fmla="*/ 1088571 w 1657481"/>
              <a:gd name="connsiteY10" fmla="*/ 718494 h 762260"/>
              <a:gd name="connsiteX11" fmla="*/ 849085 w 1657481"/>
              <a:gd name="connsiteY11" fmla="*/ 762037 h 762260"/>
              <a:gd name="connsiteX12" fmla="*/ 576942 w 1657481"/>
              <a:gd name="connsiteY12" fmla="*/ 729379 h 762260"/>
              <a:gd name="connsiteX13" fmla="*/ 370114 w 1657481"/>
              <a:gd name="connsiteY13" fmla="*/ 609636 h 762260"/>
              <a:gd name="connsiteX14" fmla="*/ 195942 w 1657481"/>
              <a:gd name="connsiteY14" fmla="*/ 468122 h 762260"/>
              <a:gd name="connsiteX15" fmla="*/ 65314 w 1657481"/>
              <a:gd name="connsiteY15" fmla="*/ 315722 h 762260"/>
              <a:gd name="connsiteX0" fmla="*/ 0 w 1657481"/>
              <a:gd name="connsiteY0" fmla="*/ 98007 h 762260"/>
              <a:gd name="connsiteX1" fmla="*/ 239485 w 1657481"/>
              <a:gd name="connsiteY1" fmla="*/ 54465 h 762260"/>
              <a:gd name="connsiteX2" fmla="*/ 544285 w 1657481"/>
              <a:gd name="connsiteY2" fmla="*/ 108894 h 762260"/>
              <a:gd name="connsiteX3" fmla="*/ 859971 w 1657481"/>
              <a:gd name="connsiteY3" fmla="*/ 87122 h 762260"/>
              <a:gd name="connsiteX4" fmla="*/ 1219199 w 1657481"/>
              <a:gd name="connsiteY4" fmla="*/ 37 h 762260"/>
              <a:gd name="connsiteX5" fmla="*/ 1491342 w 1657481"/>
              <a:gd name="connsiteY5" fmla="*/ 76237 h 762260"/>
              <a:gd name="connsiteX6" fmla="*/ 1654628 w 1657481"/>
              <a:gd name="connsiteY6" fmla="*/ 76237 h 762260"/>
              <a:gd name="connsiteX7" fmla="*/ 1589314 w 1657481"/>
              <a:gd name="connsiteY7" fmla="*/ 293951 h 762260"/>
              <a:gd name="connsiteX8" fmla="*/ 1513114 w 1657481"/>
              <a:gd name="connsiteY8" fmla="*/ 424580 h 762260"/>
              <a:gd name="connsiteX9" fmla="*/ 1360714 w 1657481"/>
              <a:gd name="connsiteY9" fmla="*/ 576980 h 762260"/>
              <a:gd name="connsiteX10" fmla="*/ 1088571 w 1657481"/>
              <a:gd name="connsiteY10" fmla="*/ 718494 h 762260"/>
              <a:gd name="connsiteX11" fmla="*/ 849085 w 1657481"/>
              <a:gd name="connsiteY11" fmla="*/ 762037 h 762260"/>
              <a:gd name="connsiteX12" fmla="*/ 576942 w 1657481"/>
              <a:gd name="connsiteY12" fmla="*/ 729379 h 762260"/>
              <a:gd name="connsiteX13" fmla="*/ 370114 w 1657481"/>
              <a:gd name="connsiteY13" fmla="*/ 609636 h 762260"/>
              <a:gd name="connsiteX14" fmla="*/ 195942 w 1657481"/>
              <a:gd name="connsiteY14" fmla="*/ 468122 h 762260"/>
              <a:gd name="connsiteX15" fmla="*/ 119743 w 1657481"/>
              <a:gd name="connsiteY15" fmla="*/ 315722 h 762260"/>
              <a:gd name="connsiteX0" fmla="*/ 0 w 1657481"/>
              <a:gd name="connsiteY0" fmla="*/ 98007 h 762260"/>
              <a:gd name="connsiteX1" fmla="*/ 239485 w 1657481"/>
              <a:gd name="connsiteY1" fmla="*/ 54465 h 762260"/>
              <a:gd name="connsiteX2" fmla="*/ 544285 w 1657481"/>
              <a:gd name="connsiteY2" fmla="*/ 108894 h 762260"/>
              <a:gd name="connsiteX3" fmla="*/ 859971 w 1657481"/>
              <a:gd name="connsiteY3" fmla="*/ 87122 h 762260"/>
              <a:gd name="connsiteX4" fmla="*/ 1219199 w 1657481"/>
              <a:gd name="connsiteY4" fmla="*/ 37 h 762260"/>
              <a:gd name="connsiteX5" fmla="*/ 1491342 w 1657481"/>
              <a:gd name="connsiteY5" fmla="*/ 76237 h 762260"/>
              <a:gd name="connsiteX6" fmla="*/ 1654628 w 1657481"/>
              <a:gd name="connsiteY6" fmla="*/ 76237 h 762260"/>
              <a:gd name="connsiteX7" fmla="*/ 1589314 w 1657481"/>
              <a:gd name="connsiteY7" fmla="*/ 293951 h 762260"/>
              <a:gd name="connsiteX8" fmla="*/ 1513114 w 1657481"/>
              <a:gd name="connsiteY8" fmla="*/ 424580 h 762260"/>
              <a:gd name="connsiteX9" fmla="*/ 1360714 w 1657481"/>
              <a:gd name="connsiteY9" fmla="*/ 576980 h 762260"/>
              <a:gd name="connsiteX10" fmla="*/ 1088571 w 1657481"/>
              <a:gd name="connsiteY10" fmla="*/ 718494 h 762260"/>
              <a:gd name="connsiteX11" fmla="*/ 849085 w 1657481"/>
              <a:gd name="connsiteY11" fmla="*/ 762037 h 762260"/>
              <a:gd name="connsiteX12" fmla="*/ 576942 w 1657481"/>
              <a:gd name="connsiteY12" fmla="*/ 729379 h 762260"/>
              <a:gd name="connsiteX13" fmla="*/ 370114 w 1657481"/>
              <a:gd name="connsiteY13" fmla="*/ 609636 h 762260"/>
              <a:gd name="connsiteX14" fmla="*/ 239484 w 1657481"/>
              <a:gd name="connsiteY14" fmla="*/ 468122 h 762260"/>
              <a:gd name="connsiteX15" fmla="*/ 119743 w 1657481"/>
              <a:gd name="connsiteY15" fmla="*/ 315722 h 762260"/>
              <a:gd name="connsiteX0" fmla="*/ 0 w 1657481"/>
              <a:gd name="connsiteY0" fmla="*/ 98007 h 762037"/>
              <a:gd name="connsiteX1" fmla="*/ 239485 w 1657481"/>
              <a:gd name="connsiteY1" fmla="*/ 54465 h 762037"/>
              <a:gd name="connsiteX2" fmla="*/ 544285 w 1657481"/>
              <a:gd name="connsiteY2" fmla="*/ 108894 h 762037"/>
              <a:gd name="connsiteX3" fmla="*/ 859971 w 1657481"/>
              <a:gd name="connsiteY3" fmla="*/ 87122 h 762037"/>
              <a:gd name="connsiteX4" fmla="*/ 1219199 w 1657481"/>
              <a:gd name="connsiteY4" fmla="*/ 37 h 762037"/>
              <a:gd name="connsiteX5" fmla="*/ 1491342 w 1657481"/>
              <a:gd name="connsiteY5" fmla="*/ 76237 h 762037"/>
              <a:gd name="connsiteX6" fmla="*/ 1654628 w 1657481"/>
              <a:gd name="connsiteY6" fmla="*/ 76237 h 762037"/>
              <a:gd name="connsiteX7" fmla="*/ 1589314 w 1657481"/>
              <a:gd name="connsiteY7" fmla="*/ 293951 h 762037"/>
              <a:gd name="connsiteX8" fmla="*/ 1513114 w 1657481"/>
              <a:gd name="connsiteY8" fmla="*/ 424580 h 762037"/>
              <a:gd name="connsiteX9" fmla="*/ 1360714 w 1657481"/>
              <a:gd name="connsiteY9" fmla="*/ 576980 h 762037"/>
              <a:gd name="connsiteX10" fmla="*/ 1088571 w 1657481"/>
              <a:gd name="connsiteY10" fmla="*/ 718494 h 762037"/>
              <a:gd name="connsiteX11" fmla="*/ 849085 w 1657481"/>
              <a:gd name="connsiteY11" fmla="*/ 762037 h 762037"/>
              <a:gd name="connsiteX12" fmla="*/ 555170 w 1657481"/>
              <a:gd name="connsiteY12" fmla="*/ 718494 h 762037"/>
              <a:gd name="connsiteX13" fmla="*/ 370114 w 1657481"/>
              <a:gd name="connsiteY13" fmla="*/ 609636 h 762037"/>
              <a:gd name="connsiteX14" fmla="*/ 239484 w 1657481"/>
              <a:gd name="connsiteY14" fmla="*/ 468122 h 762037"/>
              <a:gd name="connsiteX15" fmla="*/ 119743 w 1657481"/>
              <a:gd name="connsiteY15" fmla="*/ 315722 h 762037"/>
              <a:gd name="connsiteX0" fmla="*/ 0 w 1657481"/>
              <a:gd name="connsiteY0" fmla="*/ 98007 h 762037"/>
              <a:gd name="connsiteX1" fmla="*/ 239485 w 1657481"/>
              <a:gd name="connsiteY1" fmla="*/ 54465 h 762037"/>
              <a:gd name="connsiteX2" fmla="*/ 544285 w 1657481"/>
              <a:gd name="connsiteY2" fmla="*/ 108894 h 762037"/>
              <a:gd name="connsiteX3" fmla="*/ 859971 w 1657481"/>
              <a:gd name="connsiteY3" fmla="*/ 87122 h 762037"/>
              <a:gd name="connsiteX4" fmla="*/ 1219199 w 1657481"/>
              <a:gd name="connsiteY4" fmla="*/ 37 h 762037"/>
              <a:gd name="connsiteX5" fmla="*/ 1491342 w 1657481"/>
              <a:gd name="connsiteY5" fmla="*/ 76237 h 762037"/>
              <a:gd name="connsiteX6" fmla="*/ 1654628 w 1657481"/>
              <a:gd name="connsiteY6" fmla="*/ 76237 h 762037"/>
              <a:gd name="connsiteX7" fmla="*/ 1589314 w 1657481"/>
              <a:gd name="connsiteY7" fmla="*/ 293951 h 762037"/>
              <a:gd name="connsiteX8" fmla="*/ 1513114 w 1657481"/>
              <a:gd name="connsiteY8" fmla="*/ 424580 h 762037"/>
              <a:gd name="connsiteX9" fmla="*/ 1328057 w 1657481"/>
              <a:gd name="connsiteY9" fmla="*/ 609637 h 762037"/>
              <a:gd name="connsiteX10" fmla="*/ 1088571 w 1657481"/>
              <a:gd name="connsiteY10" fmla="*/ 718494 h 762037"/>
              <a:gd name="connsiteX11" fmla="*/ 849085 w 1657481"/>
              <a:gd name="connsiteY11" fmla="*/ 762037 h 762037"/>
              <a:gd name="connsiteX12" fmla="*/ 555170 w 1657481"/>
              <a:gd name="connsiteY12" fmla="*/ 718494 h 762037"/>
              <a:gd name="connsiteX13" fmla="*/ 370114 w 1657481"/>
              <a:gd name="connsiteY13" fmla="*/ 609636 h 762037"/>
              <a:gd name="connsiteX14" fmla="*/ 239484 w 1657481"/>
              <a:gd name="connsiteY14" fmla="*/ 468122 h 762037"/>
              <a:gd name="connsiteX15" fmla="*/ 119743 w 1657481"/>
              <a:gd name="connsiteY15" fmla="*/ 315722 h 762037"/>
              <a:gd name="connsiteX0" fmla="*/ 0 w 1657481"/>
              <a:gd name="connsiteY0" fmla="*/ 98007 h 762037"/>
              <a:gd name="connsiteX1" fmla="*/ 239485 w 1657481"/>
              <a:gd name="connsiteY1" fmla="*/ 54465 h 762037"/>
              <a:gd name="connsiteX2" fmla="*/ 544285 w 1657481"/>
              <a:gd name="connsiteY2" fmla="*/ 108894 h 762037"/>
              <a:gd name="connsiteX3" fmla="*/ 859971 w 1657481"/>
              <a:gd name="connsiteY3" fmla="*/ 87122 h 762037"/>
              <a:gd name="connsiteX4" fmla="*/ 1219199 w 1657481"/>
              <a:gd name="connsiteY4" fmla="*/ 37 h 762037"/>
              <a:gd name="connsiteX5" fmla="*/ 1491342 w 1657481"/>
              <a:gd name="connsiteY5" fmla="*/ 76237 h 762037"/>
              <a:gd name="connsiteX6" fmla="*/ 1654628 w 1657481"/>
              <a:gd name="connsiteY6" fmla="*/ 76237 h 762037"/>
              <a:gd name="connsiteX7" fmla="*/ 1589314 w 1657481"/>
              <a:gd name="connsiteY7" fmla="*/ 293951 h 762037"/>
              <a:gd name="connsiteX8" fmla="*/ 1513114 w 1657481"/>
              <a:gd name="connsiteY8" fmla="*/ 424580 h 762037"/>
              <a:gd name="connsiteX9" fmla="*/ 1328057 w 1657481"/>
              <a:gd name="connsiteY9" fmla="*/ 609637 h 762037"/>
              <a:gd name="connsiteX10" fmla="*/ 1088571 w 1657481"/>
              <a:gd name="connsiteY10" fmla="*/ 718494 h 762037"/>
              <a:gd name="connsiteX11" fmla="*/ 849085 w 1657481"/>
              <a:gd name="connsiteY11" fmla="*/ 762037 h 762037"/>
              <a:gd name="connsiteX12" fmla="*/ 555170 w 1657481"/>
              <a:gd name="connsiteY12" fmla="*/ 718494 h 762037"/>
              <a:gd name="connsiteX13" fmla="*/ 370114 w 1657481"/>
              <a:gd name="connsiteY13" fmla="*/ 609636 h 762037"/>
              <a:gd name="connsiteX14" fmla="*/ 239484 w 1657481"/>
              <a:gd name="connsiteY14" fmla="*/ 468122 h 762037"/>
              <a:gd name="connsiteX15" fmla="*/ 76200 w 1657481"/>
              <a:gd name="connsiteY15" fmla="*/ 283065 h 762037"/>
              <a:gd name="connsiteX0" fmla="*/ 0 w 1657481"/>
              <a:gd name="connsiteY0" fmla="*/ 98007 h 762037"/>
              <a:gd name="connsiteX1" fmla="*/ 239485 w 1657481"/>
              <a:gd name="connsiteY1" fmla="*/ 54465 h 762037"/>
              <a:gd name="connsiteX2" fmla="*/ 544285 w 1657481"/>
              <a:gd name="connsiteY2" fmla="*/ 108894 h 762037"/>
              <a:gd name="connsiteX3" fmla="*/ 859971 w 1657481"/>
              <a:gd name="connsiteY3" fmla="*/ 87122 h 762037"/>
              <a:gd name="connsiteX4" fmla="*/ 1219199 w 1657481"/>
              <a:gd name="connsiteY4" fmla="*/ 37 h 762037"/>
              <a:gd name="connsiteX5" fmla="*/ 1491342 w 1657481"/>
              <a:gd name="connsiteY5" fmla="*/ 76237 h 762037"/>
              <a:gd name="connsiteX6" fmla="*/ 1654628 w 1657481"/>
              <a:gd name="connsiteY6" fmla="*/ 76237 h 762037"/>
              <a:gd name="connsiteX7" fmla="*/ 1589314 w 1657481"/>
              <a:gd name="connsiteY7" fmla="*/ 293951 h 762037"/>
              <a:gd name="connsiteX8" fmla="*/ 1513114 w 1657481"/>
              <a:gd name="connsiteY8" fmla="*/ 424580 h 762037"/>
              <a:gd name="connsiteX9" fmla="*/ 1328057 w 1657481"/>
              <a:gd name="connsiteY9" fmla="*/ 609637 h 762037"/>
              <a:gd name="connsiteX10" fmla="*/ 1088571 w 1657481"/>
              <a:gd name="connsiteY10" fmla="*/ 718494 h 762037"/>
              <a:gd name="connsiteX11" fmla="*/ 849085 w 1657481"/>
              <a:gd name="connsiteY11" fmla="*/ 762037 h 762037"/>
              <a:gd name="connsiteX12" fmla="*/ 555170 w 1657481"/>
              <a:gd name="connsiteY12" fmla="*/ 718494 h 762037"/>
              <a:gd name="connsiteX13" fmla="*/ 370114 w 1657481"/>
              <a:gd name="connsiteY13" fmla="*/ 609636 h 762037"/>
              <a:gd name="connsiteX14" fmla="*/ 239484 w 1657481"/>
              <a:gd name="connsiteY14" fmla="*/ 500779 h 762037"/>
              <a:gd name="connsiteX15" fmla="*/ 76200 w 1657481"/>
              <a:gd name="connsiteY15" fmla="*/ 283065 h 762037"/>
              <a:gd name="connsiteX0" fmla="*/ 0 w 1733880"/>
              <a:gd name="connsiteY0" fmla="*/ 98007 h 762037"/>
              <a:gd name="connsiteX1" fmla="*/ 239485 w 1733880"/>
              <a:gd name="connsiteY1" fmla="*/ 54465 h 762037"/>
              <a:gd name="connsiteX2" fmla="*/ 544285 w 1733880"/>
              <a:gd name="connsiteY2" fmla="*/ 108894 h 762037"/>
              <a:gd name="connsiteX3" fmla="*/ 859971 w 1733880"/>
              <a:gd name="connsiteY3" fmla="*/ 87122 h 762037"/>
              <a:gd name="connsiteX4" fmla="*/ 1219199 w 1733880"/>
              <a:gd name="connsiteY4" fmla="*/ 37 h 762037"/>
              <a:gd name="connsiteX5" fmla="*/ 1491342 w 1733880"/>
              <a:gd name="connsiteY5" fmla="*/ 76237 h 762037"/>
              <a:gd name="connsiteX6" fmla="*/ 1732394 w 1733880"/>
              <a:gd name="connsiteY6" fmla="*/ 76236 h 762037"/>
              <a:gd name="connsiteX7" fmla="*/ 1589314 w 1733880"/>
              <a:gd name="connsiteY7" fmla="*/ 293951 h 762037"/>
              <a:gd name="connsiteX8" fmla="*/ 1513114 w 1733880"/>
              <a:gd name="connsiteY8" fmla="*/ 424580 h 762037"/>
              <a:gd name="connsiteX9" fmla="*/ 1328057 w 1733880"/>
              <a:gd name="connsiteY9" fmla="*/ 609637 h 762037"/>
              <a:gd name="connsiteX10" fmla="*/ 1088571 w 1733880"/>
              <a:gd name="connsiteY10" fmla="*/ 718494 h 762037"/>
              <a:gd name="connsiteX11" fmla="*/ 849085 w 1733880"/>
              <a:gd name="connsiteY11" fmla="*/ 762037 h 762037"/>
              <a:gd name="connsiteX12" fmla="*/ 555170 w 1733880"/>
              <a:gd name="connsiteY12" fmla="*/ 718494 h 762037"/>
              <a:gd name="connsiteX13" fmla="*/ 370114 w 1733880"/>
              <a:gd name="connsiteY13" fmla="*/ 609636 h 762037"/>
              <a:gd name="connsiteX14" fmla="*/ 239484 w 1733880"/>
              <a:gd name="connsiteY14" fmla="*/ 500779 h 762037"/>
              <a:gd name="connsiteX15" fmla="*/ 76200 w 1733880"/>
              <a:gd name="connsiteY15" fmla="*/ 283065 h 762037"/>
              <a:gd name="connsiteX0" fmla="*/ 0 w 1738259"/>
              <a:gd name="connsiteY0" fmla="*/ 98007 h 762037"/>
              <a:gd name="connsiteX1" fmla="*/ 239485 w 1738259"/>
              <a:gd name="connsiteY1" fmla="*/ 54465 h 762037"/>
              <a:gd name="connsiteX2" fmla="*/ 544285 w 1738259"/>
              <a:gd name="connsiteY2" fmla="*/ 108894 h 762037"/>
              <a:gd name="connsiteX3" fmla="*/ 859971 w 1738259"/>
              <a:gd name="connsiteY3" fmla="*/ 87122 h 762037"/>
              <a:gd name="connsiteX4" fmla="*/ 1219199 w 1738259"/>
              <a:gd name="connsiteY4" fmla="*/ 37 h 762037"/>
              <a:gd name="connsiteX5" fmla="*/ 1491342 w 1738259"/>
              <a:gd name="connsiteY5" fmla="*/ 76237 h 762037"/>
              <a:gd name="connsiteX6" fmla="*/ 1732394 w 1738259"/>
              <a:gd name="connsiteY6" fmla="*/ 76236 h 762037"/>
              <a:gd name="connsiteX7" fmla="*/ 1651528 w 1738259"/>
              <a:gd name="connsiteY7" fmla="*/ 277545 h 762037"/>
              <a:gd name="connsiteX8" fmla="*/ 1513114 w 1738259"/>
              <a:gd name="connsiteY8" fmla="*/ 424580 h 762037"/>
              <a:gd name="connsiteX9" fmla="*/ 1328057 w 1738259"/>
              <a:gd name="connsiteY9" fmla="*/ 609637 h 762037"/>
              <a:gd name="connsiteX10" fmla="*/ 1088571 w 1738259"/>
              <a:gd name="connsiteY10" fmla="*/ 718494 h 762037"/>
              <a:gd name="connsiteX11" fmla="*/ 849085 w 1738259"/>
              <a:gd name="connsiteY11" fmla="*/ 762037 h 762037"/>
              <a:gd name="connsiteX12" fmla="*/ 555170 w 1738259"/>
              <a:gd name="connsiteY12" fmla="*/ 718494 h 762037"/>
              <a:gd name="connsiteX13" fmla="*/ 370114 w 1738259"/>
              <a:gd name="connsiteY13" fmla="*/ 609636 h 762037"/>
              <a:gd name="connsiteX14" fmla="*/ 239484 w 1738259"/>
              <a:gd name="connsiteY14" fmla="*/ 500779 h 762037"/>
              <a:gd name="connsiteX15" fmla="*/ 76200 w 1738259"/>
              <a:gd name="connsiteY15" fmla="*/ 283065 h 762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738259" h="762037">
                <a:moveTo>
                  <a:pt x="0" y="98007"/>
                </a:moveTo>
                <a:cubicBezTo>
                  <a:pt x="65314" y="61721"/>
                  <a:pt x="148771" y="52651"/>
                  <a:pt x="239485" y="54465"/>
                </a:cubicBezTo>
                <a:cubicBezTo>
                  <a:pt x="330199" y="56279"/>
                  <a:pt x="440871" y="103451"/>
                  <a:pt x="544285" y="108894"/>
                </a:cubicBezTo>
                <a:cubicBezTo>
                  <a:pt x="647699" y="114337"/>
                  <a:pt x="747485" y="105265"/>
                  <a:pt x="859971" y="87122"/>
                </a:cubicBezTo>
                <a:cubicBezTo>
                  <a:pt x="972457" y="68979"/>
                  <a:pt x="1113971" y="1851"/>
                  <a:pt x="1219199" y="37"/>
                </a:cubicBezTo>
                <a:cubicBezTo>
                  <a:pt x="1324428" y="-1777"/>
                  <a:pt x="1405810" y="63537"/>
                  <a:pt x="1491342" y="76237"/>
                </a:cubicBezTo>
                <a:cubicBezTo>
                  <a:pt x="1576874" y="88937"/>
                  <a:pt x="1705696" y="42685"/>
                  <a:pt x="1732394" y="76236"/>
                </a:cubicBezTo>
                <a:cubicBezTo>
                  <a:pt x="1759092" y="109787"/>
                  <a:pt x="1688075" y="219488"/>
                  <a:pt x="1651528" y="277545"/>
                </a:cubicBezTo>
                <a:cubicBezTo>
                  <a:pt x="1614981" y="335602"/>
                  <a:pt x="1567026" y="369231"/>
                  <a:pt x="1513114" y="424580"/>
                </a:cubicBezTo>
                <a:cubicBezTo>
                  <a:pt x="1459202" y="479929"/>
                  <a:pt x="1398814" y="560651"/>
                  <a:pt x="1328057" y="609637"/>
                </a:cubicBezTo>
                <a:cubicBezTo>
                  <a:pt x="1257300" y="658623"/>
                  <a:pt x="1168400" y="693094"/>
                  <a:pt x="1088571" y="718494"/>
                </a:cubicBezTo>
                <a:cubicBezTo>
                  <a:pt x="1008742" y="743894"/>
                  <a:pt x="937985" y="762037"/>
                  <a:pt x="849085" y="762037"/>
                </a:cubicBezTo>
                <a:cubicBezTo>
                  <a:pt x="760185" y="762037"/>
                  <a:pt x="634999" y="743894"/>
                  <a:pt x="555170" y="718494"/>
                </a:cubicBezTo>
                <a:cubicBezTo>
                  <a:pt x="475342" y="693094"/>
                  <a:pt x="422728" y="645922"/>
                  <a:pt x="370114" y="609636"/>
                </a:cubicBezTo>
                <a:cubicBezTo>
                  <a:pt x="317500" y="573350"/>
                  <a:pt x="288470" y="555207"/>
                  <a:pt x="239484" y="500779"/>
                </a:cubicBezTo>
                <a:cubicBezTo>
                  <a:pt x="190498" y="446351"/>
                  <a:pt x="108857" y="332958"/>
                  <a:pt x="76200" y="283065"/>
                </a:cubicBezTo>
              </a:path>
            </a:pathLst>
          </a:custGeom>
          <a:gradFill flip="none" rotWithShape="1">
            <a:gsLst>
              <a:gs pos="0">
                <a:srgbClr val="00B0F0">
                  <a:shade val="30000"/>
                  <a:satMod val="115000"/>
                </a:srgbClr>
              </a:gs>
              <a:gs pos="50000">
                <a:srgbClr val="00B0F0">
                  <a:shade val="67500"/>
                  <a:satMod val="115000"/>
                </a:srgbClr>
              </a:gs>
              <a:gs pos="100000">
                <a:srgbClr val="00B0F0">
                  <a:shade val="100000"/>
                  <a:satMod val="115000"/>
                </a:srgbClr>
              </a:gs>
            </a:gsLst>
            <a:lin ang="162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4" name="Freeform 73"/>
          <p:cNvSpPr/>
          <p:nvPr/>
        </p:nvSpPr>
        <p:spPr>
          <a:xfrm>
            <a:off x="7588531" y="2565325"/>
            <a:ext cx="935362" cy="383875"/>
          </a:xfrm>
          <a:custGeom>
            <a:avLst/>
            <a:gdLst>
              <a:gd name="connsiteX0" fmla="*/ 0 w 1678283"/>
              <a:gd name="connsiteY0" fmla="*/ 130665 h 763262"/>
              <a:gd name="connsiteX1" fmla="*/ 217714 w 1678283"/>
              <a:gd name="connsiteY1" fmla="*/ 54465 h 763262"/>
              <a:gd name="connsiteX2" fmla="*/ 522514 w 1678283"/>
              <a:gd name="connsiteY2" fmla="*/ 108894 h 763262"/>
              <a:gd name="connsiteX3" fmla="*/ 838200 w 1678283"/>
              <a:gd name="connsiteY3" fmla="*/ 87122 h 763262"/>
              <a:gd name="connsiteX4" fmla="*/ 1197428 w 1678283"/>
              <a:gd name="connsiteY4" fmla="*/ 37 h 763262"/>
              <a:gd name="connsiteX5" fmla="*/ 1469571 w 1678283"/>
              <a:gd name="connsiteY5" fmla="*/ 76237 h 763262"/>
              <a:gd name="connsiteX6" fmla="*/ 1676400 w 1678283"/>
              <a:gd name="connsiteY6" fmla="*/ 76237 h 763262"/>
              <a:gd name="connsiteX7" fmla="*/ 1567543 w 1678283"/>
              <a:gd name="connsiteY7" fmla="*/ 272180 h 763262"/>
              <a:gd name="connsiteX8" fmla="*/ 1491343 w 1678283"/>
              <a:gd name="connsiteY8" fmla="*/ 424580 h 763262"/>
              <a:gd name="connsiteX9" fmla="*/ 1251857 w 1678283"/>
              <a:gd name="connsiteY9" fmla="*/ 631408 h 763262"/>
              <a:gd name="connsiteX10" fmla="*/ 1066800 w 1678283"/>
              <a:gd name="connsiteY10" fmla="*/ 718494 h 763262"/>
              <a:gd name="connsiteX11" fmla="*/ 827314 w 1678283"/>
              <a:gd name="connsiteY11" fmla="*/ 762037 h 763262"/>
              <a:gd name="connsiteX12" fmla="*/ 544285 w 1678283"/>
              <a:gd name="connsiteY12" fmla="*/ 740265 h 763262"/>
              <a:gd name="connsiteX13" fmla="*/ 326571 w 1678283"/>
              <a:gd name="connsiteY13" fmla="*/ 631408 h 763262"/>
              <a:gd name="connsiteX14" fmla="*/ 174171 w 1678283"/>
              <a:gd name="connsiteY14" fmla="*/ 468122 h 763262"/>
              <a:gd name="connsiteX15" fmla="*/ 65314 w 1678283"/>
              <a:gd name="connsiteY15" fmla="*/ 315722 h 763262"/>
              <a:gd name="connsiteX0" fmla="*/ 0 w 1678283"/>
              <a:gd name="connsiteY0" fmla="*/ 130665 h 763262"/>
              <a:gd name="connsiteX1" fmla="*/ 217714 w 1678283"/>
              <a:gd name="connsiteY1" fmla="*/ 54465 h 763262"/>
              <a:gd name="connsiteX2" fmla="*/ 522514 w 1678283"/>
              <a:gd name="connsiteY2" fmla="*/ 108894 h 763262"/>
              <a:gd name="connsiteX3" fmla="*/ 838200 w 1678283"/>
              <a:gd name="connsiteY3" fmla="*/ 87122 h 763262"/>
              <a:gd name="connsiteX4" fmla="*/ 1197428 w 1678283"/>
              <a:gd name="connsiteY4" fmla="*/ 37 h 763262"/>
              <a:gd name="connsiteX5" fmla="*/ 1469571 w 1678283"/>
              <a:gd name="connsiteY5" fmla="*/ 76237 h 763262"/>
              <a:gd name="connsiteX6" fmla="*/ 1676400 w 1678283"/>
              <a:gd name="connsiteY6" fmla="*/ 76237 h 763262"/>
              <a:gd name="connsiteX7" fmla="*/ 1567543 w 1678283"/>
              <a:gd name="connsiteY7" fmla="*/ 293951 h 763262"/>
              <a:gd name="connsiteX8" fmla="*/ 1491343 w 1678283"/>
              <a:gd name="connsiteY8" fmla="*/ 424580 h 763262"/>
              <a:gd name="connsiteX9" fmla="*/ 1251857 w 1678283"/>
              <a:gd name="connsiteY9" fmla="*/ 631408 h 763262"/>
              <a:gd name="connsiteX10" fmla="*/ 1066800 w 1678283"/>
              <a:gd name="connsiteY10" fmla="*/ 718494 h 763262"/>
              <a:gd name="connsiteX11" fmla="*/ 827314 w 1678283"/>
              <a:gd name="connsiteY11" fmla="*/ 762037 h 763262"/>
              <a:gd name="connsiteX12" fmla="*/ 544285 w 1678283"/>
              <a:gd name="connsiteY12" fmla="*/ 740265 h 763262"/>
              <a:gd name="connsiteX13" fmla="*/ 326571 w 1678283"/>
              <a:gd name="connsiteY13" fmla="*/ 631408 h 763262"/>
              <a:gd name="connsiteX14" fmla="*/ 174171 w 1678283"/>
              <a:gd name="connsiteY14" fmla="*/ 468122 h 763262"/>
              <a:gd name="connsiteX15" fmla="*/ 65314 w 1678283"/>
              <a:gd name="connsiteY15" fmla="*/ 315722 h 763262"/>
              <a:gd name="connsiteX0" fmla="*/ 0 w 1635710"/>
              <a:gd name="connsiteY0" fmla="*/ 130665 h 763262"/>
              <a:gd name="connsiteX1" fmla="*/ 217714 w 1635710"/>
              <a:gd name="connsiteY1" fmla="*/ 54465 h 763262"/>
              <a:gd name="connsiteX2" fmla="*/ 522514 w 1635710"/>
              <a:gd name="connsiteY2" fmla="*/ 108894 h 763262"/>
              <a:gd name="connsiteX3" fmla="*/ 838200 w 1635710"/>
              <a:gd name="connsiteY3" fmla="*/ 87122 h 763262"/>
              <a:gd name="connsiteX4" fmla="*/ 1197428 w 1635710"/>
              <a:gd name="connsiteY4" fmla="*/ 37 h 763262"/>
              <a:gd name="connsiteX5" fmla="*/ 1469571 w 1635710"/>
              <a:gd name="connsiteY5" fmla="*/ 76237 h 763262"/>
              <a:gd name="connsiteX6" fmla="*/ 1632857 w 1635710"/>
              <a:gd name="connsiteY6" fmla="*/ 76237 h 763262"/>
              <a:gd name="connsiteX7" fmla="*/ 1567543 w 1635710"/>
              <a:gd name="connsiteY7" fmla="*/ 293951 h 763262"/>
              <a:gd name="connsiteX8" fmla="*/ 1491343 w 1635710"/>
              <a:gd name="connsiteY8" fmla="*/ 424580 h 763262"/>
              <a:gd name="connsiteX9" fmla="*/ 1251857 w 1635710"/>
              <a:gd name="connsiteY9" fmla="*/ 631408 h 763262"/>
              <a:gd name="connsiteX10" fmla="*/ 1066800 w 1635710"/>
              <a:gd name="connsiteY10" fmla="*/ 718494 h 763262"/>
              <a:gd name="connsiteX11" fmla="*/ 827314 w 1635710"/>
              <a:gd name="connsiteY11" fmla="*/ 762037 h 763262"/>
              <a:gd name="connsiteX12" fmla="*/ 544285 w 1635710"/>
              <a:gd name="connsiteY12" fmla="*/ 740265 h 763262"/>
              <a:gd name="connsiteX13" fmla="*/ 326571 w 1635710"/>
              <a:gd name="connsiteY13" fmla="*/ 631408 h 763262"/>
              <a:gd name="connsiteX14" fmla="*/ 174171 w 1635710"/>
              <a:gd name="connsiteY14" fmla="*/ 468122 h 763262"/>
              <a:gd name="connsiteX15" fmla="*/ 65314 w 1635710"/>
              <a:gd name="connsiteY15" fmla="*/ 315722 h 763262"/>
              <a:gd name="connsiteX0" fmla="*/ 0 w 1635710"/>
              <a:gd name="connsiteY0" fmla="*/ 130665 h 763262"/>
              <a:gd name="connsiteX1" fmla="*/ 217714 w 1635710"/>
              <a:gd name="connsiteY1" fmla="*/ 54465 h 763262"/>
              <a:gd name="connsiteX2" fmla="*/ 522514 w 1635710"/>
              <a:gd name="connsiteY2" fmla="*/ 108894 h 763262"/>
              <a:gd name="connsiteX3" fmla="*/ 838200 w 1635710"/>
              <a:gd name="connsiteY3" fmla="*/ 87122 h 763262"/>
              <a:gd name="connsiteX4" fmla="*/ 1197428 w 1635710"/>
              <a:gd name="connsiteY4" fmla="*/ 37 h 763262"/>
              <a:gd name="connsiteX5" fmla="*/ 1469571 w 1635710"/>
              <a:gd name="connsiteY5" fmla="*/ 76237 h 763262"/>
              <a:gd name="connsiteX6" fmla="*/ 1632857 w 1635710"/>
              <a:gd name="connsiteY6" fmla="*/ 76237 h 763262"/>
              <a:gd name="connsiteX7" fmla="*/ 1567543 w 1635710"/>
              <a:gd name="connsiteY7" fmla="*/ 293951 h 763262"/>
              <a:gd name="connsiteX8" fmla="*/ 1491343 w 1635710"/>
              <a:gd name="connsiteY8" fmla="*/ 424580 h 763262"/>
              <a:gd name="connsiteX9" fmla="*/ 1338943 w 1635710"/>
              <a:gd name="connsiteY9" fmla="*/ 576980 h 763262"/>
              <a:gd name="connsiteX10" fmla="*/ 1066800 w 1635710"/>
              <a:gd name="connsiteY10" fmla="*/ 718494 h 763262"/>
              <a:gd name="connsiteX11" fmla="*/ 827314 w 1635710"/>
              <a:gd name="connsiteY11" fmla="*/ 762037 h 763262"/>
              <a:gd name="connsiteX12" fmla="*/ 544285 w 1635710"/>
              <a:gd name="connsiteY12" fmla="*/ 740265 h 763262"/>
              <a:gd name="connsiteX13" fmla="*/ 326571 w 1635710"/>
              <a:gd name="connsiteY13" fmla="*/ 631408 h 763262"/>
              <a:gd name="connsiteX14" fmla="*/ 174171 w 1635710"/>
              <a:gd name="connsiteY14" fmla="*/ 468122 h 763262"/>
              <a:gd name="connsiteX15" fmla="*/ 65314 w 1635710"/>
              <a:gd name="connsiteY15" fmla="*/ 315722 h 763262"/>
              <a:gd name="connsiteX0" fmla="*/ 0 w 1635710"/>
              <a:gd name="connsiteY0" fmla="*/ 130665 h 762208"/>
              <a:gd name="connsiteX1" fmla="*/ 217714 w 1635710"/>
              <a:gd name="connsiteY1" fmla="*/ 54465 h 762208"/>
              <a:gd name="connsiteX2" fmla="*/ 522514 w 1635710"/>
              <a:gd name="connsiteY2" fmla="*/ 108894 h 762208"/>
              <a:gd name="connsiteX3" fmla="*/ 838200 w 1635710"/>
              <a:gd name="connsiteY3" fmla="*/ 87122 h 762208"/>
              <a:gd name="connsiteX4" fmla="*/ 1197428 w 1635710"/>
              <a:gd name="connsiteY4" fmla="*/ 37 h 762208"/>
              <a:gd name="connsiteX5" fmla="*/ 1469571 w 1635710"/>
              <a:gd name="connsiteY5" fmla="*/ 76237 h 762208"/>
              <a:gd name="connsiteX6" fmla="*/ 1632857 w 1635710"/>
              <a:gd name="connsiteY6" fmla="*/ 76237 h 762208"/>
              <a:gd name="connsiteX7" fmla="*/ 1567543 w 1635710"/>
              <a:gd name="connsiteY7" fmla="*/ 293951 h 762208"/>
              <a:gd name="connsiteX8" fmla="*/ 1491343 w 1635710"/>
              <a:gd name="connsiteY8" fmla="*/ 424580 h 762208"/>
              <a:gd name="connsiteX9" fmla="*/ 1338943 w 1635710"/>
              <a:gd name="connsiteY9" fmla="*/ 576980 h 762208"/>
              <a:gd name="connsiteX10" fmla="*/ 1066800 w 1635710"/>
              <a:gd name="connsiteY10" fmla="*/ 718494 h 762208"/>
              <a:gd name="connsiteX11" fmla="*/ 827314 w 1635710"/>
              <a:gd name="connsiteY11" fmla="*/ 762037 h 762208"/>
              <a:gd name="connsiteX12" fmla="*/ 555171 w 1635710"/>
              <a:gd name="connsiteY12" fmla="*/ 729379 h 762208"/>
              <a:gd name="connsiteX13" fmla="*/ 326571 w 1635710"/>
              <a:gd name="connsiteY13" fmla="*/ 631408 h 762208"/>
              <a:gd name="connsiteX14" fmla="*/ 174171 w 1635710"/>
              <a:gd name="connsiteY14" fmla="*/ 468122 h 762208"/>
              <a:gd name="connsiteX15" fmla="*/ 65314 w 1635710"/>
              <a:gd name="connsiteY15" fmla="*/ 315722 h 762208"/>
              <a:gd name="connsiteX0" fmla="*/ 0 w 1635710"/>
              <a:gd name="connsiteY0" fmla="*/ 130665 h 762350"/>
              <a:gd name="connsiteX1" fmla="*/ 217714 w 1635710"/>
              <a:gd name="connsiteY1" fmla="*/ 54465 h 762350"/>
              <a:gd name="connsiteX2" fmla="*/ 522514 w 1635710"/>
              <a:gd name="connsiteY2" fmla="*/ 108894 h 762350"/>
              <a:gd name="connsiteX3" fmla="*/ 838200 w 1635710"/>
              <a:gd name="connsiteY3" fmla="*/ 87122 h 762350"/>
              <a:gd name="connsiteX4" fmla="*/ 1197428 w 1635710"/>
              <a:gd name="connsiteY4" fmla="*/ 37 h 762350"/>
              <a:gd name="connsiteX5" fmla="*/ 1469571 w 1635710"/>
              <a:gd name="connsiteY5" fmla="*/ 76237 h 762350"/>
              <a:gd name="connsiteX6" fmla="*/ 1632857 w 1635710"/>
              <a:gd name="connsiteY6" fmla="*/ 76237 h 762350"/>
              <a:gd name="connsiteX7" fmla="*/ 1567543 w 1635710"/>
              <a:gd name="connsiteY7" fmla="*/ 293951 h 762350"/>
              <a:gd name="connsiteX8" fmla="*/ 1491343 w 1635710"/>
              <a:gd name="connsiteY8" fmla="*/ 424580 h 762350"/>
              <a:gd name="connsiteX9" fmla="*/ 1338943 w 1635710"/>
              <a:gd name="connsiteY9" fmla="*/ 576980 h 762350"/>
              <a:gd name="connsiteX10" fmla="*/ 1066800 w 1635710"/>
              <a:gd name="connsiteY10" fmla="*/ 718494 h 762350"/>
              <a:gd name="connsiteX11" fmla="*/ 827314 w 1635710"/>
              <a:gd name="connsiteY11" fmla="*/ 762037 h 762350"/>
              <a:gd name="connsiteX12" fmla="*/ 555171 w 1635710"/>
              <a:gd name="connsiteY12" fmla="*/ 729379 h 762350"/>
              <a:gd name="connsiteX13" fmla="*/ 348343 w 1635710"/>
              <a:gd name="connsiteY13" fmla="*/ 587865 h 762350"/>
              <a:gd name="connsiteX14" fmla="*/ 174171 w 1635710"/>
              <a:gd name="connsiteY14" fmla="*/ 468122 h 762350"/>
              <a:gd name="connsiteX15" fmla="*/ 65314 w 1635710"/>
              <a:gd name="connsiteY15" fmla="*/ 315722 h 762350"/>
              <a:gd name="connsiteX0" fmla="*/ 0 w 1635710"/>
              <a:gd name="connsiteY0" fmla="*/ 130665 h 762350"/>
              <a:gd name="connsiteX1" fmla="*/ 217714 w 1635710"/>
              <a:gd name="connsiteY1" fmla="*/ 54465 h 762350"/>
              <a:gd name="connsiteX2" fmla="*/ 522514 w 1635710"/>
              <a:gd name="connsiteY2" fmla="*/ 108894 h 762350"/>
              <a:gd name="connsiteX3" fmla="*/ 838200 w 1635710"/>
              <a:gd name="connsiteY3" fmla="*/ 87122 h 762350"/>
              <a:gd name="connsiteX4" fmla="*/ 1197428 w 1635710"/>
              <a:gd name="connsiteY4" fmla="*/ 37 h 762350"/>
              <a:gd name="connsiteX5" fmla="*/ 1469571 w 1635710"/>
              <a:gd name="connsiteY5" fmla="*/ 76237 h 762350"/>
              <a:gd name="connsiteX6" fmla="*/ 1632857 w 1635710"/>
              <a:gd name="connsiteY6" fmla="*/ 76237 h 762350"/>
              <a:gd name="connsiteX7" fmla="*/ 1567543 w 1635710"/>
              <a:gd name="connsiteY7" fmla="*/ 293951 h 762350"/>
              <a:gd name="connsiteX8" fmla="*/ 1491343 w 1635710"/>
              <a:gd name="connsiteY8" fmla="*/ 424580 h 762350"/>
              <a:gd name="connsiteX9" fmla="*/ 1338943 w 1635710"/>
              <a:gd name="connsiteY9" fmla="*/ 576980 h 762350"/>
              <a:gd name="connsiteX10" fmla="*/ 1066800 w 1635710"/>
              <a:gd name="connsiteY10" fmla="*/ 718494 h 762350"/>
              <a:gd name="connsiteX11" fmla="*/ 827314 w 1635710"/>
              <a:gd name="connsiteY11" fmla="*/ 762037 h 762350"/>
              <a:gd name="connsiteX12" fmla="*/ 555171 w 1635710"/>
              <a:gd name="connsiteY12" fmla="*/ 729379 h 762350"/>
              <a:gd name="connsiteX13" fmla="*/ 348343 w 1635710"/>
              <a:gd name="connsiteY13" fmla="*/ 587865 h 762350"/>
              <a:gd name="connsiteX14" fmla="*/ 206828 w 1635710"/>
              <a:gd name="connsiteY14" fmla="*/ 446350 h 762350"/>
              <a:gd name="connsiteX15" fmla="*/ 65314 w 1635710"/>
              <a:gd name="connsiteY15" fmla="*/ 315722 h 762350"/>
              <a:gd name="connsiteX0" fmla="*/ 0 w 1635710"/>
              <a:gd name="connsiteY0" fmla="*/ 130665 h 762350"/>
              <a:gd name="connsiteX1" fmla="*/ 217714 w 1635710"/>
              <a:gd name="connsiteY1" fmla="*/ 54465 h 762350"/>
              <a:gd name="connsiteX2" fmla="*/ 522514 w 1635710"/>
              <a:gd name="connsiteY2" fmla="*/ 108894 h 762350"/>
              <a:gd name="connsiteX3" fmla="*/ 838200 w 1635710"/>
              <a:gd name="connsiteY3" fmla="*/ 87122 h 762350"/>
              <a:gd name="connsiteX4" fmla="*/ 1197428 w 1635710"/>
              <a:gd name="connsiteY4" fmla="*/ 37 h 762350"/>
              <a:gd name="connsiteX5" fmla="*/ 1469571 w 1635710"/>
              <a:gd name="connsiteY5" fmla="*/ 76237 h 762350"/>
              <a:gd name="connsiteX6" fmla="*/ 1632857 w 1635710"/>
              <a:gd name="connsiteY6" fmla="*/ 76237 h 762350"/>
              <a:gd name="connsiteX7" fmla="*/ 1567543 w 1635710"/>
              <a:gd name="connsiteY7" fmla="*/ 293951 h 762350"/>
              <a:gd name="connsiteX8" fmla="*/ 1491343 w 1635710"/>
              <a:gd name="connsiteY8" fmla="*/ 424580 h 762350"/>
              <a:gd name="connsiteX9" fmla="*/ 1338943 w 1635710"/>
              <a:gd name="connsiteY9" fmla="*/ 576980 h 762350"/>
              <a:gd name="connsiteX10" fmla="*/ 1066800 w 1635710"/>
              <a:gd name="connsiteY10" fmla="*/ 718494 h 762350"/>
              <a:gd name="connsiteX11" fmla="*/ 827314 w 1635710"/>
              <a:gd name="connsiteY11" fmla="*/ 762037 h 762350"/>
              <a:gd name="connsiteX12" fmla="*/ 555171 w 1635710"/>
              <a:gd name="connsiteY12" fmla="*/ 729379 h 762350"/>
              <a:gd name="connsiteX13" fmla="*/ 348343 w 1635710"/>
              <a:gd name="connsiteY13" fmla="*/ 587865 h 762350"/>
              <a:gd name="connsiteX14" fmla="*/ 206828 w 1635710"/>
              <a:gd name="connsiteY14" fmla="*/ 446350 h 762350"/>
              <a:gd name="connsiteX15" fmla="*/ 87086 w 1635710"/>
              <a:gd name="connsiteY15" fmla="*/ 304837 h 762350"/>
              <a:gd name="connsiteX0" fmla="*/ 0 w 1613939"/>
              <a:gd name="connsiteY0" fmla="*/ 119779 h 762350"/>
              <a:gd name="connsiteX1" fmla="*/ 195943 w 1613939"/>
              <a:gd name="connsiteY1" fmla="*/ 54465 h 762350"/>
              <a:gd name="connsiteX2" fmla="*/ 500743 w 1613939"/>
              <a:gd name="connsiteY2" fmla="*/ 108894 h 762350"/>
              <a:gd name="connsiteX3" fmla="*/ 816429 w 1613939"/>
              <a:gd name="connsiteY3" fmla="*/ 87122 h 762350"/>
              <a:gd name="connsiteX4" fmla="*/ 1175657 w 1613939"/>
              <a:gd name="connsiteY4" fmla="*/ 37 h 762350"/>
              <a:gd name="connsiteX5" fmla="*/ 1447800 w 1613939"/>
              <a:gd name="connsiteY5" fmla="*/ 76237 h 762350"/>
              <a:gd name="connsiteX6" fmla="*/ 1611086 w 1613939"/>
              <a:gd name="connsiteY6" fmla="*/ 76237 h 762350"/>
              <a:gd name="connsiteX7" fmla="*/ 1545772 w 1613939"/>
              <a:gd name="connsiteY7" fmla="*/ 293951 h 762350"/>
              <a:gd name="connsiteX8" fmla="*/ 1469572 w 1613939"/>
              <a:gd name="connsiteY8" fmla="*/ 424580 h 762350"/>
              <a:gd name="connsiteX9" fmla="*/ 1317172 w 1613939"/>
              <a:gd name="connsiteY9" fmla="*/ 576980 h 762350"/>
              <a:gd name="connsiteX10" fmla="*/ 1045029 w 1613939"/>
              <a:gd name="connsiteY10" fmla="*/ 718494 h 762350"/>
              <a:gd name="connsiteX11" fmla="*/ 805543 w 1613939"/>
              <a:gd name="connsiteY11" fmla="*/ 762037 h 762350"/>
              <a:gd name="connsiteX12" fmla="*/ 533400 w 1613939"/>
              <a:gd name="connsiteY12" fmla="*/ 729379 h 762350"/>
              <a:gd name="connsiteX13" fmla="*/ 326572 w 1613939"/>
              <a:gd name="connsiteY13" fmla="*/ 587865 h 762350"/>
              <a:gd name="connsiteX14" fmla="*/ 185057 w 1613939"/>
              <a:gd name="connsiteY14" fmla="*/ 446350 h 762350"/>
              <a:gd name="connsiteX15" fmla="*/ 65315 w 1613939"/>
              <a:gd name="connsiteY15" fmla="*/ 304837 h 762350"/>
              <a:gd name="connsiteX0" fmla="*/ 0 w 1613939"/>
              <a:gd name="connsiteY0" fmla="*/ 119779 h 762350"/>
              <a:gd name="connsiteX1" fmla="*/ 195943 w 1613939"/>
              <a:gd name="connsiteY1" fmla="*/ 54465 h 762350"/>
              <a:gd name="connsiteX2" fmla="*/ 500743 w 1613939"/>
              <a:gd name="connsiteY2" fmla="*/ 108894 h 762350"/>
              <a:gd name="connsiteX3" fmla="*/ 816429 w 1613939"/>
              <a:gd name="connsiteY3" fmla="*/ 87122 h 762350"/>
              <a:gd name="connsiteX4" fmla="*/ 1175657 w 1613939"/>
              <a:gd name="connsiteY4" fmla="*/ 37 h 762350"/>
              <a:gd name="connsiteX5" fmla="*/ 1447800 w 1613939"/>
              <a:gd name="connsiteY5" fmla="*/ 76237 h 762350"/>
              <a:gd name="connsiteX6" fmla="*/ 1611086 w 1613939"/>
              <a:gd name="connsiteY6" fmla="*/ 76237 h 762350"/>
              <a:gd name="connsiteX7" fmla="*/ 1545772 w 1613939"/>
              <a:gd name="connsiteY7" fmla="*/ 293951 h 762350"/>
              <a:gd name="connsiteX8" fmla="*/ 1469572 w 1613939"/>
              <a:gd name="connsiteY8" fmla="*/ 424580 h 762350"/>
              <a:gd name="connsiteX9" fmla="*/ 1317172 w 1613939"/>
              <a:gd name="connsiteY9" fmla="*/ 576980 h 762350"/>
              <a:gd name="connsiteX10" fmla="*/ 1045029 w 1613939"/>
              <a:gd name="connsiteY10" fmla="*/ 718494 h 762350"/>
              <a:gd name="connsiteX11" fmla="*/ 805543 w 1613939"/>
              <a:gd name="connsiteY11" fmla="*/ 762037 h 762350"/>
              <a:gd name="connsiteX12" fmla="*/ 533400 w 1613939"/>
              <a:gd name="connsiteY12" fmla="*/ 729379 h 762350"/>
              <a:gd name="connsiteX13" fmla="*/ 326572 w 1613939"/>
              <a:gd name="connsiteY13" fmla="*/ 587865 h 762350"/>
              <a:gd name="connsiteX14" fmla="*/ 152400 w 1613939"/>
              <a:gd name="connsiteY14" fmla="*/ 468122 h 762350"/>
              <a:gd name="connsiteX15" fmla="*/ 65315 w 1613939"/>
              <a:gd name="connsiteY15" fmla="*/ 304837 h 762350"/>
              <a:gd name="connsiteX0" fmla="*/ 0 w 1613939"/>
              <a:gd name="connsiteY0" fmla="*/ 119779 h 762260"/>
              <a:gd name="connsiteX1" fmla="*/ 195943 w 1613939"/>
              <a:gd name="connsiteY1" fmla="*/ 54465 h 762260"/>
              <a:gd name="connsiteX2" fmla="*/ 500743 w 1613939"/>
              <a:gd name="connsiteY2" fmla="*/ 108894 h 762260"/>
              <a:gd name="connsiteX3" fmla="*/ 816429 w 1613939"/>
              <a:gd name="connsiteY3" fmla="*/ 87122 h 762260"/>
              <a:gd name="connsiteX4" fmla="*/ 1175657 w 1613939"/>
              <a:gd name="connsiteY4" fmla="*/ 37 h 762260"/>
              <a:gd name="connsiteX5" fmla="*/ 1447800 w 1613939"/>
              <a:gd name="connsiteY5" fmla="*/ 76237 h 762260"/>
              <a:gd name="connsiteX6" fmla="*/ 1611086 w 1613939"/>
              <a:gd name="connsiteY6" fmla="*/ 76237 h 762260"/>
              <a:gd name="connsiteX7" fmla="*/ 1545772 w 1613939"/>
              <a:gd name="connsiteY7" fmla="*/ 293951 h 762260"/>
              <a:gd name="connsiteX8" fmla="*/ 1469572 w 1613939"/>
              <a:gd name="connsiteY8" fmla="*/ 424580 h 762260"/>
              <a:gd name="connsiteX9" fmla="*/ 1317172 w 1613939"/>
              <a:gd name="connsiteY9" fmla="*/ 576980 h 762260"/>
              <a:gd name="connsiteX10" fmla="*/ 1045029 w 1613939"/>
              <a:gd name="connsiteY10" fmla="*/ 718494 h 762260"/>
              <a:gd name="connsiteX11" fmla="*/ 805543 w 1613939"/>
              <a:gd name="connsiteY11" fmla="*/ 762037 h 762260"/>
              <a:gd name="connsiteX12" fmla="*/ 533400 w 1613939"/>
              <a:gd name="connsiteY12" fmla="*/ 729379 h 762260"/>
              <a:gd name="connsiteX13" fmla="*/ 326572 w 1613939"/>
              <a:gd name="connsiteY13" fmla="*/ 609636 h 762260"/>
              <a:gd name="connsiteX14" fmla="*/ 152400 w 1613939"/>
              <a:gd name="connsiteY14" fmla="*/ 468122 h 762260"/>
              <a:gd name="connsiteX15" fmla="*/ 65315 w 1613939"/>
              <a:gd name="connsiteY15" fmla="*/ 304837 h 762260"/>
              <a:gd name="connsiteX0" fmla="*/ 0 w 1613939"/>
              <a:gd name="connsiteY0" fmla="*/ 119779 h 762260"/>
              <a:gd name="connsiteX1" fmla="*/ 195943 w 1613939"/>
              <a:gd name="connsiteY1" fmla="*/ 54465 h 762260"/>
              <a:gd name="connsiteX2" fmla="*/ 500743 w 1613939"/>
              <a:gd name="connsiteY2" fmla="*/ 108894 h 762260"/>
              <a:gd name="connsiteX3" fmla="*/ 816429 w 1613939"/>
              <a:gd name="connsiteY3" fmla="*/ 87122 h 762260"/>
              <a:gd name="connsiteX4" fmla="*/ 1175657 w 1613939"/>
              <a:gd name="connsiteY4" fmla="*/ 37 h 762260"/>
              <a:gd name="connsiteX5" fmla="*/ 1447800 w 1613939"/>
              <a:gd name="connsiteY5" fmla="*/ 76237 h 762260"/>
              <a:gd name="connsiteX6" fmla="*/ 1611086 w 1613939"/>
              <a:gd name="connsiteY6" fmla="*/ 76237 h 762260"/>
              <a:gd name="connsiteX7" fmla="*/ 1545772 w 1613939"/>
              <a:gd name="connsiteY7" fmla="*/ 293951 h 762260"/>
              <a:gd name="connsiteX8" fmla="*/ 1469572 w 1613939"/>
              <a:gd name="connsiteY8" fmla="*/ 424580 h 762260"/>
              <a:gd name="connsiteX9" fmla="*/ 1317172 w 1613939"/>
              <a:gd name="connsiteY9" fmla="*/ 576980 h 762260"/>
              <a:gd name="connsiteX10" fmla="*/ 1045029 w 1613939"/>
              <a:gd name="connsiteY10" fmla="*/ 718494 h 762260"/>
              <a:gd name="connsiteX11" fmla="*/ 805543 w 1613939"/>
              <a:gd name="connsiteY11" fmla="*/ 762037 h 762260"/>
              <a:gd name="connsiteX12" fmla="*/ 533400 w 1613939"/>
              <a:gd name="connsiteY12" fmla="*/ 729379 h 762260"/>
              <a:gd name="connsiteX13" fmla="*/ 326572 w 1613939"/>
              <a:gd name="connsiteY13" fmla="*/ 609636 h 762260"/>
              <a:gd name="connsiteX14" fmla="*/ 152400 w 1613939"/>
              <a:gd name="connsiteY14" fmla="*/ 468122 h 762260"/>
              <a:gd name="connsiteX15" fmla="*/ 21772 w 1613939"/>
              <a:gd name="connsiteY15" fmla="*/ 315722 h 762260"/>
              <a:gd name="connsiteX0" fmla="*/ 0 w 1668367"/>
              <a:gd name="connsiteY0" fmla="*/ 108893 h 762260"/>
              <a:gd name="connsiteX1" fmla="*/ 250371 w 1668367"/>
              <a:gd name="connsiteY1" fmla="*/ 54465 h 762260"/>
              <a:gd name="connsiteX2" fmla="*/ 555171 w 1668367"/>
              <a:gd name="connsiteY2" fmla="*/ 108894 h 762260"/>
              <a:gd name="connsiteX3" fmla="*/ 870857 w 1668367"/>
              <a:gd name="connsiteY3" fmla="*/ 87122 h 762260"/>
              <a:gd name="connsiteX4" fmla="*/ 1230085 w 1668367"/>
              <a:gd name="connsiteY4" fmla="*/ 37 h 762260"/>
              <a:gd name="connsiteX5" fmla="*/ 1502228 w 1668367"/>
              <a:gd name="connsiteY5" fmla="*/ 76237 h 762260"/>
              <a:gd name="connsiteX6" fmla="*/ 1665514 w 1668367"/>
              <a:gd name="connsiteY6" fmla="*/ 76237 h 762260"/>
              <a:gd name="connsiteX7" fmla="*/ 1600200 w 1668367"/>
              <a:gd name="connsiteY7" fmla="*/ 293951 h 762260"/>
              <a:gd name="connsiteX8" fmla="*/ 1524000 w 1668367"/>
              <a:gd name="connsiteY8" fmla="*/ 424580 h 762260"/>
              <a:gd name="connsiteX9" fmla="*/ 1371600 w 1668367"/>
              <a:gd name="connsiteY9" fmla="*/ 576980 h 762260"/>
              <a:gd name="connsiteX10" fmla="*/ 1099457 w 1668367"/>
              <a:gd name="connsiteY10" fmla="*/ 718494 h 762260"/>
              <a:gd name="connsiteX11" fmla="*/ 859971 w 1668367"/>
              <a:gd name="connsiteY11" fmla="*/ 762037 h 762260"/>
              <a:gd name="connsiteX12" fmla="*/ 587828 w 1668367"/>
              <a:gd name="connsiteY12" fmla="*/ 729379 h 762260"/>
              <a:gd name="connsiteX13" fmla="*/ 381000 w 1668367"/>
              <a:gd name="connsiteY13" fmla="*/ 609636 h 762260"/>
              <a:gd name="connsiteX14" fmla="*/ 206828 w 1668367"/>
              <a:gd name="connsiteY14" fmla="*/ 468122 h 762260"/>
              <a:gd name="connsiteX15" fmla="*/ 76200 w 1668367"/>
              <a:gd name="connsiteY15" fmla="*/ 315722 h 762260"/>
              <a:gd name="connsiteX0" fmla="*/ 0 w 1603053"/>
              <a:gd name="connsiteY0" fmla="*/ 108893 h 762260"/>
              <a:gd name="connsiteX1" fmla="*/ 185057 w 1603053"/>
              <a:gd name="connsiteY1" fmla="*/ 54465 h 762260"/>
              <a:gd name="connsiteX2" fmla="*/ 489857 w 1603053"/>
              <a:gd name="connsiteY2" fmla="*/ 108894 h 762260"/>
              <a:gd name="connsiteX3" fmla="*/ 805543 w 1603053"/>
              <a:gd name="connsiteY3" fmla="*/ 87122 h 762260"/>
              <a:gd name="connsiteX4" fmla="*/ 1164771 w 1603053"/>
              <a:gd name="connsiteY4" fmla="*/ 37 h 762260"/>
              <a:gd name="connsiteX5" fmla="*/ 1436914 w 1603053"/>
              <a:gd name="connsiteY5" fmla="*/ 76237 h 762260"/>
              <a:gd name="connsiteX6" fmla="*/ 1600200 w 1603053"/>
              <a:gd name="connsiteY6" fmla="*/ 76237 h 762260"/>
              <a:gd name="connsiteX7" fmla="*/ 1534886 w 1603053"/>
              <a:gd name="connsiteY7" fmla="*/ 293951 h 762260"/>
              <a:gd name="connsiteX8" fmla="*/ 1458686 w 1603053"/>
              <a:gd name="connsiteY8" fmla="*/ 424580 h 762260"/>
              <a:gd name="connsiteX9" fmla="*/ 1306286 w 1603053"/>
              <a:gd name="connsiteY9" fmla="*/ 576980 h 762260"/>
              <a:gd name="connsiteX10" fmla="*/ 1034143 w 1603053"/>
              <a:gd name="connsiteY10" fmla="*/ 718494 h 762260"/>
              <a:gd name="connsiteX11" fmla="*/ 794657 w 1603053"/>
              <a:gd name="connsiteY11" fmla="*/ 762037 h 762260"/>
              <a:gd name="connsiteX12" fmla="*/ 522514 w 1603053"/>
              <a:gd name="connsiteY12" fmla="*/ 729379 h 762260"/>
              <a:gd name="connsiteX13" fmla="*/ 315686 w 1603053"/>
              <a:gd name="connsiteY13" fmla="*/ 609636 h 762260"/>
              <a:gd name="connsiteX14" fmla="*/ 141514 w 1603053"/>
              <a:gd name="connsiteY14" fmla="*/ 468122 h 762260"/>
              <a:gd name="connsiteX15" fmla="*/ 10886 w 1603053"/>
              <a:gd name="connsiteY15" fmla="*/ 315722 h 762260"/>
              <a:gd name="connsiteX0" fmla="*/ 0 w 1657481"/>
              <a:gd name="connsiteY0" fmla="*/ 98007 h 762260"/>
              <a:gd name="connsiteX1" fmla="*/ 239485 w 1657481"/>
              <a:gd name="connsiteY1" fmla="*/ 54465 h 762260"/>
              <a:gd name="connsiteX2" fmla="*/ 544285 w 1657481"/>
              <a:gd name="connsiteY2" fmla="*/ 108894 h 762260"/>
              <a:gd name="connsiteX3" fmla="*/ 859971 w 1657481"/>
              <a:gd name="connsiteY3" fmla="*/ 87122 h 762260"/>
              <a:gd name="connsiteX4" fmla="*/ 1219199 w 1657481"/>
              <a:gd name="connsiteY4" fmla="*/ 37 h 762260"/>
              <a:gd name="connsiteX5" fmla="*/ 1491342 w 1657481"/>
              <a:gd name="connsiteY5" fmla="*/ 76237 h 762260"/>
              <a:gd name="connsiteX6" fmla="*/ 1654628 w 1657481"/>
              <a:gd name="connsiteY6" fmla="*/ 76237 h 762260"/>
              <a:gd name="connsiteX7" fmla="*/ 1589314 w 1657481"/>
              <a:gd name="connsiteY7" fmla="*/ 293951 h 762260"/>
              <a:gd name="connsiteX8" fmla="*/ 1513114 w 1657481"/>
              <a:gd name="connsiteY8" fmla="*/ 424580 h 762260"/>
              <a:gd name="connsiteX9" fmla="*/ 1360714 w 1657481"/>
              <a:gd name="connsiteY9" fmla="*/ 576980 h 762260"/>
              <a:gd name="connsiteX10" fmla="*/ 1088571 w 1657481"/>
              <a:gd name="connsiteY10" fmla="*/ 718494 h 762260"/>
              <a:gd name="connsiteX11" fmla="*/ 849085 w 1657481"/>
              <a:gd name="connsiteY11" fmla="*/ 762037 h 762260"/>
              <a:gd name="connsiteX12" fmla="*/ 576942 w 1657481"/>
              <a:gd name="connsiteY12" fmla="*/ 729379 h 762260"/>
              <a:gd name="connsiteX13" fmla="*/ 370114 w 1657481"/>
              <a:gd name="connsiteY13" fmla="*/ 609636 h 762260"/>
              <a:gd name="connsiteX14" fmla="*/ 195942 w 1657481"/>
              <a:gd name="connsiteY14" fmla="*/ 468122 h 762260"/>
              <a:gd name="connsiteX15" fmla="*/ 65314 w 1657481"/>
              <a:gd name="connsiteY15" fmla="*/ 315722 h 762260"/>
              <a:gd name="connsiteX0" fmla="*/ 0 w 1657481"/>
              <a:gd name="connsiteY0" fmla="*/ 98007 h 762260"/>
              <a:gd name="connsiteX1" fmla="*/ 239485 w 1657481"/>
              <a:gd name="connsiteY1" fmla="*/ 54465 h 762260"/>
              <a:gd name="connsiteX2" fmla="*/ 544285 w 1657481"/>
              <a:gd name="connsiteY2" fmla="*/ 108894 h 762260"/>
              <a:gd name="connsiteX3" fmla="*/ 859971 w 1657481"/>
              <a:gd name="connsiteY3" fmla="*/ 87122 h 762260"/>
              <a:gd name="connsiteX4" fmla="*/ 1219199 w 1657481"/>
              <a:gd name="connsiteY4" fmla="*/ 37 h 762260"/>
              <a:gd name="connsiteX5" fmla="*/ 1491342 w 1657481"/>
              <a:gd name="connsiteY5" fmla="*/ 76237 h 762260"/>
              <a:gd name="connsiteX6" fmla="*/ 1654628 w 1657481"/>
              <a:gd name="connsiteY6" fmla="*/ 76237 h 762260"/>
              <a:gd name="connsiteX7" fmla="*/ 1589314 w 1657481"/>
              <a:gd name="connsiteY7" fmla="*/ 293951 h 762260"/>
              <a:gd name="connsiteX8" fmla="*/ 1513114 w 1657481"/>
              <a:gd name="connsiteY8" fmla="*/ 424580 h 762260"/>
              <a:gd name="connsiteX9" fmla="*/ 1360714 w 1657481"/>
              <a:gd name="connsiteY9" fmla="*/ 576980 h 762260"/>
              <a:gd name="connsiteX10" fmla="*/ 1088571 w 1657481"/>
              <a:gd name="connsiteY10" fmla="*/ 718494 h 762260"/>
              <a:gd name="connsiteX11" fmla="*/ 849085 w 1657481"/>
              <a:gd name="connsiteY11" fmla="*/ 762037 h 762260"/>
              <a:gd name="connsiteX12" fmla="*/ 576942 w 1657481"/>
              <a:gd name="connsiteY12" fmla="*/ 729379 h 762260"/>
              <a:gd name="connsiteX13" fmla="*/ 370114 w 1657481"/>
              <a:gd name="connsiteY13" fmla="*/ 609636 h 762260"/>
              <a:gd name="connsiteX14" fmla="*/ 195942 w 1657481"/>
              <a:gd name="connsiteY14" fmla="*/ 468122 h 762260"/>
              <a:gd name="connsiteX15" fmla="*/ 119743 w 1657481"/>
              <a:gd name="connsiteY15" fmla="*/ 315722 h 762260"/>
              <a:gd name="connsiteX0" fmla="*/ 0 w 1657481"/>
              <a:gd name="connsiteY0" fmla="*/ 98007 h 762260"/>
              <a:gd name="connsiteX1" fmla="*/ 239485 w 1657481"/>
              <a:gd name="connsiteY1" fmla="*/ 54465 h 762260"/>
              <a:gd name="connsiteX2" fmla="*/ 544285 w 1657481"/>
              <a:gd name="connsiteY2" fmla="*/ 108894 h 762260"/>
              <a:gd name="connsiteX3" fmla="*/ 859971 w 1657481"/>
              <a:gd name="connsiteY3" fmla="*/ 87122 h 762260"/>
              <a:gd name="connsiteX4" fmla="*/ 1219199 w 1657481"/>
              <a:gd name="connsiteY4" fmla="*/ 37 h 762260"/>
              <a:gd name="connsiteX5" fmla="*/ 1491342 w 1657481"/>
              <a:gd name="connsiteY5" fmla="*/ 76237 h 762260"/>
              <a:gd name="connsiteX6" fmla="*/ 1654628 w 1657481"/>
              <a:gd name="connsiteY6" fmla="*/ 76237 h 762260"/>
              <a:gd name="connsiteX7" fmla="*/ 1589314 w 1657481"/>
              <a:gd name="connsiteY7" fmla="*/ 293951 h 762260"/>
              <a:gd name="connsiteX8" fmla="*/ 1513114 w 1657481"/>
              <a:gd name="connsiteY8" fmla="*/ 424580 h 762260"/>
              <a:gd name="connsiteX9" fmla="*/ 1360714 w 1657481"/>
              <a:gd name="connsiteY9" fmla="*/ 576980 h 762260"/>
              <a:gd name="connsiteX10" fmla="*/ 1088571 w 1657481"/>
              <a:gd name="connsiteY10" fmla="*/ 718494 h 762260"/>
              <a:gd name="connsiteX11" fmla="*/ 849085 w 1657481"/>
              <a:gd name="connsiteY11" fmla="*/ 762037 h 762260"/>
              <a:gd name="connsiteX12" fmla="*/ 576942 w 1657481"/>
              <a:gd name="connsiteY12" fmla="*/ 729379 h 762260"/>
              <a:gd name="connsiteX13" fmla="*/ 370114 w 1657481"/>
              <a:gd name="connsiteY13" fmla="*/ 609636 h 762260"/>
              <a:gd name="connsiteX14" fmla="*/ 239484 w 1657481"/>
              <a:gd name="connsiteY14" fmla="*/ 468122 h 762260"/>
              <a:gd name="connsiteX15" fmla="*/ 119743 w 1657481"/>
              <a:gd name="connsiteY15" fmla="*/ 315722 h 762260"/>
              <a:gd name="connsiteX0" fmla="*/ 0 w 1657481"/>
              <a:gd name="connsiteY0" fmla="*/ 98007 h 762037"/>
              <a:gd name="connsiteX1" fmla="*/ 239485 w 1657481"/>
              <a:gd name="connsiteY1" fmla="*/ 54465 h 762037"/>
              <a:gd name="connsiteX2" fmla="*/ 544285 w 1657481"/>
              <a:gd name="connsiteY2" fmla="*/ 108894 h 762037"/>
              <a:gd name="connsiteX3" fmla="*/ 859971 w 1657481"/>
              <a:gd name="connsiteY3" fmla="*/ 87122 h 762037"/>
              <a:gd name="connsiteX4" fmla="*/ 1219199 w 1657481"/>
              <a:gd name="connsiteY4" fmla="*/ 37 h 762037"/>
              <a:gd name="connsiteX5" fmla="*/ 1491342 w 1657481"/>
              <a:gd name="connsiteY5" fmla="*/ 76237 h 762037"/>
              <a:gd name="connsiteX6" fmla="*/ 1654628 w 1657481"/>
              <a:gd name="connsiteY6" fmla="*/ 76237 h 762037"/>
              <a:gd name="connsiteX7" fmla="*/ 1589314 w 1657481"/>
              <a:gd name="connsiteY7" fmla="*/ 293951 h 762037"/>
              <a:gd name="connsiteX8" fmla="*/ 1513114 w 1657481"/>
              <a:gd name="connsiteY8" fmla="*/ 424580 h 762037"/>
              <a:gd name="connsiteX9" fmla="*/ 1360714 w 1657481"/>
              <a:gd name="connsiteY9" fmla="*/ 576980 h 762037"/>
              <a:gd name="connsiteX10" fmla="*/ 1088571 w 1657481"/>
              <a:gd name="connsiteY10" fmla="*/ 718494 h 762037"/>
              <a:gd name="connsiteX11" fmla="*/ 849085 w 1657481"/>
              <a:gd name="connsiteY11" fmla="*/ 762037 h 762037"/>
              <a:gd name="connsiteX12" fmla="*/ 555170 w 1657481"/>
              <a:gd name="connsiteY12" fmla="*/ 718494 h 762037"/>
              <a:gd name="connsiteX13" fmla="*/ 370114 w 1657481"/>
              <a:gd name="connsiteY13" fmla="*/ 609636 h 762037"/>
              <a:gd name="connsiteX14" fmla="*/ 239484 w 1657481"/>
              <a:gd name="connsiteY14" fmla="*/ 468122 h 762037"/>
              <a:gd name="connsiteX15" fmla="*/ 119743 w 1657481"/>
              <a:gd name="connsiteY15" fmla="*/ 315722 h 762037"/>
              <a:gd name="connsiteX0" fmla="*/ 0 w 1657481"/>
              <a:gd name="connsiteY0" fmla="*/ 98007 h 762037"/>
              <a:gd name="connsiteX1" fmla="*/ 239485 w 1657481"/>
              <a:gd name="connsiteY1" fmla="*/ 54465 h 762037"/>
              <a:gd name="connsiteX2" fmla="*/ 544285 w 1657481"/>
              <a:gd name="connsiteY2" fmla="*/ 108894 h 762037"/>
              <a:gd name="connsiteX3" fmla="*/ 859971 w 1657481"/>
              <a:gd name="connsiteY3" fmla="*/ 87122 h 762037"/>
              <a:gd name="connsiteX4" fmla="*/ 1219199 w 1657481"/>
              <a:gd name="connsiteY4" fmla="*/ 37 h 762037"/>
              <a:gd name="connsiteX5" fmla="*/ 1491342 w 1657481"/>
              <a:gd name="connsiteY5" fmla="*/ 76237 h 762037"/>
              <a:gd name="connsiteX6" fmla="*/ 1654628 w 1657481"/>
              <a:gd name="connsiteY6" fmla="*/ 76237 h 762037"/>
              <a:gd name="connsiteX7" fmla="*/ 1589314 w 1657481"/>
              <a:gd name="connsiteY7" fmla="*/ 293951 h 762037"/>
              <a:gd name="connsiteX8" fmla="*/ 1513114 w 1657481"/>
              <a:gd name="connsiteY8" fmla="*/ 424580 h 762037"/>
              <a:gd name="connsiteX9" fmla="*/ 1328057 w 1657481"/>
              <a:gd name="connsiteY9" fmla="*/ 609637 h 762037"/>
              <a:gd name="connsiteX10" fmla="*/ 1088571 w 1657481"/>
              <a:gd name="connsiteY10" fmla="*/ 718494 h 762037"/>
              <a:gd name="connsiteX11" fmla="*/ 849085 w 1657481"/>
              <a:gd name="connsiteY11" fmla="*/ 762037 h 762037"/>
              <a:gd name="connsiteX12" fmla="*/ 555170 w 1657481"/>
              <a:gd name="connsiteY12" fmla="*/ 718494 h 762037"/>
              <a:gd name="connsiteX13" fmla="*/ 370114 w 1657481"/>
              <a:gd name="connsiteY13" fmla="*/ 609636 h 762037"/>
              <a:gd name="connsiteX14" fmla="*/ 239484 w 1657481"/>
              <a:gd name="connsiteY14" fmla="*/ 468122 h 762037"/>
              <a:gd name="connsiteX15" fmla="*/ 119743 w 1657481"/>
              <a:gd name="connsiteY15" fmla="*/ 315722 h 762037"/>
              <a:gd name="connsiteX0" fmla="*/ 0 w 1657481"/>
              <a:gd name="connsiteY0" fmla="*/ 98007 h 762037"/>
              <a:gd name="connsiteX1" fmla="*/ 239485 w 1657481"/>
              <a:gd name="connsiteY1" fmla="*/ 54465 h 762037"/>
              <a:gd name="connsiteX2" fmla="*/ 544285 w 1657481"/>
              <a:gd name="connsiteY2" fmla="*/ 108894 h 762037"/>
              <a:gd name="connsiteX3" fmla="*/ 859971 w 1657481"/>
              <a:gd name="connsiteY3" fmla="*/ 87122 h 762037"/>
              <a:gd name="connsiteX4" fmla="*/ 1219199 w 1657481"/>
              <a:gd name="connsiteY4" fmla="*/ 37 h 762037"/>
              <a:gd name="connsiteX5" fmla="*/ 1491342 w 1657481"/>
              <a:gd name="connsiteY5" fmla="*/ 76237 h 762037"/>
              <a:gd name="connsiteX6" fmla="*/ 1654628 w 1657481"/>
              <a:gd name="connsiteY6" fmla="*/ 76237 h 762037"/>
              <a:gd name="connsiteX7" fmla="*/ 1589314 w 1657481"/>
              <a:gd name="connsiteY7" fmla="*/ 293951 h 762037"/>
              <a:gd name="connsiteX8" fmla="*/ 1513114 w 1657481"/>
              <a:gd name="connsiteY8" fmla="*/ 424580 h 762037"/>
              <a:gd name="connsiteX9" fmla="*/ 1328057 w 1657481"/>
              <a:gd name="connsiteY9" fmla="*/ 609637 h 762037"/>
              <a:gd name="connsiteX10" fmla="*/ 1088571 w 1657481"/>
              <a:gd name="connsiteY10" fmla="*/ 718494 h 762037"/>
              <a:gd name="connsiteX11" fmla="*/ 849085 w 1657481"/>
              <a:gd name="connsiteY11" fmla="*/ 762037 h 762037"/>
              <a:gd name="connsiteX12" fmla="*/ 555170 w 1657481"/>
              <a:gd name="connsiteY12" fmla="*/ 718494 h 762037"/>
              <a:gd name="connsiteX13" fmla="*/ 370114 w 1657481"/>
              <a:gd name="connsiteY13" fmla="*/ 609636 h 762037"/>
              <a:gd name="connsiteX14" fmla="*/ 239484 w 1657481"/>
              <a:gd name="connsiteY14" fmla="*/ 468122 h 762037"/>
              <a:gd name="connsiteX15" fmla="*/ 76200 w 1657481"/>
              <a:gd name="connsiteY15" fmla="*/ 283065 h 762037"/>
              <a:gd name="connsiteX0" fmla="*/ 0 w 1657481"/>
              <a:gd name="connsiteY0" fmla="*/ 98007 h 762037"/>
              <a:gd name="connsiteX1" fmla="*/ 239485 w 1657481"/>
              <a:gd name="connsiteY1" fmla="*/ 54465 h 762037"/>
              <a:gd name="connsiteX2" fmla="*/ 544285 w 1657481"/>
              <a:gd name="connsiteY2" fmla="*/ 108894 h 762037"/>
              <a:gd name="connsiteX3" fmla="*/ 859971 w 1657481"/>
              <a:gd name="connsiteY3" fmla="*/ 87122 h 762037"/>
              <a:gd name="connsiteX4" fmla="*/ 1219199 w 1657481"/>
              <a:gd name="connsiteY4" fmla="*/ 37 h 762037"/>
              <a:gd name="connsiteX5" fmla="*/ 1491342 w 1657481"/>
              <a:gd name="connsiteY5" fmla="*/ 76237 h 762037"/>
              <a:gd name="connsiteX6" fmla="*/ 1654628 w 1657481"/>
              <a:gd name="connsiteY6" fmla="*/ 76237 h 762037"/>
              <a:gd name="connsiteX7" fmla="*/ 1589314 w 1657481"/>
              <a:gd name="connsiteY7" fmla="*/ 293951 h 762037"/>
              <a:gd name="connsiteX8" fmla="*/ 1513114 w 1657481"/>
              <a:gd name="connsiteY8" fmla="*/ 424580 h 762037"/>
              <a:gd name="connsiteX9" fmla="*/ 1328057 w 1657481"/>
              <a:gd name="connsiteY9" fmla="*/ 609637 h 762037"/>
              <a:gd name="connsiteX10" fmla="*/ 1088571 w 1657481"/>
              <a:gd name="connsiteY10" fmla="*/ 718494 h 762037"/>
              <a:gd name="connsiteX11" fmla="*/ 849085 w 1657481"/>
              <a:gd name="connsiteY11" fmla="*/ 762037 h 762037"/>
              <a:gd name="connsiteX12" fmla="*/ 555170 w 1657481"/>
              <a:gd name="connsiteY12" fmla="*/ 718494 h 762037"/>
              <a:gd name="connsiteX13" fmla="*/ 370114 w 1657481"/>
              <a:gd name="connsiteY13" fmla="*/ 609636 h 762037"/>
              <a:gd name="connsiteX14" fmla="*/ 239484 w 1657481"/>
              <a:gd name="connsiteY14" fmla="*/ 500779 h 762037"/>
              <a:gd name="connsiteX15" fmla="*/ 76200 w 1657481"/>
              <a:gd name="connsiteY15" fmla="*/ 283065 h 762037"/>
              <a:gd name="connsiteX0" fmla="*/ 0 w 1733880"/>
              <a:gd name="connsiteY0" fmla="*/ 98007 h 762037"/>
              <a:gd name="connsiteX1" fmla="*/ 239485 w 1733880"/>
              <a:gd name="connsiteY1" fmla="*/ 54465 h 762037"/>
              <a:gd name="connsiteX2" fmla="*/ 544285 w 1733880"/>
              <a:gd name="connsiteY2" fmla="*/ 108894 h 762037"/>
              <a:gd name="connsiteX3" fmla="*/ 859971 w 1733880"/>
              <a:gd name="connsiteY3" fmla="*/ 87122 h 762037"/>
              <a:gd name="connsiteX4" fmla="*/ 1219199 w 1733880"/>
              <a:gd name="connsiteY4" fmla="*/ 37 h 762037"/>
              <a:gd name="connsiteX5" fmla="*/ 1491342 w 1733880"/>
              <a:gd name="connsiteY5" fmla="*/ 76237 h 762037"/>
              <a:gd name="connsiteX6" fmla="*/ 1732394 w 1733880"/>
              <a:gd name="connsiteY6" fmla="*/ 76236 h 762037"/>
              <a:gd name="connsiteX7" fmla="*/ 1589314 w 1733880"/>
              <a:gd name="connsiteY7" fmla="*/ 293951 h 762037"/>
              <a:gd name="connsiteX8" fmla="*/ 1513114 w 1733880"/>
              <a:gd name="connsiteY8" fmla="*/ 424580 h 762037"/>
              <a:gd name="connsiteX9" fmla="*/ 1328057 w 1733880"/>
              <a:gd name="connsiteY9" fmla="*/ 609637 h 762037"/>
              <a:gd name="connsiteX10" fmla="*/ 1088571 w 1733880"/>
              <a:gd name="connsiteY10" fmla="*/ 718494 h 762037"/>
              <a:gd name="connsiteX11" fmla="*/ 849085 w 1733880"/>
              <a:gd name="connsiteY11" fmla="*/ 762037 h 762037"/>
              <a:gd name="connsiteX12" fmla="*/ 555170 w 1733880"/>
              <a:gd name="connsiteY12" fmla="*/ 718494 h 762037"/>
              <a:gd name="connsiteX13" fmla="*/ 370114 w 1733880"/>
              <a:gd name="connsiteY13" fmla="*/ 609636 h 762037"/>
              <a:gd name="connsiteX14" fmla="*/ 239484 w 1733880"/>
              <a:gd name="connsiteY14" fmla="*/ 500779 h 762037"/>
              <a:gd name="connsiteX15" fmla="*/ 76200 w 1733880"/>
              <a:gd name="connsiteY15" fmla="*/ 283065 h 762037"/>
              <a:gd name="connsiteX0" fmla="*/ 0 w 1738259"/>
              <a:gd name="connsiteY0" fmla="*/ 98007 h 762037"/>
              <a:gd name="connsiteX1" fmla="*/ 239485 w 1738259"/>
              <a:gd name="connsiteY1" fmla="*/ 54465 h 762037"/>
              <a:gd name="connsiteX2" fmla="*/ 544285 w 1738259"/>
              <a:gd name="connsiteY2" fmla="*/ 108894 h 762037"/>
              <a:gd name="connsiteX3" fmla="*/ 859971 w 1738259"/>
              <a:gd name="connsiteY3" fmla="*/ 87122 h 762037"/>
              <a:gd name="connsiteX4" fmla="*/ 1219199 w 1738259"/>
              <a:gd name="connsiteY4" fmla="*/ 37 h 762037"/>
              <a:gd name="connsiteX5" fmla="*/ 1491342 w 1738259"/>
              <a:gd name="connsiteY5" fmla="*/ 76237 h 762037"/>
              <a:gd name="connsiteX6" fmla="*/ 1732394 w 1738259"/>
              <a:gd name="connsiteY6" fmla="*/ 76236 h 762037"/>
              <a:gd name="connsiteX7" fmla="*/ 1651528 w 1738259"/>
              <a:gd name="connsiteY7" fmla="*/ 277545 h 762037"/>
              <a:gd name="connsiteX8" fmla="*/ 1513114 w 1738259"/>
              <a:gd name="connsiteY8" fmla="*/ 424580 h 762037"/>
              <a:gd name="connsiteX9" fmla="*/ 1328057 w 1738259"/>
              <a:gd name="connsiteY9" fmla="*/ 609637 h 762037"/>
              <a:gd name="connsiteX10" fmla="*/ 1088571 w 1738259"/>
              <a:gd name="connsiteY10" fmla="*/ 718494 h 762037"/>
              <a:gd name="connsiteX11" fmla="*/ 849085 w 1738259"/>
              <a:gd name="connsiteY11" fmla="*/ 762037 h 762037"/>
              <a:gd name="connsiteX12" fmla="*/ 555170 w 1738259"/>
              <a:gd name="connsiteY12" fmla="*/ 718494 h 762037"/>
              <a:gd name="connsiteX13" fmla="*/ 370114 w 1738259"/>
              <a:gd name="connsiteY13" fmla="*/ 609636 h 762037"/>
              <a:gd name="connsiteX14" fmla="*/ 239484 w 1738259"/>
              <a:gd name="connsiteY14" fmla="*/ 500779 h 762037"/>
              <a:gd name="connsiteX15" fmla="*/ 76200 w 1738259"/>
              <a:gd name="connsiteY15" fmla="*/ 283065 h 762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738259" h="762037">
                <a:moveTo>
                  <a:pt x="0" y="98007"/>
                </a:moveTo>
                <a:cubicBezTo>
                  <a:pt x="65314" y="61721"/>
                  <a:pt x="148771" y="52651"/>
                  <a:pt x="239485" y="54465"/>
                </a:cubicBezTo>
                <a:cubicBezTo>
                  <a:pt x="330199" y="56279"/>
                  <a:pt x="440871" y="103451"/>
                  <a:pt x="544285" y="108894"/>
                </a:cubicBezTo>
                <a:cubicBezTo>
                  <a:pt x="647699" y="114337"/>
                  <a:pt x="747485" y="105265"/>
                  <a:pt x="859971" y="87122"/>
                </a:cubicBezTo>
                <a:cubicBezTo>
                  <a:pt x="972457" y="68979"/>
                  <a:pt x="1113971" y="1851"/>
                  <a:pt x="1219199" y="37"/>
                </a:cubicBezTo>
                <a:cubicBezTo>
                  <a:pt x="1324428" y="-1777"/>
                  <a:pt x="1405810" y="63537"/>
                  <a:pt x="1491342" y="76237"/>
                </a:cubicBezTo>
                <a:cubicBezTo>
                  <a:pt x="1576874" y="88937"/>
                  <a:pt x="1705696" y="42685"/>
                  <a:pt x="1732394" y="76236"/>
                </a:cubicBezTo>
                <a:cubicBezTo>
                  <a:pt x="1759092" y="109787"/>
                  <a:pt x="1688075" y="219488"/>
                  <a:pt x="1651528" y="277545"/>
                </a:cubicBezTo>
                <a:cubicBezTo>
                  <a:pt x="1614981" y="335602"/>
                  <a:pt x="1567026" y="369231"/>
                  <a:pt x="1513114" y="424580"/>
                </a:cubicBezTo>
                <a:cubicBezTo>
                  <a:pt x="1459202" y="479929"/>
                  <a:pt x="1398814" y="560651"/>
                  <a:pt x="1328057" y="609637"/>
                </a:cubicBezTo>
                <a:cubicBezTo>
                  <a:pt x="1257300" y="658623"/>
                  <a:pt x="1168400" y="693094"/>
                  <a:pt x="1088571" y="718494"/>
                </a:cubicBezTo>
                <a:cubicBezTo>
                  <a:pt x="1008742" y="743894"/>
                  <a:pt x="937985" y="762037"/>
                  <a:pt x="849085" y="762037"/>
                </a:cubicBezTo>
                <a:cubicBezTo>
                  <a:pt x="760185" y="762037"/>
                  <a:pt x="634999" y="743894"/>
                  <a:pt x="555170" y="718494"/>
                </a:cubicBezTo>
                <a:cubicBezTo>
                  <a:pt x="475342" y="693094"/>
                  <a:pt x="422728" y="645922"/>
                  <a:pt x="370114" y="609636"/>
                </a:cubicBezTo>
                <a:cubicBezTo>
                  <a:pt x="317500" y="573350"/>
                  <a:pt x="288470" y="555207"/>
                  <a:pt x="239484" y="500779"/>
                </a:cubicBezTo>
                <a:cubicBezTo>
                  <a:pt x="190498" y="446351"/>
                  <a:pt x="108857" y="332958"/>
                  <a:pt x="76200" y="283065"/>
                </a:cubicBezTo>
              </a:path>
            </a:pathLst>
          </a:custGeom>
          <a:gradFill flip="none" rotWithShape="1">
            <a:gsLst>
              <a:gs pos="0">
                <a:srgbClr val="00B0F0">
                  <a:shade val="30000"/>
                  <a:satMod val="115000"/>
                </a:srgbClr>
              </a:gs>
              <a:gs pos="50000">
                <a:srgbClr val="00B0F0">
                  <a:shade val="67500"/>
                  <a:satMod val="115000"/>
                </a:srgbClr>
              </a:gs>
              <a:gs pos="100000">
                <a:srgbClr val="00B0F0">
                  <a:shade val="100000"/>
                  <a:satMod val="115000"/>
                </a:srgbClr>
              </a:gs>
            </a:gsLst>
            <a:lin ang="16200000" scaled="1"/>
            <a:tileRect/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Oval 1"/>
          <p:cNvSpPr/>
          <p:nvPr/>
        </p:nvSpPr>
        <p:spPr>
          <a:xfrm>
            <a:off x="9546993" y="1406112"/>
            <a:ext cx="935362" cy="910456"/>
          </a:xfrm>
          <a:prstGeom prst="ellipse">
            <a:avLst/>
          </a:prstGeom>
          <a:noFill/>
          <a:ln w="1016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4" name="Oval 23"/>
          <p:cNvSpPr/>
          <p:nvPr/>
        </p:nvSpPr>
        <p:spPr>
          <a:xfrm>
            <a:off x="7588532" y="2076263"/>
            <a:ext cx="935362" cy="910456"/>
          </a:xfrm>
          <a:prstGeom prst="ellipse">
            <a:avLst/>
          </a:prstGeom>
          <a:noFill/>
          <a:ln w="1016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5" name="Oval 24"/>
          <p:cNvSpPr/>
          <p:nvPr/>
        </p:nvSpPr>
        <p:spPr>
          <a:xfrm>
            <a:off x="6228037" y="4012352"/>
            <a:ext cx="935362" cy="910456"/>
          </a:xfrm>
          <a:prstGeom prst="ellipse">
            <a:avLst/>
          </a:prstGeom>
          <a:noFill/>
          <a:ln w="1016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6" name="Oval 25"/>
          <p:cNvSpPr/>
          <p:nvPr/>
        </p:nvSpPr>
        <p:spPr>
          <a:xfrm>
            <a:off x="5548505" y="2077428"/>
            <a:ext cx="935362" cy="910456"/>
          </a:xfrm>
          <a:prstGeom prst="ellipse">
            <a:avLst/>
          </a:prstGeom>
          <a:noFill/>
          <a:ln w="1016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7" name="Oval 26"/>
          <p:cNvSpPr/>
          <p:nvPr/>
        </p:nvSpPr>
        <p:spPr>
          <a:xfrm>
            <a:off x="8679920" y="4033250"/>
            <a:ext cx="935362" cy="910456"/>
          </a:xfrm>
          <a:prstGeom prst="ellipse">
            <a:avLst/>
          </a:prstGeom>
          <a:noFill/>
          <a:ln w="1016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29" name="Straight Arrow Connector 28"/>
          <p:cNvCxnSpPr/>
          <p:nvPr/>
        </p:nvCxnSpPr>
        <p:spPr>
          <a:xfrm flipV="1">
            <a:off x="8552099" y="2033297"/>
            <a:ext cx="955871" cy="393192"/>
          </a:xfrm>
          <a:prstGeom prst="straightConnector1">
            <a:avLst/>
          </a:prstGeom>
          <a:ln w="152400">
            <a:gradFill flip="none" rotWithShape="1">
              <a:gsLst>
                <a:gs pos="0">
                  <a:schemeClr val="accent1">
                    <a:lumMod val="40000"/>
                    <a:lumOff val="60000"/>
                  </a:schemeClr>
                </a:gs>
                <a:gs pos="46000">
                  <a:schemeClr val="accent1">
                    <a:lumMod val="95000"/>
                    <a:lumOff val="5000"/>
                  </a:schemeClr>
                </a:gs>
                <a:gs pos="100000">
                  <a:schemeClr val="accent1">
                    <a:lumMod val="6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 flipV="1">
            <a:off x="9286066" y="2316568"/>
            <a:ext cx="530352" cy="1686213"/>
          </a:xfrm>
          <a:prstGeom prst="straightConnector1">
            <a:avLst/>
          </a:prstGeom>
          <a:ln w="152400">
            <a:gradFill flip="none" rotWithShape="1">
              <a:gsLst>
                <a:gs pos="0">
                  <a:schemeClr val="accent1">
                    <a:lumMod val="40000"/>
                    <a:lumOff val="60000"/>
                  </a:schemeClr>
                </a:gs>
                <a:gs pos="46000">
                  <a:schemeClr val="accent1">
                    <a:lumMod val="95000"/>
                    <a:lumOff val="5000"/>
                  </a:schemeClr>
                </a:gs>
                <a:gs pos="100000">
                  <a:schemeClr val="accent1">
                    <a:lumMod val="6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 flipH="1" flipV="1">
            <a:off x="8356826" y="2986720"/>
            <a:ext cx="563481" cy="1046531"/>
          </a:xfrm>
          <a:prstGeom prst="straightConnector1">
            <a:avLst/>
          </a:prstGeom>
          <a:ln w="152400">
            <a:gradFill flip="none" rotWithShape="1">
              <a:gsLst>
                <a:gs pos="0">
                  <a:schemeClr val="accent1">
                    <a:lumMod val="40000"/>
                    <a:lumOff val="60000"/>
                  </a:schemeClr>
                </a:gs>
                <a:gs pos="46000">
                  <a:schemeClr val="accent1">
                    <a:lumMod val="95000"/>
                    <a:lumOff val="5000"/>
                  </a:schemeClr>
                </a:gs>
                <a:gs pos="100000">
                  <a:schemeClr val="accent1">
                    <a:lumMod val="6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>
            <a:endCxn id="27" idx="2"/>
          </p:cNvCxnSpPr>
          <p:nvPr/>
        </p:nvCxnSpPr>
        <p:spPr>
          <a:xfrm flipV="1">
            <a:off x="7256098" y="4488478"/>
            <a:ext cx="1423822" cy="13318"/>
          </a:xfrm>
          <a:prstGeom prst="straightConnector1">
            <a:avLst/>
          </a:prstGeom>
          <a:ln w="152400">
            <a:gradFill flip="none" rotWithShape="1">
              <a:gsLst>
                <a:gs pos="0">
                  <a:schemeClr val="accent1">
                    <a:lumMod val="40000"/>
                    <a:lumOff val="60000"/>
                  </a:schemeClr>
                </a:gs>
                <a:gs pos="46000">
                  <a:schemeClr val="accent1">
                    <a:lumMod val="95000"/>
                    <a:lumOff val="5000"/>
                  </a:schemeClr>
                </a:gs>
                <a:gs pos="100000">
                  <a:schemeClr val="accent1">
                    <a:lumMod val="6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 flipH="1" flipV="1">
            <a:off x="6149675" y="2986720"/>
            <a:ext cx="334193" cy="1025633"/>
          </a:xfrm>
          <a:prstGeom prst="straightConnector1">
            <a:avLst/>
          </a:prstGeom>
          <a:ln w="152400">
            <a:solidFill>
              <a:schemeClr val="accent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>
            <a:off x="6570299" y="2555657"/>
            <a:ext cx="971587" cy="0"/>
          </a:xfrm>
          <a:prstGeom prst="straightConnector1">
            <a:avLst/>
          </a:prstGeom>
          <a:ln w="152400">
            <a:gradFill flip="none" rotWithShape="1">
              <a:gsLst>
                <a:gs pos="0">
                  <a:schemeClr val="accent1">
                    <a:lumMod val="40000"/>
                    <a:lumOff val="60000"/>
                  </a:schemeClr>
                </a:gs>
                <a:gs pos="46000">
                  <a:schemeClr val="accent1">
                    <a:lumMod val="95000"/>
                    <a:lumOff val="5000"/>
                  </a:schemeClr>
                </a:gs>
                <a:gs pos="100000">
                  <a:schemeClr val="accent1">
                    <a:lumMod val="6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 flipH="1">
            <a:off x="6945202" y="2959650"/>
            <a:ext cx="795528" cy="1073601"/>
          </a:xfrm>
          <a:prstGeom prst="straightConnector1">
            <a:avLst/>
          </a:prstGeom>
          <a:ln w="152400">
            <a:gradFill flip="none" rotWithShape="1">
              <a:gsLst>
                <a:gs pos="0">
                  <a:schemeClr val="accent1">
                    <a:lumMod val="40000"/>
                    <a:lumOff val="60000"/>
                  </a:schemeClr>
                </a:gs>
                <a:gs pos="46000">
                  <a:schemeClr val="accent1">
                    <a:lumMod val="95000"/>
                    <a:lumOff val="5000"/>
                  </a:schemeClr>
                </a:gs>
                <a:gs pos="100000">
                  <a:schemeClr val="accent1">
                    <a:lumMod val="6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Freeform 45"/>
          <p:cNvSpPr/>
          <p:nvPr/>
        </p:nvSpPr>
        <p:spPr>
          <a:xfrm>
            <a:off x="6387418" y="1374540"/>
            <a:ext cx="3136392" cy="813824"/>
          </a:xfrm>
          <a:custGeom>
            <a:avLst/>
            <a:gdLst>
              <a:gd name="connsiteX0" fmla="*/ 0 w 4376928"/>
              <a:gd name="connsiteY0" fmla="*/ 1009059 h 1009059"/>
              <a:gd name="connsiteX1" fmla="*/ 2048256 w 4376928"/>
              <a:gd name="connsiteY1" fmla="*/ 9315 h 1009059"/>
              <a:gd name="connsiteX2" fmla="*/ 4376928 w 4376928"/>
              <a:gd name="connsiteY2" fmla="*/ 594531 h 1009059"/>
              <a:gd name="connsiteX0" fmla="*/ 0 w 4181856"/>
              <a:gd name="connsiteY0" fmla="*/ 1085098 h 1085098"/>
              <a:gd name="connsiteX1" fmla="*/ 1853184 w 4181856"/>
              <a:gd name="connsiteY1" fmla="*/ 12202 h 1085098"/>
              <a:gd name="connsiteX2" fmla="*/ 4181856 w 4181856"/>
              <a:gd name="connsiteY2" fmla="*/ 597418 h 10850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181856" h="1085098">
                <a:moveTo>
                  <a:pt x="0" y="1085098"/>
                </a:moveTo>
                <a:cubicBezTo>
                  <a:pt x="659384" y="619770"/>
                  <a:pt x="1156208" y="93482"/>
                  <a:pt x="1853184" y="12202"/>
                </a:cubicBezTo>
                <a:cubicBezTo>
                  <a:pt x="2550160" y="-69078"/>
                  <a:pt x="3382264" y="270266"/>
                  <a:pt x="4181856" y="597418"/>
                </a:cubicBezTo>
              </a:path>
            </a:pathLst>
          </a:custGeom>
          <a:ln w="152400">
            <a:gradFill flip="none" rotWithShape="1">
              <a:gsLst>
                <a:gs pos="0">
                  <a:schemeClr val="accent1">
                    <a:lumMod val="40000"/>
                    <a:lumOff val="60000"/>
                  </a:schemeClr>
                </a:gs>
                <a:gs pos="46000">
                  <a:schemeClr val="accent1">
                    <a:lumMod val="95000"/>
                    <a:lumOff val="5000"/>
                  </a:schemeClr>
                </a:gs>
                <a:gs pos="100000">
                  <a:schemeClr val="accent1">
                    <a:lumMod val="6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7" name="Freeform 46"/>
          <p:cNvSpPr/>
          <p:nvPr/>
        </p:nvSpPr>
        <p:spPr>
          <a:xfrm>
            <a:off x="5538122" y="2750753"/>
            <a:ext cx="3235881" cy="2931275"/>
          </a:xfrm>
          <a:custGeom>
            <a:avLst/>
            <a:gdLst>
              <a:gd name="connsiteX0" fmla="*/ 4821045 w 4821045"/>
              <a:gd name="connsiteY0" fmla="*/ 2706624 h 3706392"/>
              <a:gd name="connsiteX1" fmla="*/ 2126613 w 4821045"/>
              <a:gd name="connsiteY1" fmla="*/ 3706368 h 3706392"/>
              <a:gd name="connsiteX2" fmla="*/ 66165 w 4821045"/>
              <a:gd name="connsiteY2" fmla="*/ 2682240 h 3706392"/>
              <a:gd name="connsiteX3" fmla="*/ 468501 w 4821045"/>
              <a:gd name="connsiteY3" fmla="*/ 0 h 3706392"/>
              <a:gd name="connsiteX4" fmla="*/ 468501 w 4821045"/>
              <a:gd name="connsiteY4" fmla="*/ 0 h 3706392"/>
              <a:gd name="connsiteX0" fmla="*/ 4828610 w 4828610"/>
              <a:gd name="connsiteY0" fmla="*/ 2887289 h 3887057"/>
              <a:gd name="connsiteX1" fmla="*/ 2134178 w 4828610"/>
              <a:gd name="connsiteY1" fmla="*/ 3887033 h 3887057"/>
              <a:gd name="connsiteX2" fmla="*/ 73730 w 4828610"/>
              <a:gd name="connsiteY2" fmla="*/ 2862905 h 3887057"/>
              <a:gd name="connsiteX3" fmla="*/ 476066 w 4828610"/>
              <a:gd name="connsiteY3" fmla="*/ 180665 h 3887057"/>
              <a:gd name="connsiteX4" fmla="*/ 650471 w 4828610"/>
              <a:gd name="connsiteY4" fmla="*/ 253817 h 3887057"/>
              <a:gd name="connsiteX0" fmla="*/ 4649309 w 4649309"/>
              <a:gd name="connsiteY0" fmla="*/ 2907076 h 3912301"/>
              <a:gd name="connsiteX1" fmla="*/ 1954877 w 4649309"/>
              <a:gd name="connsiteY1" fmla="*/ 3906820 h 3912301"/>
              <a:gd name="connsiteX2" fmla="*/ 93749 w 4649309"/>
              <a:gd name="connsiteY2" fmla="*/ 3150916 h 3912301"/>
              <a:gd name="connsiteX3" fmla="*/ 296765 w 4649309"/>
              <a:gd name="connsiteY3" fmla="*/ 200452 h 3912301"/>
              <a:gd name="connsiteX4" fmla="*/ 471170 w 4649309"/>
              <a:gd name="connsiteY4" fmla="*/ 273604 h 3912301"/>
              <a:gd name="connsiteX0" fmla="*/ 4696925 w 4696925"/>
              <a:gd name="connsiteY0" fmla="*/ 2907076 h 3960282"/>
              <a:gd name="connsiteX1" fmla="*/ 2675197 w 4696925"/>
              <a:gd name="connsiteY1" fmla="*/ 3955588 h 3960282"/>
              <a:gd name="connsiteX2" fmla="*/ 141365 w 4696925"/>
              <a:gd name="connsiteY2" fmla="*/ 3150916 h 3960282"/>
              <a:gd name="connsiteX3" fmla="*/ 344381 w 4696925"/>
              <a:gd name="connsiteY3" fmla="*/ 200452 h 3960282"/>
              <a:gd name="connsiteX4" fmla="*/ 518786 w 4696925"/>
              <a:gd name="connsiteY4" fmla="*/ 273604 h 3960282"/>
              <a:gd name="connsiteX0" fmla="*/ 4597265 w 4597265"/>
              <a:gd name="connsiteY0" fmla="*/ 2809540 h 3963797"/>
              <a:gd name="connsiteX1" fmla="*/ 2675197 w 4597265"/>
              <a:gd name="connsiteY1" fmla="*/ 3955588 h 3963797"/>
              <a:gd name="connsiteX2" fmla="*/ 141365 w 4597265"/>
              <a:gd name="connsiteY2" fmla="*/ 3150916 h 3963797"/>
              <a:gd name="connsiteX3" fmla="*/ 344381 w 4597265"/>
              <a:gd name="connsiteY3" fmla="*/ 200452 h 3963797"/>
              <a:gd name="connsiteX4" fmla="*/ 518786 w 4597265"/>
              <a:gd name="connsiteY4" fmla="*/ 273604 h 3963797"/>
              <a:gd name="connsiteX0" fmla="*/ 4597265 w 4597265"/>
              <a:gd name="connsiteY0" fmla="*/ 2809540 h 3963797"/>
              <a:gd name="connsiteX1" fmla="*/ 2675197 w 4597265"/>
              <a:gd name="connsiteY1" fmla="*/ 3955588 h 3963797"/>
              <a:gd name="connsiteX2" fmla="*/ 141365 w 4597265"/>
              <a:gd name="connsiteY2" fmla="*/ 3150916 h 3963797"/>
              <a:gd name="connsiteX3" fmla="*/ 344381 w 4597265"/>
              <a:gd name="connsiteY3" fmla="*/ 200452 h 3963797"/>
              <a:gd name="connsiteX4" fmla="*/ 518786 w 4597265"/>
              <a:gd name="connsiteY4" fmla="*/ 273604 h 3963797"/>
              <a:gd name="connsiteX0" fmla="*/ 4454254 w 4454254"/>
              <a:gd name="connsiteY0" fmla="*/ 2802344 h 3951864"/>
              <a:gd name="connsiteX1" fmla="*/ 2532186 w 4454254"/>
              <a:gd name="connsiteY1" fmla="*/ 3948392 h 3951864"/>
              <a:gd name="connsiteX2" fmla="*/ 172758 w 4454254"/>
              <a:gd name="connsiteY2" fmla="*/ 3046184 h 3951864"/>
              <a:gd name="connsiteX3" fmla="*/ 201370 w 4454254"/>
              <a:gd name="connsiteY3" fmla="*/ 193256 h 3951864"/>
              <a:gd name="connsiteX4" fmla="*/ 375775 w 4454254"/>
              <a:gd name="connsiteY4" fmla="*/ 266408 h 3951864"/>
              <a:gd name="connsiteX0" fmla="*/ 4451095 w 4451095"/>
              <a:gd name="connsiteY0" fmla="*/ 2744854 h 3894374"/>
              <a:gd name="connsiteX1" fmla="*/ 2529027 w 4451095"/>
              <a:gd name="connsiteY1" fmla="*/ 3890902 h 3894374"/>
              <a:gd name="connsiteX2" fmla="*/ 169599 w 4451095"/>
              <a:gd name="connsiteY2" fmla="*/ 2988694 h 3894374"/>
              <a:gd name="connsiteX3" fmla="*/ 198211 w 4451095"/>
              <a:gd name="connsiteY3" fmla="*/ 135766 h 3894374"/>
              <a:gd name="connsiteX4" fmla="*/ 285414 w 4451095"/>
              <a:gd name="connsiteY4" fmla="*/ 440566 h 3894374"/>
              <a:gd name="connsiteX0" fmla="*/ 4455635 w 4455635"/>
              <a:gd name="connsiteY0" fmla="*/ 2769278 h 3918798"/>
              <a:gd name="connsiteX1" fmla="*/ 2533567 w 4455635"/>
              <a:gd name="connsiteY1" fmla="*/ 3915326 h 3918798"/>
              <a:gd name="connsiteX2" fmla="*/ 174139 w 4455635"/>
              <a:gd name="connsiteY2" fmla="*/ 3013118 h 3918798"/>
              <a:gd name="connsiteX3" fmla="*/ 202751 w 4455635"/>
              <a:gd name="connsiteY3" fmla="*/ 160190 h 3918798"/>
              <a:gd name="connsiteX4" fmla="*/ 414529 w 4455635"/>
              <a:gd name="connsiteY4" fmla="*/ 355262 h 3918798"/>
              <a:gd name="connsiteX0" fmla="*/ 4556239 w 4556239"/>
              <a:gd name="connsiteY0" fmla="*/ 2765795 h 3913883"/>
              <a:gd name="connsiteX1" fmla="*/ 2634171 w 4556239"/>
              <a:gd name="connsiteY1" fmla="*/ 3911843 h 3913883"/>
              <a:gd name="connsiteX2" fmla="*/ 150168 w 4556239"/>
              <a:gd name="connsiteY2" fmla="*/ 2960867 h 3913883"/>
              <a:gd name="connsiteX3" fmla="*/ 303355 w 4556239"/>
              <a:gd name="connsiteY3" fmla="*/ 156707 h 3913883"/>
              <a:gd name="connsiteX4" fmla="*/ 515133 w 4556239"/>
              <a:gd name="connsiteY4" fmla="*/ 351779 h 3913883"/>
              <a:gd name="connsiteX0" fmla="*/ 4408457 w 4408457"/>
              <a:gd name="connsiteY0" fmla="*/ 2761445 h 3908366"/>
              <a:gd name="connsiteX1" fmla="*/ 2486389 w 4408457"/>
              <a:gd name="connsiteY1" fmla="*/ 3907493 h 3908366"/>
              <a:gd name="connsiteX2" fmla="*/ 189248 w 4408457"/>
              <a:gd name="connsiteY2" fmla="*/ 2895557 h 3908366"/>
              <a:gd name="connsiteX3" fmla="*/ 155573 w 4408457"/>
              <a:gd name="connsiteY3" fmla="*/ 152357 h 3908366"/>
              <a:gd name="connsiteX4" fmla="*/ 367351 w 4408457"/>
              <a:gd name="connsiteY4" fmla="*/ 347429 h 3908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08457" h="3908366">
                <a:moveTo>
                  <a:pt x="4408457" y="2761445"/>
                </a:moveTo>
                <a:cubicBezTo>
                  <a:pt x="3619428" y="3482805"/>
                  <a:pt x="3189591" y="3885141"/>
                  <a:pt x="2486389" y="3907493"/>
                </a:cubicBezTo>
                <a:cubicBezTo>
                  <a:pt x="1783188" y="3929845"/>
                  <a:pt x="577717" y="3521413"/>
                  <a:pt x="189248" y="2895557"/>
                </a:cubicBezTo>
                <a:cubicBezTo>
                  <a:pt x="-199221" y="2269701"/>
                  <a:pt x="125889" y="577045"/>
                  <a:pt x="155573" y="152357"/>
                </a:cubicBezTo>
                <a:cubicBezTo>
                  <a:pt x="185257" y="-272331"/>
                  <a:pt x="309216" y="323045"/>
                  <a:pt x="367351" y="347429"/>
                </a:cubicBezTo>
              </a:path>
            </a:pathLst>
          </a:custGeom>
          <a:ln w="152400">
            <a:gradFill flip="none" rotWithShape="1">
              <a:gsLst>
                <a:gs pos="0">
                  <a:schemeClr val="accent1">
                    <a:lumMod val="40000"/>
                    <a:lumOff val="60000"/>
                  </a:schemeClr>
                </a:gs>
                <a:gs pos="46000">
                  <a:schemeClr val="accent1">
                    <a:lumMod val="95000"/>
                    <a:lumOff val="5000"/>
                  </a:schemeClr>
                </a:gs>
                <a:gs pos="100000">
                  <a:schemeClr val="accent1">
                    <a:lumMod val="6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2" name="TextBox 71"/>
          <p:cNvSpPr txBox="1"/>
          <p:nvPr/>
        </p:nvSpPr>
        <p:spPr>
          <a:xfrm>
            <a:off x="1064046" y="1981200"/>
            <a:ext cx="359479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The amount of liquid in each node determines the </a:t>
            </a:r>
            <a:r>
              <a:rPr lang="en-US" sz="2400" dirty="0">
                <a:solidFill>
                  <a:schemeClr val="accent6">
                    <a:lumMod val="75000"/>
                  </a:schemeClr>
                </a:solidFill>
              </a:rPr>
              <a:t>importance</a:t>
            </a:r>
            <a:r>
              <a:rPr lang="en-US" sz="2400" dirty="0"/>
              <a:t> of the node</a:t>
            </a:r>
            <a:r>
              <a:rPr lang="el-GR" sz="2400" dirty="0"/>
              <a:t>.</a:t>
            </a:r>
          </a:p>
          <a:p>
            <a:endParaRPr lang="en-US" sz="2400" dirty="0"/>
          </a:p>
          <a:p>
            <a:r>
              <a:rPr lang="en-US" sz="2400" dirty="0">
                <a:solidFill>
                  <a:schemeClr val="accent6">
                    <a:lumMod val="75000"/>
                  </a:schemeClr>
                </a:solidFill>
              </a:rPr>
              <a:t>Large quantity </a:t>
            </a:r>
            <a:r>
              <a:rPr lang="en-US" sz="2400" dirty="0"/>
              <a:t>means large </a:t>
            </a:r>
            <a:r>
              <a:rPr lang="en-US" sz="2400" dirty="0">
                <a:solidFill>
                  <a:schemeClr val="accent6">
                    <a:lumMod val="75000"/>
                  </a:schemeClr>
                </a:solidFill>
              </a:rPr>
              <a:t>incoming flow </a:t>
            </a:r>
            <a:r>
              <a:rPr lang="en-US" sz="2400" dirty="0"/>
              <a:t>from nodes with </a:t>
            </a:r>
            <a:r>
              <a:rPr lang="en-US" sz="2400" dirty="0">
                <a:solidFill>
                  <a:schemeClr val="accent6">
                    <a:lumMod val="75000"/>
                  </a:schemeClr>
                </a:solidFill>
              </a:rPr>
              <a:t>large quantity </a:t>
            </a:r>
            <a:r>
              <a:rPr lang="en-US" sz="2400" dirty="0"/>
              <a:t>of liquid.</a:t>
            </a:r>
          </a:p>
          <a:p>
            <a:endParaRPr lang="en-US" sz="2400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11B9C32-E7A1-4A6C-B01D-209FB5AD9BD5}"/>
              </a:ext>
            </a:extLst>
          </p:cNvPr>
          <p:cNvSpPr txBox="1"/>
          <p:nvPr/>
        </p:nvSpPr>
        <p:spPr>
          <a:xfrm>
            <a:off x="703818" y="529567"/>
            <a:ext cx="557716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spc="-1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The PageRank algorithm</a:t>
            </a:r>
          </a:p>
        </p:txBody>
      </p:sp>
    </p:spTree>
    <p:extLst>
      <p:ext uri="{BB962C8B-B14F-4D97-AF65-F5344CB8AC3E}">
        <p14:creationId xmlns:p14="http://schemas.microsoft.com/office/powerpoint/2010/main" val="6434019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Random Walks on Graphs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/>
              <p:cNvSpPr>
                <a:spLocks noGrp="1"/>
              </p:cNvSpPr>
              <p:nvPr>
                <p:ph idx="1"/>
              </p:nvPr>
            </p:nvSpPr>
            <p:spPr>
              <a:xfrm>
                <a:off x="685800" y="1600200"/>
                <a:ext cx="10896600" cy="4781128"/>
              </a:xfrm>
            </p:spPr>
            <p:txBody>
              <a:bodyPr>
                <a:normAutofit/>
              </a:bodyPr>
              <a:lstStyle/>
              <a:p>
                <a:r>
                  <a:rPr lang="en-US" dirty="0"/>
                  <a:t>The algorithm defines a </a:t>
                </a:r>
                <a:r>
                  <a:rPr lang="en-US" dirty="0">
                    <a:solidFill>
                      <a:srgbClr val="FF0000"/>
                    </a:solidFill>
                  </a:rPr>
                  <a:t>random walk</a:t>
                </a:r>
                <a:r>
                  <a:rPr lang="en-US" dirty="0"/>
                  <a:t> on the graph</a:t>
                </a:r>
              </a:p>
              <a:p>
                <a:endParaRPr lang="en-US" dirty="0"/>
              </a:p>
              <a:p>
                <a:r>
                  <a:rPr lang="en-US" dirty="0"/>
                  <a:t>Random walk:</a:t>
                </a:r>
              </a:p>
              <a:p>
                <a:pPr lvl="1"/>
                <a:r>
                  <a:rPr lang="en-US" dirty="0">
                    <a:solidFill>
                      <a:srgbClr val="0070C0"/>
                    </a:solidFill>
                  </a:rPr>
                  <a:t>Start</a:t>
                </a:r>
                <a:r>
                  <a:rPr lang="en-US" dirty="0"/>
                  <a:t> from a node chosen </a:t>
                </a:r>
                <a:r>
                  <a:rPr lang="en-US" dirty="0">
                    <a:solidFill>
                      <a:schemeClr val="accent6">
                        <a:lumMod val="75000"/>
                      </a:schemeClr>
                    </a:solidFill>
                  </a:rPr>
                  <a:t>uniformly at random </a:t>
                </a:r>
                <a:r>
                  <a:rPr lang="en-US" dirty="0"/>
                  <a:t>with probability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</m:oMath>
                </a14:m>
                <a:r>
                  <a:rPr lang="en-US" dirty="0"/>
                  <a:t>.</a:t>
                </a:r>
              </a:p>
              <a:p>
                <a:pPr lvl="2"/>
                <a:r>
                  <a:rPr lang="en-US" sz="2400" dirty="0">
                    <a:solidFill>
                      <a:srgbClr val="0070C0"/>
                    </a:solidFill>
                  </a:rPr>
                  <a:t>Pick</a:t>
                </a:r>
                <a:r>
                  <a:rPr lang="en-US" sz="2400" dirty="0"/>
                  <a:t> one of the </a:t>
                </a:r>
                <a:r>
                  <a:rPr lang="en-US" sz="2400" dirty="0">
                    <a:solidFill>
                      <a:srgbClr val="0070C0"/>
                    </a:solidFill>
                  </a:rPr>
                  <a:t>outgoing edges </a:t>
                </a:r>
                <a:r>
                  <a:rPr lang="en-US" sz="2400" dirty="0">
                    <a:solidFill>
                      <a:schemeClr val="accent6">
                        <a:lumMod val="75000"/>
                      </a:schemeClr>
                    </a:solidFill>
                  </a:rPr>
                  <a:t>uniformly at random</a:t>
                </a:r>
              </a:p>
              <a:p>
                <a:pPr lvl="2"/>
                <a:r>
                  <a:rPr lang="en-US" sz="2400" dirty="0">
                    <a:solidFill>
                      <a:srgbClr val="0070C0"/>
                    </a:solidFill>
                  </a:rPr>
                  <a:t>Move</a:t>
                </a:r>
                <a:r>
                  <a:rPr lang="en-US" sz="2400" dirty="0"/>
                  <a:t> to the destination of the edge</a:t>
                </a:r>
              </a:p>
              <a:p>
                <a:pPr lvl="2"/>
                <a:r>
                  <a:rPr lang="en-US" sz="2400" dirty="0"/>
                  <a:t>Repeat.</a:t>
                </a:r>
                <a:endParaRPr lang="el-GR" sz="2400" dirty="0"/>
              </a:p>
              <a:p>
                <a:pPr lvl="1"/>
                <a:endParaRPr lang="el-GR" dirty="0"/>
              </a:p>
              <a:p>
                <a:pPr marL="274320" lvl="1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6" name="Content Placeholder 5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85800" y="1600200"/>
                <a:ext cx="10896600" cy="4781128"/>
              </a:xfrm>
              <a:blipFill>
                <a:blip r:embed="rId2"/>
                <a:stretch>
                  <a:fillRect l="-783" t="-14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6858301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Step 0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4112749" y="2410928"/>
            <a:ext cx="3439729" cy="3227838"/>
            <a:chOff x="2492375" y="2467063"/>
            <a:chExt cx="3439729" cy="3227838"/>
          </a:xfrm>
        </p:grpSpPr>
        <p:grpSp>
          <p:nvGrpSpPr>
            <p:cNvPr id="5" name="Group 4"/>
            <p:cNvGrpSpPr/>
            <p:nvPr/>
          </p:nvGrpSpPr>
          <p:grpSpPr>
            <a:xfrm>
              <a:off x="2492375" y="2841650"/>
              <a:ext cx="3439729" cy="2483919"/>
              <a:chOff x="2492375" y="2841650"/>
              <a:chExt cx="3439729" cy="2483919"/>
            </a:xfrm>
          </p:grpSpPr>
          <p:sp>
            <p:nvSpPr>
              <p:cNvPr id="11" name="Line 19"/>
              <p:cNvSpPr>
                <a:spLocks noChangeShapeType="1"/>
              </p:cNvSpPr>
              <p:nvPr/>
            </p:nvSpPr>
            <p:spPr bwMode="auto">
              <a:xfrm>
                <a:off x="3460750" y="5186747"/>
                <a:ext cx="1270000" cy="137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" name="Line 20"/>
              <p:cNvSpPr>
                <a:spLocks noChangeShapeType="1"/>
              </p:cNvSpPr>
              <p:nvPr/>
            </p:nvSpPr>
            <p:spPr bwMode="auto">
              <a:xfrm flipH="1">
                <a:off x="3143250" y="3542671"/>
                <a:ext cx="1079500" cy="1117971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" name="Line 21"/>
              <p:cNvSpPr>
                <a:spLocks noChangeShapeType="1"/>
              </p:cNvSpPr>
              <p:nvPr/>
            </p:nvSpPr>
            <p:spPr bwMode="auto">
              <a:xfrm flipH="1" flipV="1">
                <a:off x="2762250" y="4068775"/>
                <a:ext cx="190500" cy="591867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" name="Line 22"/>
              <p:cNvSpPr>
                <a:spLocks noChangeShapeType="1"/>
              </p:cNvSpPr>
              <p:nvPr/>
            </p:nvSpPr>
            <p:spPr bwMode="auto">
              <a:xfrm flipV="1">
                <a:off x="3143250" y="3213856"/>
                <a:ext cx="952500" cy="26305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" name="Line 23"/>
              <p:cNvSpPr>
                <a:spLocks noChangeShapeType="1"/>
              </p:cNvSpPr>
              <p:nvPr/>
            </p:nvSpPr>
            <p:spPr bwMode="auto">
              <a:xfrm>
                <a:off x="3079750" y="3805723"/>
                <a:ext cx="2222500" cy="137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" name="Line 24"/>
              <p:cNvSpPr>
                <a:spLocks noChangeShapeType="1"/>
              </p:cNvSpPr>
              <p:nvPr/>
            </p:nvSpPr>
            <p:spPr bwMode="auto">
              <a:xfrm flipH="1" flipV="1">
                <a:off x="4730750" y="3213855"/>
                <a:ext cx="635000" cy="394577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" name="Line 25"/>
              <p:cNvSpPr>
                <a:spLocks noChangeShapeType="1"/>
              </p:cNvSpPr>
              <p:nvPr/>
            </p:nvSpPr>
            <p:spPr bwMode="auto">
              <a:xfrm flipH="1" flipV="1">
                <a:off x="4476750" y="3542671"/>
                <a:ext cx="571500" cy="1249497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" name="Line 26"/>
              <p:cNvSpPr>
                <a:spLocks noChangeShapeType="1"/>
              </p:cNvSpPr>
              <p:nvPr/>
            </p:nvSpPr>
            <p:spPr bwMode="auto">
              <a:xfrm flipV="1">
                <a:off x="5238750" y="4266065"/>
                <a:ext cx="381000" cy="52610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" name="Line 27"/>
              <p:cNvSpPr>
                <a:spLocks noChangeShapeType="1"/>
              </p:cNvSpPr>
              <p:nvPr/>
            </p:nvSpPr>
            <p:spPr bwMode="auto">
              <a:xfrm flipH="1" flipV="1">
                <a:off x="3143250" y="4003012"/>
                <a:ext cx="1651000" cy="105220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" name="Oval 19"/>
              <p:cNvSpPr/>
              <p:nvPr/>
            </p:nvSpPr>
            <p:spPr>
              <a:xfrm>
                <a:off x="2809875" y="4765892"/>
                <a:ext cx="539750" cy="533400"/>
              </a:xfrm>
              <a:prstGeom prst="ellipse">
                <a:avLst/>
              </a:prstGeom>
              <a:solidFill>
                <a:srgbClr val="FF3399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FF3399"/>
                  </a:solidFill>
                </a:endParaRPr>
              </a:p>
            </p:txBody>
          </p:sp>
          <p:sp>
            <p:nvSpPr>
              <p:cNvPr id="21" name="Oval 20"/>
              <p:cNvSpPr/>
              <p:nvPr/>
            </p:nvSpPr>
            <p:spPr>
              <a:xfrm>
                <a:off x="2492375" y="3375050"/>
                <a:ext cx="539750" cy="533400"/>
              </a:xfrm>
              <a:prstGeom prst="ellipse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FF3399"/>
                  </a:solidFill>
                </a:endParaRPr>
              </a:p>
            </p:txBody>
          </p:sp>
          <p:sp>
            <p:nvSpPr>
              <p:cNvPr id="22" name="Oval 21"/>
              <p:cNvSpPr/>
              <p:nvPr/>
            </p:nvSpPr>
            <p:spPr>
              <a:xfrm>
                <a:off x="4144798" y="2841650"/>
                <a:ext cx="539750" cy="533400"/>
              </a:xfrm>
              <a:prstGeom prst="ellipse">
                <a:avLst/>
              </a:prstGeom>
              <a:solidFill>
                <a:srgbClr val="FF0000"/>
              </a:solidFill>
              <a:ln w="762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FF3399"/>
                  </a:solidFill>
                </a:endParaRPr>
              </a:p>
            </p:txBody>
          </p:sp>
          <p:sp>
            <p:nvSpPr>
              <p:cNvPr id="23" name="Oval 22"/>
              <p:cNvSpPr/>
              <p:nvPr/>
            </p:nvSpPr>
            <p:spPr>
              <a:xfrm>
                <a:off x="5392354" y="3641750"/>
                <a:ext cx="539750" cy="533400"/>
              </a:xfrm>
              <a:prstGeom prst="ellipse">
                <a:avLst/>
              </a:prstGeom>
              <a:solidFill>
                <a:srgbClr val="0070C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FF3399"/>
                  </a:solidFill>
                </a:endParaRPr>
              </a:p>
            </p:txBody>
          </p:sp>
          <p:sp>
            <p:nvSpPr>
              <p:cNvPr id="24" name="Oval 23"/>
              <p:cNvSpPr/>
              <p:nvPr/>
            </p:nvSpPr>
            <p:spPr>
              <a:xfrm>
                <a:off x="4852604" y="4792169"/>
                <a:ext cx="539750" cy="533400"/>
              </a:xfrm>
              <a:prstGeom prst="ellipse">
                <a:avLst/>
              </a:prstGeom>
              <a:solidFill>
                <a:srgbClr val="00B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FF3399"/>
                  </a:solidFill>
                </a:endParaRPr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TextBox 5"/>
                <p:cNvSpPr txBox="1"/>
                <p:nvPr/>
              </p:nvSpPr>
              <p:spPr>
                <a:xfrm>
                  <a:off x="4150214" y="2467063"/>
                  <a:ext cx="478913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𝑣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43" name="TextBox 4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150214" y="2467063"/>
                  <a:ext cx="478913" cy="369332"/>
                </a:xfrm>
                <a:prstGeom prst="rect">
                  <a:avLst/>
                </a:prstGeom>
                <a:blipFill rotWithShape="1"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TextBox 6"/>
                <p:cNvSpPr txBox="1"/>
                <p:nvPr/>
              </p:nvSpPr>
              <p:spPr>
                <a:xfrm>
                  <a:off x="5418478" y="3190384"/>
                  <a:ext cx="478913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𝑣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44" name="TextBox 4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418478" y="3190384"/>
                  <a:ext cx="478913" cy="369332"/>
                </a:xfrm>
                <a:prstGeom prst="rect">
                  <a:avLst/>
                </a:prstGeom>
                <a:blipFill rotWithShape="1">
                  <a:blip r:embed="rId4"/>
                  <a:stretch>
                    <a:fillRect b="-1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TextBox 7"/>
                <p:cNvSpPr txBox="1"/>
                <p:nvPr/>
              </p:nvSpPr>
              <p:spPr>
                <a:xfrm>
                  <a:off x="4885778" y="5325569"/>
                  <a:ext cx="478913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𝑣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4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45" name="TextBox 4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885778" y="5325569"/>
                  <a:ext cx="478913" cy="369332"/>
                </a:xfrm>
                <a:prstGeom prst="rect">
                  <a:avLst/>
                </a:prstGeom>
                <a:blipFill rotWithShape="1"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TextBox 8"/>
                <p:cNvSpPr txBox="1"/>
                <p:nvPr/>
              </p:nvSpPr>
              <p:spPr>
                <a:xfrm>
                  <a:off x="2809875" y="5325569"/>
                  <a:ext cx="478913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𝑣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5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46" name="TextBox 4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09875" y="5325569"/>
                  <a:ext cx="478913" cy="369332"/>
                </a:xfrm>
                <a:prstGeom prst="rect">
                  <a:avLst/>
                </a:prstGeom>
                <a:blipFill rotWithShape="1"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TextBox 9"/>
                <p:cNvSpPr txBox="1"/>
                <p:nvPr/>
              </p:nvSpPr>
              <p:spPr>
                <a:xfrm>
                  <a:off x="2500067" y="2923684"/>
                  <a:ext cx="478913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𝑣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47" name="TextBox 4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00067" y="2923684"/>
                  <a:ext cx="478913" cy="369332"/>
                </a:xfrm>
                <a:prstGeom prst="rect">
                  <a:avLst/>
                </a:prstGeom>
                <a:blipFill rotWithShape="1"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162850166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Step 0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4112749" y="2410928"/>
            <a:ext cx="3439729" cy="3227838"/>
            <a:chOff x="2492375" y="2467063"/>
            <a:chExt cx="3439729" cy="3227838"/>
          </a:xfrm>
        </p:grpSpPr>
        <p:grpSp>
          <p:nvGrpSpPr>
            <p:cNvPr id="5" name="Group 4"/>
            <p:cNvGrpSpPr/>
            <p:nvPr/>
          </p:nvGrpSpPr>
          <p:grpSpPr>
            <a:xfrm>
              <a:off x="2492375" y="2841650"/>
              <a:ext cx="3439729" cy="2483919"/>
              <a:chOff x="2492375" y="2841650"/>
              <a:chExt cx="3439729" cy="2483919"/>
            </a:xfrm>
          </p:grpSpPr>
          <p:sp>
            <p:nvSpPr>
              <p:cNvPr id="11" name="Line 19"/>
              <p:cNvSpPr>
                <a:spLocks noChangeShapeType="1"/>
              </p:cNvSpPr>
              <p:nvPr/>
            </p:nvSpPr>
            <p:spPr bwMode="auto">
              <a:xfrm>
                <a:off x="3460750" y="5186747"/>
                <a:ext cx="1270000" cy="137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" name="Line 20"/>
              <p:cNvSpPr>
                <a:spLocks noChangeShapeType="1"/>
              </p:cNvSpPr>
              <p:nvPr/>
            </p:nvSpPr>
            <p:spPr bwMode="auto">
              <a:xfrm flipH="1">
                <a:off x="3143250" y="3542671"/>
                <a:ext cx="1079500" cy="1117971"/>
              </a:xfrm>
              <a:prstGeom prst="line">
                <a:avLst/>
              </a:prstGeom>
              <a:noFill/>
              <a:ln w="28575">
                <a:solidFill>
                  <a:srgbClr val="FF3B3B"/>
                </a:solidFill>
                <a:miter lim="800000"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" name="Line 21"/>
              <p:cNvSpPr>
                <a:spLocks noChangeShapeType="1"/>
              </p:cNvSpPr>
              <p:nvPr/>
            </p:nvSpPr>
            <p:spPr bwMode="auto">
              <a:xfrm flipH="1" flipV="1">
                <a:off x="2762250" y="4068775"/>
                <a:ext cx="190500" cy="591867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" name="Line 22"/>
              <p:cNvSpPr>
                <a:spLocks noChangeShapeType="1"/>
              </p:cNvSpPr>
              <p:nvPr/>
            </p:nvSpPr>
            <p:spPr bwMode="auto">
              <a:xfrm flipV="1">
                <a:off x="3143250" y="3213856"/>
                <a:ext cx="952500" cy="26305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" name="Line 23"/>
              <p:cNvSpPr>
                <a:spLocks noChangeShapeType="1"/>
              </p:cNvSpPr>
              <p:nvPr/>
            </p:nvSpPr>
            <p:spPr bwMode="auto">
              <a:xfrm>
                <a:off x="3079750" y="3805723"/>
                <a:ext cx="2222500" cy="137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" name="Line 24"/>
              <p:cNvSpPr>
                <a:spLocks noChangeShapeType="1"/>
              </p:cNvSpPr>
              <p:nvPr/>
            </p:nvSpPr>
            <p:spPr bwMode="auto">
              <a:xfrm flipH="1" flipV="1">
                <a:off x="4730750" y="3213855"/>
                <a:ext cx="635000" cy="394577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" name="Line 25"/>
              <p:cNvSpPr>
                <a:spLocks noChangeShapeType="1"/>
              </p:cNvSpPr>
              <p:nvPr/>
            </p:nvSpPr>
            <p:spPr bwMode="auto">
              <a:xfrm flipH="1" flipV="1">
                <a:off x="4476750" y="3542671"/>
                <a:ext cx="571500" cy="1249497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" name="Line 26"/>
              <p:cNvSpPr>
                <a:spLocks noChangeShapeType="1"/>
              </p:cNvSpPr>
              <p:nvPr/>
            </p:nvSpPr>
            <p:spPr bwMode="auto">
              <a:xfrm flipV="1">
                <a:off x="5238750" y="4266065"/>
                <a:ext cx="381000" cy="52610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" name="Line 27"/>
              <p:cNvSpPr>
                <a:spLocks noChangeShapeType="1"/>
              </p:cNvSpPr>
              <p:nvPr/>
            </p:nvSpPr>
            <p:spPr bwMode="auto">
              <a:xfrm flipH="1" flipV="1">
                <a:off x="3143250" y="4003012"/>
                <a:ext cx="1651000" cy="105220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" name="Oval 19"/>
              <p:cNvSpPr/>
              <p:nvPr/>
            </p:nvSpPr>
            <p:spPr>
              <a:xfrm>
                <a:off x="2809875" y="4765892"/>
                <a:ext cx="539750" cy="533400"/>
              </a:xfrm>
              <a:prstGeom prst="ellipse">
                <a:avLst/>
              </a:prstGeom>
              <a:solidFill>
                <a:srgbClr val="FF3399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FF3399"/>
                  </a:solidFill>
                </a:endParaRPr>
              </a:p>
            </p:txBody>
          </p:sp>
          <p:sp>
            <p:nvSpPr>
              <p:cNvPr id="21" name="Oval 20"/>
              <p:cNvSpPr/>
              <p:nvPr/>
            </p:nvSpPr>
            <p:spPr>
              <a:xfrm>
                <a:off x="2492375" y="3375050"/>
                <a:ext cx="539750" cy="533400"/>
              </a:xfrm>
              <a:prstGeom prst="ellipse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FF3399"/>
                  </a:solidFill>
                </a:endParaRPr>
              </a:p>
            </p:txBody>
          </p:sp>
          <p:sp>
            <p:nvSpPr>
              <p:cNvPr id="22" name="Oval 21"/>
              <p:cNvSpPr/>
              <p:nvPr/>
            </p:nvSpPr>
            <p:spPr>
              <a:xfrm>
                <a:off x="4144798" y="2841650"/>
                <a:ext cx="539750" cy="533400"/>
              </a:xfrm>
              <a:prstGeom prst="ellipse">
                <a:avLst/>
              </a:prstGeom>
              <a:solidFill>
                <a:srgbClr val="FF0000"/>
              </a:solidFill>
              <a:ln w="762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FF3399"/>
                  </a:solidFill>
                </a:endParaRPr>
              </a:p>
            </p:txBody>
          </p:sp>
          <p:sp>
            <p:nvSpPr>
              <p:cNvPr id="23" name="Oval 22"/>
              <p:cNvSpPr/>
              <p:nvPr/>
            </p:nvSpPr>
            <p:spPr>
              <a:xfrm>
                <a:off x="5392354" y="3641750"/>
                <a:ext cx="539750" cy="533400"/>
              </a:xfrm>
              <a:prstGeom prst="ellipse">
                <a:avLst/>
              </a:prstGeom>
              <a:solidFill>
                <a:srgbClr val="0070C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FF3399"/>
                  </a:solidFill>
                </a:endParaRPr>
              </a:p>
            </p:txBody>
          </p:sp>
          <p:sp>
            <p:nvSpPr>
              <p:cNvPr id="24" name="Oval 23"/>
              <p:cNvSpPr/>
              <p:nvPr/>
            </p:nvSpPr>
            <p:spPr>
              <a:xfrm>
                <a:off x="4852604" y="4792169"/>
                <a:ext cx="539750" cy="533400"/>
              </a:xfrm>
              <a:prstGeom prst="ellipse">
                <a:avLst/>
              </a:prstGeom>
              <a:solidFill>
                <a:srgbClr val="00B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FF3399"/>
                  </a:solidFill>
                </a:endParaRPr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TextBox 5"/>
                <p:cNvSpPr txBox="1"/>
                <p:nvPr/>
              </p:nvSpPr>
              <p:spPr>
                <a:xfrm>
                  <a:off x="4150214" y="2467063"/>
                  <a:ext cx="478913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𝑣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43" name="TextBox 4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150214" y="2467063"/>
                  <a:ext cx="478913" cy="369332"/>
                </a:xfrm>
                <a:prstGeom prst="rect">
                  <a:avLst/>
                </a:prstGeom>
                <a:blipFill rotWithShape="1"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TextBox 6"/>
                <p:cNvSpPr txBox="1"/>
                <p:nvPr/>
              </p:nvSpPr>
              <p:spPr>
                <a:xfrm>
                  <a:off x="5418478" y="3190384"/>
                  <a:ext cx="478913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𝑣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44" name="TextBox 4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418478" y="3190384"/>
                  <a:ext cx="478913" cy="369332"/>
                </a:xfrm>
                <a:prstGeom prst="rect">
                  <a:avLst/>
                </a:prstGeom>
                <a:blipFill rotWithShape="1">
                  <a:blip r:embed="rId4"/>
                  <a:stretch>
                    <a:fillRect b="-1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TextBox 7"/>
                <p:cNvSpPr txBox="1"/>
                <p:nvPr/>
              </p:nvSpPr>
              <p:spPr>
                <a:xfrm>
                  <a:off x="4885778" y="5325569"/>
                  <a:ext cx="478913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𝑣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4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45" name="TextBox 4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885778" y="5325569"/>
                  <a:ext cx="478913" cy="369332"/>
                </a:xfrm>
                <a:prstGeom prst="rect">
                  <a:avLst/>
                </a:prstGeom>
                <a:blipFill rotWithShape="1"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TextBox 8"/>
                <p:cNvSpPr txBox="1"/>
                <p:nvPr/>
              </p:nvSpPr>
              <p:spPr>
                <a:xfrm>
                  <a:off x="2809875" y="5325569"/>
                  <a:ext cx="478913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𝑣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5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46" name="TextBox 4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09875" y="5325569"/>
                  <a:ext cx="478913" cy="369332"/>
                </a:xfrm>
                <a:prstGeom prst="rect">
                  <a:avLst/>
                </a:prstGeom>
                <a:blipFill rotWithShape="1"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TextBox 9"/>
                <p:cNvSpPr txBox="1"/>
                <p:nvPr/>
              </p:nvSpPr>
              <p:spPr>
                <a:xfrm>
                  <a:off x="2500067" y="2923684"/>
                  <a:ext cx="478913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𝑣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47" name="TextBox 4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00067" y="2923684"/>
                  <a:ext cx="478913" cy="369332"/>
                </a:xfrm>
                <a:prstGeom prst="rect">
                  <a:avLst/>
                </a:prstGeom>
                <a:blipFill rotWithShape="1"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161717730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Step 1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4112749" y="2410928"/>
            <a:ext cx="3439729" cy="3227838"/>
            <a:chOff x="2492375" y="2467063"/>
            <a:chExt cx="3439729" cy="3227838"/>
          </a:xfrm>
        </p:grpSpPr>
        <p:grpSp>
          <p:nvGrpSpPr>
            <p:cNvPr id="5" name="Group 4"/>
            <p:cNvGrpSpPr/>
            <p:nvPr/>
          </p:nvGrpSpPr>
          <p:grpSpPr>
            <a:xfrm>
              <a:off x="2492375" y="2841650"/>
              <a:ext cx="3439729" cy="2483919"/>
              <a:chOff x="2492375" y="2841650"/>
              <a:chExt cx="3439729" cy="2483919"/>
            </a:xfrm>
          </p:grpSpPr>
          <p:sp>
            <p:nvSpPr>
              <p:cNvPr id="11" name="Line 19"/>
              <p:cNvSpPr>
                <a:spLocks noChangeShapeType="1"/>
              </p:cNvSpPr>
              <p:nvPr/>
            </p:nvSpPr>
            <p:spPr bwMode="auto">
              <a:xfrm>
                <a:off x="3460750" y="5186747"/>
                <a:ext cx="1270000" cy="137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" name="Line 20"/>
              <p:cNvSpPr>
                <a:spLocks noChangeShapeType="1"/>
              </p:cNvSpPr>
              <p:nvPr/>
            </p:nvSpPr>
            <p:spPr bwMode="auto">
              <a:xfrm flipH="1">
                <a:off x="3143250" y="3542671"/>
                <a:ext cx="1079500" cy="1117971"/>
              </a:xfrm>
              <a:prstGeom prst="line">
                <a:avLst/>
              </a:prstGeom>
              <a:noFill/>
              <a:ln w="28575">
                <a:solidFill>
                  <a:srgbClr val="FF0000"/>
                </a:solidFill>
                <a:miter lim="800000"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" name="Line 21"/>
              <p:cNvSpPr>
                <a:spLocks noChangeShapeType="1"/>
              </p:cNvSpPr>
              <p:nvPr/>
            </p:nvSpPr>
            <p:spPr bwMode="auto">
              <a:xfrm flipH="1" flipV="1">
                <a:off x="2762250" y="4068775"/>
                <a:ext cx="190500" cy="591867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" name="Line 22"/>
              <p:cNvSpPr>
                <a:spLocks noChangeShapeType="1"/>
              </p:cNvSpPr>
              <p:nvPr/>
            </p:nvSpPr>
            <p:spPr bwMode="auto">
              <a:xfrm flipV="1">
                <a:off x="3143250" y="3213856"/>
                <a:ext cx="952500" cy="26305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" name="Line 23"/>
              <p:cNvSpPr>
                <a:spLocks noChangeShapeType="1"/>
              </p:cNvSpPr>
              <p:nvPr/>
            </p:nvSpPr>
            <p:spPr bwMode="auto">
              <a:xfrm>
                <a:off x="3079750" y="3805723"/>
                <a:ext cx="2222500" cy="137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" name="Line 24"/>
              <p:cNvSpPr>
                <a:spLocks noChangeShapeType="1"/>
              </p:cNvSpPr>
              <p:nvPr/>
            </p:nvSpPr>
            <p:spPr bwMode="auto">
              <a:xfrm flipH="1" flipV="1">
                <a:off x="4730750" y="3213855"/>
                <a:ext cx="635000" cy="394577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" name="Line 25"/>
              <p:cNvSpPr>
                <a:spLocks noChangeShapeType="1"/>
              </p:cNvSpPr>
              <p:nvPr/>
            </p:nvSpPr>
            <p:spPr bwMode="auto">
              <a:xfrm flipH="1" flipV="1">
                <a:off x="4476750" y="3542671"/>
                <a:ext cx="571500" cy="1249497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" name="Line 26"/>
              <p:cNvSpPr>
                <a:spLocks noChangeShapeType="1"/>
              </p:cNvSpPr>
              <p:nvPr/>
            </p:nvSpPr>
            <p:spPr bwMode="auto">
              <a:xfrm flipV="1">
                <a:off x="5238750" y="4266065"/>
                <a:ext cx="381000" cy="52610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" name="Line 27"/>
              <p:cNvSpPr>
                <a:spLocks noChangeShapeType="1"/>
              </p:cNvSpPr>
              <p:nvPr/>
            </p:nvSpPr>
            <p:spPr bwMode="auto">
              <a:xfrm flipH="1" flipV="1">
                <a:off x="3143250" y="4003012"/>
                <a:ext cx="1651000" cy="105220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" name="Oval 19"/>
              <p:cNvSpPr/>
              <p:nvPr/>
            </p:nvSpPr>
            <p:spPr>
              <a:xfrm>
                <a:off x="2809875" y="4765892"/>
                <a:ext cx="539750" cy="533400"/>
              </a:xfrm>
              <a:prstGeom prst="ellipse">
                <a:avLst/>
              </a:prstGeom>
              <a:solidFill>
                <a:srgbClr val="FF3399"/>
              </a:solidFill>
              <a:ln w="762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FF3399"/>
                  </a:solidFill>
                </a:endParaRPr>
              </a:p>
            </p:txBody>
          </p:sp>
          <p:sp>
            <p:nvSpPr>
              <p:cNvPr id="21" name="Oval 20"/>
              <p:cNvSpPr/>
              <p:nvPr/>
            </p:nvSpPr>
            <p:spPr>
              <a:xfrm>
                <a:off x="2492375" y="3375050"/>
                <a:ext cx="539750" cy="533400"/>
              </a:xfrm>
              <a:prstGeom prst="ellipse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FF3399"/>
                  </a:solidFill>
                </a:endParaRPr>
              </a:p>
            </p:txBody>
          </p:sp>
          <p:sp>
            <p:nvSpPr>
              <p:cNvPr id="22" name="Oval 21"/>
              <p:cNvSpPr/>
              <p:nvPr/>
            </p:nvSpPr>
            <p:spPr>
              <a:xfrm>
                <a:off x="4144798" y="2841650"/>
                <a:ext cx="539750" cy="533400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FF3399"/>
                  </a:solidFill>
                </a:endParaRPr>
              </a:p>
            </p:txBody>
          </p:sp>
          <p:sp>
            <p:nvSpPr>
              <p:cNvPr id="23" name="Oval 22"/>
              <p:cNvSpPr/>
              <p:nvPr/>
            </p:nvSpPr>
            <p:spPr>
              <a:xfrm>
                <a:off x="5392354" y="3641750"/>
                <a:ext cx="539750" cy="533400"/>
              </a:xfrm>
              <a:prstGeom prst="ellipse">
                <a:avLst/>
              </a:prstGeom>
              <a:solidFill>
                <a:srgbClr val="0070C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FF3399"/>
                  </a:solidFill>
                </a:endParaRPr>
              </a:p>
            </p:txBody>
          </p:sp>
          <p:sp>
            <p:nvSpPr>
              <p:cNvPr id="24" name="Oval 23"/>
              <p:cNvSpPr/>
              <p:nvPr/>
            </p:nvSpPr>
            <p:spPr>
              <a:xfrm>
                <a:off x="4852604" y="4792169"/>
                <a:ext cx="539750" cy="533400"/>
              </a:xfrm>
              <a:prstGeom prst="ellipse">
                <a:avLst/>
              </a:prstGeom>
              <a:solidFill>
                <a:srgbClr val="00B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FF3399"/>
                  </a:solidFill>
                </a:endParaRPr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TextBox 5"/>
                <p:cNvSpPr txBox="1"/>
                <p:nvPr/>
              </p:nvSpPr>
              <p:spPr>
                <a:xfrm>
                  <a:off x="4150214" y="2467063"/>
                  <a:ext cx="478913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𝑣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43" name="TextBox 4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150214" y="2467063"/>
                  <a:ext cx="478913" cy="369332"/>
                </a:xfrm>
                <a:prstGeom prst="rect">
                  <a:avLst/>
                </a:prstGeom>
                <a:blipFill rotWithShape="1"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TextBox 6"/>
                <p:cNvSpPr txBox="1"/>
                <p:nvPr/>
              </p:nvSpPr>
              <p:spPr>
                <a:xfrm>
                  <a:off x="5418478" y="3190384"/>
                  <a:ext cx="478913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𝑣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44" name="TextBox 4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418478" y="3190384"/>
                  <a:ext cx="478913" cy="369332"/>
                </a:xfrm>
                <a:prstGeom prst="rect">
                  <a:avLst/>
                </a:prstGeom>
                <a:blipFill rotWithShape="1">
                  <a:blip r:embed="rId4"/>
                  <a:stretch>
                    <a:fillRect b="-1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TextBox 7"/>
                <p:cNvSpPr txBox="1"/>
                <p:nvPr/>
              </p:nvSpPr>
              <p:spPr>
                <a:xfrm>
                  <a:off x="4885778" y="5325569"/>
                  <a:ext cx="478913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𝑣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4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45" name="TextBox 4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885778" y="5325569"/>
                  <a:ext cx="478913" cy="369332"/>
                </a:xfrm>
                <a:prstGeom prst="rect">
                  <a:avLst/>
                </a:prstGeom>
                <a:blipFill rotWithShape="1"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TextBox 8"/>
                <p:cNvSpPr txBox="1"/>
                <p:nvPr/>
              </p:nvSpPr>
              <p:spPr>
                <a:xfrm>
                  <a:off x="2809875" y="5325569"/>
                  <a:ext cx="478913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𝑣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5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46" name="TextBox 4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09875" y="5325569"/>
                  <a:ext cx="478913" cy="369332"/>
                </a:xfrm>
                <a:prstGeom prst="rect">
                  <a:avLst/>
                </a:prstGeom>
                <a:blipFill rotWithShape="1"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TextBox 9"/>
                <p:cNvSpPr txBox="1"/>
                <p:nvPr/>
              </p:nvSpPr>
              <p:spPr>
                <a:xfrm>
                  <a:off x="2500067" y="2923684"/>
                  <a:ext cx="478913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𝑣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47" name="TextBox 4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00067" y="2923684"/>
                  <a:ext cx="478913" cy="369332"/>
                </a:xfrm>
                <a:prstGeom prst="rect">
                  <a:avLst/>
                </a:prstGeom>
                <a:blipFill rotWithShape="1"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64091654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Step 1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4112749" y="2410928"/>
            <a:ext cx="3439729" cy="3227838"/>
            <a:chOff x="2492375" y="2467063"/>
            <a:chExt cx="3439729" cy="3227838"/>
          </a:xfrm>
        </p:grpSpPr>
        <p:grpSp>
          <p:nvGrpSpPr>
            <p:cNvPr id="5" name="Group 4"/>
            <p:cNvGrpSpPr/>
            <p:nvPr/>
          </p:nvGrpSpPr>
          <p:grpSpPr>
            <a:xfrm>
              <a:off x="2492375" y="2841650"/>
              <a:ext cx="3439729" cy="2483919"/>
              <a:chOff x="2492375" y="2841650"/>
              <a:chExt cx="3439729" cy="2483919"/>
            </a:xfrm>
          </p:grpSpPr>
          <p:sp>
            <p:nvSpPr>
              <p:cNvPr id="11" name="Line 19"/>
              <p:cNvSpPr>
                <a:spLocks noChangeShapeType="1"/>
              </p:cNvSpPr>
              <p:nvPr/>
            </p:nvSpPr>
            <p:spPr bwMode="auto">
              <a:xfrm>
                <a:off x="3460750" y="5186747"/>
                <a:ext cx="1270000" cy="1370"/>
              </a:xfrm>
              <a:prstGeom prst="line">
                <a:avLst/>
              </a:prstGeom>
              <a:noFill/>
              <a:ln w="28575">
                <a:solidFill>
                  <a:srgbClr val="FF3399"/>
                </a:solidFill>
                <a:miter lim="800000"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" name="Line 20"/>
              <p:cNvSpPr>
                <a:spLocks noChangeShapeType="1"/>
              </p:cNvSpPr>
              <p:nvPr/>
            </p:nvSpPr>
            <p:spPr bwMode="auto">
              <a:xfrm flipH="1">
                <a:off x="3143250" y="3542671"/>
                <a:ext cx="1079500" cy="1117971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" name="Line 21"/>
              <p:cNvSpPr>
                <a:spLocks noChangeShapeType="1"/>
              </p:cNvSpPr>
              <p:nvPr/>
            </p:nvSpPr>
            <p:spPr bwMode="auto">
              <a:xfrm flipH="1" flipV="1">
                <a:off x="2762250" y="4068775"/>
                <a:ext cx="190500" cy="591867"/>
              </a:xfrm>
              <a:prstGeom prst="line">
                <a:avLst/>
              </a:prstGeom>
              <a:noFill/>
              <a:ln w="28575">
                <a:solidFill>
                  <a:srgbClr val="FF3399"/>
                </a:solidFill>
                <a:miter lim="800000"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" name="Line 22"/>
              <p:cNvSpPr>
                <a:spLocks noChangeShapeType="1"/>
              </p:cNvSpPr>
              <p:nvPr/>
            </p:nvSpPr>
            <p:spPr bwMode="auto">
              <a:xfrm flipV="1">
                <a:off x="3143250" y="3213856"/>
                <a:ext cx="952500" cy="26305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" name="Line 23"/>
              <p:cNvSpPr>
                <a:spLocks noChangeShapeType="1"/>
              </p:cNvSpPr>
              <p:nvPr/>
            </p:nvSpPr>
            <p:spPr bwMode="auto">
              <a:xfrm>
                <a:off x="3079750" y="3805723"/>
                <a:ext cx="2222500" cy="137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" name="Line 24"/>
              <p:cNvSpPr>
                <a:spLocks noChangeShapeType="1"/>
              </p:cNvSpPr>
              <p:nvPr/>
            </p:nvSpPr>
            <p:spPr bwMode="auto">
              <a:xfrm flipH="1" flipV="1">
                <a:off x="4730750" y="3213855"/>
                <a:ext cx="635000" cy="394577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" name="Line 25"/>
              <p:cNvSpPr>
                <a:spLocks noChangeShapeType="1"/>
              </p:cNvSpPr>
              <p:nvPr/>
            </p:nvSpPr>
            <p:spPr bwMode="auto">
              <a:xfrm flipH="1" flipV="1">
                <a:off x="4476750" y="3542671"/>
                <a:ext cx="571500" cy="1249497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" name="Line 26"/>
              <p:cNvSpPr>
                <a:spLocks noChangeShapeType="1"/>
              </p:cNvSpPr>
              <p:nvPr/>
            </p:nvSpPr>
            <p:spPr bwMode="auto">
              <a:xfrm flipV="1">
                <a:off x="5238750" y="4266065"/>
                <a:ext cx="381000" cy="52610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" name="Line 27"/>
              <p:cNvSpPr>
                <a:spLocks noChangeShapeType="1"/>
              </p:cNvSpPr>
              <p:nvPr/>
            </p:nvSpPr>
            <p:spPr bwMode="auto">
              <a:xfrm flipH="1" flipV="1">
                <a:off x="3143250" y="4003012"/>
                <a:ext cx="1651000" cy="105220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" name="Oval 19"/>
              <p:cNvSpPr/>
              <p:nvPr/>
            </p:nvSpPr>
            <p:spPr>
              <a:xfrm>
                <a:off x="2809875" y="4765892"/>
                <a:ext cx="539750" cy="533400"/>
              </a:xfrm>
              <a:prstGeom prst="ellipse">
                <a:avLst/>
              </a:prstGeom>
              <a:solidFill>
                <a:srgbClr val="FF3399"/>
              </a:solidFill>
              <a:ln w="762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FF3399"/>
                  </a:solidFill>
                </a:endParaRPr>
              </a:p>
            </p:txBody>
          </p:sp>
          <p:sp>
            <p:nvSpPr>
              <p:cNvPr id="21" name="Oval 20"/>
              <p:cNvSpPr/>
              <p:nvPr/>
            </p:nvSpPr>
            <p:spPr>
              <a:xfrm>
                <a:off x="2492375" y="3375050"/>
                <a:ext cx="539750" cy="533400"/>
              </a:xfrm>
              <a:prstGeom prst="ellipse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FF3399"/>
                  </a:solidFill>
                </a:endParaRPr>
              </a:p>
            </p:txBody>
          </p:sp>
          <p:sp>
            <p:nvSpPr>
              <p:cNvPr id="22" name="Oval 21"/>
              <p:cNvSpPr/>
              <p:nvPr/>
            </p:nvSpPr>
            <p:spPr>
              <a:xfrm>
                <a:off x="4144798" y="2841650"/>
                <a:ext cx="539750" cy="533400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FF3399"/>
                  </a:solidFill>
                </a:endParaRPr>
              </a:p>
            </p:txBody>
          </p:sp>
          <p:sp>
            <p:nvSpPr>
              <p:cNvPr id="23" name="Oval 22"/>
              <p:cNvSpPr/>
              <p:nvPr/>
            </p:nvSpPr>
            <p:spPr>
              <a:xfrm>
                <a:off x="5392354" y="3641750"/>
                <a:ext cx="539750" cy="533400"/>
              </a:xfrm>
              <a:prstGeom prst="ellipse">
                <a:avLst/>
              </a:prstGeom>
              <a:solidFill>
                <a:srgbClr val="0070C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FF3399"/>
                  </a:solidFill>
                </a:endParaRPr>
              </a:p>
            </p:txBody>
          </p:sp>
          <p:sp>
            <p:nvSpPr>
              <p:cNvPr id="24" name="Oval 23"/>
              <p:cNvSpPr/>
              <p:nvPr/>
            </p:nvSpPr>
            <p:spPr>
              <a:xfrm>
                <a:off x="4852604" y="4792169"/>
                <a:ext cx="539750" cy="533400"/>
              </a:xfrm>
              <a:prstGeom prst="ellipse">
                <a:avLst/>
              </a:prstGeom>
              <a:solidFill>
                <a:srgbClr val="00B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FF3399"/>
                  </a:solidFill>
                </a:endParaRPr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TextBox 5"/>
                <p:cNvSpPr txBox="1"/>
                <p:nvPr/>
              </p:nvSpPr>
              <p:spPr>
                <a:xfrm>
                  <a:off x="4150214" y="2467063"/>
                  <a:ext cx="478913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𝑣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43" name="TextBox 4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150214" y="2467063"/>
                  <a:ext cx="478913" cy="369332"/>
                </a:xfrm>
                <a:prstGeom prst="rect">
                  <a:avLst/>
                </a:prstGeom>
                <a:blipFill rotWithShape="1"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TextBox 6"/>
                <p:cNvSpPr txBox="1"/>
                <p:nvPr/>
              </p:nvSpPr>
              <p:spPr>
                <a:xfrm>
                  <a:off x="5418478" y="3190384"/>
                  <a:ext cx="478913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𝑣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44" name="TextBox 4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418478" y="3190384"/>
                  <a:ext cx="478913" cy="369332"/>
                </a:xfrm>
                <a:prstGeom prst="rect">
                  <a:avLst/>
                </a:prstGeom>
                <a:blipFill rotWithShape="1">
                  <a:blip r:embed="rId4"/>
                  <a:stretch>
                    <a:fillRect b="-1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TextBox 7"/>
                <p:cNvSpPr txBox="1"/>
                <p:nvPr/>
              </p:nvSpPr>
              <p:spPr>
                <a:xfrm>
                  <a:off x="4885778" y="5325569"/>
                  <a:ext cx="478913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𝑣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4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45" name="TextBox 4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885778" y="5325569"/>
                  <a:ext cx="478913" cy="369332"/>
                </a:xfrm>
                <a:prstGeom prst="rect">
                  <a:avLst/>
                </a:prstGeom>
                <a:blipFill rotWithShape="1"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TextBox 8"/>
                <p:cNvSpPr txBox="1"/>
                <p:nvPr/>
              </p:nvSpPr>
              <p:spPr>
                <a:xfrm>
                  <a:off x="2809875" y="5325569"/>
                  <a:ext cx="478913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𝑣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5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46" name="TextBox 4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09875" y="5325569"/>
                  <a:ext cx="478913" cy="369332"/>
                </a:xfrm>
                <a:prstGeom prst="rect">
                  <a:avLst/>
                </a:prstGeom>
                <a:blipFill rotWithShape="1"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TextBox 9"/>
                <p:cNvSpPr txBox="1"/>
                <p:nvPr/>
              </p:nvSpPr>
              <p:spPr>
                <a:xfrm>
                  <a:off x="2500067" y="2923684"/>
                  <a:ext cx="478913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𝑣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47" name="TextBox 4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00067" y="2923684"/>
                  <a:ext cx="478913" cy="369332"/>
                </a:xfrm>
                <a:prstGeom prst="rect">
                  <a:avLst/>
                </a:prstGeom>
                <a:blipFill rotWithShape="1"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360127179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Step 2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4112749" y="2410928"/>
            <a:ext cx="3439729" cy="3227838"/>
            <a:chOff x="2492375" y="2467063"/>
            <a:chExt cx="3439729" cy="3227838"/>
          </a:xfrm>
        </p:grpSpPr>
        <p:grpSp>
          <p:nvGrpSpPr>
            <p:cNvPr id="5" name="Group 4"/>
            <p:cNvGrpSpPr/>
            <p:nvPr/>
          </p:nvGrpSpPr>
          <p:grpSpPr>
            <a:xfrm>
              <a:off x="2492375" y="2841650"/>
              <a:ext cx="3439729" cy="2483919"/>
              <a:chOff x="2492375" y="2841650"/>
              <a:chExt cx="3439729" cy="2483919"/>
            </a:xfrm>
          </p:grpSpPr>
          <p:sp>
            <p:nvSpPr>
              <p:cNvPr id="11" name="Line 19"/>
              <p:cNvSpPr>
                <a:spLocks noChangeShapeType="1"/>
              </p:cNvSpPr>
              <p:nvPr/>
            </p:nvSpPr>
            <p:spPr bwMode="auto">
              <a:xfrm>
                <a:off x="3460750" y="5186747"/>
                <a:ext cx="1270000" cy="1370"/>
              </a:xfrm>
              <a:prstGeom prst="line">
                <a:avLst/>
              </a:prstGeom>
              <a:noFill/>
              <a:ln w="28575">
                <a:solidFill>
                  <a:srgbClr val="FF3399"/>
                </a:solidFill>
                <a:miter lim="800000"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" name="Line 20"/>
              <p:cNvSpPr>
                <a:spLocks noChangeShapeType="1"/>
              </p:cNvSpPr>
              <p:nvPr/>
            </p:nvSpPr>
            <p:spPr bwMode="auto">
              <a:xfrm flipH="1">
                <a:off x="3143250" y="3542671"/>
                <a:ext cx="1079500" cy="1117971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" name="Line 21"/>
              <p:cNvSpPr>
                <a:spLocks noChangeShapeType="1"/>
              </p:cNvSpPr>
              <p:nvPr/>
            </p:nvSpPr>
            <p:spPr bwMode="auto">
              <a:xfrm flipH="1" flipV="1">
                <a:off x="2762250" y="4068775"/>
                <a:ext cx="190500" cy="591867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" name="Line 22"/>
              <p:cNvSpPr>
                <a:spLocks noChangeShapeType="1"/>
              </p:cNvSpPr>
              <p:nvPr/>
            </p:nvSpPr>
            <p:spPr bwMode="auto">
              <a:xfrm flipV="1">
                <a:off x="3143250" y="3213856"/>
                <a:ext cx="952500" cy="26305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" name="Line 23"/>
              <p:cNvSpPr>
                <a:spLocks noChangeShapeType="1"/>
              </p:cNvSpPr>
              <p:nvPr/>
            </p:nvSpPr>
            <p:spPr bwMode="auto">
              <a:xfrm>
                <a:off x="3079750" y="3805723"/>
                <a:ext cx="2222500" cy="137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" name="Line 24"/>
              <p:cNvSpPr>
                <a:spLocks noChangeShapeType="1"/>
              </p:cNvSpPr>
              <p:nvPr/>
            </p:nvSpPr>
            <p:spPr bwMode="auto">
              <a:xfrm flipH="1" flipV="1">
                <a:off x="4730750" y="3213855"/>
                <a:ext cx="635000" cy="394577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" name="Line 25"/>
              <p:cNvSpPr>
                <a:spLocks noChangeShapeType="1"/>
              </p:cNvSpPr>
              <p:nvPr/>
            </p:nvSpPr>
            <p:spPr bwMode="auto">
              <a:xfrm flipH="1" flipV="1">
                <a:off x="4476750" y="3542671"/>
                <a:ext cx="571500" cy="1249497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" name="Line 26"/>
              <p:cNvSpPr>
                <a:spLocks noChangeShapeType="1"/>
              </p:cNvSpPr>
              <p:nvPr/>
            </p:nvSpPr>
            <p:spPr bwMode="auto">
              <a:xfrm flipV="1">
                <a:off x="5238750" y="4266065"/>
                <a:ext cx="381000" cy="52610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" name="Line 27"/>
              <p:cNvSpPr>
                <a:spLocks noChangeShapeType="1"/>
              </p:cNvSpPr>
              <p:nvPr/>
            </p:nvSpPr>
            <p:spPr bwMode="auto">
              <a:xfrm flipH="1" flipV="1">
                <a:off x="3143250" y="4003012"/>
                <a:ext cx="1651000" cy="105220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" name="Oval 19"/>
              <p:cNvSpPr/>
              <p:nvPr/>
            </p:nvSpPr>
            <p:spPr>
              <a:xfrm>
                <a:off x="2809875" y="4765892"/>
                <a:ext cx="539750" cy="533400"/>
              </a:xfrm>
              <a:prstGeom prst="ellipse">
                <a:avLst/>
              </a:prstGeom>
              <a:solidFill>
                <a:srgbClr val="FF3399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FF3399"/>
                  </a:solidFill>
                </a:endParaRPr>
              </a:p>
            </p:txBody>
          </p:sp>
          <p:sp>
            <p:nvSpPr>
              <p:cNvPr id="21" name="Oval 20"/>
              <p:cNvSpPr/>
              <p:nvPr/>
            </p:nvSpPr>
            <p:spPr>
              <a:xfrm>
                <a:off x="2492375" y="3375050"/>
                <a:ext cx="539750" cy="533400"/>
              </a:xfrm>
              <a:prstGeom prst="ellipse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FF3399"/>
                  </a:solidFill>
                </a:endParaRPr>
              </a:p>
            </p:txBody>
          </p:sp>
          <p:sp>
            <p:nvSpPr>
              <p:cNvPr id="22" name="Oval 21"/>
              <p:cNvSpPr/>
              <p:nvPr/>
            </p:nvSpPr>
            <p:spPr>
              <a:xfrm>
                <a:off x="4144798" y="2841650"/>
                <a:ext cx="539750" cy="533400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FF3399"/>
                  </a:solidFill>
                </a:endParaRPr>
              </a:p>
            </p:txBody>
          </p:sp>
          <p:sp>
            <p:nvSpPr>
              <p:cNvPr id="23" name="Oval 22"/>
              <p:cNvSpPr/>
              <p:nvPr/>
            </p:nvSpPr>
            <p:spPr>
              <a:xfrm>
                <a:off x="5392354" y="3641750"/>
                <a:ext cx="539750" cy="533400"/>
              </a:xfrm>
              <a:prstGeom prst="ellipse">
                <a:avLst/>
              </a:prstGeom>
              <a:solidFill>
                <a:srgbClr val="0070C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FF3399"/>
                  </a:solidFill>
                </a:endParaRPr>
              </a:p>
            </p:txBody>
          </p:sp>
          <p:sp>
            <p:nvSpPr>
              <p:cNvPr id="24" name="Oval 23"/>
              <p:cNvSpPr/>
              <p:nvPr/>
            </p:nvSpPr>
            <p:spPr>
              <a:xfrm>
                <a:off x="4852604" y="4792169"/>
                <a:ext cx="539750" cy="533400"/>
              </a:xfrm>
              <a:prstGeom prst="ellipse">
                <a:avLst/>
              </a:prstGeom>
              <a:solidFill>
                <a:srgbClr val="00B050"/>
              </a:solidFill>
              <a:ln w="762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FF3399"/>
                  </a:solidFill>
                </a:endParaRPr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TextBox 5"/>
                <p:cNvSpPr txBox="1"/>
                <p:nvPr/>
              </p:nvSpPr>
              <p:spPr>
                <a:xfrm>
                  <a:off x="4150214" y="2467063"/>
                  <a:ext cx="478913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𝑣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43" name="TextBox 4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150214" y="2467063"/>
                  <a:ext cx="478913" cy="369332"/>
                </a:xfrm>
                <a:prstGeom prst="rect">
                  <a:avLst/>
                </a:prstGeom>
                <a:blipFill rotWithShape="1"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TextBox 6"/>
                <p:cNvSpPr txBox="1"/>
                <p:nvPr/>
              </p:nvSpPr>
              <p:spPr>
                <a:xfrm>
                  <a:off x="5418478" y="3190384"/>
                  <a:ext cx="478913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𝑣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44" name="TextBox 4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418478" y="3190384"/>
                  <a:ext cx="478913" cy="369332"/>
                </a:xfrm>
                <a:prstGeom prst="rect">
                  <a:avLst/>
                </a:prstGeom>
                <a:blipFill rotWithShape="1">
                  <a:blip r:embed="rId4"/>
                  <a:stretch>
                    <a:fillRect b="-1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TextBox 7"/>
                <p:cNvSpPr txBox="1"/>
                <p:nvPr/>
              </p:nvSpPr>
              <p:spPr>
                <a:xfrm>
                  <a:off x="4885778" y="5325569"/>
                  <a:ext cx="478913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𝑣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4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45" name="TextBox 4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885778" y="5325569"/>
                  <a:ext cx="478913" cy="369332"/>
                </a:xfrm>
                <a:prstGeom prst="rect">
                  <a:avLst/>
                </a:prstGeom>
                <a:blipFill rotWithShape="1"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TextBox 8"/>
                <p:cNvSpPr txBox="1"/>
                <p:nvPr/>
              </p:nvSpPr>
              <p:spPr>
                <a:xfrm>
                  <a:off x="2809875" y="5325569"/>
                  <a:ext cx="478913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𝑣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5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46" name="TextBox 4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09875" y="5325569"/>
                  <a:ext cx="478913" cy="369332"/>
                </a:xfrm>
                <a:prstGeom prst="rect">
                  <a:avLst/>
                </a:prstGeom>
                <a:blipFill rotWithShape="1"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TextBox 9"/>
                <p:cNvSpPr txBox="1"/>
                <p:nvPr/>
              </p:nvSpPr>
              <p:spPr>
                <a:xfrm>
                  <a:off x="2500067" y="2923684"/>
                  <a:ext cx="478913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𝑣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47" name="TextBox 4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00067" y="2923684"/>
                  <a:ext cx="478913" cy="369332"/>
                </a:xfrm>
                <a:prstGeom prst="rect">
                  <a:avLst/>
                </a:prstGeom>
                <a:blipFill rotWithShape="1"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64091654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Step 2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4112749" y="2410928"/>
            <a:ext cx="3439729" cy="3227838"/>
            <a:chOff x="2492375" y="2467063"/>
            <a:chExt cx="3439729" cy="3227838"/>
          </a:xfrm>
        </p:grpSpPr>
        <p:grpSp>
          <p:nvGrpSpPr>
            <p:cNvPr id="5" name="Group 4"/>
            <p:cNvGrpSpPr/>
            <p:nvPr/>
          </p:nvGrpSpPr>
          <p:grpSpPr>
            <a:xfrm>
              <a:off x="2492375" y="2841650"/>
              <a:ext cx="3439729" cy="2483919"/>
              <a:chOff x="2492375" y="2841650"/>
              <a:chExt cx="3439729" cy="2483919"/>
            </a:xfrm>
          </p:grpSpPr>
          <p:sp>
            <p:nvSpPr>
              <p:cNvPr id="11" name="Line 19"/>
              <p:cNvSpPr>
                <a:spLocks noChangeShapeType="1"/>
              </p:cNvSpPr>
              <p:nvPr/>
            </p:nvSpPr>
            <p:spPr bwMode="auto">
              <a:xfrm>
                <a:off x="3460750" y="5186747"/>
                <a:ext cx="1270000" cy="137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" name="Line 20"/>
              <p:cNvSpPr>
                <a:spLocks noChangeShapeType="1"/>
              </p:cNvSpPr>
              <p:nvPr/>
            </p:nvSpPr>
            <p:spPr bwMode="auto">
              <a:xfrm flipH="1">
                <a:off x="3143250" y="3542671"/>
                <a:ext cx="1079500" cy="1117971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" name="Line 21"/>
              <p:cNvSpPr>
                <a:spLocks noChangeShapeType="1"/>
              </p:cNvSpPr>
              <p:nvPr/>
            </p:nvSpPr>
            <p:spPr bwMode="auto">
              <a:xfrm flipH="1" flipV="1">
                <a:off x="2762250" y="4068775"/>
                <a:ext cx="190500" cy="591867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" name="Line 22"/>
              <p:cNvSpPr>
                <a:spLocks noChangeShapeType="1"/>
              </p:cNvSpPr>
              <p:nvPr/>
            </p:nvSpPr>
            <p:spPr bwMode="auto">
              <a:xfrm flipV="1">
                <a:off x="3143250" y="3213856"/>
                <a:ext cx="952500" cy="26305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" name="Line 23"/>
              <p:cNvSpPr>
                <a:spLocks noChangeShapeType="1"/>
              </p:cNvSpPr>
              <p:nvPr/>
            </p:nvSpPr>
            <p:spPr bwMode="auto">
              <a:xfrm>
                <a:off x="3079750" y="3805723"/>
                <a:ext cx="2222500" cy="137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" name="Line 24"/>
              <p:cNvSpPr>
                <a:spLocks noChangeShapeType="1"/>
              </p:cNvSpPr>
              <p:nvPr/>
            </p:nvSpPr>
            <p:spPr bwMode="auto">
              <a:xfrm flipH="1" flipV="1">
                <a:off x="4730750" y="3213855"/>
                <a:ext cx="635000" cy="394577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" name="Line 25"/>
              <p:cNvSpPr>
                <a:spLocks noChangeShapeType="1"/>
              </p:cNvSpPr>
              <p:nvPr/>
            </p:nvSpPr>
            <p:spPr bwMode="auto">
              <a:xfrm flipH="1" flipV="1">
                <a:off x="4476750" y="3542671"/>
                <a:ext cx="571500" cy="1249497"/>
              </a:xfrm>
              <a:prstGeom prst="line">
                <a:avLst/>
              </a:prstGeom>
              <a:noFill/>
              <a:ln w="28575">
                <a:solidFill>
                  <a:srgbClr val="00B050"/>
                </a:solidFill>
                <a:miter lim="800000"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" name="Line 26"/>
              <p:cNvSpPr>
                <a:spLocks noChangeShapeType="1"/>
              </p:cNvSpPr>
              <p:nvPr/>
            </p:nvSpPr>
            <p:spPr bwMode="auto">
              <a:xfrm flipV="1">
                <a:off x="5238750" y="4266065"/>
                <a:ext cx="381000" cy="526104"/>
              </a:xfrm>
              <a:prstGeom prst="line">
                <a:avLst/>
              </a:prstGeom>
              <a:noFill/>
              <a:ln w="28575">
                <a:solidFill>
                  <a:srgbClr val="00B050"/>
                </a:solidFill>
                <a:miter lim="800000"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" name="Line 27"/>
              <p:cNvSpPr>
                <a:spLocks noChangeShapeType="1"/>
              </p:cNvSpPr>
              <p:nvPr/>
            </p:nvSpPr>
            <p:spPr bwMode="auto">
              <a:xfrm flipH="1" flipV="1">
                <a:off x="3143250" y="4003012"/>
                <a:ext cx="1651000" cy="1052208"/>
              </a:xfrm>
              <a:prstGeom prst="line">
                <a:avLst/>
              </a:prstGeom>
              <a:noFill/>
              <a:ln w="28575">
                <a:solidFill>
                  <a:srgbClr val="00B050"/>
                </a:solidFill>
                <a:miter lim="800000"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" name="Oval 19"/>
              <p:cNvSpPr/>
              <p:nvPr/>
            </p:nvSpPr>
            <p:spPr>
              <a:xfrm>
                <a:off x="2809875" y="4765892"/>
                <a:ext cx="539750" cy="533400"/>
              </a:xfrm>
              <a:prstGeom prst="ellipse">
                <a:avLst/>
              </a:prstGeom>
              <a:solidFill>
                <a:srgbClr val="FF3399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FF3399"/>
                  </a:solidFill>
                </a:endParaRPr>
              </a:p>
            </p:txBody>
          </p:sp>
          <p:sp>
            <p:nvSpPr>
              <p:cNvPr id="21" name="Oval 20"/>
              <p:cNvSpPr/>
              <p:nvPr/>
            </p:nvSpPr>
            <p:spPr>
              <a:xfrm>
                <a:off x="2492375" y="3375050"/>
                <a:ext cx="539750" cy="533400"/>
              </a:xfrm>
              <a:prstGeom prst="ellipse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FF3399"/>
                  </a:solidFill>
                </a:endParaRPr>
              </a:p>
            </p:txBody>
          </p:sp>
          <p:sp>
            <p:nvSpPr>
              <p:cNvPr id="22" name="Oval 21"/>
              <p:cNvSpPr/>
              <p:nvPr/>
            </p:nvSpPr>
            <p:spPr>
              <a:xfrm>
                <a:off x="4144798" y="2841650"/>
                <a:ext cx="539750" cy="533400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FF3399"/>
                  </a:solidFill>
                </a:endParaRPr>
              </a:p>
            </p:txBody>
          </p:sp>
          <p:sp>
            <p:nvSpPr>
              <p:cNvPr id="23" name="Oval 22"/>
              <p:cNvSpPr/>
              <p:nvPr/>
            </p:nvSpPr>
            <p:spPr>
              <a:xfrm>
                <a:off x="5392354" y="3641750"/>
                <a:ext cx="539750" cy="533400"/>
              </a:xfrm>
              <a:prstGeom prst="ellipse">
                <a:avLst/>
              </a:prstGeom>
              <a:solidFill>
                <a:srgbClr val="0070C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FF3399"/>
                  </a:solidFill>
                </a:endParaRPr>
              </a:p>
            </p:txBody>
          </p:sp>
          <p:sp>
            <p:nvSpPr>
              <p:cNvPr id="24" name="Oval 23"/>
              <p:cNvSpPr/>
              <p:nvPr/>
            </p:nvSpPr>
            <p:spPr>
              <a:xfrm>
                <a:off x="4852604" y="4792169"/>
                <a:ext cx="539750" cy="533400"/>
              </a:xfrm>
              <a:prstGeom prst="ellipse">
                <a:avLst/>
              </a:prstGeom>
              <a:solidFill>
                <a:srgbClr val="00B050"/>
              </a:solidFill>
              <a:ln w="762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FF3399"/>
                  </a:solidFill>
                </a:endParaRPr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TextBox 5"/>
                <p:cNvSpPr txBox="1"/>
                <p:nvPr/>
              </p:nvSpPr>
              <p:spPr>
                <a:xfrm>
                  <a:off x="4150214" y="2467063"/>
                  <a:ext cx="478913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𝑣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43" name="TextBox 4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150214" y="2467063"/>
                  <a:ext cx="478913" cy="369332"/>
                </a:xfrm>
                <a:prstGeom prst="rect">
                  <a:avLst/>
                </a:prstGeom>
                <a:blipFill rotWithShape="1"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TextBox 6"/>
                <p:cNvSpPr txBox="1"/>
                <p:nvPr/>
              </p:nvSpPr>
              <p:spPr>
                <a:xfrm>
                  <a:off x="5418478" y="3190384"/>
                  <a:ext cx="478913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𝑣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44" name="TextBox 4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418478" y="3190384"/>
                  <a:ext cx="478913" cy="369332"/>
                </a:xfrm>
                <a:prstGeom prst="rect">
                  <a:avLst/>
                </a:prstGeom>
                <a:blipFill rotWithShape="1">
                  <a:blip r:embed="rId4"/>
                  <a:stretch>
                    <a:fillRect b="-1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TextBox 7"/>
                <p:cNvSpPr txBox="1"/>
                <p:nvPr/>
              </p:nvSpPr>
              <p:spPr>
                <a:xfrm>
                  <a:off x="4885778" y="5325569"/>
                  <a:ext cx="478913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𝑣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4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45" name="TextBox 4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885778" y="5325569"/>
                  <a:ext cx="478913" cy="369332"/>
                </a:xfrm>
                <a:prstGeom prst="rect">
                  <a:avLst/>
                </a:prstGeom>
                <a:blipFill rotWithShape="1"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TextBox 8"/>
                <p:cNvSpPr txBox="1"/>
                <p:nvPr/>
              </p:nvSpPr>
              <p:spPr>
                <a:xfrm>
                  <a:off x="2809875" y="5325569"/>
                  <a:ext cx="478913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𝑣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5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46" name="TextBox 4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09875" y="5325569"/>
                  <a:ext cx="478913" cy="369332"/>
                </a:xfrm>
                <a:prstGeom prst="rect">
                  <a:avLst/>
                </a:prstGeom>
                <a:blipFill rotWithShape="1"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TextBox 9"/>
                <p:cNvSpPr txBox="1"/>
                <p:nvPr/>
              </p:nvSpPr>
              <p:spPr>
                <a:xfrm>
                  <a:off x="2500067" y="2923684"/>
                  <a:ext cx="478913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𝑣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47" name="TextBox 4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00067" y="2923684"/>
                  <a:ext cx="478913" cy="369332"/>
                </a:xfrm>
                <a:prstGeom prst="rect">
                  <a:avLst/>
                </a:prstGeom>
                <a:blipFill rotWithShape="1"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64091654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Step 3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4112749" y="2410928"/>
            <a:ext cx="3439729" cy="3227838"/>
            <a:chOff x="2492375" y="2467063"/>
            <a:chExt cx="3439729" cy="3227838"/>
          </a:xfrm>
        </p:grpSpPr>
        <p:grpSp>
          <p:nvGrpSpPr>
            <p:cNvPr id="5" name="Group 4"/>
            <p:cNvGrpSpPr/>
            <p:nvPr/>
          </p:nvGrpSpPr>
          <p:grpSpPr>
            <a:xfrm>
              <a:off x="2492375" y="2841650"/>
              <a:ext cx="3439729" cy="2483919"/>
              <a:chOff x="2492375" y="2841650"/>
              <a:chExt cx="3439729" cy="2483919"/>
            </a:xfrm>
          </p:grpSpPr>
          <p:sp>
            <p:nvSpPr>
              <p:cNvPr id="11" name="Line 19"/>
              <p:cNvSpPr>
                <a:spLocks noChangeShapeType="1"/>
              </p:cNvSpPr>
              <p:nvPr/>
            </p:nvSpPr>
            <p:spPr bwMode="auto">
              <a:xfrm>
                <a:off x="3460750" y="5186747"/>
                <a:ext cx="1270000" cy="137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" name="Line 20"/>
              <p:cNvSpPr>
                <a:spLocks noChangeShapeType="1"/>
              </p:cNvSpPr>
              <p:nvPr/>
            </p:nvSpPr>
            <p:spPr bwMode="auto">
              <a:xfrm flipH="1">
                <a:off x="3143250" y="3542671"/>
                <a:ext cx="1079500" cy="1117971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" name="Line 21"/>
              <p:cNvSpPr>
                <a:spLocks noChangeShapeType="1"/>
              </p:cNvSpPr>
              <p:nvPr/>
            </p:nvSpPr>
            <p:spPr bwMode="auto">
              <a:xfrm flipH="1" flipV="1">
                <a:off x="2762250" y="4068775"/>
                <a:ext cx="190500" cy="591867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" name="Line 22"/>
              <p:cNvSpPr>
                <a:spLocks noChangeShapeType="1"/>
              </p:cNvSpPr>
              <p:nvPr/>
            </p:nvSpPr>
            <p:spPr bwMode="auto">
              <a:xfrm flipV="1">
                <a:off x="3143250" y="3213856"/>
                <a:ext cx="952500" cy="26305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" name="Line 23"/>
              <p:cNvSpPr>
                <a:spLocks noChangeShapeType="1"/>
              </p:cNvSpPr>
              <p:nvPr/>
            </p:nvSpPr>
            <p:spPr bwMode="auto">
              <a:xfrm>
                <a:off x="3079750" y="3805723"/>
                <a:ext cx="2222500" cy="137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" name="Line 24"/>
              <p:cNvSpPr>
                <a:spLocks noChangeShapeType="1"/>
              </p:cNvSpPr>
              <p:nvPr/>
            </p:nvSpPr>
            <p:spPr bwMode="auto">
              <a:xfrm flipH="1" flipV="1">
                <a:off x="4730750" y="3213855"/>
                <a:ext cx="635000" cy="394577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" name="Line 25"/>
              <p:cNvSpPr>
                <a:spLocks noChangeShapeType="1"/>
              </p:cNvSpPr>
              <p:nvPr/>
            </p:nvSpPr>
            <p:spPr bwMode="auto">
              <a:xfrm flipH="1" flipV="1">
                <a:off x="4476750" y="3542671"/>
                <a:ext cx="571500" cy="1249497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" name="Line 26"/>
              <p:cNvSpPr>
                <a:spLocks noChangeShapeType="1"/>
              </p:cNvSpPr>
              <p:nvPr/>
            </p:nvSpPr>
            <p:spPr bwMode="auto">
              <a:xfrm flipV="1">
                <a:off x="5238750" y="4266065"/>
                <a:ext cx="381000" cy="526104"/>
              </a:xfrm>
              <a:prstGeom prst="line">
                <a:avLst/>
              </a:prstGeom>
              <a:noFill/>
              <a:ln w="28575">
                <a:solidFill>
                  <a:srgbClr val="00B050"/>
                </a:solidFill>
                <a:miter lim="800000"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" name="Line 27"/>
              <p:cNvSpPr>
                <a:spLocks noChangeShapeType="1"/>
              </p:cNvSpPr>
              <p:nvPr/>
            </p:nvSpPr>
            <p:spPr bwMode="auto">
              <a:xfrm flipH="1" flipV="1">
                <a:off x="3143250" y="4003012"/>
                <a:ext cx="1651000" cy="105220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" name="Oval 19"/>
              <p:cNvSpPr/>
              <p:nvPr/>
            </p:nvSpPr>
            <p:spPr>
              <a:xfrm>
                <a:off x="2809875" y="4765892"/>
                <a:ext cx="539750" cy="533400"/>
              </a:xfrm>
              <a:prstGeom prst="ellipse">
                <a:avLst/>
              </a:prstGeom>
              <a:solidFill>
                <a:srgbClr val="FF3399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FF3399"/>
                  </a:solidFill>
                </a:endParaRPr>
              </a:p>
            </p:txBody>
          </p:sp>
          <p:sp>
            <p:nvSpPr>
              <p:cNvPr id="21" name="Oval 20"/>
              <p:cNvSpPr/>
              <p:nvPr/>
            </p:nvSpPr>
            <p:spPr>
              <a:xfrm>
                <a:off x="2492375" y="3375050"/>
                <a:ext cx="539750" cy="533400"/>
              </a:xfrm>
              <a:prstGeom prst="ellipse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FF3399"/>
                  </a:solidFill>
                </a:endParaRPr>
              </a:p>
            </p:txBody>
          </p:sp>
          <p:sp>
            <p:nvSpPr>
              <p:cNvPr id="22" name="Oval 21"/>
              <p:cNvSpPr/>
              <p:nvPr/>
            </p:nvSpPr>
            <p:spPr>
              <a:xfrm>
                <a:off x="4144798" y="2841650"/>
                <a:ext cx="539750" cy="533400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FF3399"/>
                  </a:solidFill>
                </a:endParaRPr>
              </a:p>
            </p:txBody>
          </p:sp>
          <p:sp>
            <p:nvSpPr>
              <p:cNvPr id="23" name="Oval 22"/>
              <p:cNvSpPr/>
              <p:nvPr/>
            </p:nvSpPr>
            <p:spPr>
              <a:xfrm>
                <a:off x="5392354" y="3641750"/>
                <a:ext cx="539750" cy="533400"/>
              </a:xfrm>
              <a:prstGeom prst="ellipse">
                <a:avLst/>
              </a:prstGeom>
              <a:solidFill>
                <a:srgbClr val="0070C0"/>
              </a:solidFill>
              <a:ln w="762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FF3399"/>
                  </a:solidFill>
                </a:endParaRPr>
              </a:p>
            </p:txBody>
          </p:sp>
          <p:sp>
            <p:nvSpPr>
              <p:cNvPr id="24" name="Oval 23"/>
              <p:cNvSpPr/>
              <p:nvPr/>
            </p:nvSpPr>
            <p:spPr>
              <a:xfrm>
                <a:off x="4852604" y="4792169"/>
                <a:ext cx="539750" cy="533400"/>
              </a:xfrm>
              <a:prstGeom prst="ellipse">
                <a:avLst/>
              </a:prstGeom>
              <a:solidFill>
                <a:srgbClr val="00B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FF3399"/>
                  </a:solidFill>
                </a:endParaRPr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TextBox 5"/>
                <p:cNvSpPr txBox="1"/>
                <p:nvPr/>
              </p:nvSpPr>
              <p:spPr>
                <a:xfrm>
                  <a:off x="4150214" y="2467063"/>
                  <a:ext cx="478913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𝑣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43" name="TextBox 4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150214" y="2467063"/>
                  <a:ext cx="478913" cy="369332"/>
                </a:xfrm>
                <a:prstGeom prst="rect">
                  <a:avLst/>
                </a:prstGeom>
                <a:blipFill rotWithShape="1"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TextBox 6"/>
                <p:cNvSpPr txBox="1"/>
                <p:nvPr/>
              </p:nvSpPr>
              <p:spPr>
                <a:xfrm>
                  <a:off x="5418478" y="3190384"/>
                  <a:ext cx="478913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𝑣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44" name="TextBox 4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418478" y="3190384"/>
                  <a:ext cx="478913" cy="369332"/>
                </a:xfrm>
                <a:prstGeom prst="rect">
                  <a:avLst/>
                </a:prstGeom>
                <a:blipFill rotWithShape="1">
                  <a:blip r:embed="rId4"/>
                  <a:stretch>
                    <a:fillRect b="-1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TextBox 7"/>
                <p:cNvSpPr txBox="1"/>
                <p:nvPr/>
              </p:nvSpPr>
              <p:spPr>
                <a:xfrm>
                  <a:off x="4885778" y="5325569"/>
                  <a:ext cx="478913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𝑣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4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45" name="TextBox 4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885778" y="5325569"/>
                  <a:ext cx="478913" cy="369332"/>
                </a:xfrm>
                <a:prstGeom prst="rect">
                  <a:avLst/>
                </a:prstGeom>
                <a:blipFill rotWithShape="1"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TextBox 8"/>
                <p:cNvSpPr txBox="1"/>
                <p:nvPr/>
              </p:nvSpPr>
              <p:spPr>
                <a:xfrm>
                  <a:off x="2809875" y="5325569"/>
                  <a:ext cx="478913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𝑣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5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46" name="TextBox 4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09875" y="5325569"/>
                  <a:ext cx="478913" cy="369332"/>
                </a:xfrm>
                <a:prstGeom prst="rect">
                  <a:avLst/>
                </a:prstGeom>
                <a:blipFill rotWithShape="1"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TextBox 9"/>
                <p:cNvSpPr txBox="1"/>
                <p:nvPr/>
              </p:nvSpPr>
              <p:spPr>
                <a:xfrm>
                  <a:off x="2500067" y="2923684"/>
                  <a:ext cx="478913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𝑣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47" name="TextBox 4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00067" y="2923684"/>
                  <a:ext cx="478913" cy="369332"/>
                </a:xfrm>
                <a:prstGeom prst="rect">
                  <a:avLst/>
                </a:prstGeom>
                <a:blipFill rotWithShape="1"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64091654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Step 3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4112749" y="2410928"/>
            <a:ext cx="3439729" cy="3227838"/>
            <a:chOff x="2492375" y="2467063"/>
            <a:chExt cx="3439729" cy="3227838"/>
          </a:xfrm>
        </p:grpSpPr>
        <p:grpSp>
          <p:nvGrpSpPr>
            <p:cNvPr id="5" name="Group 4"/>
            <p:cNvGrpSpPr/>
            <p:nvPr/>
          </p:nvGrpSpPr>
          <p:grpSpPr>
            <a:xfrm>
              <a:off x="2492375" y="2841650"/>
              <a:ext cx="3439729" cy="2483919"/>
              <a:chOff x="2492375" y="2841650"/>
              <a:chExt cx="3439729" cy="2483919"/>
            </a:xfrm>
          </p:grpSpPr>
          <p:sp>
            <p:nvSpPr>
              <p:cNvPr id="11" name="Line 19"/>
              <p:cNvSpPr>
                <a:spLocks noChangeShapeType="1"/>
              </p:cNvSpPr>
              <p:nvPr/>
            </p:nvSpPr>
            <p:spPr bwMode="auto">
              <a:xfrm>
                <a:off x="3460750" y="5186747"/>
                <a:ext cx="1270000" cy="137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" name="Line 20"/>
              <p:cNvSpPr>
                <a:spLocks noChangeShapeType="1"/>
              </p:cNvSpPr>
              <p:nvPr/>
            </p:nvSpPr>
            <p:spPr bwMode="auto">
              <a:xfrm flipH="1">
                <a:off x="3143250" y="3542671"/>
                <a:ext cx="1079500" cy="1117971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" name="Line 21"/>
              <p:cNvSpPr>
                <a:spLocks noChangeShapeType="1"/>
              </p:cNvSpPr>
              <p:nvPr/>
            </p:nvSpPr>
            <p:spPr bwMode="auto">
              <a:xfrm flipH="1" flipV="1">
                <a:off x="2762250" y="4068775"/>
                <a:ext cx="190500" cy="591867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" name="Line 22"/>
              <p:cNvSpPr>
                <a:spLocks noChangeShapeType="1"/>
              </p:cNvSpPr>
              <p:nvPr/>
            </p:nvSpPr>
            <p:spPr bwMode="auto">
              <a:xfrm flipV="1">
                <a:off x="3143250" y="3213856"/>
                <a:ext cx="952500" cy="26305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" name="Line 23"/>
              <p:cNvSpPr>
                <a:spLocks noChangeShapeType="1"/>
              </p:cNvSpPr>
              <p:nvPr/>
            </p:nvSpPr>
            <p:spPr bwMode="auto">
              <a:xfrm>
                <a:off x="3079750" y="3805723"/>
                <a:ext cx="2222500" cy="137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" name="Line 24"/>
              <p:cNvSpPr>
                <a:spLocks noChangeShapeType="1"/>
              </p:cNvSpPr>
              <p:nvPr/>
            </p:nvSpPr>
            <p:spPr bwMode="auto">
              <a:xfrm flipH="1" flipV="1">
                <a:off x="4730750" y="3213855"/>
                <a:ext cx="635000" cy="394577"/>
              </a:xfrm>
              <a:prstGeom prst="line">
                <a:avLst/>
              </a:prstGeom>
              <a:noFill/>
              <a:ln w="28575">
                <a:solidFill>
                  <a:srgbClr val="0070C0"/>
                </a:solidFill>
                <a:miter lim="800000"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" name="Line 25"/>
              <p:cNvSpPr>
                <a:spLocks noChangeShapeType="1"/>
              </p:cNvSpPr>
              <p:nvPr/>
            </p:nvSpPr>
            <p:spPr bwMode="auto">
              <a:xfrm flipH="1" flipV="1">
                <a:off x="4476750" y="3542671"/>
                <a:ext cx="571500" cy="1249497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" name="Line 26"/>
              <p:cNvSpPr>
                <a:spLocks noChangeShapeType="1"/>
              </p:cNvSpPr>
              <p:nvPr/>
            </p:nvSpPr>
            <p:spPr bwMode="auto">
              <a:xfrm flipV="1">
                <a:off x="5238750" y="4266065"/>
                <a:ext cx="381000" cy="52610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" name="Line 27"/>
              <p:cNvSpPr>
                <a:spLocks noChangeShapeType="1"/>
              </p:cNvSpPr>
              <p:nvPr/>
            </p:nvSpPr>
            <p:spPr bwMode="auto">
              <a:xfrm flipH="1" flipV="1">
                <a:off x="3143250" y="4003012"/>
                <a:ext cx="1651000" cy="105220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" name="Oval 19"/>
              <p:cNvSpPr/>
              <p:nvPr/>
            </p:nvSpPr>
            <p:spPr>
              <a:xfrm>
                <a:off x="2809875" y="4765892"/>
                <a:ext cx="539750" cy="533400"/>
              </a:xfrm>
              <a:prstGeom prst="ellipse">
                <a:avLst/>
              </a:prstGeom>
              <a:solidFill>
                <a:srgbClr val="FF3399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FF3399"/>
                  </a:solidFill>
                </a:endParaRPr>
              </a:p>
            </p:txBody>
          </p:sp>
          <p:sp>
            <p:nvSpPr>
              <p:cNvPr id="21" name="Oval 20"/>
              <p:cNvSpPr/>
              <p:nvPr/>
            </p:nvSpPr>
            <p:spPr>
              <a:xfrm>
                <a:off x="2492375" y="3375050"/>
                <a:ext cx="539750" cy="533400"/>
              </a:xfrm>
              <a:prstGeom prst="ellipse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FF3399"/>
                  </a:solidFill>
                </a:endParaRPr>
              </a:p>
            </p:txBody>
          </p:sp>
          <p:sp>
            <p:nvSpPr>
              <p:cNvPr id="22" name="Oval 21"/>
              <p:cNvSpPr/>
              <p:nvPr/>
            </p:nvSpPr>
            <p:spPr>
              <a:xfrm>
                <a:off x="4144798" y="2841650"/>
                <a:ext cx="539750" cy="533400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FF3399"/>
                  </a:solidFill>
                </a:endParaRPr>
              </a:p>
            </p:txBody>
          </p:sp>
          <p:sp>
            <p:nvSpPr>
              <p:cNvPr id="23" name="Oval 22"/>
              <p:cNvSpPr/>
              <p:nvPr/>
            </p:nvSpPr>
            <p:spPr>
              <a:xfrm>
                <a:off x="5392354" y="3641750"/>
                <a:ext cx="539750" cy="533400"/>
              </a:xfrm>
              <a:prstGeom prst="ellipse">
                <a:avLst/>
              </a:prstGeom>
              <a:solidFill>
                <a:srgbClr val="0070C0"/>
              </a:solidFill>
              <a:ln w="762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FF3399"/>
                  </a:solidFill>
                </a:endParaRPr>
              </a:p>
            </p:txBody>
          </p:sp>
          <p:sp>
            <p:nvSpPr>
              <p:cNvPr id="24" name="Oval 23"/>
              <p:cNvSpPr/>
              <p:nvPr/>
            </p:nvSpPr>
            <p:spPr>
              <a:xfrm>
                <a:off x="4852604" y="4792169"/>
                <a:ext cx="539750" cy="533400"/>
              </a:xfrm>
              <a:prstGeom prst="ellipse">
                <a:avLst/>
              </a:prstGeom>
              <a:solidFill>
                <a:srgbClr val="00B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FF3399"/>
                  </a:solidFill>
                </a:endParaRPr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TextBox 5"/>
                <p:cNvSpPr txBox="1"/>
                <p:nvPr/>
              </p:nvSpPr>
              <p:spPr>
                <a:xfrm>
                  <a:off x="4150214" y="2467063"/>
                  <a:ext cx="478913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𝑣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43" name="TextBox 4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150214" y="2467063"/>
                  <a:ext cx="478913" cy="369332"/>
                </a:xfrm>
                <a:prstGeom prst="rect">
                  <a:avLst/>
                </a:prstGeom>
                <a:blipFill rotWithShape="1"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TextBox 6"/>
                <p:cNvSpPr txBox="1"/>
                <p:nvPr/>
              </p:nvSpPr>
              <p:spPr>
                <a:xfrm>
                  <a:off x="5418478" y="3190384"/>
                  <a:ext cx="478913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𝑣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44" name="TextBox 4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418478" y="3190384"/>
                  <a:ext cx="478913" cy="369332"/>
                </a:xfrm>
                <a:prstGeom prst="rect">
                  <a:avLst/>
                </a:prstGeom>
                <a:blipFill rotWithShape="1">
                  <a:blip r:embed="rId4"/>
                  <a:stretch>
                    <a:fillRect b="-1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TextBox 7"/>
                <p:cNvSpPr txBox="1"/>
                <p:nvPr/>
              </p:nvSpPr>
              <p:spPr>
                <a:xfrm>
                  <a:off x="4885778" y="5325569"/>
                  <a:ext cx="478913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𝑣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4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45" name="TextBox 4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885778" y="5325569"/>
                  <a:ext cx="478913" cy="369332"/>
                </a:xfrm>
                <a:prstGeom prst="rect">
                  <a:avLst/>
                </a:prstGeom>
                <a:blipFill rotWithShape="1"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TextBox 8"/>
                <p:cNvSpPr txBox="1"/>
                <p:nvPr/>
              </p:nvSpPr>
              <p:spPr>
                <a:xfrm>
                  <a:off x="2809875" y="5325569"/>
                  <a:ext cx="478913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𝑣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5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46" name="TextBox 4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09875" y="5325569"/>
                  <a:ext cx="478913" cy="369332"/>
                </a:xfrm>
                <a:prstGeom prst="rect">
                  <a:avLst/>
                </a:prstGeom>
                <a:blipFill rotWithShape="1"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TextBox 9"/>
                <p:cNvSpPr txBox="1"/>
                <p:nvPr/>
              </p:nvSpPr>
              <p:spPr>
                <a:xfrm>
                  <a:off x="2500067" y="2923684"/>
                  <a:ext cx="478913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𝑣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47" name="TextBox 4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00067" y="2923684"/>
                  <a:ext cx="478913" cy="369332"/>
                </a:xfrm>
                <a:prstGeom prst="rect">
                  <a:avLst/>
                </a:prstGeom>
                <a:blipFill rotWithShape="1"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64091654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Step 4…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4112749" y="2410928"/>
            <a:ext cx="3439729" cy="3227838"/>
            <a:chOff x="2492375" y="2467063"/>
            <a:chExt cx="3439729" cy="3227838"/>
          </a:xfrm>
        </p:grpSpPr>
        <p:grpSp>
          <p:nvGrpSpPr>
            <p:cNvPr id="5" name="Group 4"/>
            <p:cNvGrpSpPr/>
            <p:nvPr/>
          </p:nvGrpSpPr>
          <p:grpSpPr>
            <a:xfrm>
              <a:off x="2492375" y="2841650"/>
              <a:ext cx="3439729" cy="2483919"/>
              <a:chOff x="2492375" y="2841650"/>
              <a:chExt cx="3439729" cy="2483919"/>
            </a:xfrm>
          </p:grpSpPr>
          <p:sp>
            <p:nvSpPr>
              <p:cNvPr id="11" name="Line 19"/>
              <p:cNvSpPr>
                <a:spLocks noChangeShapeType="1"/>
              </p:cNvSpPr>
              <p:nvPr/>
            </p:nvSpPr>
            <p:spPr bwMode="auto">
              <a:xfrm>
                <a:off x="3460750" y="5186747"/>
                <a:ext cx="1270000" cy="137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" name="Line 20"/>
              <p:cNvSpPr>
                <a:spLocks noChangeShapeType="1"/>
              </p:cNvSpPr>
              <p:nvPr/>
            </p:nvSpPr>
            <p:spPr bwMode="auto">
              <a:xfrm flipH="1">
                <a:off x="3143250" y="3542671"/>
                <a:ext cx="1079500" cy="1117971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" name="Line 21"/>
              <p:cNvSpPr>
                <a:spLocks noChangeShapeType="1"/>
              </p:cNvSpPr>
              <p:nvPr/>
            </p:nvSpPr>
            <p:spPr bwMode="auto">
              <a:xfrm flipH="1" flipV="1">
                <a:off x="2762250" y="4068775"/>
                <a:ext cx="190500" cy="591867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" name="Line 22"/>
              <p:cNvSpPr>
                <a:spLocks noChangeShapeType="1"/>
              </p:cNvSpPr>
              <p:nvPr/>
            </p:nvSpPr>
            <p:spPr bwMode="auto">
              <a:xfrm flipV="1">
                <a:off x="3143250" y="3213856"/>
                <a:ext cx="952500" cy="26305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" name="Line 23"/>
              <p:cNvSpPr>
                <a:spLocks noChangeShapeType="1"/>
              </p:cNvSpPr>
              <p:nvPr/>
            </p:nvSpPr>
            <p:spPr bwMode="auto">
              <a:xfrm>
                <a:off x="3079750" y="3805723"/>
                <a:ext cx="2222500" cy="137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" name="Line 24"/>
              <p:cNvSpPr>
                <a:spLocks noChangeShapeType="1"/>
              </p:cNvSpPr>
              <p:nvPr/>
            </p:nvSpPr>
            <p:spPr bwMode="auto">
              <a:xfrm flipH="1" flipV="1">
                <a:off x="4730750" y="3213855"/>
                <a:ext cx="635000" cy="394577"/>
              </a:xfrm>
              <a:prstGeom prst="line">
                <a:avLst/>
              </a:prstGeom>
              <a:noFill/>
              <a:ln w="28575">
                <a:solidFill>
                  <a:srgbClr val="0070C0"/>
                </a:solidFill>
                <a:miter lim="800000"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" name="Line 25"/>
              <p:cNvSpPr>
                <a:spLocks noChangeShapeType="1"/>
              </p:cNvSpPr>
              <p:nvPr/>
            </p:nvSpPr>
            <p:spPr bwMode="auto">
              <a:xfrm flipH="1" flipV="1">
                <a:off x="4476750" y="3542671"/>
                <a:ext cx="571500" cy="1249497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" name="Line 26"/>
              <p:cNvSpPr>
                <a:spLocks noChangeShapeType="1"/>
              </p:cNvSpPr>
              <p:nvPr/>
            </p:nvSpPr>
            <p:spPr bwMode="auto">
              <a:xfrm flipV="1">
                <a:off x="5238750" y="4266065"/>
                <a:ext cx="381000" cy="52610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" name="Line 27"/>
              <p:cNvSpPr>
                <a:spLocks noChangeShapeType="1"/>
              </p:cNvSpPr>
              <p:nvPr/>
            </p:nvSpPr>
            <p:spPr bwMode="auto">
              <a:xfrm flipH="1" flipV="1">
                <a:off x="3143250" y="4003012"/>
                <a:ext cx="1651000" cy="105220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" name="Oval 19"/>
              <p:cNvSpPr/>
              <p:nvPr/>
            </p:nvSpPr>
            <p:spPr>
              <a:xfrm>
                <a:off x="2809875" y="4765892"/>
                <a:ext cx="539750" cy="533400"/>
              </a:xfrm>
              <a:prstGeom prst="ellipse">
                <a:avLst/>
              </a:prstGeom>
              <a:solidFill>
                <a:srgbClr val="FF3399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FF3399"/>
                  </a:solidFill>
                </a:endParaRPr>
              </a:p>
            </p:txBody>
          </p:sp>
          <p:sp>
            <p:nvSpPr>
              <p:cNvPr id="21" name="Oval 20"/>
              <p:cNvSpPr/>
              <p:nvPr/>
            </p:nvSpPr>
            <p:spPr>
              <a:xfrm>
                <a:off x="2492375" y="3375050"/>
                <a:ext cx="539750" cy="533400"/>
              </a:xfrm>
              <a:prstGeom prst="ellipse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FF3399"/>
                  </a:solidFill>
                </a:endParaRPr>
              </a:p>
            </p:txBody>
          </p:sp>
          <p:sp>
            <p:nvSpPr>
              <p:cNvPr id="22" name="Oval 21"/>
              <p:cNvSpPr/>
              <p:nvPr/>
            </p:nvSpPr>
            <p:spPr>
              <a:xfrm>
                <a:off x="4144798" y="2841650"/>
                <a:ext cx="539750" cy="533400"/>
              </a:xfrm>
              <a:prstGeom prst="ellipse">
                <a:avLst/>
              </a:prstGeom>
              <a:solidFill>
                <a:srgbClr val="FF0000"/>
              </a:solidFill>
              <a:ln w="762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FF3399"/>
                  </a:solidFill>
                </a:endParaRPr>
              </a:p>
            </p:txBody>
          </p:sp>
          <p:sp>
            <p:nvSpPr>
              <p:cNvPr id="23" name="Oval 22"/>
              <p:cNvSpPr/>
              <p:nvPr/>
            </p:nvSpPr>
            <p:spPr>
              <a:xfrm>
                <a:off x="5392354" y="3641750"/>
                <a:ext cx="539750" cy="533400"/>
              </a:xfrm>
              <a:prstGeom prst="ellipse">
                <a:avLst/>
              </a:prstGeom>
              <a:solidFill>
                <a:srgbClr val="0070C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FF3399"/>
                  </a:solidFill>
                </a:endParaRPr>
              </a:p>
            </p:txBody>
          </p:sp>
          <p:sp>
            <p:nvSpPr>
              <p:cNvPr id="24" name="Oval 23"/>
              <p:cNvSpPr/>
              <p:nvPr/>
            </p:nvSpPr>
            <p:spPr>
              <a:xfrm>
                <a:off x="4852604" y="4792169"/>
                <a:ext cx="539750" cy="533400"/>
              </a:xfrm>
              <a:prstGeom prst="ellipse">
                <a:avLst/>
              </a:prstGeom>
              <a:solidFill>
                <a:srgbClr val="00B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FF3399"/>
                  </a:solidFill>
                </a:endParaRPr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TextBox 5"/>
                <p:cNvSpPr txBox="1"/>
                <p:nvPr/>
              </p:nvSpPr>
              <p:spPr>
                <a:xfrm>
                  <a:off x="4150214" y="2467063"/>
                  <a:ext cx="478913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𝑣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43" name="TextBox 4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150214" y="2467063"/>
                  <a:ext cx="478913" cy="369332"/>
                </a:xfrm>
                <a:prstGeom prst="rect">
                  <a:avLst/>
                </a:prstGeom>
                <a:blipFill rotWithShape="1"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TextBox 6"/>
                <p:cNvSpPr txBox="1"/>
                <p:nvPr/>
              </p:nvSpPr>
              <p:spPr>
                <a:xfrm>
                  <a:off x="5418478" y="3190384"/>
                  <a:ext cx="478913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𝑣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44" name="TextBox 4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418478" y="3190384"/>
                  <a:ext cx="478913" cy="369332"/>
                </a:xfrm>
                <a:prstGeom prst="rect">
                  <a:avLst/>
                </a:prstGeom>
                <a:blipFill rotWithShape="1">
                  <a:blip r:embed="rId4"/>
                  <a:stretch>
                    <a:fillRect b="-1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TextBox 7"/>
                <p:cNvSpPr txBox="1"/>
                <p:nvPr/>
              </p:nvSpPr>
              <p:spPr>
                <a:xfrm>
                  <a:off x="4885778" y="5325569"/>
                  <a:ext cx="478913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𝑣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4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45" name="TextBox 4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885778" y="5325569"/>
                  <a:ext cx="478913" cy="369332"/>
                </a:xfrm>
                <a:prstGeom prst="rect">
                  <a:avLst/>
                </a:prstGeom>
                <a:blipFill rotWithShape="1"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TextBox 8"/>
                <p:cNvSpPr txBox="1"/>
                <p:nvPr/>
              </p:nvSpPr>
              <p:spPr>
                <a:xfrm>
                  <a:off x="2809875" y="5325569"/>
                  <a:ext cx="478913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𝑣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5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46" name="TextBox 4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09875" y="5325569"/>
                  <a:ext cx="478913" cy="369332"/>
                </a:xfrm>
                <a:prstGeom prst="rect">
                  <a:avLst/>
                </a:prstGeom>
                <a:blipFill rotWithShape="1"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TextBox 9"/>
                <p:cNvSpPr txBox="1"/>
                <p:nvPr/>
              </p:nvSpPr>
              <p:spPr>
                <a:xfrm>
                  <a:off x="2500067" y="2923684"/>
                  <a:ext cx="478913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𝑣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47" name="TextBox 4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00067" y="2923684"/>
                  <a:ext cx="478913" cy="369332"/>
                </a:xfrm>
                <a:prstGeom prst="rect">
                  <a:avLst/>
                </a:prstGeom>
                <a:blipFill rotWithShape="1"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64091654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Random walk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600200"/>
                <a:ext cx="11049000" cy="5029200"/>
              </a:xfrm>
            </p:spPr>
            <p:txBody>
              <a:bodyPr>
                <a:normAutofit/>
              </a:bodyPr>
              <a:lstStyle/>
              <a:p>
                <a:r>
                  <a:rPr lang="en-US" dirty="0"/>
                  <a:t>Question: what is the probability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b="0" i="1" smtClean="0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/>
                          </a:rPr>
                          <m:t>𝑖</m:t>
                        </m:r>
                      </m:sub>
                      <m:sup>
                        <m:r>
                          <a:rPr lang="en-US" b="0" i="1" smtClean="0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/>
                          </a:rPr>
                          <m:t>𝑡</m:t>
                        </m:r>
                      </m:sup>
                    </m:sSubSup>
                  </m:oMath>
                </a14:m>
                <a:r>
                  <a:rPr lang="en-US" dirty="0"/>
                  <a:t> of being at node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/>
                      </a:rPr>
                      <m:t>𝑖</m:t>
                    </m:r>
                    <m:r>
                      <a:rPr lang="en-US" b="0" i="1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dirty="0"/>
                  <a:t>after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 </m:t>
                    </m:r>
                    <m:r>
                      <a:rPr lang="en-US" b="0" i="1" smtClean="0">
                        <a:solidFill>
                          <a:srgbClr val="0070C0"/>
                        </a:solidFill>
                        <a:latin typeface="Cambria Math"/>
                      </a:rPr>
                      <m:t>𝑡</m:t>
                    </m:r>
                  </m:oMath>
                </a14:m>
                <a:r>
                  <a:rPr lang="en-US" dirty="0"/>
                  <a:t> steps?</a:t>
                </a:r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6" name="Content Placeholder 5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600200"/>
                <a:ext cx="11049000" cy="5029200"/>
              </a:xfrm>
              <a:blipFill>
                <a:blip r:embed="rId2"/>
                <a:stretch>
                  <a:fillRect l="-773" t="-1091" r="-4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1" name="Group 40"/>
          <p:cNvGrpSpPr/>
          <p:nvPr/>
        </p:nvGrpSpPr>
        <p:grpSpPr>
          <a:xfrm>
            <a:off x="7241478" y="2017152"/>
            <a:ext cx="3439729" cy="3227838"/>
            <a:chOff x="2492375" y="2467063"/>
            <a:chExt cx="3439729" cy="3227838"/>
          </a:xfrm>
        </p:grpSpPr>
        <p:grpSp>
          <p:nvGrpSpPr>
            <p:cNvPr id="42" name="Group 41"/>
            <p:cNvGrpSpPr/>
            <p:nvPr/>
          </p:nvGrpSpPr>
          <p:grpSpPr>
            <a:xfrm>
              <a:off x="2492375" y="2841650"/>
              <a:ext cx="3439729" cy="2483919"/>
              <a:chOff x="2492375" y="2841650"/>
              <a:chExt cx="3439729" cy="2483919"/>
            </a:xfrm>
          </p:grpSpPr>
          <p:sp>
            <p:nvSpPr>
              <p:cNvPr id="48" name="Line 19"/>
              <p:cNvSpPr>
                <a:spLocks noChangeShapeType="1"/>
              </p:cNvSpPr>
              <p:nvPr/>
            </p:nvSpPr>
            <p:spPr bwMode="auto">
              <a:xfrm>
                <a:off x="3460750" y="5186747"/>
                <a:ext cx="1270000" cy="137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" name="Line 20"/>
              <p:cNvSpPr>
                <a:spLocks noChangeShapeType="1"/>
              </p:cNvSpPr>
              <p:nvPr/>
            </p:nvSpPr>
            <p:spPr bwMode="auto">
              <a:xfrm flipH="1">
                <a:off x="3143250" y="3542671"/>
                <a:ext cx="1079500" cy="1117971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" name="Line 21"/>
              <p:cNvSpPr>
                <a:spLocks noChangeShapeType="1"/>
              </p:cNvSpPr>
              <p:nvPr/>
            </p:nvSpPr>
            <p:spPr bwMode="auto">
              <a:xfrm flipH="1" flipV="1">
                <a:off x="2762250" y="4068775"/>
                <a:ext cx="190500" cy="591867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" name="Line 22"/>
              <p:cNvSpPr>
                <a:spLocks noChangeShapeType="1"/>
              </p:cNvSpPr>
              <p:nvPr/>
            </p:nvSpPr>
            <p:spPr bwMode="auto">
              <a:xfrm flipV="1">
                <a:off x="3143250" y="3213856"/>
                <a:ext cx="952500" cy="26305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2" name="Line 23"/>
              <p:cNvSpPr>
                <a:spLocks noChangeShapeType="1"/>
              </p:cNvSpPr>
              <p:nvPr/>
            </p:nvSpPr>
            <p:spPr bwMode="auto">
              <a:xfrm>
                <a:off x="3079750" y="3805723"/>
                <a:ext cx="2222500" cy="137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3" name="Line 24"/>
              <p:cNvSpPr>
                <a:spLocks noChangeShapeType="1"/>
              </p:cNvSpPr>
              <p:nvPr/>
            </p:nvSpPr>
            <p:spPr bwMode="auto">
              <a:xfrm flipH="1" flipV="1">
                <a:off x="4730750" y="3213855"/>
                <a:ext cx="635000" cy="394577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" name="Line 25"/>
              <p:cNvSpPr>
                <a:spLocks noChangeShapeType="1"/>
              </p:cNvSpPr>
              <p:nvPr/>
            </p:nvSpPr>
            <p:spPr bwMode="auto">
              <a:xfrm flipH="1" flipV="1">
                <a:off x="4476750" y="3542671"/>
                <a:ext cx="571500" cy="1249497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" name="Line 26"/>
              <p:cNvSpPr>
                <a:spLocks noChangeShapeType="1"/>
              </p:cNvSpPr>
              <p:nvPr/>
            </p:nvSpPr>
            <p:spPr bwMode="auto">
              <a:xfrm flipV="1">
                <a:off x="5238750" y="4266065"/>
                <a:ext cx="381000" cy="52610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" name="Line 27"/>
              <p:cNvSpPr>
                <a:spLocks noChangeShapeType="1"/>
              </p:cNvSpPr>
              <p:nvPr/>
            </p:nvSpPr>
            <p:spPr bwMode="auto">
              <a:xfrm flipH="1" flipV="1">
                <a:off x="3143250" y="4003012"/>
                <a:ext cx="1651000" cy="105220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" name="Oval 56"/>
              <p:cNvSpPr/>
              <p:nvPr/>
            </p:nvSpPr>
            <p:spPr>
              <a:xfrm>
                <a:off x="2809875" y="4765892"/>
                <a:ext cx="539750" cy="533400"/>
              </a:xfrm>
              <a:prstGeom prst="ellipse">
                <a:avLst/>
              </a:prstGeom>
              <a:solidFill>
                <a:srgbClr val="FF3399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FF3399"/>
                  </a:solidFill>
                </a:endParaRPr>
              </a:p>
            </p:txBody>
          </p:sp>
          <p:sp>
            <p:nvSpPr>
              <p:cNvPr id="58" name="Oval 57"/>
              <p:cNvSpPr/>
              <p:nvPr/>
            </p:nvSpPr>
            <p:spPr>
              <a:xfrm>
                <a:off x="2492375" y="3375050"/>
                <a:ext cx="539750" cy="533400"/>
              </a:xfrm>
              <a:prstGeom prst="ellipse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FF3399"/>
                  </a:solidFill>
                </a:endParaRPr>
              </a:p>
            </p:txBody>
          </p:sp>
          <p:sp>
            <p:nvSpPr>
              <p:cNvPr id="59" name="Oval 58"/>
              <p:cNvSpPr/>
              <p:nvPr/>
            </p:nvSpPr>
            <p:spPr>
              <a:xfrm>
                <a:off x="4144798" y="2841650"/>
                <a:ext cx="539750" cy="533400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FF3399"/>
                  </a:solidFill>
                </a:endParaRPr>
              </a:p>
            </p:txBody>
          </p:sp>
          <p:sp>
            <p:nvSpPr>
              <p:cNvPr id="60" name="Oval 59"/>
              <p:cNvSpPr/>
              <p:nvPr/>
            </p:nvSpPr>
            <p:spPr>
              <a:xfrm>
                <a:off x="5392354" y="3641750"/>
                <a:ext cx="539750" cy="533400"/>
              </a:xfrm>
              <a:prstGeom prst="ellipse">
                <a:avLst/>
              </a:prstGeom>
              <a:solidFill>
                <a:srgbClr val="0070C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FF3399"/>
                  </a:solidFill>
                </a:endParaRPr>
              </a:p>
            </p:txBody>
          </p:sp>
          <p:sp>
            <p:nvSpPr>
              <p:cNvPr id="61" name="Oval 60"/>
              <p:cNvSpPr/>
              <p:nvPr/>
            </p:nvSpPr>
            <p:spPr>
              <a:xfrm>
                <a:off x="4852604" y="4792169"/>
                <a:ext cx="539750" cy="533400"/>
              </a:xfrm>
              <a:prstGeom prst="ellipse">
                <a:avLst/>
              </a:prstGeom>
              <a:solidFill>
                <a:srgbClr val="00B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FF3399"/>
                  </a:solidFill>
                </a:endParaRPr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3" name="TextBox 42"/>
                <p:cNvSpPr txBox="1"/>
                <p:nvPr/>
              </p:nvSpPr>
              <p:spPr>
                <a:xfrm>
                  <a:off x="4150214" y="2467063"/>
                  <a:ext cx="478913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𝑣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43" name="TextBox 4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150214" y="2467063"/>
                  <a:ext cx="478913" cy="369332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4" name="TextBox 43"/>
                <p:cNvSpPr txBox="1"/>
                <p:nvPr/>
              </p:nvSpPr>
              <p:spPr>
                <a:xfrm>
                  <a:off x="5418478" y="3190384"/>
                  <a:ext cx="478913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𝑣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44" name="TextBox 4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418478" y="3190384"/>
                  <a:ext cx="478913" cy="369332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 b="-1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5" name="TextBox 44"/>
                <p:cNvSpPr txBox="1"/>
                <p:nvPr/>
              </p:nvSpPr>
              <p:spPr>
                <a:xfrm>
                  <a:off x="4885778" y="5325569"/>
                  <a:ext cx="478913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𝑣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4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45" name="TextBox 4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885778" y="5325569"/>
                  <a:ext cx="478913" cy="369332"/>
                </a:xfrm>
                <a:prstGeom prst="rect">
                  <a:avLst/>
                </a:prstGeom>
                <a:blipFill rotWithShape="0"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6" name="TextBox 45"/>
                <p:cNvSpPr txBox="1"/>
                <p:nvPr/>
              </p:nvSpPr>
              <p:spPr>
                <a:xfrm>
                  <a:off x="2809875" y="5325569"/>
                  <a:ext cx="478913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𝑣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5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46" name="TextBox 4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09875" y="5325569"/>
                  <a:ext cx="478913" cy="369332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 b="-163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7" name="TextBox 46"/>
                <p:cNvSpPr txBox="1"/>
                <p:nvPr/>
              </p:nvSpPr>
              <p:spPr>
                <a:xfrm>
                  <a:off x="2500067" y="2923684"/>
                  <a:ext cx="478913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𝑣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47" name="TextBox 4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00067" y="2923684"/>
                  <a:ext cx="478913" cy="369332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 Box 37"/>
              <p:cNvSpPr txBox="1">
                <a:spLocks noChangeArrowheads="1"/>
              </p:cNvSpPr>
              <p:nvPr/>
            </p:nvSpPr>
            <p:spPr bwMode="auto">
              <a:xfrm>
                <a:off x="1484771" y="3737357"/>
                <a:ext cx="968598" cy="67050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000" i="1" dirty="0">
                              <a:solidFill>
                                <a:srgbClr val="0033CC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000" i="1" dirty="0">
                              <a:solidFill>
                                <a:srgbClr val="0033CC"/>
                              </a:solidFill>
                              <a:latin typeface="Cambria Math"/>
                            </a:rPr>
                            <m:t>𝑝</m:t>
                          </m:r>
                        </m:e>
                        <m:sub>
                          <m:r>
                            <a:rPr lang="en-US" sz="2000" i="1" dirty="0">
                              <a:solidFill>
                                <a:srgbClr val="0033CC"/>
                              </a:solidFill>
                              <a:latin typeface="Cambria Math"/>
                            </a:rPr>
                            <m:t>3</m:t>
                          </m:r>
                        </m:sub>
                        <m:sup>
                          <m:r>
                            <a:rPr lang="en-US" sz="2000" i="1" dirty="0">
                              <a:solidFill>
                                <a:srgbClr val="0033CC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p>
                      </m:sSubSup>
                      <m:r>
                        <a:rPr lang="en-US" sz="2000" i="1" dirty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000" i="1" dirty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 dirty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2000" i="1" dirty="0"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US" sz="2000" baseline="-25000" dirty="0">
                  <a:solidFill>
                    <a:srgbClr val="008000"/>
                  </a:solidFill>
                  <a:latin typeface="Calibri" pitchFamily="34" charset="0"/>
                </a:endParaRPr>
              </a:p>
            </p:txBody>
          </p:sp>
        </mc:Choice>
        <mc:Fallback xmlns="">
          <p:sp>
            <p:nvSpPr>
              <p:cNvPr id="32" name="Text 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484771" y="3737357"/>
                <a:ext cx="968598" cy="67050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 Box 38"/>
              <p:cNvSpPr txBox="1">
                <a:spLocks noChangeArrowheads="1"/>
              </p:cNvSpPr>
              <p:nvPr/>
            </p:nvSpPr>
            <p:spPr bwMode="auto">
              <a:xfrm>
                <a:off x="1483588" y="4484243"/>
                <a:ext cx="968598" cy="67050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000" i="1" dirty="0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000" i="1" dirty="0">
                              <a:solidFill>
                                <a:srgbClr val="008000"/>
                              </a:solidFill>
                              <a:latin typeface="Cambria Math"/>
                            </a:rPr>
                            <m:t>𝑝</m:t>
                          </m:r>
                        </m:e>
                        <m:sub>
                          <m:r>
                            <a:rPr lang="en-US" sz="2000" i="1" dirty="0">
                              <a:solidFill>
                                <a:srgbClr val="008000"/>
                              </a:solidFill>
                              <a:latin typeface="Cambria Math"/>
                            </a:rPr>
                            <m:t>4</m:t>
                          </m:r>
                        </m:sub>
                        <m:sup>
                          <m:r>
                            <a:rPr lang="en-US" sz="2000" i="1" dirty="0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p>
                      </m:sSubSup>
                      <m:r>
                        <a:rPr lang="en-US" sz="2000" i="1" dirty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i="1" dirty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 dirty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000" i="1" dirty="0"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US" sz="2000" baseline="-25000" dirty="0">
                  <a:solidFill>
                    <a:srgbClr val="FF00FF"/>
                  </a:solidFill>
                  <a:latin typeface="Calibri" pitchFamily="34" charset="0"/>
                </a:endParaRPr>
              </a:p>
            </p:txBody>
          </p:sp>
        </mc:Choice>
        <mc:Fallback xmlns="">
          <p:sp>
            <p:nvSpPr>
              <p:cNvPr id="33" name="Text 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483588" y="4484243"/>
                <a:ext cx="968598" cy="67050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 Box 39"/>
              <p:cNvSpPr txBox="1">
                <a:spLocks noChangeArrowheads="1"/>
              </p:cNvSpPr>
              <p:nvPr/>
            </p:nvSpPr>
            <p:spPr bwMode="auto">
              <a:xfrm>
                <a:off x="1490585" y="5196895"/>
                <a:ext cx="968598" cy="67050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000" i="1" dirty="0">
                              <a:solidFill>
                                <a:srgbClr val="FF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000" i="1" dirty="0">
                              <a:solidFill>
                                <a:srgbClr val="FF00FF"/>
                              </a:solidFill>
                              <a:latin typeface="Cambria Math"/>
                            </a:rPr>
                            <m:t>𝑝</m:t>
                          </m:r>
                        </m:e>
                        <m:sub>
                          <m:r>
                            <a:rPr lang="en-US" sz="2000" i="1" dirty="0">
                              <a:solidFill>
                                <a:srgbClr val="FF00FF"/>
                              </a:solidFill>
                              <a:latin typeface="Cambria Math"/>
                            </a:rPr>
                            <m:t>5</m:t>
                          </m:r>
                        </m:sub>
                        <m:sup>
                          <m:r>
                            <a:rPr lang="en-US" sz="2000" i="1" dirty="0">
                              <a:solidFill>
                                <a:srgbClr val="FF00FF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p>
                      </m:sSubSup>
                      <m:r>
                        <a:rPr lang="en-US" sz="2000" i="1" dirty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i="1" dirty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 dirty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000" i="1" dirty="0"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US" sz="2000" baseline="-25000" dirty="0">
                  <a:solidFill>
                    <a:srgbClr val="FF00FF"/>
                  </a:solidFill>
                  <a:latin typeface="Calibri" pitchFamily="34" charset="0"/>
                </a:endParaRPr>
              </a:p>
            </p:txBody>
          </p:sp>
        </mc:Choice>
        <mc:Fallback xmlns="">
          <p:sp>
            <p:nvSpPr>
              <p:cNvPr id="34" name="Text 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490585" y="5196895"/>
                <a:ext cx="968598" cy="67050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 Box 35"/>
              <p:cNvSpPr txBox="1">
                <a:spLocks noChangeArrowheads="1"/>
              </p:cNvSpPr>
              <p:nvPr/>
            </p:nvSpPr>
            <p:spPr bwMode="auto">
              <a:xfrm>
                <a:off x="3007885" y="2287533"/>
                <a:ext cx="2521459" cy="67056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000" i="1" dirty="0">
                              <a:solidFill>
                                <a:srgbClr val="F0C61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000" i="1" dirty="0">
                              <a:solidFill>
                                <a:srgbClr val="F0C612"/>
                              </a:solidFill>
                              <a:latin typeface="Cambria Math"/>
                            </a:rPr>
                            <m:t>𝑝</m:t>
                          </m:r>
                        </m:e>
                        <m:sub>
                          <m:r>
                            <a:rPr lang="en-US" sz="2000" i="1" dirty="0">
                              <a:solidFill>
                                <a:srgbClr val="F0C612"/>
                              </a:solidFill>
                              <a:latin typeface="Cambria Math"/>
                            </a:rPr>
                            <m:t>1</m:t>
                          </m:r>
                        </m:sub>
                        <m:sup>
                          <m:r>
                            <a:rPr lang="en-US" sz="2000" i="1" dirty="0">
                              <a:solidFill>
                                <a:srgbClr val="F0C612"/>
                              </a:solidFill>
                              <a:latin typeface="Cambria Math"/>
                            </a:rPr>
                            <m:t>𝑡</m:t>
                          </m:r>
                        </m:sup>
                      </m:sSubSup>
                      <m:r>
                        <a:rPr lang="en-US" sz="2000" i="1" dirty="0">
                          <a:latin typeface="Cambria Math"/>
                        </a:rPr>
                        <m:t> =</m:t>
                      </m:r>
                      <m:f>
                        <m:fPr>
                          <m:ctrlPr>
                            <a:rPr lang="en-US" sz="2000" i="1" dirty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 dirty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2000" i="1" dirty="0">
                              <a:latin typeface="Cambria Math"/>
                            </a:rPr>
                            <m:t>3</m:t>
                          </m:r>
                        </m:den>
                      </m:f>
                      <m:sSubSup>
                        <m:sSubSupPr>
                          <m:ctrlPr>
                            <a:rPr lang="en-US" sz="2000" i="1" dirty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000" i="1" dirty="0">
                              <a:solidFill>
                                <a:srgbClr val="00B050"/>
                              </a:solidFill>
                              <a:latin typeface="Cambria Math"/>
                            </a:rPr>
                            <m:t>𝑝</m:t>
                          </m:r>
                        </m:e>
                        <m:sub>
                          <m:r>
                            <a:rPr lang="en-US" sz="2000" i="1" dirty="0">
                              <a:solidFill>
                                <a:srgbClr val="00B050"/>
                              </a:solidFill>
                              <a:latin typeface="Cambria Math"/>
                            </a:rPr>
                            <m:t>4</m:t>
                          </m:r>
                        </m:sub>
                        <m:sup>
                          <m:r>
                            <a:rPr lang="en-US" sz="2000" i="1" dirty="0">
                              <a:solidFill>
                                <a:srgbClr val="00B050"/>
                              </a:solidFill>
                              <a:latin typeface="Cambria Math"/>
                            </a:rPr>
                            <m:t>𝑡</m:t>
                          </m:r>
                          <m:r>
                            <a:rPr lang="en-US" sz="2000" i="1" dirty="0">
                              <a:solidFill>
                                <a:srgbClr val="00B050"/>
                              </a:solidFill>
                              <a:latin typeface="Cambria Math"/>
                            </a:rPr>
                            <m:t>−1</m:t>
                          </m:r>
                        </m:sup>
                      </m:sSubSup>
                      <m:r>
                        <a:rPr lang="en-US" sz="2000" i="1" dirty="0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sz="2000" i="1" dirty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 dirty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2000" i="1" dirty="0">
                              <a:latin typeface="Cambria Math"/>
                            </a:rPr>
                            <m:t>2</m:t>
                          </m:r>
                        </m:den>
                      </m:f>
                      <m:sSubSup>
                        <m:sSubSupPr>
                          <m:ctrlPr>
                            <a:rPr lang="en-US" sz="2000" i="1" dirty="0">
                              <a:solidFill>
                                <a:srgbClr val="FF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000" i="1" dirty="0" err="1">
                              <a:solidFill>
                                <a:srgbClr val="FF00FF"/>
                              </a:solidFill>
                              <a:latin typeface="Cambria Math"/>
                            </a:rPr>
                            <m:t>𝑝</m:t>
                          </m:r>
                        </m:e>
                        <m:sub>
                          <m:r>
                            <a:rPr lang="en-US" sz="2000" i="1" dirty="0">
                              <a:solidFill>
                                <a:srgbClr val="FF00FF"/>
                              </a:solidFill>
                              <a:latin typeface="Cambria Math"/>
                            </a:rPr>
                            <m:t>5</m:t>
                          </m:r>
                        </m:sub>
                        <m:sup>
                          <m:r>
                            <a:rPr lang="en-US" sz="2000" i="1" dirty="0">
                              <a:solidFill>
                                <a:srgbClr val="FF00FF"/>
                              </a:solidFill>
                              <a:latin typeface="Cambria Math"/>
                            </a:rPr>
                            <m:t>𝑡</m:t>
                          </m:r>
                          <m:r>
                            <a:rPr lang="en-US" sz="2000" i="1" dirty="0">
                              <a:solidFill>
                                <a:srgbClr val="FF00FF"/>
                              </a:solidFill>
                              <a:latin typeface="Cambria Math"/>
                            </a:rPr>
                            <m:t>−1</m:t>
                          </m:r>
                        </m:sup>
                      </m:sSubSup>
                    </m:oMath>
                  </m:oMathPara>
                </a14:m>
                <a:endParaRPr lang="en-US" sz="2000" baseline="-25000" dirty="0">
                  <a:solidFill>
                    <a:srgbClr val="FF00FF"/>
                  </a:solidFill>
                  <a:latin typeface="Calibri" pitchFamily="34" charset="0"/>
                </a:endParaRPr>
              </a:p>
            </p:txBody>
          </p:sp>
        </mc:Choice>
        <mc:Fallback xmlns="">
          <p:sp>
            <p:nvSpPr>
              <p:cNvPr id="35" name="Text 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07885" y="2287533"/>
                <a:ext cx="2521459" cy="670568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 Box 36"/>
              <p:cNvSpPr txBox="1">
                <a:spLocks noChangeArrowheads="1"/>
              </p:cNvSpPr>
              <p:nvPr/>
            </p:nvSpPr>
            <p:spPr bwMode="auto">
              <a:xfrm>
                <a:off x="3007884" y="2971800"/>
                <a:ext cx="3361626" cy="67056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000" i="1" dirty="0">
                              <a:solidFill>
                                <a:srgbClr val="FF33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000" i="1" dirty="0">
                              <a:solidFill>
                                <a:srgbClr val="FF3300"/>
                              </a:solidFill>
                              <a:latin typeface="Cambria Math"/>
                            </a:rPr>
                            <m:t>𝑝</m:t>
                          </m:r>
                        </m:e>
                        <m:sub>
                          <m:r>
                            <a:rPr lang="en-US" sz="2000" i="1" dirty="0">
                              <a:solidFill>
                                <a:srgbClr val="FF3300"/>
                              </a:solidFill>
                              <a:latin typeface="Cambria Math"/>
                            </a:rPr>
                            <m:t>2</m:t>
                          </m:r>
                        </m:sub>
                        <m:sup>
                          <m:r>
                            <a:rPr lang="en-US" sz="2000" i="1" dirty="0">
                              <a:solidFill>
                                <a:srgbClr val="FF3300"/>
                              </a:solidFill>
                              <a:latin typeface="Cambria Math"/>
                            </a:rPr>
                            <m:t>𝑡</m:t>
                          </m:r>
                        </m:sup>
                      </m:sSubSup>
                      <m:r>
                        <a:rPr lang="en-US" sz="2000" i="1" dirty="0">
                          <a:latin typeface="Cambria Math"/>
                        </a:rPr>
                        <m:t> =</m:t>
                      </m:r>
                      <m:f>
                        <m:fPr>
                          <m:ctrlPr>
                            <a:rPr lang="en-US" sz="2000" i="1" dirty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 dirty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2000" i="1" dirty="0">
                              <a:latin typeface="Cambria Math"/>
                            </a:rPr>
                            <m:t>2</m:t>
                          </m:r>
                        </m:den>
                      </m:f>
                      <m:sSubSup>
                        <m:sSubSupPr>
                          <m:ctrlPr>
                            <a:rPr lang="en-US" sz="2000" i="1" dirty="0">
                              <a:solidFill>
                                <a:srgbClr val="F0C61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000" i="1" dirty="0" err="1">
                              <a:solidFill>
                                <a:srgbClr val="F0C612"/>
                              </a:solidFill>
                              <a:latin typeface="Cambria Math"/>
                            </a:rPr>
                            <m:t>𝑝</m:t>
                          </m:r>
                        </m:e>
                        <m:sub>
                          <m:r>
                            <a:rPr lang="en-US" sz="2000" i="1" dirty="0">
                              <a:solidFill>
                                <a:srgbClr val="F0C612"/>
                              </a:solidFill>
                              <a:latin typeface="Cambria Math"/>
                            </a:rPr>
                            <m:t>1</m:t>
                          </m:r>
                        </m:sub>
                        <m:sup>
                          <m:r>
                            <a:rPr lang="en-US" sz="2000" i="1" dirty="0">
                              <a:solidFill>
                                <a:srgbClr val="F0C612"/>
                              </a:solidFill>
                              <a:latin typeface="Cambria Math"/>
                            </a:rPr>
                            <m:t>𝑡</m:t>
                          </m:r>
                          <m:r>
                            <a:rPr lang="en-US" sz="2000" i="1" dirty="0">
                              <a:solidFill>
                                <a:srgbClr val="F0C612"/>
                              </a:solidFill>
                              <a:latin typeface="Cambria Math"/>
                            </a:rPr>
                            <m:t>−1</m:t>
                          </m:r>
                        </m:sup>
                      </m:sSubSup>
                      <m:r>
                        <a:rPr lang="en-US" sz="2000" i="1" baseline="-25000" dirty="0">
                          <a:latin typeface="Cambria Math"/>
                        </a:rPr>
                        <m:t> </m:t>
                      </m:r>
                      <m:r>
                        <a:rPr lang="en-US" sz="2000" i="1" dirty="0">
                          <a:latin typeface="Cambria Math"/>
                        </a:rPr>
                        <m:t>+</m:t>
                      </m:r>
                      <m:sSubSup>
                        <m:sSubSupPr>
                          <m:ctrlPr>
                            <a:rPr lang="en-US" sz="2000" i="1" dirty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000" i="1" dirty="0">
                              <a:solidFill>
                                <a:srgbClr val="0070C0"/>
                              </a:solidFill>
                              <a:latin typeface="Cambria Math"/>
                            </a:rPr>
                            <m:t>𝑝</m:t>
                          </m:r>
                        </m:e>
                        <m:sub>
                          <m:r>
                            <a:rPr lang="en-US" sz="2000" i="1" dirty="0">
                              <a:solidFill>
                                <a:srgbClr val="0070C0"/>
                              </a:solidFill>
                              <a:latin typeface="Cambria Math"/>
                            </a:rPr>
                            <m:t>3</m:t>
                          </m:r>
                        </m:sub>
                        <m:sup>
                          <m:r>
                            <a:rPr lang="en-US" sz="2000" i="1" dirty="0">
                              <a:solidFill>
                                <a:srgbClr val="0070C0"/>
                              </a:solidFill>
                              <a:latin typeface="Cambria Math"/>
                            </a:rPr>
                            <m:t>𝑡</m:t>
                          </m:r>
                          <m:r>
                            <a:rPr lang="en-US" sz="2000" i="1" dirty="0">
                              <a:solidFill>
                                <a:srgbClr val="0070C0"/>
                              </a:solidFill>
                              <a:latin typeface="Cambria Math"/>
                            </a:rPr>
                            <m:t>−1</m:t>
                          </m:r>
                        </m:sup>
                      </m:sSubSup>
                      <m:r>
                        <a:rPr lang="en-US" sz="2000" i="1" dirty="0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sz="2000" i="1" dirty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 dirty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2000" i="1" dirty="0">
                              <a:latin typeface="Cambria Math"/>
                            </a:rPr>
                            <m:t>3</m:t>
                          </m:r>
                        </m:den>
                      </m:f>
                      <m:sSubSup>
                        <m:sSubSupPr>
                          <m:ctrlPr>
                            <a:rPr lang="en-US" sz="2000" i="1" dirty="0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000" i="1" dirty="0" err="1">
                              <a:solidFill>
                                <a:srgbClr val="008000"/>
                              </a:solidFill>
                              <a:latin typeface="Cambria Math"/>
                            </a:rPr>
                            <m:t>𝑝</m:t>
                          </m:r>
                        </m:e>
                        <m:sub>
                          <m:r>
                            <a:rPr lang="en-US" sz="2000" i="1" dirty="0">
                              <a:solidFill>
                                <a:srgbClr val="008000"/>
                              </a:solidFill>
                              <a:latin typeface="Cambria Math"/>
                            </a:rPr>
                            <m:t>4</m:t>
                          </m:r>
                        </m:sub>
                        <m:sup>
                          <m:r>
                            <a:rPr lang="en-US" sz="2000" i="1" dirty="0">
                              <a:solidFill>
                                <a:srgbClr val="008000"/>
                              </a:solidFill>
                              <a:latin typeface="Cambria Math"/>
                            </a:rPr>
                            <m:t>𝑡</m:t>
                          </m:r>
                          <m:r>
                            <a:rPr lang="en-US" sz="2000" i="1" dirty="0">
                              <a:solidFill>
                                <a:srgbClr val="008000"/>
                              </a:solidFill>
                              <a:latin typeface="Cambria Math"/>
                            </a:rPr>
                            <m:t>−1</m:t>
                          </m:r>
                        </m:sup>
                      </m:sSubSup>
                    </m:oMath>
                  </m:oMathPara>
                </a14:m>
                <a:endParaRPr lang="en-US" sz="2000" baseline="-25000" dirty="0">
                  <a:solidFill>
                    <a:srgbClr val="008000"/>
                  </a:solidFill>
                  <a:latin typeface="Calibri" pitchFamily="34" charset="0"/>
                </a:endParaRPr>
              </a:p>
            </p:txBody>
          </p:sp>
        </mc:Choice>
        <mc:Fallback xmlns="">
          <p:sp>
            <p:nvSpPr>
              <p:cNvPr id="36" name="Text 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07884" y="2971800"/>
                <a:ext cx="3361626" cy="670568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 Box 37"/>
              <p:cNvSpPr txBox="1">
                <a:spLocks noChangeArrowheads="1"/>
              </p:cNvSpPr>
              <p:nvPr/>
            </p:nvSpPr>
            <p:spPr bwMode="auto">
              <a:xfrm>
                <a:off x="3007884" y="3729862"/>
                <a:ext cx="2583528" cy="67056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000" i="1" dirty="0">
                              <a:solidFill>
                                <a:srgbClr val="0033CC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000" i="1" dirty="0">
                              <a:solidFill>
                                <a:srgbClr val="0033CC"/>
                              </a:solidFill>
                              <a:latin typeface="Cambria Math"/>
                            </a:rPr>
                            <m:t>𝑝</m:t>
                          </m:r>
                        </m:e>
                        <m:sub>
                          <m:r>
                            <a:rPr lang="en-US" sz="2000" i="1" dirty="0">
                              <a:solidFill>
                                <a:srgbClr val="0033CC"/>
                              </a:solidFill>
                              <a:latin typeface="Cambria Math"/>
                            </a:rPr>
                            <m:t>3</m:t>
                          </m:r>
                        </m:sub>
                        <m:sup>
                          <m:r>
                            <a:rPr lang="en-US" sz="2000" i="1" dirty="0">
                              <a:solidFill>
                                <a:srgbClr val="0033CC"/>
                              </a:solidFill>
                              <a:latin typeface="Cambria Math"/>
                            </a:rPr>
                            <m:t>𝑡</m:t>
                          </m:r>
                        </m:sup>
                      </m:sSubSup>
                      <m:r>
                        <a:rPr lang="en-US" sz="2000" i="1" dirty="0">
                          <a:solidFill>
                            <a:srgbClr val="0033CC"/>
                          </a:solidFill>
                          <a:latin typeface="Cambria Math"/>
                        </a:rPr>
                        <m:t> </m:t>
                      </m:r>
                      <m:r>
                        <a:rPr lang="en-US" sz="2000" i="1" dirty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000" i="1" dirty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 dirty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2000" i="1" dirty="0">
                              <a:latin typeface="Cambria Math"/>
                            </a:rPr>
                            <m:t>2</m:t>
                          </m:r>
                        </m:den>
                      </m:f>
                      <m:sSubSup>
                        <m:sSubSupPr>
                          <m:ctrlPr>
                            <a:rPr lang="en-US" sz="2000" i="1" dirty="0">
                              <a:solidFill>
                                <a:srgbClr val="F0C61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000" i="1" dirty="0" err="1">
                              <a:solidFill>
                                <a:srgbClr val="F0C612"/>
                              </a:solidFill>
                              <a:latin typeface="Cambria Math"/>
                            </a:rPr>
                            <m:t>𝑝</m:t>
                          </m:r>
                        </m:e>
                        <m:sub>
                          <m:r>
                            <a:rPr lang="en-US" sz="2000" i="1" dirty="0">
                              <a:solidFill>
                                <a:srgbClr val="F0C612"/>
                              </a:solidFill>
                              <a:latin typeface="Cambria Math"/>
                            </a:rPr>
                            <m:t>1</m:t>
                          </m:r>
                        </m:sub>
                        <m:sup>
                          <m:r>
                            <a:rPr lang="en-US" sz="2000" i="1" dirty="0">
                              <a:solidFill>
                                <a:srgbClr val="F0C612"/>
                              </a:solidFill>
                              <a:latin typeface="Cambria Math"/>
                            </a:rPr>
                            <m:t>𝑡</m:t>
                          </m:r>
                          <m:r>
                            <a:rPr lang="en-US" sz="2000" i="1" dirty="0">
                              <a:solidFill>
                                <a:srgbClr val="F0C612"/>
                              </a:solidFill>
                              <a:latin typeface="Cambria Math"/>
                            </a:rPr>
                            <m:t>−1</m:t>
                          </m:r>
                        </m:sup>
                      </m:sSubSup>
                      <m:r>
                        <a:rPr lang="en-US" sz="2000" i="1" dirty="0">
                          <a:latin typeface="Cambria Math"/>
                        </a:rPr>
                        <m:t> +</m:t>
                      </m:r>
                      <m:f>
                        <m:fPr>
                          <m:ctrlPr>
                            <a:rPr lang="en-US" sz="2000" i="1" dirty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 dirty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2000" i="1" dirty="0">
                              <a:latin typeface="Cambria Math"/>
                            </a:rPr>
                            <m:t>3</m:t>
                          </m:r>
                        </m:den>
                      </m:f>
                      <m:sSubSup>
                        <m:sSubSupPr>
                          <m:ctrlPr>
                            <a:rPr lang="en-US" sz="2000" i="1" dirty="0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000" i="1" dirty="0" err="1">
                              <a:solidFill>
                                <a:srgbClr val="008000"/>
                              </a:solidFill>
                              <a:latin typeface="Cambria Math"/>
                            </a:rPr>
                            <m:t>𝑝</m:t>
                          </m:r>
                        </m:e>
                        <m:sub>
                          <m:r>
                            <a:rPr lang="en-US" sz="2000" i="1" dirty="0">
                              <a:solidFill>
                                <a:srgbClr val="008000"/>
                              </a:solidFill>
                              <a:latin typeface="Cambria Math"/>
                            </a:rPr>
                            <m:t>4</m:t>
                          </m:r>
                        </m:sub>
                        <m:sup>
                          <m:r>
                            <a:rPr lang="en-US" sz="2000" i="1" dirty="0">
                              <a:solidFill>
                                <a:srgbClr val="008000"/>
                              </a:solidFill>
                              <a:latin typeface="Cambria Math"/>
                            </a:rPr>
                            <m:t>𝑡</m:t>
                          </m:r>
                          <m:r>
                            <a:rPr lang="en-US" sz="2000" i="1" dirty="0">
                              <a:solidFill>
                                <a:srgbClr val="008000"/>
                              </a:solidFill>
                              <a:latin typeface="Cambria Math"/>
                            </a:rPr>
                            <m:t>−1</m:t>
                          </m:r>
                        </m:sup>
                      </m:sSubSup>
                    </m:oMath>
                  </m:oMathPara>
                </a14:m>
                <a:endParaRPr lang="en-US" sz="2000" baseline="-25000" dirty="0">
                  <a:solidFill>
                    <a:srgbClr val="008000"/>
                  </a:solidFill>
                  <a:latin typeface="Calibri" pitchFamily="34" charset="0"/>
                </a:endParaRPr>
              </a:p>
            </p:txBody>
          </p:sp>
        </mc:Choice>
        <mc:Fallback xmlns="">
          <p:sp>
            <p:nvSpPr>
              <p:cNvPr id="37" name="Text 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07884" y="3729862"/>
                <a:ext cx="2583528" cy="670568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 Box 38"/>
              <p:cNvSpPr txBox="1">
                <a:spLocks noChangeArrowheads="1"/>
              </p:cNvSpPr>
              <p:nvPr/>
            </p:nvSpPr>
            <p:spPr bwMode="auto">
              <a:xfrm>
                <a:off x="3007885" y="4484242"/>
                <a:ext cx="1542795" cy="66851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000" i="1" dirty="0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000" i="1" dirty="0">
                              <a:solidFill>
                                <a:srgbClr val="008000"/>
                              </a:solidFill>
                              <a:latin typeface="Cambria Math"/>
                            </a:rPr>
                            <m:t>𝑝</m:t>
                          </m:r>
                        </m:e>
                        <m:sub>
                          <m:r>
                            <a:rPr lang="en-US" sz="2000" i="1" dirty="0">
                              <a:solidFill>
                                <a:srgbClr val="008000"/>
                              </a:solidFill>
                              <a:latin typeface="Cambria Math"/>
                            </a:rPr>
                            <m:t>4</m:t>
                          </m:r>
                        </m:sub>
                        <m:sup>
                          <m:r>
                            <a:rPr lang="en-US" sz="2000" i="1" dirty="0">
                              <a:solidFill>
                                <a:srgbClr val="008000"/>
                              </a:solidFill>
                              <a:latin typeface="Cambria Math"/>
                            </a:rPr>
                            <m:t>𝑡</m:t>
                          </m:r>
                        </m:sup>
                      </m:sSubSup>
                      <m:r>
                        <a:rPr lang="en-US" sz="2000" i="1" dirty="0">
                          <a:latin typeface="Cambria Math"/>
                        </a:rPr>
                        <m:t> =</m:t>
                      </m:r>
                      <m:f>
                        <m:fPr>
                          <m:ctrlPr>
                            <a:rPr lang="en-US" sz="2000" i="1" dirty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 dirty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2000" i="1" dirty="0">
                              <a:latin typeface="Cambria Math"/>
                            </a:rPr>
                            <m:t>2</m:t>
                          </m:r>
                        </m:den>
                      </m:f>
                      <m:sSubSup>
                        <m:sSubSupPr>
                          <m:ctrlPr>
                            <a:rPr lang="en-US" sz="2000" i="1" dirty="0">
                              <a:solidFill>
                                <a:srgbClr val="FF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000" i="1" dirty="0" err="1">
                              <a:solidFill>
                                <a:srgbClr val="FF00FF"/>
                              </a:solidFill>
                              <a:latin typeface="Cambria Math"/>
                            </a:rPr>
                            <m:t>𝑝</m:t>
                          </m:r>
                        </m:e>
                        <m:sub>
                          <m:r>
                            <a:rPr lang="en-US" sz="2000" i="1" dirty="0">
                              <a:solidFill>
                                <a:srgbClr val="FF00FF"/>
                              </a:solidFill>
                              <a:latin typeface="Cambria Math"/>
                            </a:rPr>
                            <m:t>5</m:t>
                          </m:r>
                        </m:sub>
                        <m:sup>
                          <m:r>
                            <a:rPr lang="en-US" sz="2000" i="1" dirty="0">
                              <a:solidFill>
                                <a:srgbClr val="FF00FF"/>
                              </a:solidFill>
                              <a:latin typeface="Cambria Math"/>
                            </a:rPr>
                            <m:t>𝑡</m:t>
                          </m:r>
                          <m:r>
                            <a:rPr lang="en-US" sz="2000" i="1" dirty="0">
                              <a:solidFill>
                                <a:srgbClr val="FF00FF"/>
                              </a:solidFill>
                              <a:latin typeface="Cambria Math"/>
                            </a:rPr>
                            <m:t>−1</m:t>
                          </m:r>
                        </m:sup>
                      </m:sSubSup>
                    </m:oMath>
                  </m:oMathPara>
                </a14:m>
                <a:endParaRPr lang="en-US" sz="2000" baseline="-25000" dirty="0">
                  <a:solidFill>
                    <a:srgbClr val="FF00FF"/>
                  </a:solidFill>
                  <a:latin typeface="Calibri" pitchFamily="34" charset="0"/>
                </a:endParaRPr>
              </a:p>
            </p:txBody>
          </p:sp>
        </mc:Choice>
        <mc:Fallback xmlns="">
          <p:sp>
            <p:nvSpPr>
              <p:cNvPr id="38" name="Text 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07885" y="4484242"/>
                <a:ext cx="1542795" cy="668516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 Box 39"/>
              <p:cNvSpPr txBox="1">
                <a:spLocks noChangeArrowheads="1"/>
              </p:cNvSpPr>
              <p:nvPr/>
            </p:nvSpPr>
            <p:spPr bwMode="auto">
              <a:xfrm>
                <a:off x="3007884" y="5306537"/>
                <a:ext cx="1452192" cy="4115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000" i="1" dirty="0">
                              <a:solidFill>
                                <a:srgbClr val="FF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000" i="1" dirty="0">
                              <a:solidFill>
                                <a:srgbClr val="FF00FF"/>
                              </a:solidFill>
                              <a:latin typeface="Cambria Math"/>
                            </a:rPr>
                            <m:t>𝑝</m:t>
                          </m:r>
                        </m:e>
                        <m:sub>
                          <m:r>
                            <a:rPr lang="en-US" sz="2000" i="1" dirty="0">
                              <a:solidFill>
                                <a:srgbClr val="FF00FF"/>
                              </a:solidFill>
                              <a:latin typeface="Cambria Math"/>
                            </a:rPr>
                            <m:t>5</m:t>
                          </m:r>
                        </m:sub>
                        <m:sup>
                          <m:r>
                            <a:rPr lang="en-US" sz="2000" i="1" dirty="0">
                              <a:solidFill>
                                <a:srgbClr val="FF00FF"/>
                              </a:solidFill>
                              <a:latin typeface="Cambria Math"/>
                            </a:rPr>
                            <m:t>𝑡</m:t>
                          </m:r>
                        </m:sup>
                      </m:sSubSup>
                      <m:r>
                        <a:rPr lang="en-US" sz="2000" i="1" dirty="0">
                          <a:latin typeface="Cambria Math"/>
                        </a:rPr>
                        <m:t> = </m:t>
                      </m:r>
                      <m:sSubSup>
                        <m:sSubSupPr>
                          <m:ctrlPr>
                            <a:rPr lang="en-US" sz="2000" i="1" dirty="0">
                              <a:solidFill>
                                <a:srgbClr val="FF33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000" i="1" dirty="0" err="1">
                              <a:solidFill>
                                <a:srgbClr val="FF3300"/>
                              </a:solidFill>
                              <a:latin typeface="Cambria Math"/>
                            </a:rPr>
                            <m:t>𝑝</m:t>
                          </m:r>
                        </m:e>
                        <m:sub>
                          <m:r>
                            <a:rPr lang="en-US" sz="2000" i="1" dirty="0">
                              <a:solidFill>
                                <a:srgbClr val="FF3300"/>
                              </a:solidFill>
                              <a:latin typeface="Cambria Math"/>
                            </a:rPr>
                            <m:t>2</m:t>
                          </m:r>
                        </m:sub>
                        <m:sup>
                          <m:r>
                            <a:rPr lang="en-US" sz="2000" i="1" dirty="0">
                              <a:solidFill>
                                <a:srgbClr val="FF3300"/>
                              </a:solidFill>
                              <a:latin typeface="Cambria Math"/>
                            </a:rPr>
                            <m:t>𝑡</m:t>
                          </m:r>
                          <m:r>
                            <a:rPr lang="en-US" sz="2000" i="1" dirty="0">
                              <a:solidFill>
                                <a:srgbClr val="FF3300"/>
                              </a:solidFill>
                              <a:latin typeface="Cambria Math"/>
                            </a:rPr>
                            <m:t>−1</m:t>
                          </m:r>
                        </m:sup>
                      </m:sSubSup>
                      <m:r>
                        <a:rPr lang="en-US" sz="2000" i="1" baseline="-25000" dirty="0">
                          <a:solidFill>
                            <a:srgbClr val="FF3300"/>
                          </a:solidFill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US" sz="2000" baseline="-25000" dirty="0">
                  <a:solidFill>
                    <a:srgbClr val="FF00FF"/>
                  </a:solidFill>
                  <a:latin typeface="Calibri" pitchFamily="34" charset="0"/>
                </a:endParaRPr>
              </a:p>
            </p:txBody>
          </p:sp>
        </mc:Choice>
        <mc:Fallback xmlns="">
          <p:sp>
            <p:nvSpPr>
              <p:cNvPr id="39" name="Text 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07884" y="5306537"/>
                <a:ext cx="1452192" cy="411588"/>
              </a:xfrm>
              <a:prstGeom prst="rect">
                <a:avLst/>
              </a:prstGeom>
              <a:blipFill>
                <a:blip r:embed="rId15"/>
                <a:stretch>
                  <a:fillRect b="-7353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 Box 35"/>
              <p:cNvSpPr txBox="1">
                <a:spLocks noChangeArrowheads="1"/>
              </p:cNvSpPr>
              <p:nvPr/>
            </p:nvSpPr>
            <p:spPr bwMode="auto">
              <a:xfrm>
                <a:off x="1489396" y="2287534"/>
                <a:ext cx="1024704" cy="67050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000" i="1" dirty="0">
                              <a:solidFill>
                                <a:srgbClr val="F0C61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000" i="1" dirty="0">
                              <a:solidFill>
                                <a:srgbClr val="F0C612"/>
                              </a:solidFill>
                              <a:latin typeface="Cambria Math"/>
                            </a:rPr>
                            <m:t>𝑝</m:t>
                          </m:r>
                        </m:e>
                        <m:sub>
                          <m:r>
                            <a:rPr lang="en-US" sz="2000" i="1" dirty="0">
                              <a:solidFill>
                                <a:srgbClr val="F0C612"/>
                              </a:solidFill>
                              <a:latin typeface="Cambria Math"/>
                            </a:rPr>
                            <m:t>1</m:t>
                          </m:r>
                        </m:sub>
                        <m:sup>
                          <m:r>
                            <a:rPr lang="en-US" sz="2000" i="1" dirty="0">
                              <a:solidFill>
                                <a:srgbClr val="F0C612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p>
                      </m:sSubSup>
                      <m:r>
                        <a:rPr lang="en-US" sz="2000" i="1" dirty="0">
                          <a:latin typeface="Cambria Math"/>
                        </a:rPr>
                        <m:t> =</m:t>
                      </m:r>
                      <m:f>
                        <m:fPr>
                          <m:ctrlPr>
                            <a:rPr lang="en-US" sz="2000" i="1" dirty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 dirty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2000" i="1" dirty="0"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US" sz="2000" baseline="-25000" dirty="0">
                  <a:solidFill>
                    <a:srgbClr val="FF00FF"/>
                  </a:solidFill>
                  <a:latin typeface="Calibri" pitchFamily="34" charset="0"/>
                </a:endParaRPr>
              </a:p>
            </p:txBody>
          </p:sp>
        </mc:Choice>
        <mc:Fallback xmlns="">
          <p:sp>
            <p:nvSpPr>
              <p:cNvPr id="40" name="Text 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489396" y="2287534"/>
                <a:ext cx="1024704" cy="670505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 Box 36"/>
              <p:cNvSpPr txBox="1">
                <a:spLocks noChangeArrowheads="1"/>
              </p:cNvSpPr>
              <p:nvPr/>
            </p:nvSpPr>
            <p:spPr bwMode="auto">
              <a:xfrm>
                <a:off x="1490585" y="2960566"/>
                <a:ext cx="1024704" cy="67050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000" i="1" dirty="0">
                              <a:solidFill>
                                <a:srgbClr val="FF33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000" i="1" dirty="0">
                              <a:solidFill>
                                <a:srgbClr val="FF3300"/>
                              </a:solidFill>
                              <a:latin typeface="Cambria Math"/>
                            </a:rPr>
                            <m:t>𝑝</m:t>
                          </m:r>
                        </m:e>
                        <m:sub>
                          <m:r>
                            <a:rPr lang="en-US" sz="2000" i="1" dirty="0">
                              <a:solidFill>
                                <a:srgbClr val="FF3300"/>
                              </a:solidFill>
                              <a:latin typeface="Cambria Math"/>
                            </a:rPr>
                            <m:t>2</m:t>
                          </m:r>
                        </m:sub>
                        <m:sup>
                          <m:r>
                            <a:rPr lang="en-US" sz="2000" i="1" dirty="0">
                              <a:solidFill>
                                <a:srgbClr val="FF33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p>
                      </m:sSubSup>
                      <m:r>
                        <a:rPr lang="en-US" sz="2000" i="1" dirty="0">
                          <a:latin typeface="Cambria Math"/>
                        </a:rPr>
                        <m:t> =</m:t>
                      </m:r>
                      <m:f>
                        <m:fPr>
                          <m:ctrlPr>
                            <a:rPr lang="en-US" sz="2000" i="1" dirty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 dirty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2000" i="1" dirty="0"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US" sz="2000" baseline="-25000" dirty="0">
                  <a:solidFill>
                    <a:srgbClr val="008000"/>
                  </a:solidFill>
                  <a:latin typeface="Calibri" pitchFamily="34" charset="0"/>
                </a:endParaRPr>
              </a:p>
            </p:txBody>
          </p:sp>
        </mc:Choice>
        <mc:Fallback xmlns="">
          <p:sp>
            <p:nvSpPr>
              <p:cNvPr id="62" name="Text 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490585" y="2960566"/>
                <a:ext cx="1024704" cy="670505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 rot="10800000" flipV="1">
            <a:off x="5662783" y="5975166"/>
            <a:ext cx="4871890" cy="646331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The equations are the same as those for the PageRank iterative computation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85F2FD37-9C2E-4533-A483-88A13068CB7A}"/>
                  </a:ext>
                </a:extLst>
              </p:cNvPr>
              <p:cNvSpPr txBox="1"/>
              <p:nvPr/>
            </p:nvSpPr>
            <p:spPr>
              <a:xfrm>
                <a:off x="2670703" y="5940571"/>
                <a:ext cx="2920709" cy="79585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sup>
                      </m:sSubSup>
                      <m:r>
                        <a:rPr lang="en-US" i="1">
                          <a:solidFill>
                            <a:srgbClr val="0070C0"/>
                          </a:solidFill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US" i="1">
                              <a:solidFill>
                                <a:srgbClr val="0070C0"/>
                              </a:solidFill>
                              <a:latin typeface="Cambria Math"/>
                            </a:rPr>
                            <m:t>→</m:t>
                          </m:r>
                          <m:r>
                            <a:rPr lang="en-US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/>
                        <m:e>
                          <m:f>
                            <m:fPr>
                              <m:ctrlPr>
                                <a:rPr lang="en-US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70C0"/>
                                  </a:solidFill>
                                  <a:latin typeface="Cambria Math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|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𝑜𝑢𝑡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i="1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e>
                              </m:d>
                              <m:r>
                                <a:rPr lang="en-US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|</m:t>
                              </m:r>
                            </m:den>
                          </m:f>
                          <m:sSubSup>
                            <m:sSubSupPr>
                              <m:ctrlPr>
                                <a:rPr lang="en-US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  <m:sup>
                              <m:r>
                                <a:rPr lang="en-US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US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bSup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85F2FD37-9C2E-4533-A483-88A13068CB7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70703" y="5940571"/>
                <a:ext cx="2920709" cy="795859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76955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62" grpId="0"/>
      <p:bldP spid="2" grpId="0" animBg="1"/>
      <p:bldP spid="3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Random walk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838200" y="1600200"/>
            <a:ext cx="11049000" cy="5029200"/>
          </a:xfrm>
        </p:spPr>
        <p:txBody>
          <a:bodyPr>
            <a:normAutofit/>
          </a:bodyPr>
          <a:lstStyle/>
          <a:p>
            <a:r>
              <a:rPr lang="en-US" dirty="0"/>
              <a:t>At convergence: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grpSp>
        <p:nvGrpSpPr>
          <p:cNvPr id="41" name="Group 40"/>
          <p:cNvGrpSpPr/>
          <p:nvPr/>
        </p:nvGrpSpPr>
        <p:grpSpPr>
          <a:xfrm>
            <a:off x="7241478" y="2017152"/>
            <a:ext cx="3439729" cy="3227838"/>
            <a:chOff x="2492375" y="2467063"/>
            <a:chExt cx="3439729" cy="3227838"/>
          </a:xfrm>
        </p:grpSpPr>
        <p:grpSp>
          <p:nvGrpSpPr>
            <p:cNvPr id="42" name="Group 41"/>
            <p:cNvGrpSpPr/>
            <p:nvPr/>
          </p:nvGrpSpPr>
          <p:grpSpPr>
            <a:xfrm>
              <a:off x="2492375" y="2841650"/>
              <a:ext cx="3439729" cy="2483919"/>
              <a:chOff x="2492375" y="2841650"/>
              <a:chExt cx="3439729" cy="2483919"/>
            </a:xfrm>
          </p:grpSpPr>
          <p:sp>
            <p:nvSpPr>
              <p:cNvPr id="48" name="Line 19"/>
              <p:cNvSpPr>
                <a:spLocks noChangeShapeType="1"/>
              </p:cNvSpPr>
              <p:nvPr/>
            </p:nvSpPr>
            <p:spPr bwMode="auto">
              <a:xfrm>
                <a:off x="3460750" y="5186747"/>
                <a:ext cx="1270000" cy="137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" name="Line 20"/>
              <p:cNvSpPr>
                <a:spLocks noChangeShapeType="1"/>
              </p:cNvSpPr>
              <p:nvPr/>
            </p:nvSpPr>
            <p:spPr bwMode="auto">
              <a:xfrm flipH="1">
                <a:off x="3143250" y="3542671"/>
                <a:ext cx="1079500" cy="1117971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" name="Line 21"/>
              <p:cNvSpPr>
                <a:spLocks noChangeShapeType="1"/>
              </p:cNvSpPr>
              <p:nvPr/>
            </p:nvSpPr>
            <p:spPr bwMode="auto">
              <a:xfrm flipH="1" flipV="1">
                <a:off x="2762250" y="4068775"/>
                <a:ext cx="190500" cy="591867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" name="Line 22"/>
              <p:cNvSpPr>
                <a:spLocks noChangeShapeType="1"/>
              </p:cNvSpPr>
              <p:nvPr/>
            </p:nvSpPr>
            <p:spPr bwMode="auto">
              <a:xfrm flipV="1">
                <a:off x="3143250" y="3213856"/>
                <a:ext cx="952500" cy="26305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2" name="Line 23"/>
              <p:cNvSpPr>
                <a:spLocks noChangeShapeType="1"/>
              </p:cNvSpPr>
              <p:nvPr/>
            </p:nvSpPr>
            <p:spPr bwMode="auto">
              <a:xfrm>
                <a:off x="3079750" y="3805723"/>
                <a:ext cx="2222500" cy="137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3" name="Line 24"/>
              <p:cNvSpPr>
                <a:spLocks noChangeShapeType="1"/>
              </p:cNvSpPr>
              <p:nvPr/>
            </p:nvSpPr>
            <p:spPr bwMode="auto">
              <a:xfrm flipH="1" flipV="1">
                <a:off x="4730750" y="3213855"/>
                <a:ext cx="635000" cy="394577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" name="Line 25"/>
              <p:cNvSpPr>
                <a:spLocks noChangeShapeType="1"/>
              </p:cNvSpPr>
              <p:nvPr/>
            </p:nvSpPr>
            <p:spPr bwMode="auto">
              <a:xfrm flipH="1" flipV="1">
                <a:off x="4476750" y="3542671"/>
                <a:ext cx="571500" cy="1249497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" name="Line 26"/>
              <p:cNvSpPr>
                <a:spLocks noChangeShapeType="1"/>
              </p:cNvSpPr>
              <p:nvPr/>
            </p:nvSpPr>
            <p:spPr bwMode="auto">
              <a:xfrm flipV="1">
                <a:off x="5238750" y="4266065"/>
                <a:ext cx="381000" cy="52610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" name="Line 27"/>
              <p:cNvSpPr>
                <a:spLocks noChangeShapeType="1"/>
              </p:cNvSpPr>
              <p:nvPr/>
            </p:nvSpPr>
            <p:spPr bwMode="auto">
              <a:xfrm flipH="1" flipV="1">
                <a:off x="3143250" y="4003012"/>
                <a:ext cx="1651000" cy="105220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" name="Oval 56"/>
              <p:cNvSpPr/>
              <p:nvPr/>
            </p:nvSpPr>
            <p:spPr>
              <a:xfrm>
                <a:off x="2809875" y="4765892"/>
                <a:ext cx="539750" cy="533400"/>
              </a:xfrm>
              <a:prstGeom prst="ellipse">
                <a:avLst/>
              </a:prstGeom>
              <a:solidFill>
                <a:srgbClr val="FF3399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FF3399"/>
                  </a:solidFill>
                </a:endParaRPr>
              </a:p>
            </p:txBody>
          </p:sp>
          <p:sp>
            <p:nvSpPr>
              <p:cNvPr id="58" name="Oval 57"/>
              <p:cNvSpPr/>
              <p:nvPr/>
            </p:nvSpPr>
            <p:spPr>
              <a:xfrm>
                <a:off x="2492375" y="3375050"/>
                <a:ext cx="539750" cy="533400"/>
              </a:xfrm>
              <a:prstGeom prst="ellipse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FF3399"/>
                  </a:solidFill>
                </a:endParaRPr>
              </a:p>
            </p:txBody>
          </p:sp>
          <p:sp>
            <p:nvSpPr>
              <p:cNvPr id="59" name="Oval 58"/>
              <p:cNvSpPr/>
              <p:nvPr/>
            </p:nvSpPr>
            <p:spPr>
              <a:xfrm>
                <a:off x="4144798" y="2841650"/>
                <a:ext cx="539750" cy="533400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FF3399"/>
                  </a:solidFill>
                </a:endParaRPr>
              </a:p>
            </p:txBody>
          </p:sp>
          <p:sp>
            <p:nvSpPr>
              <p:cNvPr id="60" name="Oval 59"/>
              <p:cNvSpPr/>
              <p:nvPr/>
            </p:nvSpPr>
            <p:spPr>
              <a:xfrm>
                <a:off x="5392354" y="3641750"/>
                <a:ext cx="539750" cy="533400"/>
              </a:xfrm>
              <a:prstGeom prst="ellipse">
                <a:avLst/>
              </a:prstGeom>
              <a:solidFill>
                <a:srgbClr val="0070C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FF3399"/>
                  </a:solidFill>
                </a:endParaRPr>
              </a:p>
            </p:txBody>
          </p:sp>
          <p:sp>
            <p:nvSpPr>
              <p:cNvPr id="61" name="Oval 60"/>
              <p:cNvSpPr/>
              <p:nvPr/>
            </p:nvSpPr>
            <p:spPr>
              <a:xfrm>
                <a:off x="4852604" y="4792169"/>
                <a:ext cx="539750" cy="533400"/>
              </a:xfrm>
              <a:prstGeom prst="ellipse">
                <a:avLst/>
              </a:prstGeom>
              <a:solidFill>
                <a:srgbClr val="00B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FF3399"/>
                  </a:solidFill>
                </a:endParaRPr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3" name="TextBox 42"/>
                <p:cNvSpPr txBox="1"/>
                <p:nvPr/>
              </p:nvSpPr>
              <p:spPr>
                <a:xfrm>
                  <a:off x="4150214" y="2467063"/>
                  <a:ext cx="478913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𝑣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43" name="TextBox 4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150214" y="2467063"/>
                  <a:ext cx="478913" cy="369332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4" name="TextBox 43"/>
                <p:cNvSpPr txBox="1"/>
                <p:nvPr/>
              </p:nvSpPr>
              <p:spPr>
                <a:xfrm>
                  <a:off x="5418478" y="3190384"/>
                  <a:ext cx="478913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𝑣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44" name="TextBox 4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418478" y="3190384"/>
                  <a:ext cx="478913" cy="369332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 b="-1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5" name="TextBox 44"/>
                <p:cNvSpPr txBox="1"/>
                <p:nvPr/>
              </p:nvSpPr>
              <p:spPr>
                <a:xfrm>
                  <a:off x="4885778" y="5325569"/>
                  <a:ext cx="478913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𝑣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4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45" name="TextBox 4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885778" y="5325569"/>
                  <a:ext cx="478913" cy="369332"/>
                </a:xfrm>
                <a:prstGeom prst="rect">
                  <a:avLst/>
                </a:prstGeom>
                <a:blipFill rotWithShape="0"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6" name="TextBox 45"/>
                <p:cNvSpPr txBox="1"/>
                <p:nvPr/>
              </p:nvSpPr>
              <p:spPr>
                <a:xfrm>
                  <a:off x="2809875" y="5325569"/>
                  <a:ext cx="478913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𝑣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5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46" name="TextBox 4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09875" y="5325569"/>
                  <a:ext cx="478913" cy="369332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 b="-163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7" name="TextBox 46"/>
                <p:cNvSpPr txBox="1"/>
                <p:nvPr/>
              </p:nvSpPr>
              <p:spPr>
                <a:xfrm>
                  <a:off x="2500067" y="2923684"/>
                  <a:ext cx="478913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𝑣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47" name="TextBox 4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00067" y="2923684"/>
                  <a:ext cx="478913" cy="369332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" name="TextBox 1"/>
          <p:cNvSpPr txBox="1"/>
          <p:nvPr/>
        </p:nvSpPr>
        <p:spPr>
          <a:xfrm rot="10800000" flipV="1">
            <a:off x="1013142" y="4461032"/>
            <a:ext cx="6228335" cy="461665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n-US" sz="2400" dirty="0"/>
              <a:t>We get the same equation as for PageRank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85F2FD37-9C2E-4533-A483-88A13068CB7A}"/>
                  </a:ext>
                </a:extLst>
              </p:cNvPr>
              <p:cNvSpPr txBox="1"/>
              <p:nvPr/>
            </p:nvSpPr>
            <p:spPr>
              <a:xfrm>
                <a:off x="1371601" y="2622901"/>
                <a:ext cx="4275938" cy="118667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sz="28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sz="2800" i="1">
                          <a:solidFill>
                            <a:srgbClr val="0070C0"/>
                          </a:solidFill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sz="28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28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US" sz="2800" i="1">
                              <a:solidFill>
                                <a:srgbClr val="0070C0"/>
                              </a:solidFill>
                              <a:latin typeface="Cambria Math"/>
                            </a:rPr>
                            <m:t>→</m:t>
                          </m:r>
                          <m:r>
                            <a:rPr lang="en-US" sz="28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/>
                        <m:e>
                          <m:f>
                            <m:fPr>
                              <m:ctrlPr>
                                <a:rPr lang="en-US" sz="28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800" i="1">
                                  <a:solidFill>
                                    <a:srgbClr val="0070C0"/>
                                  </a:solidFill>
                                  <a:latin typeface="Cambria Math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28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|</m:t>
                              </m:r>
                              <m:sSub>
                                <m:sSubPr>
                                  <m:ctrlPr>
                                    <a:rPr lang="en-US" sz="2800" i="1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800" i="1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</m:e>
                                <m:sub>
                                  <m:r>
                                    <a:rPr lang="en-US" sz="2800" i="1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𝑜𝑢𝑡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sz="2800" i="1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800" b="0" i="1" smtClean="0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e>
                              </m:d>
                              <m:r>
                                <a:rPr lang="en-US" sz="28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|</m:t>
                              </m:r>
                            </m:den>
                          </m:f>
                          <m:sSub>
                            <m:sSubPr>
                              <m:ctrlPr>
                                <a:rPr lang="en-US" sz="2800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2800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85F2FD37-9C2E-4533-A483-88A13068CB7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71601" y="2622901"/>
                <a:ext cx="4275938" cy="118667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D9474123-B788-4904-9A86-DBC69926D38C}"/>
                  </a:ext>
                </a:extLst>
              </p:cNvPr>
              <p:cNvSpPr txBox="1"/>
              <p:nvPr/>
            </p:nvSpPr>
            <p:spPr>
              <a:xfrm>
                <a:off x="838200" y="5423922"/>
                <a:ext cx="10363200" cy="830997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The PageRank of node 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sz="2400" dirty="0"/>
                  <a:t> is the probability that the random walk is at node 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sz="2400" dirty="0"/>
                  <a:t> after a very large (infinite) number of steps</a:t>
                </a: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D9474123-B788-4904-9A86-DBC69926D38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5423922"/>
                <a:ext cx="10363200" cy="830997"/>
              </a:xfrm>
              <a:prstGeom prst="rect">
                <a:avLst/>
              </a:prstGeom>
              <a:blipFill>
                <a:blip r:embed="rId9"/>
                <a:stretch>
                  <a:fillRect l="-941" t="-5147" b="-169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702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5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r>
              <a:rPr lang="en-US" dirty="0"/>
              <a:t>Markov chains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93571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457200" y="1282262"/>
                <a:ext cx="11506200" cy="5270938"/>
              </a:xfrm>
            </p:spPr>
            <p:txBody>
              <a:bodyPr>
                <a:norm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en-US" dirty="0"/>
                  <a:t>A Markov chain describes a </a:t>
                </a:r>
                <a:r>
                  <a:rPr lang="en-US" dirty="0">
                    <a:solidFill>
                      <a:schemeClr val="accent6">
                        <a:lumMod val="75000"/>
                      </a:schemeClr>
                    </a:solidFill>
                  </a:rPr>
                  <a:t>discrete time stochastic process </a:t>
                </a:r>
                <a:r>
                  <a:rPr lang="en-US" dirty="0"/>
                  <a:t>over a set of states</a:t>
                </a:r>
              </a:p>
              <a:p>
                <a:pPr marL="0" indent="0">
                  <a:lnSpc>
                    <a:spcPct val="9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0070C0"/>
                          </a:solidFill>
                          <a:latin typeface="Cambria Math"/>
                        </a:rPr>
                        <m:t>𝑆</m:t>
                      </m:r>
                      <m:r>
                        <a:rPr lang="en-US" b="0" i="1" smtClean="0">
                          <a:solidFill>
                            <a:srgbClr val="0070C0"/>
                          </a:solidFill>
                          <a:latin typeface="Cambria Math"/>
                        </a:rPr>
                        <m:t>={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/>
                            </a:rPr>
                            <m:t>𝑠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0070C0"/>
                          </a:solidFill>
                          <a:latin typeface="Cambria Math"/>
                        </a:rPr>
                        <m:t>, 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/>
                            </a:rPr>
                            <m:t>𝑠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0070C0"/>
                          </a:solidFill>
                          <a:latin typeface="Cambria Math"/>
                        </a:rPr>
                        <m:t>,…, 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/>
                            </a:rPr>
                            <m:t>𝑠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/>
                            </a:rPr>
                            <m:t>𝑛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0070C0"/>
                          </a:solidFill>
                          <a:latin typeface="Cambria Math"/>
                        </a:rPr>
                        <m:t>}</m:t>
                      </m:r>
                    </m:oMath>
                  </m:oMathPara>
                </a14:m>
                <a:endParaRPr lang="en-US" dirty="0"/>
              </a:p>
              <a:p>
                <a:pPr>
                  <a:lnSpc>
                    <a:spcPct val="90000"/>
                  </a:lnSpc>
                  <a:buNone/>
                </a:pPr>
                <a:r>
                  <a:rPr lang="en-US" dirty="0"/>
                  <a:t>    according to a transition probability matrix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0070C0"/>
                        </a:solidFill>
                        <a:latin typeface="Cambria Math"/>
                      </a:rPr>
                      <m:t>𝑃</m:t>
                    </m:r>
                    <m:r>
                      <a:rPr lang="en-US" i="1" dirty="0" smtClean="0">
                        <a:solidFill>
                          <a:srgbClr val="0070C0"/>
                        </a:solidFill>
                        <a:latin typeface="Cambria Math"/>
                      </a:rPr>
                      <m:t>={</m:t>
                    </m:r>
                    <m:r>
                      <a:rPr lang="en-US" i="1" dirty="0" err="1">
                        <a:solidFill>
                          <a:srgbClr val="0070C0"/>
                        </a:solidFill>
                        <a:latin typeface="Cambria Math"/>
                      </a:rPr>
                      <m:t>𝑃</m:t>
                    </m:r>
                    <m:r>
                      <a:rPr lang="en-US" i="1" baseline="-25000" dirty="0" err="1">
                        <a:solidFill>
                          <a:srgbClr val="0070C0"/>
                        </a:solidFill>
                        <a:latin typeface="Cambria Math"/>
                      </a:rPr>
                      <m:t>𝑖𝑗</m:t>
                    </m:r>
                    <m:r>
                      <a:rPr lang="en-US" i="1" dirty="0">
                        <a:solidFill>
                          <a:srgbClr val="0070C0"/>
                        </a:solidFill>
                        <a:latin typeface="Cambria Math"/>
                      </a:rPr>
                      <m:t>}</m:t>
                    </m:r>
                  </m:oMath>
                </a14:m>
                <a:endParaRPr lang="en-US" dirty="0">
                  <a:solidFill>
                    <a:srgbClr val="0070C0"/>
                  </a:solidFill>
                </a:endParaRPr>
              </a:p>
              <a:p>
                <a:pPr lvl="1">
                  <a:lnSpc>
                    <a:spcPct val="90000"/>
                  </a:lnSpc>
                </a:pPr>
                <a14:m>
                  <m:oMath xmlns:m="http://schemas.openxmlformats.org/officeDocument/2006/math">
                    <m:r>
                      <a:rPr lang="en-US" sz="2600" i="1" dirty="0">
                        <a:solidFill>
                          <a:srgbClr val="0070C0"/>
                        </a:solidFill>
                        <a:latin typeface="Cambria Math"/>
                      </a:rPr>
                      <m:t>𝑃</m:t>
                    </m:r>
                    <m:r>
                      <a:rPr lang="en-US" sz="2600" i="1" baseline="-25000" dirty="0" err="1">
                        <a:solidFill>
                          <a:srgbClr val="0070C0"/>
                        </a:solidFill>
                        <a:latin typeface="Cambria Math"/>
                      </a:rPr>
                      <m:t>𝑖</m:t>
                    </m:r>
                    <m:r>
                      <a:rPr lang="en-US" sz="2600" i="1" baseline="-25000" dirty="0">
                        <a:solidFill>
                          <a:srgbClr val="0070C0"/>
                        </a:solidFill>
                        <a:latin typeface="Cambria Math"/>
                      </a:rPr>
                      <m:t>𝑗</m:t>
                    </m:r>
                  </m:oMath>
                </a14:m>
                <a:r>
                  <a:rPr lang="en-US" sz="2600" dirty="0">
                    <a:solidFill>
                      <a:srgbClr val="0070C0"/>
                    </a:solidFill>
                  </a:rPr>
                  <a:t> =</a:t>
                </a:r>
                <a:r>
                  <a:rPr lang="en-US" sz="2600" dirty="0">
                    <a:solidFill>
                      <a:srgbClr val="0066FF"/>
                    </a:solidFill>
                  </a:rPr>
                  <a:t> </a:t>
                </a:r>
                <a:r>
                  <a:rPr lang="en-US" sz="2600" dirty="0"/>
                  <a:t>probability of moving from state </a:t>
                </a:r>
                <a14:m>
                  <m:oMath xmlns:m="http://schemas.openxmlformats.org/officeDocument/2006/math">
                    <m:r>
                      <a:rPr lang="en-US" sz="2600" i="1" dirty="0">
                        <a:solidFill>
                          <a:srgbClr val="0070C0"/>
                        </a:solidFill>
                        <a:latin typeface="Cambria Math"/>
                      </a:rPr>
                      <m:t>𝑖</m:t>
                    </m:r>
                    <m:r>
                      <a:rPr lang="en-US" sz="2600" i="1" dirty="0">
                        <a:solidFill>
                          <a:srgbClr val="0070C0"/>
                        </a:solidFill>
                        <a:latin typeface="Cambria Math"/>
                      </a:rPr>
                      <m:t> </m:t>
                    </m:r>
                  </m:oMath>
                </a14:m>
                <a:r>
                  <a:rPr lang="en-US" sz="2600" dirty="0"/>
                  <a:t>to state </a:t>
                </a:r>
                <a14:m>
                  <m:oMath xmlns:m="http://schemas.openxmlformats.org/officeDocument/2006/math">
                    <m:r>
                      <a:rPr lang="en-US" sz="2600" i="1" dirty="0">
                        <a:solidFill>
                          <a:srgbClr val="0070C0"/>
                        </a:solidFill>
                        <a:latin typeface="Cambria Math"/>
                      </a:rPr>
                      <m:t>𝑗</m:t>
                    </m:r>
                  </m:oMath>
                </a14:m>
                <a:r>
                  <a:rPr lang="en-US" sz="2600" dirty="0">
                    <a:solidFill>
                      <a:srgbClr val="0066FF"/>
                    </a:solidFill>
                  </a:rPr>
                  <a:t> </a:t>
                </a:r>
                <a:endParaRPr lang="en-US" sz="2600" dirty="0">
                  <a:solidFill>
                    <a:srgbClr val="0070C0"/>
                  </a:solidFill>
                </a:endParaRPr>
              </a:p>
              <a:p>
                <a:pPr>
                  <a:lnSpc>
                    <a:spcPct val="90000"/>
                  </a:lnSpc>
                  <a:buFont typeface="Wingdings" panose="05000000000000000000" pitchFamily="2" charset="2"/>
                  <a:buNone/>
                </a:pPr>
                <a:endParaRPr lang="en-US" dirty="0"/>
              </a:p>
              <a:p>
                <a:r>
                  <a:rPr lang="en-US" dirty="0"/>
                  <a:t>Matrix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0070C0"/>
                        </a:solidFill>
                        <a:latin typeface="Cambria Math"/>
                      </a:rPr>
                      <m:t>𝑃</m:t>
                    </m:r>
                  </m:oMath>
                </a14:m>
                <a:r>
                  <a:rPr lang="en-US" dirty="0"/>
                  <a:t> has the property that the entries of all </a:t>
                </a:r>
                <a:r>
                  <a:rPr lang="en-US" dirty="0">
                    <a:solidFill>
                      <a:schemeClr val="accent6">
                        <a:lumMod val="75000"/>
                      </a:schemeClr>
                    </a:solidFill>
                  </a:rPr>
                  <a:t>rows sum to 1</a:t>
                </a:r>
              </a:p>
              <a:p>
                <a:pPr marL="27432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supHide m:val="on"/>
                          <m:ctrlPr>
                            <a:rPr lang="en-US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solidFill>
                                <a:srgbClr val="0070C0"/>
                              </a:solidFill>
                              <a:latin typeface="Cambria Math"/>
                            </a:rPr>
                            <m:t>𝑗</m:t>
                          </m:r>
                        </m:sub>
                        <m:sup/>
                        <m:e>
                          <m:r>
                            <a:rPr lang="en-US" i="1">
                              <a:solidFill>
                                <a:srgbClr val="0070C0"/>
                              </a:solidFill>
                              <a:latin typeface="Cambria Math"/>
                            </a:rPr>
                            <m:t>𝑃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US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solidFill>
                                    <a:srgbClr val="0070C0"/>
                                  </a:solidFill>
                                  <a:latin typeface="Cambria Math"/>
                                </a:rPr>
                                <m:t>𝑖</m:t>
                              </m:r>
                              <m:r>
                                <a:rPr lang="en-US" i="1">
                                  <a:solidFill>
                                    <a:srgbClr val="0070C0"/>
                                  </a:solidFill>
                                  <a:latin typeface="Cambria Math"/>
                                </a:rPr>
                                <m:t>,</m:t>
                              </m:r>
                              <m:r>
                                <a:rPr lang="en-US" i="1">
                                  <a:solidFill>
                                    <a:srgbClr val="0070C0"/>
                                  </a:solidFill>
                                  <a:latin typeface="Cambria Math"/>
                                </a:rPr>
                                <m:t>𝑗</m:t>
                              </m:r>
                            </m:e>
                          </m:d>
                          <m:r>
                            <a:rPr lang="en-US" i="1">
                              <a:solidFill>
                                <a:srgbClr val="0070C0"/>
                              </a:solidFill>
                              <a:latin typeface="Cambria Math"/>
                            </a:rPr>
                            <m:t>=1</m:t>
                          </m:r>
                        </m:e>
                      </m:nary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     A matrix with this property is called </a:t>
                </a:r>
                <a:r>
                  <a:rPr lang="en-US" dirty="0">
                    <a:solidFill>
                      <a:schemeClr val="accent6">
                        <a:lumMod val="75000"/>
                      </a:schemeClr>
                    </a:solidFill>
                  </a:rPr>
                  <a:t>stochastic</a:t>
                </a:r>
              </a:p>
              <a:p>
                <a:pPr marL="0" indent="0">
                  <a:buNone/>
                </a:pPr>
                <a:endParaRPr lang="en-US" sz="1300" dirty="0">
                  <a:solidFill>
                    <a:schemeClr val="accent6">
                      <a:lumMod val="75000"/>
                    </a:schemeClr>
                  </a:solidFill>
                </a:endParaRPr>
              </a:p>
              <a:p>
                <a:pPr>
                  <a:lnSpc>
                    <a:spcPct val="90000"/>
                  </a:lnSpc>
                </a:pPr>
                <a:endParaRPr lang="en-US" sz="1300" dirty="0"/>
              </a:p>
              <a:p>
                <a:pPr>
                  <a:lnSpc>
                    <a:spcPct val="90000"/>
                  </a:lnSpc>
                </a:pPr>
                <a:endParaRPr lang="en-US" sz="2700" dirty="0"/>
              </a:p>
            </p:txBody>
          </p:sp>
        </mc:Choice>
        <mc:Fallback xmlns="">
          <p:sp>
            <p:nvSpPr>
              <p:cNvPr id="493571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457200" y="1282262"/>
                <a:ext cx="11506200" cy="5270938"/>
              </a:xfrm>
              <a:blipFill>
                <a:blip r:embed="rId3"/>
                <a:stretch>
                  <a:fillRect l="-689" t="-19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725041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5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r>
              <a:rPr lang="en-US" dirty="0"/>
              <a:t>Markov chains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93571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228600" y="1295400"/>
                <a:ext cx="11734800" cy="5270938"/>
              </a:xfrm>
            </p:spPr>
            <p:txBody>
              <a:bodyPr>
                <a:normAutofit/>
              </a:bodyPr>
              <a:lstStyle/>
              <a:p>
                <a:r>
                  <a:rPr lang="en-US" dirty="0"/>
                  <a:t>The stochastic process proceeds in steps and moves between the states:</a:t>
                </a:r>
              </a:p>
              <a:p>
                <a:pPr lvl="1"/>
                <a:r>
                  <a:rPr lang="en-US" dirty="0">
                    <a:solidFill>
                      <a:schemeClr val="accent6">
                        <a:lumMod val="75000"/>
                      </a:schemeClr>
                    </a:solidFill>
                  </a:rPr>
                  <a:t>State probability distribution</a:t>
                </a:r>
                <a:r>
                  <a:rPr lang="en-US" dirty="0"/>
                  <a:t>: The vector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0070C0"/>
                        </a:solidFill>
                        <a:latin typeface="Cambria Math"/>
                      </a:rPr>
                      <m:t>𝑝</m:t>
                    </m:r>
                    <m:r>
                      <a:rPr lang="en-US" i="1" baseline="30000" dirty="0" err="1">
                        <a:solidFill>
                          <a:srgbClr val="0070C0"/>
                        </a:solidFill>
                        <a:latin typeface="Cambria Math"/>
                      </a:rPr>
                      <m:t>𝑡</m:t>
                    </m:r>
                    <m:r>
                      <a:rPr lang="en-US" i="1" dirty="0">
                        <a:solidFill>
                          <a:srgbClr val="0070C0"/>
                        </a:solidFill>
                        <a:latin typeface="Cambria Math"/>
                      </a:rPr>
                      <m:t> = (</m:t>
                    </m:r>
                    <m:sSubSup>
                      <m:sSubSupPr>
                        <m:ctrlPr>
                          <a:rPr lang="en-US" i="1" dirty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 dirty="0">
                            <a:solidFill>
                              <a:srgbClr val="0070C0"/>
                            </a:solidFill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en-US" b="0" i="1" dirty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i="1" dirty="0">
                            <a:solidFill>
                              <a:srgbClr val="0070C0"/>
                            </a:solidFill>
                            <a:latin typeface="Cambria Math"/>
                          </a:rPr>
                          <m:t>𝑡</m:t>
                        </m:r>
                      </m:sup>
                    </m:sSubSup>
                    <m:r>
                      <a:rPr lang="en-US" i="1" dirty="0" err="1">
                        <a:solidFill>
                          <a:srgbClr val="0070C0"/>
                        </a:solidFill>
                        <a:latin typeface="Cambria Math"/>
                      </a:rPr>
                      <m:t>,</m:t>
                    </m:r>
                    <m:sSubSup>
                      <m:sSubSupPr>
                        <m:ctrlPr>
                          <a:rPr lang="en-US" i="1" dirty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 dirty="0">
                            <a:solidFill>
                              <a:srgbClr val="0070C0"/>
                            </a:solidFill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en-US" i="1" dirty="0">
                            <a:solidFill>
                              <a:srgbClr val="0070C0"/>
                            </a:solidFill>
                            <a:latin typeface="Cambria Math"/>
                          </a:rPr>
                          <m:t>2</m:t>
                        </m:r>
                      </m:sub>
                      <m:sup>
                        <m:r>
                          <a:rPr lang="en-US" i="1" dirty="0">
                            <a:solidFill>
                              <a:srgbClr val="0070C0"/>
                            </a:solidFill>
                            <a:latin typeface="Cambria Math"/>
                          </a:rPr>
                          <m:t>𝑡</m:t>
                        </m:r>
                      </m:sup>
                    </m:sSubSup>
                    <m:r>
                      <a:rPr lang="en-US" i="1" dirty="0">
                        <a:solidFill>
                          <a:srgbClr val="0070C0"/>
                        </a:solidFill>
                        <a:latin typeface="Cambria Math"/>
                      </a:rPr>
                      <m:t>, … ,</m:t>
                    </m:r>
                    <m:sSubSup>
                      <m:sSubSupPr>
                        <m:ctrlPr>
                          <a:rPr lang="en-US" i="1" dirty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 dirty="0">
                            <a:solidFill>
                              <a:srgbClr val="0070C0"/>
                            </a:solidFill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en-US" i="1" dirty="0">
                            <a:solidFill>
                              <a:srgbClr val="0070C0"/>
                            </a:solidFill>
                            <a:latin typeface="Cambria Math"/>
                          </a:rPr>
                          <m:t>𝑛</m:t>
                        </m:r>
                      </m:sub>
                      <m:sup>
                        <m:r>
                          <a:rPr lang="en-US" i="1" dirty="0">
                            <a:solidFill>
                              <a:srgbClr val="0070C0"/>
                            </a:solidFill>
                            <a:latin typeface="Cambria Math"/>
                          </a:rPr>
                          <m:t>𝑡</m:t>
                        </m:r>
                      </m:sup>
                    </m:sSubSup>
                    <m:r>
                      <a:rPr lang="en-US" i="1" dirty="0">
                        <a:solidFill>
                          <a:srgbClr val="0070C0"/>
                        </a:solidFill>
                        <a:latin typeface="Cambria Math"/>
                      </a:rPr>
                      <m:t>)</m:t>
                    </m:r>
                    <m:r>
                      <a:rPr lang="en-US" i="1" dirty="0">
                        <a:latin typeface="Cambria Math"/>
                      </a:rPr>
                      <m:t> </m:t>
                    </m:r>
                  </m:oMath>
                </a14:m>
                <a:r>
                  <a:rPr lang="en-US" dirty="0"/>
                  <a:t>that stores the probability distribution of being at state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solidFill>
                              <a:srgbClr val="0070C0"/>
                            </a:solidFill>
                            <a:latin typeface="Cambria Math"/>
                          </a:rPr>
                          <m:t>𝑠</m:t>
                        </m:r>
                      </m:e>
                      <m:sub>
                        <m:r>
                          <a:rPr lang="en-US" i="1" dirty="0">
                            <a:solidFill>
                              <a:srgbClr val="0070C0"/>
                            </a:solidFill>
                            <a:latin typeface="Cambria Math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srgbClr val="0070C0"/>
                    </a:solidFill>
                  </a:rPr>
                  <a:t> </a:t>
                </a:r>
                <a:r>
                  <a:rPr lang="en-US" dirty="0"/>
                  <a:t>after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0070C0"/>
                        </a:solidFill>
                        <a:latin typeface="Cambria Math"/>
                      </a:rPr>
                      <m:t>𝑡</m:t>
                    </m:r>
                  </m:oMath>
                </a14:m>
                <a:r>
                  <a:rPr lang="en-US" i="1" dirty="0">
                    <a:solidFill>
                      <a:srgbClr val="0070C0"/>
                    </a:solidFill>
                    <a:latin typeface="Cambria Math"/>
                  </a:rPr>
                  <a:t> </a:t>
                </a:r>
                <a:r>
                  <a:rPr lang="en-US" dirty="0"/>
                  <a:t>steps</a:t>
                </a:r>
              </a:p>
              <a:p>
                <a:pPr marL="0" indent="0">
                  <a:lnSpc>
                    <a:spcPct val="90000"/>
                  </a:lnSpc>
                  <a:buNone/>
                </a:pPr>
                <a:endParaRPr lang="en-US" sz="1300" dirty="0"/>
              </a:p>
              <a:p>
                <a:pPr>
                  <a:lnSpc>
                    <a:spcPct val="90000"/>
                  </a:lnSpc>
                </a:pPr>
                <a:r>
                  <a:rPr lang="en-US" sz="2900" dirty="0" err="1">
                    <a:solidFill>
                      <a:schemeClr val="accent6">
                        <a:lumMod val="75000"/>
                      </a:schemeClr>
                    </a:solidFill>
                  </a:rPr>
                  <a:t>Memorylessness</a:t>
                </a:r>
                <a:r>
                  <a:rPr lang="en-US" sz="2900" dirty="0">
                    <a:solidFill>
                      <a:schemeClr val="accent6">
                        <a:lumMod val="75000"/>
                      </a:schemeClr>
                    </a:solidFill>
                  </a:rPr>
                  <a:t> property: </a:t>
                </a:r>
                <a:r>
                  <a:rPr lang="en-US" sz="2900" dirty="0"/>
                  <a:t>The </a:t>
                </a:r>
                <a:r>
                  <a:rPr lang="en-US" sz="2900" dirty="0">
                    <a:solidFill>
                      <a:srgbClr val="0070C0"/>
                    </a:solidFill>
                  </a:rPr>
                  <a:t>next state </a:t>
                </a:r>
                <a:r>
                  <a:rPr lang="en-US" sz="2900" dirty="0"/>
                  <a:t>of the chain </a:t>
                </a:r>
                <a:r>
                  <a:rPr lang="en-US" sz="2900" dirty="0">
                    <a:solidFill>
                      <a:srgbClr val="0070C0"/>
                    </a:solidFill>
                  </a:rPr>
                  <a:t>depends only on the current state</a:t>
                </a:r>
                <a:r>
                  <a:rPr lang="en-US" sz="2900" dirty="0"/>
                  <a:t> and not on the past of the process (</a:t>
                </a:r>
                <a:r>
                  <a:rPr lang="en-US" sz="2900" dirty="0">
                    <a:solidFill>
                      <a:schemeClr val="accent6">
                        <a:lumMod val="75000"/>
                      </a:schemeClr>
                    </a:solidFill>
                  </a:rPr>
                  <a:t>first order </a:t>
                </a:r>
                <a:r>
                  <a:rPr lang="en-US" sz="2900" dirty="0"/>
                  <a:t>MC)</a:t>
                </a:r>
              </a:p>
              <a:p>
                <a:pPr lvl="1">
                  <a:lnSpc>
                    <a:spcPct val="90000"/>
                  </a:lnSpc>
                </a:pPr>
                <a:r>
                  <a:rPr lang="en-US" sz="2700" dirty="0">
                    <a:solidFill>
                      <a:schemeClr val="accent6">
                        <a:lumMod val="75000"/>
                      </a:schemeClr>
                    </a:solidFill>
                  </a:rPr>
                  <a:t>Higher order </a:t>
                </a:r>
                <a:r>
                  <a:rPr lang="en-US" sz="2700" dirty="0"/>
                  <a:t>MCs are also possible</a:t>
                </a:r>
              </a:p>
              <a:p>
                <a:pPr>
                  <a:lnSpc>
                    <a:spcPct val="90000"/>
                  </a:lnSpc>
                </a:pPr>
                <a:endParaRPr lang="en-US" sz="1300" dirty="0"/>
              </a:p>
              <a:p>
                <a:r>
                  <a:rPr lang="en-US" dirty="0"/>
                  <a:t>We can compute the vector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0070C0"/>
                        </a:solidFill>
                        <a:latin typeface="Cambria Math"/>
                      </a:rPr>
                      <m:t>𝑝</m:t>
                    </m:r>
                    <m:r>
                      <a:rPr lang="en-US" i="1" baseline="30000" dirty="0" err="1">
                        <a:solidFill>
                          <a:srgbClr val="0070C0"/>
                        </a:solidFill>
                        <a:latin typeface="Cambria Math"/>
                      </a:rPr>
                      <m:t>𝑡</m:t>
                    </m:r>
                  </m:oMath>
                </a14:m>
                <a:r>
                  <a:rPr lang="en-US" dirty="0"/>
                  <a:t> at step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dirty="0"/>
                  <a:t> using a vector-matrix multiplication</a:t>
                </a:r>
              </a:p>
              <a:p>
                <a:pPr marL="27432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/>
                            </a:rPr>
                            <m:t>𝑝</m:t>
                          </m:r>
                        </m:e>
                        <m:sup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/>
                            </a:rPr>
                            <m:t>𝑡</m:t>
                          </m:r>
                        </m:sup>
                      </m:sSup>
                      <m:r>
                        <a:rPr lang="en-US" b="0" i="1" smtClean="0">
                          <a:solidFill>
                            <a:srgbClr val="0070C0"/>
                          </a:solidFill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/>
                            </a:rPr>
                            <m:t>𝑝</m:t>
                          </m:r>
                        </m:e>
                        <m:sup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/>
                            </a:rPr>
                            <m:t>𝑡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r>
                        <a:rPr lang="en-US" b="0" i="1" smtClean="0">
                          <a:solidFill>
                            <a:srgbClr val="0070C0"/>
                          </a:solidFill>
                          <a:latin typeface="Cambria Math"/>
                        </a:rPr>
                        <m:t>𝑃</m:t>
                      </m:r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  <a:p>
                <a:pPr>
                  <a:lnSpc>
                    <a:spcPct val="90000"/>
                  </a:lnSpc>
                </a:pPr>
                <a:endParaRPr lang="en-US" sz="2700" dirty="0"/>
              </a:p>
            </p:txBody>
          </p:sp>
        </mc:Choice>
        <mc:Fallback xmlns="">
          <p:sp>
            <p:nvSpPr>
              <p:cNvPr id="493571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228600" y="1295400"/>
                <a:ext cx="11734800" cy="5270938"/>
              </a:xfrm>
              <a:blipFill>
                <a:blip r:embed="rId3"/>
                <a:stretch>
                  <a:fillRect l="-727" t="-1273" b="-3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094413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Stationary distribution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017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609600" y="1600200"/>
                <a:ext cx="11201400" cy="5105400"/>
              </a:xfrm>
            </p:spPr>
            <p:txBody>
              <a:bodyPr>
                <a:normAutofit/>
              </a:bodyPr>
              <a:lstStyle/>
              <a:p>
                <a:pPr>
                  <a:lnSpc>
                    <a:spcPct val="80000"/>
                  </a:lnSpc>
                </a:pPr>
                <a:r>
                  <a:rPr lang="en-US" dirty="0"/>
                  <a:t>The </a:t>
                </a:r>
                <a:r>
                  <a:rPr lang="en-US" dirty="0">
                    <a:solidFill>
                      <a:schemeClr val="accent6">
                        <a:lumMod val="75000"/>
                      </a:schemeClr>
                    </a:solidFill>
                  </a:rPr>
                  <a:t>stationary distribution </a:t>
                </a:r>
                <a:r>
                  <a:rPr lang="en-US" dirty="0"/>
                  <a:t>of a random walk with transition matrix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0066FF"/>
                        </a:solidFill>
                        <a:latin typeface="Cambria Math"/>
                      </a:rPr>
                      <m:t>𝑃</m:t>
                    </m:r>
                  </m:oMath>
                </a14:m>
                <a:r>
                  <a:rPr lang="en-US" dirty="0"/>
                  <a:t>, is a probability distribution </a:t>
                </a:r>
                <a14:m>
                  <m:oMath xmlns:m="http://schemas.openxmlformats.org/officeDocument/2006/math">
                    <m:r>
                      <a:rPr lang="el-GR" i="1" dirty="0" smtClean="0">
                        <a:solidFill>
                          <a:srgbClr val="0066FF"/>
                        </a:solidFill>
                        <a:latin typeface="Cambria Math"/>
                      </a:rPr>
                      <m:t>𝜋</m:t>
                    </m:r>
                  </m:oMath>
                </a14:m>
                <a:r>
                  <a:rPr lang="fi-FI" dirty="0"/>
                  <a:t>, </a:t>
                </a:r>
                <a:r>
                  <a:rPr lang="en-US" dirty="0"/>
                  <a:t>such that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0066FF"/>
                        </a:solidFill>
                        <a:latin typeface="Cambria Math"/>
                      </a:rPr>
                      <m:t>𝜋</m:t>
                    </m:r>
                    <m:r>
                      <a:rPr lang="en-US" i="1" dirty="0" smtClean="0">
                        <a:solidFill>
                          <a:srgbClr val="0066FF"/>
                        </a:solidFill>
                        <a:latin typeface="Cambria Math"/>
                      </a:rPr>
                      <m:t> = </m:t>
                    </m:r>
                    <m:r>
                      <a:rPr lang="en-US" i="1" dirty="0" smtClean="0">
                        <a:solidFill>
                          <a:srgbClr val="0066FF"/>
                        </a:solidFill>
                        <a:latin typeface="Cambria Math"/>
                      </a:rPr>
                      <m:t>𝜋</m:t>
                    </m:r>
                    <m:r>
                      <a:rPr lang="en-US" i="1" dirty="0" smtClean="0">
                        <a:solidFill>
                          <a:srgbClr val="0066FF"/>
                        </a:solidFill>
                        <a:latin typeface="Cambria Math"/>
                      </a:rPr>
                      <m:t>𝑃</m:t>
                    </m:r>
                  </m:oMath>
                </a14:m>
                <a:endParaRPr lang="en-US" dirty="0">
                  <a:solidFill>
                    <a:srgbClr val="0066FF"/>
                  </a:solidFill>
                </a:endParaRPr>
              </a:p>
              <a:p>
                <a:pPr>
                  <a:lnSpc>
                    <a:spcPct val="80000"/>
                  </a:lnSpc>
                </a:pPr>
                <a:endParaRPr lang="en-US" dirty="0"/>
              </a:p>
              <a:p>
                <a:pPr>
                  <a:lnSpc>
                    <a:spcPct val="80000"/>
                  </a:lnSpc>
                </a:pPr>
                <a:r>
                  <a:rPr lang="en-US" dirty="0"/>
                  <a:t>The stationary distribution is an </a:t>
                </a:r>
                <a:r>
                  <a:rPr lang="en-US" dirty="0">
                    <a:solidFill>
                      <a:schemeClr val="accent6">
                        <a:lumMod val="75000"/>
                      </a:schemeClr>
                    </a:solidFill>
                  </a:rPr>
                  <a:t>eigenvector</a:t>
                </a:r>
                <a:r>
                  <a:rPr lang="en-US" dirty="0"/>
                  <a:t> of matrix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0066FF"/>
                        </a:solidFill>
                        <a:latin typeface="Cambria Math"/>
                      </a:rPr>
                      <m:t>𝑃</m:t>
                    </m:r>
                  </m:oMath>
                </a14:m>
                <a:endParaRPr lang="en-US" dirty="0">
                  <a:solidFill>
                    <a:srgbClr val="0066FF"/>
                  </a:solidFill>
                </a:endParaRPr>
              </a:p>
              <a:p>
                <a:pPr lvl="1">
                  <a:lnSpc>
                    <a:spcPct val="80000"/>
                  </a:lnSpc>
                </a:pPr>
                <a:r>
                  <a:rPr lang="en-US" dirty="0"/>
                  <a:t>the </a:t>
                </a:r>
                <a:r>
                  <a:rPr lang="en-US" dirty="0">
                    <a:solidFill>
                      <a:schemeClr val="accent6">
                        <a:lumMod val="75000"/>
                      </a:schemeClr>
                    </a:solidFill>
                  </a:rPr>
                  <a:t>principal left eigenvector </a:t>
                </a:r>
                <a:r>
                  <a:rPr lang="en-US" dirty="0"/>
                  <a:t>of </a:t>
                </a:r>
                <a:r>
                  <a:rPr lang="en-US" dirty="0">
                    <a:solidFill>
                      <a:srgbClr val="0066FF"/>
                    </a:solidFill>
                  </a:rPr>
                  <a:t>P</a:t>
                </a:r>
                <a:r>
                  <a:rPr lang="en-US" dirty="0"/>
                  <a:t> – stochastic matrices have maximum eigenvalue 1</a:t>
                </a:r>
              </a:p>
              <a:p>
                <a:pPr marL="0" indent="0">
                  <a:lnSpc>
                    <a:spcPct val="80000"/>
                  </a:lnSpc>
                  <a:buNone/>
                </a:pPr>
                <a:endParaRPr lang="en-US" dirty="0">
                  <a:solidFill>
                    <a:srgbClr val="0066FF"/>
                  </a:solidFill>
                  <a:latin typeface="Tahoma" pitchFamily="34" charset="0"/>
                  <a:cs typeface="Tahoma" pitchFamily="34" charset="0"/>
                </a:endParaRPr>
              </a:p>
              <a:p>
                <a:pPr>
                  <a:lnSpc>
                    <a:spcPct val="80000"/>
                  </a:lnSpc>
                </a:pPr>
                <a:r>
                  <a:rPr lang="en-US" dirty="0">
                    <a:solidFill>
                      <a:schemeClr val="accent6">
                        <a:lumMod val="75000"/>
                      </a:schemeClr>
                    </a:solidFill>
                  </a:rPr>
                  <a:t>Markov Chain Theory</a:t>
                </a:r>
                <a:r>
                  <a:rPr lang="en-US" dirty="0"/>
                  <a:t>: The random walk converges to a </a:t>
                </a:r>
                <a:r>
                  <a:rPr lang="en-US" dirty="0">
                    <a:solidFill>
                      <a:srgbClr val="FF0000"/>
                    </a:solidFill>
                  </a:rPr>
                  <a:t>unique stationary distribution </a:t>
                </a:r>
                <a:r>
                  <a:rPr lang="en-US" dirty="0">
                    <a:solidFill>
                      <a:srgbClr val="0070C0"/>
                    </a:solidFill>
                  </a:rPr>
                  <a:t>independent of the initial vector </a:t>
                </a:r>
                <a:r>
                  <a:rPr lang="en-US" dirty="0"/>
                  <a:t>under some conditions</a:t>
                </a:r>
                <a:endParaRPr lang="el-GR" dirty="0"/>
              </a:p>
              <a:p>
                <a:pPr marL="0" indent="0">
                  <a:lnSpc>
                    <a:spcPct val="80000"/>
                  </a:lnSpc>
                  <a:buNone/>
                </a:pPr>
                <a:endParaRPr lang="en-US" dirty="0">
                  <a:solidFill>
                    <a:srgbClr val="0066FF"/>
                  </a:solidFill>
                  <a:latin typeface="Tahoma" pitchFamily="34" charset="0"/>
                  <a:cs typeface="Tahoma" pitchFamily="34" charset="0"/>
                </a:endParaRPr>
              </a:p>
              <a:p>
                <a:pPr>
                  <a:lnSpc>
                    <a:spcPct val="80000"/>
                  </a:lnSpc>
                </a:pPr>
                <a:endParaRPr lang="en-US" sz="2400" dirty="0"/>
              </a:p>
            </p:txBody>
          </p:sp>
        </mc:Choice>
        <mc:Fallback xmlns="">
          <p:sp>
            <p:nvSpPr>
              <p:cNvPr id="5017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609600" y="1600200"/>
                <a:ext cx="11201400" cy="5105400"/>
              </a:xfrm>
              <a:blipFill>
                <a:blip r:embed="rId3"/>
                <a:stretch>
                  <a:fillRect l="-707" t="-2987" r="-4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003450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56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Random walks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95619" name="Rectangle 3"/>
              <p:cNvSpPr>
                <a:spLocks noGrp="1" noChangeArrowheads="1"/>
              </p:cNvSpPr>
              <p:nvPr>
                <p:ph type="body"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/>
                  <a:t>Random walks on graphs are equivalent to Markov Chains</a:t>
                </a:r>
              </a:p>
              <a:p>
                <a:pPr lvl="1"/>
                <a:r>
                  <a:rPr lang="en-US" dirty="0"/>
                  <a:t>The set of states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0070C0"/>
                        </a:solidFill>
                        <a:latin typeface="Cambria Math"/>
                      </a:rPr>
                      <m:t>𝑆</m:t>
                    </m:r>
                  </m:oMath>
                </a14:m>
                <a:r>
                  <a:rPr lang="en-US" dirty="0"/>
                  <a:t> is the set of nodes of the graph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0070C0"/>
                        </a:solidFill>
                        <a:latin typeface="Cambria Math"/>
                      </a:rPr>
                      <m:t>𝐺</m:t>
                    </m:r>
                  </m:oMath>
                </a14:m>
                <a:endParaRPr lang="en-US" dirty="0">
                  <a:solidFill>
                    <a:srgbClr val="0066FF"/>
                  </a:solidFill>
                </a:endParaRPr>
              </a:p>
              <a:p>
                <a:pPr lvl="1"/>
                <a:r>
                  <a:rPr lang="en-US" dirty="0"/>
                  <a:t>The </a:t>
                </a:r>
                <a:r>
                  <a:rPr lang="en-US" dirty="0">
                    <a:solidFill>
                      <a:schemeClr val="accent6">
                        <a:lumMod val="75000"/>
                      </a:schemeClr>
                    </a:solidFill>
                  </a:rPr>
                  <a:t>transition probability matrix </a:t>
                </a:r>
                <a:r>
                  <a:rPr lang="en-US" dirty="0"/>
                  <a:t>is the probability that we follow an edge from one node to another</a:t>
                </a:r>
              </a:p>
              <a:p>
                <a:pPr marL="27432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70C0"/>
                          </a:solidFill>
                          <a:latin typeface="Cambria Math"/>
                        </a:rPr>
                        <m:t>𝑃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70C0"/>
                              </a:solidFill>
                              <a:latin typeface="Cambria Math"/>
                            </a:rPr>
                            <m:t>𝑖</m:t>
                          </m:r>
                          <m:r>
                            <a:rPr lang="en-US" i="1">
                              <a:solidFill>
                                <a:srgbClr val="0070C0"/>
                              </a:solidFill>
                              <a:latin typeface="Cambria Math"/>
                            </a:rPr>
                            <m:t>,</m:t>
                          </m:r>
                          <m:r>
                            <a:rPr lang="en-US" i="1">
                              <a:solidFill>
                                <a:srgbClr val="0070C0"/>
                              </a:solidFill>
                              <a:latin typeface="Cambria Math"/>
                            </a:rPr>
                            <m:t>𝑗</m:t>
                          </m:r>
                        </m:e>
                      </m:d>
                      <m:r>
                        <a:rPr lang="en-US" i="1">
                          <a:solidFill>
                            <a:srgbClr val="0070C0"/>
                          </a:solidFill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70C0"/>
                              </a:solidFill>
                              <a:latin typeface="Cambria Math"/>
                            </a:rPr>
                            <m:t>1</m:t>
                          </m:r>
                        </m:num>
                        <m:den>
                          <m:func>
                            <m:funcPr>
                              <m:ctrlPr>
                                <a:rPr lang="en-US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0" smtClean="0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|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US" b="0" i="0" smtClean="0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N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70C0"/>
                                      </a:solidFill>
                                      <a:latin typeface="Cambria Math"/>
                                    </a:rPr>
                                    <m:t>𝑜𝑢𝑡</m:t>
                                  </m:r>
                                </m:sub>
                              </m:sSub>
                            </m:fName>
                            <m:e>
                              <m:d>
                                <m:dPr>
                                  <m:ctrlPr>
                                    <a:rPr lang="en-US" i="1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solidFill>
                                        <a:srgbClr val="0070C0"/>
                                      </a:solidFill>
                                      <a:latin typeface="Cambria Math"/>
                                    </a:rPr>
                                    <m:t>𝑖</m:t>
                                  </m:r>
                                </m:e>
                              </m:d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|</m:t>
                              </m:r>
                            </m:e>
                          </m:func>
                        </m:den>
                      </m:f>
                    </m:oMath>
                  </m:oMathPara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>
          <p:sp>
            <p:nvSpPr>
              <p:cNvPr id="49561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blipFill>
                <a:blip r:embed="rId3"/>
                <a:stretch>
                  <a:fillRect l="-722" t="-13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693079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</a:t>
            </a:r>
            <a:r>
              <a:rPr lang="en-US" dirty="0" err="1"/>
              <a:t>Pagerank</a:t>
            </a:r>
            <a:r>
              <a:rPr lang="en-US" dirty="0"/>
              <a:t> random walk and Markov Chain</a:t>
            </a:r>
          </a:p>
        </p:txBody>
      </p:sp>
      <p:graphicFrame>
        <p:nvGraphicFramePr>
          <p:cNvPr id="4098" name="Object 2"/>
          <p:cNvGraphicFramePr>
            <a:graphicFrameLocks noChangeAspect="1"/>
          </p:cNvGraphicFramePr>
          <p:nvPr/>
        </p:nvGraphicFramePr>
        <p:xfrm>
          <a:off x="2438401" y="4211310"/>
          <a:ext cx="3482975" cy="22228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Εξίσωση" r:id="rId3" imgW="1790640" imgH="1143000" progId="Equation.3">
                  <p:embed/>
                </p:oleObj>
              </mc:Choice>
              <mc:Fallback>
                <p:oleObj name="Εξίσωση" r:id="rId3" imgW="1790640" imgH="1143000" progId="Equation.3">
                  <p:embed/>
                  <p:pic>
                    <p:nvPicPr>
                      <p:cNvPr id="4098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38401" y="4211310"/>
                        <a:ext cx="3482975" cy="222282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9" name="Group 38"/>
          <p:cNvGrpSpPr/>
          <p:nvPr/>
        </p:nvGrpSpPr>
        <p:grpSpPr>
          <a:xfrm>
            <a:off x="6761533" y="1684322"/>
            <a:ext cx="3439729" cy="3227838"/>
            <a:chOff x="2492375" y="2467063"/>
            <a:chExt cx="3439729" cy="3227838"/>
          </a:xfrm>
        </p:grpSpPr>
        <p:grpSp>
          <p:nvGrpSpPr>
            <p:cNvPr id="40" name="Group 39"/>
            <p:cNvGrpSpPr/>
            <p:nvPr/>
          </p:nvGrpSpPr>
          <p:grpSpPr>
            <a:xfrm>
              <a:off x="2492375" y="2841650"/>
              <a:ext cx="3439729" cy="2483919"/>
              <a:chOff x="2492375" y="2841650"/>
              <a:chExt cx="3439729" cy="2483919"/>
            </a:xfrm>
          </p:grpSpPr>
          <p:sp>
            <p:nvSpPr>
              <p:cNvPr id="46" name="Line 19"/>
              <p:cNvSpPr>
                <a:spLocks noChangeShapeType="1"/>
              </p:cNvSpPr>
              <p:nvPr/>
            </p:nvSpPr>
            <p:spPr bwMode="auto">
              <a:xfrm>
                <a:off x="3460750" y="5186747"/>
                <a:ext cx="1270000" cy="137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" name="Line 20"/>
              <p:cNvSpPr>
                <a:spLocks noChangeShapeType="1"/>
              </p:cNvSpPr>
              <p:nvPr/>
            </p:nvSpPr>
            <p:spPr bwMode="auto">
              <a:xfrm flipH="1">
                <a:off x="3143250" y="3542671"/>
                <a:ext cx="1079500" cy="1117971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" name="Line 21"/>
              <p:cNvSpPr>
                <a:spLocks noChangeShapeType="1"/>
              </p:cNvSpPr>
              <p:nvPr/>
            </p:nvSpPr>
            <p:spPr bwMode="auto">
              <a:xfrm flipH="1" flipV="1">
                <a:off x="2762250" y="4068775"/>
                <a:ext cx="190500" cy="591867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" name="Line 22"/>
              <p:cNvSpPr>
                <a:spLocks noChangeShapeType="1"/>
              </p:cNvSpPr>
              <p:nvPr/>
            </p:nvSpPr>
            <p:spPr bwMode="auto">
              <a:xfrm flipV="1">
                <a:off x="3143250" y="3213856"/>
                <a:ext cx="952500" cy="26305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" name="Line 23"/>
              <p:cNvSpPr>
                <a:spLocks noChangeShapeType="1"/>
              </p:cNvSpPr>
              <p:nvPr/>
            </p:nvSpPr>
            <p:spPr bwMode="auto">
              <a:xfrm>
                <a:off x="3079750" y="3805723"/>
                <a:ext cx="2222500" cy="137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" name="Line 24"/>
              <p:cNvSpPr>
                <a:spLocks noChangeShapeType="1"/>
              </p:cNvSpPr>
              <p:nvPr/>
            </p:nvSpPr>
            <p:spPr bwMode="auto">
              <a:xfrm flipH="1" flipV="1">
                <a:off x="4730750" y="3213855"/>
                <a:ext cx="635000" cy="394577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2" name="Line 25"/>
              <p:cNvSpPr>
                <a:spLocks noChangeShapeType="1"/>
              </p:cNvSpPr>
              <p:nvPr/>
            </p:nvSpPr>
            <p:spPr bwMode="auto">
              <a:xfrm flipH="1" flipV="1">
                <a:off x="4476750" y="3542671"/>
                <a:ext cx="571500" cy="1249497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3" name="Line 26"/>
              <p:cNvSpPr>
                <a:spLocks noChangeShapeType="1"/>
              </p:cNvSpPr>
              <p:nvPr/>
            </p:nvSpPr>
            <p:spPr bwMode="auto">
              <a:xfrm flipV="1">
                <a:off x="5238750" y="4266065"/>
                <a:ext cx="381000" cy="52610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" name="Line 27"/>
              <p:cNvSpPr>
                <a:spLocks noChangeShapeType="1"/>
              </p:cNvSpPr>
              <p:nvPr/>
            </p:nvSpPr>
            <p:spPr bwMode="auto">
              <a:xfrm flipH="1" flipV="1">
                <a:off x="3143250" y="4003012"/>
                <a:ext cx="1651000" cy="105220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" name="Oval 54"/>
              <p:cNvSpPr/>
              <p:nvPr/>
            </p:nvSpPr>
            <p:spPr>
              <a:xfrm>
                <a:off x="2809875" y="4765892"/>
                <a:ext cx="539750" cy="533400"/>
              </a:xfrm>
              <a:prstGeom prst="ellipse">
                <a:avLst/>
              </a:prstGeom>
              <a:solidFill>
                <a:srgbClr val="FF3399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FF3399"/>
                  </a:solidFill>
                </a:endParaRPr>
              </a:p>
            </p:txBody>
          </p:sp>
          <p:sp>
            <p:nvSpPr>
              <p:cNvPr id="56" name="Oval 55"/>
              <p:cNvSpPr/>
              <p:nvPr/>
            </p:nvSpPr>
            <p:spPr>
              <a:xfrm>
                <a:off x="2492375" y="3375050"/>
                <a:ext cx="539750" cy="533400"/>
              </a:xfrm>
              <a:prstGeom prst="ellipse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FF3399"/>
                  </a:solidFill>
                </a:endParaRPr>
              </a:p>
            </p:txBody>
          </p:sp>
          <p:sp>
            <p:nvSpPr>
              <p:cNvPr id="57" name="Oval 56"/>
              <p:cNvSpPr/>
              <p:nvPr/>
            </p:nvSpPr>
            <p:spPr>
              <a:xfrm>
                <a:off x="4144798" y="2841650"/>
                <a:ext cx="539750" cy="533400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FF3399"/>
                  </a:solidFill>
                </a:endParaRPr>
              </a:p>
            </p:txBody>
          </p:sp>
          <p:sp>
            <p:nvSpPr>
              <p:cNvPr id="58" name="Oval 57"/>
              <p:cNvSpPr/>
              <p:nvPr/>
            </p:nvSpPr>
            <p:spPr>
              <a:xfrm>
                <a:off x="5392354" y="3641750"/>
                <a:ext cx="539750" cy="533400"/>
              </a:xfrm>
              <a:prstGeom prst="ellipse">
                <a:avLst/>
              </a:prstGeom>
              <a:solidFill>
                <a:srgbClr val="0070C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FF3399"/>
                  </a:solidFill>
                </a:endParaRPr>
              </a:p>
            </p:txBody>
          </p:sp>
          <p:sp>
            <p:nvSpPr>
              <p:cNvPr id="59" name="Oval 58"/>
              <p:cNvSpPr/>
              <p:nvPr/>
            </p:nvSpPr>
            <p:spPr>
              <a:xfrm>
                <a:off x="4852604" y="4792169"/>
                <a:ext cx="539750" cy="533400"/>
              </a:xfrm>
              <a:prstGeom prst="ellipse">
                <a:avLst/>
              </a:prstGeom>
              <a:solidFill>
                <a:srgbClr val="00B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FF3399"/>
                  </a:solidFill>
                </a:endParaRPr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1" name="TextBox 40"/>
                <p:cNvSpPr txBox="1"/>
                <p:nvPr/>
              </p:nvSpPr>
              <p:spPr>
                <a:xfrm>
                  <a:off x="4150214" y="2467063"/>
                  <a:ext cx="478913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𝑣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41" name="TextBox 4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150214" y="2467063"/>
                  <a:ext cx="478913" cy="369332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2" name="TextBox 41"/>
                <p:cNvSpPr txBox="1"/>
                <p:nvPr/>
              </p:nvSpPr>
              <p:spPr>
                <a:xfrm>
                  <a:off x="5418478" y="3190384"/>
                  <a:ext cx="478913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𝑣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42" name="TextBox 4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418478" y="3190384"/>
                  <a:ext cx="478913" cy="369332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3" name="TextBox 42"/>
                <p:cNvSpPr txBox="1"/>
                <p:nvPr/>
              </p:nvSpPr>
              <p:spPr>
                <a:xfrm>
                  <a:off x="4885778" y="5325569"/>
                  <a:ext cx="478913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𝑣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4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43" name="TextBox 4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885778" y="5325569"/>
                  <a:ext cx="478913" cy="369332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4" name="TextBox 43"/>
                <p:cNvSpPr txBox="1"/>
                <p:nvPr/>
              </p:nvSpPr>
              <p:spPr>
                <a:xfrm>
                  <a:off x="2809875" y="5325569"/>
                  <a:ext cx="478913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𝑣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5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44" name="TextBox 4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09875" y="5325569"/>
                  <a:ext cx="478913" cy="369332"/>
                </a:xfrm>
                <a:prstGeom prst="rect">
                  <a:avLst/>
                </a:prstGeom>
                <a:blipFill rotWithShape="0">
                  <a:blip r:embed="rId9"/>
                  <a:stretch>
                    <a:fillRect b="-163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5" name="TextBox 44"/>
                <p:cNvSpPr txBox="1"/>
                <p:nvPr/>
              </p:nvSpPr>
              <p:spPr>
                <a:xfrm>
                  <a:off x="2500067" y="2923684"/>
                  <a:ext cx="478913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𝑣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45" name="TextBox 4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00067" y="2923684"/>
                  <a:ext cx="478913" cy="369332"/>
                </a:xfrm>
                <a:prstGeom prst="rect">
                  <a:avLst/>
                </a:prstGeom>
                <a:blipFill rotWithShape="0"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60" name="Rectangle 44"/>
          <p:cNvSpPr>
            <a:spLocks noChangeArrowheads="1"/>
          </p:cNvSpPr>
          <p:nvPr/>
        </p:nvSpPr>
        <p:spPr bwMode="auto">
          <a:xfrm>
            <a:off x="3564596" y="3556285"/>
            <a:ext cx="2039937" cy="290512"/>
          </a:xfrm>
          <a:prstGeom prst="rect">
            <a:avLst/>
          </a:prstGeom>
          <a:solidFill>
            <a:srgbClr val="FF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61" name="Rectangle 41"/>
          <p:cNvSpPr>
            <a:spLocks noChangeArrowheads="1"/>
          </p:cNvSpPr>
          <p:nvPr/>
        </p:nvSpPr>
        <p:spPr bwMode="auto">
          <a:xfrm>
            <a:off x="3572532" y="2676811"/>
            <a:ext cx="2058988" cy="325437"/>
          </a:xfrm>
          <a:prstGeom prst="rect">
            <a:avLst/>
          </a:prstGeom>
          <a:solidFill>
            <a:srgbClr val="0066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62" name="Rectangle 40"/>
          <p:cNvSpPr>
            <a:spLocks noChangeArrowheads="1"/>
          </p:cNvSpPr>
          <p:nvPr/>
        </p:nvSpPr>
        <p:spPr bwMode="auto">
          <a:xfrm>
            <a:off x="3574120" y="2246598"/>
            <a:ext cx="2030412" cy="333375"/>
          </a:xfrm>
          <a:prstGeom prst="rect">
            <a:avLst/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63" name="Rectangle 39"/>
          <p:cNvSpPr>
            <a:spLocks noChangeArrowheads="1"/>
          </p:cNvSpPr>
          <p:nvPr/>
        </p:nvSpPr>
        <p:spPr bwMode="auto">
          <a:xfrm>
            <a:off x="3582058" y="1832261"/>
            <a:ext cx="2022475" cy="307975"/>
          </a:xfrm>
          <a:prstGeom prst="rect">
            <a:avLst/>
          </a:prstGeom>
          <a:solidFill>
            <a:srgbClr val="F0C61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65" name="Rectangle 43"/>
          <p:cNvSpPr>
            <a:spLocks noChangeArrowheads="1"/>
          </p:cNvSpPr>
          <p:nvPr/>
        </p:nvSpPr>
        <p:spPr bwMode="auto">
          <a:xfrm>
            <a:off x="3582057" y="3126073"/>
            <a:ext cx="2032000" cy="288925"/>
          </a:xfrm>
          <a:prstGeom prst="rect">
            <a:avLst/>
          </a:prstGeom>
          <a:solidFill>
            <a:srgbClr val="008000">
              <a:alpha val="65881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/>
        </p:nvGraphicFramePr>
        <p:xfrm>
          <a:off x="2999657" y="1760651"/>
          <a:ext cx="2741613" cy="2222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Εξίσωση" r:id="rId11" imgW="1409400" imgH="1143000" progId="Equation.3">
                  <p:embed/>
                </p:oleObj>
              </mc:Choice>
              <mc:Fallback>
                <p:oleObj name="Εξίσωση" r:id="rId11" imgW="1409400" imgH="1143000" progId="Equation.3">
                  <p:embed/>
                  <p:pic>
                    <p:nvPicPr>
                      <p:cNvPr id="3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99657" y="1760651"/>
                        <a:ext cx="2741613" cy="2222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1608197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</a:t>
            </a:r>
            <a:r>
              <a:rPr lang="en-US" dirty="0" err="1"/>
              <a:t>Pagerank</a:t>
            </a:r>
            <a:r>
              <a:rPr lang="en-US" dirty="0"/>
              <a:t> random walk and Markov Chain</a:t>
            </a: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/>
        </p:nvGraphicFramePr>
        <p:xfrm>
          <a:off x="2135560" y="1340769"/>
          <a:ext cx="3625850" cy="231366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Εξίσωση" r:id="rId3" imgW="1790640" imgH="1143000" progId="Equation.3">
                  <p:embed/>
                </p:oleObj>
              </mc:Choice>
              <mc:Fallback>
                <p:oleObj name="Εξίσωση" r:id="rId3" imgW="1790640" imgH="1143000" progId="Equation.3">
                  <p:embed/>
                  <p:pic>
                    <p:nvPicPr>
                      <p:cNvPr id="2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5560" y="1340769"/>
                        <a:ext cx="3625850" cy="231366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9" name="Group 38"/>
          <p:cNvGrpSpPr/>
          <p:nvPr/>
        </p:nvGrpSpPr>
        <p:grpSpPr>
          <a:xfrm>
            <a:off x="6761533" y="1684322"/>
            <a:ext cx="3439729" cy="3227838"/>
            <a:chOff x="2492375" y="2467063"/>
            <a:chExt cx="3439729" cy="3227838"/>
          </a:xfrm>
        </p:grpSpPr>
        <p:grpSp>
          <p:nvGrpSpPr>
            <p:cNvPr id="40" name="Group 39"/>
            <p:cNvGrpSpPr/>
            <p:nvPr/>
          </p:nvGrpSpPr>
          <p:grpSpPr>
            <a:xfrm>
              <a:off x="2492375" y="2841650"/>
              <a:ext cx="3439729" cy="2483919"/>
              <a:chOff x="2492375" y="2841650"/>
              <a:chExt cx="3439729" cy="2483919"/>
            </a:xfrm>
          </p:grpSpPr>
          <p:sp>
            <p:nvSpPr>
              <p:cNvPr id="46" name="Line 19"/>
              <p:cNvSpPr>
                <a:spLocks noChangeShapeType="1"/>
              </p:cNvSpPr>
              <p:nvPr/>
            </p:nvSpPr>
            <p:spPr bwMode="auto">
              <a:xfrm>
                <a:off x="3460750" y="5186747"/>
                <a:ext cx="1270000" cy="137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" name="Line 20"/>
              <p:cNvSpPr>
                <a:spLocks noChangeShapeType="1"/>
              </p:cNvSpPr>
              <p:nvPr/>
            </p:nvSpPr>
            <p:spPr bwMode="auto">
              <a:xfrm flipH="1">
                <a:off x="3143250" y="3542671"/>
                <a:ext cx="1079500" cy="1117971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" name="Line 21"/>
              <p:cNvSpPr>
                <a:spLocks noChangeShapeType="1"/>
              </p:cNvSpPr>
              <p:nvPr/>
            </p:nvSpPr>
            <p:spPr bwMode="auto">
              <a:xfrm flipH="1" flipV="1">
                <a:off x="2762250" y="4068775"/>
                <a:ext cx="190500" cy="591867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" name="Line 22"/>
              <p:cNvSpPr>
                <a:spLocks noChangeShapeType="1"/>
              </p:cNvSpPr>
              <p:nvPr/>
            </p:nvSpPr>
            <p:spPr bwMode="auto">
              <a:xfrm flipV="1">
                <a:off x="3143250" y="3213856"/>
                <a:ext cx="952500" cy="26305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" name="Line 23"/>
              <p:cNvSpPr>
                <a:spLocks noChangeShapeType="1"/>
              </p:cNvSpPr>
              <p:nvPr/>
            </p:nvSpPr>
            <p:spPr bwMode="auto">
              <a:xfrm>
                <a:off x="3079750" y="3805723"/>
                <a:ext cx="2222500" cy="137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" name="Line 24"/>
              <p:cNvSpPr>
                <a:spLocks noChangeShapeType="1"/>
              </p:cNvSpPr>
              <p:nvPr/>
            </p:nvSpPr>
            <p:spPr bwMode="auto">
              <a:xfrm flipH="1" flipV="1">
                <a:off x="4730750" y="3213855"/>
                <a:ext cx="635000" cy="394577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2" name="Line 25"/>
              <p:cNvSpPr>
                <a:spLocks noChangeShapeType="1"/>
              </p:cNvSpPr>
              <p:nvPr/>
            </p:nvSpPr>
            <p:spPr bwMode="auto">
              <a:xfrm flipH="1" flipV="1">
                <a:off x="4476750" y="3542671"/>
                <a:ext cx="571500" cy="1249497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3" name="Line 26"/>
              <p:cNvSpPr>
                <a:spLocks noChangeShapeType="1"/>
              </p:cNvSpPr>
              <p:nvPr/>
            </p:nvSpPr>
            <p:spPr bwMode="auto">
              <a:xfrm flipV="1">
                <a:off x="5238750" y="4266065"/>
                <a:ext cx="381000" cy="52610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" name="Line 27"/>
              <p:cNvSpPr>
                <a:spLocks noChangeShapeType="1"/>
              </p:cNvSpPr>
              <p:nvPr/>
            </p:nvSpPr>
            <p:spPr bwMode="auto">
              <a:xfrm flipH="1" flipV="1">
                <a:off x="3143250" y="4003012"/>
                <a:ext cx="1651000" cy="105220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" name="Oval 54"/>
              <p:cNvSpPr/>
              <p:nvPr/>
            </p:nvSpPr>
            <p:spPr>
              <a:xfrm>
                <a:off x="2809875" y="4765892"/>
                <a:ext cx="539750" cy="533400"/>
              </a:xfrm>
              <a:prstGeom prst="ellipse">
                <a:avLst/>
              </a:prstGeom>
              <a:solidFill>
                <a:srgbClr val="FF3399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FF3399"/>
                  </a:solidFill>
                </a:endParaRPr>
              </a:p>
            </p:txBody>
          </p:sp>
          <p:sp>
            <p:nvSpPr>
              <p:cNvPr id="56" name="Oval 55"/>
              <p:cNvSpPr/>
              <p:nvPr/>
            </p:nvSpPr>
            <p:spPr>
              <a:xfrm>
                <a:off x="2492375" y="3375050"/>
                <a:ext cx="539750" cy="533400"/>
              </a:xfrm>
              <a:prstGeom prst="ellipse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FF3399"/>
                  </a:solidFill>
                </a:endParaRPr>
              </a:p>
            </p:txBody>
          </p:sp>
          <p:sp>
            <p:nvSpPr>
              <p:cNvPr id="57" name="Oval 56"/>
              <p:cNvSpPr/>
              <p:nvPr/>
            </p:nvSpPr>
            <p:spPr>
              <a:xfrm>
                <a:off x="4144798" y="2841650"/>
                <a:ext cx="539750" cy="533400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FF3399"/>
                  </a:solidFill>
                </a:endParaRPr>
              </a:p>
            </p:txBody>
          </p:sp>
          <p:sp>
            <p:nvSpPr>
              <p:cNvPr id="58" name="Oval 57"/>
              <p:cNvSpPr/>
              <p:nvPr/>
            </p:nvSpPr>
            <p:spPr>
              <a:xfrm>
                <a:off x="5392354" y="3641750"/>
                <a:ext cx="539750" cy="533400"/>
              </a:xfrm>
              <a:prstGeom prst="ellipse">
                <a:avLst/>
              </a:prstGeom>
              <a:solidFill>
                <a:srgbClr val="0070C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FF3399"/>
                  </a:solidFill>
                </a:endParaRPr>
              </a:p>
            </p:txBody>
          </p:sp>
          <p:sp>
            <p:nvSpPr>
              <p:cNvPr id="59" name="Oval 58"/>
              <p:cNvSpPr/>
              <p:nvPr/>
            </p:nvSpPr>
            <p:spPr>
              <a:xfrm>
                <a:off x="4852604" y="4792169"/>
                <a:ext cx="539750" cy="533400"/>
              </a:xfrm>
              <a:prstGeom prst="ellipse">
                <a:avLst/>
              </a:prstGeom>
              <a:solidFill>
                <a:srgbClr val="00B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FF3399"/>
                  </a:solidFill>
                </a:endParaRPr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1" name="TextBox 40"/>
                <p:cNvSpPr txBox="1"/>
                <p:nvPr/>
              </p:nvSpPr>
              <p:spPr>
                <a:xfrm>
                  <a:off x="4150214" y="2467063"/>
                  <a:ext cx="478913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𝑣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41" name="TextBox 4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150214" y="2467063"/>
                  <a:ext cx="478913" cy="369332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2" name="TextBox 41"/>
                <p:cNvSpPr txBox="1"/>
                <p:nvPr/>
              </p:nvSpPr>
              <p:spPr>
                <a:xfrm>
                  <a:off x="5418478" y="3190384"/>
                  <a:ext cx="478913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𝑣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42" name="TextBox 4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418478" y="3190384"/>
                  <a:ext cx="478913" cy="369332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3" name="TextBox 42"/>
                <p:cNvSpPr txBox="1"/>
                <p:nvPr/>
              </p:nvSpPr>
              <p:spPr>
                <a:xfrm>
                  <a:off x="4885778" y="5325569"/>
                  <a:ext cx="478913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𝑣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4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43" name="TextBox 4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885778" y="5325569"/>
                  <a:ext cx="478913" cy="369332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4" name="TextBox 43"/>
                <p:cNvSpPr txBox="1"/>
                <p:nvPr/>
              </p:nvSpPr>
              <p:spPr>
                <a:xfrm>
                  <a:off x="2809875" y="5325569"/>
                  <a:ext cx="478913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𝑣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5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44" name="TextBox 4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09875" y="5325569"/>
                  <a:ext cx="478913" cy="369332"/>
                </a:xfrm>
                <a:prstGeom prst="rect">
                  <a:avLst/>
                </a:prstGeom>
                <a:blipFill rotWithShape="0">
                  <a:blip r:embed="rId9"/>
                  <a:stretch>
                    <a:fillRect b="-163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5" name="TextBox 44"/>
                <p:cNvSpPr txBox="1"/>
                <p:nvPr/>
              </p:nvSpPr>
              <p:spPr>
                <a:xfrm>
                  <a:off x="2500067" y="2923684"/>
                  <a:ext cx="478913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𝑣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45" name="TextBox 4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00067" y="2923684"/>
                  <a:ext cx="478913" cy="369332"/>
                </a:xfrm>
                <a:prstGeom prst="rect">
                  <a:avLst/>
                </a:prstGeom>
                <a:blipFill rotWithShape="0"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 Box 35"/>
              <p:cNvSpPr txBox="1">
                <a:spLocks noChangeArrowheads="1"/>
              </p:cNvSpPr>
              <p:nvPr/>
            </p:nvSpPr>
            <p:spPr bwMode="auto">
              <a:xfrm>
                <a:off x="2277175" y="3861048"/>
                <a:ext cx="2521459" cy="67056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000" i="1" dirty="0">
                              <a:solidFill>
                                <a:srgbClr val="F0C61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000" i="1" dirty="0">
                              <a:solidFill>
                                <a:srgbClr val="F0C612"/>
                              </a:solidFill>
                              <a:latin typeface="Cambria Math"/>
                            </a:rPr>
                            <m:t>𝑝</m:t>
                          </m:r>
                        </m:e>
                        <m:sub>
                          <m:r>
                            <a:rPr lang="en-US" sz="2000" i="1" dirty="0">
                              <a:solidFill>
                                <a:srgbClr val="F0C612"/>
                              </a:solidFill>
                              <a:latin typeface="Cambria Math"/>
                            </a:rPr>
                            <m:t>1</m:t>
                          </m:r>
                        </m:sub>
                        <m:sup>
                          <m:r>
                            <a:rPr lang="en-US" sz="2000" i="1" dirty="0">
                              <a:solidFill>
                                <a:srgbClr val="F0C612"/>
                              </a:solidFill>
                              <a:latin typeface="Cambria Math"/>
                            </a:rPr>
                            <m:t>𝑡</m:t>
                          </m:r>
                        </m:sup>
                      </m:sSubSup>
                      <m:r>
                        <a:rPr lang="en-US" sz="2000" i="1" dirty="0">
                          <a:latin typeface="Cambria Math"/>
                        </a:rPr>
                        <m:t> =</m:t>
                      </m:r>
                      <m:f>
                        <m:fPr>
                          <m:ctrlPr>
                            <a:rPr lang="en-US" sz="2000" i="1" dirty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 dirty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2000" i="1" dirty="0">
                              <a:latin typeface="Cambria Math"/>
                            </a:rPr>
                            <m:t>3</m:t>
                          </m:r>
                        </m:den>
                      </m:f>
                      <m:sSubSup>
                        <m:sSubSupPr>
                          <m:ctrlPr>
                            <a:rPr lang="en-US" sz="2000" i="1" dirty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000" i="1" dirty="0">
                              <a:solidFill>
                                <a:srgbClr val="00B050"/>
                              </a:solidFill>
                              <a:latin typeface="Cambria Math"/>
                            </a:rPr>
                            <m:t>𝑝</m:t>
                          </m:r>
                        </m:e>
                        <m:sub>
                          <m:r>
                            <a:rPr lang="en-US" sz="2000" i="1" dirty="0">
                              <a:solidFill>
                                <a:srgbClr val="00B050"/>
                              </a:solidFill>
                              <a:latin typeface="Cambria Math"/>
                            </a:rPr>
                            <m:t>4</m:t>
                          </m:r>
                        </m:sub>
                        <m:sup>
                          <m:r>
                            <a:rPr lang="en-US" sz="2000" i="1" dirty="0">
                              <a:solidFill>
                                <a:srgbClr val="00B050"/>
                              </a:solidFill>
                              <a:latin typeface="Cambria Math"/>
                            </a:rPr>
                            <m:t>𝑡</m:t>
                          </m:r>
                          <m:r>
                            <a:rPr lang="en-US" sz="2000" i="1" dirty="0">
                              <a:solidFill>
                                <a:srgbClr val="00B050"/>
                              </a:solidFill>
                              <a:latin typeface="Cambria Math"/>
                            </a:rPr>
                            <m:t>−1</m:t>
                          </m:r>
                        </m:sup>
                      </m:sSubSup>
                      <m:r>
                        <a:rPr lang="en-US" sz="2000" i="1" dirty="0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sz="2000" i="1" dirty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 dirty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2000" i="1" dirty="0">
                              <a:latin typeface="Cambria Math"/>
                            </a:rPr>
                            <m:t>2</m:t>
                          </m:r>
                        </m:den>
                      </m:f>
                      <m:sSubSup>
                        <m:sSubSupPr>
                          <m:ctrlPr>
                            <a:rPr lang="en-US" sz="2000" i="1" dirty="0">
                              <a:solidFill>
                                <a:srgbClr val="FF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000" i="1" dirty="0" err="1">
                              <a:solidFill>
                                <a:srgbClr val="FF00FF"/>
                              </a:solidFill>
                              <a:latin typeface="Cambria Math"/>
                            </a:rPr>
                            <m:t>𝑝</m:t>
                          </m:r>
                        </m:e>
                        <m:sub>
                          <m:r>
                            <a:rPr lang="en-US" sz="2000" i="1" dirty="0">
                              <a:solidFill>
                                <a:srgbClr val="FF00FF"/>
                              </a:solidFill>
                              <a:latin typeface="Cambria Math"/>
                            </a:rPr>
                            <m:t>5</m:t>
                          </m:r>
                        </m:sub>
                        <m:sup>
                          <m:r>
                            <a:rPr lang="en-US" sz="2000" i="1" dirty="0">
                              <a:solidFill>
                                <a:srgbClr val="FF00FF"/>
                              </a:solidFill>
                              <a:latin typeface="Cambria Math"/>
                            </a:rPr>
                            <m:t>𝑡</m:t>
                          </m:r>
                          <m:r>
                            <a:rPr lang="en-US" sz="2000" i="1" dirty="0">
                              <a:solidFill>
                                <a:srgbClr val="FF00FF"/>
                              </a:solidFill>
                              <a:latin typeface="Cambria Math"/>
                            </a:rPr>
                            <m:t>−1</m:t>
                          </m:r>
                        </m:sup>
                      </m:sSubSup>
                    </m:oMath>
                  </m:oMathPara>
                </a14:m>
                <a:endParaRPr lang="en-US" sz="2000" baseline="-25000" dirty="0">
                  <a:solidFill>
                    <a:srgbClr val="FF00FF"/>
                  </a:solidFill>
                  <a:latin typeface="Calibri" pitchFamily="34" charset="0"/>
                </a:endParaRPr>
              </a:p>
            </p:txBody>
          </p:sp>
        </mc:Choice>
        <mc:Fallback xmlns="">
          <p:sp>
            <p:nvSpPr>
              <p:cNvPr id="35" name="Text 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277175" y="3861048"/>
                <a:ext cx="2521459" cy="670568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 Box 36"/>
              <p:cNvSpPr txBox="1">
                <a:spLocks noChangeArrowheads="1"/>
              </p:cNvSpPr>
              <p:nvPr/>
            </p:nvSpPr>
            <p:spPr bwMode="auto">
              <a:xfrm>
                <a:off x="2277174" y="4500482"/>
                <a:ext cx="3361626" cy="67056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000" i="1" dirty="0">
                              <a:solidFill>
                                <a:srgbClr val="FF33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000" i="1" dirty="0">
                              <a:solidFill>
                                <a:srgbClr val="FF3300"/>
                              </a:solidFill>
                              <a:latin typeface="Cambria Math"/>
                            </a:rPr>
                            <m:t>𝑝</m:t>
                          </m:r>
                        </m:e>
                        <m:sub>
                          <m:r>
                            <a:rPr lang="en-US" sz="2000" i="1" dirty="0">
                              <a:solidFill>
                                <a:srgbClr val="FF3300"/>
                              </a:solidFill>
                              <a:latin typeface="Cambria Math"/>
                            </a:rPr>
                            <m:t>2</m:t>
                          </m:r>
                        </m:sub>
                        <m:sup>
                          <m:r>
                            <a:rPr lang="en-US" sz="2000" i="1" dirty="0">
                              <a:solidFill>
                                <a:srgbClr val="FF3300"/>
                              </a:solidFill>
                              <a:latin typeface="Cambria Math"/>
                            </a:rPr>
                            <m:t>𝑡</m:t>
                          </m:r>
                        </m:sup>
                      </m:sSubSup>
                      <m:r>
                        <a:rPr lang="en-US" sz="2000" i="1" dirty="0">
                          <a:latin typeface="Cambria Math"/>
                        </a:rPr>
                        <m:t> =</m:t>
                      </m:r>
                      <m:f>
                        <m:fPr>
                          <m:ctrlPr>
                            <a:rPr lang="en-US" sz="2000" i="1" dirty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 dirty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2000" i="1" dirty="0">
                              <a:latin typeface="Cambria Math"/>
                            </a:rPr>
                            <m:t>2</m:t>
                          </m:r>
                        </m:den>
                      </m:f>
                      <m:sSubSup>
                        <m:sSubSupPr>
                          <m:ctrlPr>
                            <a:rPr lang="en-US" sz="2000" i="1" dirty="0">
                              <a:solidFill>
                                <a:srgbClr val="F0C61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000" i="1" dirty="0" err="1">
                              <a:solidFill>
                                <a:srgbClr val="F0C612"/>
                              </a:solidFill>
                              <a:latin typeface="Cambria Math"/>
                            </a:rPr>
                            <m:t>𝑝</m:t>
                          </m:r>
                        </m:e>
                        <m:sub>
                          <m:r>
                            <a:rPr lang="en-US" sz="2000" i="1" dirty="0">
                              <a:solidFill>
                                <a:srgbClr val="F0C612"/>
                              </a:solidFill>
                              <a:latin typeface="Cambria Math"/>
                            </a:rPr>
                            <m:t>1</m:t>
                          </m:r>
                        </m:sub>
                        <m:sup>
                          <m:r>
                            <a:rPr lang="en-US" sz="2000" i="1" dirty="0">
                              <a:solidFill>
                                <a:srgbClr val="F0C612"/>
                              </a:solidFill>
                              <a:latin typeface="Cambria Math"/>
                            </a:rPr>
                            <m:t>𝑡</m:t>
                          </m:r>
                          <m:r>
                            <a:rPr lang="en-US" sz="2000" i="1" dirty="0">
                              <a:solidFill>
                                <a:srgbClr val="F0C612"/>
                              </a:solidFill>
                              <a:latin typeface="Cambria Math"/>
                            </a:rPr>
                            <m:t>−1</m:t>
                          </m:r>
                        </m:sup>
                      </m:sSubSup>
                      <m:r>
                        <a:rPr lang="en-US" sz="2000" i="1" baseline="-25000" dirty="0">
                          <a:latin typeface="Cambria Math"/>
                        </a:rPr>
                        <m:t> </m:t>
                      </m:r>
                      <m:r>
                        <a:rPr lang="en-US" sz="2000" i="1" dirty="0">
                          <a:latin typeface="Cambria Math"/>
                        </a:rPr>
                        <m:t>+</m:t>
                      </m:r>
                      <m:sSubSup>
                        <m:sSubSupPr>
                          <m:ctrlPr>
                            <a:rPr lang="en-US" sz="2000" i="1" dirty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000" i="1" dirty="0">
                              <a:solidFill>
                                <a:srgbClr val="0070C0"/>
                              </a:solidFill>
                              <a:latin typeface="Cambria Math"/>
                            </a:rPr>
                            <m:t>𝑝</m:t>
                          </m:r>
                        </m:e>
                        <m:sub>
                          <m:r>
                            <a:rPr lang="en-US" sz="2000" i="1" dirty="0">
                              <a:solidFill>
                                <a:srgbClr val="0070C0"/>
                              </a:solidFill>
                              <a:latin typeface="Cambria Math"/>
                            </a:rPr>
                            <m:t>3</m:t>
                          </m:r>
                        </m:sub>
                        <m:sup>
                          <m:r>
                            <a:rPr lang="en-US" sz="2000" i="1" dirty="0">
                              <a:solidFill>
                                <a:srgbClr val="0070C0"/>
                              </a:solidFill>
                              <a:latin typeface="Cambria Math"/>
                            </a:rPr>
                            <m:t>𝑡</m:t>
                          </m:r>
                          <m:r>
                            <a:rPr lang="en-US" sz="2000" i="1" dirty="0">
                              <a:solidFill>
                                <a:srgbClr val="0070C0"/>
                              </a:solidFill>
                              <a:latin typeface="Cambria Math"/>
                            </a:rPr>
                            <m:t>−1</m:t>
                          </m:r>
                        </m:sup>
                      </m:sSubSup>
                      <m:r>
                        <a:rPr lang="en-US" sz="2000" i="1" dirty="0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sz="2000" i="1" dirty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 dirty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2000" i="1" dirty="0">
                              <a:latin typeface="Cambria Math"/>
                            </a:rPr>
                            <m:t>3</m:t>
                          </m:r>
                        </m:den>
                      </m:f>
                      <m:sSubSup>
                        <m:sSubSupPr>
                          <m:ctrlPr>
                            <a:rPr lang="en-US" sz="2000" i="1" dirty="0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000" i="1" dirty="0" err="1">
                              <a:solidFill>
                                <a:srgbClr val="008000"/>
                              </a:solidFill>
                              <a:latin typeface="Cambria Math"/>
                            </a:rPr>
                            <m:t>𝑝</m:t>
                          </m:r>
                        </m:e>
                        <m:sub>
                          <m:r>
                            <a:rPr lang="en-US" sz="2000" i="1" dirty="0">
                              <a:solidFill>
                                <a:srgbClr val="008000"/>
                              </a:solidFill>
                              <a:latin typeface="Cambria Math"/>
                            </a:rPr>
                            <m:t>4</m:t>
                          </m:r>
                        </m:sub>
                        <m:sup>
                          <m:r>
                            <a:rPr lang="en-US" sz="2000" i="1" dirty="0">
                              <a:solidFill>
                                <a:srgbClr val="008000"/>
                              </a:solidFill>
                              <a:latin typeface="Cambria Math"/>
                            </a:rPr>
                            <m:t>𝑡</m:t>
                          </m:r>
                          <m:r>
                            <a:rPr lang="en-US" sz="2000" i="1" dirty="0">
                              <a:solidFill>
                                <a:srgbClr val="008000"/>
                              </a:solidFill>
                              <a:latin typeface="Cambria Math"/>
                            </a:rPr>
                            <m:t>−1</m:t>
                          </m:r>
                        </m:sup>
                      </m:sSubSup>
                    </m:oMath>
                  </m:oMathPara>
                </a14:m>
                <a:endParaRPr lang="en-US" sz="2000" baseline="-25000" dirty="0">
                  <a:solidFill>
                    <a:srgbClr val="008000"/>
                  </a:solidFill>
                  <a:latin typeface="Calibri" pitchFamily="34" charset="0"/>
                </a:endParaRPr>
              </a:p>
            </p:txBody>
          </p:sp>
        </mc:Choice>
        <mc:Fallback xmlns="">
          <p:sp>
            <p:nvSpPr>
              <p:cNvPr id="36" name="Text 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277174" y="4500482"/>
                <a:ext cx="3361626" cy="670568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 Box 37"/>
              <p:cNvSpPr txBox="1">
                <a:spLocks noChangeArrowheads="1"/>
              </p:cNvSpPr>
              <p:nvPr/>
            </p:nvSpPr>
            <p:spPr bwMode="auto">
              <a:xfrm>
                <a:off x="2277174" y="5165767"/>
                <a:ext cx="2583528" cy="67056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000" i="1" dirty="0">
                              <a:solidFill>
                                <a:srgbClr val="0033CC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000" i="1" dirty="0">
                              <a:solidFill>
                                <a:srgbClr val="0033CC"/>
                              </a:solidFill>
                              <a:latin typeface="Cambria Math"/>
                            </a:rPr>
                            <m:t>𝑝</m:t>
                          </m:r>
                        </m:e>
                        <m:sub>
                          <m:r>
                            <a:rPr lang="en-US" sz="2000" i="1" dirty="0">
                              <a:solidFill>
                                <a:srgbClr val="0033CC"/>
                              </a:solidFill>
                              <a:latin typeface="Cambria Math"/>
                            </a:rPr>
                            <m:t>3</m:t>
                          </m:r>
                        </m:sub>
                        <m:sup>
                          <m:r>
                            <a:rPr lang="en-US" sz="2000" i="1" dirty="0">
                              <a:solidFill>
                                <a:srgbClr val="0033CC"/>
                              </a:solidFill>
                              <a:latin typeface="Cambria Math"/>
                            </a:rPr>
                            <m:t>𝑡</m:t>
                          </m:r>
                        </m:sup>
                      </m:sSubSup>
                      <m:r>
                        <a:rPr lang="en-US" sz="2000" i="1" dirty="0">
                          <a:solidFill>
                            <a:srgbClr val="0033CC"/>
                          </a:solidFill>
                          <a:latin typeface="Cambria Math"/>
                        </a:rPr>
                        <m:t> </m:t>
                      </m:r>
                      <m:r>
                        <a:rPr lang="en-US" sz="2000" i="1" dirty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000" i="1" dirty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 dirty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2000" i="1" dirty="0">
                              <a:latin typeface="Cambria Math"/>
                            </a:rPr>
                            <m:t>2</m:t>
                          </m:r>
                        </m:den>
                      </m:f>
                      <m:sSubSup>
                        <m:sSubSupPr>
                          <m:ctrlPr>
                            <a:rPr lang="en-US" sz="2000" i="1" dirty="0">
                              <a:solidFill>
                                <a:srgbClr val="F0C61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000" i="1" dirty="0" err="1">
                              <a:solidFill>
                                <a:srgbClr val="F0C612"/>
                              </a:solidFill>
                              <a:latin typeface="Cambria Math"/>
                            </a:rPr>
                            <m:t>𝑝</m:t>
                          </m:r>
                        </m:e>
                        <m:sub>
                          <m:r>
                            <a:rPr lang="en-US" sz="2000" i="1" dirty="0">
                              <a:solidFill>
                                <a:srgbClr val="F0C612"/>
                              </a:solidFill>
                              <a:latin typeface="Cambria Math"/>
                            </a:rPr>
                            <m:t>1</m:t>
                          </m:r>
                        </m:sub>
                        <m:sup>
                          <m:r>
                            <a:rPr lang="en-US" sz="2000" i="1" dirty="0">
                              <a:solidFill>
                                <a:srgbClr val="F0C612"/>
                              </a:solidFill>
                              <a:latin typeface="Cambria Math"/>
                            </a:rPr>
                            <m:t>𝑡</m:t>
                          </m:r>
                          <m:r>
                            <a:rPr lang="en-US" sz="2000" i="1" dirty="0">
                              <a:solidFill>
                                <a:srgbClr val="F0C612"/>
                              </a:solidFill>
                              <a:latin typeface="Cambria Math"/>
                            </a:rPr>
                            <m:t>−1</m:t>
                          </m:r>
                        </m:sup>
                      </m:sSubSup>
                      <m:r>
                        <a:rPr lang="en-US" sz="2000" i="1" dirty="0">
                          <a:latin typeface="Cambria Math"/>
                        </a:rPr>
                        <m:t> +</m:t>
                      </m:r>
                      <m:f>
                        <m:fPr>
                          <m:ctrlPr>
                            <a:rPr lang="en-US" sz="2000" i="1" dirty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 dirty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2000" i="1" dirty="0">
                              <a:latin typeface="Cambria Math"/>
                            </a:rPr>
                            <m:t>3</m:t>
                          </m:r>
                        </m:den>
                      </m:f>
                      <m:sSubSup>
                        <m:sSubSupPr>
                          <m:ctrlPr>
                            <a:rPr lang="en-US" sz="2000" i="1" dirty="0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000" i="1" dirty="0" err="1">
                              <a:solidFill>
                                <a:srgbClr val="008000"/>
                              </a:solidFill>
                              <a:latin typeface="Cambria Math"/>
                            </a:rPr>
                            <m:t>𝑝</m:t>
                          </m:r>
                        </m:e>
                        <m:sub>
                          <m:r>
                            <a:rPr lang="en-US" sz="2000" i="1" dirty="0">
                              <a:solidFill>
                                <a:srgbClr val="008000"/>
                              </a:solidFill>
                              <a:latin typeface="Cambria Math"/>
                            </a:rPr>
                            <m:t>4</m:t>
                          </m:r>
                        </m:sub>
                        <m:sup>
                          <m:r>
                            <a:rPr lang="en-US" sz="2000" i="1" dirty="0">
                              <a:solidFill>
                                <a:srgbClr val="008000"/>
                              </a:solidFill>
                              <a:latin typeface="Cambria Math"/>
                            </a:rPr>
                            <m:t>𝑡</m:t>
                          </m:r>
                          <m:r>
                            <a:rPr lang="en-US" sz="2000" i="1" dirty="0">
                              <a:solidFill>
                                <a:srgbClr val="008000"/>
                              </a:solidFill>
                              <a:latin typeface="Cambria Math"/>
                            </a:rPr>
                            <m:t>−1</m:t>
                          </m:r>
                        </m:sup>
                      </m:sSubSup>
                    </m:oMath>
                  </m:oMathPara>
                </a14:m>
                <a:endParaRPr lang="en-US" sz="2000" baseline="-25000" dirty="0">
                  <a:solidFill>
                    <a:srgbClr val="008000"/>
                  </a:solidFill>
                  <a:latin typeface="Calibri" pitchFamily="34" charset="0"/>
                </a:endParaRPr>
              </a:p>
            </p:txBody>
          </p:sp>
        </mc:Choice>
        <mc:Fallback xmlns="">
          <p:sp>
            <p:nvSpPr>
              <p:cNvPr id="37" name="Text 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277174" y="5165767"/>
                <a:ext cx="2583528" cy="670568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 Box 38"/>
              <p:cNvSpPr txBox="1">
                <a:spLocks noChangeArrowheads="1"/>
              </p:cNvSpPr>
              <p:nvPr/>
            </p:nvSpPr>
            <p:spPr bwMode="auto">
              <a:xfrm>
                <a:off x="2277175" y="5756678"/>
                <a:ext cx="1542795" cy="66851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000" i="1" dirty="0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000" i="1" dirty="0">
                              <a:solidFill>
                                <a:srgbClr val="008000"/>
                              </a:solidFill>
                              <a:latin typeface="Cambria Math"/>
                            </a:rPr>
                            <m:t>𝑝</m:t>
                          </m:r>
                        </m:e>
                        <m:sub>
                          <m:r>
                            <a:rPr lang="en-US" sz="2000" i="1" dirty="0">
                              <a:solidFill>
                                <a:srgbClr val="008000"/>
                              </a:solidFill>
                              <a:latin typeface="Cambria Math"/>
                            </a:rPr>
                            <m:t>4</m:t>
                          </m:r>
                        </m:sub>
                        <m:sup>
                          <m:r>
                            <a:rPr lang="en-US" sz="2000" i="1" dirty="0">
                              <a:solidFill>
                                <a:srgbClr val="008000"/>
                              </a:solidFill>
                              <a:latin typeface="Cambria Math"/>
                            </a:rPr>
                            <m:t>𝑡</m:t>
                          </m:r>
                        </m:sup>
                      </m:sSubSup>
                      <m:r>
                        <a:rPr lang="en-US" sz="2000" i="1" dirty="0">
                          <a:latin typeface="Cambria Math"/>
                        </a:rPr>
                        <m:t> =</m:t>
                      </m:r>
                      <m:f>
                        <m:fPr>
                          <m:ctrlPr>
                            <a:rPr lang="en-US" sz="2000" i="1" dirty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 dirty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2000" i="1" dirty="0">
                              <a:latin typeface="Cambria Math"/>
                            </a:rPr>
                            <m:t>2</m:t>
                          </m:r>
                        </m:den>
                      </m:f>
                      <m:sSubSup>
                        <m:sSubSupPr>
                          <m:ctrlPr>
                            <a:rPr lang="en-US" sz="2000" i="1" dirty="0">
                              <a:solidFill>
                                <a:srgbClr val="FF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000" i="1" dirty="0" err="1">
                              <a:solidFill>
                                <a:srgbClr val="FF00FF"/>
                              </a:solidFill>
                              <a:latin typeface="Cambria Math"/>
                            </a:rPr>
                            <m:t>𝑝</m:t>
                          </m:r>
                        </m:e>
                        <m:sub>
                          <m:r>
                            <a:rPr lang="en-US" sz="2000" i="1" dirty="0">
                              <a:solidFill>
                                <a:srgbClr val="FF00FF"/>
                              </a:solidFill>
                              <a:latin typeface="Cambria Math"/>
                            </a:rPr>
                            <m:t>5</m:t>
                          </m:r>
                        </m:sub>
                        <m:sup>
                          <m:r>
                            <a:rPr lang="en-US" sz="2000" i="1" dirty="0">
                              <a:solidFill>
                                <a:srgbClr val="FF00FF"/>
                              </a:solidFill>
                              <a:latin typeface="Cambria Math"/>
                            </a:rPr>
                            <m:t>𝑡</m:t>
                          </m:r>
                          <m:r>
                            <a:rPr lang="en-US" sz="2000" i="1" dirty="0">
                              <a:solidFill>
                                <a:srgbClr val="FF00FF"/>
                              </a:solidFill>
                              <a:latin typeface="Cambria Math"/>
                            </a:rPr>
                            <m:t>−1</m:t>
                          </m:r>
                        </m:sup>
                      </m:sSubSup>
                    </m:oMath>
                  </m:oMathPara>
                </a14:m>
                <a:endParaRPr lang="en-US" sz="2000" baseline="-25000" dirty="0">
                  <a:solidFill>
                    <a:srgbClr val="FF00FF"/>
                  </a:solidFill>
                  <a:latin typeface="Calibri" pitchFamily="34" charset="0"/>
                </a:endParaRPr>
              </a:p>
            </p:txBody>
          </p:sp>
        </mc:Choice>
        <mc:Fallback xmlns="">
          <p:sp>
            <p:nvSpPr>
              <p:cNvPr id="38" name="Text 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277175" y="5756678"/>
                <a:ext cx="1542795" cy="668516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 Box 39"/>
              <p:cNvSpPr txBox="1">
                <a:spLocks noChangeArrowheads="1"/>
              </p:cNvSpPr>
              <p:nvPr/>
            </p:nvSpPr>
            <p:spPr bwMode="auto">
              <a:xfrm>
                <a:off x="2277174" y="6398918"/>
                <a:ext cx="1452192" cy="4115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000" i="1" dirty="0">
                              <a:solidFill>
                                <a:srgbClr val="FF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000" i="1" dirty="0">
                              <a:solidFill>
                                <a:srgbClr val="FF00FF"/>
                              </a:solidFill>
                              <a:latin typeface="Cambria Math"/>
                            </a:rPr>
                            <m:t>𝑝</m:t>
                          </m:r>
                        </m:e>
                        <m:sub>
                          <m:r>
                            <a:rPr lang="en-US" sz="2000" i="1" dirty="0">
                              <a:solidFill>
                                <a:srgbClr val="FF00FF"/>
                              </a:solidFill>
                              <a:latin typeface="Cambria Math"/>
                            </a:rPr>
                            <m:t>5</m:t>
                          </m:r>
                        </m:sub>
                        <m:sup>
                          <m:r>
                            <a:rPr lang="en-US" sz="2000" i="1" dirty="0">
                              <a:solidFill>
                                <a:srgbClr val="FF00FF"/>
                              </a:solidFill>
                              <a:latin typeface="Cambria Math"/>
                            </a:rPr>
                            <m:t>𝑡</m:t>
                          </m:r>
                        </m:sup>
                      </m:sSubSup>
                      <m:r>
                        <a:rPr lang="en-US" sz="2000" i="1" dirty="0">
                          <a:latin typeface="Cambria Math"/>
                        </a:rPr>
                        <m:t> = </m:t>
                      </m:r>
                      <m:sSubSup>
                        <m:sSubSupPr>
                          <m:ctrlPr>
                            <a:rPr lang="en-US" sz="2000" i="1" dirty="0">
                              <a:solidFill>
                                <a:srgbClr val="FF33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000" i="1" dirty="0" err="1">
                              <a:solidFill>
                                <a:srgbClr val="FF3300"/>
                              </a:solidFill>
                              <a:latin typeface="Cambria Math"/>
                            </a:rPr>
                            <m:t>𝑝</m:t>
                          </m:r>
                        </m:e>
                        <m:sub>
                          <m:r>
                            <a:rPr lang="en-US" sz="2000" i="1" dirty="0">
                              <a:solidFill>
                                <a:srgbClr val="FF3300"/>
                              </a:solidFill>
                              <a:latin typeface="Cambria Math"/>
                            </a:rPr>
                            <m:t>2</m:t>
                          </m:r>
                        </m:sub>
                        <m:sup>
                          <m:r>
                            <a:rPr lang="en-US" sz="2000" i="1" dirty="0">
                              <a:solidFill>
                                <a:srgbClr val="FF3300"/>
                              </a:solidFill>
                              <a:latin typeface="Cambria Math"/>
                            </a:rPr>
                            <m:t>𝑡</m:t>
                          </m:r>
                          <m:r>
                            <a:rPr lang="en-US" sz="2000" i="1" dirty="0">
                              <a:solidFill>
                                <a:srgbClr val="FF3300"/>
                              </a:solidFill>
                              <a:latin typeface="Cambria Math"/>
                            </a:rPr>
                            <m:t>−1</m:t>
                          </m:r>
                        </m:sup>
                      </m:sSubSup>
                      <m:r>
                        <a:rPr lang="en-US" sz="2000" i="1" baseline="-25000" dirty="0">
                          <a:solidFill>
                            <a:srgbClr val="FF3300"/>
                          </a:solidFill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US" sz="2000" baseline="-25000" dirty="0">
                  <a:solidFill>
                    <a:srgbClr val="FF00FF"/>
                  </a:solidFill>
                  <a:latin typeface="Calibri" pitchFamily="34" charset="0"/>
                </a:endParaRPr>
              </a:p>
            </p:txBody>
          </p:sp>
        </mc:Choice>
        <mc:Fallback xmlns="">
          <p:sp>
            <p:nvSpPr>
              <p:cNvPr id="60" name="Text 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277174" y="6398918"/>
                <a:ext cx="1452192" cy="411588"/>
              </a:xfrm>
              <a:prstGeom prst="rect">
                <a:avLst/>
              </a:prstGeom>
              <a:blipFill>
                <a:blip r:embed="rId15"/>
                <a:stretch>
                  <a:fillRect b="-7463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7A1541D1-CA21-462F-80CE-FBCC70E29588}"/>
                  </a:ext>
                </a:extLst>
              </p:cNvPr>
              <p:cNvSpPr txBox="1"/>
              <p:nvPr/>
            </p:nvSpPr>
            <p:spPr>
              <a:xfrm flipH="1">
                <a:off x="7291002" y="5848835"/>
                <a:ext cx="1830760" cy="461665"/>
              </a:xfrm>
              <a:prstGeom prst="rect">
                <a:avLst/>
              </a:prstGeom>
              <a:noFill/>
              <a:ln>
                <a:solidFill>
                  <a:schemeClr val="accent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𝑝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𝑡</m:t>
                          </m:r>
                        </m:sup>
                      </m:sSup>
                      <m:r>
                        <a:rPr lang="en-US" sz="2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𝑝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𝑡</m:t>
                          </m:r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r>
                        <a:rPr lang="en-US" sz="2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𝑃</m:t>
                      </m:r>
                    </m:oMath>
                  </m:oMathPara>
                </a14:m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7A1541D1-CA21-462F-80CE-FBCC70E295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7291002" y="5848835"/>
                <a:ext cx="1830760" cy="461665"/>
              </a:xfrm>
              <a:prstGeom prst="rect">
                <a:avLst/>
              </a:prstGeom>
              <a:blipFill>
                <a:blip r:embed="rId16"/>
                <a:stretch>
                  <a:fillRect b="-11538"/>
                </a:stretch>
              </a:blipFill>
              <a:ln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796733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6" grpId="0"/>
      <p:bldP spid="37" grpId="0"/>
      <p:bldP spid="38" grpId="0"/>
      <p:bldP spid="60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Computing the stationary distribution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1203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609600" y="1600200"/>
                <a:ext cx="11125200" cy="4876800"/>
              </a:xfrm>
            </p:spPr>
            <p:txBody>
              <a:bodyPr>
                <a:normAutofit lnSpcReduction="10000"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en-US" dirty="0"/>
                  <a:t>The </a:t>
                </a:r>
                <a:r>
                  <a:rPr lang="en-US" dirty="0">
                    <a:solidFill>
                      <a:schemeClr val="accent6">
                        <a:lumMod val="75000"/>
                      </a:schemeClr>
                    </a:solidFill>
                  </a:rPr>
                  <a:t>Power Method</a:t>
                </a:r>
                <a:r>
                  <a:rPr lang="en-US" dirty="0"/>
                  <a:t>, same as the PageRank computation</a:t>
                </a:r>
              </a:p>
              <a:p>
                <a:pPr>
                  <a:lnSpc>
                    <a:spcPct val="90000"/>
                  </a:lnSpc>
                </a:pPr>
                <a:endParaRPr lang="en-US" dirty="0"/>
              </a:p>
              <a:p>
                <a:pPr>
                  <a:lnSpc>
                    <a:spcPct val="90000"/>
                  </a:lnSpc>
                </a:pPr>
                <a:endParaRPr lang="en-US" dirty="0"/>
              </a:p>
              <a:p>
                <a:pPr>
                  <a:lnSpc>
                    <a:spcPct val="90000"/>
                  </a:lnSpc>
                </a:pPr>
                <a:endParaRPr lang="en-US" dirty="0"/>
              </a:p>
              <a:p>
                <a:pPr>
                  <a:lnSpc>
                    <a:spcPct val="90000"/>
                  </a:lnSpc>
                </a:pPr>
                <a:endParaRPr lang="en-US" dirty="0"/>
              </a:p>
              <a:p>
                <a:pPr>
                  <a:lnSpc>
                    <a:spcPct val="90000"/>
                  </a:lnSpc>
                </a:pPr>
                <a:r>
                  <a:rPr lang="en-US" dirty="0"/>
                  <a:t>After </a:t>
                </a:r>
                <a:r>
                  <a:rPr lang="en-US" dirty="0">
                    <a:solidFill>
                      <a:schemeClr val="accent6">
                        <a:lumMod val="75000"/>
                      </a:schemeClr>
                    </a:solidFill>
                  </a:rPr>
                  <a:t>many</a:t>
                </a:r>
                <a:r>
                  <a:rPr lang="en-US" dirty="0"/>
                  <a:t> iterations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dirty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dirty="0" smtClean="0">
                            <a:solidFill>
                              <a:srgbClr val="0070C0"/>
                            </a:solidFill>
                            <a:latin typeface="Cambria Math"/>
                          </a:rPr>
                          <m:t>𝑝</m:t>
                        </m:r>
                      </m:e>
                      <m:sup>
                        <m:r>
                          <a:rPr lang="en-US" b="0" i="1" dirty="0" smtClean="0">
                            <a:solidFill>
                              <a:srgbClr val="0070C0"/>
                            </a:solidFill>
                            <a:latin typeface="Cambria Math"/>
                          </a:rPr>
                          <m:t>𝑡</m:t>
                        </m:r>
                      </m:sup>
                    </m:sSup>
                    <m:r>
                      <a:rPr lang="en-US" b="0" i="1" dirty="0" smtClean="0">
                        <a:solidFill>
                          <a:srgbClr val="0070C0"/>
                        </a:solidFill>
                        <a:latin typeface="Cambria Math"/>
                      </a:rPr>
                      <m:t>→</m:t>
                    </m:r>
                    <m:r>
                      <a:rPr lang="el-GR" i="1" dirty="0" smtClean="0">
                        <a:solidFill>
                          <a:srgbClr val="0070C0"/>
                        </a:solidFill>
                        <a:latin typeface="Cambria Math"/>
                      </a:rPr>
                      <m:t>𝜋</m:t>
                    </m:r>
                    <m:r>
                      <a:rPr lang="en-US" i="1" dirty="0" smtClean="0">
                        <a:solidFill>
                          <a:srgbClr val="0070C0"/>
                        </a:solidFill>
                        <a:latin typeface="Cambria Math"/>
                      </a:rPr>
                      <m:t> </m:t>
                    </m:r>
                  </m:oMath>
                </a14:m>
                <a:r>
                  <a:rPr lang="en-US" dirty="0"/>
                  <a:t>regardless of the initial vector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rgbClr val="0070C0"/>
                            </a:solidFill>
                            <a:latin typeface="Cambria Math"/>
                          </a:rPr>
                          <m:t>𝑝</m:t>
                        </m:r>
                      </m:e>
                      <m:sup>
                        <m:r>
                          <a:rPr lang="en-US" b="0" i="1" smtClean="0">
                            <a:solidFill>
                              <a:srgbClr val="0070C0"/>
                            </a:solidFill>
                            <a:latin typeface="Cambria Math"/>
                          </a:rPr>
                          <m:t>0</m:t>
                        </m:r>
                      </m:sup>
                    </m:sSup>
                  </m:oMath>
                </a14:m>
                <a:r>
                  <a:rPr lang="en-US" dirty="0"/>
                  <a:t> if the graph is </a:t>
                </a:r>
                <a:r>
                  <a:rPr lang="en-US" dirty="0">
                    <a:solidFill>
                      <a:schemeClr val="accent6">
                        <a:lumMod val="75000"/>
                      </a:schemeClr>
                    </a:solidFill>
                  </a:rPr>
                  <a:t>strongly connected</a:t>
                </a:r>
                <a:r>
                  <a:rPr lang="en-US" dirty="0"/>
                  <a:t>, and </a:t>
                </a:r>
                <a:r>
                  <a:rPr lang="en-US" dirty="0">
                    <a:solidFill>
                      <a:schemeClr val="accent6">
                        <a:lumMod val="75000"/>
                      </a:schemeClr>
                    </a:solidFill>
                  </a:rPr>
                  <a:t>not</a:t>
                </a:r>
                <a:r>
                  <a:rPr lang="en-US" dirty="0"/>
                  <a:t> </a:t>
                </a:r>
                <a:r>
                  <a:rPr lang="en-US" dirty="0">
                    <a:solidFill>
                      <a:schemeClr val="accent6">
                        <a:lumMod val="75000"/>
                      </a:schemeClr>
                    </a:solidFill>
                  </a:rPr>
                  <a:t>bipartite</a:t>
                </a:r>
                <a:r>
                  <a:rPr lang="en-US" dirty="0"/>
                  <a:t>. </a:t>
                </a:r>
                <a:endParaRPr lang="en-US" b="0" dirty="0"/>
              </a:p>
              <a:p>
                <a:pPr>
                  <a:lnSpc>
                    <a:spcPct val="90000"/>
                  </a:lnSpc>
                </a:pPr>
                <a:endParaRPr lang="en-US" dirty="0"/>
              </a:p>
              <a:p>
                <a:pPr>
                  <a:lnSpc>
                    <a:spcPct val="90000"/>
                  </a:lnSpc>
                </a:pPr>
                <a:r>
                  <a:rPr lang="en-US" dirty="0"/>
                  <a:t>Power method because it computes</a:t>
                </a:r>
                <a:r>
                  <a:rPr lang="en-US" dirty="0">
                    <a:solidFill>
                      <a:srgbClr val="0066FF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solidFill>
                          <a:srgbClr val="0070C0"/>
                        </a:solidFill>
                        <a:latin typeface="Cambria Math"/>
                      </a:rPr>
                      <m:t>𝑝</m:t>
                    </m:r>
                    <m:r>
                      <a:rPr lang="en-US" i="1" baseline="30000" dirty="0" err="1" smtClean="0">
                        <a:solidFill>
                          <a:srgbClr val="0070C0"/>
                        </a:solidFill>
                        <a:latin typeface="Cambria Math"/>
                      </a:rPr>
                      <m:t>𝑡</m:t>
                    </m:r>
                    <m:r>
                      <a:rPr lang="en-US" i="1" dirty="0" smtClean="0">
                        <a:solidFill>
                          <a:srgbClr val="0070C0"/>
                        </a:solidFill>
                        <a:latin typeface="Cambria Math"/>
                      </a:rPr>
                      <m:t>=</m:t>
                    </m:r>
                    <m:r>
                      <a:rPr lang="en-US" b="0" i="1" dirty="0" smtClean="0">
                        <a:solidFill>
                          <a:srgbClr val="0070C0"/>
                        </a:solidFill>
                        <a:latin typeface="Cambria Math"/>
                      </a:rPr>
                      <m:t>𝑝</m:t>
                    </m:r>
                    <m:r>
                      <a:rPr lang="en-US" i="1" baseline="30000" dirty="0" smtClean="0">
                        <a:solidFill>
                          <a:srgbClr val="0070C0"/>
                        </a:solidFill>
                        <a:latin typeface="Cambria Math"/>
                      </a:rPr>
                      <m:t>0</m:t>
                    </m:r>
                    <m:r>
                      <a:rPr lang="en-US" i="1" dirty="0" smtClean="0">
                        <a:solidFill>
                          <a:srgbClr val="0070C0"/>
                        </a:solidFill>
                        <a:latin typeface="Cambria Math"/>
                      </a:rPr>
                      <m:t>𝑃</m:t>
                    </m:r>
                    <m:r>
                      <a:rPr lang="en-US" i="1" baseline="30000" dirty="0" smtClean="0">
                        <a:solidFill>
                          <a:srgbClr val="0070C0"/>
                        </a:solidFill>
                        <a:latin typeface="Cambria Math"/>
                      </a:rPr>
                      <m:t>𝑡</m:t>
                    </m:r>
                  </m:oMath>
                </a14:m>
                <a:endParaRPr lang="en-US" baseline="30000" dirty="0">
                  <a:solidFill>
                    <a:srgbClr val="0070C0"/>
                  </a:solidFill>
                </a:endParaRPr>
              </a:p>
              <a:p>
                <a:pPr>
                  <a:lnSpc>
                    <a:spcPct val="90000"/>
                  </a:lnSpc>
                </a:pPr>
                <a:endParaRPr lang="el-GR" dirty="0"/>
              </a:p>
              <a:p>
                <a:pPr>
                  <a:lnSpc>
                    <a:spcPct val="90000"/>
                  </a:lnSpc>
                </a:pPr>
                <a:r>
                  <a:rPr lang="en-US" dirty="0"/>
                  <a:t>The rate of convergence is determined by the second eigenvalue </a:t>
                </a:r>
                <a14:m>
                  <m:oMath xmlns:m="http://schemas.openxmlformats.org/officeDocument/2006/math">
                    <m:r>
                      <a:rPr lang="el-GR" i="1" dirty="0" smtClean="0">
                        <a:solidFill>
                          <a:srgbClr val="0070C0"/>
                        </a:solidFill>
                        <a:latin typeface="Cambria Math"/>
                      </a:rPr>
                      <m:t>𝜆</m:t>
                    </m:r>
                    <m:r>
                      <a:rPr lang="fi-FI" i="1" baseline="-25000" dirty="0" smtClean="0">
                        <a:solidFill>
                          <a:srgbClr val="0070C0"/>
                        </a:solidFill>
                        <a:latin typeface="Cambria Math"/>
                      </a:rPr>
                      <m:t>2</m:t>
                    </m:r>
                  </m:oMath>
                </a14:m>
                <a:endParaRPr lang="en-US" sz="2000" dirty="0"/>
              </a:p>
            </p:txBody>
          </p:sp>
        </mc:Choice>
        <mc:Fallback xmlns="">
          <p:sp>
            <p:nvSpPr>
              <p:cNvPr id="51203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609600" y="1600200"/>
                <a:ext cx="11125200" cy="4876800"/>
              </a:xfrm>
              <a:blipFill>
                <a:blip r:embed="rId3"/>
                <a:stretch>
                  <a:fillRect l="-712" t="-31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3276600" y="2133600"/>
                <a:ext cx="4971233" cy="1421928"/>
              </a:xfrm>
              <a:prstGeom prst="rect">
                <a:avLst/>
              </a:prstGeom>
              <a:noFill/>
              <a:ln w="19050">
                <a:solidFill>
                  <a:srgbClr val="0070C0"/>
                </a:solidFill>
              </a:ln>
            </p:spPr>
            <p:txBody>
              <a:bodyPr wrap="none" rtlCol="0">
                <a:spAutoFit/>
              </a:bodyPr>
              <a:lstStyle/>
              <a:p>
                <a:pPr lvl="1">
                  <a:lnSpc>
                    <a:spcPct val="90000"/>
                  </a:lnSpc>
                </a:pPr>
                <a:r>
                  <a:rPr lang="en-US" sz="2400" dirty="0">
                    <a:solidFill>
                      <a:schemeClr val="accent6">
                        <a:lumMod val="75000"/>
                      </a:schemeClr>
                    </a:solidFill>
                  </a:rPr>
                  <a:t>Initialize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rgbClr val="0070C0"/>
                        </a:solidFill>
                        <a:latin typeface="Cambria Math"/>
                      </a:rPr>
                      <m:t>𝑝</m:t>
                    </m:r>
                    <m:r>
                      <a:rPr lang="en-US" sz="2400" i="1" baseline="30000" dirty="0">
                        <a:solidFill>
                          <a:srgbClr val="0070C0"/>
                        </a:solidFill>
                        <a:latin typeface="Cambria Math"/>
                      </a:rPr>
                      <m:t>0</m:t>
                    </m:r>
                  </m:oMath>
                </a14:m>
                <a:r>
                  <a:rPr lang="en-US" sz="2400" dirty="0">
                    <a:solidFill>
                      <a:srgbClr val="0070C0"/>
                    </a:solidFill>
                  </a:rPr>
                  <a:t> </a:t>
                </a:r>
                <a:r>
                  <a:rPr lang="en-US" sz="2400" dirty="0"/>
                  <a:t>to some distribution </a:t>
                </a:r>
                <a:endParaRPr lang="en-US" sz="2400" dirty="0">
                  <a:solidFill>
                    <a:srgbClr val="0070C0"/>
                  </a:solidFill>
                </a:endParaRPr>
              </a:p>
              <a:p>
                <a:pPr lvl="1">
                  <a:lnSpc>
                    <a:spcPct val="90000"/>
                  </a:lnSpc>
                </a:pPr>
                <a:r>
                  <a:rPr lang="en-US" sz="2400" dirty="0"/>
                  <a:t>Repeat  </a:t>
                </a:r>
              </a:p>
              <a:p>
                <a:pPr lvl="1">
                  <a:lnSpc>
                    <a:spcPct val="90000"/>
                  </a:lnSpc>
                </a:pPr>
                <a:r>
                  <a:rPr lang="en-US" sz="2400" dirty="0">
                    <a:solidFill>
                      <a:srgbClr val="0070C0"/>
                    </a:solidFill>
                  </a:rPr>
                  <a:t>	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rgbClr val="0070C0"/>
                        </a:solidFill>
                        <a:latin typeface="Cambria Math"/>
                      </a:rPr>
                      <m:t>𝑝</m:t>
                    </m:r>
                    <m:r>
                      <a:rPr lang="en-US" sz="2400" i="1" baseline="30000" dirty="0" err="1">
                        <a:solidFill>
                          <a:srgbClr val="0070C0"/>
                        </a:solidFill>
                        <a:latin typeface="Cambria Math"/>
                      </a:rPr>
                      <m:t>𝑡</m:t>
                    </m:r>
                    <m:r>
                      <a:rPr lang="en-US" sz="2400" i="1" dirty="0">
                        <a:solidFill>
                          <a:srgbClr val="0070C0"/>
                        </a:solidFill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US" sz="2400" i="1" dirty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 dirty="0">
                            <a:solidFill>
                              <a:srgbClr val="0070C0"/>
                            </a:solidFill>
                            <a:latin typeface="Cambria Math"/>
                          </a:rPr>
                          <m:t>𝑝</m:t>
                        </m:r>
                      </m:e>
                      <m:sup>
                        <m:r>
                          <a:rPr lang="en-US" sz="2400" i="1" dirty="0">
                            <a:solidFill>
                              <a:srgbClr val="0070C0"/>
                            </a:solidFill>
                            <a:latin typeface="Cambria Math"/>
                          </a:rPr>
                          <m:t>𝑡</m:t>
                        </m:r>
                        <m:r>
                          <a:rPr lang="en-US" sz="2400" i="1" dirty="0">
                            <a:solidFill>
                              <a:srgbClr val="0070C0"/>
                            </a:solidFill>
                            <a:latin typeface="Cambria Math"/>
                          </a:rPr>
                          <m:t>−1</m:t>
                        </m:r>
                      </m:sup>
                    </m:sSup>
                    <m:r>
                      <a:rPr lang="en-US" sz="2400" i="1" dirty="0">
                        <a:solidFill>
                          <a:srgbClr val="0070C0"/>
                        </a:solidFill>
                        <a:latin typeface="Cambria Math"/>
                      </a:rPr>
                      <m:t>𝑃</m:t>
                    </m:r>
                  </m:oMath>
                </a14:m>
                <a:endParaRPr lang="en-US" sz="2400" dirty="0">
                  <a:solidFill>
                    <a:srgbClr val="0070C0"/>
                  </a:solidFill>
                </a:endParaRPr>
              </a:p>
              <a:p>
                <a:pPr lvl="1">
                  <a:lnSpc>
                    <a:spcPct val="90000"/>
                  </a:lnSpc>
                </a:pPr>
                <a:r>
                  <a:rPr lang="en-US" sz="2400" dirty="0"/>
                  <a:t>Until</a:t>
                </a:r>
                <a:r>
                  <a:rPr lang="en-US" sz="2400" dirty="0">
                    <a:solidFill>
                      <a:srgbClr val="0070C0"/>
                    </a:solidFill>
                  </a:rPr>
                  <a:t> </a:t>
                </a:r>
                <a:r>
                  <a:rPr lang="en-US" sz="2400" dirty="0">
                    <a:solidFill>
                      <a:schemeClr val="accent6">
                        <a:lumMod val="75000"/>
                      </a:schemeClr>
                    </a:solidFill>
                  </a:rPr>
                  <a:t>convergence</a:t>
                </a: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76600" y="2133600"/>
                <a:ext cx="4971233" cy="1421928"/>
              </a:xfrm>
              <a:prstGeom prst="rect">
                <a:avLst/>
              </a:prstGeom>
              <a:blipFill>
                <a:blip r:embed="rId4"/>
                <a:stretch>
                  <a:fillRect t="-5085" r="-611" b="-8475"/>
                </a:stretch>
              </a:blipFill>
              <a:ln w="19050"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0007070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stationary distribution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/>
              <p:cNvSpPr>
                <a:spLocks noGrp="1"/>
              </p:cNvSpPr>
              <p:nvPr>
                <p:ph idx="1"/>
              </p:nvPr>
            </p:nvSpPr>
            <p:spPr>
              <a:xfrm>
                <a:off x="533400" y="1600200"/>
                <a:ext cx="11049000" cy="4724400"/>
              </a:xfrm>
            </p:spPr>
            <p:txBody>
              <a:bodyPr>
                <a:normAutofit lnSpcReduction="10000"/>
              </a:bodyPr>
              <a:lstStyle/>
              <a:p>
                <a14:m>
                  <m:oMath xmlns:m="http://schemas.openxmlformats.org/officeDocument/2006/math">
                    <m:r>
                      <a:rPr lang="en-US" i="1" smtClean="0">
                        <a:solidFill>
                          <a:srgbClr val="0070C0"/>
                        </a:solidFill>
                        <a:latin typeface="Cambria Math"/>
                      </a:rPr>
                      <m:t>𝜋</m:t>
                    </m:r>
                  </m:oMath>
                </a14:m>
                <a:r>
                  <a:rPr lang="el-GR" dirty="0"/>
                  <a:t> </a:t>
                </a:r>
                <a:r>
                  <a:rPr lang="en-US" dirty="0"/>
                  <a:t>is the left eigenvector of transition matrix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70C0"/>
                        </a:solidFill>
                        <a:latin typeface="Cambria Math"/>
                      </a:rPr>
                      <m:t>𝜋</m:t>
                    </m:r>
                    <m:r>
                      <a:rPr lang="en-US" i="1">
                        <a:solidFill>
                          <a:srgbClr val="0070C0"/>
                        </a:solidFill>
                        <a:latin typeface="Cambria Math"/>
                      </a:rPr>
                      <m:t>(</m:t>
                    </m:r>
                    <m:r>
                      <a:rPr lang="en-US" i="1">
                        <a:solidFill>
                          <a:srgbClr val="0070C0"/>
                        </a:solidFill>
                        <a:latin typeface="Cambria Math"/>
                      </a:rPr>
                      <m:t>𝑖</m:t>
                    </m:r>
                    <m:r>
                      <a:rPr lang="en-US" i="1">
                        <a:solidFill>
                          <a:srgbClr val="0070C0"/>
                        </a:solidFill>
                        <a:latin typeface="Cambria Math"/>
                      </a:rPr>
                      <m:t>)</m:t>
                    </m:r>
                    <m:r>
                      <m:rPr>
                        <m:nor/>
                      </m:rPr>
                      <a:rPr lang="en-US" dirty="0">
                        <a:solidFill>
                          <a:srgbClr val="0070C0"/>
                        </a:solidFill>
                      </a:rPr>
                      <m:t>: </m:t>
                    </m:r>
                    <m:r>
                      <m:rPr>
                        <m:nor/>
                      </m:rPr>
                      <a:rPr lang="en-US" dirty="0"/>
                      <m:t>the</m:t>
                    </m:r>
                    <m:r>
                      <m:rPr>
                        <m:nor/>
                      </m:rPr>
                      <a:rPr lang="en-US" dirty="0"/>
                      <m:t> </m:t>
                    </m:r>
                    <m:r>
                      <m:rPr>
                        <m:nor/>
                      </m:rPr>
                      <a:rPr lang="en-US" dirty="0"/>
                      <m:t>probability</m:t>
                    </m:r>
                    <m:r>
                      <m:rPr>
                        <m:nor/>
                      </m:rPr>
                      <a:rPr lang="en-US" dirty="0"/>
                      <m:t> </m:t>
                    </m:r>
                    <m:r>
                      <m:rPr>
                        <m:nor/>
                      </m:rPr>
                      <a:rPr lang="en-US" dirty="0"/>
                      <m:t>of</m:t>
                    </m:r>
                    <m:r>
                      <m:rPr>
                        <m:nor/>
                      </m:rPr>
                      <a:rPr lang="en-US" dirty="0"/>
                      <m:t> </m:t>
                    </m:r>
                    <m:r>
                      <m:rPr>
                        <m:nor/>
                      </m:rPr>
                      <a:rPr lang="en-US" dirty="0"/>
                      <m:t>being</m:t>
                    </m:r>
                    <m:r>
                      <m:rPr>
                        <m:nor/>
                      </m:rPr>
                      <a:rPr lang="en-US" dirty="0"/>
                      <m:t> </m:t>
                    </m:r>
                    <m:r>
                      <m:rPr>
                        <m:nor/>
                      </m:rPr>
                      <a:rPr lang="en-US" dirty="0"/>
                      <m:t>at</m:t>
                    </m:r>
                    <m:r>
                      <m:rPr>
                        <m:nor/>
                      </m:rPr>
                      <a:rPr lang="en-US" dirty="0"/>
                      <m:t> </m:t>
                    </m:r>
                    <m:r>
                      <m:rPr>
                        <m:nor/>
                      </m:rPr>
                      <a:rPr lang="en-US" dirty="0"/>
                      <m:t>node</m:t>
                    </m:r>
                    <m:r>
                      <m:rPr>
                        <m:nor/>
                      </m:rPr>
                      <a:rPr lang="en-US" dirty="0"/>
                      <m:t> </m:t>
                    </m:r>
                    <m:r>
                      <a:rPr lang="en-US" i="1" dirty="0">
                        <a:solidFill>
                          <a:srgbClr val="0070C0"/>
                        </a:solidFill>
                        <a:latin typeface="Cambria Math"/>
                      </a:rPr>
                      <m:t>𝑖</m:t>
                    </m:r>
                    <m:r>
                      <m:rPr>
                        <m:nor/>
                      </m:rPr>
                      <a:rPr lang="en-US" dirty="0"/>
                      <m:t> </m:t>
                    </m:r>
                    <m:r>
                      <m:rPr>
                        <m:nor/>
                      </m:rPr>
                      <a:rPr lang="en-US" dirty="0"/>
                      <m:t>after</m:t>
                    </m:r>
                    <m:r>
                      <m:rPr>
                        <m:nor/>
                      </m:rPr>
                      <a:rPr lang="en-US" dirty="0"/>
                      <m:t> </m:t>
                    </m:r>
                    <m:r>
                      <m:rPr>
                        <m:nor/>
                      </m:rPr>
                      <a:rPr lang="en-US" dirty="0"/>
                      <m:t>very</m:t>
                    </m:r>
                    <m:r>
                      <m:rPr>
                        <m:nor/>
                      </m:rPr>
                      <a:rPr lang="en-US" dirty="0"/>
                      <m:t> </m:t>
                    </m:r>
                    <m:r>
                      <m:rPr>
                        <m:nor/>
                      </m:rPr>
                      <a:rPr lang="en-US" dirty="0"/>
                      <m:t>large</m:t>
                    </m:r>
                    <m:r>
                      <m:rPr>
                        <m:nor/>
                      </m:rPr>
                      <a:rPr lang="en-US" dirty="0"/>
                      <m:t> (</m:t>
                    </m:r>
                    <m:r>
                      <m:rPr>
                        <m:nor/>
                      </m:rPr>
                      <a:rPr lang="en-US" dirty="0"/>
                      <m:t>infinite</m:t>
                    </m:r>
                    <m:r>
                      <m:rPr>
                        <m:nor/>
                      </m:rPr>
                      <a:rPr lang="en-US" dirty="0"/>
                      <m:t>) </m:t>
                    </m:r>
                    <m:r>
                      <m:rPr>
                        <m:nor/>
                      </m:rPr>
                      <a:rPr lang="en-US" dirty="0"/>
                      <m:t>number</m:t>
                    </m:r>
                    <m:r>
                      <m:rPr>
                        <m:nor/>
                      </m:rPr>
                      <a:rPr lang="en-US" dirty="0"/>
                      <m:t> </m:t>
                    </m:r>
                    <m:r>
                      <m:rPr>
                        <m:nor/>
                      </m:rPr>
                      <a:rPr lang="en-US" dirty="0"/>
                      <m:t>of</m:t>
                    </m:r>
                    <m:r>
                      <m:rPr>
                        <m:nor/>
                      </m:rPr>
                      <a:rPr lang="en-US" dirty="0"/>
                      <m:t> </m:t>
                    </m:r>
                    <m:r>
                      <m:rPr>
                        <m:nor/>
                      </m:rPr>
                      <a:rPr lang="en-US" dirty="0"/>
                      <m:t>steps</m:t>
                    </m:r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70C0"/>
                        </a:solidFill>
                        <a:latin typeface="Cambria Math"/>
                      </a:rPr>
                      <m:t>𝜋</m:t>
                    </m:r>
                    <m:r>
                      <a:rPr lang="en-US" i="1">
                        <a:solidFill>
                          <a:srgbClr val="0070C0"/>
                        </a:solidFill>
                        <a:latin typeface="Cambria Math"/>
                      </a:rPr>
                      <m:t>(</m:t>
                    </m:r>
                    <m:r>
                      <a:rPr lang="en-US" i="1">
                        <a:solidFill>
                          <a:srgbClr val="0070C0"/>
                        </a:solidFill>
                        <a:latin typeface="Cambria Math"/>
                      </a:rPr>
                      <m:t>𝑖</m:t>
                    </m:r>
                    <m:r>
                      <a:rPr lang="en-US" i="1">
                        <a:solidFill>
                          <a:srgbClr val="0070C0"/>
                        </a:solidFill>
                        <a:latin typeface="Cambria Math"/>
                      </a:rPr>
                      <m:t>)</m:t>
                    </m:r>
                    <m:r>
                      <m:rPr>
                        <m:nor/>
                      </m:rPr>
                      <a:rPr lang="en-US" dirty="0">
                        <a:solidFill>
                          <a:srgbClr val="0070C0"/>
                        </a:solidFill>
                      </a:rPr>
                      <m:t>: </m:t>
                    </m:r>
                    <m:r>
                      <m:rPr>
                        <m:nor/>
                      </m:rPr>
                      <a:rPr lang="en-US" dirty="0"/>
                      <m:t>the</m:t>
                    </m:r>
                    <m:r>
                      <m:rPr>
                        <m:nor/>
                      </m:rPr>
                      <a:rPr lang="fi-FI" dirty="0"/>
                      <m:t> </m:t>
                    </m:r>
                    <m:r>
                      <m:rPr>
                        <m:nor/>
                      </m:rPr>
                      <a:rPr lang="en-US" dirty="0"/>
                      <m:t>fraction</m:t>
                    </m:r>
                    <m:r>
                      <m:rPr>
                        <m:nor/>
                      </m:rPr>
                      <a:rPr lang="en-US" dirty="0"/>
                      <m:t> </m:t>
                    </m:r>
                    <m:r>
                      <m:rPr>
                        <m:nor/>
                      </m:rPr>
                      <a:rPr lang="en-US" dirty="0"/>
                      <m:t>of</m:t>
                    </m:r>
                    <m:r>
                      <m:rPr>
                        <m:nor/>
                      </m:rPr>
                      <a:rPr lang="en-US" dirty="0"/>
                      <m:t> </m:t>
                    </m:r>
                    <m:r>
                      <m:rPr>
                        <m:nor/>
                      </m:rPr>
                      <a:rPr lang="en-US" dirty="0"/>
                      <m:t>times</m:t>
                    </m:r>
                    <m:r>
                      <m:rPr>
                        <m:nor/>
                      </m:rPr>
                      <a:rPr lang="en-US" dirty="0"/>
                      <m:t> </m:t>
                    </m:r>
                    <m:r>
                      <m:rPr>
                        <m:nor/>
                      </m:rPr>
                      <a:rPr lang="en-US" dirty="0"/>
                      <m:t>that</m:t>
                    </m:r>
                    <m:r>
                      <m:rPr>
                        <m:nor/>
                      </m:rPr>
                      <a:rPr lang="en-US" dirty="0"/>
                      <m:t> </m:t>
                    </m:r>
                    <m:r>
                      <m:rPr>
                        <m:nor/>
                      </m:rPr>
                      <a:rPr lang="en-US" b="0" i="0" dirty="0" smtClean="0"/>
                      <m:t>the</m:t>
                    </m:r>
                    <m:r>
                      <m:rPr>
                        <m:nor/>
                      </m:rPr>
                      <a:rPr lang="en-US" b="0" i="0" dirty="0" smtClean="0"/>
                      <m:t> </m:t>
                    </m:r>
                    <m:r>
                      <m:rPr>
                        <m:nor/>
                      </m:rPr>
                      <a:rPr lang="en-US" b="0" i="0" dirty="0" smtClean="0"/>
                      <m:t>random</m:t>
                    </m:r>
                    <m:r>
                      <m:rPr>
                        <m:nor/>
                      </m:rPr>
                      <a:rPr lang="en-US" b="0" i="0" dirty="0" smtClean="0"/>
                      <m:t> </m:t>
                    </m:r>
                    <m:r>
                      <m:rPr>
                        <m:nor/>
                      </m:rPr>
                      <a:rPr lang="en-US" b="0" i="0" dirty="0" smtClean="0"/>
                      <m:t>walk</m:t>
                    </m:r>
                    <m:r>
                      <m:rPr>
                        <m:nor/>
                      </m:rPr>
                      <a:rPr lang="en-US" dirty="0"/>
                      <m:t> </m:t>
                    </m:r>
                    <m:r>
                      <m:rPr>
                        <m:nor/>
                      </m:rPr>
                      <a:rPr lang="en-US" dirty="0"/>
                      <m:t>visited</m:t>
                    </m:r>
                    <m:r>
                      <m:rPr>
                        <m:nor/>
                      </m:rPr>
                      <a:rPr lang="en-US" dirty="0"/>
                      <m:t>  </m:t>
                    </m:r>
                    <m:r>
                      <m:rPr>
                        <m:nor/>
                      </m:rPr>
                      <a:rPr lang="en-US" dirty="0"/>
                      <m:t>state</m:t>
                    </m:r>
                    <m:r>
                      <m:rPr>
                        <m:nor/>
                      </m:rPr>
                      <a:rPr lang="en-US" dirty="0"/>
                      <m:t> </m:t>
                    </m:r>
                    <m:r>
                      <a:rPr lang="en-US" i="1" dirty="0">
                        <a:solidFill>
                          <a:srgbClr val="0066FF"/>
                        </a:solidFill>
                        <a:latin typeface="Cambria Math"/>
                      </a:rPr>
                      <m:t>𝑖</m:t>
                    </m:r>
                    <m:r>
                      <m:rPr>
                        <m:nor/>
                      </m:rPr>
                      <a:rPr lang="en-US" dirty="0">
                        <a:solidFill>
                          <a:srgbClr val="0066FF"/>
                        </a:solidFill>
                      </a:rPr>
                      <m:t> </m:t>
                    </m:r>
                    <m:r>
                      <m:rPr>
                        <m:nor/>
                      </m:rPr>
                      <a:rPr lang="en-US" dirty="0"/>
                      <m:t>as</m:t>
                    </m:r>
                    <m:r>
                      <m:rPr>
                        <m:nor/>
                      </m:rPr>
                      <a:rPr lang="en-US" dirty="0">
                        <a:solidFill>
                          <a:srgbClr val="0066FF"/>
                        </a:solidFill>
                      </a:rPr>
                      <m:t> </m:t>
                    </m:r>
                    <m:r>
                      <a:rPr lang="en-US" i="1" dirty="0">
                        <a:solidFill>
                          <a:srgbClr val="0066FF"/>
                        </a:solidFill>
                        <a:latin typeface="Cambria Math"/>
                      </a:rPr>
                      <m:t>𝑡</m:t>
                    </m:r>
                    <m:r>
                      <a:rPr lang="en-US" i="1" dirty="0">
                        <a:solidFill>
                          <a:srgbClr val="0066FF"/>
                        </a:solidFill>
                        <a:latin typeface="Cambria Math"/>
                      </a:rPr>
                      <m:t> → ∞</m:t>
                    </m:r>
                  </m:oMath>
                </a14:m>
                <a:endParaRPr lang="en-US" dirty="0">
                  <a:solidFill>
                    <a:srgbClr val="0066FF"/>
                  </a:solidFill>
                  <a:latin typeface="Tahoma" pitchFamily="34" charset="0"/>
                  <a:cs typeface="Tahoma" pitchFamily="34" charset="0"/>
                </a:endParaRPr>
              </a:p>
              <a:p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70C0"/>
                        </a:solidFill>
                        <a:latin typeface="Cambria Math"/>
                      </a:rPr>
                      <m:t>𝜋</m:t>
                    </m:r>
                    <m:r>
                      <a:rPr lang="en-US" i="1">
                        <a:solidFill>
                          <a:srgbClr val="0070C0"/>
                        </a:solidFill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p>
                        <m:r>
                          <a:rPr lang="en-US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p>
                    </m:sSup>
                    <m:sSup>
                      <m:sSupPr>
                        <m:ctrlPr>
                          <a:rPr lang="en-US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solidFill>
                              <a:srgbClr val="0070C0"/>
                            </a:solidFill>
                            <a:latin typeface="Cambria Math"/>
                          </a:rPr>
                          <m:t>𝑃</m:t>
                        </m:r>
                      </m:e>
                      <m:sup>
                        <m:r>
                          <a:rPr lang="en-US" i="1">
                            <a:solidFill>
                              <a:srgbClr val="0070C0"/>
                            </a:solidFill>
                            <a:latin typeface="Cambria Math"/>
                          </a:rPr>
                          <m:t>∞</m:t>
                        </m:r>
                      </m:sup>
                    </m:sSup>
                  </m:oMath>
                </a14:m>
                <a:r>
                  <a:rPr lang="en-US" dirty="0"/>
                  <a:t>, where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0070C0"/>
                        </a:solidFill>
                        <a:latin typeface="Cambria Math"/>
                      </a:rPr>
                      <m:t>𝑃</m:t>
                    </m:r>
                  </m:oMath>
                </a14:m>
                <a:r>
                  <a:rPr lang="en-US" dirty="0"/>
                  <a:t> is the transition matrix,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dirty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dirty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p>
                        <m:r>
                          <a:rPr lang="en-US" b="0" i="1" dirty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p>
                    </m:sSup>
                  </m:oMath>
                </a14:m>
                <a:r>
                  <a:rPr lang="en-US" dirty="0"/>
                  <a:t> the original vector 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/>
                          </a:rPr>
                          <m:t>𝑖</m:t>
                        </m:r>
                        <m:r>
                          <a:rPr lang="en-US" b="0" i="1" smtClean="0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/>
                          </a:rPr>
                          <m:t>,</m:t>
                        </m:r>
                        <m:r>
                          <a:rPr lang="en-US" b="0" i="1" smtClean="0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/>
                          </a:rPr>
                          <m:t>𝑗</m:t>
                        </m:r>
                      </m:e>
                    </m:d>
                  </m:oMath>
                </a14:m>
                <a:r>
                  <a:rPr lang="en-US" dirty="0"/>
                  <a:t>: probability of going from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dirty="0"/>
                  <a:t> to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𝑗</m:t>
                    </m:r>
                  </m:oMath>
                </a14:m>
                <a:r>
                  <a:rPr lang="en-US" dirty="0"/>
                  <a:t> in one step</a:t>
                </a:r>
              </a:p>
              <a:p>
                <a:pPr lvl="1"/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/>
                          </a:rPr>
                          <m:t>𝑃</m:t>
                        </m:r>
                      </m:e>
                      <m:sup>
                        <m:r>
                          <a:rPr lang="en-US" b="0" i="1" smtClean="0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/>
                      </a:rPr>
                      <m:t>(</m:t>
                    </m:r>
                    <m:r>
                      <a:rPr lang="en-US" b="0" i="1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/>
                      </a:rPr>
                      <m:t>𝑖</m:t>
                    </m:r>
                    <m:r>
                      <a:rPr lang="en-US" b="0" i="1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/>
                      </a:rPr>
                      <m:t>,</m:t>
                    </m:r>
                    <m:r>
                      <a:rPr lang="en-US" b="0" i="1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/>
                      </a:rPr>
                      <m:t>𝑗</m:t>
                    </m:r>
                    <m:r>
                      <a:rPr lang="en-US" b="0" i="1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/>
                      </a:rPr>
                      <m:t>)</m:t>
                    </m:r>
                  </m:oMath>
                </a14:m>
                <a:r>
                  <a:rPr lang="en-US" dirty="0">
                    <a:solidFill>
                      <a:schemeClr val="accent6">
                        <a:lumMod val="75000"/>
                      </a:schemeClr>
                    </a:solidFill>
                  </a:rPr>
                  <a:t>: </a:t>
                </a:r>
                <a:r>
                  <a:rPr lang="en-US" dirty="0"/>
                  <a:t>probability of going from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dirty="0"/>
                  <a:t> to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𝑗</m:t>
                    </m:r>
                  </m:oMath>
                </a14:m>
                <a:r>
                  <a:rPr lang="en-US" dirty="0"/>
                  <a:t> in two steps (sum of probabilities of all paths of length 2)</a:t>
                </a:r>
              </a:p>
              <a:p>
                <a:pPr lvl="1"/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/>
                          </a:rPr>
                          <m:t>𝑃</m:t>
                        </m:r>
                      </m:e>
                      <m:sup>
                        <m:r>
                          <a:rPr lang="en-US" i="1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/>
                          </a:rPr>
                          <m:t>∞</m:t>
                        </m:r>
                      </m:sup>
                    </m:sSup>
                    <m:d>
                      <m:dPr>
                        <m:ctrlPr>
                          <a:rPr lang="en-US" b="0" i="1" smtClean="0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/>
                          </a:rPr>
                          <m:t>𝑖</m:t>
                        </m:r>
                        <m:r>
                          <a:rPr lang="en-US" b="0" i="1" smtClean="0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/>
                          </a:rPr>
                          <m:t>,</m:t>
                        </m:r>
                        <m:r>
                          <a:rPr lang="en-US" b="0" i="1" smtClean="0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/>
                          </a:rPr>
                          <m:t>𝑗</m:t>
                        </m:r>
                      </m:e>
                    </m:d>
                    <m:r>
                      <a:rPr lang="en-US" b="0" i="1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/>
                      </a:rPr>
                      <m:t>=</m:t>
                    </m:r>
                    <m:r>
                      <a:rPr lang="en-US" b="0" i="1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/>
                      </a:rPr>
                      <m:t>𝜋</m:t>
                    </m:r>
                    <m:r>
                      <a:rPr lang="en-US" b="0" i="1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/>
                      </a:rPr>
                      <m:t>(</m:t>
                    </m:r>
                    <m:r>
                      <a:rPr lang="en-US" b="0" i="1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/>
                      </a:rPr>
                      <m:t>𝑗</m:t>
                    </m:r>
                    <m:r>
                      <a:rPr lang="en-US" b="0" i="1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/>
                      </a:rPr>
                      <m:t>)</m:t>
                    </m:r>
                  </m:oMath>
                </a14:m>
                <a:r>
                  <a:rPr lang="en-US" dirty="0">
                    <a:solidFill>
                      <a:schemeClr val="accent6">
                        <a:lumMod val="75000"/>
                      </a:schemeClr>
                    </a:solidFill>
                  </a:rPr>
                  <a:t>: </a:t>
                </a:r>
                <a:r>
                  <a:rPr lang="en-US" dirty="0"/>
                  <a:t>probability of going from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dirty="0"/>
                  <a:t> to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𝑗</m:t>
                    </m:r>
                  </m:oMath>
                </a14:m>
                <a:r>
                  <a:rPr lang="en-US" dirty="0"/>
                  <a:t> in infinite steps – starting point does not matter.</a:t>
                </a:r>
              </a:p>
            </p:txBody>
          </p:sp>
        </mc:Choice>
        <mc:Fallback xmlns="">
          <p:sp>
            <p:nvSpPr>
              <p:cNvPr id="6" name="Content Placeholder 5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33400" y="1600200"/>
                <a:ext cx="11049000" cy="4724400"/>
              </a:xfrm>
              <a:blipFill>
                <a:blip r:embed="rId2"/>
                <a:stretch>
                  <a:fillRect t="-2323" r="-773" b="-16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9680899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PageRank random walk</a:t>
            </a:r>
          </a:p>
        </p:txBody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Vanilla random walk</a:t>
            </a:r>
          </a:p>
          <a:p>
            <a:pPr lvl="1"/>
            <a:r>
              <a:rPr lang="en-US"/>
              <a:t>make the adjacency matrix stochastic and run a random walk</a:t>
            </a:r>
          </a:p>
        </p:txBody>
      </p:sp>
      <p:grpSp>
        <p:nvGrpSpPr>
          <p:cNvPr id="6149" name="Group 4"/>
          <p:cNvGrpSpPr>
            <a:grpSpLocks/>
          </p:cNvGrpSpPr>
          <p:nvPr/>
        </p:nvGrpSpPr>
        <p:grpSpPr bwMode="auto">
          <a:xfrm>
            <a:off x="6824663" y="2989263"/>
            <a:ext cx="3556000" cy="3090862"/>
            <a:chOff x="3004" y="981"/>
            <a:chExt cx="2688" cy="2256"/>
          </a:xfrm>
        </p:grpSpPr>
        <p:sp>
          <p:nvSpPr>
            <p:cNvPr id="6150" name="Rectangle 5"/>
            <p:cNvSpPr>
              <a:spLocks noChangeArrowheads="1"/>
            </p:cNvSpPr>
            <p:nvPr/>
          </p:nvSpPr>
          <p:spPr bwMode="auto">
            <a:xfrm>
              <a:off x="3004" y="1317"/>
              <a:ext cx="432" cy="624"/>
            </a:xfrm>
            <a:prstGeom prst="rect">
              <a:avLst/>
            </a:prstGeom>
            <a:solidFill>
              <a:srgbClr val="FFFFFF"/>
            </a:solidFill>
            <a:ln w="76200">
              <a:solidFill>
                <a:srgbClr val="F5B603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6151" name="Rectangle 6"/>
            <p:cNvSpPr>
              <a:spLocks noChangeArrowheads="1"/>
            </p:cNvSpPr>
            <p:nvPr/>
          </p:nvSpPr>
          <p:spPr bwMode="auto">
            <a:xfrm>
              <a:off x="3244" y="2517"/>
              <a:ext cx="432" cy="624"/>
            </a:xfrm>
            <a:prstGeom prst="rect">
              <a:avLst/>
            </a:prstGeom>
            <a:solidFill>
              <a:srgbClr val="FFFFFF"/>
            </a:solidFill>
            <a:ln w="76200">
              <a:solidFill>
                <a:srgbClr val="FF33CC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6152" name="Rectangle 7"/>
            <p:cNvSpPr>
              <a:spLocks noChangeArrowheads="1"/>
            </p:cNvSpPr>
            <p:nvPr/>
          </p:nvSpPr>
          <p:spPr bwMode="auto">
            <a:xfrm>
              <a:off x="4828" y="2613"/>
              <a:ext cx="432" cy="624"/>
            </a:xfrm>
            <a:prstGeom prst="rect">
              <a:avLst/>
            </a:prstGeom>
            <a:solidFill>
              <a:srgbClr val="FFFFFF"/>
            </a:solidFill>
            <a:ln w="76200">
              <a:solidFill>
                <a:srgbClr val="0099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6153" name="Rectangle 8"/>
            <p:cNvSpPr>
              <a:spLocks noChangeArrowheads="1"/>
            </p:cNvSpPr>
            <p:nvPr/>
          </p:nvSpPr>
          <p:spPr bwMode="auto">
            <a:xfrm>
              <a:off x="5260" y="1509"/>
              <a:ext cx="432" cy="624"/>
            </a:xfrm>
            <a:prstGeom prst="rect">
              <a:avLst/>
            </a:prstGeom>
            <a:solidFill>
              <a:srgbClr val="FFFFFF"/>
            </a:solidFill>
            <a:ln w="76200">
              <a:solidFill>
                <a:srgbClr val="3366F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6154" name="Rectangle 9"/>
            <p:cNvSpPr>
              <a:spLocks noChangeArrowheads="1"/>
            </p:cNvSpPr>
            <p:nvPr/>
          </p:nvSpPr>
          <p:spPr bwMode="auto">
            <a:xfrm>
              <a:off x="4300" y="981"/>
              <a:ext cx="432" cy="624"/>
            </a:xfrm>
            <a:prstGeom prst="rect">
              <a:avLst/>
            </a:prstGeom>
            <a:solidFill>
              <a:srgbClr val="FFFFFF"/>
            </a:solidFill>
            <a:ln w="76200">
              <a:solidFill>
                <a:srgbClr val="FF33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6155" name="Line 10"/>
            <p:cNvSpPr>
              <a:spLocks noChangeShapeType="1"/>
            </p:cNvSpPr>
            <p:nvPr/>
          </p:nvSpPr>
          <p:spPr bwMode="auto">
            <a:xfrm>
              <a:off x="3148" y="1845"/>
              <a:ext cx="192" cy="1"/>
            </a:xfrm>
            <a:prstGeom prst="line">
              <a:avLst/>
            </a:prstGeom>
            <a:noFill/>
            <a:ln w="76200">
              <a:solidFill>
                <a:srgbClr val="3366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156" name="Line 11"/>
            <p:cNvSpPr>
              <a:spLocks noChangeShapeType="1"/>
            </p:cNvSpPr>
            <p:nvPr/>
          </p:nvSpPr>
          <p:spPr bwMode="auto">
            <a:xfrm>
              <a:off x="3100" y="1605"/>
              <a:ext cx="192" cy="1"/>
            </a:xfrm>
            <a:prstGeom prst="line">
              <a:avLst/>
            </a:prstGeom>
            <a:noFill/>
            <a:ln w="76200">
              <a:solidFill>
                <a:srgbClr val="FF33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157" name="Line 12"/>
            <p:cNvSpPr>
              <a:spLocks noChangeShapeType="1"/>
            </p:cNvSpPr>
            <p:nvPr/>
          </p:nvSpPr>
          <p:spPr bwMode="auto">
            <a:xfrm>
              <a:off x="4924" y="2901"/>
              <a:ext cx="192" cy="1"/>
            </a:xfrm>
            <a:prstGeom prst="line">
              <a:avLst/>
            </a:prstGeom>
            <a:noFill/>
            <a:ln w="76200">
              <a:solidFill>
                <a:srgbClr val="F5B603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158" name="Line 13"/>
            <p:cNvSpPr>
              <a:spLocks noChangeShapeType="1"/>
            </p:cNvSpPr>
            <p:nvPr/>
          </p:nvSpPr>
          <p:spPr bwMode="auto">
            <a:xfrm>
              <a:off x="4924" y="2757"/>
              <a:ext cx="192" cy="1"/>
            </a:xfrm>
            <a:prstGeom prst="line">
              <a:avLst/>
            </a:prstGeom>
            <a:noFill/>
            <a:ln w="76200">
              <a:solidFill>
                <a:srgbClr val="3366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159" name="Line 14"/>
            <p:cNvSpPr>
              <a:spLocks noChangeShapeType="1"/>
            </p:cNvSpPr>
            <p:nvPr/>
          </p:nvSpPr>
          <p:spPr bwMode="auto">
            <a:xfrm>
              <a:off x="5356" y="1701"/>
              <a:ext cx="192" cy="1"/>
            </a:xfrm>
            <a:prstGeom prst="line">
              <a:avLst/>
            </a:prstGeom>
            <a:noFill/>
            <a:ln w="76200">
              <a:solidFill>
                <a:srgbClr val="FF33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160" name="Line 15"/>
            <p:cNvSpPr>
              <a:spLocks noChangeShapeType="1"/>
            </p:cNvSpPr>
            <p:nvPr/>
          </p:nvSpPr>
          <p:spPr bwMode="auto">
            <a:xfrm>
              <a:off x="4972" y="3045"/>
              <a:ext cx="192" cy="1"/>
            </a:xfrm>
            <a:prstGeom prst="line">
              <a:avLst/>
            </a:prstGeom>
            <a:noFill/>
            <a:ln w="76200">
              <a:solidFill>
                <a:srgbClr val="FF33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161" name="Line 16"/>
            <p:cNvSpPr>
              <a:spLocks noChangeShapeType="1"/>
            </p:cNvSpPr>
            <p:nvPr/>
          </p:nvSpPr>
          <p:spPr bwMode="auto">
            <a:xfrm>
              <a:off x="3340" y="2901"/>
              <a:ext cx="192" cy="1"/>
            </a:xfrm>
            <a:prstGeom prst="line">
              <a:avLst/>
            </a:prstGeom>
            <a:noFill/>
            <a:ln w="76200">
              <a:solidFill>
                <a:srgbClr val="0099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162" name="Line 17"/>
            <p:cNvSpPr>
              <a:spLocks noChangeShapeType="1"/>
            </p:cNvSpPr>
            <p:nvPr/>
          </p:nvSpPr>
          <p:spPr bwMode="auto">
            <a:xfrm>
              <a:off x="3340" y="2709"/>
              <a:ext cx="192" cy="1"/>
            </a:xfrm>
            <a:prstGeom prst="line">
              <a:avLst/>
            </a:prstGeom>
            <a:noFill/>
            <a:ln w="76200">
              <a:solidFill>
                <a:srgbClr val="F5B603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163" name="Line 18"/>
            <p:cNvSpPr>
              <a:spLocks noChangeShapeType="1"/>
            </p:cNvSpPr>
            <p:nvPr/>
          </p:nvSpPr>
          <p:spPr bwMode="auto">
            <a:xfrm>
              <a:off x="4444" y="1269"/>
              <a:ext cx="192" cy="1"/>
            </a:xfrm>
            <a:prstGeom prst="line">
              <a:avLst/>
            </a:prstGeom>
            <a:noFill/>
            <a:ln w="76200">
              <a:solidFill>
                <a:srgbClr val="FF33CC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164" name="Line 19"/>
            <p:cNvSpPr>
              <a:spLocks noChangeShapeType="1"/>
            </p:cNvSpPr>
            <p:nvPr/>
          </p:nvSpPr>
          <p:spPr bwMode="auto">
            <a:xfrm>
              <a:off x="3772" y="2853"/>
              <a:ext cx="960" cy="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165" name="Line 20"/>
            <p:cNvSpPr>
              <a:spLocks noChangeShapeType="1"/>
            </p:cNvSpPr>
            <p:nvPr/>
          </p:nvSpPr>
          <p:spPr bwMode="auto">
            <a:xfrm flipH="1">
              <a:off x="3532" y="1653"/>
              <a:ext cx="816" cy="81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166" name="Line 21"/>
            <p:cNvSpPr>
              <a:spLocks noChangeShapeType="1"/>
            </p:cNvSpPr>
            <p:nvPr/>
          </p:nvSpPr>
          <p:spPr bwMode="auto">
            <a:xfrm flipH="1" flipV="1">
              <a:off x="3244" y="2037"/>
              <a:ext cx="144" cy="43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167" name="Line 22"/>
            <p:cNvSpPr>
              <a:spLocks noChangeShapeType="1"/>
            </p:cNvSpPr>
            <p:nvPr/>
          </p:nvSpPr>
          <p:spPr bwMode="auto">
            <a:xfrm flipV="1">
              <a:off x="3532" y="1413"/>
              <a:ext cx="720" cy="19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168" name="Line 23"/>
            <p:cNvSpPr>
              <a:spLocks noChangeShapeType="1"/>
            </p:cNvSpPr>
            <p:nvPr/>
          </p:nvSpPr>
          <p:spPr bwMode="auto">
            <a:xfrm>
              <a:off x="3484" y="1845"/>
              <a:ext cx="1680" cy="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169" name="Line 24"/>
            <p:cNvSpPr>
              <a:spLocks noChangeShapeType="1"/>
            </p:cNvSpPr>
            <p:nvPr/>
          </p:nvSpPr>
          <p:spPr bwMode="auto">
            <a:xfrm flipH="1" flipV="1">
              <a:off x="4780" y="1269"/>
              <a:ext cx="432" cy="43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170" name="Line 25"/>
            <p:cNvSpPr>
              <a:spLocks noChangeShapeType="1"/>
            </p:cNvSpPr>
            <p:nvPr/>
          </p:nvSpPr>
          <p:spPr bwMode="auto">
            <a:xfrm flipH="1" flipV="1">
              <a:off x="4540" y="1653"/>
              <a:ext cx="432" cy="91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171" name="Line 26"/>
            <p:cNvSpPr>
              <a:spLocks noChangeShapeType="1"/>
            </p:cNvSpPr>
            <p:nvPr/>
          </p:nvSpPr>
          <p:spPr bwMode="auto">
            <a:xfrm flipV="1">
              <a:off x="5116" y="2181"/>
              <a:ext cx="288" cy="38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172" name="Line 27"/>
            <p:cNvSpPr>
              <a:spLocks noChangeShapeType="1"/>
            </p:cNvSpPr>
            <p:nvPr/>
          </p:nvSpPr>
          <p:spPr bwMode="auto">
            <a:xfrm flipH="1" flipV="1">
              <a:off x="3532" y="1989"/>
              <a:ext cx="1248" cy="76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</p:grpSp>
      <p:graphicFrame>
        <p:nvGraphicFramePr>
          <p:cNvPr id="6146" name="Object 2"/>
          <p:cNvGraphicFramePr>
            <a:graphicFrameLocks noChangeAspect="1"/>
          </p:cNvGraphicFramePr>
          <p:nvPr/>
        </p:nvGraphicFramePr>
        <p:xfrm>
          <a:off x="2593976" y="3678238"/>
          <a:ext cx="3502025" cy="215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854000" imgH="1143000" progId="Equation.3">
                  <p:embed/>
                </p:oleObj>
              </mc:Choice>
              <mc:Fallback>
                <p:oleObj name="Equation" r:id="rId3" imgW="1854000" imgH="1143000" progId="Equation.3">
                  <p:embed/>
                  <p:pic>
                    <p:nvPicPr>
                      <p:cNvPr id="6146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93976" y="3678238"/>
                        <a:ext cx="3502025" cy="2159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7293509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9"/>
          <p:cNvSpPr>
            <a:spLocks noChangeArrowheads="1"/>
          </p:cNvSpPr>
          <p:nvPr/>
        </p:nvSpPr>
        <p:spPr bwMode="auto">
          <a:xfrm>
            <a:off x="3097214" y="4141789"/>
            <a:ext cx="2911475" cy="333375"/>
          </a:xfrm>
          <a:prstGeom prst="rect">
            <a:avLst/>
          </a:prstGeom>
          <a:solidFill>
            <a:srgbClr val="FF3300">
              <a:alpha val="67058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717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PageRank random walk</a:t>
            </a:r>
          </a:p>
        </p:txBody>
      </p:sp>
      <p:sp>
        <p:nvSpPr>
          <p:cNvPr id="717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What about </a:t>
            </a:r>
            <a:r>
              <a:rPr lang="en-US">
                <a:solidFill>
                  <a:srgbClr val="FF6600"/>
                </a:solidFill>
              </a:rPr>
              <a:t>sink </a:t>
            </a:r>
            <a:r>
              <a:rPr lang="en-US"/>
              <a:t>nodes?</a:t>
            </a:r>
          </a:p>
          <a:p>
            <a:pPr lvl="1"/>
            <a:r>
              <a:rPr lang="en-US"/>
              <a:t>what happens when the random walk moves to a node without any outgoing inks?</a:t>
            </a:r>
          </a:p>
        </p:txBody>
      </p:sp>
      <p:sp>
        <p:nvSpPr>
          <p:cNvPr id="7174" name="Rectangle 5"/>
          <p:cNvSpPr>
            <a:spLocks noChangeArrowheads="1"/>
          </p:cNvSpPr>
          <p:nvPr/>
        </p:nvSpPr>
        <p:spPr bwMode="auto">
          <a:xfrm>
            <a:off x="6781800" y="3686176"/>
            <a:ext cx="571500" cy="855663"/>
          </a:xfrm>
          <a:prstGeom prst="rect">
            <a:avLst/>
          </a:prstGeom>
          <a:solidFill>
            <a:srgbClr val="FFFFFF"/>
          </a:solidFill>
          <a:ln w="76200">
            <a:solidFill>
              <a:srgbClr val="F5B60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7175" name="Rectangle 6"/>
          <p:cNvSpPr>
            <a:spLocks noChangeArrowheads="1"/>
          </p:cNvSpPr>
          <p:nvPr/>
        </p:nvSpPr>
        <p:spPr bwMode="auto">
          <a:xfrm>
            <a:off x="7099300" y="5330826"/>
            <a:ext cx="571500" cy="854075"/>
          </a:xfrm>
          <a:prstGeom prst="rect">
            <a:avLst/>
          </a:prstGeom>
          <a:solidFill>
            <a:srgbClr val="FFFFFF"/>
          </a:solidFill>
          <a:ln w="76200">
            <a:solidFill>
              <a:srgbClr val="FF33CC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7176" name="Rectangle 7"/>
          <p:cNvSpPr>
            <a:spLocks noChangeArrowheads="1"/>
          </p:cNvSpPr>
          <p:nvPr/>
        </p:nvSpPr>
        <p:spPr bwMode="auto">
          <a:xfrm>
            <a:off x="9194800" y="5461001"/>
            <a:ext cx="571500" cy="855663"/>
          </a:xfrm>
          <a:prstGeom prst="rect">
            <a:avLst/>
          </a:prstGeom>
          <a:solidFill>
            <a:srgbClr val="FFFFFF"/>
          </a:solidFill>
          <a:ln w="76200">
            <a:solidFill>
              <a:srgbClr val="0099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7177" name="Rectangle 8"/>
          <p:cNvSpPr>
            <a:spLocks noChangeArrowheads="1"/>
          </p:cNvSpPr>
          <p:nvPr/>
        </p:nvSpPr>
        <p:spPr bwMode="auto">
          <a:xfrm>
            <a:off x="9766300" y="3949701"/>
            <a:ext cx="571500" cy="854075"/>
          </a:xfrm>
          <a:prstGeom prst="rect">
            <a:avLst/>
          </a:prstGeom>
          <a:solidFill>
            <a:srgbClr val="FFFFFF"/>
          </a:solidFill>
          <a:ln w="76200">
            <a:solidFill>
              <a:srgbClr val="33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7178" name="Rectangle 9"/>
          <p:cNvSpPr>
            <a:spLocks noChangeArrowheads="1"/>
          </p:cNvSpPr>
          <p:nvPr/>
        </p:nvSpPr>
        <p:spPr bwMode="auto">
          <a:xfrm>
            <a:off x="8496300" y="3225801"/>
            <a:ext cx="571500" cy="855663"/>
          </a:xfrm>
          <a:prstGeom prst="rect">
            <a:avLst/>
          </a:prstGeom>
          <a:solidFill>
            <a:srgbClr val="FFFFFF"/>
          </a:solidFill>
          <a:ln w="76200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7179" name="Line 10"/>
          <p:cNvSpPr>
            <a:spLocks noChangeShapeType="1"/>
          </p:cNvSpPr>
          <p:nvPr/>
        </p:nvSpPr>
        <p:spPr bwMode="auto">
          <a:xfrm>
            <a:off x="6972300" y="4410075"/>
            <a:ext cx="254000" cy="1588"/>
          </a:xfrm>
          <a:prstGeom prst="line">
            <a:avLst/>
          </a:prstGeom>
          <a:noFill/>
          <a:ln w="76200">
            <a:solidFill>
              <a:srgbClr val="3366FF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80" name="Line 11"/>
          <p:cNvSpPr>
            <a:spLocks noChangeShapeType="1"/>
          </p:cNvSpPr>
          <p:nvPr/>
        </p:nvSpPr>
        <p:spPr bwMode="auto">
          <a:xfrm>
            <a:off x="6908800" y="4081463"/>
            <a:ext cx="254000" cy="0"/>
          </a:xfrm>
          <a:prstGeom prst="line">
            <a:avLst/>
          </a:prstGeom>
          <a:noFill/>
          <a:ln w="76200">
            <a:solidFill>
              <a:srgbClr val="FF33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81" name="Line 12"/>
          <p:cNvSpPr>
            <a:spLocks noChangeShapeType="1"/>
          </p:cNvSpPr>
          <p:nvPr/>
        </p:nvSpPr>
        <p:spPr bwMode="auto">
          <a:xfrm>
            <a:off x="9321800" y="5856289"/>
            <a:ext cx="254000" cy="1587"/>
          </a:xfrm>
          <a:prstGeom prst="line">
            <a:avLst/>
          </a:prstGeom>
          <a:noFill/>
          <a:ln w="76200">
            <a:solidFill>
              <a:srgbClr val="F5B603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82" name="Line 13"/>
          <p:cNvSpPr>
            <a:spLocks noChangeShapeType="1"/>
          </p:cNvSpPr>
          <p:nvPr/>
        </p:nvSpPr>
        <p:spPr bwMode="auto">
          <a:xfrm>
            <a:off x="9321800" y="5659439"/>
            <a:ext cx="254000" cy="1587"/>
          </a:xfrm>
          <a:prstGeom prst="line">
            <a:avLst/>
          </a:prstGeom>
          <a:noFill/>
          <a:ln w="76200">
            <a:solidFill>
              <a:srgbClr val="3366FF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83" name="Line 14"/>
          <p:cNvSpPr>
            <a:spLocks noChangeShapeType="1"/>
          </p:cNvSpPr>
          <p:nvPr/>
        </p:nvSpPr>
        <p:spPr bwMode="auto">
          <a:xfrm>
            <a:off x="9893300" y="4211639"/>
            <a:ext cx="254000" cy="1587"/>
          </a:xfrm>
          <a:prstGeom prst="line">
            <a:avLst/>
          </a:prstGeom>
          <a:noFill/>
          <a:ln w="76200">
            <a:solidFill>
              <a:srgbClr val="FF33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84" name="Line 15"/>
          <p:cNvSpPr>
            <a:spLocks noChangeShapeType="1"/>
          </p:cNvSpPr>
          <p:nvPr/>
        </p:nvSpPr>
        <p:spPr bwMode="auto">
          <a:xfrm>
            <a:off x="9385300" y="6053139"/>
            <a:ext cx="254000" cy="1587"/>
          </a:xfrm>
          <a:prstGeom prst="line">
            <a:avLst/>
          </a:prstGeom>
          <a:noFill/>
          <a:ln w="76200">
            <a:solidFill>
              <a:srgbClr val="FF33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85" name="Line 16"/>
          <p:cNvSpPr>
            <a:spLocks noChangeShapeType="1"/>
          </p:cNvSpPr>
          <p:nvPr/>
        </p:nvSpPr>
        <p:spPr bwMode="auto">
          <a:xfrm>
            <a:off x="7226300" y="5856289"/>
            <a:ext cx="254000" cy="1587"/>
          </a:xfrm>
          <a:prstGeom prst="line">
            <a:avLst/>
          </a:prstGeom>
          <a:noFill/>
          <a:ln w="76200">
            <a:solidFill>
              <a:srgbClr val="0099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86" name="Line 17"/>
          <p:cNvSpPr>
            <a:spLocks noChangeShapeType="1"/>
          </p:cNvSpPr>
          <p:nvPr/>
        </p:nvSpPr>
        <p:spPr bwMode="auto">
          <a:xfrm>
            <a:off x="7226300" y="5592764"/>
            <a:ext cx="254000" cy="1587"/>
          </a:xfrm>
          <a:prstGeom prst="line">
            <a:avLst/>
          </a:prstGeom>
          <a:noFill/>
          <a:ln w="76200">
            <a:solidFill>
              <a:srgbClr val="F5B603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88" name="Line 19"/>
          <p:cNvSpPr>
            <a:spLocks noChangeShapeType="1"/>
          </p:cNvSpPr>
          <p:nvPr/>
        </p:nvSpPr>
        <p:spPr bwMode="auto">
          <a:xfrm>
            <a:off x="7797800" y="5791200"/>
            <a:ext cx="1270000" cy="0"/>
          </a:xfrm>
          <a:prstGeom prst="line">
            <a:avLst/>
          </a:prstGeom>
          <a:noFill/>
          <a:ln w="28575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7189" name="Line 21"/>
          <p:cNvSpPr>
            <a:spLocks noChangeShapeType="1"/>
          </p:cNvSpPr>
          <p:nvPr/>
        </p:nvSpPr>
        <p:spPr bwMode="auto">
          <a:xfrm flipH="1" flipV="1">
            <a:off x="7099300" y="4672014"/>
            <a:ext cx="190500" cy="592137"/>
          </a:xfrm>
          <a:prstGeom prst="line">
            <a:avLst/>
          </a:prstGeom>
          <a:noFill/>
          <a:ln w="28575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7190" name="Line 22"/>
          <p:cNvSpPr>
            <a:spLocks noChangeShapeType="1"/>
          </p:cNvSpPr>
          <p:nvPr/>
        </p:nvSpPr>
        <p:spPr bwMode="auto">
          <a:xfrm flipV="1">
            <a:off x="7480300" y="3817939"/>
            <a:ext cx="952500" cy="263525"/>
          </a:xfrm>
          <a:prstGeom prst="line">
            <a:avLst/>
          </a:prstGeom>
          <a:noFill/>
          <a:ln w="28575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7191" name="Line 23"/>
          <p:cNvSpPr>
            <a:spLocks noChangeShapeType="1"/>
          </p:cNvSpPr>
          <p:nvPr/>
        </p:nvSpPr>
        <p:spPr bwMode="auto">
          <a:xfrm>
            <a:off x="7416800" y="4410075"/>
            <a:ext cx="2222500" cy="1588"/>
          </a:xfrm>
          <a:prstGeom prst="line">
            <a:avLst/>
          </a:prstGeom>
          <a:noFill/>
          <a:ln w="28575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7192" name="Line 24"/>
          <p:cNvSpPr>
            <a:spLocks noChangeShapeType="1"/>
          </p:cNvSpPr>
          <p:nvPr/>
        </p:nvSpPr>
        <p:spPr bwMode="auto">
          <a:xfrm flipH="1" flipV="1">
            <a:off x="9131300" y="3621088"/>
            <a:ext cx="571500" cy="590550"/>
          </a:xfrm>
          <a:prstGeom prst="line">
            <a:avLst/>
          </a:prstGeom>
          <a:noFill/>
          <a:ln w="28575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7193" name="Line 25"/>
          <p:cNvSpPr>
            <a:spLocks noChangeShapeType="1"/>
          </p:cNvSpPr>
          <p:nvPr/>
        </p:nvSpPr>
        <p:spPr bwMode="auto">
          <a:xfrm flipH="1" flipV="1">
            <a:off x="8813800" y="4146551"/>
            <a:ext cx="571500" cy="1249363"/>
          </a:xfrm>
          <a:prstGeom prst="line">
            <a:avLst/>
          </a:prstGeom>
          <a:noFill/>
          <a:ln w="28575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7194" name="Line 26"/>
          <p:cNvSpPr>
            <a:spLocks noChangeShapeType="1"/>
          </p:cNvSpPr>
          <p:nvPr/>
        </p:nvSpPr>
        <p:spPr bwMode="auto">
          <a:xfrm flipV="1">
            <a:off x="9575800" y="4870451"/>
            <a:ext cx="381000" cy="525463"/>
          </a:xfrm>
          <a:prstGeom prst="line">
            <a:avLst/>
          </a:prstGeom>
          <a:noFill/>
          <a:ln w="28575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7195" name="Line 27"/>
          <p:cNvSpPr>
            <a:spLocks noChangeShapeType="1"/>
          </p:cNvSpPr>
          <p:nvPr/>
        </p:nvSpPr>
        <p:spPr bwMode="auto">
          <a:xfrm flipH="1" flipV="1">
            <a:off x="7480300" y="4606926"/>
            <a:ext cx="1651000" cy="1052513"/>
          </a:xfrm>
          <a:prstGeom prst="line">
            <a:avLst/>
          </a:prstGeom>
          <a:noFill/>
          <a:ln w="28575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graphicFrame>
        <p:nvGraphicFramePr>
          <p:cNvPr id="7170" name="Object 2"/>
          <p:cNvGraphicFramePr>
            <a:graphicFrameLocks noChangeAspect="1"/>
          </p:cNvGraphicFramePr>
          <p:nvPr/>
        </p:nvGraphicFramePr>
        <p:xfrm>
          <a:off x="2593976" y="3678238"/>
          <a:ext cx="3502025" cy="215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854000" imgH="1143000" progId="Equation.3">
                  <p:embed/>
                </p:oleObj>
              </mc:Choice>
              <mc:Fallback>
                <p:oleObj name="Equation" r:id="rId3" imgW="1854000" imgH="1143000" progId="Equation.3">
                  <p:embed/>
                  <p:pic>
                    <p:nvPicPr>
                      <p:cNvPr id="717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93976" y="3678238"/>
                        <a:ext cx="3502025" cy="2159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3102643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Rectangle 2"/>
          <p:cNvSpPr>
            <a:spLocks noChangeArrowheads="1"/>
          </p:cNvSpPr>
          <p:nvPr/>
        </p:nvSpPr>
        <p:spPr bwMode="auto">
          <a:xfrm>
            <a:off x="2982914" y="3663951"/>
            <a:ext cx="3165475" cy="333375"/>
          </a:xfrm>
          <a:prstGeom prst="rect">
            <a:avLst/>
          </a:prstGeom>
          <a:solidFill>
            <a:srgbClr val="FF3300">
              <a:alpha val="67058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graphicFrame>
        <p:nvGraphicFramePr>
          <p:cNvPr id="8194" name="Object 2"/>
          <p:cNvGraphicFramePr>
            <a:graphicFrameLocks noChangeAspect="1"/>
          </p:cNvGraphicFramePr>
          <p:nvPr/>
        </p:nvGraphicFramePr>
        <p:xfrm>
          <a:off x="2474914" y="3200400"/>
          <a:ext cx="3741737" cy="215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981080" imgH="1143000" progId="Equation.3">
                  <p:embed/>
                </p:oleObj>
              </mc:Choice>
              <mc:Fallback>
                <p:oleObj name="Equation" r:id="rId3" imgW="1981080" imgH="1143000" progId="Equation.3">
                  <p:embed/>
                  <p:pic>
                    <p:nvPicPr>
                      <p:cNvPr id="8194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74914" y="3200400"/>
                        <a:ext cx="3741737" cy="2159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197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PageRank random walk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198" name="Rectangle 4"/>
              <p:cNvSpPr>
                <a:spLocks noGrp="1" noChangeArrowheads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dirty="0"/>
                  <a:t>Replace these row vectors with a vector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0066FF"/>
                        </a:solidFill>
                        <a:latin typeface="Cambria Math" panose="02040503050406030204" pitchFamily="18" charset="0"/>
                      </a:rPr>
                      <m:t>𝑢</m:t>
                    </m:r>
                  </m:oMath>
                </a14:m>
                <a:endParaRPr lang="en-US" dirty="0">
                  <a:solidFill>
                    <a:srgbClr val="0066FF"/>
                  </a:solidFill>
                </a:endParaRPr>
              </a:p>
              <a:p>
                <a:pPr lvl="1"/>
                <a:r>
                  <a:rPr lang="en-US" dirty="0"/>
                  <a:t>typically, the uniform vector</a:t>
                </a:r>
              </a:p>
            </p:txBody>
          </p:sp>
        </mc:Choice>
        <mc:Fallback xmlns="">
          <p:sp>
            <p:nvSpPr>
              <p:cNvPr id="8198" name="Rectangle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blipFill>
                <a:blip r:embed="rId5"/>
                <a:stretch>
                  <a:fillRect l="-722" t="-13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199" name="Rectangle 5"/>
          <p:cNvSpPr>
            <a:spLocks noChangeArrowheads="1"/>
          </p:cNvSpPr>
          <p:nvPr/>
        </p:nvSpPr>
        <p:spPr bwMode="auto">
          <a:xfrm>
            <a:off x="6781800" y="3686176"/>
            <a:ext cx="571500" cy="855663"/>
          </a:xfrm>
          <a:prstGeom prst="rect">
            <a:avLst/>
          </a:prstGeom>
          <a:solidFill>
            <a:srgbClr val="FFFFFF"/>
          </a:solidFill>
          <a:ln w="76200">
            <a:solidFill>
              <a:srgbClr val="F5B60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8200" name="Rectangle 6"/>
          <p:cNvSpPr>
            <a:spLocks noChangeArrowheads="1"/>
          </p:cNvSpPr>
          <p:nvPr/>
        </p:nvSpPr>
        <p:spPr bwMode="auto">
          <a:xfrm>
            <a:off x="7099300" y="5330826"/>
            <a:ext cx="571500" cy="854075"/>
          </a:xfrm>
          <a:prstGeom prst="rect">
            <a:avLst/>
          </a:prstGeom>
          <a:solidFill>
            <a:srgbClr val="FFFFFF"/>
          </a:solidFill>
          <a:ln w="76200">
            <a:solidFill>
              <a:srgbClr val="FF33CC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8201" name="Rectangle 7"/>
          <p:cNvSpPr>
            <a:spLocks noChangeArrowheads="1"/>
          </p:cNvSpPr>
          <p:nvPr/>
        </p:nvSpPr>
        <p:spPr bwMode="auto">
          <a:xfrm>
            <a:off x="9194800" y="5461001"/>
            <a:ext cx="571500" cy="855663"/>
          </a:xfrm>
          <a:prstGeom prst="rect">
            <a:avLst/>
          </a:prstGeom>
          <a:solidFill>
            <a:srgbClr val="FFFFFF"/>
          </a:solidFill>
          <a:ln w="76200">
            <a:solidFill>
              <a:srgbClr val="0099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8202" name="Rectangle 8"/>
          <p:cNvSpPr>
            <a:spLocks noChangeArrowheads="1"/>
          </p:cNvSpPr>
          <p:nvPr/>
        </p:nvSpPr>
        <p:spPr bwMode="auto">
          <a:xfrm>
            <a:off x="9766300" y="3949701"/>
            <a:ext cx="571500" cy="854075"/>
          </a:xfrm>
          <a:prstGeom prst="rect">
            <a:avLst/>
          </a:prstGeom>
          <a:solidFill>
            <a:srgbClr val="FFFFFF"/>
          </a:solidFill>
          <a:ln w="76200">
            <a:solidFill>
              <a:srgbClr val="33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8203" name="Rectangle 9"/>
          <p:cNvSpPr>
            <a:spLocks noChangeArrowheads="1"/>
          </p:cNvSpPr>
          <p:nvPr/>
        </p:nvSpPr>
        <p:spPr bwMode="auto">
          <a:xfrm>
            <a:off x="8496300" y="3225801"/>
            <a:ext cx="571500" cy="855663"/>
          </a:xfrm>
          <a:prstGeom prst="rect">
            <a:avLst/>
          </a:prstGeom>
          <a:solidFill>
            <a:srgbClr val="FFFFFF"/>
          </a:solidFill>
          <a:ln w="76200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8204" name="Line 10"/>
          <p:cNvSpPr>
            <a:spLocks noChangeShapeType="1"/>
          </p:cNvSpPr>
          <p:nvPr/>
        </p:nvSpPr>
        <p:spPr bwMode="auto">
          <a:xfrm>
            <a:off x="6972300" y="4410075"/>
            <a:ext cx="254000" cy="1588"/>
          </a:xfrm>
          <a:prstGeom prst="line">
            <a:avLst/>
          </a:prstGeom>
          <a:noFill/>
          <a:ln w="76200">
            <a:solidFill>
              <a:srgbClr val="3366FF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205" name="Line 11"/>
          <p:cNvSpPr>
            <a:spLocks noChangeShapeType="1"/>
          </p:cNvSpPr>
          <p:nvPr/>
        </p:nvSpPr>
        <p:spPr bwMode="auto">
          <a:xfrm>
            <a:off x="6908800" y="4081463"/>
            <a:ext cx="254000" cy="0"/>
          </a:xfrm>
          <a:prstGeom prst="line">
            <a:avLst/>
          </a:prstGeom>
          <a:noFill/>
          <a:ln w="76200">
            <a:solidFill>
              <a:srgbClr val="FF33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206" name="Line 12"/>
          <p:cNvSpPr>
            <a:spLocks noChangeShapeType="1"/>
          </p:cNvSpPr>
          <p:nvPr/>
        </p:nvSpPr>
        <p:spPr bwMode="auto">
          <a:xfrm>
            <a:off x="9321800" y="5856289"/>
            <a:ext cx="254000" cy="1587"/>
          </a:xfrm>
          <a:prstGeom prst="line">
            <a:avLst/>
          </a:prstGeom>
          <a:noFill/>
          <a:ln w="76200">
            <a:solidFill>
              <a:srgbClr val="F5B603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207" name="Line 13"/>
          <p:cNvSpPr>
            <a:spLocks noChangeShapeType="1"/>
          </p:cNvSpPr>
          <p:nvPr/>
        </p:nvSpPr>
        <p:spPr bwMode="auto">
          <a:xfrm>
            <a:off x="9321800" y="5659439"/>
            <a:ext cx="254000" cy="1587"/>
          </a:xfrm>
          <a:prstGeom prst="line">
            <a:avLst/>
          </a:prstGeom>
          <a:noFill/>
          <a:ln w="76200">
            <a:solidFill>
              <a:srgbClr val="3366FF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208" name="Line 14"/>
          <p:cNvSpPr>
            <a:spLocks noChangeShapeType="1"/>
          </p:cNvSpPr>
          <p:nvPr/>
        </p:nvSpPr>
        <p:spPr bwMode="auto">
          <a:xfrm>
            <a:off x="9893300" y="4211639"/>
            <a:ext cx="254000" cy="1587"/>
          </a:xfrm>
          <a:prstGeom prst="line">
            <a:avLst/>
          </a:prstGeom>
          <a:noFill/>
          <a:ln w="76200">
            <a:solidFill>
              <a:srgbClr val="FF33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209" name="Line 15"/>
          <p:cNvSpPr>
            <a:spLocks noChangeShapeType="1"/>
          </p:cNvSpPr>
          <p:nvPr/>
        </p:nvSpPr>
        <p:spPr bwMode="auto">
          <a:xfrm>
            <a:off x="9385300" y="6053139"/>
            <a:ext cx="254000" cy="1587"/>
          </a:xfrm>
          <a:prstGeom prst="line">
            <a:avLst/>
          </a:prstGeom>
          <a:noFill/>
          <a:ln w="76200">
            <a:solidFill>
              <a:srgbClr val="FF33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210" name="Line 16"/>
          <p:cNvSpPr>
            <a:spLocks noChangeShapeType="1"/>
          </p:cNvSpPr>
          <p:nvPr/>
        </p:nvSpPr>
        <p:spPr bwMode="auto">
          <a:xfrm>
            <a:off x="7226300" y="5856289"/>
            <a:ext cx="254000" cy="1587"/>
          </a:xfrm>
          <a:prstGeom prst="line">
            <a:avLst/>
          </a:prstGeom>
          <a:noFill/>
          <a:ln w="76200">
            <a:solidFill>
              <a:srgbClr val="0099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211" name="Line 17"/>
          <p:cNvSpPr>
            <a:spLocks noChangeShapeType="1"/>
          </p:cNvSpPr>
          <p:nvPr/>
        </p:nvSpPr>
        <p:spPr bwMode="auto">
          <a:xfrm>
            <a:off x="7226300" y="5592764"/>
            <a:ext cx="254000" cy="1587"/>
          </a:xfrm>
          <a:prstGeom prst="line">
            <a:avLst/>
          </a:prstGeom>
          <a:noFill/>
          <a:ln w="76200">
            <a:solidFill>
              <a:srgbClr val="F5B603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213" name="Line 19"/>
          <p:cNvSpPr>
            <a:spLocks noChangeShapeType="1"/>
          </p:cNvSpPr>
          <p:nvPr/>
        </p:nvSpPr>
        <p:spPr bwMode="auto">
          <a:xfrm>
            <a:off x="7797800" y="5791200"/>
            <a:ext cx="1270000" cy="0"/>
          </a:xfrm>
          <a:prstGeom prst="line">
            <a:avLst/>
          </a:prstGeom>
          <a:noFill/>
          <a:ln w="28575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8214" name="Line 20"/>
          <p:cNvSpPr>
            <a:spLocks noChangeShapeType="1"/>
          </p:cNvSpPr>
          <p:nvPr/>
        </p:nvSpPr>
        <p:spPr bwMode="auto">
          <a:xfrm flipH="1" flipV="1">
            <a:off x="7099300" y="4672014"/>
            <a:ext cx="190500" cy="592137"/>
          </a:xfrm>
          <a:prstGeom prst="line">
            <a:avLst/>
          </a:prstGeom>
          <a:noFill/>
          <a:ln w="28575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8215" name="Line 21"/>
          <p:cNvSpPr>
            <a:spLocks noChangeShapeType="1"/>
          </p:cNvSpPr>
          <p:nvPr/>
        </p:nvSpPr>
        <p:spPr bwMode="auto">
          <a:xfrm flipV="1">
            <a:off x="7480300" y="3817939"/>
            <a:ext cx="952500" cy="263525"/>
          </a:xfrm>
          <a:prstGeom prst="line">
            <a:avLst/>
          </a:prstGeom>
          <a:noFill/>
          <a:ln w="28575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8216" name="Line 22"/>
          <p:cNvSpPr>
            <a:spLocks noChangeShapeType="1"/>
          </p:cNvSpPr>
          <p:nvPr/>
        </p:nvSpPr>
        <p:spPr bwMode="auto">
          <a:xfrm>
            <a:off x="7416800" y="4410075"/>
            <a:ext cx="2222500" cy="1588"/>
          </a:xfrm>
          <a:prstGeom prst="line">
            <a:avLst/>
          </a:prstGeom>
          <a:noFill/>
          <a:ln w="28575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8217" name="Line 23"/>
          <p:cNvSpPr>
            <a:spLocks noChangeShapeType="1"/>
          </p:cNvSpPr>
          <p:nvPr/>
        </p:nvSpPr>
        <p:spPr bwMode="auto">
          <a:xfrm flipH="1" flipV="1">
            <a:off x="9131300" y="3621088"/>
            <a:ext cx="571500" cy="590550"/>
          </a:xfrm>
          <a:prstGeom prst="line">
            <a:avLst/>
          </a:prstGeom>
          <a:noFill/>
          <a:ln w="28575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8218" name="Line 24"/>
          <p:cNvSpPr>
            <a:spLocks noChangeShapeType="1"/>
          </p:cNvSpPr>
          <p:nvPr/>
        </p:nvSpPr>
        <p:spPr bwMode="auto">
          <a:xfrm flipH="1" flipV="1">
            <a:off x="8813800" y="4146551"/>
            <a:ext cx="571500" cy="1249363"/>
          </a:xfrm>
          <a:prstGeom prst="line">
            <a:avLst/>
          </a:prstGeom>
          <a:noFill/>
          <a:ln w="28575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8219" name="Line 25"/>
          <p:cNvSpPr>
            <a:spLocks noChangeShapeType="1"/>
          </p:cNvSpPr>
          <p:nvPr/>
        </p:nvSpPr>
        <p:spPr bwMode="auto">
          <a:xfrm flipV="1">
            <a:off x="9575800" y="4870451"/>
            <a:ext cx="381000" cy="525463"/>
          </a:xfrm>
          <a:prstGeom prst="line">
            <a:avLst/>
          </a:prstGeom>
          <a:noFill/>
          <a:ln w="28575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8220" name="Line 26"/>
          <p:cNvSpPr>
            <a:spLocks noChangeShapeType="1"/>
          </p:cNvSpPr>
          <p:nvPr/>
        </p:nvSpPr>
        <p:spPr bwMode="auto">
          <a:xfrm flipH="1" flipV="1">
            <a:off x="7480300" y="4606926"/>
            <a:ext cx="1651000" cy="1052513"/>
          </a:xfrm>
          <a:prstGeom prst="line">
            <a:avLst/>
          </a:prstGeom>
          <a:noFill/>
          <a:ln w="28575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8221" name="Line 28"/>
          <p:cNvSpPr>
            <a:spLocks noChangeShapeType="1"/>
          </p:cNvSpPr>
          <p:nvPr/>
        </p:nvSpPr>
        <p:spPr bwMode="auto">
          <a:xfrm flipH="1">
            <a:off x="7440613" y="3578225"/>
            <a:ext cx="976312" cy="325438"/>
          </a:xfrm>
          <a:prstGeom prst="line">
            <a:avLst/>
          </a:prstGeom>
          <a:noFill/>
          <a:ln w="28575">
            <a:solidFill>
              <a:srgbClr val="FF33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8222" name="Line 29"/>
          <p:cNvSpPr>
            <a:spLocks noChangeShapeType="1"/>
          </p:cNvSpPr>
          <p:nvPr/>
        </p:nvSpPr>
        <p:spPr bwMode="auto">
          <a:xfrm flipH="1">
            <a:off x="7743826" y="4162426"/>
            <a:ext cx="879475" cy="1247775"/>
          </a:xfrm>
          <a:prstGeom prst="line">
            <a:avLst/>
          </a:prstGeom>
          <a:noFill/>
          <a:ln w="28575">
            <a:solidFill>
              <a:srgbClr val="FF33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8223" name="Line 30"/>
          <p:cNvSpPr>
            <a:spLocks noChangeShapeType="1"/>
          </p:cNvSpPr>
          <p:nvPr/>
        </p:nvSpPr>
        <p:spPr bwMode="auto">
          <a:xfrm>
            <a:off x="8694738" y="4165601"/>
            <a:ext cx="520700" cy="1247775"/>
          </a:xfrm>
          <a:prstGeom prst="line">
            <a:avLst/>
          </a:prstGeom>
          <a:noFill/>
          <a:ln w="28575">
            <a:solidFill>
              <a:srgbClr val="FF33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8224" name="Line 31"/>
          <p:cNvSpPr>
            <a:spLocks noChangeShapeType="1"/>
          </p:cNvSpPr>
          <p:nvPr/>
        </p:nvSpPr>
        <p:spPr bwMode="auto">
          <a:xfrm>
            <a:off x="9129714" y="3852864"/>
            <a:ext cx="530225" cy="473075"/>
          </a:xfrm>
          <a:prstGeom prst="line">
            <a:avLst/>
          </a:prstGeom>
          <a:noFill/>
          <a:ln w="28575">
            <a:solidFill>
              <a:srgbClr val="FF33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225" name="Text Box 32"/>
              <p:cNvSpPr txBox="1">
                <a:spLocks noChangeArrowheads="1"/>
              </p:cNvSpPr>
              <p:nvPr/>
            </p:nvSpPr>
            <p:spPr bwMode="auto">
              <a:xfrm>
                <a:off x="1676400" y="5888832"/>
                <a:ext cx="2289175" cy="4616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sz="2400" i="1" dirty="0">
                          <a:latin typeface="Cambria Math" panose="02040503050406030204" pitchFamily="18" charset="0"/>
                        </a:rPr>
                        <m:t>’ = </m:t>
                      </m:r>
                      <m:r>
                        <a:rPr lang="en-US" sz="2400" i="1" dirty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sz="2400" i="1" dirty="0">
                          <a:latin typeface="Cambria Math" panose="02040503050406030204" pitchFamily="18" charset="0"/>
                        </a:rPr>
                        <m:t> + </m:t>
                      </m:r>
                      <m:r>
                        <a:rPr lang="en-US" sz="2400" i="1" dirty="0" err="1">
                          <a:latin typeface="Cambria Math" panose="02040503050406030204" pitchFamily="18" charset="0"/>
                        </a:rPr>
                        <m:t>𝑑𝑢</m:t>
                      </m:r>
                      <m:r>
                        <a:rPr lang="en-US" sz="2400" i="1" baseline="30000" dirty="0" err="1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2400" dirty="0">
                  <a:latin typeface="Calibri" pitchFamily="34" charset="0"/>
                </a:endParaRPr>
              </a:p>
            </p:txBody>
          </p:sp>
        </mc:Choice>
        <mc:Fallback xmlns="">
          <p:sp>
            <p:nvSpPr>
              <p:cNvPr id="8225" name="Text 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76400" y="5888832"/>
                <a:ext cx="2289175" cy="46166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8195" name="Object 3"/>
          <p:cNvGraphicFramePr>
            <a:graphicFrameLocks noChangeAspect="1"/>
          </p:cNvGraphicFramePr>
          <p:nvPr/>
        </p:nvGraphicFramePr>
        <p:xfrm>
          <a:off x="4038601" y="5726906"/>
          <a:ext cx="2468513" cy="915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231560" imgH="457200" progId="Equation.3">
                  <p:embed/>
                </p:oleObj>
              </mc:Choice>
              <mc:Fallback>
                <p:oleObj name="Equation" r:id="rId7" imgW="1231560" imgH="457200" progId="Equation.3">
                  <p:embed/>
                  <p:pic>
                    <p:nvPicPr>
                      <p:cNvPr id="8195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38601" y="5726906"/>
                        <a:ext cx="2468513" cy="91598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 Box 32"/>
              <p:cNvSpPr txBox="1">
                <a:spLocks noChangeArrowheads="1"/>
              </p:cNvSpPr>
              <p:nvPr/>
            </p:nvSpPr>
            <p:spPr bwMode="auto">
              <a:xfrm>
                <a:off x="1731471" y="6343303"/>
                <a:ext cx="2538905" cy="4616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𝑢</m:t>
                    </m:r>
                  </m:oMath>
                </a14:m>
                <a:r>
                  <a:rPr lang="en-US" sz="2400" dirty="0">
                    <a:latin typeface="Calibri" pitchFamily="34" charset="0"/>
                  </a:rPr>
                  <a:t>: The </a:t>
                </a:r>
                <a:r>
                  <a:rPr lang="en-US" sz="2400" dirty="0">
                    <a:solidFill>
                      <a:srgbClr val="FF0000"/>
                    </a:solidFill>
                    <a:latin typeface="Calibri" pitchFamily="34" charset="0"/>
                  </a:rPr>
                  <a:t>jump</a:t>
                </a:r>
                <a:r>
                  <a:rPr lang="en-US" sz="2400" dirty="0">
                    <a:latin typeface="Calibri" pitchFamily="34" charset="0"/>
                  </a:rPr>
                  <a:t> </a:t>
                </a:r>
                <a:r>
                  <a:rPr lang="en-US" sz="2400" dirty="0">
                    <a:solidFill>
                      <a:srgbClr val="FF0000"/>
                    </a:solidFill>
                    <a:latin typeface="Calibri" pitchFamily="34" charset="0"/>
                  </a:rPr>
                  <a:t>vector</a:t>
                </a:r>
              </a:p>
            </p:txBody>
          </p:sp>
        </mc:Choice>
        <mc:Fallback xmlns="">
          <p:sp>
            <p:nvSpPr>
              <p:cNvPr id="33" name="Text 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731471" y="6343303"/>
                <a:ext cx="2538905" cy="461665"/>
              </a:xfrm>
              <a:prstGeom prst="rect">
                <a:avLst/>
              </a:prstGeom>
              <a:blipFill>
                <a:blip r:embed="rId9"/>
                <a:stretch>
                  <a:fillRect t="-10667" r="-3597" b="-30667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Callout: Bent Line 33">
            <a:extLst>
              <a:ext uri="{FF2B5EF4-FFF2-40B4-BE49-F238E27FC236}">
                <a16:creationId xmlns:a16="http://schemas.microsoft.com/office/drawing/2014/main" id="{698CDF1C-E891-4187-AD87-B1CCF4DA0A79}"/>
              </a:ext>
            </a:extLst>
          </p:cNvPr>
          <p:cNvSpPr/>
          <p:nvPr/>
        </p:nvSpPr>
        <p:spPr>
          <a:xfrm flipH="1">
            <a:off x="380999" y="5181601"/>
            <a:ext cx="1531765" cy="594768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122906"/>
              <a:gd name="adj6" fmla="val -96404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Outer product </a:t>
            </a:r>
          </a:p>
        </p:txBody>
      </p:sp>
    </p:spTree>
    <p:extLst>
      <p:ext uri="{BB962C8B-B14F-4D97-AF65-F5344CB8AC3E}">
        <p14:creationId xmlns:p14="http://schemas.microsoft.com/office/powerpoint/2010/main" val="180560892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PageRank random walk</a:t>
            </a:r>
          </a:p>
        </p:txBody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 about loops?</a:t>
            </a:r>
          </a:p>
          <a:p>
            <a:pPr lvl="1"/>
            <a:r>
              <a:rPr lang="en-US" dirty="0"/>
              <a:t>Spider traps</a:t>
            </a:r>
          </a:p>
        </p:txBody>
      </p:sp>
      <p:grpSp>
        <p:nvGrpSpPr>
          <p:cNvPr id="6149" name="Group 4"/>
          <p:cNvGrpSpPr>
            <a:grpSpLocks/>
          </p:cNvGrpSpPr>
          <p:nvPr/>
        </p:nvGrpSpPr>
        <p:grpSpPr bwMode="auto">
          <a:xfrm>
            <a:off x="4708634" y="3285196"/>
            <a:ext cx="3556000" cy="3090862"/>
            <a:chOff x="3004" y="981"/>
            <a:chExt cx="2688" cy="2256"/>
          </a:xfrm>
        </p:grpSpPr>
        <p:sp>
          <p:nvSpPr>
            <p:cNvPr id="6150" name="Rectangle 5"/>
            <p:cNvSpPr>
              <a:spLocks noChangeArrowheads="1"/>
            </p:cNvSpPr>
            <p:nvPr/>
          </p:nvSpPr>
          <p:spPr bwMode="auto">
            <a:xfrm>
              <a:off x="3004" y="1317"/>
              <a:ext cx="432" cy="624"/>
            </a:xfrm>
            <a:prstGeom prst="rect">
              <a:avLst/>
            </a:prstGeom>
            <a:solidFill>
              <a:srgbClr val="FFFFFF"/>
            </a:solidFill>
            <a:ln w="76200">
              <a:solidFill>
                <a:srgbClr val="F5B603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6151" name="Rectangle 6"/>
            <p:cNvSpPr>
              <a:spLocks noChangeArrowheads="1"/>
            </p:cNvSpPr>
            <p:nvPr/>
          </p:nvSpPr>
          <p:spPr bwMode="auto">
            <a:xfrm>
              <a:off x="3244" y="2517"/>
              <a:ext cx="432" cy="624"/>
            </a:xfrm>
            <a:prstGeom prst="rect">
              <a:avLst/>
            </a:prstGeom>
            <a:solidFill>
              <a:srgbClr val="FFFFFF"/>
            </a:solidFill>
            <a:ln w="76200">
              <a:solidFill>
                <a:srgbClr val="FF33CC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6152" name="Rectangle 7"/>
            <p:cNvSpPr>
              <a:spLocks noChangeArrowheads="1"/>
            </p:cNvSpPr>
            <p:nvPr/>
          </p:nvSpPr>
          <p:spPr bwMode="auto">
            <a:xfrm>
              <a:off x="4828" y="2613"/>
              <a:ext cx="432" cy="624"/>
            </a:xfrm>
            <a:prstGeom prst="rect">
              <a:avLst/>
            </a:prstGeom>
            <a:solidFill>
              <a:srgbClr val="FFFFFF"/>
            </a:solidFill>
            <a:ln w="76200">
              <a:solidFill>
                <a:srgbClr val="0099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6153" name="Rectangle 8"/>
            <p:cNvSpPr>
              <a:spLocks noChangeArrowheads="1"/>
            </p:cNvSpPr>
            <p:nvPr/>
          </p:nvSpPr>
          <p:spPr bwMode="auto">
            <a:xfrm>
              <a:off x="5260" y="1509"/>
              <a:ext cx="432" cy="624"/>
            </a:xfrm>
            <a:prstGeom prst="rect">
              <a:avLst/>
            </a:prstGeom>
            <a:solidFill>
              <a:srgbClr val="FFFFFF"/>
            </a:solidFill>
            <a:ln w="76200">
              <a:solidFill>
                <a:srgbClr val="3366F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6154" name="Rectangle 9"/>
            <p:cNvSpPr>
              <a:spLocks noChangeArrowheads="1"/>
            </p:cNvSpPr>
            <p:nvPr/>
          </p:nvSpPr>
          <p:spPr bwMode="auto">
            <a:xfrm>
              <a:off x="4300" y="981"/>
              <a:ext cx="432" cy="624"/>
            </a:xfrm>
            <a:prstGeom prst="rect">
              <a:avLst/>
            </a:prstGeom>
            <a:solidFill>
              <a:srgbClr val="FFFFFF"/>
            </a:solidFill>
            <a:ln w="76200">
              <a:solidFill>
                <a:srgbClr val="FF33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6155" name="Line 10"/>
            <p:cNvSpPr>
              <a:spLocks noChangeShapeType="1"/>
            </p:cNvSpPr>
            <p:nvPr/>
          </p:nvSpPr>
          <p:spPr bwMode="auto">
            <a:xfrm>
              <a:off x="3148" y="1845"/>
              <a:ext cx="192" cy="1"/>
            </a:xfrm>
            <a:prstGeom prst="line">
              <a:avLst/>
            </a:prstGeom>
            <a:noFill/>
            <a:ln w="76200">
              <a:solidFill>
                <a:srgbClr val="3366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156" name="Line 11"/>
            <p:cNvSpPr>
              <a:spLocks noChangeShapeType="1"/>
            </p:cNvSpPr>
            <p:nvPr/>
          </p:nvSpPr>
          <p:spPr bwMode="auto">
            <a:xfrm>
              <a:off x="3100" y="1605"/>
              <a:ext cx="192" cy="1"/>
            </a:xfrm>
            <a:prstGeom prst="line">
              <a:avLst/>
            </a:prstGeom>
            <a:noFill/>
            <a:ln w="76200">
              <a:solidFill>
                <a:srgbClr val="FF33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157" name="Line 12"/>
            <p:cNvSpPr>
              <a:spLocks noChangeShapeType="1"/>
            </p:cNvSpPr>
            <p:nvPr/>
          </p:nvSpPr>
          <p:spPr bwMode="auto">
            <a:xfrm>
              <a:off x="4924" y="2901"/>
              <a:ext cx="192" cy="1"/>
            </a:xfrm>
            <a:prstGeom prst="line">
              <a:avLst/>
            </a:prstGeom>
            <a:noFill/>
            <a:ln w="76200">
              <a:solidFill>
                <a:srgbClr val="F5B603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158" name="Line 13"/>
            <p:cNvSpPr>
              <a:spLocks noChangeShapeType="1"/>
            </p:cNvSpPr>
            <p:nvPr/>
          </p:nvSpPr>
          <p:spPr bwMode="auto">
            <a:xfrm>
              <a:off x="4924" y="2757"/>
              <a:ext cx="192" cy="1"/>
            </a:xfrm>
            <a:prstGeom prst="line">
              <a:avLst/>
            </a:prstGeom>
            <a:noFill/>
            <a:ln w="76200">
              <a:solidFill>
                <a:srgbClr val="3366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159" name="Line 14"/>
            <p:cNvSpPr>
              <a:spLocks noChangeShapeType="1"/>
            </p:cNvSpPr>
            <p:nvPr/>
          </p:nvSpPr>
          <p:spPr bwMode="auto">
            <a:xfrm>
              <a:off x="5356" y="1701"/>
              <a:ext cx="192" cy="1"/>
            </a:xfrm>
            <a:prstGeom prst="line">
              <a:avLst/>
            </a:prstGeom>
            <a:noFill/>
            <a:ln w="76200">
              <a:solidFill>
                <a:srgbClr val="FF33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160" name="Line 15"/>
            <p:cNvSpPr>
              <a:spLocks noChangeShapeType="1"/>
            </p:cNvSpPr>
            <p:nvPr/>
          </p:nvSpPr>
          <p:spPr bwMode="auto">
            <a:xfrm>
              <a:off x="4972" y="3045"/>
              <a:ext cx="192" cy="1"/>
            </a:xfrm>
            <a:prstGeom prst="line">
              <a:avLst/>
            </a:prstGeom>
            <a:noFill/>
            <a:ln w="76200">
              <a:solidFill>
                <a:srgbClr val="FF33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161" name="Line 16"/>
            <p:cNvSpPr>
              <a:spLocks noChangeShapeType="1"/>
            </p:cNvSpPr>
            <p:nvPr/>
          </p:nvSpPr>
          <p:spPr bwMode="auto">
            <a:xfrm>
              <a:off x="3340" y="2901"/>
              <a:ext cx="192" cy="1"/>
            </a:xfrm>
            <a:prstGeom prst="line">
              <a:avLst/>
            </a:prstGeom>
            <a:noFill/>
            <a:ln w="76200">
              <a:solidFill>
                <a:srgbClr val="0099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162" name="Line 17"/>
            <p:cNvSpPr>
              <a:spLocks noChangeShapeType="1"/>
            </p:cNvSpPr>
            <p:nvPr/>
          </p:nvSpPr>
          <p:spPr bwMode="auto">
            <a:xfrm>
              <a:off x="3340" y="2709"/>
              <a:ext cx="192" cy="1"/>
            </a:xfrm>
            <a:prstGeom prst="line">
              <a:avLst/>
            </a:prstGeom>
            <a:noFill/>
            <a:ln w="76200">
              <a:solidFill>
                <a:srgbClr val="F5B603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163" name="Line 18"/>
            <p:cNvSpPr>
              <a:spLocks noChangeShapeType="1"/>
            </p:cNvSpPr>
            <p:nvPr/>
          </p:nvSpPr>
          <p:spPr bwMode="auto">
            <a:xfrm>
              <a:off x="4444" y="1269"/>
              <a:ext cx="192" cy="1"/>
            </a:xfrm>
            <a:prstGeom prst="line">
              <a:avLst/>
            </a:prstGeom>
            <a:noFill/>
            <a:ln w="76200">
              <a:solidFill>
                <a:schemeClr val="accent6">
                  <a:lumMod val="75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164" name="Line 19"/>
            <p:cNvSpPr>
              <a:spLocks noChangeShapeType="1"/>
            </p:cNvSpPr>
            <p:nvPr/>
          </p:nvSpPr>
          <p:spPr bwMode="auto">
            <a:xfrm>
              <a:off x="3772" y="2853"/>
              <a:ext cx="960" cy="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166" name="Line 21"/>
            <p:cNvSpPr>
              <a:spLocks noChangeShapeType="1"/>
            </p:cNvSpPr>
            <p:nvPr/>
          </p:nvSpPr>
          <p:spPr bwMode="auto">
            <a:xfrm flipH="1" flipV="1">
              <a:off x="3244" y="2037"/>
              <a:ext cx="144" cy="43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167" name="Line 22"/>
            <p:cNvSpPr>
              <a:spLocks noChangeShapeType="1"/>
            </p:cNvSpPr>
            <p:nvPr/>
          </p:nvSpPr>
          <p:spPr bwMode="auto">
            <a:xfrm flipV="1">
              <a:off x="3532" y="1413"/>
              <a:ext cx="720" cy="19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168" name="Line 23"/>
            <p:cNvSpPr>
              <a:spLocks noChangeShapeType="1"/>
            </p:cNvSpPr>
            <p:nvPr/>
          </p:nvSpPr>
          <p:spPr bwMode="auto">
            <a:xfrm>
              <a:off x="3484" y="1845"/>
              <a:ext cx="1680" cy="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169" name="Line 24"/>
            <p:cNvSpPr>
              <a:spLocks noChangeShapeType="1"/>
            </p:cNvSpPr>
            <p:nvPr/>
          </p:nvSpPr>
          <p:spPr bwMode="auto">
            <a:xfrm flipH="1" flipV="1">
              <a:off x="4780" y="1269"/>
              <a:ext cx="432" cy="43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170" name="Line 25"/>
            <p:cNvSpPr>
              <a:spLocks noChangeShapeType="1"/>
            </p:cNvSpPr>
            <p:nvPr/>
          </p:nvSpPr>
          <p:spPr bwMode="auto">
            <a:xfrm flipH="1" flipV="1">
              <a:off x="4540" y="1653"/>
              <a:ext cx="432" cy="91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171" name="Line 26"/>
            <p:cNvSpPr>
              <a:spLocks noChangeShapeType="1"/>
            </p:cNvSpPr>
            <p:nvPr/>
          </p:nvSpPr>
          <p:spPr bwMode="auto">
            <a:xfrm flipV="1">
              <a:off x="5116" y="2181"/>
              <a:ext cx="288" cy="38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172" name="Line 27"/>
            <p:cNvSpPr>
              <a:spLocks noChangeShapeType="1"/>
            </p:cNvSpPr>
            <p:nvPr/>
          </p:nvSpPr>
          <p:spPr bwMode="auto">
            <a:xfrm flipH="1" flipV="1">
              <a:off x="3532" y="1989"/>
              <a:ext cx="1248" cy="76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9" name="Rectangle 8"/>
          <p:cNvSpPr>
            <a:spLocks noChangeArrowheads="1"/>
          </p:cNvSpPr>
          <p:nvPr/>
        </p:nvSpPr>
        <p:spPr bwMode="auto">
          <a:xfrm>
            <a:off x="6417002" y="1605456"/>
            <a:ext cx="571500" cy="854919"/>
          </a:xfrm>
          <a:prstGeom prst="rect">
            <a:avLst/>
          </a:prstGeom>
          <a:solidFill>
            <a:srgbClr val="FFFFFF"/>
          </a:solidFill>
          <a:ln w="76200">
            <a:solidFill>
              <a:schemeClr val="accent6">
                <a:lumMod val="75000"/>
              </a:schemeClr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31" name="Line 22"/>
          <p:cNvSpPr>
            <a:spLocks noChangeShapeType="1"/>
          </p:cNvSpPr>
          <p:nvPr/>
        </p:nvSpPr>
        <p:spPr bwMode="auto">
          <a:xfrm flipV="1">
            <a:off x="6599620" y="2480202"/>
            <a:ext cx="0" cy="731432"/>
          </a:xfrm>
          <a:prstGeom prst="line">
            <a:avLst/>
          </a:prstGeom>
          <a:noFill/>
          <a:ln w="28575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2" name="Line 22"/>
          <p:cNvSpPr>
            <a:spLocks noChangeShapeType="1"/>
          </p:cNvSpPr>
          <p:nvPr/>
        </p:nvSpPr>
        <p:spPr bwMode="auto">
          <a:xfrm flipV="1">
            <a:off x="6867634" y="2480202"/>
            <a:ext cx="0" cy="731432"/>
          </a:xfrm>
          <a:prstGeom prst="line">
            <a:avLst/>
          </a:prstGeom>
          <a:noFill/>
          <a:ln w="28575">
            <a:solidFill>
              <a:schemeClr val="tx1"/>
            </a:solidFill>
            <a:miter lim="800000"/>
            <a:headEnd type="arrow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3" name="Line 14"/>
          <p:cNvSpPr>
            <a:spLocks noChangeShapeType="1"/>
          </p:cNvSpPr>
          <p:nvPr/>
        </p:nvSpPr>
        <p:spPr bwMode="auto">
          <a:xfrm>
            <a:off x="6599620" y="2032914"/>
            <a:ext cx="254000" cy="1370"/>
          </a:xfrm>
          <a:prstGeom prst="line">
            <a:avLst/>
          </a:prstGeom>
          <a:noFill/>
          <a:ln w="76200">
            <a:solidFill>
              <a:srgbClr val="FF33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498172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218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30103071"/>
              </p:ext>
            </p:extLst>
          </p:nvPr>
        </p:nvGraphicFramePr>
        <p:xfrm>
          <a:off x="1676400" y="3505200"/>
          <a:ext cx="7666037" cy="2018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Εξίσωση" r:id="rId3" imgW="4343400" imgH="1143000" progId="Equation.3">
                  <p:embed/>
                </p:oleObj>
              </mc:Choice>
              <mc:Fallback>
                <p:oleObj name="Εξίσωση" r:id="rId3" imgW="4343400" imgH="1143000" progId="Equation.3">
                  <p:embed/>
                  <p:pic>
                    <p:nvPicPr>
                      <p:cNvPr id="9218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6400" y="3505200"/>
                        <a:ext cx="7666037" cy="201855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19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PageRank random walk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220" name="Rectangle 5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685800" y="1524002"/>
                <a:ext cx="10972800" cy="2037976"/>
              </a:xfrm>
            </p:spPr>
            <p:txBody>
              <a:bodyPr>
                <a:normAutofit/>
              </a:bodyPr>
              <a:lstStyle/>
              <a:p>
                <a:r>
                  <a:rPr lang="en-US" sz="2400" dirty="0"/>
                  <a:t>At every step with (fixed) probability </a:t>
                </a:r>
                <a14:m>
                  <m:oMath xmlns:m="http://schemas.openxmlformats.org/officeDocument/2006/math">
                    <m:r>
                      <a:rPr lang="el-GR" sz="2400" i="1" dirty="0">
                        <a:solidFill>
                          <a:srgbClr val="0070C0"/>
                        </a:solidFill>
                        <a:latin typeface="Cambria Math"/>
                      </a:rPr>
                      <m:t>𝛼</m:t>
                    </m:r>
                    <m:r>
                      <a:rPr lang="en-US" sz="2400" b="0" i="0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perform a </a:t>
                </a:r>
                <a:r>
                  <a:rPr lang="en-US" sz="2400" dirty="0">
                    <a:solidFill>
                      <a:schemeClr val="accent6">
                        <a:lumMod val="75000"/>
                      </a:schemeClr>
                    </a:solidFill>
                  </a:rPr>
                  <a:t>random jump </a:t>
                </a:r>
                <a:r>
                  <a:rPr lang="en-US" sz="2400" dirty="0"/>
                  <a:t>to a node selected according the distribution vector 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𝑢</m:t>
                    </m:r>
                  </m:oMath>
                </a14:m>
                <a:r>
                  <a:rPr lang="en-US" sz="2400" dirty="0"/>
                  <a:t> </a:t>
                </a:r>
              </a:p>
              <a:p>
                <a:pPr lvl="1"/>
                <a:r>
                  <a:rPr lang="en-US" sz="2000" dirty="0">
                    <a:cs typeface="Times New Roman" pitchFamily="18" charset="0"/>
                  </a:rPr>
                  <a:t>Typically, to a uniform vector</a:t>
                </a:r>
              </a:p>
              <a:p>
                <a:r>
                  <a:rPr lang="en-US" sz="2400" dirty="0"/>
                  <a:t>You can think of the random jump as a </a:t>
                </a:r>
                <a:r>
                  <a:rPr lang="en-US" sz="2400" dirty="0">
                    <a:solidFill>
                      <a:schemeClr val="accent6">
                        <a:lumMod val="75000"/>
                      </a:schemeClr>
                    </a:solidFill>
                  </a:rPr>
                  <a:t>restart</a:t>
                </a:r>
                <a:r>
                  <a:rPr lang="en-US" sz="2400" dirty="0"/>
                  <a:t> of the random walk</a:t>
                </a:r>
              </a:p>
            </p:txBody>
          </p:sp>
        </mc:Choice>
        <mc:Fallback xmlns="">
          <p:sp>
            <p:nvSpPr>
              <p:cNvPr id="9220" name="Rectangle 5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685800" y="1524002"/>
                <a:ext cx="10972800" cy="2037976"/>
              </a:xfrm>
              <a:blipFill>
                <a:blip r:embed="rId5"/>
                <a:stretch>
                  <a:fillRect l="-500" t="-20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221" name="Text Box 33"/>
              <p:cNvSpPr txBox="1">
                <a:spLocks noChangeArrowheads="1"/>
              </p:cNvSpPr>
              <p:nvPr/>
            </p:nvSpPr>
            <p:spPr bwMode="auto">
              <a:xfrm>
                <a:off x="1676400" y="5673618"/>
                <a:ext cx="6148222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rgbClr val="0066FF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sz="2000" b="0" i="1" dirty="0" smtClean="0">
                        <a:solidFill>
                          <a:srgbClr val="0066FF"/>
                        </a:solidFill>
                        <a:latin typeface="Cambria Math" panose="02040503050406030204" pitchFamily="18" charset="0"/>
                      </a:rPr>
                      <m:t>′′</m:t>
                    </m:r>
                    <m:r>
                      <a:rPr lang="en-US" sz="2000" i="1" dirty="0" smtClean="0">
                        <a:solidFill>
                          <a:srgbClr val="0066FF"/>
                        </a:solidFill>
                        <a:latin typeface="Cambria Math" panose="02040503050406030204" pitchFamily="18" charset="0"/>
                      </a:rPr>
                      <m:t> = (1−</m:t>
                    </m:r>
                    <m:r>
                      <a:rPr lang="en-US" sz="2000" i="1" dirty="0" smtClean="0">
                        <a:solidFill>
                          <a:srgbClr val="0066FF"/>
                        </a:solidFill>
                        <a:latin typeface="Cambria Math" panose="02040503050406030204" pitchFamily="18" charset="0"/>
                      </a:rPr>
                      <m:t>𝛼</m:t>
                    </m:r>
                    <m:r>
                      <a:rPr lang="en-US" sz="2000" i="1" dirty="0" smtClean="0">
                        <a:solidFill>
                          <a:srgbClr val="0066FF"/>
                        </a:solidFill>
                        <a:latin typeface="Cambria Math" panose="02040503050406030204" pitchFamily="18" charset="0"/>
                      </a:rPr>
                      <m:t>)</m:t>
                    </m:r>
                    <m:r>
                      <a:rPr lang="en-US" sz="2000" i="1" dirty="0" smtClean="0">
                        <a:solidFill>
                          <a:srgbClr val="0066FF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sz="2000" b="0" i="1" dirty="0" smtClean="0">
                        <a:solidFill>
                          <a:srgbClr val="0066FF"/>
                        </a:solidFill>
                        <a:latin typeface="Cambria Math" panose="02040503050406030204" pitchFamily="18" charset="0"/>
                      </a:rPr>
                      <m:t>′</m:t>
                    </m:r>
                    <m:r>
                      <a:rPr lang="en-US" sz="2000" i="1" dirty="0" smtClean="0">
                        <a:solidFill>
                          <a:srgbClr val="0066FF"/>
                        </a:solidFill>
                        <a:latin typeface="Cambria Math" panose="02040503050406030204" pitchFamily="18" charset="0"/>
                      </a:rPr>
                      <m:t> + </m:t>
                    </m:r>
                    <m:r>
                      <a:rPr lang="en-US" sz="2000" i="1" dirty="0" smtClean="0">
                        <a:solidFill>
                          <a:srgbClr val="0066FF"/>
                        </a:solidFill>
                        <a:latin typeface="Cambria Math" panose="02040503050406030204" pitchFamily="18" charset="0"/>
                      </a:rPr>
                      <m:t>𝛼</m:t>
                    </m:r>
                    <m:r>
                      <a:rPr lang="en-US" sz="2000" b="1" i="1" dirty="0" smtClean="0">
                        <a:solidFill>
                          <a:srgbClr val="0066FF"/>
                        </a:solidFill>
                        <a:latin typeface="Cambria Math" panose="02040503050406030204" pitchFamily="18" charset="0"/>
                      </a:rPr>
                      <m:t>𝟏</m:t>
                    </m:r>
                    <m:r>
                      <a:rPr lang="en-US" sz="2000" i="1" dirty="0" smtClean="0">
                        <a:solidFill>
                          <a:srgbClr val="0066FF"/>
                        </a:solidFill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sz="2000" i="1" baseline="30000" dirty="0" smtClean="0">
                        <a:solidFill>
                          <a:srgbClr val="0066FF"/>
                        </a:solidFill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en-US" sz="2000" dirty="0">
                    <a:latin typeface="Calibri" pitchFamily="34" charset="0"/>
                  </a:rPr>
                  <a:t>,  where </a:t>
                </a:r>
                <a:r>
                  <a:rPr lang="en-US" sz="2000" b="1" dirty="0">
                    <a:latin typeface="Calibri" pitchFamily="34" charset="0"/>
                  </a:rPr>
                  <a:t>1</a:t>
                </a:r>
                <a:r>
                  <a:rPr lang="en-US" sz="2000" dirty="0">
                    <a:latin typeface="Calibri" pitchFamily="34" charset="0"/>
                  </a:rPr>
                  <a:t> is the vector of all 1s</a:t>
                </a:r>
              </a:p>
            </p:txBody>
          </p:sp>
        </mc:Choice>
        <mc:Fallback xmlns="">
          <p:sp>
            <p:nvSpPr>
              <p:cNvPr id="9221" name="Text 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76400" y="5673618"/>
                <a:ext cx="6148222" cy="400110"/>
              </a:xfrm>
              <a:prstGeom prst="rect">
                <a:avLst/>
              </a:prstGeom>
              <a:blipFill>
                <a:blip r:embed="rId6"/>
                <a:stretch>
                  <a:fillRect t="-9231" r="-396" b="-27692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8610600" y="6019127"/>
            <a:ext cx="3190297" cy="400110"/>
          </a:xfrm>
          <a:prstGeom prst="rect">
            <a:avLst/>
          </a:prstGeom>
          <a:solidFill>
            <a:srgbClr val="92D050"/>
          </a:solidFill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Random walk with restarts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1676400" y="6049905"/>
                <a:ext cx="276473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: </m:t>
                    </m:r>
                  </m:oMath>
                </a14:m>
                <a:r>
                  <a:rPr lang="en-US" dirty="0">
                    <a:solidFill>
                      <a:srgbClr val="FF0000"/>
                    </a:solidFill>
                  </a:rPr>
                  <a:t>jump/restart probability</a:t>
                </a: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6400" y="6049905"/>
                <a:ext cx="2764731" cy="369332"/>
              </a:xfrm>
              <a:prstGeom prst="rect">
                <a:avLst/>
              </a:prstGeom>
              <a:blipFill>
                <a:blip r:embed="rId7"/>
                <a:stretch>
                  <a:fillRect t="-8197" r="-1322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6021723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81000"/>
            <a:ext cx="10058400" cy="1295400"/>
          </a:xfrm>
        </p:spPr>
        <p:txBody>
          <a:bodyPr/>
          <a:lstStyle/>
          <a:p>
            <a:r>
              <a:rPr lang="en-US" dirty="0"/>
              <a:t>The PageRank weights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76" name="Rectangle 3"/>
              <p:cNvSpPr>
                <a:spLocks noGrp="1" noChangeArrowheads="1"/>
              </p:cNvSpPr>
              <p:nvPr>
                <p:ph type="body" sz="half" idx="1"/>
              </p:nvPr>
            </p:nvSpPr>
            <p:spPr>
              <a:xfrm>
                <a:off x="533400" y="1600200"/>
                <a:ext cx="10820400" cy="4800600"/>
              </a:xfrm>
            </p:spPr>
            <p:txBody>
              <a:bodyPr>
                <a:normAutofit/>
              </a:bodyPr>
              <a:lstStyle/>
              <a:p>
                <a:r>
                  <a:rPr lang="en-US" sz="2400" dirty="0">
                    <a:cs typeface="Times New Roman" pitchFamily="18" charset="0"/>
                  </a:rPr>
                  <a:t>For the PageRank weights we have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=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/>
                            </a:rPr>
                            <m:t>1−</m:t>
                          </m:r>
                          <m:r>
                            <a:rPr lang="en-US" sz="2400" i="1">
                              <a:latin typeface="Cambria Math"/>
                            </a:rPr>
                            <m:t>𝛼</m:t>
                          </m:r>
                        </m:e>
                      </m:d>
                      <m:nary>
                        <m:naryPr>
                          <m:chr m:val="∑"/>
                          <m:supHide m:val="on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US" sz="2400" i="1">
                              <a:latin typeface="Cambria Math"/>
                            </a:rPr>
                            <m:t>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/>
                        <m:e>
                          <m:f>
                            <m:f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/>
                                </a:rPr>
                                <m:t>1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|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𝑜𝑢𝑡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e>
                              </m:d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|</m:t>
                              </m:r>
                            </m:den>
                          </m:f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</m:e>
                      </m:nary>
                      <m:r>
                        <a:rPr lang="en-US" sz="2400" i="1">
                          <a:latin typeface="Cambria Math"/>
                        </a:rPr>
                        <m:t>+</m:t>
                      </m:r>
                      <m:r>
                        <a:rPr lang="en-US" sz="2400" i="1">
                          <a:latin typeface="Cambria Math"/>
                        </a:rPr>
                        <m:t>𝛼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sz="2400" dirty="0">
                  <a:cs typeface="Times New Roman" pitchFamily="18" charset="0"/>
                </a:endParaRPr>
              </a:p>
              <a:p>
                <a:pPr lvl="1"/>
                <a14:m>
                  <m:oMath xmlns:m="http://schemas.openxmlformats.org/officeDocument/2006/math">
                    <m:r>
                      <a:rPr lang="en-US" sz="2000" i="1" dirty="0">
                        <a:solidFill>
                          <a:srgbClr val="FF0000"/>
                        </a:solidFill>
                        <a:latin typeface="Cambria Math"/>
                      </a:rPr>
                      <m:t>𝛼</m:t>
                    </m:r>
                    <m:r>
                      <a:rPr lang="en-US" sz="2000" i="1" dirty="0">
                        <a:solidFill>
                          <a:srgbClr val="FF0000"/>
                        </a:solidFill>
                        <a:latin typeface="Cambria Math"/>
                      </a:rPr>
                      <m:t> = 0.15  </m:t>
                    </m:r>
                  </m:oMath>
                </a14:m>
                <a:r>
                  <a:rPr lang="en-US" sz="2000" dirty="0"/>
                  <a:t>in most cases</a:t>
                </a:r>
                <a:endParaRPr lang="en-US" sz="2000" dirty="0">
                  <a:cs typeface="Times New Roman" pitchFamily="18" charset="0"/>
                </a:endParaRPr>
              </a:p>
              <a:p>
                <a:endParaRPr lang="en-US" sz="2400" dirty="0"/>
              </a:p>
              <a:p>
                <a:r>
                  <a:rPr lang="en-US" sz="2400" dirty="0">
                    <a:cs typeface="Times New Roman" pitchFamily="18" charset="0"/>
                  </a:rPr>
                  <a:t>In matrix-vector terms, if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cs typeface="Times New Roman" pitchFamily="18" charset="0"/>
                      </a:rPr>
                      <m:t>𝑝</m:t>
                    </m:r>
                  </m:oMath>
                </a14:m>
                <a:r>
                  <a:rPr lang="en-US" sz="2400" dirty="0">
                    <a:cs typeface="Times New Roman" pitchFamily="18" charset="0"/>
                  </a:rPr>
                  <a:t> is the stationary distribution: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  <m:t>𝑇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  <m:t>𝑇</m:t>
                          </m:r>
                        </m:sup>
                      </m:sSup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  <m:t>1−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  <m:t>𝛼</m:t>
                          </m:r>
                        </m:e>
                      </m:d>
                      <m:r>
                        <a:rPr lang="en-US" sz="2400" i="1">
                          <a:latin typeface="Cambria Math" panose="02040503050406030204" pitchFamily="18" charset="0"/>
                          <a:cs typeface="Times New Roman" pitchFamily="18" charset="0"/>
                        </a:rPr>
                        <m:t>𝑃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+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𝛼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  <m:t>𝑢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  <m:t>𝑇</m:t>
                          </m:r>
                        </m:sup>
                      </m:sSup>
                    </m:oMath>
                  </m:oMathPara>
                </a14:m>
                <a:endParaRPr lang="en-US" sz="2400" dirty="0">
                  <a:cs typeface="Times New Roman" pitchFamily="18" charset="0"/>
                </a:endParaRPr>
              </a:p>
              <a:p>
                <a:r>
                  <a:rPr lang="en-US" sz="2400" dirty="0">
                    <a:cs typeface="Times New Roman" pitchFamily="18" charset="0"/>
                  </a:rPr>
                  <a:t>Solving for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cs typeface="Times New Roman" pitchFamily="18" charset="0"/>
                      </a:rPr>
                      <m:t>𝑝</m:t>
                    </m:r>
                  </m:oMath>
                </a14:m>
                <a:r>
                  <a:rPr lang="en-US" sz="2400" dirty="0">
                    <a:cs typeface="Times New Roman" pitchFamily="18" charset="0"/>
                  </a:rPr>
                  <a:t>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  <m:t>𝑇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𝛼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  <m:t>𝑢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  <m:t>𝑇</m:t>
                          </m:r>
                        </m:sup>
                      </m:sSup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cs typeface="Times New Roman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Times New Roman" pitchFamily="18" charset="0"/>
                                </a:rPr>
                                <m:t>𝐼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Times New Roman" pitchFamily="18" charset="0"/>
                                </a:rPr>
                                <m:t>−</m:t>
                              </m:r>
                              <m:d>
                                <m:d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  <a:cs typeface="Times New Roman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cs typeface="Times New Roman" pitchFamily="18" charset="0"/>
                                    </a:rPr>
                                    <m:t>1−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cs typeface="Times New Roman" pitchFamily="18" charset="0"/>
                                    </a:rPr>
                                    <m:t>𝛼</m:t>
                                  </m:r>
                                </m:e>
                              </m:d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Times New Roman" pitchFamily="18" charset="0"/>
                                </a:rPr>
                                <m:t>𝑃</m:t>
                              </m:r>
                            </m:e>
                          </m:d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  <m:t>−1</m:t>
                          </m:r>
                        </m:sup>
                      </m:sSup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3076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half" idx="1"/>
              </p:nvPr>
            </p:nvSpPr>
            <p:spPr>
              <a:xfrm>
                <a:off x="533400" y="1600200"/>
                <a:ext cx="10820400" cy="4800600"/>
              </a:xfrm>
              <a:blipFill>
                <a:blip r:embed="rId3"/>
                <a:stretch>
                  <a:fillRect l="-507" t="-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4769876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Stationary distribution with random jump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09600" y="1600200"/>
                <a:ext cx="11125200" cy="4953000"/>
              </a:xfrm>
            </p:spPr>
            <p:txBody>
              <a:bodyPr>
                <a:normAutofit fontScale="70000" lnSpcReduction="20000"/>
              </a:bodyPr>
              <a:lstStyle/>
              <a:p>
                <a:r>
                  <a:rPr lang="en-US" dirty="0"/>
                  <a:t>If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𝑢</m:t>
                    </m:r>
                  </m:oMath>
                </a14:m>
                <a:r>
                  <a:rPr lang="en-US" dirty="0"/>
                  <a:t> is the jump vector</a:t>
                </a:r>
              </a:p>
              <a:p>
                <a:endParaRPr lang="en-US" b="0" dirty="0"/>
              </a:p>
              <a:p>
                <a:endParaRPr lang="en-US" b="0" dirty="0"/>
              </a:p>
              <a:p>
                <a:endParaRPr lang="en-US" dirty="0"/>
              </a:p>
              <a:p>
                <a:endParaRPr lang="en-US" b="0" dirty="0"/>
              </a:p>
              <a:p>
                <a:endParaRPr lang="en-US" b="0" dirty="0"/>
              </a:p>
              <a:p>
                <a:endParaRPr lang="en-US" b="0" dirty="0"/>
              </a:p>
              <a:p>
                <a:endParaRPr lang="en-US" b="0" dirty="0"/>
              </a:p>
              <a:p>
                <a:r>
                  <a:rPr lang="en-US" b="0" dirty="0"/>
                  <a:t>Explanation: From the last step trace the last restart :</a:t>
                </a:r>
              </a:p>
              <a:p>
                <a:pPr lvl="1"/>
                <a:r>
                  <a:rPr lang="en-US" dirty="0"/>
                  <a:t>With probability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0070C0"/>
                        </a:solidFill>
                        <a:latin typeface="Cambria Math"/>
                      </a:rPr>
                      <m:t>𝛼</m:t>
                    </m:r>
                  </m:oMath>
                </a14:m>
                <a:r>
                  <a:rPr lang="en-US" dirty="0"/>
                  <a:t> we just </a:t>
                </a:r>
                <a:r>
                  <a:rPr lang="en-US" dirty="0">
                    <a:solidFill>
                      <a:schemeClr val="accent6">
                        <a:lumMod val="75000"/>
                      </a:schemeClr>
                    </a:solidFill>
                  </a:rPr>
                  <a:t>restarted</a:t>
                </a:r>
                <a:r>
                  <a:rPr lang="en-US" dirty="0"/>
                  <a:t> in the last step</a:t>
                </a:r>
              </a:p>
              <a:p>
                <a:pPr lvl="1"/>
                <a:r>
                  <a:rPr lang="en-US" dirty="0"/>
                  <a:t>With probability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rgbClr val="0070C0"/>
                            </a:solidFill>
                            <a:latin typeface="Cambria Math"/>
                          </a:rPr>
                          <m:t>1−</m:t>
                        </m:r>
                        <m:r>
                          <a:rPr lang="en-US" b="0" i="1" smtClean="0">
                            <a:solidFill>
                              <a:srgbClr val="0070C0"/>
                            </a:solidFill>
                            <a:latin typeface="Cambria Math"/>
                          </a:rPr>
                          <m:t>𝛼</m:t>
                        </m:r>
                      </m:e>
                    </m:d>
                    <m:r>
                      <a:rPr lang="en-US" b="0" i="1" smtClean="0">
                        <a:solidFill>
                          <a:srgbClr val="0070C0"/>
                        </a:solidFill>
                        <a:latin typeface="Cambria Math"/>
                      </a:rPr>
                      <m:t>𝛼</m:t>
                    </m:r>
                  </m:oMath>
                </a14:m>
                <a:r>
                  <a:rPr lang="en-US" dirty="0">
                    <a:solidFill>
                      <a:srgbClr val="0070C0"/>
                    </a:solidFill>
                  </a:rPr>
                  <a:t> </a:t>
                </a:r>
                <a:r>
                  <a:rPr lang="en-US" dirty="0"/>
                  <a:t>we </a:t>
                </a:r>
                <a:r>
                  <a:rPr lang="en-US" dirty="0">
                    <a:solidFill>
                      <a:schemeClr val="accent6">
                        <a:lumMod val="75000"/>
                      </a:schemeClr>
                    </a:solidFill>
                  </a:rPr>
                  <a:t>restarted one step before </a:t>
                </a:r>
                <a:r>
                  <a:rPr lang="en-US" dirty="0"/>
                  <a:t>and then did </a:t>
                </a:r>
                <a:r>
                  <a:rPr lang="en-US" dirty="0">
                    <a:solidFill>
                      <a:schemeClr val="accent6">
                        <a:lumMod val="75000"/>
                      </a:schemeClr>
                    </a:solidFill>
                  </a:rPr>
                  <a:t>a random walk step</a:t>
                </a:r>
              </a:p>
              <a:p>
                <a:pPr lvl="1"/>
                <a:r>
                  <a:rPr lang="en-US" dirty="0"/>
                  <a:t>With probability</a:t>
                </a:r>
                <a:r>
                  <a:rPr lang="el-GR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l-GR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l-GR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l-GR" b="0" i="1" smtClean="0">
                                <a:solidFill>
                                  <a:srgbClr val="0070C0"/>
                                </a:solidFill>
                                <a:latin typeface="Cambria Math"/>
                              </a:rPr>
                              <m:t>1−</m:t>
                            </m:r>
                            <m:r>
                              <a:rPr lang="el-GR" b="0" i="1" smtClean="0">
                                <a:solidFill>
                                  <a:srgbClr val="0070C0"/>
                                </a:solidFill>
                                <a:latin typeface="Cambria Math"/>
                              </a:rPr>
                              <m:t>𝛼</m:t>
                            </m:r>
                          </m:e>
                        </m:d>
                      </m:e>
                      <m:sup>
                        <m:r>
                          <a:rPr lang="el-GR" b="0" i="1" smtClean="0">
                            <a:solidFill>
                              <a:srgbClr val="0070C0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l-GR" b="0" i="1" smtClean="0">
                        <a:solidFill>
                          <a:srgbClr val="0070C0"/>
                        </a:solidFill>
                        <a:latin typeface="Cambria Math"/>
                      </a:rPr>
                      <m:t>𝛼</m:t>
                    </m:r>
                    <m:r>
                      <a:rPr lang="el-GR" b="0" i="1" smtClean="0">
                        <a:solidFill>
                          <a:srgbClr val="0070C0"/>
                        </a:solidFill>
                        <a:latin typeface="Cambria Math"/>
                      </a:rPr>
                      <m:t> </m:t>
                    </m:r>
                  </m:oMath>
                </a14:m>
                <a:r>
                  <a:rPr lang="en-US" dirty="0"/>
                  <a:t>we </a:t>
                </a:r>
                <a:r>
                  <a:rPr lang="en-US" dirty="0">
                    <a:solidFill>
                      <a:schemeClr val="accent6">
                        <a:lumMod val="75000"/>
                      </a:schemeClr>
                    </a:solidFill>
                  </a:rPr>
                  <a:t>restarted two steps before </a:t>
                </a:r>
                <a:r>
                  <a:rPr lang="en-US" dirty="0"/>
                  <a:t>and then did </a:t>
                </a:r>
                <a:r>
                  <a:rPr lang="en-US" dirty="0">
                    <a:solidFill>
                      <a:schemeClr val="accent6">
                        <a:lumMod val="75000"/>
                      </a:schemeClr>
                    </a:solidFill>
                  </a:rPr>
                  <a:t>two random walk steps</a:t>
                </a:r>
              </a:p>
              <a:p>
                <a:pPr lvl="1"/>
                <a:r>
                  <a:rPr lang="en-US" dirty="0" err="1"/>
                  <a:t>Etc</a:t>
                </a:r>
                <a:r>
                  <a:rPr lang="en-US" dirty="0"/>
                  <a:t>…</a:t>
                </a:r>
              </a:p>
              <a:p>
                <a:r>
                  <a:rPr lang="en-US" dirty="0"/>
                  <a:t>Conclusion: you are not likely to walk very far</a:t>
                </a:r>
              </a:p>
              <a:p>
                <a:pPr lvl="1"/>
                <a:r>
                  <a:rPr lang="en-US" dirty="0"/>
                  <a:t>The probability that you did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dirty="0"/>
                  <a:t> steps after the last restart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𝛼</m:t>
                            </m:r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p>
                    </m:sSup>
                  </m:oMath>
                </a14:m>
                <a:r>
                  <a:rPr lang="en-US" dirty="0"/>
                  <a:t> drops exponentially with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endParaRPr lang="en-US" dirty="0"/>
              </a:p>
              <a:p>
                <a:pPr lvl="1"/>
                <a:r>
                  <a:rPr lang="en-US" b="0" dirty="0"/>
                  <a:t>When </a:t>
                </a:r>
                <a:r>
                  <a:rPr lang="el-GR" b="0" dirty="0"/>
                  <a:t>(</a:t>
                </a:r>
                <a:r>
                  <a:rPr lang="en-US" b="0" dirty="0"/>
                  <a:t>re)starting from some node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US" b="0" dirty="0"/>
                  <a:t>, nodes close to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US" b="0" dirty="0"/>
                  <a:t> have higher probability</a:t>
                </a:r>
                <a:endParaRPr lang="en-US" dirty="0"/>
              </a:p>
              <a:p>
                <a:pPr lvl="1"/>
                <a:r>
                  <a:rPr lang="en-US" dirty="0"/>
                  <a:t>On average the random walk restarts </a:t>
                </a:r>
                <a:r>
                  <a:rPr lang="en-US" dirty="0">
                    <a:solidFill>
                      <a:schemeClr val="accent6">
                        <a:lumMod val="75000"/>
                      </a:schemeClr>
                    </a:solidFill>
                  </a:rPr>
                  <a:t>every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0070C0"/>
                        </a:solidFill>
                        <a:latin typeface="Cambria Math"/>
                      </a:rPr>
                      <m:t>1/</m:t>
                    </m:r>
                    <m:r>
                      <a:rPr lang="en-US" b="0" i="1" smtClean="0">
                        <a:solidFill>
                          <a:srgbClr val="0070C0"/>
                        </a:solidFill>
                        <a:latin typeface="Cambria Math"/>
                      </a:rPr>
                      <m:t>𝛼</m:t>
                    </m:r>
                  </m:oMath>
                </a14:m>
                <a:r>
                  <a:rPr lang="en-US" dirty="0">
                    <a:solidFill>
                      <a:srgbClr val="0070C0"/>
                    </a:solidFill>
                  </a:rPr>
                  <a:t> </a:t>
                </a:r>
                <a:r>
                  <a:rPr lang="en-US" dirty="0">
                    <a:solidFill>
                      <a:schemeClr val="accent6">
                        <a:lumMod val="75000"/>
                      </a:schemeClr>
                    </a:solidFill>
                  </a:rPr>
                  <a:t>steps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9600" y="1600200"/>
                <a:ext cx="11125200" cy="4953000"/>
              </a:xfrm>
              <a:blipFill>
                <a:blip r:embed="rId2"/>
                <a:stretch>
                  <a:fillRect l="-274" t="-1847" b="-4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1600200" y="1981200"/>
                <a:ext cx="8746562" cy="196534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  <m:t>𝑝</m:t>
                        </m:r>
                      </m:e>
                      <m:sup>
                        <m:r>
                          <a:rPr lang="en-US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  <m:t>0</m:t>
                        </m:r>
                      </m:sup>
                    </m:sSup>
                    <m:r>
                      <a:rPr lang="en-US" sz="2000" i="1">
                        <a:latin typeface="Cambria Math"/>
                      </a:rPr>
                      <m:t>=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𝑢</m:t>
                    </m:r>
                  </m:oMath>
                </a14:m>
                <a:r>
                  <a:rPr lang="en-US" sz="2000" i="1" dirty="0">
                    <a:latin typeface="Cambria Math"/>
                  </a:rPr>
                  <a:t> </a:t>
                </a: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  <m:t>𝑝</m:t>
                        </m:r>
                      </m:e>
                      <m:sup>
                        <m:r>
                          <a:rPr lang="en-US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  <m:t>1</m:t>
                        </m:r>
                      </m:sup>
                    </m:sSup>
                    <m:r>
                      <a:rPr lang="en-US" sz="2000" i="1">
                        <a:latin typeface="Cambria Math"/>
                      </a:rPr>
                      <m:t>=(1−</m:t>
                    </m:r>
                    <m:r>
                      <a:rPr lang="en-US" sz="2000" i="1">
                        <a:latin typeface="Cambria Math"/>
                      </a:rPr>
                      <m:t>𝛼</m:t>
                    </m:r>
                    <m:r>
                      <a:rPr lang="en-US" sz="2000" i="1">
                        <a:latin typeface="Cambria Math"/>
                      </a:rPr>
                      <m:t>)</m:t>
                    </m:r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>
                            <a:latin typeface="Cambria Math"/>
                          </a:rPr>
                          <m:t>𝑝</m:t>
                        </m:r>
                      </m:e>
                      <m:sup>
                        <m:r>
                          <a:rPr lang="en-US" sz="2000" i="1">
                            <a:latin typeface="Cambria Math"/>
                          </a:rPr>
                          <m:t>0</m:t>
                        </m:r>
                      </m:sup>
                    </m:sSup>
                    <m:r>
                      <a:rPr lang="en-US" sz="2000" i="1">
                        <a:latin typeface="Cambria Math"/>
                      </a:rPr>
                      <m:t>𝑃</m:t>
                    </m:r>
                    <m:r>
                      <a:rPr lang="en-US" sz="2000" i="1">
                        <a:latin typeface="Cambria Math"/>
                      </a:rPr>
                      <m:t>+</m:t>
                    </m:r>
                    <m:r>
                      <a:rPr lang="en-US" sz="2000" i="1">
                        <a:latin typeface="Cambria Math"/>
                      </a:rPr>
                      <m:t>𝛼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sz="2000" i="1">
                        <a:latin typeface="Cambria Math"/>
                      </a:rPr>
                      <m:t>=</m:t>
                    </m:r>
                    <m:d>
                      <m:dPr>
                        <m:ctrlPr>
                          <a:rPr lang="en-US" sz="200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solidFill>
                              <a:srgbClr val="0070C0"/>
                            </a:solidFill>
                            <a:latin typeface="Cambria Math"/>
                          </a:rPr>
                          <m:t>1−</m:t>
                        </m:r>
                        <m:r>
                          <a:rPr lang="en-US" sz="2000" i="1">
                            <a:solidFill>
                              <a:srgbClr val="0070C0"/>
                            </a:solidFill>
                            <a:latin typeface="Cambria Math"/>
                          </a:rPr>
                          <m:t>𝛼</m:t>
                        </m:r>
                      </m:e>
                    </m:d>
                    <m:r>
                      <a:rPr lang="en-US" sz="2000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sz="2000" i="1">
                        <a:solidFill>
                          <a:srgbClr val="0070C0"/>
                        </a:solidFill>
                        <a:latin typeface="Cambria Math"/>
                      </a:rPr>
                      <m:t>𝑃</m:t>
                    </m:r>
                    <m:r>
                      <a:rPr lang="en-US" sz="2000" i="1">
                        <a:solidFill>
                          <a:srgbClr val="0070C0"/>
                        </a:solidFill>
                        <a:latin typeface="Cambria Math"/>
                      </a:rPr>
                      <m:t>+</m:t>
                    </m:r>
                    <m:r>
                      <a:rPr lang="en-US" sz="2000" i="1">
                        <a:solidFill>
                          <a:srgbClr val="0070C0"/>
                        </a:solidFill>
                        <a:latin typeface="Cambria Math"/>
                      </a:rPr>
                      <m:t>𝛼</m:t>
                    </m:r>
                    <m:r>
                      <a:rPr lang="en-US" sz="2000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𝑢</m:t>
                    </m:r>
                  </m:oMath>
                </a14:m>
                <a:r>
                  <a:rPr lang="en-US" sz="2000" dirty="0">
                    <a:solidFill>
                      <a:srgbClr val="0070C0"/>
                    </a:solidFill>
                  </a:rPr>
                  <a:t> </a:t>
                </a:r>
                <a:endParaRPr lang="en-US" sz="2000" dirty="0"/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  <m:t>𝑝</m:t>
                        </m:r>
                      </m:e>
                      <m:sup>
                        <m:r>
                          <a:rPr lang="en-US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2000" i="1">
                        <a:latin typeface="Cambria Math"/>
                      </a:rPr>
                      <m:t>=(1−</m:t>
                    </m:r>
                    <m:r>
                      <a:rPr lang="en-US" sz="2000" i="1">
                        <a:latin typeface="Cambria Math"/>
                      </a:rPr>
                      <m:t>𝛼</m:t>
                    </m:r>
                    <m:r>
                      <a:rPr lang="en-US" sz="2000" i="1">
                        <a:latin typeface="Cambria Math"/>
                      </a:rPr>
                      <m:t>)</m:t>
                    </m:r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>
                            <a:latin typeface="Cambria Math"/>
                          </a:rPr>
                          <m:t>𝑝</m:t>
                        </m:r>
                      </m:e>
                      <m:sup>
                        <m:r>
                          <a:rPr lang="en-US" sz="2000" i="1">
                            <a:latin typeface="Cambria Math"/>
                          </a:rPr>
                          <m:t>1</m:t>
                        </m:r>
                      </m:sup>
                    </m:sSup>
                    <m:r>
                      <a:rPr lang="en-US" sz="2000" i="1">
                        <a:latin typeface="Cambria Math"/>
                      </a:rPr>
                      <m:t>𝑃</m:t>
                    </m:r>
                    <m:r>
                      <a:rPr lang="en-US" sz="2000" i="1">
                        <a:latin typeface="Cambria Math"/>
                      </a:rPr>
                      <m:t>+</m:t>
                    </m:r>
                    <m:r>
                      <a:rPr lang="en-US" sz="2000" i="1">
                        <a:latin typeface="Cambria Math"/>
                      </a:rPr>
                      <m:t>𝛼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sz="2000" i="1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US" sz="20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>
                            <a:solidFill>
                              <a:srgbClr val="0070C0"/>
                            </a:solidFill>
                            <a:latin typeface="Cambria Math"/>
                          </a:rPr>
                          <m:t>(1−</m:t>
                        </m:r>
                        <m:r>
                          <a:rPr lang="en-US" sz="2000" i="1">
                            <a:solidFill>
                              <a:srgbClr val="0070C0"/>
                            </a:solidFill>
                            <a:latin typeface="Cambria Math"/>
                          </a:rPr>
                          <m:t>𝛼</m:t>
                        </m:r>
                        <m:r>
                          <a:rPr lang="en-US" sz="2000" i="1">
                            <a:solidFill>
                              <a:srgbClr val="0070C0"/>
                            </a:solidFill>
                            <a:latin typeface="Cambria Math"/>
                          </a:rPr>
                          <m:t>)</m:t>
                        </m:r>
                      </m:e>
                      <m:sup>
                        <m:r>
                          <a:rPr lang="en-US" sz="2000" i="1">
                            <a:solidFill>
                              <a:srgbClr val="0070C0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2000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𝑢</m:t>
                    </m:r>
                    <m:sSup>
                      <m:sSupPr>
                        <m:ctrlPr>
                          <a:rPr lang="en-US" sz="20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>
                            <a:solidFill>
                              <a:srgbClr val="0070C0"/>
                            </a:solidFill>
                            <a:latin typeface="Cambria Math"/>
                          </a:rPr>
                          <m:t>𝑃</m:t>
                        </m:r>
                      </m:e>
                      <m:sup>
                        <m:r>
                          <a:rPr lang="en-US" sz="2000" i="1">
                            <a:solidFill>
                              <a:srgbClr val="0070C0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2000" i="1">
                        <a:solidFill>
                          <a:srgbClr val="0070C0"/>
                        </a:solidFill>
                        <a:latin typeface="Cambria Math"/>
                      </a:rPr>
                      <m:t>+</m:t>
                    </m:r>
                    <m:d>
                      <m:dPr>
                        <m:ctrlPr>
                          <a:rPr lang="en-US" sz="20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solidFill>
                              <a:srgbClr val="0070C0"/>
                            </a:solidFill>
                            <a:latin typeface="Cambria Math"/>
                          </a:rPr>
                          <m:t>1−</m:t>
                        </m:r>
                        <m:r>
                          <a:rPr lang="en-US" sz="2000" i="1">
                            <a:solidFill>
                              <a:srgbClr val="0070C0"/>
                            </a:solidFill>
                            <a:latin typeface="Cambria Math"/>
                          </a:rPr>
                          <m:t>𝛼</m:t>
                        </m:r>
                      </m:e>
                    </m:d>
                    <m:r>
                      <a:rPr lang="en-US" sz="2000" i="1">
                        <a:solidFill>
                          <a:srgbClr val="0070C0"/>
                        </a:solidFill>
                        <a:latin typeface="Cambria Math"/>
                      </a:rPr>
                      <m:t>𝛼</m:t>
                    </m:r>
                    <m:r>
                      <a:rPr lang="en-US" sz="2000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sz="2000" i="1">
                        <a:solidFill>
                          <a:srgbClr val="0070C0"/>
                        </a:solidFill>
                        <a:latin typeface="Cambria Math"/>
                      </a:rPr>
                      <m:t>𝑃</m:t>
                    </m:r>
                    <m:r>
                      <a:rPr lang="en-US" sz="2000" i="1">
                        <a:solidFill>
                          <a:srgbClr val="0070C0"/>
                        </a:solidFill>
                        <a:latin typeface="Cambria Math"/>
                      </a:rPr>
                      <m:t>+</m:t>
                    </m:r>
                    <m:r>
                      <a:rPr lang="en-US" sz="2000" i="1">
                        <a:solidFill>
                          <a:srgbClr val="0070C0"/>
                        </a:solidFill>
                        <a:latin typeface="Cambria Math"/>
                      </a:rPr>
                      <m:t>𝛼</m:t>
                    </m:r>
                    <m:r>
                      <a:rPr lang="en-US" sz="2000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𝑢</m:t>
                    </m:r>
                  </m:oMath>
                </a14:m>
                <a:r>
                  <a:rPr lang="en-US" sz="2000" dirty="0">
                    <a:solidFill>
                      <a:srgbClr val="0070C0"/>
                    </a:solidFill>
                  </a:rPr>
                  <a:t> </a:t>
                </a: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  <m:t>𝑝</m:t>
                        </m:r>
                      </m:e>
                      <m:sup>
                        <m:r>
                          <a:rPr lang="en-US" sz="20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sz="2000" i="1">
                        <a:latin typeface="Cambria Math"/>
                      </a:rPr>
                      <m:t>=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/>
                          </a:rPr>
                          <m:t>1−</m:t>
                        </m:r>
                        <m:r>
                          <a:rPr lang="en-US" sz="2000" i="1">
                            <a:latin typeface="Cambria Math"/>
                          </a:rPr>
                          <m:t>𝛼</m:t>
                        </m:r>
                      </m:e>
                    </m:d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>
                            <a:latin typeface="Cambria Math"/>
                          </a:rPr>
                          <m:t>𝑝</m:t>
                        </m:r>
                      </m:e>
                      <m:sup>
                        <m:r>
                          <a:rPr lang="en-US" sz="2000" i="1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2000" i="1">
                        <a:latin typeface="Cambria Math"/>
                      </a:rPr>
                      <m:t>𝑃</m:t>
                    </m:r>
                    <m:r>
                      <a:rPr lang="en-US" sz="2000" i="1">
                        <a:latin typeface="Cambria Math"/>
                      </a:rPr>
                      <m:t>+</m:t>
                    </m:r>
                    <m:r>
                      <a:rPr lang="en-US" sz="2000" i="1">
                        <a:latin typeface="Cambria Math"/>
                      </a:rPr>
                      <m:t>𝛼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sz="2000" i="1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US" sz="20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0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i="1">
                                <a:solidFill>
                                  <a:srgbClr val="0070C0"/>
                                </a:solidFill>
                                <a:latin typeface="Cambria Math"/>
                              </a:rPr>
                              <m:t>1−</m:t>
                            </m:r>
                            <m:r>
                              <a:rPr lang="en-US" sz="2000" i="1">
                                <a:solidFill>
                                  <a:srgbClr val="0070C0"/>
                                </a:solidFill>
                                <a:latin typeface="Cambria Math"/>
                              </a:rPr>
                              <m:t>𝛼</m:t>
                            </m:r>
                          </m:e>
                        </m:d>
                      </m:e>
                      <m:sup>
                        <m:r>
                          <a:rPr lang="en-US" sz="2000" i="1">
                            <a:solidFill>
                              <a:srgbClr val="0070C0"/>
                            </a:solidFill>
                            <a:latin typeface="Cambria Math"/>
                          </a:rPr>
                          <m:t>3</m:t>
                        </m:r>
                      </m:sup>
                    </m:sSup>
                    <m:r>
                      <a:rPr lang="en-US" sz="2000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𝑢</m:t>
                    </m:r>
                    <m:sSup>
                      <m:sSupPr>
                        <m:ctrlPr>
                          <a:rPr lang="en-US" sz="20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>
                            <a:solidFill>
                              <a:srgbClr val="0070C0"/>
                            </a:solidFill>
                            <a:latin typeface="Cambria Math"/>
                          </a:rPr>
                          <m:t>𝑃</m:t>
                        </m:r>
                      </m:e>
                      <m:sup>
                        <m:r>
                          <a:rPr lang="en-US" sz="2000" i="1">
                            <a:solidFill>
                              <a:srgbClr val="0070C0"/>
                            </a:solidFill>
                            <a:latin typeface="Cambria Math"/>
                          </a:rPr>
                          <m:t>3</m:t>
                        </m:r>
                      </m:sup>
                    </m:sSup>
                    <m:r>
                      <a:rPr lang="en-US" sz="2000" i="1">
                        <a:solidFill>
                          <a:srgbClr val="0070C0"/>
                        </a:solidFill>
                        <a:latin typeface="Cambria Math"/>
                      </a:rPr>
                      <m:t>+</m:t>
                    </m:r>
                    <m:sSup>
                      <m:sSupPr>
                        <m:ctrlPr>
                          <a:rPr lang="en-US" sz="20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0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i="1">
                                <a:solidFill>
                                  <a:srgbClr val="0070C0"/>
                                </a:solidFill>
                                <a:latin typeface="Cambria Math"/>
                              </a:rPr>
                              <m:t>1−</m:t>
                            </m:r>
                            <m:r>
                              <a:rPr lang="en-US" sz="2000" i="1">
                                <a:solidFill>
                                  <a:srgbClr val="0070C0"/>
                                </a:solidFill>
                                <a:latin typeface="Cambria Math"/>
                              </a:rPr>
                              <m:t>𝛼</m:t>
                            </m:r>
                          </m:e>
                        </m:d>
                      </m:e>
                      <m:sup>
                        <m:r>
                          <a:rPr lang="en-US" sz="2000" i="1">
                            <a:solidFill>
                              <a:srgbClr val="0070C0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2000" i="1">
                        <a:solidFill>
                          <a:srgbClr val="0070C0"/>
                        </a:solidFill>
                        <a:latin typeface="Cambria Math"/>
                      </a:rPr>
                      <m:t>𝛼</m:t>
                    </m:r>
                    <m:r>
                      <a:rPr lang="en-US" sz="2000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𝑢</m:t>
                    </m:r>
                    <m:sSup>
                      <m:sSupPr>
                        <m:ctrlPr>
                          <a:rPr lang="en-US" sz="20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>
                            <a:solidFill>
                              <a:srgbClr val="0070C0"/>
                            </a:solidFill>
                            <a:latin typeface="Cambria Math"/>
                          </a:rPr>
                          <m:t>𝑃</m:t>
                        </m:r>
                      </m:e>
                      <m:sup>
                        <m:r>
                          <a:rPr lang="en-US" sz="2000" i="1">
                            <a:solidFill>
                              <a:srgbClr val="0070C0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2000" i="1">
                        <a:solidFill>
                          <a:srgbClr val="0070C0"/>
                        </a:solidFill>
                        <a:latin typeface="Cambria Math"/>
                      </a:rPr>
                      <m:t>+</m:t>
                    </m:r>
                    <m:d>
                      <m:dPr>
                        <m:ctrlPr>
                          <a:rPr lang="en-US" sz="20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solidFill>
                              <a:srgbClr val="0070C0"/>
                            </a:solidFill>
                            <a:latin typeface="Cambria Math"/>
                          </a:rPr>
                          <m:t>1−</m:t>
                        </m:r>
                        <m:r>
                          <a:rPr lang="en-US" sz="2000" i="1">
                            <a:solidFill>
                              <a:srgbClr val="0070C0"/>
                            </a:solidFill>
                            <a:latin typeface="Cambria Math"/>
                          </a:rPr>
                          <m:t>𝛼</m:t>
                        </m:r>
                      </m:e>
                    </m:d>
                    <m:r>
                      <a:rPr lang="en-US" sz="2000" i="1">
                        <a:solidFill>
                          <a:srgbClr val="0070C0"/>
                        </a:solidFill>
                        <a:latin typeface="Cambria Math"/>
                      </a:rPr>
                      <m:t>𝛼</m:t>
                    </m:r>
                    <m:r>
                      <a:rPr lang="en-US" sz="2000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sz="2000" i="1">
                        <a:solidFill>
                          <a:srgbClr val="0070C0"/>
                        </a:solidFill>
                        <a:latin typeface="Cambria Math"/>
                      </a:rPr>
                      <m:t>𝑃</m:t>
                    </m:r>
                    <m:r>
                      <a:rPr lang="en-US" sz="2000" i="1">
                        <a:solidFill>
                          <a:srgbClr val="0070C0"/>
                        </a:solidFill>
                        <a:latin typeface="Cambria Math"/>
                      </a:rPr>
                      <m:t>+ </m:t>
                    </m:r>
                    <m:r>
                      <a:rPr lang="en-US" sz="2000" i="1">
                        <a:solidFill>
                          <a:srgbClr val="0070C0"/>
                        </a:solidFill>
                        <a:latin typeface="Cambria Math"/>
                      </a:rPr>
                      <m:t>𝛼</m:t>
                    </m:r>
                    <m:r>
                      <a:rPr lang="en-US" sz="2000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𝑢</m:t>
                    </m:r>
                  </m:oMath>
                </a14:m>
                <a:r>
                  <a:rPr lang="en-US" sz="2000" dirty="0">
                    <a:solidFill>
                      <a:srgbClr val="0070C0"/>
                    </a:solidFill>
                  </a:rPr>
                  <a:t> 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0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i="1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𝑝</m:t>
                          </m:r>
                        </m:e>
                        <m:sup>
                          <m:r>
                            <a:rPr lang="en-US" sz="20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sup>
                      </m:sSup>
                      <m:r>
                        <a:rPr lang="en-US" sz="2000" i="1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sz="20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0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i="1">
                                  <a:solidFill>
                                    <a:srgbClr val="0070C0"/>
                                  </a:solidFill>
                                  <a:latin typeface="Cambria Math"/>
                                </a:rPr>
                                <m:t>1−</m:t>
                              </m:r>
                              <m:r>
                                <a:rPr lang="en-US" sz="2000" i="1">
                                  <a:solidFill>
                                    <a:srgbClr val="0070C0"/>
                                  </a:solidFill>
                                  <a:latin typeface="Cambria Math"/>
                                </a:rPr>
                                <m:t>𝛼</m:t>
                              </m:r>
                            </m:e>
                          </m:d>
                        </m:e>
                        <m:sup>
                          <m:r>
                            <a:rPr lang="en-US" sz="20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sup>
                      </m:sSup>
                      <m:r>
                        <a:rPr lang="en-US" sz="2000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𝑢</m:t>
                      </m:r>
                      <m:sSup>
                        <m:sSupPr>
                          <m:ctrlPr>
                            <a:rPr lang="en-US" sz="20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i="1">
                              <a:solidFill>
                                <a:srgbClr val="0070C0"/>
                              </a:solidFill>
                              <a:latin typeface="Cambria Math"/>
                            </a:rPr>
                            <m:t>𝑃</m:t>
                          </m:r>
                        </m:e>
                        <m:sup>
                          <m:r>
                            <a:rPr lang="en-US" sz="20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sup>
                      </m:sSup>
                      <m:r>
                        <a:rPr lang="en-US" sz="2000" i="1">
                          <a:solidFill>
                            <a:srgbClr val="0070C0"/>
                          </a:solidFill>
                          <a:latin typeface="Cambria Math"/>
                        </a:rPr>
                        <m:t>+</m:t>
                      </m:r>
                      <m:sSup>
                        <m:sSupPr>
                          <m:ctrlPr>
                            <a:rPr lang="en-US" sz="20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0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i="1">
                                  <a:solidFill>
                                    <a:srgbClr val="0070C0"/>
                                  </a:solidFill>
                                  <a:latin typeface="Cambria Math"/>
                                </a:rPr>
                                <m:t>1−</m:t>
                              </m:r>
                              <m:r>
                                <a:rPr lang="en-US" sz="2000" i="1">
                                  <a:solidFill>
                                    <a:srgbClr val="0070C0"/>
                                  </a:solidFill>
                                  <a:latin typeface="Cambria Math"/>
                                </a:rPr>
                                <m:t>𝛼</m:t>
                              </m:r>
                            </m:e>
                          </m:d>
                        </m:e>
                        <m:sup>
                          <m:r>
                            <a:rPr lang="en-US" sz="20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sz="20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r>
                        <a:rPr lang="en-US" sz="2000" i="1">
                          <a:solidFill>
                            <a:srgbClr val="0070C0"/>
                          </a:solidFill>
                          <a:latin typeface="Cambria Math"/>
                        </a:rPr>
                        <m:t>𝛼</m:t>
                      </m:r>
                      <m:r>
                        <a:rPr lang="en-US" sz="2000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𝑢</m:t>
                      </m:r>
                      <m:sSup>
                        <m:sSupPr>
                          <m:ctrlPr>
                            <a:rPr lang="en-US" sz="20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i="1">
                              <a:solidFill>
                                <a:srgbClr val="0070C0"/>
                              </a:solidFill>
                              <a:latin typeface="Cambria Math"/>
                            </a:rPr>
                            <m:t>𝑃</m:t>
                          </m:r>
                        </m:e>
                        <m:sup>
                          <m:r>
                            <a:rPr lang="en-US" sz="20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sz="20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r>
                        <a:rPr lang="en-US" sz="2000" i="1">
                          <a:solidFill>
                            <a:srgbClr val="0070C0"/>
                          </a:solidFill>
                          <a:latin typeface="Cambria Math"/>
                        </a:rPr>
                        <m:t>+</m:t>
                      </m:r>
                      <m:r>
                        <a:rPr lang="en-US" sz="20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⋯</m:t>
                      </m:r>
                      <m:r>
                        <a:rPr lang="en-US" sz="2000" i="1">
                          <a:solidFill>
                            <a:srgbClr val="0070C0"/>
                          </a:solidFill>
                          <a:latin typeface="Cambria Math"/>
                        </a:rPr>
                        <m:t>+</m:t>
                      </m:r>
                      <m:d>
                        <m:dPr>
                          <m:ctrlPr>
                            <a:rPr lang="en-US" sz="20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i="1">
                              <a:solidFill>
                                <a:srgbClr val="0070C0"/>
                              </a:solidFill>
                              <a:latin typeface="Cambria Math"/>
                            </a:rPr>
                            <m:t>1−</m:t>
                          </m:r>
                          <m:r>
                            <a:rPr lang="en-US" sz="2000" i="1">
                              <a:solidFill>
                                <a:srgbClr val="0070C0"/>
                              </a:solidFill>
                              <a:latin typeface="Cambria Math"/>
                            </a:rPr>
                            <m:t>𝛼</m:t>
                          </m:r>
                        </m:e>
                      </m:d>
                      <m:r>
                        <a:rPr lang="en-US" sz="2000" i="1">
                          <a:solidFill>
                            <a:srgbClr val="0070C0"/>
                          </a:solidFill>
                          <a:latin typeface="Cambria Math"/>
                        </a:rPr>
                        <m:t>𝛼</m:t>
                      </m:r>
                      <m:r>
                        <a:rPr lang="en-US" sz="2000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sz="2000" i="1">
                          <a:solidFill>
                            <a:srgbClr val="0070C0"/>
                          </a:solidFill>
                          <a:latin typeface="Cambria Math"/>
                        </a:rPr>
                        <m:t>𝑃</m:t>
                      </m:r>
                      <m:r>
                        <a:rPr lang="en-US" sz="2000" i="1">
                          <a:solidFill>
                            <a:srgbClr val="0070C0"/>
                          </a:solidFill>
                          <a:latin typeface="Cambria Math"/>
                        </a:rPr>
                        <m:t>+ </m:t>
                      </m:r>
                      <m:r>
                        <a:rPr lang="en-US" sz="2000" i="1">
                          <a:solidFill>
                            <a:srgbClr val="0070C0"/>
                          </a:solidFill>
                          <a:latin typeface="Cambria Math"/>
                        </a:rPr>
                        <m:t>𝛼</m:t>
                      </m:r>
                      <m:r>
                        <a:rPr lang="en-US" sz="2000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𝑢</m:t>
                      </m:r>
                      <m:r>
                        <m:rPr>
                          <m:nor/>
                        </m:rPr>
                        <a:rPr lang="en-US" sz="2000" dirty="0">
                          <a:solidFill>
                            <a:srgbClr val="0070C0"/>
                          </a:solidFill>
                        </a:rPr>
                        <m:t> </m:t>
                      </m:r>
                    </m:oMath>
                  </m:oMathPara>
                </a14:m>
                <a:endParaRPr lang="en-US" sz="2000" i="1" dirty="0">
                  <a:latin typeface="Cambria Math"/>
                  <a:ea typeface="Cambria Math"/>
                </a:endParaRP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  <m:t>𝑝</m:t>
                        </m:r>
                      </m:e>
                      <m:sup>
                        <m:r>
                          <a:rPr lang="en-US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  <m:t>∞</m:t>
                        </m:r>
                      </m:sup>
                    </m:sSup>
                    <m:r>
                      <a:rPr lang="en-US" sz="2000" i="1">
                        <a:latin typeface="Cambria Math"/>
                      </a:rPr>
                      <m:t>=</m:t>
                    </m:r>
                    <m:r>
                      <a:rPr lang="en-US" sz="2000" i="1">
                        <a:solidFill>
                          <a:srgbClr val="0070C0"/>
                        </a:solidFill>
                        <a:latin typeface="Cambria Math"/>
                      </a:rPr>
                      <m:t>𝛼</m:t>
                    </m:r>
                    <m:r>
                      <a:rPr lang="en-US" sz="2000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sz="2000" i="1">
                        <a:solidFill>
                          <a:srgbClr val="0070C0"/>
                        </a:solidFill>
                        <a:latin typeface="Cambria Math"/>
                      </a:rPr>
                      <m:t>+</m:t>
                    </m:r>
                    <m:d>
                      <m:dPr>
                        <m:ctrlPr>
                          <a:rPr lang="en-US" sz="20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solidFill>
                              <a:srgbClr val="0070C0"/>
                            </a:solidFill>
                            <a:latin typeface="Cambria Math"/>
                          </a:rPr>
                          <m:t>1−</m:t>
                        </m:r>
                        <m:r>
                          <a:rPr lang="en-US" sz="2000" i="1">
                            <a:solidFill>
                              <a:srgbClr val="0070C0"/>
                            </a:solidFill>
                            <a:latin typeface="Cambria Math"/>
                          </a:rPr>
                          <m:t>𝛼</m:t>
                        </m:r>
                      </m:e>
                    </m:d>
                    <m:r>
                      <a:rPr lang="en-US" sz="2000" i="1">
                        <a:solidFill>
                          <a:srgbClr val="0070C0"/>
                        </a:solidFill>
                        <a:latin typeface="Cambria Math"/>
                      </a:rPr>
                      <m:t>𝛼</m:t>
                    </m:r>
                    <m:r>
                      <a:rPr lang="en-US" sz="2000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sz="2000" i="1">
                        <a:solidFill>
                          <a:srgbClr val="0070C0"/>
                        </a:solidFill>
                        <a:latin typeface="Cambria Math"/>
                      </a:rPr>
                      <m:t>𝑃</m:t>
                    </m:r>
                    <m:r>
                      <a:rPr lang="en-US" sz="2000" i="1">
                        <a:solidFill>
                          <a:srgbClr val="0070C0"/>
                        </a:solidFill>
                        <a:latin typeface="Cambria Math"/>
                      </a:rPr>
                      <m:t>+</m:t>
                    </m:r>
                    <m:sSup>
                      <m:sSupPr>
                        <m:ctrlPr>
                          <a:rPr lang="en-US" sz="20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0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i="1">
                                <a:solidFill>
                                  <a:srgbClr val="0070C0"/>
                                </a:solidFill>
                                <a:latin typeface="Cambria Math"/>
                              </a:rPr>
                              <m:t>1−</m:t>
                            </m:r>
                            <m:r>
                              <a:rPr lang="en-US" sz="2000" i="1">
                                <a:solidFill>
                                  <a:srgbClr val="0070C0"/>
                                </a:solidFill>
                                <a:latin typeface="Cambria Math"/>
                              </a:rPr>
                              <m:t>𝛼</m:t>
                            </m:r>
                          </m:e>
                        </m:d>
                      </m:e>
                      <m:sup>
                        <m:r>
                          <a:rPr lang="en-US" sz="2000" i="1">
                            <a:solidFill>
                              <a:srgbClr val="0070C0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2000" i="1">
                        <a:solidFill>
                          <a:srgbClr val="0070C0"/>
                        </a:solidFill>
                        <a:latin typeface="Cambria Math"/>
                      </a:rPr>
                      <m:t>𝛼</m:t>
                    </m:r>
                    <m:r>
                      <a:rPr lang="en-US" sz="2000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𝑢</m:t>
                    </m:r>
                    <m:sSup>
                      <m:sSupPr>
                        <m:ctrlPr>
                          <a:rPr lang="en-US" sz="20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>
                            <a:solidFill>
                              <a:srgbClr val="0070C0"/>
                            </a:solidFill>
                            <a:latin typeface="Cambria Math"/>
                          </a:rPr>
                          <m:t>𝑃</m:t>
                        </m:r>
                      </m:e>
                      <m:sup>
                        <m:r>
                          <a:rPr lang="en-US" sz="2000" i="1">
                            <a:solidFill>
                              <a:srgbClr val="0070C0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2000" i="1">
                        <a:solidFill>
                          <a:srgbClr val="0070C0"/>
                        </a:solidFill>
                        <a:latin typeface="Cambria Math"/>
                      </a:rPr>
                      <m:t>+ </m:t>
                    </m:r>
                    <m:r>
                      <a:rPr lang="en-US" sz="2000" i="1">
                        <a:solidFill>
                          <a:srgbClr val="0070C0"/>
                        </a:solidFill>
                        <a:latin typeface="Cambria Math"/>
                        <a:ea typeface="Cambria Math"/>
                      </a:rPr>
                      <m:t>⋯=</m:t>
                    </m:r>
                    <m:r>
                      <a:rPr lang="en-US" sz="2000" i="1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/>
                      </a:rPr>
                      <m:t>𝛼</m:t>
                    </m:r>
                    <m:sSup>
                      <m:sSupPr>
                        <m:ctrlPr>
                          <a:rPr lang="en-US" sz="20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0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sz="2000" i="1">
                                <a:solidFill>
                                  <a:srgbClr val="0070C0"/>
                                </a:solidFill>
                                <a:latin typeface="Cambria Math"/>
                                <a:ea typeface="Cambria Math"/>
                              </a:rPr>
                              <m:t>𝐼</m:t>
                            </m:r>
                            <m:r>
                              <a:rPr lang="en-US" sz="2000" i="1">
                                <a:solidFill>
                                  <a:srgbClr val="0070C0"/>
                                </a:solidFill>
                                <a:latin typeface="Cambria Math"/>
                                <a:ea typeface="Cambria Math"/>
                              </a:rPr>
                              <m:t>−(1−</m:t>
                            </m:r>
                            <m:r>
                              <a:rPr lang="en-US" sz="2000" i="1">
                                <a:solidFill>
                                  <a:srgbClr val="0070C0"/>
                                </a:solidFill>
                                <a:latin typeface="Cambria Math"/>
                                <a:ea typeface="Cambria Math"/>
                              </a:rPr>
                              <m:t>𝛼</m:t>
                            </m:r>
                            <m:r>
                              <a:rPr lang="en-US" sz="20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Cambria Math"/>
                              </a:rPr>
                              <m:t>)</m:t>
                            </m:r>
                            <m:r>
                              <a:rPr lang="en-US" sz="2000" i="1">
                                <a:solidFill>
                                  <a:srgbClr val="0070C0"/>
                                </a:solidFill>
                                <a:latin typeface="Cambria Math"/>
                                <a:ea typeface="Cambria Math"/>
                              </a:rPr>
                              <m:t>𝑃</m:t>
                            </m:r>
                          </m:e>
                        </m:d>
                      </m:e>
                      <m:sup>
                        <m:r>
                          <a:rPr lang="en-US" sz="2000" i="1">
                            <a:solidFill>
                              <a:srgbClr val="0070C0"/>
                            </a:solidFill>
                            <a:latin typeface="Cambria Math"/>
                            <a:ea typeface="Cambria Math"/>
                          </a:rPr>
                          <m:t>−1</m:t>
                        </m:r>
                      </m:sup>
                    </m:sSup>
                    <m:r>
                      <a:rPr lang="en-US" sz="20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/>
                      </a:rPr>
                      <m:t>𝑢</m:t>
                    </m:r>
                  </m:oMath>
                </a14:m>
                <a:r>
                  <a:rPr lang="en-US" sz="2000" dirty="0">
                    <a:ea typeface="Cambria Math"/>
                  </a:rPr>
                  <a:t> </a:t>
                </a: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00200" y="1981200"/>
                <a:ext cx="8746562" cy="1965346"/>
              </a:xfrm>
              <a:prstGeom prst="rect">
                <a:avLst/>
              </a:prstGeom>
              <a:blipFill>
                <a:blip r:embed="rId3"/>
                <a:stretch>
                  <a:fillRect b="-15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-838200" y="41148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075660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Random walks with restarts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r>
                  <a:rPr lang="en-US" dirty="0"/>
                  <a:t>Restart vector:</a:t>
                </a:r>
              </a:p>
              <a:p>
                <a:pPr lvl="1"/>
                <a:r>
                  <a:rPr lang="en-US" dirty="0"/>
                  <a:t>If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𝑢</m:t>
                    </m:r>
                  </m:oMath>
                </a14:m>
                <a:r>
                  <a:rPr lang="en-US" dirty="0"/>
                  <a:t> is </a:t>
                </a:r>
                <a:r>
                  <a:rPr lang="en-US" dirty="0">
                    <a:solidFill>
                      <a:schemeClr val="accent6">
                        <a:lumMod val="75000"/>
                      </a:schemeClr>
                    </a:solidFill>
                  </a:rPr>
                  <a:t>not uniform</a:t>
                </a:r>
                <a:r>
                  <a:rPr lang="en-US" dirty="0"/>
                  <a:t>, we can </a:t>
                </a:r>
                <a:r>
                  <a:rPr lang="en-US" dirty="0">
                    <a:solidFill>
                      <a:srgbClr val="C00000"/>
                    </a:solidFill>
                  </a:rPr>
                  <a:t>bias</a:t>
                </a:r>
                <a:r>
                  <a:rPr lang="en-US" dirty="0"/>
                  <a:t> the random walk towards the nodes that are </a:t>
                </a:r>
                <a:r>
                  <a:rPr lang="en-US" dirty="0">
                    <a:solidFill>
                      <a:schemeClr val="accent6">
                        <a:lumMod val="75000"/>
                      </a:schemeClr>
                    </a:solidFill>
                  </a:rPr>
                  <a:t>close</a:t>
                </a:r>
                <a:r>
                  <a:rPr lang="en-US" dirty="0"/>
                  <a:t> to the restart nodes</a:t>
                </a:r>
                <a:endParaRPr lang="en-US" dirty="0">
                  <a:solidFill>
                    <a:srgbClr val="0070C0"/>
                  </a:solidFill>
                </a:endParaRPr>
              </a:p>
              <a:p>
                <a:r>
                  <a:rPr lang="en-US" b="0" dirty="0">
                    <a:solidFill>
                      <a:srgbClr val="0070C0"/>
                    </a:solidFill>
                  </a:rPr>
                  <a:t>Personalized </a:t>
                </a:r>
                <a:r>
                  <a:rPr lang="en-US" dirty="0" err="1"/>
                  <a:t>Pagerank</a:t>
                </a:r>
                <a:r>
                  <a:rPr lang="en-US" dirty="0"/>
                  <a:t>:</a:t>
                </a:r>
              </a:p>
              <a:p>
                <a:pPr lvl="1"/>
                <a:r>
                  <a:rPr lang="en-US" dirty="0"/>
                  <a:t>Always restart to some node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US" b="0" dirty="0"/>
                  <a:t>, e.g., the hom</a:t>
                </a:r>
                <a:r>
                  <a:rPr lang="en-US" dirty="0"/>
                  <a:t>e page of a user</a:t>
                </a:r>
                <a:endParaRPr lang="en-US" b="0" dirty="0"/>
              </a:p>
              <a:p>
                <a:r>
                  <a:rPr lang="en-US" dirty="0">
                    <a:solidFill>
                      <a:schemeClr val="accent6">
                        <a:lumMod val="75000"/>
                      </a:schemeClr>
                    </a:solidFill>
                  </a:rPr>
                  <a:t>Topic-Specific </a:t>
                </a:r>
                <a:r>
                  <a:rPr lang="en-US" dirty="0" err="1"/>
                  <a:t>Pagerank</a:t>
                </a:r>
                <a:endParaRPr lang="en-US" dirty="0"/>
              </a:p>
              <a:p>
                <a:pPr lvl="1"/>
                <a:r>
                  <a:rPr lang="en-US" dirty="0"/>
                  <a:t>Restart to nodes about a specific topic, e</a:t>
                </a:r>
                <a:r>
                  <a:rPr lang="en-US" b="0" dirty="0"/>
                  <a:t>.g., Greek pages, University home pages</a:t>
                </a:r>
                <a:endParaRPr lang="en-US" dirty="0"/>
              </a:p>
              <a:p>
                <a:pPr lvl="2"/>
                <a:r>
                  <a:rPr lang="en-US" b="0" dirty="0"/>
                  <a:t>Anti-spam</a:t>
                </a:r>
              </a:p>
              <a:p>
                <a:r>
                  <a:rPr lang="en-US" dirty="0">
                    <a:solidFill>
                      <a:srgbClr val="FF0000"/>
                    </a:solidFill>
                  </a:rPr>
                  <a:t>Random Walks with restarts </a:t>
                </a:r>
                <a:r>
                  <a:rPr lang="en-US" dirty="0"/>
                  <a:t>is a general technique for measuring closeness on graphs.</a:t>
                </a:r>
              </a:p>
              <a:p>
                <a:endParaRPr lang="en-US" b="0" dirty="0"/>
              </a:p>
              <a:p>
                <a:endParaRPr lang="en-US" b="0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722" t="-22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-838200" y="41148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874951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5164F7-80E0-4965-B068-B45B5C14BD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3049" y="290629"/>
            <a:ext cx="8229600" cy="1143000"/>
          </a:xfrm>
        </p:spPr>
        <p:txBody>
          <a:bodyPr/>
          <a:lstStyle/>
          <a:p>
            <a:r>
              <a:rPr lang="en-US" dirty="0"/>
              <a:t>Personalized </a:t>
            </a:r>
            <a:r>
              <a:rPr lang="en-US" dirty="0" err="1"/>
              <a:t>Pagerank</a:t>
            </a:r>
            <a:r>
              <a:rPr lang="en-US" dirty="0"/>
              <a:t> Example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80F0A86-7ED6-48A9-83B0-86E89C60EAA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09600" y="4112647"/>
                <a:ext cx="10744200" cy="2527384"/>
              </a:xfrm>
            </p:spPr>
            <p:txBody>
              <a:bodyPr>
                <a:normAutofit/>
              </a:bodyPr>
              <a:lstStyle/>
              <a:p>
                <a:r>
                  <a:rPr lang="en-US" dirty="0"/>
                  <a:t>Global </a:t>
                </a:r>
                <a:r>
                  <a:rPr lang="en-US" dirty="0" err="1"/>
                  <a:t>Pagerank</a:t>
                </a:r>
                <a:r>
                  <a:rPr lang="en-US" dirty="0"/>
                  <a:t> vector (uniform jump vector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6</m:t>
                            </m:r>
                          </m:den>
                        </m:f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,</m:t>
                        </m:r>
                        <m:f>
                          <m:f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6</m:t>
                            </m:r>
                          </m:den>
                        </m:f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,</m:t>
                        </m:r>
                        <m:f>
                          <m:f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6</m:t>
                            </m:r>
                          </m:den>
                        </m:f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,</m:t>
                        </m:r>
                        <m:f>
                          <m:f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6</m:t>
                            </m:r>
                          </m:den>
                        </m:f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,</m:t>
                        </m:r>
                        <m:f>
                          <m:f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6</m:t>
                            </m:r>
                          </m:den>
                        </m:f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,</m:t>
                        </m:r>
                        <m:f>
                          <m:f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6</m:t>
                            </m:r>
                          </m:den>
                        </m:f>
                      </m:e>
                    </m:d>
                  </m:oMath>
                </a14:m>
                <a:r>
                  <a:rPr lang="en-US" dirty="0"/>
                  <a:t>)</a:t>
                </a:r>
                <a:endParaRPr lang="en-US" i="1" dirty="0">
                  <a:latin typeface="Cambria Math" panose="02040503050406030204" pitchFamily="18" charset="0"/>
                </a:endParaRPr>
              </a:p>
              <a:p>
                <a:pPr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[0.13, 0.18, 0.24, 0.18, 0.13, 0.13]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80F0A86-7ED6-48A9-83B0-86E89C60EAA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9600" y="4112647"/>
                <a:ext cx="10744200" cy="2527384"/>
              </a:xfrm>
              <a:blipFill>
                <a:blip r:embed="rId2"/>
                <a:stretch>
                  <a:fillRect l="-7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1" name="Group 40">
            <a:extLst>
              <a:ext uri="{FF2B5EF4-FFF2-40B4-BE49-F238E27FC236}">
                <a16:creationId xmlns:a16="http://schemas.microsoft.com/office/drawing/2014/main" id="{3F82B08C-64A5-4063-B675-F7B38F4A647F}"/>
              </a:ext>
            </a:extLst>
          </p:cNvPr>
          <p:cNvGrpSpPr/>
          <p:nvPr/>
        </p:nvGrpSpPr>
        <p:grpSpPr>
          <a:xfrm>
            <a:off x="3453628" y="1299232"/>
            <a:ext cx="4887877" cy="2628754"/>
            <a:chOff x="1929627" y="1299232"/>
            <a:chExt cx="4887877" cy="2628754"/>
          </a:xfrm>
        </p:grpSpPr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2DF21154-5989-43F1-8EEC-50FDEC0A9AFF}"/>
                </a:ext>
              </a:extLst>
            </p:cNvPr>
            <p:cNvSpPr/>
            <p:nvPr/>
          </p:nvSpPr>
          <p:spPr>
            <a:xfrm>
              <a:off x="1929627" y="2308942"/>
              <a:ext cx="589320" cy="608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76681D9D-AA03-4EDF-85A3-79E3EB2C0549}"/>
                </a:ext>
              </a:extLst>
            </p:cNvPr>
            <p:cNvSpPr/>
            <p:nvPr/>
          </p:nvSpPr>
          <p:spPr>
            <a:xfrm>
              <a:off x="3203848" y="1302355"/>
              <a:ext cx="589320" cy="608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chemeClr val="tx1"/>
                  </a:solidFill>
                </a:rPr>
                <a:t>2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1B6DA202-2481-4404-A831-7F7C1B15891E}"/>
                </a:ext>
              </a:extLst>
            </p:cNvPr>
            <p:cNvSpPr/>
            <p:nvPr/>
          </p:nvSpPr>
          <p:spPr>
            <a:xfrm>
              <a:off x="5113675" y="3317912"/>
              <a:ext cx="589320" cy="608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chemeClr val="tx1"/>
                  </a:solidFill>
                </a:rPr>
                <a:t>5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DC750652-0A45-41DC-98B2-7ECE493BEFD2}"/>
                </a:ext>
              </a:extLst>
            </p:cNvPr>
            <p:cNvSpPr/>
            <p:nvPr/>
          </p:nvSpPr>
          <p:spPr>
            <a:xfrm>
              <a:off x="5004048" y="1299232"/>
              <a:ext cx="589320" cy="608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chemeClr val="tx1"/>
                  </a:solidFill>
                </a:rPr>
                <a:t>4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53AD6C3A-C933-454D-815B-3DAF64CC9EC0}"/>
                </a:ext>
              </a:extLst>
            </p:cNvPr>
            <p:cNvSpPr/>
            <p:nvPr/>
          </p:nvSpPr>
          <p:spPr>
            <a:xfrm>
              <a:off x="3062907" y="3319946"/>
              <a:ext cx="589320" cy="608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chemeClr val="tx1"/>
                  </a:solidFill>
                </a:rPr>
                <a:t>3</a:t>
              </a:r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FF59A95C-D16E-4FC6-88F6-ABBE7E1C3822}"/>
                </a:ext>
              </a:extLst>
            </p:cNvPr>
            <p:cNvSpPr/>
            <p:nvPr/>
          </p:nvSpPr>
          <p:spPr>
            <a:xfrm>
              <a:off x="6228184" y="2308942"/>
              <a:ext cx="589320" cy="608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chemeClr val="tx1"/>
                  </a:solidFill>
                </a:rPr>
                <a:t>6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A51271FC-1B20-4ECF-ADFF-DAF15A9CCB53}"/>
                </a:ext>
              </a:extLst>
            </p:cNvPr>
            <p:cNvCxnSpPr>
              <a:stCxn id="4" idx="7"/>
              <a:endCxn id="28" idx="3"/>
            </p:cNvCxnSpPr>
            <p:nvPr/>
          </p:nvCxnSpPr>
          <p:spPr>
            <a:xfrm flipV="1">
              <a:off x="2432643" y="1821350"/>
              <a:ext cx="857509" cy="576637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C8CF510E-8A10-4EC0-A7D3-5F6A5D76F081}"/>
                </a:ext>
              </a:extLst>
            </p:cNvPr>
            <p:cNvCxnSpPr>
              <a:cxnSpLocks/>
              <a:stCxn id="4" idx="5"/>
              <a:endCxn id="31" idx="1"/>
            </p:cNvCxnSpPr>
            <p:nvPr/>
          </p:nvCxnSpPr>
          <p:spPr>
            <a:xfrm>
              <a:off x="2432643" y="2827937"/>
              <a:ext cx="716568" cy="581054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ACEB8FAB-1AD8-483D-9017-D2289C6A92F4}"/>
                </a:ext>
              </a:extLst>
            </p:cNvPr>
            <p:cNvCxnSpPr>
              <a:cxnSpLocks/>
              <a:stCxn id="30" idx="3"/>
              <a:endCxn id="31" idx="7"/>
            </p:cNvCxnSpPr>
            <p:nvPr/>
          </p:nvCxnSpPr>
          <p:spPr>
            <a:xfrm flipH="1">
              <a:off x="3565923" y="1818227"/>
              <a:ext cx="1524429" cy="1590764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A47B26DE-BDF0-4469-8910-0376F706BDC2}"/>
                </a:ext>
              </a:extLst>
            </p:cNvPr>
            <p:cNvCxnSpPr>
              <a:cxnSpLocks/>
              <a:stCxn id="31" idx="0"/>
              <a:endCxn id="28" idx="4"/>
            </p:cNvCxnSpPr>
            <p:nvPr/>
          </p:nvCxnSpPr>
          <p:spPr>
            <a:xfrm flipV="1">
              <a:off x="3357567" y="1910395"/>
              <a:ext cx="140941" cy="1409551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81F324E4-FBFC-47E9-9217-2FFEEF3B7791}"/>
                </a:ext>
              </a:extLst>
            </p:cNvPr>
            <p:cNvCxnSpPr>
              <a:cxnSpLocks/>
              <a:stCxn id="30" idx="2"/>
              <a:endCxn id="28" idx="6"/>
            </p:cNvCxnSpPr>
            <p:nvPr/>
          </p:nvCxnSpPr>
          <p:spPr>
            <a:xfrm flipH="1">
              <a:off x="3793168" y="1603252"/>
              <a:ext cx="1210880" cy="312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8BAB9CEE-C555-46CD-A294-18E6E656D68C}"/>
                </a:ext>
              </a:extLst>
            </p:cNvPr>
            <p:cNvCxnSpPr>
              <a:cxnSpLocks/>
              <a:stCxn id="29" idx="2"/>
              <a:endCxn id="31" idx="6"/>
            </p:cNvCxnSpPr>
            <p:nvPr/>
          </p:nvCxnSpPr>
          <p:spPr>
            <a:xfrm flipH="1">
              <a:off x="3652227" y="3621932"/>
              <a:ext cx="1461448" cy="2034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9F1B40E7-4679-4D6F-A8F9-826EB63DD4C4}"/>
                </a:ext>
              </a:extLst>
            </p:cNvPr>
            <p:cNvCxnSpPr>
              <a:cxnSpLocks/>
              <a:stCxn id="29" idx="7"/>
              <a:endCxn id="32" idx="3"/>
            </p:cNvCxnSpPr>
            <p:nvPr/>
          </p:nvCxnSpPr>
          <p:spPr>
            <a:xfrm flipV="1">
              <a:off x="5616691" y="2827937"/>
              <a:ext cx="697797" cy="57902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D6912502-4D4D-4608-8610-27426C68EFF3}"/>
                </a:ext>
              </a:extLst>
            </p:cNvPr>
            <p:cNvCxnSpPr>
              <a:cxnSpLocks/>
              <a:stCxn id="30" idx="5"/>
              <a:endCxn id="32" idx="1"/>
            </p:cNvCxnSpPr>
            <p:nvPr/>
          </p:nvCxnSpPr>
          <p:spPr>
            <a:xfrm>
              <a:off x="5507064" y="1818227"/>
              <a:ext cx="807424" cy="57976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91833918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5164F7-80E0-4965-B068-B45B5C14BD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0845" y="316508"/>
            <a:ext cx="8229600" cy="1143000"/>
          </a:xfrm>
        </p:spPr>
        <p:txBody>
          <a:bodyPr/>
          <a:lstStyle/>
          <a:p>
            <a:r>
              <a:rPr lang="en-US" dirty="0"/>
              <a:t>Personalized </a:t>
            </a:r>
            <a:r>
              <a:rPr lang="en-US" dirty="0" err="1"/>
              <a:t>Pagerank</a:t>
            </a:r>
            <a:r>
              <a:rPr lang="en-US" dirty="0"/>
              <a:t> Example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80F0A86-7ED6-48A9-83B0-86E89C60EAA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09600" y="4011874"/>
                <a:ext cx="10972800" cy="2556912"/>
              </a:xfrm>
            </p:spPr>
            <p:txBody>
              <a:bodyPr>
                <a:normAutofit/>
              </a:bodyPr>
              <a:lstStyle/>
              <a:p>
                <a:r>
                  <a:rPr lang="en-US" dirty="0"/>
                  <a:t>Global </a:t>
                </a:r>
                <a:r>
                  <a:rPr lang="en-US" dirty="0" err="1"/>
                  <a:t>Pagerank</a:t>
                </a:r>
                <a:r>
                  <a:rPr lang="en-US" dirty="0"/>
                  <a:t> vector (jump vector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6</m:t>
                            </m:r>
                          </m:den>
                        </m:f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,</m:t>
                        </m:r>
                        <m:f>
                          <m:f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6</m:t>
                            </m:r>
                          </m:den>
                        </m:f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,</m:t>
                        </m:r>
                        <m:f>
                          <m:f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6</m:t>
                            </m:r>
                          </m:den>
                        </m:f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,</m:t>
                        </m:r>
                        <m:f>
                          <m:f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6</m:t>
                            </m:r>
                          </m:den>
                        </m:f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,</m:t>
                        </m:r>
                        <m:f>
                          <m:f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6</m:t>
                            </m:r>
                          </m:den>
                        </m:f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,</m:t>
                        </m:r>
                        <m:f>
                          <m:f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6</m:t>
                            </m:r>
                          </m:den>
                        </m:f>
                      </m:e>
                    </m:d>
                  </m:oMath>
                </a14:m>
                <a:r>
                  <a:rPr lang="en-US" dirty="0"/>
                  <a:t>) :</a:t>
                </a:r>
              </a:p>
              <a:p>
                <a:pPr marL="27432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[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0.13, 0.18, 0.24, 0.18, 0.13, 0.13]</m:t>
                      </m:r>
                    </m:oMath>
                  </m:oMathPara>
                </a14:m>
                <a:endParaRPr lang="en-US" dirty="0"/>
              </a:p>
              <a:p>
                <a:r>
                  <a:rPr lang="en-US" dirty="0">
                    <a:solidFill>
                      <a:srgbClr val="FF0000"/>
                    </a:solidFill>
                  </a:rPr>
                  <a:t>Personalized </a:t>
                </a:r>
                <a:r>
                  <a:rPr lang="en-US" dirty="0" err="1">
                    <a:solidFill>
                      <a:srgbClr val="FF0000"/>
                    </a:solidFill>
                  </a:rPr>
                  <a:t>Pagerank</a:t>
                </a:r>
                <a:r>
                  <a:rPr lang="en-US" dirty="0">
                    <a:solidFill>
                      <a:srgbClr val="FF0000"/>
                    </a:solidFill>
                  </a:rPr>
                  <a:t> for node 1 (jump vector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[1,0,0,0,0</m:t>
                    </m:r>
                    <m:r>
                      <a:rPr lang="en-US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,0</m:t>
                    </m:r>
                    <m:r>
                      <a:rPr lang="en-US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r>
                  <a:rPr lang="en-US" dirty="0">
                    <a:solidFill>
                      <a:srgbClr val="FF0000"/>
                    </a:solidFill>
                  </a:rPr>
                  <a:t>):</a:t>
                </a:r>
              </a:p>
              <a:p>
                <a:pPr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[0.26, 0.20, 0.24, 0.14, 0.08, 0.07]</m:t>
                      </m:r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80F0A86-7ED6-48A9-83B0-86E89C60EAA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9600" y="4011874"/>
                <a:ext cx="10972800" cy="2556912"/>
              </a:xfrm>
              <a:blipFill>
                <a:blip r:embed="rId2"/>
                <a:stretch>
                  <a:fillRect l="-7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198905FD-96A6-4C0A-9B77-A2C94C0FC44C}"/>
                  </a:ext>
                </a:extLst>
              </p14:cNvPr>
              <p14:cNvContentPartPr/>
              <p14:nvPr/>
            </p14:nvContentPartPr>
            <p14:xfrm>
              <a:off x="-914783" y="1466542"/>
              <a:ext cx="360" cy="36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198905FD-96A6-4C0A-9B77-A2C94C0FC44C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-932783" y="1358542"/>
                <a:ext cx="36000" cy="216000"/>
              </a:xfrm>
              <a:prstGeom prst="rect">
                <a:avLst/>
              </a:prstGeom>
            </p:spPr>
          </p:pic>
        </mc:Fallback>
      </mc:AlternateContent>
      <p:grpSp>
        <p:nvGrpSpPr>
          <p:cNvPr id="33" name="Group 32">
            <a:extLst>
              <a:ext uri="{FF2B5EF4-FFF2-40B4-BE49-F238E27FC236}">
                <a16:creationId xmlns:a16="http://schemas.microsoft.com/office/drawing/2014/main" id="{5BB7C61F-423B-49FF-A409-58E95E2BC858}"/>
              </a:ext>
            </a:extLst>
          </p:cNvPr>
          <p:cNvGrpSpPr/>
          <p:nvPr/>
        </p:nvGrpSpPr>
        <p:grpSpPr>
          <a:xfrm>
            <a:off x="3453628" y="1299232"/>
            <a:ext cx="4887877" cy="2628754"/>
            <a:chOff x="1929627" y="1299232"/>
            <a:chExt cx="4887877" cy="2628754"/>
          </a:xfrm>
        </p:grpSpPr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BFE11525-270C-40FF-A72D-06D009C84AC9}"/>
                </a:ext>
              </a:extLst>
            </p:cNvPr>
            <p:cNvSpPr/>
            <p:nvPr/>
          </p:nvSpPr>
          <p:spPr>
            <a:xfrm>
              <a:off x="1929627" y="2308942"/>
              <a:ext cx="589320" cy="60804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A9AE5ABD-E697-48F4-8D0D-6158851E90CB}"/>
                </a:ext>
              </a:extLst>
            </p:cNvPr>
            <p:cNvSpPr/>
            <p:nvPr/>
          </p:nvSpPr>
          <p:spPr>
            <a:xfrm>
              <a:off x="3203848" y="1302355"/>
              <a:ext cx="589320" cy="608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chemeClr val="tx1"/>
                  </a:solidFill>
                </a:rPr>
                <a:t>2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3D2B95DD-04D7-4FF1-8605-18AE966160D1}"/>
                </a:ext>
              </a:extLst>
            </p:cNvPr>
            <p:cNvSpPr/>
            <p:nvPr/>
          </p:nvSpPr>
          <p:spPr>
            <a:xfrm>
              <a:off x="5113675" y="3317912"/>
              <a:ext cx="589320" cy="608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chemeClr val="tx1"/>
                  </a:solidFill>
                </a:rPr>
                <a:t>5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344C5948-20F5-4649-AA01-5AE49C71458A}"/>
                </a:ext>
              </a:extLst>
            </p:cNvPr>
            <p:cNvSpPr/>
            <p:nvPr/>
          </p:nvSpPr>
          <p:spPr>
            <a:xfrm>
              <a:off x="5004048" y="1299232"/>
              <a:ext cx="589320" cy="608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chemeClr val="tx1"/>
                  </a:solidFill>
                </a:rPr>
                <a:t>4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509D5AEA-FC3A-4190-95F8-0E6F7201774C}"/>
                </a:ext>
              </a:extLst>
            </p:cNvPr>
            <p:cNvSpPr/>
            <p:nvPr/>
          </p:nvSpPr>
          <p:spPr>
            <a:xfrm>
              <a:off x="3062907" y="3319946"/>
              <a:ext cx="589320" cy="608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chemeClr val="tx1"/>
                  </a:solidFill>
                </a:rPr>
                <a:t>3</a:t>
              </a:r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FA1D01F7-A843-4E20-8F86-C4B409ABDE74}"/>
                </a:ext>
              </a:extLst>
            </p:cNvPr>
            <p:cNvSpPr/>
            <p:nvPr/>
          </p:nvSpPr>
          <p:spPr>
            <a:xfrm>
              <a:off x="6228184" y="2308942"/>
              <a:ext cx="589320" cy="608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chemeClr val="tx1"/>
                  </a:solidFill>
                </a:rPr>
                <a:t>6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C78B6A3A-26DE-4E74-A1A0-02DCA89E00A3}"/>
                </a:ext>
              </a:extLst>
            </p:cNvPr>
            <p:cNvCxnSpPr>
              <a:stCxn id="34" idx="7"/>
              <a:endCxn id="35" idx="3"/>
            </p:cNvCxnSpPr>
            <p:nvPr/>
          </p:nvCxnSpPr>
          <p:spPr>
            <a:xfrm flipV="1">
              <a:off x="2432643" y="1821350"/>
              <a:ext cx="857509" cy="576637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B22C0315-A277-4383-90D3-BF42957224B7}"/>
                </a:ext>
              </a:extLst>
            </p:cNvPr>
            <p:cNvCxnSpPr>
              <a:cxnSpLocks/>
              <a:stCxn id="34" idx="5"/>
              <a:endCxn id="38" idx="1"/>
            </p:cNvCxnSpPr>
            <p:nvPr/>
          </p:nvCxnSpPr>
          <p:spPr>
            <a:xfrm>
              <a:off x="2432643" y="2827937"/>
              <a:ext cx="716568" cy="581054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E7BA245E-ED95-4E0F-B710-D4EEA39B440B}"/>
                </a:ext>
              </a:extLst>
            </p:cNvPr>
            <p:cNvCxnSpPr>
              <a:cxnSpLocks/>
              <a:stCxn id="37" idx="3"/>
              <a:endCxn id="38" idx="7"/>
            </p:cNvCxnSpPr>
            <p:nvPr/>
          </p:nvCxnSpPr>
          <p:spPr>
            <a:xfrm flipH="1">
              <a:off x="3565923" y="1818227"/>
              <a:ext cx="1524429" cy="1590764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00DC175C-3280-41D7-9205-5F6791CC1431}"/>
                </a:ext>
              </a:extLst>
            </p:cNvPr>
            <p:cNvCxnSpPr>
              <a:cxnSpLocks/>
              <a:stCxn id="38" idx="0"/>
              <a:endCxn id="35" idx="4"/>
            </p:cNvCxnSpPr>
            <p:nvPr/>
          </p:nvCxnSpPr>
          <p:spPr>
            <a:xfrm flipV="1">
              <a:off x="3357567" y="1910395"/>
              <a:ext cx="140941" cy="1409551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177B162E-E865-4F4A-9255-7A408FD63CF2}"/>
                </a:ext>
              </a:extLst>
            </p:cNvPr>
            <p:cNvCxnSpPr>
              <a:cxnSpLocks/>
              <a:stCxn id="37" idx="2"/>
              <a:endCxn id="35" idx="6"/>
            </p:cNvCxnSpPr>
            <p:nvPr/>
          </p:nvCxnSpPr>
          <p:spPr>
            <a:xfrm flipH="1">
              <a:off x="3793168" y="1603252"/>
              <a:ext cx="1210880" cy="312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135E34C4-BE3A-4CA0-96E4-514998ED4259}"/>
                </a:ext>
              </a:extLst>
            </p:cNvPr>
            <p:cNvCxnSpPr>
              <a:cxnSpLocks/>
              <a:stCxn id="36" idx="2"/>
              <a:endCxn id="38" idx="6"/>
            </p:cNvCxnSpPr>
            <p:nvPr/>
          </p:nvCxnSpPr>
          <p:spPr>
            <a:xfrm flipH="1">
              <a:off x="3652227" y="3621932"/>
              <a:ext cx="1461448" cy="2034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DEE19B7A-77A1-447E-BD24-FC85F837DD13}"/>
                </a:ext>
              </a:extLst>
            </p:cNvPr>
            <p:cNvCxnSpPr>
              <a:cxnSpLocks/>
              <a:stCxn id="36" idx="7"/>
              <a:endCxn id="39" idx="3"/>
            </p:cNvCxnSpPr>
            <p:nvPr/>
          </p:nvCxnSpPr>
          <p:spPr>
            <a:xfrm flipV="1">
              <a:off x="5616691" y="2827937"/>
              <a:ext cx="697797" cy="57902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0629C09-24F6-4098-8416-376C6B07E863}"/>
                </a:ext>
              </a:extLst>
            </p:cNvPr>
            <p:cNvCxnSpPr>
              <a:cxnSpLocks/>
              <a:stCxn id="37" idx="5"/>
              <a:endCxn id="39" idx="1"/>
            </p:cNvCxnSpPr>
            <p:nvPr/>
          </p:nvCxnSpPr>
          <p:spPr>
            <a:xfrm>
              <a:off x="5507064" y="1818227"/>
              <a:ext cx="807424" cy="57976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57370317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5164F7-80E0-4965-B068-B45B5C14BD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412" y="275386"/>
            <a:ext cx="8229600" cy="1143000"/>
          </a:xfrm>
        </p:spPr>
        <p:txBody>
          <a:bodyPr/>
          <a:lstStyle/>
          <a:p>
            <a:r>
              <a:rPr lang="en-US" dirty="0"/>
              <a:t>Personalized </a:t>
            </a:r>
            <a:r>
              <a:rPr lang="en-US" dirty="0" err="1"/>
              <a:t>Pagerank</a:t>
            </a:r>
            <a:r>
              <a:rPr lang="en-US" dirty="0"/>
              <a:t> Example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Content Placeholder 2">
                <a:extLst>
                  <a:ext uri="{FF2B5EF4-FFF2-40B4-BE49-F238E27FC236}">
                    <a16:creationId xmlns:a16="http://schemas.microsoft.com/office/drawing/2014/main" id="{CFFBE1AD-D2CC-4E7B-9AF7-C327C3BA4094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58412" y="4153182"/>
                <a:ext cx="11049000" cy="2364642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 fontScale="77500" lnSpcReduction="20000"/>
              </a:bodyPr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dirty="0"/>
                  <a:t>Global </a:t>
                </a:r>
                <a:r>
                  <a:rPr lang="en-US" dirty="0" err="1"/>
                  <a:t>Pagerank</a:t>
                </a:r>
                <a:r>
                  <a:rPr lang="en-US" dirty="0"/>
                  <a:t> vector (jump vector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6</m:t>
                            </m:r>
                          </m:den>
                        </m:f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,</m:t>
                        </m:r>
                        <m:f>
                          <m:f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6</m:t>
                            </m:r>
                          </m:den>
                        </m:f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,</m:t>
                        </m:r>
                        <m:f>
                          <m:f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6</m:t>
                            </m:r>
                          </m:den>
                        </m:f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,</m:t>
                        </m:r>
                        <m:f>
                          <m:f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6</m:t>
                            </m:r>
                          </m:den>
                        </m:f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,</m:t>
                        </m:r>
                        <m:f>
                          <m:f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6</m:t>
                            </m:r>
                          </m:den>
                        </m:f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,</m:t>
                        </m:r>
                        <m:f>
                          <m:f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6</m:t>
                            </m:r>
                          </m:den>
                        </m:f>
                      </m:e>
                    </m:d>
                  </m:oMath>
                </a14:m>
                <a:r>
                  <a:rPr lang="en-US" dirty="0"/>
                  <a:t>) :</a:t>
                </a:r>
              </a:p>
              <a:p>
                <a:pPr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[0.13, 0.18, 0.24, 0.18, 0.13, 0.13]</m:t>
                      </m:r>
                    </m:oMath>
                  </m:oMathPara>
                </a14:m>
                <a:endParaRPr lang="en-US" dirty="0"/>
              </a:p>
              <a:p>
                <a:r>
                  <a:rPr lang="en-US" sz="3300" dirty="0"/>
                  <a:t>Personalized </a:t>
                </a:r>
                <a:r>
                  <a:rPr lang="en-US" sz="3300" dirty="0" err="1"/>
                  <a:t>Pagerank</a:t>
                </a:r>
                <a:r>
                  <a:rPr lang="en-US" sz="3300" dirty="0"/>
                  <a:t> from node 1 (jump vector </a:t>
                </a:r>
                <a14:m>
                  <m:oMath xmlns:m="http://schemas.openxmlformats.org/officeDocument/2006/math">
                    <m:r>
                      <a:rPr lang="en-US" sz="3300" i="1" dirty="0" smtClean="0">
                        <a:latin typeface="Cambria Math" panose="02040503050406030204" pitchFamily="18" charset="0"/>
                      </a:rPr>
                      <m:t>[1,0,0,0,0</m:t>
                    </m:r>
                    <m:r>
                      <a:rPr lang="en-US" sz="3300" b="0" i="1" dirty="0" smtClean="0">
                        <a:latin typeface="Cambria Math" panose="02040503050406030204" pitchFamily="18" charset="0"/>
                      </a:rPr>
                      <m:t>,0</m:t>
                    </m:r>
                    <m:r>
                      <a:rPr lang="en-US" sz="3300" i="1" dirty="0" smtClean="0"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r>
                  <a:rPr lang="en-US" sz="3300" dirty="0"/>
                  <a:t>):</a:t>
                </a:r>
              </a:p>
              <a:p>
                <a:pPr marL="45720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[0.26, 0.20, 0.24, 0.14, 0.08, 0.07]</m:t>
                      </m:r>
                    </m:oMath>
                  </m:oMathPara>
                </a14:m>
                <a:endParaRPr lang="en-US" dirty="0"/>
              </a:p>
              <a:p>
                <a:r>
                  <a:rPr lang="en-US" sz="3300" dirty="0">
                    <a:solidFill>
                      <a:srgbClr val="FF0000"/>
                    </a:solidFill>
                  </a:rPr>
                  <a:t>Personalized </a:t>
                </a:r>
                <a:r>
                  <a:rPr lang="en-US" sz="3300" dirty="0" err="1">
                    <a:solidFill>
                      <a:srgbClr val="FF0000"/>
                    </a:solidFill>
                  </a:rPr>
                  <a:t>Pagerank</a:t>
                </a:r>
                <a:r>
                  <a:rPr lang="en-US" sz="3300" dirty="0">
                    <a:solidFill>
                      <a:srgbClr val="FF0000"/>
                    </a:solidFill>
                  </a:rPr>
                  <a:t> for node 6 (jump vector </a:t>
                </a:r>
                <a14:m>
                  <m:oMath xmlns:m="http://schemas.openxmlformats.org/officeDocument/2006/math">
                    <m:r>
                      <a:rPr lang="en-US" sz="33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[0,0,0,0,0,1</m:t>
                    </m:r>
                    <m:r>
                      <a:rPr lang="en-US" sz="33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r>
                  <a:rPr lang="en-US" sz="3300" dirty="0">
                    <a:solidFill>
                      <a:srgbClr val="FF0000"/>
                    </a:solidFill>
                  </a:rPr>
                  <a:t>):</a:t>
                </a:r>
              </a:p>
              <a:p>
                <a:pPr marL="45720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[0.07, 0.13, 0.19, 0.19, 0.15, 0.27]</m:t>
                      </m:r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9" name="Content Placeholder 2">
                <a:extLst>
                  <a:ext uri="{FF2B5EF4-FFF2-40B4-BE49-F238E27FC236}">
                    <a16:creationId xmlns:a16="http://schemas.microsoft.com/office/drawing/2014/main" id="{CFFBE1AD-D2CC-4E7B-9AF7-C327C3BA40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8412" y="4153182"/>
                <a:ext cx="11049000" cy="2364642"/>
              </a:xfrm>
              <a:prstGeom prst="rect">
                <a:avLst/>
              </a:prstGeom>
              <a:blipFill>
                <a:blip r:embed="rId2"/>
                <a:stretch>
                  <a:fillRect l="-883" t="-1804" b="-28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0" name="Group 29">
            <a:extLst>
              <a:ext uri="{FF2B5EF4-FFF2-40B4-BE49-F238E27FC236}">
                <a16:creationId xmlns:a16="http://schemas.microsoft.com/office/drawing/2014/main" id="{C89FF6ED-F369-4758-B6B6-E1BFC8A89BF7}"/>
              </a:ext>
            </a:extLst>
          </p:cNvPr>
          <p:cNvGrpSpPr/>
          <p:nvPr/>
        </p:nvGrpSpPr>
        <p:grpSpPr>
          <a:xfrm>
            <a:off x="3453628" y="1299232"/>
            <a:ext cx="4887877" cy="2628754"/>
            <a:chOff x="1929627" y="1299232"/>
            <a:chExt cx="4887877" cy="2628754"/>
          </a:xfrm>
        </p:grpSpPr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61C25DD6-9714-49EA-B603-508C2820152B}"/>
                </a:ext>
              </a:extLst>
            </p:cNvPr>
            <p:cNvSpPr/>
            <p:nvPr/>
          </p:nvSpPr>
          <p:spPr>
            <a:xfrm>
              <a:off x="1929627" y="2308942"/>
              <a:ext cx="589320" cy="608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52ACB867-5305-4216-82E2-F3F2C43CB959}"/>
                </a:ext>
              </a:extLst>
            </p:cNvPr>
            <p:cNvSpPr/>
            <p:nvPr/>
          </p:nvSpPr>
          <p:spPr>
            <a:xfrm>
              <a:off x="3203848" y="1302355"/>
              <a:ext cx="589320" cy="608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chemeClr val="tx1"/>
                  </a:solidFill>
                </a:rPr>
                <a:t>2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86CEC792-57F5-47E9-B22A-921CE1061294}"/>
                </a:ext>
              </a:extLst>
            </p:cNvPr>
            <p:cNvSpPr/>
            <p:nvPr/>
          </p:nvSpPr>
          <p:spPr>
            <a:xfrm>
              <a:off x="5113675" y="3317912"/>
              <a:ext cx="589320" cy="608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chemeClr val="tx1"/>
                  </a:solidFill>
                </a:rPr>
                <a:t>5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180921B2-D983-4C13-BCBE-C0ACF735F6B7}"/>
                </a:ext>
              </a:extLst>
            </p:cNvPr>
            <p:cNvSpPr/>
            <p:nvPr/>
          </p:nvSpPr>
          <p:spPr>
            <a:xfrm>
              <a:off x="5004048" y="1299232"/>
              <a:ext cx="589320" cy="608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chemeClr val="tx1"/>
                  </a:solidFill>
                </a:rPr>
                <a:t>4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E7D9C6EB-E434-49F6-AA39-45B09AFCF740}"/>
                </a:ext>
              </a:extLst>
            </p:cNvPr>
            <p:cNvSpPr/>
            <p:nvPr/>
          </p:nvSpPr>
          <p:spPr>
            <a:xfrm>
              <a:off x="3062907" y="3319946"/>
              <a:ext cx="589320" cy="608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chemeClr val="tx1"/>
                  </a:solidFill>
                </a:rPr>
                <a:t>3</a:t>
              </a:r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2979968D-0A84-4767-8D22-25C31479AA63}"/>
                </a:ext>
              </a:extLst>
            </p:cNvPr>
            <p:cNvSpPr/>
            <p:nvPr/>
          </p:nvSpPr>
          <p:spPr>
            <a:xfrm>
              <a:off x="6228184" y="2308942"/>
              <a:ext cx="589320" cy="60804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chemeClr val="tx1"/>
                  </a:solidFill>
                </a:rPr>
                <a:t>6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F458B018-8796-4EDF-B512-8A769AA8AAC3}"/>
                </a:ext>
              </a:extLst>
            </p:cNvPr>
            <p:cNvCxnSpPr>
              <a:stCxn id="31" idx="7"/>
              <a:endCxn id="32" idx="3"/>
            </p:cNvCxnSpPr>
            <p:nvPr/>
          </p:nvCxnSpPr>
          <p:spPr>
            <a:xfrm flipV="1">
              <a:off x="2432643" y="1821350"/>
              <a:ext cx="857509" cy="576637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38D3A1E4-359D-40EB-AE62-4673622560E8}"/>
                </a:ext>
              </a:extLst>
            </p:cNvPr>
            <p:cNvCxnSpPr>
              <a:cxnSpLocks/>
              <a:stCxn id="31" idx="5"/>
              <a:endCxn id="35" idx="1"/>
            </p:cNvCxnSpPr>
            <p:nvPr/>
          </p:nvCxnSpPr>
          <p:spPr>
            <a:xfrm>
              <a:off x="2432643" y="2827937"/>
              <a:ext cx="716568" cy="581054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82DFEF92-B6E9-41B9-8A69-1C2EF15B9F67}"/>
                </a:ext>
              </a:extLst>
            </p:cNvPr>
            <p:cNvCxnSpPr>
              <a:cxnSpLocks/>
              <a:stCxn id="34" idx="3"/>
              <a:endCxn id="35" idx="7"/>
            </p:cNvCxnSpPr>
            <p:nvPr/>
          </p:nvCxnSpPr>
          <p:spPr>
            <a:xfrm flipH="1">
              <a:off x="3565923" y="1818227"/>
              <a:ext cx="1524429" cy="1590764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0318A394-D9B1-4797-AE51-5030B45AF56F}"/>
                </a:ext>
              </a:extLst>
            </p:cNvPr>
            <p:cNvCxnSpPr>
              <a:cxnSpLocks/>
              <a:stCxn id="35" idx="0"/>
              <a:endCxn id="32" idx="4"/>
            </p:cNvCxnSpPr>
            <p:nvPr/>
          </p:nvCxnSpPr>
          <p:spPr>
            <a:xfrm flipV="1">
              <a:off x="3357567" y="1910395"/>
              <a:ext cx="140941" cy="1409551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15BD74C3-E990-4DF4-8CE7-066EA1380AAC}"/>
                </a:ext>
              </a:extLst>
            </p:cNvPr>
            <p:cNvCxnSpPr>
              <a:cxnSpLocks/>
              <a:stCxn id="34" idx="2"/>
              <a:endCxn id="32" idx="6"/>
            </p:cNvCxnSpPr>
            <p:nvPr/>
          </p:nvCxnSpPr>
          <p:spPr>
            <a:xfrm flipH="1">
              <a:off x="3793168" y="1603252"/>
              <a:ext cx="1210880" cy="312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8789CCB9-4070-4C9E-BD53-C47F2396B197}"/>
                </a:ext>
              </a:extLst>
            </p:cNvPr>
            <p:cNvCxnSpPr>
              <a:cxnSpLocks/>
              <a:stCxn id="33" idx="2"/>
              <a:endCxn id="35" idx="6"/>
            </p:cNvCxnSpPr>
            <p:nvPr/>
          </p:nvCxnSpPr>
          <p:spPr>
            <a:xfrm flipH="1">
              <a:off x="3652227" y="3621932"/>
              <a:ext cx="1461448" cy="2034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B5443D2A-905A-408C-93DC-6E7177E5BF7D}"/>
                </a:ext>
              </a:extLst>
            </p:cNvPr>
            <p:cNvCxnSpPr>
              <a:cxnSpLocks/>
              <a:stCxn id="33" idx="7"/>
              <a:endCxn id="36" idx="3"/>
            </p:cNvCxnSpPr>
            <p:nvPr/>
          </p:nvCxnSpPr>
          <p:spPr>
            <a:xfrm flipV="1">
              <a:off x="5616691" y="2827937"/>
              <a:ext cx="697797" cy="57902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E13A34ED-C031-4501-89FB-8E6860D66FE0}"/>
                </a:ext>
              </a:extLst>
            </p:cNvPr>
            <p:cNvCxnSpPr>
              <a:cxnSpLocks/>
              <a:stCxn id="34" idx="5"/>
              <a:endCxn id="36" idx="1"/>
            </p:cNvCxnSpPr>
            <p:nvPr/>
          </p:nvCxnSpPr>
          <p:spPr>
            <a:xfrm>
              <a:off x="5507064" y="1818227"/>
              <a:ext cx="807424" cy="57976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01847916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5164F7-80E0-4965-B068-B45B5C14BD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4503" y="274638"/>
            <a:ext cx="8229600" cy="1143000"/>
          </a:xfrm>
        </p:spPr>
        <p:txBody>
          <a:bodyPr/>
          <a:lstStyle/>
          <a:p>
            <a:r>
              <a:rPr lang="en-US" dirty="0"/>
              <a:t>Personalized </a:t>
            </a:r>
            <a:r>
              <a:rPr lang="en-US" dirty="0" err="1"/>
              <a:t>Pagerank</a:t>
            </a:r>
            <a:r>
              <a:rPr lang="en-US" dirty="0"/>
              <a:t> Example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Content Placeholder 2">
                <a:extLst>
                  <a:ext uri="{FF2B5EF4-FFF2-40B4-BE49-F238E27FC236}">
                    <a16:creationId xmlns:a16="http://schemas.microsoft.com/office/drawing/2014/main" id="{CFFBE1AD-D2CC-4E7B-9AF7-C327C3BA4094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09600" y="4112646"/>
                <a:ext cx="11125200" cy="2470715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 fontScale="77500" lnSpcReduction="20000"/>
              </a:bodyPr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3300" dirty="0"/>
                  <a:t>Global </a:t>
                </a:r>
                <a:r>
                  <a:rPr lang="en-US" sz="3300" dirty="0" err="1"/>
                  <a:t>Pagerank</a:t>
                </a:r>
                <a:r>
                  <a:rPr lang="en-US" sz="3300" dirty="0"/>
                  <a:t> vector (jump vector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310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3100" i="1" dirty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3100" i="1" dirty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sz="3100" i="1" dirty="0">
                                <a:latin typeface="Cambria Math" panose="02040503050406030204" pitchFamily="18" charset="0"/>
                              </a:rPr>
                              <m:t>6</m:t>
                            </m:r>
                          </m:den>
                        </m:f>
                        <m:r>
                          <a:rPr lang="en-US" sz="3100" i="1" dirty="0">
                            <a:latin typeface="Cambria Math" panose="02040503050406030204" pitchFamily="18" charset="0"/>
                          </a:rPr>
                          <m:t>,</m:t>
                        </m:r>
                        <m:f>
                          <m:fPr>
                            <m:ctrlPr>
                              <a:rPr lang="en-US" sz="3100" i="1" dirty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3100" i="1" dirty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sz="3100" i="1" dirty="0">
                                <a:latin typeface="Cambria Math" panose="02040503050406030204" pitchFamily="18" charset="0"/>
                              </a:rPr>
                              <m:t>6</m:t>
                            </m:r>
                          </m:den>
                        </m:f>
                        <m:r>
                          <a:rPr lang="en-US" sz="3100" i="1" dirty="0">
                            <a:latin typeface="Cambria Math" panose="02040503050406030204" pitchFamily="18" charset="0"/>
                          </a:rPr>
                          <m:t>,</m:t>
                        </m:r>
                        <m:f>
                          <m:fPr>
                            <m:ctrlPr>
                              <a:rPr lang="en-US" sz="3100" i="1" dirty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3100" i="1" dirty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sz="3100" i="1" dirty="0">
                                <a:latin typeface="Cambria Math" panose="02040503050406030204" pitchFamily="18" charset="0"/>
                              </a:rPr>
                              <m:t>6</m:t>
                            </m:r>
                          </m:den>
                        </m:f>
                        <m:r>
                          <a:rPr lang="en-US" sz="3100" i="1" dirty="0">
                            <a:latin typeface="Cambria Math" panose="02040503050406030204" pitchFamily="18" charset="0"/>
                          </a:rPr>
                          <m:t>,</m:t>
                        </m:r>
                        <m:f>
                          <m:fPr>
                            <m:ctrlPr>
                              <a:rPr lang="en-US" sz="3100" i="1" dirty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3100" i="1" dirty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sz="3100" i="1" dirty="0">
                                <a:latin typeface="Cambria Math" panose="02040503050406030204" pitchFamily="18" charset="0"/>
                              </a:rPr>
                              <m:t>6</m:t>
                            </m:r>
                          </m:den>
                        </m:f>
                        <m:r>
                          <a:rPr lang="en-US" sz="3100" i="1" dirty="0">
                            <a:latin typeface="Cambria Math" panose="02040503050406030204" pitchFamily="18" charset="0"/>
                          </a:rPr>
                          <m:t>,</m:t>
                        </m:r>
                        <m:f>
                          <m:fPr>
                            <m:ctrlPr>
                              <a:rPr lang="en-US" sz="3100" i="1" dirty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3100" i="1" dirty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sz="3100" i="1" dirty="0">
                                <a:latin typeface="Cambria Math" panose="02040503050406030204" pitchFamily="18" charset="0"/>
                              </a:rPr>
                              <m:t>6</m:t>
                            </m:r>
                          </m:den>
                        </m:f>
                        <m:r>
                          <a:rPr lang="en-US" sz="3100" i="1" dirty="0">
                            <a:latin typeface="Cambria Math" panose="02040503050406030204" pitchFamily="18" charset="0"/>
                          </a:rPr>
                          <m:t>,</m:t>
                        </m:r>
                        <m:f>
                          <m:fPr>
                            <m:ctrlPr>
                              <a:rPr lang="en-US" sz="3100" i="1" dirty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3100" i="1" dirty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sz="3100" i="1" dirty="0">
                                <a:latin typeface="Cambria Math" panose="02040503050406030204" pitchFamily="18" charset="0"/>
                              </a:rPr>
                              <m:t>6</m:t>
                            </m:r>
                          </m:den>
                        </m:f>
                      </m:e>
                    </m:d>
                  </m:oMath>
                </a14:m>
                <a:r>
                  <a:rPr lang="en-US" sz="3300" dirty="0"/>
                  <a:t>) :</a:t>
                </a:r>
              </a:p>
              <a:p>
                <a:pPr marL="45720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[0.14, 0.17, 0.21, 0.18, 0.15, 0.15]</m:t>
                      </m:r>
                    </m:oMath>
                  </m:oMathPara>
                </a14:m>
                <a:endParaRPr lang="en-US" dirty="0"/>
              </a:p>
              <a:p>
                <a:r>
                  <a:rPr lang="en-US" sz="3300" dirty="0"/>
                  <a:t>Personalized </a:t>
                </a:r>
                <a:r>
                  <a:rPr lang="en-US" sz="3300" dirty="0" err="1"/>
                  <a:t>Pagerank</a:t>
                </a:r>
                <a:r>
                  <a:rPr lang="en-US" sz="3300" dirty="0"/>
                  <a:t> from node 1 (jump vector </a:t>
                </a:r>
                <a14:m>
                  <m:oMath xmlns:m="http://schemas.openxmlformats.org/officeDocument/2006/math">
                    <m:r>
                      <a:rPr lang="en-US" sz="3300" i="1" dirty="0" smtClean="0">
                        <a:latin typeface="Cambria Math" panose="02040503050406030204" pitchFamily="18" charset="0"/>
                      </a:rPr>
                      <m:t>[1,</m:t>
                    </m:r>
                    <m:r>
                      <a:rPr lang="en-US" sz="3300" b="0" i="1" dirty="0" smtClean="0">
                        <a:latin typeface="Cambria Math" panose="02040503050406030204" pitchFamily="18" charset="0"/>
                      </a:rPr>
                      <m:t>0,</m:t>
                    </m:r>
                    <m:r>
                      <a:rPr lang="en-US" sz="3300" i="1" dirty="0" smtClean="0">
                        <a:latin typeface="Cambria Math" panose="02040503050406030204" pitchFamily="18" charset="0"/>
                      </a:rPr>
                      <m:t>0,0,0,0]</m:t>
                    </m:r>
                  </m:oMath>
                </a14:m>
                <a:r>
                  <a:rPr lang="en-US" sz="3300" dirty="0"/>
                  <a:t>):</a:t>
                </a:r>
              </a:p>
              <a:p>
                <a:pPr marL="45720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[0.55, 0.17, 0.18, 0.05, 0.03, 0.02]</m:t>
                      </m:r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  <a:p>
                <a:r>
                  <a:rPr lang="en-US" sz="3300" dirty="0"/>
                  <a:t>Personalized </a:t>
                </a:r>
                <a:r>
                  <a:rPr lang="en-US" sz="3300" dirty="0" err="1"/>
                  <a:t>Pagerank</a:t>
                </a:r>
                <a:r>
                  <a:rPr lang="en-US" sz="3300" dirty="0"/>
                  <a:t> for node 6 (jump vector </a:t>
                </a:r>
                <a14:m>
                  <m:oMath xmlns:m="http://schemas.openxmlformats.org/officeDocument/2006/math">
                    <m:r>
                      <a:rPr lang="en-US" sz="3300" i="1" dirty="0" smtClean="0">
                        <a:latin typeface="Cambria Math" panose="02040503050406030204" pitchFamily="18" charset="0"/>
                      </a:rPr>
                      <m:t>[0,0,0,0,0,1</m:t>
                    </m:r>
                    <m:r>
                      <a:rPr lang="en-US" sz="3300" i="1" dirty="0"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r>
                  <a:rPr lang="en-US" sz="3300" dirty="0"/>
                  <a:t>):</a:t>
                </a:r>
              </a:p>
              <a:p>
                <a:pPr marL="45720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[0.02, 0.04, 0.07, 0.16, 0.15, 0.56]</m:t>
                      </m:r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9" name="Content Placeholder 2">
                <a:extLst>
                  <a:ext uri="{FF2B5EF4-FFF2-40B4-BE49-F238E27FC236}">
                    <a16:creationId xmlns:a16="http://schemas.microsoft.com/office/drawing/2014/main" id="{CFFBE1AD-D2CC-4E7B-9AF7-C327C3BA40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" y="4112646"/>
                <a:ext cx="11125200" cy="2470715"/>
              </a:xfrm>
              <a:prstGeom prst="rect">
                <a:avLst/>
              </a:prstGeom>
              <a:blipFill>
                <a:blip r:embed="rId2"/>
                <a:stretch>
                  <a:fillRect l="-822" t="-34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A43B7F15-19CE-4AF1-875E-01B0FE67D140}"/>
                  </a:ext>
                </a:extLst>
              </p:cNvPr>
              <p:cNvSpPr txBox="1"/>
              <p:nvPr/>
            </p:nvSpPr>
            <p:spPr>
              <a:xfrm>
                <a:off x="8469817" y="2997385"/>
                <a:ext cx="1944216" cy="461665"/>
              </a:xfrm>
              <a:prstGeom prst="rect">
                <a:avLst/>
              </a:prstGeom>
              <a:solidFill>
                <a:srgbClr val="92D050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With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=0.5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A43B7F15-19CE-4AF1-875E-01B0FE67D14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69817" y="2997385"/>
                <a:ext cx="1944216" cy="461665"/>
              </a:xfrm>
              <a:prstGeom prst="rect">
                <a:avLst/>
              </a:prstGeom>
              <a:blipFill>
                <a:blip r:embed="rId3"/>
                <a:stretch>
                  <a:fillRect l="-4702" t="-9333" b="-3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8" name="Group 27">
            <a:extLst>
              <a:ext uri="{FF2B5EF4-FFF2-40B4-BE49-F238E27FC236}">
                <a16:creationId xmlns:a16="http://schemas.microsoft.com/office/drawing/2014/main" id="{A611F058-A9AC-4BE2-BB3F-518C5A37C213}"/>
              </a:ext>
            </a:extLst>
          </p:cNvPr>
          <p:cNvGrpSpPr/>
          <p:nvPr/>
        </p:nvGrpSpPr>
        <p:grpSpPr>
          <a:xfrm>
            <a:off x="3453628" y="1299232"/>
            <a:ext cx="4887877" cy="2628754"/>
            <a:chOff x="1929627" y="1299232"/>
            <a:chExt cx="4887877" cy="2628754"/>
          </a:xfrm>
        </p:grpSpPr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638F1BE3-1B3A-4CB6-A558-0788067E7D2E}"/>
                </a:ext>
              </a:extLst>
            </p:cNvPr>
            <p:cNvSpPr/>
            <p:nvPr/>
          </p:nvSpPr>
          <p:spPr>
            <a:xfrm>
              <a:off x="1929627" y="2308942"/>
              <a:ext cx="589320" cy="608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B808DB21-448E-4EB4-AFD9-CC757274C298}"/>
                </a:ext>
              </a:extLst>
            </p:cNvPr>
            <p:cNvSpPr/>
            <p:nvPr/>
          </p:nvSpPr>
          <p:spPr>
            <a:xfrm>
              <a:off x="3203848" y="1302355"/>
              <a:ext cx="589320" cy="608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chemeClr val="tx1"/>
                  </a:solidFill>
                </a:rPr>
                <a:t>2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F51B1739-49E9-4273-A060-344AE028CFBB}"/>
                </a:ext>
              </a:extLst>
            </p:cNvPr>
            <p:cNvSpPr/>
            <p:nvPr/>
          </p:nvSpPr>
          <p:spPr>
            <a:xfrm>
              <a:off x="5113675" y="3317912"/>
              <a:ext cx="589320" cy="608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chemeClr val="tx1"/>
                  </a:solidFill>
                </a:rPr>
                <a:t>5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B154332A-9B3F-4189-9D5E-B9EC02E308CC}"/>
                </a:ext>
              </a:extLst>
            </p:cNvPr>
            <p:cNvSpPr/>
            <p:nvPr/>
          </p:nvSpPr>
          <p:spPr>
            <a:xfrm>
              <a:off x="5004048" y="1299232"/>
              <a:ext cx="589320" cy="608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chemeClr val="tx1"/>
                  </a:solidFill>
                </a:rPr>
                <a:t>4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0863C98D-02EC-45BC-9B0A-AFCD664477B2}"/>
                </a:ext>
              </a:extLst>
            </p:cNvPr>
            <p:cNvSpPr/>
            <p:nvPr/>
          </p:nvSpPr>
          <p:spPr>
            <a:xfrm>
              <a:off x="3062907" y="3319946"/>
              <a:ext cx="589320" cy="608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chemeClr val="tx1"/>
                  </a:solidFill>
                </a:rPr>
                <a:t>3</a:t>
              </a:r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C43756C0-455F-48F2-AA1B-FC215878E736}"/>
                </a:ext>
              </a:extLst>
            </p:cNvPr>
            <p:cNvSpPr/>
            <p:nvPr/>
          </p:nvSpPr>
          <p:spPr>
            <a:xfrm>
              <a:off x="6228184" y="2308942"/>
              <a:ext cx="589320" cy="608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chemeClr val="tx1"/>
                  </a:solidFill>
                </a:rPr>
                <a:t>6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98EFD63E-6AA1-4C4F-B8F1-173AAE4632D6}"/>
                </a:ext>
              </a:extLst>
            </p:cNvPr>
            <p:cNvCxnSpPr>
              <a:stCxn id="42" idx="7"/>
              <a:endCxn id="43" idx="3"/>
            </p:cNvCxnSpPr>
            <p:nvPr/>
          </p:nvCxnSpPr>
          <p:spPr>
            <a:xfrm flipV="1">
              <a:off x="2432643" y="1821350"/>
              <a:ext cx="857509" cy="576637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1279FCA-EC0E-41AA-A823-775FF7A97ED5}"/>
                </a:ext>
              </a:extLst>
            </p:cNvPr>
            <p:cNvCxnSpPr>
              <a:cxnSpLocks/>
              <a:stCxn id="42" idx="5"/>
              <a:endCxn id="48" idx="1"/>
            </p:cNvCxnSpPr>
            <p:nvPr/>
          </p:nvCxnSpPr>
          <p:spPr>
            <a:xfrm>
              <a:off x="2432643" y="2827937"/>
              <a:ext cx="716568" cy="581054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CD40D4E3-AB78-4157-8775-1C6080835460}"/>
                </a:ext>
              </a:extLst>
            </p:cNvPr>
            <p:cNvCxnSpPr>
              <a:cxnSpLocks/>
              <a:stCxn id="47" idx="3"/>
              <a:endCxn id="48" idx="7"/>
            </p:cNvCxnSpPr>
            <p:nvPr/>
          </p:nvCxnSpPr>
          <p:spPr>
            <a:xfrm flipH="1">
              <a:off x="3565923" y="1818227"/>
              <a:ext cx="1524429" cy="1590764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FF2962A5-2B3A-4F2C-84FF-215EAFDC8E28}"/>
                </a:ext>
              </a:extLst>
            </p:cNvPr>
            <p:cNvCxnSpPr>
              <a:cxnSpLocks/>
              <a:stCxn id="48" idx="0"/>
              <a:endCxn id="43" idx="4"/>
            </p:cNvCxnSpPr>
            <p:nvPr/>
          </p:nvCxnSpPr>
          <p:spPr>
            <a:xfrm flipV="1">
              <a:off x="3357567" y="1910395"/>
              <a:ext cx="140941" cy="1409551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E233FF8A-12A3-4326-B1B4-847B6EB6461F}"/>
                </a:ext>
              </a:extLst>
            </p:cNvPr>
            <p:cNvCxnSpPr>
              <a:cxnSpLocks/>
              <a:stCxn id="47" idx="2"/>
              <a:endCxn id="43" idx="6"/>
            </p:cNvCxnSpPr>
            <p:nvPr/>
          </p:nvCxnSpPr>
          <p:spPr>
            <a:xfrm flipH="1">
              <a:off x="3793168" y="1603252"/>
              <a:ext cx="1210880" cy="312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98FDE408-DD88-4840-8E6B-3B58AB8670CC}"/>
                </a:ext>
              </a:extLst>
            </p:cNvPr>
            <p:cNvCxnSpPr>
              <a:cxnSpLocks/>
              <a:stCxn id="45" idx="2"/>
              <a:endCxn id="48" idx="6"/>
            </p:cNvCxnSpPr>
            <p:nvPr/>
          </p:nvCxnSpPr>
          <p:spPr>
            <a:xfrm flipH="1">
              <a:off x="3652227" y="3621932"/>
              <a:ext cx="1461448" cy="2034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CC8DC4F4-1F86-4D40-9A16-E01F2E7D42F8}"/>
                </a:ext>
              </a:extLst>
            </p:cNvPr>
            <p:cNvCxnSpPr>
              <a:cxnSpLocks/>
              <a:stCxn id="45" idx="7"/>
              <a:endCxn id="50" idx="3"/>
            </p:cNvCxnSpPr>
            <p:nvPr/>
          </p:nvCxnSpPr>
          <p:spPr>
            <a:xfrm flipV="1">
              <a:off x="5616691" y="2827937"/>
              <a:ext cx="697797" cy="57902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D865E3E5-4AE4-4A53-8C6B-BD09AD802939}"/>
                </a:ext>
              </a:extLst>
            </p:cNvPr>
            <p:cNvCxnSpPr>
              <a:cxnSpLocks/>
              <a:stCxn id="47" idx="5"/>
              <a:endCxn id="50" idx="1"/>
            </p:cNvCxnSpPr>
            <p:nvPr/>
          </p:nvCxnSpPr>
          <p:spPr>
            <a:xfrm>
              <a:off x="5507064" y="1818227"/>
              <a:ext cx="807424" cy="57976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8349386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Random walks on undirected graphs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/>
                  <a:t>For </a:t>
                </a:r>
                <a:r>
                  <a:rPr lang="en-US" dirty="0">
                    <a:solidFill>
                      <a:schemeClr val="accent6">
                        <a:lumMod val="75000"/>
                      </a:schemeClr>
                    </a:solidFill>
                  </a:rPr>
                  <a:t>undirected</a:t>
                </a:r>
                <a:r>
                  <a:rPr lang="en-US" dirty="0"/>
                  <a:t> graphs, the stationary distribution is </a:t>
                </a:r>
                <a:r>
                  <a:rPr lang="en-US" dirty="0">
                    <a:solidFill>
                      <a:srgbClr val="0070C0"/>
                    </a:solidFill>
                  </a:rPr>
                  <a:t>proportional to the degrees </a:t>
                </a:r>
                <a:r>
                  <a:rPr lang="en-US" dirty="0"/>
                  <a:t>of the nodes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𝜋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𝑚</m:t>
                          </m:r>
                        </m:den>
                      </m:f>
                    </m:oMath>
                  </m:oMathPara>
                </a14:m>
                <a:endParaRPr lang="en-US" dirty="0"/>
              </a:p>
              <a:p>
                <a:pPr lvl="1"/>
                <a:r>
                  <a:rPr lang="en-US" dirty="0"/>
                  <a:t>In this case a random walk is the </a:t>
                </a:r>
                <a:r>
                  <a:rPr lang="en-US" dirty="0">
                    <a:solidFill>
                      <a:schemeClr val="accent6">
                        <a:lumMod val="75000"/>
                      </a:schemeClr>
                    </a:solidFill>
                  </a:rPr>
                  <a:t>same as degree popularity</a:t>
                </a:r>
              </a:p>
              <a:p>
                <a:pPr lvl="1"/>
                <a:endParaRPr lang="en-US" dirty="0"/>
              </a:p>
              <a:p>
                <a:r>
                  <a:rPr lang="en-US" dirty="0"/>
                  <a:t>This is </a:t>
                </a:r>
                <a:r>
                  <a:rPr lang="en-US" dirty="0">
                    <a:solidFill>
                      <a:srgbClr val="0070C0"/>
                    </a:solidFill>
                  </a:rPr>
                  <a:t>no longer true </a:t>
                </a:r>
                <a:r>
                  <a:rPr lang="en-US" dirty="0"/>
                  <a:t>if we do </a:t>
                </a:r>
                <a:r>
                  <a:rPr lang="en-US" dirty="0">
                    <a:solidFill>
                      <a:schemeClr val="accent6">
                        <a:lumMod val="75000"/>
                      </a:schemeClr>
                    </a:solidFill>
                  </a:rPr>
                  <a:t>random jumps</a:t>
                </a:r>
              </a:p>
              <a:p>
                <a:pPr lvl="1"/>
                <a:r>
                  <a:rPr lang="en-US" dirty="0"/>
                  <a:t>Now the short paths play a greater role, and the previous distribution does not hold.</a:t>
                </a:r>
              </a:p>
              <a:p>
                <a:pPr lvl="1"/>
                <a:r>
                  <a:rPr lang="en-US" dirty="0"/>
                  <a:t>Random walks with restarts to a single node are commonly used on undirected graphs for measuring similarity between nodes</a:t>
                </a:r>
              </a:p>
              <a:p>
                <a:pPr lvl="1"/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722" t="-1375" b="-3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4989095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Pagerank</a:t>
            </a:r>
            <a:r>
              <a:rPr lang="en-US" dirty="0"/>
              <a:t> implementation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Store the graph in adjacency list, or list of edges</a:t>
                </a:r>
              </a:p>
              <a:p>
                <a:r>
                  <a:rPr lang="en-US" dirty="0"/>
                  <a:t>Keep current </a:t>
                </a:r>
                <a:r>
                  <a:rPr lang="en-US" dirty="0" err="1"/>
                  <a:t>pagerank</a:t>
                </a:r>
                <a:r>
                  <a:rPr lang="en-US" dirty="0"/>
                  <a:t> values and new </a:t>
                </a:r>
                <a:r>
                  <a:rPr lang="en-US" dirty="0" err="1"/>
                  <a:t>pagerank</a:t>
                </a:r>
                <a:r>
                  <a:rPr lang="en-US" dirty="0"/>
                  <a:t> values</a:t>
                </a:r>
              </a:p>
              <a:p>
                <a:r>
                  <a:rPr lang="en-US" dirty="0"/>
                  <a:t>Go through edges and update the values of the destination nodes.</a:t>
                </a:r>
              </a:p>
              <a:p>
                <a:r>
                  <a:rPr lang="en-US" dirty="0"/>
                  <a:t>Repeat until the difference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𝐿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dirty="0"/>
                  <a:t> 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𝐿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∞</m:t>
                        </m:r>
                      </m:sub>
                    </m:sSub>
                  </m:oMath>
                </a14:m>
                <a:r>
                  <a:rPr lang="en-US" dirty="0"/>
                  <a:t> difference) is below some small value </a:t>
                </a:r>
                <a:r>
                  <a:rPr lang="el-GR" dirty="0"/>
                  <a:t>ε. 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963" t="-1375" r="-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5797883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90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 (</a:t>
            </a:r>
            <a:r>
              <a:rPr lang="en-US" dirty="0" err="1"/>
              <a:t>Matlab</a:t>
            </a:r>
            <a:r>
              <a:rPr lang="en-US" dirty="0"/>
              <a:t>/</a:t>
            </a:r>
            <a:r>
              <a:rPr lang="en-US" dirty="0" err="1"/>
              <a:t>Numpy</a:t>
            </a:r>
            <a:r>
              <a:rPr lang="en-US" dirty="0"/>
              <a:t>-friendly) PageRank algorithm</a:t>
            </a:r>
          </a:p>
        </p:txBody>
      </p:sp>
      <p:sp>
        <p:nvSpPr>
          <p:cNvPr id="5079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Performing vanilla power method is now too expensive – the matrix is not sparse</a:t>
            </a:r>
          </a:p>
        </p:txBody>
      </p:sp>
      <p:sp>
        <p:nvSpPr>
          <p:cNvPr id="507908" name="Text Box 4"/>
          <p:cNvSpPr txBox="1">
            <a:spLocks noChangeArrowheads="1"/>
          </p:cNvSpPr>
          <p:nvPr/>
        </p:nvSpPr>
        <p:spPr bwMode="auto">
          <a:xfrm>
            <a:off x="2355850" y="2832100"/>
            <a:ext cx="2012950" cy="3081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800" dirty="0"/>
              <a:t>q</a:t>
            </a:r>
            <a:r>
              <a:rPr lang="en-US" sz="2800" baseline="30000" dirty="0"/>
              <a:t>0 </a:t>
            </a:r>
            <a:r>
              <a:rPr lang="en-US" sz="2800" dirty="0"/>
              <a:t>= u</a:t>
            </a:r>
          </a:p>
          <a:p>
            <a:r>
              <a:rPr lang="en-US" sz="2800" dirty="0"/>
              <a:t>t = 1</a:t>
            </a:r>
          </a:p>
          <a:p>
            <a:r>
              <a:rPr lang="en-US" sz="2800" dirty="0">
                <a:solidFill>
                  <a:schemeClr val="folHlink"/>
                </a:solidFill>
              </a:rPr>
              <a:t>repeat</a:t>
            </a:r>
          </a:p>
          <a:p>
            <a:r>
              <a:rPr lang="en-US" sz="2800" dirty="0"/>
              <a:t>	</a:t>
            </a:r>
          </a:p>
          <a:p>
            <a:r>
              <a:rPr lang="en-US" sz="2800" dirty="0"/>
              <a:t>	</a:t>
            </a:r>
          </a:p>
          <a:p>
            <a:r>
              <a:rPr lang="en-US" sz="2800" dirty="0"/>
              <a:t>     </a:t>
            </a:r>
            <a:r>
              <a:rPr lang="en-US" sz="2800" dirty="0">
                <a:latin typeface="Helvetica" pitchFamily="34" charset="0"/>
              </a:rPr>
              <a:t>t = t +1</a:t>
            </a:r>
            <a:r>
              <a:rPr lang="en-US" sz="2800" dirty="0"/>
              <a:t>	</a:t>
            </a:r>
          </a:p>
          <a:p>
            <a:r>
              <a:rPr lang="fi-FI" sz="2800" dirty="0">
                <a:solidFill>
                  <a:schemeClr val="folHlink"/>
                </a:solidFill>
              </a:rPr>
              <a:t>until</a:t>
            </a:r>
            <a:r>
              <a:rPr lang="fi-FI" sz="2800" dirty="0"/>
              <a:t> </a:t>
            </a:r>
            <a:r>
              <a:rPr lang="el-GR" sz="2800" dirty="0"/>
              <a:t>δ</a:t>
            </a:r>
            <a:r>
              <a:rPr lang="fi-FI" sz="2800" dirty="0"/>
              <a:t> &lt; </a:t>
            </a:r>
            <a:r>
              <a:rPr lang="el-GR" sz="2800" dirty="0"/>
              <a:t>ε</a:t>
            </a:r>
            <a:endParaRPr lang="en-US" sz="2800" dirty="0"/>
          </a:p>
        </p:txBody>
      </p:sp>
      <p:graphicFrame>
        <p:nvGraphicFramePr>
          <p:cNvPr id="507909" name="Object 5"/>
          <p:cNvGraphicFramePr>
            <a:graphicFrameLocks noChangeAspect="1"/>
          </p:cNvGraphicFramePr>
          <p:nvPr/>
        </p:nvGraphicFramePr>
        <p:xfrm>
          <a:off x="2851151" y="4068764"/>
          <a:ext cx="1852613" cy="511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876240" imgH="241200" progId="Equation.3">
                  <p:embed/>
                </p:oleObj>
              </mc:Choice>
              <mc:Fallback>
                <p:oleObj name="Equation" r:id="rId3" imgW="876240" imgH="241200" progId="Equation.3">
                  <p:embed/>
                  <p:pic>
                    <p:nvPicPr>
                      <p:cNvPr id="507909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51151" y="4068764"/>
                        <a:ext cx="1852613" cy="511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07910" name="Object 6"/>
          <p:cNvGraphicFramePr>
            <a:graphicFrameLocks noChangeAspect="1"/>
          </p:cNvGraphicFramePr>
          <p:nvPr/>
        </p:nvGraphicFramePr>
        <p:xfrm>
          <a:off x="2854326" y="4522788"/>
          <a:ext cx="1806575" cy="584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863280" imgH="279360" progId="Equation.3">
                  <p:embed/>
                </p:oleObj>
              </mc:Choice>
              <mc:Fallback>
                <p:oleObj name="Equation" r:id="rId5" imgW="863280" imgH="279360" progId="Equation.3">
                  <p:embed/>
                  <p:pic>
                    <p:nvPicPr>
                      <p:cNvPr id="50791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54326" y="4522788"/>
                        <a:ext cx="1806575" cy="584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07911" name="Rectangle 7"/>
          <p:cNvSpPr>
            <a:spLocks noChangeArrowheads="1"/>
          </p:cNvSpPr>
          <p:nvPr/>
        </p:nvSpPr>
        <p:spPr bwMode="auto">
          <a:xfrm>
            <a:off x="2024064" y="2781300"/>
            <a:ext cx="2994025" cy="3436938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7912" name="Text Box 8"/>
          <p:cNvSpPr txBox="1">
            <a:spLocks noChangeArrowheads="1"/>
          </p:cNvSpPr>
          <p:nvPr/>
        </p:nvSpPr>
        <p:spPr bwMode="auto">
          <a:xfrm>
            <a:off x="5302250" y="2806700"/>
            <a:ext cx="48387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400"/>
              <a:t>Efficient computation of </a:t>
            </a:r>
            <a:r>
              <a:rPr lang="en-US" sz="2400">
                <a:solidFill>
                  <a:srgbClr val="0066FF"/>
                </a:solidFill>
              </a:rPr>
              <a:t>y = (P’’)</a:t>
            </a:r>
            <a:r>
              <a:rPr lang="en-US" sz="2400" baseline="30000">
                <a:solidFill>
                  <a:srgbClr val="0066FF"/>
                </a:solidFill>
              </a:rPr>
              <a:t>T</a:t>
            </a:r>
            <a:r>
              <a:rPr lang="en-US" sz="2400">
                <a:solidFill>
                  <a:srgbClr val="0066FF"/>
                </a:solidFill>
              </a:rPr>
              <a:t> x</a:t>
            </a:r>
          </a:p>
        </p:txBody>
      </p:sp>
      <p:graphicFrame>
        <p:nvGraphicFramePr>
          <p:cNvPr id="507913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52771396"/>
              </p:ext>
            </p:extLst>
          </p:nvPr>
        </p:nvGraphicFramePr>
        <p:xfrm>
          <a:off x="6030913" y="3586163"/>
          <a:ext cx="1860550" cy="1516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888840" imgH="723600" progId="Equation.3">
                  <p:embed/>
                </p:oleObj>
              </mc:Choice>
              <mc:Fallback>
                <p:oleObj name="Equation" r:id="rId7" imgW="888840" imgH="723600" progId="Equation.3">
                  <p:embed/>
                  <p:pic>
                    <p:nvPicPr>
                      <p:cNvPr id="507913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30913" y="3586163"/>
                        <a:ext cx="1860550" cy="15160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07914" name="Rectangle 10"/>
          <p:cNvSpPr>
            <a:spLocks noChangeArrowheads="1"/>
          </p:cNvSpPr>
          <p:nvPr/>
        </p:nvSpPr>
        <p:spPr bwMode="auto">
          <a:xfrm>
            <a:off x="5903913" y="3425825"/>
            <a:ext cx="2347912" cy="201295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7915" name="Text Box 11"/>
          <p:cNvSpPr txBox="1">
            <a:spLocks noChangeArrowheads="1"/>
          </p:cNvSpPr>
          <p:nvPr/>
        </p:nvSpPr>
        <p:spPr bwMode="auto">
          <a:xfrm>
            <a:off x="5291138" y="5551488"/>
            <a:ext cx="34925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>
                <a:solidFill>
                  <a:srgbClr val="0066FF"/>
                </a:solidFill>
              </a:rPr>
              <a:t>P</a:t>
            </a:r>
            <a:r>
              <a:rPr lang="en-US"/>
              <a:t> = normalized adjacency matrix</a:t>
            </a:r>
          </a:p>
        </p:txBody>
      </p:sp>
      <p:sp>
        <p:nvSpPr>
          <p:cNvPr id="507916" name="Text Box 12"/>
          <p:cNvSpPr txBox="1">
            <a:spLocks noChangeArrowheads="1"/>
          </p:cNvSpPr>
          <p:nvPr/>
        </p:nvSpPr>
        <p:spPr bwMode="auto">
          <a:xfrm>
            <a:off x="5265739" y="6370638"/>
            <a:ext cx="543135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66FF"/>
                </a:solidFill>
              </a:rPr>
              <a:t>P’’ = (1-</a:t>
            </a:r>
            <a:r>
              <a:rPr lang="el-GR" dirty="0">
                <a:solidFill>
                  <a:srgbClr val="0066FF"/>
                </a:solidFill>
              </a:rPr>
              <a:t>α)</a:t>
            </a:r>
            <a:r>
              <a:rPr lang="en-US" dirty="0">
                <a:solidFill>
                  <a:srgbClr val="0066FF"/>
                </a:solidFill>
              </a:rPr>
              <a:t>P’ + α</a:t>
            </a:r>
            <a:r>
              <a:rPr lang="en-US" b="1" dirty="0">
                <a:solidFill>
                  <a:srgbClr val="0066FF"/>
                </a:solidFill>
              </a:rPr>
              <a:t>1</a:t>
            </a:r>
            <a:r>
              <a:rPr lang="en-US" dirty="0">
                <a:solidFill>
                  <a:srgbClr val="0066FF"/>
                </a:solidFill>
              </a:rPr>
              <a:t>u</a:t>
            </a:r>
            <a:r>
              <a:rPr lang="en-US" baseline="30000" dirty="0">
                <a:solidFill>
                  <a:srgbClr val="0066FF"/>
                </a:solidFill>
              </a:rPr>
              <a:t>T</a:t>
            </a:r>
            <a:r>
              <a:rPr lang="en-US" dirty="0"/>
              <a:t>,  where </a:t>
            </a:r>
            <a:r>
              <a:rPr lang="en-US" b="1" dirty="0">
                <a:solidFill>
                  <a:srgbClr val="0066FF"/>
                </a:solidFill>
              </a:rPr>
              <a:t>1</a:t>
            </a:r>
            <a:r>
              <a:rPr lang="en-US" dirty="0"/>
              <a:t> is the vector of all 1s</a:t>
            </a:r>
          </a:p>
        </p:txBody>
      </p:sp>
      <p:sp>
        <p:nvSpPr>
          <p:cNvPr id="507917" name="Text Box 13"/>
          <p:cNvSpPr txBox="1">
            <a:spLocks noChangeArrowheads="1"/>
          </p:cNvSpPr>
          <p:nvPr/>
        </p:nvSpPr>
        <p:spPr bwMode="auto">
          <a:xfrm>
            <a:off x="5292725" y="5946776"/>
            <a:ext cx="48958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66FF"/>
                </a:solidFill>
              </a:rPr>
              <a:t>P’ = P + </a:t>
            </a:r>
            <a:r>
              <a:rPr lang="en-US" dirty="0" err="1">
                <a:solidFill>
                  <a:srgbClr val="0066FF"/>
                </a:solidFill>
              </a:rPr>
              <a:t>du</a:t>
            </a:r>
            <a:r>
              <a:rPr lang="en-US" baseline="30000" dirty="0" err="1">
                <a:solidFill>
                  <a:srgbClr val="0066FF"/>
                </a:solidFill>
              </a:rPr>
              <a:t>T</a:t>
            </a:r>
            <a:r>
              <a:rPr lang="en-US" dirty="0"/>
              <a:t>, where </a:t>
            </a:r>
            <a:r>
              <a:rPr lang="en-US" dirty="0">
                <a:solidFill>
                  <a:srgbClr val="0066FF"/>
                </a:solidFill>
              </a:rPr>
              <a:t>d</a:t>
            </a:r>
            <a:r>
              <a:rPr lang="en-US" baseline="-25000" dirty="0">
                <a:solidFill>
                  <a:srgbClr val="0066FF"/>
                </a:solidFill>
              </a:rPr>
              <a:t>i</a:t>
            </a:r>
            <a:r>
              <a:rPr lang="en-US" dirty="0"/>
              <a:t> is 1 if </a:t>
            </a:r>
            <a:r>
              <a:rPr lang="en-US" dirty="0" err="1">
                <a:solidFill>
                  <a:srgbClr val="0066FF"/>
                </a:solidFill>
              </a:rPr>
              <a:t>i</a:t>
            </a:r>
            <a:r>
              <a:rPr lang="en-US" dirty="0"/>
              <a:t> is sink and 0 </a:t>
            </a:r>
            <a:r>
              <a:rPr lang="en-US" dirty="0" err="1"/>
              <a:t>o.w</a:t>
            </a:r>
            <a:r>
              <a:rPr lang="en-US" dirty="0"/>
              <a:t>.</a:t>
            </a:r>
            <a:endParaRPr lang="en-US" dirty="0">
              <a:solidFill>
                <a:srgbClr val="0066FF"/>
              </a:solidFill>
            </a:endParaRPr>
          </a:p>
        </p:txBody>
      </p:sp>
      <p:sp>
        <p:nvSpPr>
          <p:cNvPr id="507918" name="Rectangle 14"/>
          <p:cNvSpPr>
            <a:spLocks noChangeArrowheads="1"/>
          </p:cNvSpPr>
          <p:nvPr/>
        </p:nvSpPr>
        <p:spPr bwMode="auto">
          <a:xfrm>
            <a:off x="5268913" y="5548314"/>
            <a:ext cx="5232400" cy="1177925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7919" name="Line 15"/>
          <p:cNvSpPr>
            <a:spLocks noChangeShapeType="1"/>
          </p:cNvSpPr>
          <p:nvPr/>
        </p:nvSpPr>
        <p:spPr bwMode="auto">
          <a:xfrm flipV="1">
            <a:off x="4727576" y="3429001"/>
            <a:ext cx="1152525" cy="7921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7920" name="Line 16"/>
          <p:cNvSpPr>
            <a:spLocks noChangeShapeType="1"/>
          </p:cNvSpPr>
          <p:nvPr/>
        </p:nvSpPr>
        <p:spPr bwMode="auto">
          <a:xfrm>
            <a:off x="4727576" y="4437063"/>
            <a:ext cx="1152525" cy="10080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924919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Pagerank</a:t>
            </a:r>
            <a:r>
              <a:rPr lang="en-US" dirty="0"/>
              <a:t> history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Huge advantage for Google in the early days</a:t>
            </a:r>
          </a:p>
          <a:p>
            <a:pPr lvl="1"/>
            <a:r>
              <a:rPr lang="en-US" dirty="0"/>
              <a:t>It gave a way to get an idea for the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value of a page</a:t>
            </a:r>
            <a:r>
              <a:rPr lang="en-US" dirty="0"/>
              <a:t>, which was useful in many different ways</a:t>
            </a:r>
          </a:p>
          <a:p>
            <a:pPr lvl="2"/>
            <a:r>
              <a:rPr lang="en-US" dirty="0"/>
              <a:t>Put an </a:t>
            </a:r>
            <a:r>
              <a:rPr lang="en-US" dirty="0">
                <a:solidFill>
                  <a:srgbClr val="0070C0"/>
                </a:solidFill>
              </a:rPr>
              <a:t>order to the web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After a while it became clear that the anchor text was probably more important for ranking</a:t>
            </a:r>
          </a:p>
          <a:p>
            <a:pPr lvl="1"/>
            <a:r>
              <a:rPr lang="en-US" dirty="0"/>
              <a:t>Also,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link spam </a:t>
            </a:r>
            <a:r>
              <a:rPr lang="en-US" dirty="0"/>
              <a:t>became a new (dark) art</a:t>
            </a:r>
          </a:p>
          <a:p>
            <a:r>
              <a:rPr lang="en-US" dirty="0"/>
              <a:t>Flood of research</a:t>
            </a:r>
          </a:p>
          <a:p>
            <a:pPr lvl="1"/>
            <a:r>
              <a:rPr lang="en-US" dirty="0"/>
              <a:t>Numerical analysis got rejuvenated</a:t>
            </a:r>
          </a:p>
          <a:p>
            <a:pPr lvl="1"/>
            <a:r>
              <a:rPr lang="en-US" dirty="0"/>
              <a:t>Huge number of variations</a:t>
            </a:r>
          </a:p>
          <a:p>
            <a:pPr lvl="1"/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Efficiency</a:t>
            </a:r>
            <a:r>
              <a:rPr lang="en-US" dirty="0"/>
              <a:t> became a great issue.</a:t>
            </a:r>
          </a:p>
          <a:p>
            <a:pPr lvl="1"/>
            <a:r>
              <a:rPr lang="en-US" dirty="0"/>
              <a:t>Huge number of applications in different fields </a:t>
            </a:r>
          </a:p>
          <a:p>
            <a:pPr lvl="2"/>
            <a:r>
              <a:rPr lang="en-US" dirty="0"/>
              <a:t>Random walk is often referred to as PageRank.</a:t>
            </a:r>
          </a:p>
        </p:txBody>
      </p:sp>
    </p:spTree>
    <p:extLst>
      <p:ext uri="{BB962C8B-B14F-4D97-AF65-F5344CB8AC3E}">
        <p14:creationId xmlns:p14="http://schemas.microsoft.com/office/powerpoint/2010/main" val="391861028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HITS ALGORITHM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137586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HITS algorithm	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Another algorithm proposed around the same time as </a:t>
            </a:r>
            <a:r>
              <a:rPr lang="en-US" dirty="0" err="1"/>
              <a:t>Pagerank</a:t>
            </a:r>
            <a:r>
              <a:rPr lang="en-US" dirty="0"/>
              <a:t> for using the hyperlinks to rank pages</a:t>
            </a:r>
          </a:p>
          <a:p>
            <a:pPr lvl="1"/>
            <a:r>
              <a:rPr lang="en-US" dirty="0"/>
              <a:t>Kleinberg: then an intern at IBM </a:t>
            </a:r>
            <a:r>
              <a:rPr lang="en-US" dirty="0" err="1"/>
              <a:t>Almaden</a:t>
            </a:r>
            <a:r>
              <a:rPr lang="en-US" dirty="0"/>
              <a:t> </a:t>
            </a:r>
          </a:p>
          <a:p>
            <a:pPr lvl="1"/>
            <a:r>
              <a:rPr lang="en-US" dirty="0"/>
              <a:t>IBM never made anything out of it</a:t>
            </a:r>
          </a:p>
        </p:txBody>
      </p:sp>
    </p:spTree>
    <p:extLst>
      <p:ext uri="{BB962C8B-B14F-4D97-AF65-F5344CB8AC3E}">
        <p14:creationId xmlns:p14="http://schemas.microsoft.com/office/powerpoint/2010/main" val="11259171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7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Query dependent input</a:t>
            </a:r>
          </a:p>
        </p:txBody>
      </p:sp>
      <p:sp>
        <p:nvSpPr>
          <p:cNvPr id="246787" name="Oval 3"/>
          <p:cNvSpPr>
            <a:spLocks noChangeArrowheads="1"/>
          </p:cNvSpPr>
          <p:nvPr/>
        </p:nvSpPr>
        <p:spPr bwMode="auto">
          <a:xfrm>
            <a:off x="5016501" y="2997200"/>
            <a:ext cx="1655763" cy="2376488"/>
          </a:xfrm>
          <a:prstGeom prst="ellipse">
            <a:avLst/>
          </a:prstGeom>
          <a:solidFill>
            <a:srgbClr val="F76047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6788" name="Oval 4"/>
          <p:cNvSpPr>
            <a:spLocks noChangeArrowheads="1"/>
          </p:cNvSpPr>
          <p:nvPr/>
        </p:nvSpPr>
        <p:spPr bwMode="auto">
          <a:xfrm>
            <a:off x="5808664" y="3357564"/>
            <a:ext cx="142875" cy="142875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6789" name="Oval 5"/>
          <p:cNvSpPr>
            <a:spLocks noChangeArrowheads="1"/>
          </p:cNvSpPr>
          <p:nvPr/>
        </p:nvSpPr>
        <p:spPr bwMode="auto">
          <a:xfrm>
            <a:off x="5375276" y="3933826"/>
            <a:ext cx="142875" cy="142875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6790" name="Oval 6"/>
          <p:cNvSpPr>
            <a:spLocks noChangeArrowheads="1"/>
          </p:cNvSpPr>
          <p:nvPr/>
        </p:nvSpPr>
        <p:spPr bwMode="auto">
          <a:xfrm>
            <a:off x="6240464" y="3789364"/>
            <a:ext cx="142875" cy="142875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6791" name="Oval 7"/>
          <p:cNvSpPr>
            <a:spLocks noChangeArrowheads="1"/>
          </p:cNvSpPr>
          <p:nvPr/>
        </p:nvSpPr>
        <p:spPr bwMode="auto">
          <a:xfrm>
            <a:off x="6167439" y="4724401"/>
            <a:ext cx="142875" cy="142875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6792" name="Oval 8"/>
          <p:cNvSpPr>
            <a:spLocks noChangeArrowheads="1"/>
          </p:cNvSpPr>
          <p:nvPr/>
        </p:nvSpPr>
        <p:spPr bwMode="auto">
          <a:xfrm>
            <a:off x="5519739" y="4508501"/>
            <a:ext cx="142875" cy="142875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6793" name="Line 9"/>
          <p:cNvSpPr>
            <a:spLocks noChangeShapeType="1"/>
          </p:cNvSpPr>
          <p:nvPr/>
        </p:nvSpPr>
        <p:spPr bwMode="auto">
          <a:xfrm flipH="1">
            <a:off x="5519739" y="3500439"/>
            <a:ext cx="288925" cy="4333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6794" name="Oval 10"/>
          <p:cNvSpPr>
            <a:spLocks noChangeArrowheads="1"/>
          </p:cNvSpPr>
          <p:nvPr/>
        </p:nvSpPr>
        <p:spPr bwMode="auto">
          <a:xfrm>
            <a:off x="6096001" y="4221164"/>
            <a:ext cx="142875" cy="142875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6795" name="Oval 11"/>
          <p:cNvSpPr>
            <a:spLocks noChangeArrowheads="1"/>
          </p:cNvSpPr>
          <p:nvPr/>
        </p:nvSpPr>
        <p:spPr bwMode="auto">
          <a:xfrm>
            <a:off x="5808664" y="4941889"/>
            <a:ext cx="142875" cy="142875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6796" name="Line 12"/>
          <p:cNvSpPr>
            <a:spLocks noChangeShapeType="1"/>
          </p:cNvSpPr>
          <p:nvPr/>
        </p:nvSpPr>
        <p:spPr bwMode="auto">
          <a:xfrm>
            <a:off x="5664200" y="4581525"/>
            <a:ext cx="503238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6797" name="Line 13"/>
          <p:cNvSpPr>
            <a:spLocks noChangeShapeType="1"/>
          </p:cNvSpPr>
          <p:nvPr/>
        </p:nvSpPr>
        <p:spPr bwMode="auto">
          <a:xfrm>
            <a:off x="5519738" y="4076700"/>
            <a:ext cx="576262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6798" name="Line 14"/>
          <p:cNvSpPr>
            <a:spLocks noChangeShapeType="1"/>
          </p:cNvSpPr>
          <p:nvPr/>
        </p:nvSpPr>
        <p:spPr bwMode="auto">
          <a:xfrm flipV="1">
            <a:off x="5880100" y="4365626"/>
            <a:ext cx="287338" cy="5762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6799" name="Text Box 15"/>
          <p:cNvSpPr txBox="1">
            <a:spLocks noChangeArrowheads="1"/>
          </p:cNvSpPr>
          <p:nvPr/>
        </p:nvSpPr>
        <p:spPr bwMode="auto">
          <a:xfrm>
            <a:off x="5427664" y="5461001"/>
            <a:ext cx="104457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>
                <a:latin typeface="Tahoma" pitchFamily="34" charset="0"/>
              </a:rPr>
              <a:t>Root Set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299907" y="2318266"/>
            <a:ext cx="5160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Root set obtained from a text-only search engine</a:t>
            </a:r>
          </a:p>
        </p:txBody>
      </p:sp>
    </p:spTree>
    <p:extLst>
      <p:ext uri="{BB962C8B-B14F-4D97-AF65-F5344CB8AC3E}">
        <p14:creationId xmlns:p14="http://schemas.microsoft.com/office/powerpoint/2010/main" val="379792152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834" name="Oval 2"/>
          <p:cNvSpPr>
            <a:spLocks noChangeArrowheads="1"/>
          </p:cNvSpPr>
          <p:nvPr/>
        </p:nvSpPr>
        <p:spPr bwMode="auto">
          <a:xfrm>
            <a:off x="7032626" y="2420939"/>
            <a:ext cx="1655763" cy="3095625"/>
          </a:xfrm>
          <a:prstGeom prst="ellipse">
            <a:avLst/>
          </a:prstGeom>
          <a:solidFill>
            <a:srgbClr val="95CA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8835" name="Oval 3"/>
          <p:cNvSpPr>
            <a:spLocks noChangeArrowheads="1"/>
          </p:cNvSpPr>
          <p:nvPr/>
        </p:nvSpPr>
        <p:spPr bwMode="auto">
          <a:xfrm>
            <a:off x="3071813" y="2565401"/>
            <a:ext cx="1655762" cy="3095625"/>
          </a:xfrm>
          <a:prstGeom prst="ellipse">
            <a:avLst/>
          </a:prstGeom>
          <a:solidFill>
            <a:srgbClr val="FFE163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883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Query dependent input</a:t>
            </a:r>
          </a:p>
        </p:txBody>
      </p:sp>
      <p:sp>
        <p:nvSpPr>
          <p:cNvPr id="248837" name="Oval 5"/>
          <p:cNvSpPr>
            <a:spLocks noChangeArrowheads="1"/>
          </p:cNvSpPr>
          <p:nvPr/>
        </p:nvSpPr>
        <p:spPr bwMode="auto">
          <a:xfrm>
            <a:off x="5016501" y="2997200"/>
            <a:ext cx="1655763" cy="2376488"/>
          </a:xfrm>
          <a:prstGeom prst="ellipse">
            <a:avLst/>
          </a:prstGeom>
          <a:solidFill>
            <a:srgbClr val="F76047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8838" name="Oval 6"/>
          <p:cNvSpPr>
            <a:spLocks noChangeArrowheads="1"/>
          </p:cNvSpPr>
          <p:nvPr/>
        </p:nvSpPr>
        <p:spPr bwMode="auto">
          <a:xfrm>
            <a:off x="5808664" y="3357564"/>
            <a:ext cx="142875" cy="142875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8839" name="Oval 7"/>
          <p:cNvSpPr>
            <a:spLocks noChangeArrowheads="1"/>
          </p:cNvSpPr>
          <p:nvPr/>
        </p:nvSpPr>
        <p:spPr bwMode="auto">
          <a:xfrm>
            <a:off x="5375276" y="3933826"/>
            <a:ext cx="142875" cy="142875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8840" name="Oval 8"/>
          <p:cNvSpPr>
            <a:spLocks noChangeArrowheads="1"/>
          </p:cNvSpPr>
          <p:nvPr/>
        </p:nvSpPr>
        <p:spPr bwMode="auto">
          <a:xfrm>
            <a:off x="6240464" y="3789364"/>
            <a:ext cx="142875" cy="142875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8841" name="Oval 9"/>
          <p:cNvSpPr>
            <a:spLocks noChangeArrowheads="1"/>
          </p:cNvSpPr>
          <p:nvPr/>
        </p:nvSpPr>
        <p:spPr bwMode="auto">
          <a:xfrm>
            <a:off x="6167439" y="4724401"/>
            <a:ext cx="142875" cy="142875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8842" name="Oval 10"/>
          <p:cNvSpPr>
            <a:spLocks noChangeArrowheads="1"/>
          </p:cNvSpPr>
          <p:nvPr/>
        </p:nvSpPr>
        <p:spPr bwMode="auto">
          <a:xfrm>
            <a:off x="5519739" y="4508501"/>
            <a:ext cx="142875" cy="142875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8843" name="Line 11"/>
          <p:cNvSpPr>
            <a:spLocks noChangeShapeType="1"/>
          </p:cNvSpPr>
          <p:nvPr/>
        </p:nvSpPr>
        <p:spPr bwMode="auto">
          <a:xfrm flipH="1">
            <a:off x="5519739" y="3500439"/>
            <a:ext cx="288925" cy="4333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8844" name="Oval 12"/>
          <p:cNvSpPr>
            <a:spLocks noChangeArrowheads="1"/>
          </p:cNvSpPr>
          <p:nvPr/>
        </p:nvSpPr>
        <p:spPr bwMode="auto">
          <a:xfrm>
            <a:off x="6096001" y="4221164"/>
            <a:ext cx="142875" cy="142875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8845" name="Oval 13"/>
          <p:cNvSpPr>
            <a:spLocks noChangeArrowheads="1"/>
          </p:cNvSpPr>
          <p:nvPr/>
        </p:nvSpPr>
        <p:spPr bwMode="auto">
          <a:xfrm>
            <a:off x="5808664" y="4941889"/>
            <a:ext cx="142875" cy="142875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8846" name="Line 14"/>
          <p:cNvSpPr>
            <a:spLocks noChangeShapeType="1"/>
          </p:cNvSpPr>
          <p:nvPr/>
        </p:nvSpPr>
        <p:spPr bwMode="auto">
          <a:xfrm>
            <a:off x="5664200" y="4581525"/>
            <a:ext cx="503238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8847" name="Line 15"/>
          <p:cNvSpPr>
            <a:spLocks noChangeShapeType="1"/>
          </p:cNvSpPr>
          <p:nvPr/>
        </p:nvSpPr>
        <p:spPr bwMode="auto">
          <a:xfrm>
            <a:off x="5519738" y="4076700"/>
            <a:ext cx="576262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8848" name="Line 16"/>
          <p:cNvSpPr>
            <a:spLocks noChangeShapeType="1"/>
          </p:cNvSpPr>
          <p:nvPr/>
        </p:nvSpPr>
        <p:spPr bwMode="auto">
          <a:xfrm flipV="1">
            <a:off x="5880100" y="4365626"/>
            <a:ext cx="287338" cy="5762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8849" name="Line 17"/>
          <p:cNvSpPr>
            <a:spLocks noChangeShapeType="1"/>
          </p:cNvSpPr>
          <p:nvPr/>
        </p:nvSpPr>
        <p:spPr bwMode="auto">
          <a:xfrm>
            <a:off x="4008439" y="2852738"/>
            <a:ext cx="1800225" cy="5762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8850" name="Oval 18"/>
          <p:cNvSpPr>
            <a:spLocks noChangeArrowheads="1"/>
          </p:cNvSpPr>
          <p:nvPr/>
        </p:nvSpPr>
        <p:spPr bwMode="auto">
          <a:xfrm>
            <a:off x="3863976" y="2781301"/>
            <a:ext cx="142875" cy="142875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8851" name="Line 19"/>
          <p:cNvSpPr>
            <a:spLocks noChangeShapeType="1"/>
          </p:cNvSpPr>
          <p:nvPr/>
        </p:nvSpPr>
        <p:spPr bwMode="auto">
          <a:xfrm>
            <a:off x="5951539" y="3429000"/>
            <a:ext cx="2232025" cy="714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8852" name="Line 20"/>
          <p:cNvSpPr>
            <a:spLocks noChangeShapeType="1"/>
          </p:cNvSpPr>
          <p:nvPr/>
        </p:nvSpPr>
        <p:spPr bwMode="auto">
          <a:xfrm flipV="1">
            <a:off x="5951539" y="2924175"/>
            <a:ext cx="1800225" cy="4333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8853" name="Line 21"/>
          <p:cNvSpPr>
            <a:spLocks noChangeShapeType="1"/>
          </p:cNvSpPr>
          <p:nvPr/>
        </p:nvSpPr>
        <p:spPr bwMode="auto">
          <a:xfrm flipV="1">
            <a:off x="6240463" y="4076700"/>
            <a:ext cx="151130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8854" name="Line 22"/>
          <p:cNvSpPr>
            <a:spLocks noChangeShapeType="1"/>
          </p:cNvSpPr>
          <p:nvPr/>
        </p:nvSpPr>
        <p:spPr bwMode="auto">
          <a:xfrm flipV="1">
            <a:off x="6311901" y="4508501"/>
            <a:ext cx="1800225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8855" name="Line 23"/>
          <p:cNvSpPr>
            <a:spLocks noChangeShapeType="1"/>
          </p:cNvSpPr>
          <p:nvPr/>
        </p:nvSpPr>
        <p:spPr bwMode="auto">
          <a:xfrm>
            <a:off x="5951539" y="5013325"/>
            <a:ext cx="1944687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8856" name="Line 24"/>
          <p:cNvSpPr>
            <a:spLocks noChangeShapeType="1"/>
          </p:cNvSpPr>
          <p:nvPr/>
        </p:nvSpPr>
        <p:spPr bwMode="auto">
          <a:xfrm>
            <a:off x="6383339" y="3860800"/>
            <a:ext cx="1368425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8857" name="Oval 25"/>
          <p:cNvSpPr>
            <a:spLocks noChangeArrowheads="1"/>
          </p:cNvSpPr>
          <p:nvPr/>
        </p:nvSpPr>
        <p:spPr bwMode="auto">
          <a:xfrm>
            <a:off x="7751764" y="2852739"/>
            <a:ext cx="142875" cy="142875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8858" name="Oval 26"/>
          <p:cNvSpPr>
            <a:spLocks noChangeArrowheads="1"/>
          </p:cNvSpPr>
          <p:nvPr/>
        </p:nvSpPr>
        <p:spPr bwMode="auto">
          <a:xfrm>
            <a:off x="8183564" y="3429001"/>
            <a:ext cx="142875" cy="142875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8859" name="Oval 27"/>
          <p:cNvSpPr>
            <a:spLocks noChangeArrowheads="1"/>
          </p:cNvSpPr>
          <p:nvPr/>
        </p:nvSpPr>
        <p:spPr bwMode="auto">
          <a:xfrm>
            <a:off x="7751764" y="4005264"/>
            <a:ext cx="142875" cy="142875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8860" name="Oval 28"/>
          <p:cNvSpPr>
            <a:spLocks noChangeArrowheads="1"/>
          </p:cNvSpPr>
          <p:nvPr/>
        </p:nvSpPr>
        <p:spPr bwMode="auto">
          <a:xfrm>
            <a:off x="7896226" y="5157789"/>
            <a:ext cx="142875" cy="142875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8861" name="Oval 29"/>
          <p:cNvSpPr>
            <a:spLocks noChangeArrowheads="1"/>
          </p:cNvSpPr>
          <p:nvPr/>
        </p:nvSpPr>
        <p:spPr bwMode="auto">
          <a:xfrm>
            <a:off x="8112126" y="4437064"/>
            <a:ext cx="142875" cy="142875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8862" name="Line 30"/>
          <p:cNvSpPr>
            <a:spLocks noChangeShapeType="1"/>
          </p:cNvSpPr>
          <p:nvPr/>
        </p:nvSpPr>
        <p:spPr bwMode="auto">
          <a:xfrm flipV="1">
            <a:off x="3792539" y="3429000"/>
            <a:ext cx="2016125" cy="714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8863" name="Line 31"/>
          <p:cNvSpPr>
            <a:spLocks noChangeShapeType="1"/>
          </p:cNvSpPr>
          <p:nvPr/>
        </p:nvSpPr>
        <p:spPr bwMode="auto">
          <a:xfrm>
            <a:off x="4079875" y="3789363"/>
            <a:ext cx="129540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8864" name="Line 32"/>
          <p:cNvSpPr>
            <a:spLocks noChangeShapeType="1"/>
          </p:cNvSpPr>
          <p:nvPr/>
        </p:nvSpPr>
        <p:spPr bwMode="auto">
          <a:xfrm flipV="1">
            <a:off x="4008438" y="4581525"/>
            <a:ext cx="1511300" cy="7191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8865" name="Oval 33"/>
          <p:cNvSpPr>
            <a:spLocks noChangeArrowheads="1"/>
          </p:cNvSpPr>
          <p:nvPr/>
        </p:nvSpPr>
        <p:spPr bwMode="auto">
          <a:xfrm>
            <a:off x="3935414" y="3716339"/>
            <a:ext cx="142875" cy="142875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8866" name="Oval 34"/>
          <p:cNvSpPr>
            <a:spLocks noChangeArrowheads="1"/>
          </p:cNvSpPr>
          <p:nvPr/>
        </p:nvSpPr>
        <p:spPr bwMode="auto">
          <a:xfrm>
            <a:off x="3648076" y="3429001"/>
            <a:ext cx="142875" cy="142875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8867" name="Oval 35"/>
          <p:cNvSpPr>
            <a:spLocks noChangeArrowheads="1"/>
          </p:cNvSpPr>
          <p:nvPr/>
        </p:nvSpPr>
        <p:spPr bwMode="auto">
          <a:xfrm>
            <a:off x="3863976" y="5229226"/>
            <a:ext cx="142875" cy="142875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8868" name="Line 36"/>
          <p:cNvSpPr>
            <a:spLocks noChangeShapeType="1"/>
          </p:cNvSpPr>
          <p:nvPr/>
        </p:nvSpPr>
        <p:spPr bwMode="auto">
          <a:xfrm flipV="1">
            <a:off x="4008439" y="5013325"/>
            <a:ext cx="1800225" cy="2873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8869" name="Oval 37"/>
          <p:cNvSpPr>
            <a:spLocks noChangeArrowheads="1"/>
          </p:cNvSpPr>
          <p:nvPr/>
        </p:nvSpPr>
        <p:spPr bwMode="auto">
          <a:xfrm>
            <a:off x="4151314" y="4437064"/>
            <a:ext cx="142875" cy="142875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8870" name="Line 38"/>
          <p:cNvSpPr>
            <a:spLocks noChangeShapeType="1"/>
          </p:cNvSpPr>
          <p:nvPr/>
        </p:nvSpPr>
        <p:spPr bwMode="auto">
          <a:xfrm flipV="1">
            <a:off x="4295776" y="4292600"/>
            <a:ext cx="1800225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8871" name="Line 39"/>
          <p:cNvSpPr>
            <a:spLocks noChangeShapeType="1"/>
          </p:cNvSpPr>
          <p:nvPr/>
        </p:nvSpPr>
        <p:spPr bwMode="auto">
          <a:xfrm flipV="1">
            <a:off x="3648076" y="4005263"/>
            <a:ext cx="1655763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8872" name="Oval 40"/>
          <p:cNvSpPr>
            <a:spLocks noChangeArrowheads="1"/>
          </p:cNvSpPr>
          <p:nvPr/>
        </p:nvSpPr>
        <p:spPr bwMode="auto">
          <a:xfrm>
            <a:off x="3503614" y="4292601"/>
            <a:ext cx="142875" cy="142875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8873" name="Text Box 41"/>
          <p:cNvSpPr txBox="1">
            <a:spLocks noChangeArrowheads="1"/>
          </p:cNvSpPr>
          <p:nvPr/>
        </p:nvSpPr>
        <p:spPr bwMode="auto">
          <a:xfrm>
            <a:off x="5427664" y="5461001"/>
            <a:ext cx="104457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>
                <a:latin typeface="Tahoma" pitchFamily="34" charset="0"/>
              </a:rPr>
              <a:t>Root Set</a:t>
            </a:r>
          </a:p>
        </p:txBody>
      </p:sp>
      <p:sp>
        <p:nvSpPr>
          <p:cNvPr id="248874" name="Text Box 42"/>
          <p:cNvSpPr txBox="1">
            <a:spLocks noChangeArrowheads="1"/>
          </p:cNvSpPr>
          <p:nvPr/>
        </p:nvSpPr>
        <p:spPr bwMode="auto">
          <a:xfrm>
            <a:off x="3700464" y="5748338"/>
            <a:ext cx="42227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>
                <a:latin typeface="Tahoma" pitchFamily="34" charset="0"/>
              </a:rPr>
              <a:t>IN</a:t>
            </a:r>
          </a:p>
        </p:txBody>
      </p:sp>
      <p:sp>
        <p:nvSpPr>
          <p:cNvPr id="248875" name="Text Box 43"/>
          <p:cNvSpPr txBox="1">
            <a:spLocks noChangeArrowheads="1"/>
          </p:cNvSpPr>
          <p:nvPr/>
        </p:nvSpPr>
        <p:spPr bwMode="auto">
          <a:xfrm>
            <a:off x="7659688" y="5676901"/>
            <a:ext cx="6286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>
                <a:latin typeface="Tahoma" pitchFamily="34" charset="0"/>
              </a:rPr>
              <a:t>OUT</a:t>
            </a:r>
          </a:p>
        </p:txBody>
      </p:sp>
    </p:spTree>
    <p:extLst>
      <p:ext uri="{BB962C8B-B14F-4D97-AF65-F5344CB8AC3E}">
        <p14:creationId xmlns:p14="http://schemas.microsoft.com/office/powerpoint/2010/main" val="201170543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882" name="Oval 2"/>
          <p:cNvSpPr>
            <a:spLocks noChangeArrowheads="1"/>
          </p:cNvSpPr>
          <p:nvPr/>
        </p:nvSpPr>
        <p:spPr bwMode="auto">
          <a:xfrm>
            <a:off x="7032626" y="2420939"/>
            <a:ext cx="1655763" cy="3095625"/>
          </a:xfrm>
          <a:prstGeom prst="ellipse">
            <a:avLst/>
          </a:prstGeom>
          <a:solidFill>
            <a:srgbClr val="95CA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0883" name="Oval 3"/>
          <p:cNvSpPr>
            <a:spLocks noChangeArrowheads="1"/>
          </p:cNvSpPr>
          <p:nvPr/>
        </p:nvSpPr>
        <p:spPr bwMode="auto">
          <a:xfrm>
            <a:off x="3071813" y="2565401"/>
            <a:ext cx="1655762" cy="3095625"/>
          </a:xfrm>
          <a:prstGeom prst="ellipse">
            <a:avLst/>
          </a:prstGeom>
          <a:solidFill>
            <a:srgbClr val="FFE163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088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Query dependent input</a:t>
            </a:r>
          </a:p>
        </p:txBody>
      </p:sp>
      <p:sp>
        <p:nvSpPr>
          <p:cNvPr id="250885" name="Oval 5"/>
          <p:cNvSpPr>
            <a:spLocks noChangeArrowheads="1"/>
          </p:cNvSpPr>
          <p:nvPr/>
        </p:nvSpPr>
        <p:spPr bwMode="auto">
          <a:xfrm>
            <a:off x="5016501" y="2997200"/>
            <a:ext cx="1655763" cy="2376488"/>
          </a:xfrm>
          <a:prstGeom prst="ellipse">
            <a:avLst/>
          </a:prstGeom>
          <a:solidFill>
            <a:srgbClr val="F76047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0886" name="Oval 6"/>
          <p:cNvSpPr>
            <a:spLocks noChangeArrowheads="1"/>
          </p:cNvSpPr>
          <p:nvPr/>
        </p:nvSpPr>
        <p:spPr bwMode="auto">
          <a:xfrm>
            <a:off x="5808664" y="3357564"/>
            <a:ext cx="142875" cy="142875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0887" name="Oval 7"/>
          <p:cNvSpPr>
            <a:spLocks noChangeArrowheads="1"/>
          </p:cNvSpPr>
          <p:nvPr/>
        </p:nvSpPr>
        <p:spPr bwMode="auto">
          <a:xfrm>
            <a:off x="5375276" y="3933826"/>
            <a:ext cx="142875" cy="142875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0888" name="Oval 8"/>
          <p:cNvSpPr>
            <a:spLocks noChangeArrowheads="1"/>
          </p:cNvSpPr>
          <p:nvPr/>
        </p:nvSpPr>
        <p:spPr bwMode="auto">
          <a:xfrm>
            <a:off x="6240464" y="3789364"/>
            <a:ext cx="142875" cy="142875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0889" name="Oval 9"/>
          <p:cNvSpPr>
            <a:spLocks noChangeArrowheads="1"/>
          </p:cNvSpPr>
          <p:nvPr/>
        </p:nvSpPr>
        <p:spPr bwMode="auto">
          <a:xfrm>
            <a:off x="6167439" y="4724401"/>
            <a:ext cx="142875" cy="142875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0890" name="Oval 10"/>
          <p:cNvSpPr>
            <a:spLocks noChangeArrowheads="1"/>
          </p:cNvSpPr>
          <p:nvPr/>
        </p:nvSpPr>
        <p:spPr bwMode="auto">
          <a:xfrm>
            <a:off x="5519739" y="4508501"/>
            <a:ext cx="142875" cy="142875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0891" name="Line 11"/>
          <p:cNvSpPr>
            <a:spLocks noChangeShapeType="1"/>
          </p:cNvSpPr>
          <p:nvPr/>
        </p:nvSpPr>
        <p:spPr bwMode="auto">
          <a:xfrm flipH="1">
            <a:off x="5519739" y="3500439"/>
            <a:ext cx="288925" cy="4333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0892" name="Oval 12"/>
          <p:cNvSpPr>
            <a:spLocks noChangeArrowheads="1"/>
          </p:cNvSpPr>
          <p:nvPr/>
        </p:nvSpPr>
        <p:spPr bwMode="auto">
          <a:xfrm>
            <a:off x="6096001" y="4221164"/>
            <a:ext cx="142875" cy="142875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0893" name="Oval 13"/>
          <p:cNvSpPr>
            <a:spLocks noChangeArrowheads="1"/>
          </p:cNvSpPr>
          <p:nvPr/>
        </p:nvSpPr>
        <p:spPr bwMode="auto">
          <a:xfrm>
            <a:off x="5808664" y="4941889"/>
            <a:ext cx="142875" cy="142875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0894" name="Line 14"/>
          <p:cNvSpPr>
            <a:spLocks noChangeShapeType="1"/>
          </p:cNvSpPr>
          <p:nvPr/>
        </p:nvSpPr>
        <p:spPr bwMode="auto">
          <a:xfrm>
            <a:off x="5664200" y="4581525"/>
            <a:ext cx="503238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0895" name="Line 15"/>
          <p:cNvSpPr>
            <a:spLocks noChangeShapeType="1"/>
          </p:cNvSpPr>
          <p:nvPr/>
        </p:nvSpPr>
        <p:spPr bwMode="auto">
          <a:xfrm>
            <a:off x="5519738" y="4076700"/>
            <a:ext cx="576262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0896" name="Line 16"/>
          <p:cNvSpPr>
            <a:spLocks noChangeShapeType="1"/>
          </p:cNvSpPr>
          <p:nvPr/>
        </p:nvSpPr>
        <p:spPr bwMode="auto">
          <a:xfrm flipV="1">
            <a:off x="5880100" y="4365626"/>
            <a:ext cx="287338" cy="5762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0897" name="Line 17"/>
          <p:cNvSpPr>
            <a:spLocks noChangeShapeType="1"/>
          </p:cNvSpPr>
          <p:nvPr/>
        </p:nvSpPr>
        <p:spPr bwMode="auto">
          <a:xfrm>
            <a:off x="4008439" y="2852738"/>
            <a:ext cx="1800225" cy="5762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0898" name="Oval 18"/>
          <p:cNvSpPr>
            <a:spLocks noChangeArrowheads="1"/>
          </p:cNvSpPr>
          <p:nvPr/>
        </p:nvSpPr>
        <p:spPr bwMode="auto">
          <a:xfrm>
            <a:off x="3863976" y="2781301"/>
            <a:ext cx="142875" cy="142875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0899" name="Line 19"/>
          <p:cNvSpPr>
            <a:spLocks noChangeShapeType="1"/>
          </p:cNvSpPr>
          <p:nvPr/>
        </p:nvSpPr>
        <p:spPr bwMode="auto">
          <a:xfrm>
            <a:off x="5951539" y="3429000"/>
            <a:ext cx="2232025" cy="714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0900" name="Line 20"/>
          <p:cNvSpPr>
            <a:spLocks noChangeShapeType="1"/>
          </p:cNvSpPr>
          <p:nvPr/>
        </p:nvSpPr>
        <p:spPr bwMode="auto">
          <a:xfrm flipV="1">
            <a:off x="5951539" y="2924175"/>
            <a:ext cx="1800225" cy="4333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0901" name="Line 21"/>
          <p:cNvSpPr>
            <a:spLocks noChangeShapeType="1"/>
          </p:cNvSpPr>
          <p:nvPr/>
        </p:nvSpPr>
        <p:spPr bwMode="auto">
          <a:xfrm flipV="1">
            <a:off x="6240463" y="4076700"/>
            <a:ext cx="151130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0902" name="Line 22"/>
          <p:cNvSpPr>
            <a:spLocks noChangeShapeType="1"/>
          </p:cNvSpPr>
          <p:nvPr/>
        </p:nvSpPr>
        <p:spPr bwMode="auto">
          <a:xfrm flipV="1">
            <a:off x="6311901" y="4508501"/>
            <a:ext cx="1800225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0903" name="Line 23"/>
          <p:cNvSpPr>
            <a:spLocks noChangeShapeType="1"/>
          </p:cNvSpPr>
          <p:nvPr/>
        </p:nvSpPr>
        <p:spPr bwMode="auto">
          <a:xfrm>
            <a:off x="5951539" y="5013325"/>
            <a:ext cx="1944687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0904" name="Line 24"/>
          <p:cNvSpPr>
            <a:spLocks noChangeShapeType="1"/>
          </p:cNvSpPr>
          <p:nvPr/>
        </p:nvSpPr>
        <p:spPr bwMode="auto">
          <a:xfrm>
            <a:off x="6383339" y="3860800"/>
            <a:ext cx="1368425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0905" name="Oval 25"/>
          <p:cNvSpPr>
            <a:spLocks noChangeArrowheads="1"/>
          </p:cNvSpPr>
          <p:nvPr/>
        </p:nvSpPr>
        <p:spPr bwMode="auto">
          <a:xfrm>
            <a:off x="7751764" y="2852739"/>
            <a:ext cx="142875" cy="142875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0906" name="Oval 26"/>
          <p:cNvSpPr>
            <a:spLocks noChangeArrowheads="1"/>
          </p:cNvSpPr>
          <p:nvPr/>
        </p:nvSpPr>
        <p:spPr bwMode="auto">
          <a:xfrm>
            <a:off x="8183564" y="3429001"/>
            <a:ext cx="142875" cy="142875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0907" name="Oval 27"/>
          <p:cNvSpPr>
            <a:spLocks noChangeArrowheads="1"/>
          </p:cNvSpPr>
          <p:nvPr/>
        </p:nvSpPr>
        <p:spPr bwMode="auto">
          <a:xfrm>
            <a:off x="7751764" y="4005264"/>
            <a:ext cx="142875" cy="142875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0908" name="Oval 28"/>
          <p:cNvSpPr>
            <a:spLocks noChangeArrowheads="1"/>
          </p:cNvSpPr>
          <p:nvPr/>
        </p:nvSpPr>
        <p:spPr bwMode="auto">
          <a:xfrm>
            <a:off x="7896226" y="5157789"/>
            <a:ext cx="142875" cy="142875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0909" name="Oval 29"/>
          <p:cNvSpPr>
            <a:spLocks noChangeArrowheads="1"/>
          </p:cNvSpPr>
          <p:nvPr/>
        </p:nvSpPr>
        <p:spPr bwMode="auto">
          <a:xfrm>
            <a:off x="8112126" y="4437064"/>
            <a:ext cx="142875" cy="142875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0910" name="Line 30"/>
          <p:cNvSpPr>
            <a:spLocks noChangeShapeType="1"/>
          </p:cNvSpPr>
          <p:nvPr/>
        </p:nvSpPr>
        <p:spPr bwMode="auto">
          <a:xfrm flipV="1">
            <a:off x="3792539" y="3429000"/>
            <a:ext cx="2016125" cy="714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0911" name="Line 31"/>
          <p:cNvSpPr>
            <a:spLocks noChangeShapeType="1"/>
          </p:cNvSpPr>
          <p:nvPr/>
        </p:nvSpPr>
        <p:spPr bwMode="auto">
          <a:xfrm>
            <a:off x="4079875" y="3789363"/>
            <a:ext cx="129540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0912" name="Line 32"/>
          <p:cNvSpPr>
            <a:spLocks noChangeShapeType="1"/>
          </p:cNvSpPr>
          <p:nvPr/>
        </p:nvSpPr>
        <p:spPr bwMode="auto">
          <a:xfrm flipV="1">
            <a:off x="4008438" y="4581525"/>
            <a:ext cx="1511300" cy="7191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0913" name="Oval 33"/>
          <p:cNvSpPr>
            <a:spLocks noChangeArrowheads="1"/>
          </p:cNvSpPr>
          <p:nvPr/>
        </p:nvSpPr>
        <p:spPr bwMode="auto">
          <a:xfrm>
            <a:off x="3935414" y="3716339"/>
            <a:ext cx="142875" cy="142875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0914" name="Oval 34"/>
          <p:cNvSpPr>
            <a:spLocks noChangeArrowheads="1"/>
          </p:cNvSpPr>
          <p:nvPr/>
        </p:nvSpPr>
        <p:spPr bwMode="auto">
          <a:xfrm>
            <a:off x="3648076" y="3429001"/>
            <a:ext cx="142875" cy="142875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0915" name="Oval 35"/>
          <p:cNvSpPr>
            <a:spLocks noChangeArrowheads="1"/>
          </p:cNvSpPr>
          <p:nvPr/>
        </p:nvSpPr>
        <p:spPr bwMode="auto">
          <a:xfrm>
            <a:off x="3863976" y="5229226"/>
            <a:ext cx="142875" cy="142875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0916" name="Line 36"/>
          <p:cNvSpPr>
            <a:spLocks noChangeShapeType="1"/>
          </p:cNvSpPr>
          <p:nvPr/>
        </p:nvSpPr>
        <p:spPr bwMode="auto">
          <a:xfrm flipV="1">
            <a:off x="4008439" y="5013325"/>
            <a:ext cx="1800225" cy="2873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0917" name="Oval 37"/>
          <p:cNvSpPr>
            <a:spLocks noChangeArrowheads="1"/>
          </p:cNvSpPr>
          <p:nvPr/>
        </p:nvSpPr>
        <p:spPr bwMode="auto">
          <a:xfrm>
            <a:off x="4151314" y="4437064"/>
            <a:ext cx="142875" cy="142875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0918" name="Line 38"/>
          <p:cNvSpPr>
            <a:spLocks noChangeShapeType="1"/>
          </p:cNvSpPr>
          <p:nvPr/>
        </p:nvSpPr>
        <p:spPr bwMode="auto">
          <a:xfrm flipV="1">
            <a:off x="4295776" y="4292600"/>
            <a:ext cx="1800225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0919" name="Line 39"/>
          <p:cNvSpPr>
            <a:spLocks noChangeShapeType="1"/>
          </p:cNvSpPr>
          <p:nvPr/>
        </p:nvSpPr>
        <p:spPr bwMode="auto">
          <a:xfrm flipV="1">
            <a:off x="3648076" y="4005263"/>
            <a:ext cx="1655763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0920" name="Oval 40"/>
          <p:cNvSpPr>
            <a:spLocks noChangeArrowheads="1"/>
          </p:cNvSpPr>
          <p:nvPr/>
        </p:nvSpPr>
        <p:spPr bwMode="auto">
          <a:xfrm>
            <a:off x="3503614" y="4292601"/>
            <a:ext cx="142875" cy="142875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0921" name="Text Box 41"/>
          <p:cNvSpPr txBox="1">
            <a:spLocks noChangeArrowheads="1"/>
          </p:cNvSpPr>
          <p:nvPr/>
        </p:nvSpPr>
        <p:spPr bwMode="auto">
          <a:xfrm>
            <a:off x="5427664" y="5461001"/>
            <a:ext cx="104457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>
                <a:latin typeface="Tahoma" pitchFamily="34" charset="0"/>
              </a:rPr>
              <a:t>Root Set</a:t>
            </a:r>
          </a:p>
        </p:txBody>
      </p:sp>
      <p:sp>
        <p:nvSpPr>
          <p:cNvPr id="250922" name="Text Box 42"/>
          <p:cNvSpPr txBox="1">
            <a:spLocks noChangeArrowheads="1"/>
          </p:cNvSpPr>
          <p:nvPr/>
        </p:nvSpPr>
        <p:spPr bwMode="auto">
          <a:xfrm>
            <a:off x="3700464" y="5748338"/>
            <a:ext cx="42227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>
                <a:latin typeface="Tahoma" pitchFamily="34" charset="0"/>
              </a:rPr>
              <a:t>IN</a:t>
            </a:r>
          </a:p>
        </p:txBody>
      </p:sp>
      <p:sp>
        <p:nvSpPr>
          <p:cNvPr id="250923" name="Text Box 43"/>
          <p:cNvSpPr txBox="1">
            <a:spLocks noChangeArrowheads="1"/>
          </p:cNvSpPr>
          <p:nvPr/>
        </p:nvSpPr>
        <p:spPr bwMode="auto">
          <a:xfrm>
            <a:off x="7659688" y="5676901"/>
            <a:ext cx="6286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>
                <a:latin typeface="Tahoma" pitchFamily="34" charset="0"/>
              </a:rPr>
              <a:t>OUT</a:t>
            </a:r>
          </a:p>
        </p:txBody>
      </p:sp>
      <p:sp>
        <p:nvSpPr>
          <p:cNvPr id="250924" name="Line 44"/>
          <p:cNvSpPr>
            <a:spLocks noChangeShapeType="1"/>
          </p:cNvSpPr>
          <p:nvPr/>
        </p:nvSpPr>
        <p:spPr bwMode="auto">
          <a:xfrm>
            <a:off x="3792538" y="3573463"/>
            <a:ext cx="215900" cy="215900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0925" name="Line 45"/>
          <p:cNvSpPr>
            <a:spLocks noChangeShapeType="1"/>
          </p:cNvSpPr>
          <p:nvPr/>
        </p:nvSpPr>
        <p:spPr bwMode="auto">
          <a:xfrm flipH="1" flipV="1">
            <a:off x="3648075" y="4365626"/>
            <a:ext cx="503238" cy="142875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0926" name="Line 46"/>
          <p:cNvSpPr>
            <a:spLocks noChangeShapeType="1"/>
          </p:cNvSpPr>
          <p:nvPr/>
        </p:nvSpPr>
        <p:spPr bwMode="auto">
          <a:xfrm>
            <a:off x="4008439" y="2852738"/>
            <a:ext cx="3743325" cy="0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0927" name="Line 47"/>
          <p:cNvSpPr>
            <a:spLocks noChangeShapeType="1"/>
          </p:cNvSpPr>
          <p:nvPr/>
        </p:nvSpPr>
        <p:spPr bwMode="auto">
          <a:xfrm flipH="1">
            <a:off x="4008439" y="5300664"/>
            <a:ext cx="3887787" cy="73025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0928" name="Line 48"/>
          <p:cNvSpPr>
            <a:spLocks noChangeShapeType="1"/>
          </p:cNvSpPr>
          <p:nvPr/>
        </p:nvSpPr>
        <p:spPr bwMode="auto">
          <a:xfrm flipV="1">
            <a:off x="7824789" y="3500439"/>
            <a:ext cx="358775" cy="504825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0929" name="Line 49"/>
          <p:cNvSpPr>
            <a:spLocks noChangeShapeType="1"/>
          </p:cNvSpPr>
          <p:nvPr/>
        </p:nvSpPr>
        <p:spPr bwMode="auto">
          <a:xfrm flipH="1">
            <a:off x="7967663" y="4581526"/>
            <a:ext cx="215900" cy="576263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275511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930" name="Oval 2"/>
          <p:cNvSpPr>
            <a:spLocks noChangeArrowheads="1"/>
          </p:cNvSpPr>
          <p:nvPr/>
        </p:nvSpPr>
        <p:spPr bwMode="auto">
          <a:xfrm>
            <a:off x="2063750" y="1844676"/>
            <a:ext cx="7488238" cy="4824413"/>
          </a:xfrm>
          <a:prstGeom prst="ellipse">
            <a:avLst/>
          </a:prstGeom>
          <a:solidFill>
            <a:srgbClr val="F2AEF2">
              <a:alpha val="49001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/>
            <a:endParaRPr lang="en-US">
              <a:latin typeface="Tahoma" pitchFamily="34" charset="0"/>
            </a:endParaRPr>
          </a:p>
        </p:txBody>
      </p:sp>
      <p:sp>
        <p:nvSpPr>
          <p:cNvPr id="252931" name="Oval 3"/>
          <p:cNvSpPr>
            <a:spLocks noChangeArrowheads="1"/>
          </p:cNvSpPr>
          <p:nvPr/>
        </p:nvSpPr>
        <p:spPr bwMode="auto">
          <a:xfrm>
            <a:off x="7032626" y="2420939"/>
            <a:ext cx="1655763" cy="3095625"/>
          </a:xfrm>
          <a:prstGeom prst="ellipse">
            <a:avLst/>
          </a:prstGeom>
          <a:solidFill>
            <a:srgbClr val="95CA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2932" name="Oval 4"/>
          <p:cNvSpPr>
            <a:spLocks noChangeArrowheads="1"/>
          </p:cNvSpPr>
          <p:nvPr/>
        </p:nvSpPr>
        <p:spPr bwMode="auto">
          <a:xfrm>
            <a:off x="3071813" y="2565401"/>
            <a:ext cx="1655762" cy="3095625"/>
          </a:xfrm>
          <a:prstGeom prst="ellipse">
            <a:avLst/>
          </a:prstGeom>
          <a:solidFill>
            <a:srgbClr val="FFE163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2933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Query dependent input</a:t>
            </a:r>
          </a:p>
        </p:txBody>
      </p:sp>
      <p:sp>
        <p:nvSpPr>
          <p:cNvPr id="252934" name="Oval 6"/>
          <p:cNvSpPr>
            <a:spLocks noChangeArrowheads="1"/>
          </p:cNvSpPr>
          <p:nvPr/>
        </p:nvSpPr>
        <p:spPr bwMode="auto">
          <a:xfrm>
            <a:off x="5016501" y="2997200"/>
            <a:ext cx="1655763" cy="2376488"/>
          </a:xfrm>
          <a:prstGeom prst="ellipse">
            <a:avLst/>
          </a:prstGeom>
          <a:solidFill>
            <a:srgbClr val="F76047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2935" name="Oval 7"/>
          <p:cNvSpPr>
            <a:spLocks noChangeArrowheads="1"/>
          </p:cNvSpPr>
          <p:nvPr/>
        </p:nvSpPr>
        <p:spPr bwMode="auto">
          <a:xfrm>
            <a:off x="5808664" y="3357564"/>
            <a:ext cx="142875" cy="142875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2936" name="Oval 8"/>
          <p:cNvSpPr>
            <a:spLocks noChangeArrowheads="1"/>
          </p:cNvSpPr>
          <p:nvPr/>
        </p:nvSpPr>
        <p:spPr bwMode="auto">
          <a:xfrm>
            <a:off x="5375276" y="3933826"/>
            <a:ext cx="142875" cy="142875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2937" name="Oval 9"/>
          <p:cNvSpPr>
            <a:spLocks noChangeArrowheads="1"/>
          </p:cNvSpPr>
          <p:nvPr/>
        </p:nvSpPr>
        <p:spPr bwMode="auto">
          <a:xfrm>
            <a:off x="6240464" y="3789364"/>
            <a:ext cx="142875" cy="142875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2938" name="Oval 10"/>
          <p:cNvSpPr>
            <a:spLocks noChangeArrowheads="1"/>
          </p:cNvSpPr>
          <p:nvPr/>
        </p:nvSpPr>
        <p:spPr bwMode="auto">
          <a:xfrm>
            <a:off x="6167439" y="4724401"/>
            <a:ext cx="142875" cy="142875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2939" name="Oval 11"/>
          <p:cNvSpPr>
            <a:spLocks noChangeArrowheads="1"/>
          </p:cNvSpPr>
          <p:nvPr/>
        </p:nvSpPr>
        <p:spPr bwMode="auto">
          <a:xfrm>
            <a:off x="5519739" y="4508501"/>
            <a:ext cx="142875" cy="142875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2940" name="Line 12"/>
          <p:cNvSpPr>
            <a:spLocks noChangeShapeType="1"/>
          </p:cNvSpPr>
          <p:nvPr/>
        </p:nvSpPr>
        <p:spPr bwMode="auto">
          <a:xfrm flipH="1">
            <a:off x="5519739" y="3500439"/>
            <a:ext cx="288925" cy="4333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2941" name="Oval 13"/>
          <p:cNvSpPr>
            <a:spLocks noChangeArrowheads="1"/>
          </p:cNvSpPr>
          <p:nvPr/>
        </p:nvSpPr>
        <p:spPr bwMode="auto">
          <a:xfrm>
            <a:off x="6096001" y="4221164"/>
            <a:ext cx="142875" cy="142875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2942" name="Oval 14"/>
          <p:cNvSpPr>
            <a:spLocks noChangeArrowheads="1"/>
          </p:cNvSpPr>
          <p:nvPr/>
        </p:nvSpPr>
        <p:spPr bwMode="auto">
          <a:xfrm>
            <a:off x="5808664" y="4941889"/>
            <a:ext cx="142875" cy="142875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2943" name="Line 15"/>
          <p:cNvSpPr>
            <a:spLocks noChangeShapeType="1"/>
          </p:cNvSpPr>
          <p:nvPr/>
        </p:nvSpPr>
        <p:spPr bwMode="auto">
          <a:xfrm>
            <a:off x="5664200" y="4581525"/>
            <a:ext cx="503238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2944" name="Line 16"/>
          <p:cNvSpPr>
            <a:spLocks noChangeShapeType="1"/>
          </p:cNvSpPr>
          <p:nvPr/>
        </p:nvSpPr>
        <p:spPr bwMode="auto">
          <a:xfrm>
            <a:off x="5519738" y="4076700"/>
            <a:ext cx="576262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2945" name="Line 17"/>
          <p:cNvSpPr>
            <a:spLocks noChangeShapeType="1"/>
          </p:cNvSpPr>
          <p:nvPr/>
        </p:nvSpPr>
        <p:spPr bwMode="auto">
          <a:xfrm flipV="1">
            <a:off x="5880100" y="4365626"/>
            <a:ext cx="287338" cy="5762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2946" name="Line 18"/>
          <p:cNvSpPr>
            <a:spLocks noChangeShapeType="1"/>
          </p:cNvSpPr>
          <p:nvPr/>
        </p:nvSpPr>
        <p:spPr bwMode="auto">
          <a:xfrm>
            <a:off x="4008439" y="2852738"/>
            <a:ext cx="1800225" cy="5762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2947" name="Oval 19"/>
          <p:cNvSpPr>
            <a:spLocks noChangeArrowheads="1"/>
          </p:cNvSpPr>
          <p:nvPr/>
        </p:nvSpPr>
        <p:spPr bwMode="auto">
          <a:xfrm>
            <a:off x="3863976" y="2781301"/>
            <a:ext cx="142875" cy="142875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2948" name="Line 20"/>
          <p:cNvSpPr>
            <a:spLocks noChangeShapeType="1"/>
          </p:cNvSpPr>
          <p:nvPr/>
        </p:nvSpPr>
        <p:spPr bwMode="auto">
          <a:xfrm>
            <a:off x="5951539" y="3429000"/>
            <a:ext cx="2232025" cy="714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2949" name="Line 21"/>
          <p:cNvSpPr>
            <a:spLocks noChangeShapeType="1"/>
          </p:cNvSpPr>
          <p:nvPr/>
        </p:nvSpPr>
        <p:spPr bwMode="auto">
          <a:xfrm flipV="1">
            <a:off x="5951539" y="2924175"/>
            <a:ext cx="1800225" cy="4333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2950" name="Line 22"/>
          <p:cNvSpPr>
            <a:spLocks noChangeShapeType="1"/>
          </p:cNvSpPr>
          <p:nvPr/>
        </p:nvSpPr>
        <p:spPr bwMode="auto">
          <a:xfrm flipV="1">
            <a:off x="6240463" y="4076700"/>
            <a:ext cx="151130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2951" name="Line 23"/>
          <p:cNvSpPr>
            <a:spLocks noChangeShapeType="1"/>
          </p:cNvSpPr>
          <p:nvPr/>
        </p:nvSpPr>
        <p:spPr bwMode="auto">
          <a:xfrm flipV="1">
            <a:off x="6311901" y="4508501"/>
            <a:ext cx="1800225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2952" name="Line 24"/>
          <p:cNvSpPr>
            <a:spLocks noChangeShapeType="1"/>
          </p:cNvSpPr>
          <p:nvPr/>
        </p:nvSpPr>
        <p:spPr bwMode="auto">
          <a:xfrm>
            <a:off x="5951539" y="5013325"/>
            <a:ext cx="1944687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2953" name="Line 25"/>
          <p:cNvSpPr>
            <a:spLocks noChangeShapeType="1"/>
          </p:cNvSpPr>
          <p:nvPr/>
        </p:nvSpPr>
        <p:spPr bwMode="auto">
          <a:xfrm>
            <a:off x="6383339" y="3860800"/>
            <a:ext cx="1368425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2954" name="Oval 26"/>
          <p:cNvSpPr>
            <a:spLocks noChangeArrowheads="1"/>
          </p:cNvSpPr>
          <p:nvPr/>
        </p:nvSpPr>
        <p:spPr bwMode="auto">
          <a:xfrm>
            <a:off x="7751764" y="2852739"/>
            <a:ext cx="142875" cy="142875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2955" name="Oval 27"/>
          <p:cNvSpPr>
            <a:spLocks noChangeArrowheads="1"/>
          </p:cNvSpPr>
          <p:nvPr/>
        </p:nvSpPr>
        <p:spPr bwMode="auto">
          <a:xfrm>
            <a:off x="8183564" y="3429001"/>
            <a:ext cx="142875" cy="142875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2956" name="Oval 28"/>
          <p:cNvSpPr>
            <a:spLocks noChangeArrowheads="1"/>
          </p:cNvSpPr>
          <p:nvPr/>
        </p:nvSpPr>
        <p:spPr bwMode="auto">
          <a:xfrm>
            <a:off x="7751764" y="4005264"/>
            <a:ext cx="142875" cy="142875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2957" name="Oval 29"/>
          <p:cNvSpPr>
            <a:spLocks noChangeArrowheads="1"/>
          </p:cNvSpPr>
          <p:nvPr/>
        </p:nvSpPr>
        <p:spPr bwMode="auto">
          <a:xfrm>
            <a:off x="7896226" y="5157789"/>
            <a:ext cx="142875" cy="142875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2958" name="Oval 30"/>
          <p:cNvSpPr>
            <a:spLocks noChangeArrowheads="1"/>
          </p:cNvSpPr>
          <p:nvPr/>
        </p:nvSpPr>
        <p:spPr bwMode="auto">
          <a:xfrm>
            <a:off x="8112126" y="4437064"/>
            <a:ext cx="142875" cy="142875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2959" name="Line 31"/>
          <p:cNvSpPr>
            <a:spLocks noChangeShapeType="1"/>
          </p:cNvSpPr>
          <p:nvPr/>
        </p:nvSpPr>
        <p:spPr bwMode="auto">
          <a:xfrm flipV="1">
            <a:off x="3792539" y="3429000"/>
            <a:ext cx="2016125" cy="714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2960" name="Line 32"/>
          <p:cNvSpPr>
            <a:spLocks noChangeShapeType="1"/>
          </p:cNvSpPr>
          <p:nvPr/>
        </p:nvSpPr>
        <p:spPr bwMode="auto">
          <a:xfrm>
            <a:off x="4079875" y="3789363"/>
            <a:ext cx="129540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2961" name="Line 33"/>
          <p:cNvSpPr>
            <a:spLocks noChangeShapeType="1"/>
          </p:cNvSpPr>
          <p:nvPr/>
        </p:nvSpPr>
        <p:spPr bwMode="auto">
          <a:xfrm flipV="1">
            <a:off x="4008438" y="4581525"/>
            <a:ext cx="1511300" cy="7191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2962" name="Oval 34"/>
          <p:cNvSpPr>
            <a:spLocks noChangeArrowheads="1"/>
          </p:cNvSpPr>
          <p:nvPr/>
        </p:nvSpPr>
        <p:spPr bwMode="auto">
          <a:xfrm>
            <a:off x="3935414" y="3716339"/>
            <a:ext cx="142875" cy="142875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2963" name="Oval 35"/>
          <p:cNvSpPr>
            <a:spLocks noChangeArrowheads="1"/>
          </p:cNvSpPr>
          <p:nvPr/>
        </p:nvSpPr>
        <p:spPr bwMode="auto">
          <a:xfrm>
            <a:off x="3648076" y="3429001"/>
            <a:ext cx="142875" cy="142875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2964" name="Oval 36"/>
          <p:cNvSpPr>
            <a:spLocks noChangeArrowheads="1"/>
          </p:cNvSpPr>
          <p:nvPr/>
        </p:nvSpPr>
        <p:spPr bwMode="auto">
          <a:xfrm>
            <a:off x="3863976" y="5229226"/>
            <a:ext cx="142875" cy="142875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2965" name="Line 37"/>
          <p:cNvSpPr>
            <a:spLocks noChangeShapeType="1"/>
          </p:cNvSpPr>
          <p:nvPr/>
        </p:nvSpPr>
        <p:spPr bwMode="auto">
          <a:xfrm flipV="1">
            <a:off x="4008439" y="5013325"/>
            <a:ext cx="1800225" cy="2873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2966" name="Oval 38"/>
          <p:cNvSpPr>
            <a:spLocks noChangeArrowheads="1"/>
          </p:cNvSpPr>
          <p:nvPr/>
        </p:nvSpPr>
        <p:spPr bwMode="auto">
          <a:xfrm>
            <a:off x="4151314" y="4437064"/>
            <a:ext cx="142875" cy="142875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2967" name="Line 39"/>
          <p:cNvSpPr>
            <a:spLocks noChangeShapeType="1"/>
          </p:cNvSpPr>
          <p:nvPr/>
        </p:nvSpPr>
        <p:spPr bwMode="auto">
          <a:xfrm flipV="1">
            <a:off x="4295776" y="4292600"/>
            <a:ext cx="1800225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2968" name="Line 40"/>
          <p:cNvSpPr>
            <a:spLocks noChangeShapeType="1"/>
          </p:cNvSpPr>
          <p:nvPr/>
        </p:nvSpPr>
        <p:spPr bwMode="auto">
          <a:xfrm flipV="1">
            <a:off x="3648076" y="4005263"/>
            <a:ext cx="1655763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2969" name="Oval 41"/>
          <p:cNvSpPr>
            <a:spLocks noChangeArrowheads="1"/>
          </p:cNvSpPr>
          <p:nvPr/>
        </p:nvSpPr>
        <p:spPr bwMode="auto">
          <a:xfrm>
            <a:off x="3503614" y="4292601"/>
            <a:ext cx="142875" cy="142875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2970" name="Text Box 42"/>
          <p:cNvSpPr txBox="1">
            <a:spLocks noChangeArrowheads="1"/>
          </p:cNvSpPr>
          <p:nvPr/>
        </p:nvSpPr>
        <p:spPr bwMode="auto">
          <a:xfrm>
            <a:off x="5427664" y="5461001"/>
            <a:ext cx="104457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>
                <a:latin typeface="Tahoma" pitchFamily="34" charset="0"/>
              </a:rPr>
              <a:t>Root Set</a:t>
            </a:r>
          </a:p>
        </p:txBody>
      </p:sp>
      <p:sp>
        <p:nvSpPr>
          <p:cNvPr id="252971" name="Text Box 43"/>
          <p:cNvSpPr txBox="1">
            <a:spLocks noChangeArrowheads="1"/>
          </p:cNvSpPr>
          <p:nvPr/>
        </p:nvSpPr>
        <p:spPr bwMode="auto">
          <a:xfrm>
            <a:off x="3700464" y="5748338"/>
            <a:ext cx="42227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>
                <a:latin typeface="Tahoma" pitchFamily="34" charset="0"/>
              </a:rPr>
              <a:t>IN</a:t>
            </a:r>
          </a:p>
        </p:txBody>
      </p:sp>
      <p:sp>
        <p:nvSpPr>
          <p:cNvPr id="252972" name="Text Box 44"/>
          <p:cNvSpPr txBox="1">
            <a:spLocks noChangeArrowheads="1"/>
          </p:cNvSpPr>
          <p:nvPr/>
        </p:nvSpPr>
        <p:spPr bwMode="auto">
          <a:xfrm>
            <a:off x="7659688" y="5676901"/>
            <a:ext cx="6286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>
                <a:latin typeface="Tahoma" pitchFamily="34" charset="0"/>
              </a:rPr>
              <a:t>OUT</a:t>
            </a:r>
          </a:p>
        </p:txBody>
      </p:sp>
      <p:sp>
        <p:nvSpPr>
          <p:cNvPr id="252973" name="Line 45"/>
          <p:cNvSpPr>
            <a:spLocks noChangeShapeType="1"/>
          </p:cNvSpPr>
          <p:nvPr/>
        </p:nvSpPr>
        <p:spPr bwMode="auto">
          <a:xfrm>
            <a:off x="3792538" y="3573463"/>
            <a:ext cx="215900" cy="215900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2974" name="Line 46"/>
          <p:cNvSpPr>
            <a:spLocks noChangeShapeType="1"/>
          </p:cNvSpPr>
          <p:nvPr/>
        </p:nvSpPr>
        <p:spPr bwMode="auto">
          <a:xfrm flipH="1" flipV="1">
            <a:off x="3648075" y="4365626"/>
            <a:ext cx="503238" cy="142875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2975" name="Line 47"/>
          <p:cNvSpPr>
            <a:spLocks noChangeShapeType="1"/>
          </p:cNvSpPr>
          <p:nvPr/>
        </p:nvSpPr>
        <p:spPr bwMode="auto">
          <a:xfrm>
            <a:off x="4008439" y="2852738"/>
            <a:ext cx="3743325" cy="0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2976" name="Line 48"/>
          <p:cNvSpPr>
            <a:spLocks noChangeShapeType="1"/>
          </p:cNvSpPr>
          <p:nvPr/>
        </p:nvSpPr>
        <p:spPr bwMode="auto">
          <a:xfrm flipH="1">
            <a:off x="4008439" y="5300664"/>
            <a:ext cx="3887787" cy="73025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2977" name="Line 49"/>
          <p:cNvSpPr>
            <a:spLocks noChangeShapeType="1"/>
          </p:cNvSpPr>
          <p:nvPr/>
        </p:nvSpPr>
        <p:spPr bwMode="auto">
          <a:xfrm flipV="1">
            <a:off x="7824789" y="3500439"/>
            <a:ext cx="358775" cy="504825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2978" name="Line 50"/>
          <p:cNvSpPr>
            <a:spLocks noChangeShapeType="1"/>
          </p:cNvSpPr>
          <p:nvPr/>
        </p:nvSpPr>
        <p:spPr bwMode="auto">
          <a:xfrm flipH="1">
            <a:off x="7967663" y="4581526"/>
            <a:ext cx="215900" cy="576263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2979" name="Text Box 51"/>
          <p:cNvSpPr txBox="1">
            <a:spLocks noChangeArrowheads="1"/>
          </p:cNvSpPr>
          <p:nvPr/>
        </p:nvSpPr>
        <p:spPr bwMode="auto">
          <a:xfrm>
            <a:off x="5087938" y="1989139"/>
            <a:ext cx="12827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2000" b="1">
                <a:latin typeface="Tahoma" pitchFamily="34" charset="0"/>
              </a:rPr>
              <a:t>Base Set</a:t>
            </a:r>
          </a:p>
        </p:txBody>
      </p:sp>
    </p:spTree>
    <p:extLst>
      <p:ext uri="{BB962C8B-B14F-4D97-AF65-F5344CB8AC3E}">
        <p14:creationId xmlns:p14="http://schemas.microsoft.com/office/powerpoint/2010/main" val="4294357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Hubs and Authorities [K98]</a:t>
            </a:r>
          </a:p>
        </p:txBody>
      </p:sp>
      <p:sp>
        <p:nvSpPr>
          <p:cNvPr id="28979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09600" y="1700213"/>
            <a:ext cx="5986463" cy="4525962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dirty="0"/>
              <a:t>Authority is not necessarily transferred directly between authorities</a:t>
            </a:r>
          </a:p>
          <a:p>
            <a:pPr>
              <a:lnSpc>
                <a:spcPct val="90000"/>
              </a:lnSpc>
            </a:pPr>
            <a:r>
              <a:rPr lang="en-US" dirty="0"/>
              <a:t>Pages have double identity</a:t>
            </a:r>
          </a:p>
          <a:p>
            <a:pPr lvl="1">
              <a:lnSpc>
                <a:spcPct val="90000"/>
              </a:lnSpc>
            </a:pPr>
            <a:r>
              <a:rPr lang="en-US" dirty="0">
                <a:solidFill>
                  <a:srgbClr val="0066FF"/>
                </a:solidFill>
              </a:rPr>
              <a:t>hub</a:t>
            </a:r>
            <a:r>
              <a:rPr lang="en-US" dirty="0"/>
              <a:t> identity</a:t>
            </a:r>
          </a:p>
          <a:p>
            <a:pPr lvl="1">
              <a:lnSpc>
                <a:spcPct val="90000"/>
              </a:lnSpc>
            </a:pP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authority </a:t>
            </a:r>
            <a:r>
              <a:rPr lang="en-US" dirty="0"/>
              <a:t>identity</a:t>
            </a:r>
          </a:p>
          <a:p>
            <a:pPr>
              <a:lnSpc>
                <a:spcPct val="90000"/>
              </a:lnSpc>
            </a:pPr>
            <a:r>
              <a:rPr lang="en-US" dirty="0">
                <a:solidFill>
                  <a:srgbClr val="0070C0"/>
                </a:solidFill>
              </a:rPr>
              <a:t>Good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dirty="0"/>
              <a:t>hubs point to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good </a:t>
            </a:r>
            <a:r>
              <a:rPr lang="en-US" dirty="0"/>
              <a:t>authorities</a:t>
            </a:r>
          </a:p>
          <a:p>
            <a:pPr>
              <a:lnSpc>
                <a:spcPct val="90000"/>
              </a:lnSpc>
            </a:pP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Good </a:t>
            </a:r>
            <a:r>
              <a:rPr lang="en-US" dirty="0"/>
              <a:t>authorities are pointed by </a:t>
            </a:r>
            <a:r>
              <a:rPr lang="en-US" dirty="0">
                <a:solidFill>
                  <a:srgbClr val="0070C0"/>
                </a:solidFill>
              </a:rPr>
              <a:t>good</a:t>
            </a:r>
            <a:r>
              <a:rPr lang="en-US" dirty="0">
                <a:solidFill>
                  <a:srgbClr val="009900"/>
                </a:solidFill>
              </a:rPr>
              <a:t> </a:t>
            </a:r>
            <a:r>
              <a:rPr lang="en-US" dirty="0"/>
              <a:t>hubs</a:t>
            </a:r>
          </a:p>
          <a:p>
            <a:pPr>
              <a:lnSpc>
                <a:spcPct val="90000"/>
              </a:lnSpc>
            </a:pPr>
            <a:endParaRPr lang="en-US" dirty="0"/>
          </a:p>
        </p:txBody>
      </p:sp>
      <p:grpSp>
        <p:nvGrpSpPr>
          <p:cNvPr id="289796" name="Group 4"/>
          <p:cNvGrpSpPr>
            <a:grpSpLocks/>
          </p:cNvGrpSpPr>
          <p:nvPr/>
        </p:nvGrpSpPr>
        <p:grpSpPr bwMode="auto">
          <a:xfrm>
            <a:off x="7156450" y="1557338"/>
            <a:ext cx="2755900" cy="2519362"/>
            <a:chOff x="3004" y="981"/>
            <a:chExt cx="2688" cy="2256"/>
          </a:xfrm>
        </p:grpSpPr>
        <p:sp>
          <p:nvSpPr>
            <p:cNvPr id="289797" name="Rectangle 5"/>
            <p:cNvSpPr>
              <a:spLocks noChangeArrowheads="1"/>
            </p:cNvSpPr>
            <p:nvPr/>
          </p:nvSpPr>
          <p:spPr bwMode="auto">
            <a:xfrm>
              <a:off x="3004" y="1317"/>
              <a:ext cx="432" cy="624"/>
            </a:xfrm>
            <a:prstGeom prst="rect">
              <a:avLst/>
            </a:prstGeom>
            <a:solidFill>
              <a:srgbClr val="FFFFFF"/>
            </a:solidFill>
            <a:ln w="76200">
              <a:solidFill>
                <a:srgbClr val="F5B603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89798" name="Rectangle 6"/>
            <p:cNvSpPr>
              <a:spLocks noChangeArrowheads="1"/>
            </p:cNvSpPr>
            <p:nvPr/>
          </p:nvSpPr>
          <p:spPr bwMode="auto">
            <a:xfrm>
              <a:off x="3244" y="2517"/>
              <a:ext cx="432" cy="624"/>
            </a:xfrm>
            <a:prstGeom prst="rect">
              <a:avLst/>
            </a:prstGeom>
            <a:solidFill>
              <a:srgbClr val="FFFFFF"/>
            </a:solidFill>
            <a:ln w="76200">
              <a:solidFill>
                <a:srgbClr val="FF33CC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89799" name="Rectangle 7"/>
            <p:cNvSpPr>
              <a:spLocks noChangeArrowheads="1"/>
            </p:cNvSpPr>
            <p:nvPr/>
          </p:nvSpPr>
          <p:spPr bwMode="auto">
            <a:xfrm>
              <a:off x="4828" y="2613"/>
              <a:ext cx="432" cy="624"/>
            </a:xfrm>
            <a:prstGeom prst="rect">
              <a:avLst/>
            </a:prstGeom>
            <a:solidFill>
              <a:srgbClr val="FFFFFF"/>
            </a:solidFill>
            <a:ln w="76200">
              <a:solidFill>
                <a:srgbClr val="00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89800" name="Rectangle 8"/>
            <p:cNvSpPr>
              <a:spLocks noChangeArrowheads="1"/>
            </p:cNvSpPr>
            <p:nvPr/>
          </p:nvSpPr>
          <p:spPr bwMode="auto">
            <a:xfrm>
              <a:off x="5260" y="1509"/>
              <a:ext cx="432" cy="624"/>
            </a:xfrm>
            <a:prstGeom prst="rect">
              <a:avLst/>
            </a:prstGeom>
            <a:solidFill>
              <a:srgbClr val="FFFFFF"/>
            </a:solidFill>
            <a:ln w="76200">
              <a:solidFill>
                <a:srgbClr val="3366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89801" name="Rectangle 9"/>
            <p:cNvSpPr>
              <a:spLocks noChangeArrowheads="1"/>
            </p:cNvSpPr>
            <p:nvPr/>
          </p:nvSpPr>
          <p:spPr bwMode="auto">
            <a:xfrm>
              <a:off x="4300" y="981"/>
              <a:ext cx="432" cy="624"/>
            </a:xfrm>
            <a:prstGeom prst="rect">
              <a:avLst/>
            </a:prstGeom>
            <a:solidFill>
              <a:srgbClr val="FFFFFF"/>
            </a:solidFill>
            <a:ln w="76200">
              <a:solidFill>
                <a:srgbClr val="FF33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89802" name="Line 10"/>
            <p:cNvSpPr>
              <a:spLocks noChangeShapeType="1"/>
            </p:cNvSpPr>
            <p:nvPr/>
          </p:nvSpPr>
          <p:spPr bwMode="auto">
            <a:xfrm>
              <a:off x="3148" y="1845"/>
              <a:ext cx="192" cy="1"/>
            </a:xfrm>
            <a:prstGeom prst="line">
              <a:avLst/>
            </a:prstGeom>
            <a:noFill/>
            <a:ln w="76200">
              <a:solidFill>
                <a:srgbClr val="3366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9803" name="Line 11"/>
            <p:cNvSpPr>
              <a:spLocks noChangeShapeType="1"/>
            </p:cNvSpPr>
            <p:nvPr/>
          </p:nvSpPr>
          <p:spPr bwMode="auto">
            <a:xfrm>
              <a:off x="3100" y="1605"/>
              <a:ext cx="192" cy="1"/>
            </a:xfrm>
            <a:prstGeom prst="line">
              <a:avLst/>
            </a:prstGeom>
            <a:noFill/>
            <a:ln w="76200">
              <a:solidFill>
                <a:srgbClr val="FF33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9804" name="Line 12"/>
            <p:cNvSpPr>
              <a:spLocks noChangeShapeType="1"/>
            </p:cNvSpPr>
            <p:nvPr/>
          </p:nvSpPr>
          <p:spPr bwMode="auto">
            <a:xfrm>
              <a:off x="4924" y="2901"/>
              <a:ext cx="192" cy="1"/>
            </a:xfrm>
            <a:prstGeom prst="line">
              <a:avLst/>
            </a:prstGeom>
            <a:noFill/>
            <a:ln w="76200">
              <a:solidFill>
                <a:srgbClr val="F5B603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9805" name="Line 13"/>
            <p:cNvSpPr>
              <a:spLocks noChangeShapeType="1"/>
            </p:cNvSpPr>
            <p:nvPr/>
          </p:nvSpPr>
          <p:spPr bwMode="auto">
            <a:xfrm>
              <a:off x="4924" y="2757"/>
              <a:ext cx="192" cy="1"/>
            </a:xfrm>
            <a:prstGeom prst="line">
              <a:avLst/>
            </a:prstGeom>
            <a:noFill/>
            <a:ln w="76200">
              <a:solidFill>
                <a:srgbClr val="3366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9806" name="Line 14"/>
            <p:cNvSpPr>
              <a:spLocks noChangeShapeType="1"/>
            </p:cNvSpPr>
            <p:nvPr/>
          </p:nvSpPr>
          <p:spPr bwMode="auto">
            <a:xfrm>
              <a:off x="5356" y="1701"/>
              <a:ext cx="192" cy="1"/>
            </a:xfrm>
            <a:prstGeom prst="line">
              <a:avLst/>
            </a:prstGeom>
            <a:noFill/>
            <a:ln w="76200">
              <a:solidFill>
                <a:srgbClr val="FF33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9807" name="Line 15"/>
            <p:cNvSpPr>
              <a:spLocks noChangeShapeType="1"/>
            </p:cNvSpPr>
            <p:nvPr/>
          </p:nvSpPr>
          <p:spPr bwMode="auto">
            <a:xfrm>
              <a:off x="4972" y="3045"/>
              <a:ext cx="192" cy="1"/>
            </a:xfrm>
            <a:prstGeom prst="line">
              <a:avLst/>
            </a:prstGeom>
            <a:noFill/>
            <a:ln w="76200">
              <a:solidFill>
                <a:srgbClr val="FF33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9808" name="Line 16"/>
            <p:cNvSpPr>
              <a:spLocks noChangeShapeType="1"/>
            </p:cNvSpPr>
            <p:nvPr/>
          </p:nvSpPr>
          <p:spPr bwMode="auto">
            <a:xfrm>
              <a:off x="3340" y="2901"/>
              <a:ext cx="192" cy="1"/>
            </a:xfrm>
            <a:prstGeom prst="line">
              <a:avLst/>
            </a:prstGeom>
            <a:noFill/>
            <a:ln w="76200">
              <a:solidFill>
                <a:srgbClr val="0099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9809" name="Line 17"/>
            <p:cNvSpPr>
              <a:spLocks noChangeShapeType="1"/>
            </p:cNvSpPr>
            <p:nvPr/>
          </p:nvSpPr>
          <p:spPr bwMode="auto">
            <a:xfrm>
              <a:off x="3340" y="2709"/>
              <a:ext cx="192" cy="1"/>
            </a:xfrm>
            <a:prstGeom prst="line">
              <a:avLst/>
            </a:prstGeom>
            <a:noFill/>
            <a:ln w="76200">
              <a:solidFill>
                <a:srgbClr val="F5B603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9810" name="Line 18"/>
            <p:cNvSpPr>
              <a:spLocks noChangeShapeType="1"/>
            </p:cNvSpPr>
            <p:nvPr/>
          </p:nvSpPr>
          <p:spPr bwMode="auto">
            <a:xfrm>
              <a:off x="4444" y="1269"/>
              <a:ext cx="192" cy="1"/>
            </a:xfrm>
            <a:prstGeom prst="line">
              <a:avLst/>
            </a:prstGeom>
            <a:noFill/>
            <a:ln w="76200">
              <a:solidFill>
                <a:srgbClr val="FF33CC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9811" name="Line 19"/>
            <p:cNvSpPr>
              <a:spLocks noChangeShapeType="1"/>
            </p:cNvSpPr>
            <p:nvPr/>
          </p:nvSpPr>
          <p:spPr bwMode="auto">
            <a:xfrm>
              <a:off x="3772" y="2853"/>
              <a:ext cx="960" cy="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9812" name="Line 20"/>
            <p:cNvSpPr>
              <a:spLocks noChangeShapeType="1"/>
            </p:cNvSpPr>
            <p:nvPr/>
          </p:nvSpPr>
          <p:spPr bwMode="auto">
            <a:xfrm flipH="1">
              <a:off x="3532" y="1653"/>
              <a:ext cx="816" cy="81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9813" name="Line 21"/>
            <p:cNvSpPr>
              <a:spLocks noChangeShapeType="1"/>
            </p:cNvSpPr>
            <p:nvPr/>
          </p:nvSpPr>
          <p:spPr bwMode="auto">
            <a:xfrm flipH="1" flipV="1">
              <a:off x="3244" y="2037"/>
              <a:ext cx="144" cy="43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9814" name="Line 22"/>
            <p:cNvSpPr>
              <a:spLocks noChangeShapeType="1"/>
            </p:cNvSpPr>
            <p:nvPr/>
          </p:nvSpPr>
          <p:spPr bwMode="auto">
            <a:xfrm flipV="1">
              <a:off x="3532" y="1413"/>
              <a:ext cx="720" cy="19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9815" name="Line 23"/>
            <p:cNvSpPr>
              <a:spLocks noChangeShapeType="1"/>
            </p:cNvSpPr>
            <p:nvPr/>
          </p:nvSpPr>
          <p:spPr bwMode="auto">
            <a:xfrm>
              <a:off x="3484" y="1845"/>
              <a:ext cx="1680" cy="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9816" name="Line 24"/>
            <p:cNvSpPr>
              <a:spLocks noChangeShapeType="1"/>
            </p:cNvSpPr>
            <p:nvPr/>
          </p:nvSpPr>
          <p:spPr bwMode="auto">
            <a:xfrm flipH="1" flipV="1">
              <a:off x="4780" y="1269"/>
              <a:ext cx="432" cy="43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9817" name="Line 25"/>
            <p:cNvSpPr>
              <a:spLocks noChangeShapeType="1"/>
            </p:cNvSpPr>
            <p:nvPr/>
          </p:nvSpPr>
          <p:spPr bwMode="auto">
            <a:xfrm flipH="1" flipV="1">
              <a:off x="4540" y="1653"/>
              <a:ext cx="432" cy="91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9818" name="Line 26"/>
            <p:cNvSpPr>
              <a:spLocks noChangeShapeType="1"/>
            </p:cNvSpPr>
            <p:nvPr/>
          </p:nvSpPr>
          <p:spPr bwMode="auto">
            <a:xfrm flipV="1">
              <a:off x="5116" y="2181"/>
              <a:ext cx="288" cy="38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9819" name="Line 27"/>
            <p:cNvSpPr>
              <a:spLocks noChangeShapeType="1"/>
            </p:cNvSpPr>
            <p:nvPr/>
          </p:nvSpPr>
          <p:spPr bwMode="auto">
            <a:xfrm flipH="1" flipV="1">
              <a:off x="3532" y="1989"/>
              <a:ext cx="1248" cy="76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89820" name="Rectangle 28"/>
          <p:cNvSpPr>
            <a:spLocks noChangeArrowheads="1"/>
          </p:cNvSpPr>
          <p:nvPr/>
        </p:nvSpPr>
        <p:spPr bwMode="auto">
          <a:xfrm>
            <a:off x="7680325" y="6021389"/>
            <a:ext cx="217488" cy="288925"/>
          </a:xfrm>
          <a:prstGeom prst="rect">
            <a:avLst/>
          </a:prstGeom>
          <a:solidFill>
            <a:srgbClr val="FFFFFF"/>
          </a:solidFill>
          <a:ln w="76200">
            <a:solidFill>
              <a:srgbClr val="FF33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9821" name="Rectangle 29"/>
          <p:cNvSpPr>
            <a:spLocks noChangeArrowheads="1"/>
          </p:cNvSpPr>
          <p:nvPr/>
        </p:nvSpPr>
        <p:spPr bwMode="auto">
          <a:xfrm>
            <a:off x="7680325" y="5589589"/>
            <a:ext cx="215900" cy="288925"/>
          </a:xfrm>
          <a:prstGeom prst="rect">
            <a:avLst/>
          </a:prstGeom>
          <a:solidFill>
            <a:srgbClr val="FFFFFF"/>
          </a:solidFill>
          <a:ln w="76200">
            <a:solidFill>
              <a:srgbClr val="FF33CC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9822" name="Rectangle 30"/>
          <p:cNvSpPr>
            <a:spLocks noChangeArrowheads="1"/>
          </p:cNvSpPr>
          <p:nvPr/>
        </p:nvSpPr>
        <p:spPr bwMode="auto">
          <a:xfrm>
            <a:off x="7680325" y="5157789"/>
            <a:ext cx="215900" cy="287337"/>
          </a:xfrm>
          <a:prstGeom prst="rect">
            <a:avLst/>
          </a:prstGeom>
          <a:solidFill>
            <a:srgbClr val="FFFFFF"/>
          </a:solidFill>
          <a:ln w="76200">
            <a:solidFill>
              <a:srgbClr val="0099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9823" name="Rectangle 31"/>
          <p:cNvSpPr>
            <a:spLocks noChangeArrowheads="1"/>
          </p:cNvSpPr>
          <p:nvPr/>
        </p:nvSpPr>
        <p:spPr bwMode="auto">
          <a:xfrm>
            <a:off x="7680325" y="4292601"/>
            <a:ext cx="215900" cy="288925"/>
          </a:xfrm>
          <a:prstGeom prst="rect">
            <a:avLst/>
          </a:prstGeom>
          <a:solidFill>
            <a:srgbClr val="FFFFFF"/>
          </a:solidFill>
          <a:ln w="76200">
            <a:solidFill>
              <a:srgbClr val="3366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9824" name="Rectangle 32"/>
          <p:cNvSpPr>
            <a:spLocks noChangeArrowheads="1"/>
          </p:cNvSpPr>
          <p:nvPr/>
        </p:nvSpPr>
        <p:spPr bwMode="auto">
          <a:xfrm>
            <a:off x="7680325" y="4724401"/>
            <a:ext cx="215900" cy="288925"/>
          </a:xfrm>
          <a:prstGeom prst="rect">
            <a:avLst/>
          </a:prstGeom>
          <a:solidFill>
            <a:srgbClr val="FFFFFF"/>
          </a:solidFill>
          <a:ln w="76200">
            <a:solidFill>
              <a:srgbClr val="F5B603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9825" name="Rectangle 33"/>
          <p:cNvSpPr>
            <a:spLocks noChangeArrowheads="1"/>
          </p:cNvSpPr>
          <p:nvPr/>
        </p:nvSpPr>
        <p:spPr bwMode="auto">
          <a:xfrm>
            <a:off x="8904288" y="4724401"/>
            <a:ext cx="215900" cy="288925"/>
          </a:xfrm>
          <a:prstGeom prst="rect">
            <a:avLst/>
          </a:prstGeom>
          <a:solidFill>
            <a:srgbClr val="FFFFFF"/>
          </a:solidFill>
          <a:ln w="76200">
            <a:solidFill>
              <a:srgbClr val="3366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9826" name="Rectangle 34"/>
          <p:cNvSpPr>
            <a:spLocks noChangeArrowheads="1"/>
          </p:cNvSpPr>
          <p:nvPr/>
        </p:nvSpPr>
        <p:spPr bwMode="auto">
          <a:xfrm>
            <a:off x="8904288" y="5157789"/>
            <a:ext cx="215900" cy="287337"/>
          </a:xfrm>
          <a:prstGeom prst="rect">
            <a:avLst/>
          </a:prstGeom>
          <a:solidFill>
            <a:srgbClr val="FFFFFF"/>
          </a:solidFill>
          <a:ln w="76200">
            <a:solidFill>
              <a:srgbClr val="F5B603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9827" name="Rectangle 35"/>
          <p:cNvSpPr>
            <a:spLocks noChangeArrowheads="1"/>
          </p:cNvSpPr>
          <p:nvPr/>
        </p:nvSpPr>
        <p:spPr bwMode="auto">
          <a:xfrm>
            <a:off x="8904288" y="6021389"/>
            <a:ext cx="215900" cy="288925"/>
          </a:xfrm>
          <a:prstGeom prst="rect">
            <a:avLst/>
          </a:prstGeom>
          <a:solidFill>
            <a:srgbClr val="FFFFFF"/>
          </a:solidFill>
          <a:ln w="76200">
            <a:solidFill>
              <a:srgbClr val="FF33CC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9828" name="Rectangle 36"/>
          <p:cNvSpPr>
            <a:spLocks noChangeArrowheads="1"/>
          </p:cNvSpPr>
          <p:nvPr/>
        </p:nvSpPr>
        <p:spPr bwMode="auto">
          <a:xfrm>
            <a:off x="8904289" y="4292601"/>
            <a:ext cx="217487" cy="288925"/>
          </a:xfrm>
          <a:prstGeom prst="rect">
            <a:avLst/>
          </a:prstGeom>
          <a:solidFill>
            <a:srgbClr val="FFFFFF"/>
          </a:solidFill>
          <a:ln w="76200">
            <a:solidFill>
              <a:srgbClr val="FF33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9829" name="Rectangle 37"/>
          <p:cNvSpPr>
            <a:spLocks noChangeArrowheads="1"/>
          </p:cNvSpPr>
          <p:nvPr/>
        </p:nvSpPr>
        <p:spPr bwMode="auto">
          <a:xfrm>
            <a:off x="8904288" y="5589589"/>
            <a:ext cx="220662" cy="280987"/>
          </a:xfrm>
          <a:prstGeom prst="rect">
            <a:avLst/>
          </a:prstGeom>
          <a:solidFill>
            <a:srgbClr val="FFFFFF"/>
          </a:solidFill>
          <a:ln w="76200">
            <a:solidFill>
              <a:srgbClr val="0099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9830" name="Line 38"/>
          <p:cNvSpPr>
            <a:spLocks noChangeShapeType="1"/>
          </p:cNvSpPr>
          <p:nvPr/>
        </p:nvSpPr>
        <p:spPr bwMode="auto">
          <a:xfrm>
            <a:off x="7967664" y="4437063"/>
            <a:ext cx="865187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9831" name="Line 39"/>
          <p:cNvSpPr>
            <a:spLocks noChangeShapeType="1"/>
          </p:cNvSpPr>
          <p:nvPr/>
        </p:nvSpPr>
        <p:spPr bwMode="auto">
          <a:xfrm flipV="1">
            <a:off x="7967664" y="4437064"/>
            <a:ext cx="865187" cy="5048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9832" name="Line 40"/>
          <p:cNvSpPr>
            <a:spLocks noChangeShapeType="1"/>
          </p:cNvSpPr>
          <p:nvPr/>
        </p:nvSpPr>
        <p:spPr bwMode="auto">
          <a:xfrm>
            <a:off x="7967664" y="4941888"/>
            <a:ext cx="865187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9833" name="Line 41"/>
          <p:cNvSpPr>
            <a:spLocks noChangeShapeType="1"/>
          </p:cNvSpPr>
          <p:nvPr/>
        </p:nvSpPr>
        <p:spPr bwMode="auto">
          <a:xfrm>
            <a:off x="7967664" y="5373688"/>
            <a:ext cx="865187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9834" name="Line 42"/>
          <p:cNvSpPr>
            <a:spLocks noChangeShapeType="1"/>
          </p:cNvSpPr>
          <p:nvPr/>
        </p:nvSpPr>
        <p:spPr bwMode="auto">
          <a:xfrm flipV="1">
            <a:off x="7967664" y="4941888"/>
            <a:ext cx="865187" cy="431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9835" name="Line 43"/>
          <p:cNvSpPr>
            <a:spLocks noChangeShapeType="1"/>
          </p:cNvSpPr>
          <p:nvPr/>
        </p:nvSpPr>
        <p:spPr bwMode="auto">
          <a:xfrm flipV="1">
            <a:off x="7967664" y="4508500"/>
            <a:ext cx="865187" cy="86518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9836" name="Line 44"/>
          <p:cNvSpPr>
            <a:spLocks noChangeShapeType="1"/>
          </p:cNvSpPr>
          <p:nvPr/>
        </p:nvSpPr>
        <p:spPr bwMode="auto">
          <a:xfrm>
            <a:off x="7967664" y="5734050"/>
            <a:ext cx="865187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9837" name="Line 45"/>
          <p:cNvSpPr>
            <a:spLocks noChangeShapeType="1"/>
          </p:cNvSpPr>
          <p:nvPr/>
        </p:nvSpPr>
        <p:spPr bwMode="auto">
          <a:xfrm flipV="1">
            <a:off x="7967664" y="5373688"/>
            <a:ext cx="865187" cy="36036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9838" name="Line 46"/>
          <p:cNvSpPr>
            <a:spLocks noChangeShapeType="1"/>
          </p:cNvSpPr>
          <p:nvPr/>
        </p:nvSpPr>
        <p:spPr bwMode="auto">
          <a:xfrm>
            <a:off x="7967664" y="6165850"/>
            <a:ext cx="865187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9839" name="Text Box 47"/>
          <p:cNvSpPr txBox="1">
            <a:spLocks noChangeArrowheads="1"/>
          </p:cNvSpPr>
          <p:nvPr/>
        </p:nvSpPr>
        <p:spPr bwMode="auto">
          <a:xfrm>
            <a:off x="7443788" y="6396038"/>
            <a:ext cx="6667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>
                <a:latin typeface="Tahoma" pitchFamily="34" charset="0"/>
              </a:rPr>
              <a:t>hubs</a:t>
            </a:r>
          </a:p>
        </p:txBody>
      </p:sp>
      <p:sp>
        <p:nvSpPr>
          <p:cNvPr id="289840" name="Text Box 48"/>
          <p:cNvSpPr txBox="1">
            <a:spLocks noChangeArrowheads="1"/>
          </p:cNvSpPr>
          <p:nvPr/>
        </p:nvSpPr>
        <p:spPr bwMode="auto">
          <a:xfrm>
            <a:off x="8740775" y="6375401"/>
            <a:ext cx="1244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>
                <a:latin typeface="Tahoma" pitchFamily="34" charset="0"/>
              </a:rPr>
              <a:t>authorities</a:t>
            </a:r>
          </a:p>
        </p:txBody>
      </p:sp>
    </p:spTree>
    <p:extLst>
      <p:ext uri="{BB962C8B-B14F-4D97-AF65-F5344CB8AC3E}">
        <p14:creationId xmlns:p14="http://schemas.microsoft.com/office/powerpoint/2010/main" val="3330459772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Hubs and Authorities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Two kind of weights:</a:t>
            </a:r>
          </a:p>
          <a:p>
            <a:pPr lvl="1"/>
            <a:r>
              <a:rPr lang="en-US" dirty="0">
                <a:solidFill>
                  <a:srgbClr val="0070C0"/>
                </a:solidFill>
              </a:rPr>
              <a:t>Hub weight</a:t>
            </a:r>
          </a:p>
          <a:p>
            <a:pPr lvl="1"/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Authority weight</a:t>
            </a:r>
          </a:p>
          <a:p>
            <a:pPr lvl="1"/>
            <a:endParaRPr lang="en-US" dirty="0"/>
          </a:p>
          <a:p>
            <a:r>
              <a:rPr lang="en-US" dirty="0"/>
              <a:t>The </a:t>
            </a:r>
            <a:r>
              <a:rPr lang="en-US" dirty="0">
                <a:solidFill>
                  <a:srgbClr val="0070C0"/>
                </a:solidFill>
              </a:rPr>
              <a:t>hub weight </a:t>
            </a:r>
            <a:r>
              <a:rPr lang="en-US" dirty="0"/>
              <a:t>is the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sum of the authority weights</a:t>
            </a:r>
            <a:r>
              <a:rPr lang="en-US" dirty="0"/>
              <a:t> of the authorities pointed to by the hub</a:t>
            </a:r>
          </a:p>
          <a:p>
            <a:endParaRPr lang="en-US" dirty="0"/>
          </a:p>
          <a:p>
            <a:r>
              <a:rPr lang="en-US" dirty="0"/>
              <a:t>The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authority weight </a:t>
            </a:r>
            <a:r>
              <a:rPr lang="en-US" dirty="0"/>
              <a:t>is the </a:t>
            </a:r>
            <a:r>
              <a:rPr lang="en-US" dirty="0">
                <a:solidFill>
                  <a:srgbClr val="0070C0"/>
                </a:solidFill>
              </a:rPr>
              <a:t>sum of the hub weights </a:t>
            </a:r>
            <a:r>
              <a:rPr lang="en-US" dirty="0"/>
              <a:t>that point to this authority.</a:t>
            </a:r>
          </a:p>
        </p:txBody>
      </p:sp>
    </p:spTree>
    <p:extLst>
      <p:ext uri="{BB962C8B-B14F-4D97-AF65-F5344CB8AC3E}">
        <p14:creationId xmlns:p14="http://schemas.microsoft.com/office/powerpoint/2010/main" val="127041371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HITS Algorithm</a:t>
            </a:r>
          </a:p>
        </p:txBody>
      </p:sp>
      <p:sp>
        <p:nvSpPr>
          <p:cNvPr id="291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847850" y="1700212"/>
            <a:ext cx="8743949" cy="455612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dirty="0"/>
              <a:t>Initialize all weights to 1.</a:t>
            </a:r>
          </a:p>
          <a:p>
            <a:pPr>
              <a:lnSpc>
                <a:spcPct val="90000"/>
              </a:lnSpc>
            </a:pPr>
            <a:r>
              <a:rPr lang="en-US" dirty="0"/>
              <a:t>Repeat until convergence</a:t>
            </a:r>
            <a:endParaRPr lang="en-US" sz="3600" dirty="0"/>
          </a:p>
          <a:p>
            <a:pPr lvl="1">
              <a:lnSpc>
                <a:spcPct val="90000"/>
              </a:lnSpc>
            </a:pPr>
            <a:r>
              <a:rPr lang="en-US" b="1" i="1" dirty="0">
                <a:latin typeface="Palatino Linotype" pitchFamily="18" charset="0"/>
              </a:rPr>
              <a:t>O</a:t>
            </a:r>
            <a:r>
              <a:rPr lang="en-US" dirty="0"/>
              <a:t> operation : hubs collect the weight of the authorities</a:t>
            </a:r>
            <a:endParaRPr lang="en-US" sz="2800" dirty="0"/>
          </a:p>
          <a:p>
            <a:pPr lvl="1">
              <a:lnSpc>
                <a:spcPct val="90000"/>
              </a:lnSpc>
            </a:pPr>
            <a:endParaRPr lang="en-US" b="1" i="1" dirty="0">
              <a:latin typeface="Palatino Linotype" pitchFamily="18" charset="0"/>
            </a:endParaRPr>
          </a:p>
          <a:p>
            <a:pPr lvl="1">
              <a:lnSpc>
                <a:spcPct val="90000"/>
              </a:lnSpc>
            </a:pPr>
            <a:endParaRPr lang="en-US" b="1" i="1" dirty="0">
              <a:latin typeface="Palatino Linotype" pitchFamily="18" charset="0"/>
            </a:endParaRPr>
          </a:p>
          <a:p>
            <a:pPr lvl="1">
              <a:lnSpc>
                <a:spcPct val="90000"/>
              </a:lnSpc>
            </a:pPr>
            <a:r>
              <a:rPr lang="en-US" b="1" i="1" dirty="0">
                <a:latin typeface="Palatino Linotype" pitchFamily="18" charset="0"/>
              </a:rPr>
              <a:t>I</a:t>
            </a:r>
            <a:r>
              <a:rPr lang="en-US" b="1" i="1" dirty="0"/>
              <a:t> </a:t>
            </a:r>
            <a:r>
              <a:rPr lang="en-US" dirty="0"/>
              <a:t>operation: authorities collect the weight of the hubs</a:t>
            </a:r>
            <a:endParaRPr lang="en-US" sz="2800" dirty="0"/>
          </a:p>
          <a:p>
            <a:pPr lvl="1">
              <a:lnSpc>
                <a:spcPct val="90000"/>
              </a:lnSpc>
            </a:pPr>
            <a:endParaRPr lang="en-US" sz="2800" b="1" i="1" dirty="0"/>
          </a:p>
          <a:p>
            <a:pPr lvl="1">
              <a:lnSpc>
                <a:spcPct val="90000"/>
              </a:lnSpc>
            </a:pPr>
            <a:endParaRPr lang="en-US" dirty="0"/>
          </a:p>
          <a:p>
            <a:pPr lvl="1">
              <a:lnSpc>
                <a:spcPct val="90000"/>
              </a:lnSpc>
            </a:pPr>
            <a:r>
              <a:rPr lang="en-US" dirty="0"/>
              <a:t>Normalize weights under some norm</a:t>
            </a:r>
          </a:p>
          <a:p>
            <a:pPr lvl="1">
              <a:lnSpc>
                <a:spcPct val="90000"/>
              </a:lnSpc>
            </a:pPr>
            <a:endParaRPr lang="en-US" sz="2200" dirty="0"/>
          </a:p>
        </p:txBody>
      </p:sp>
      <p:graphicFrame>
        <p:nvGraphicFramePr>
          <p:cNvPr id="291844" name="Object 4"/>
          <p:cNvGraphicFramePr>
            <a:graphicFrameLocks noChangeAspect="1"/>
          </p:cNvGraphicFramePr>
          <p:nvPr/>
        </p:nvGraphicFramePr>
        <p:xfrm>
          <a:off x="6038851" y="3321051"/>
          <a:ext cx="112713" cy="214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14120" imgH="215640" progId="Equation.3">
                  <p:embed/>
                </p:oleObj>
              </mc:Choice>
              <mc:Fallback>
                <p:oleObj name="Equation" r:id="rId3" imgW="114120" imgH="215640" progId="Equation.3">
                  <p:embed/>
                  <p:pic>
                    <p:nvPicPr>
                      <p:cNvPr id="291844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38851" y="3321051"/>
                        <a:ext cx="112713" cy="2143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1845" name="Rectangle 5"/>
          <p:cNvSpPr>
            <a:spLocks noChangeArrowheads="1"/>
          </p:cNvSpPr>
          <p:nvPr/>
        </p:nvSpPr>
        <p:spPr bwMode="auto">
          <a:xfrm>
            <a:off x="1847850" y="1628774"/>
            <a:ext cx="8362950" cy="4238625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1846" name="Object 6"/>
              <p:cNvSpPr txBox="1"/>
              <p:nvPr/>
            </p:nvSpPr>
            <p:spPr bwMode="auto">
              <a:xfrm>
                <a:off x="4440238" y="3048000"/>
                <a:ext cx="1884362" cy="93027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sup>
                      </m:sSub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: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→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  <m:sup/>
                        <m:e>
                          <m:sSubSup>
                            <m:sSubSupPr>
                              <m:ctrlP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  <m:sup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bSup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91846" name="Object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440238" y="3048000"/>
                <a:ext cx="1884362" cy="9302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1847" name="Object 7"/>
              <p:cNvSpPr txBox="1"/>
              <p:nvPr/>
            </p:nvSpPr>
            <p:spPr bwMode="auto">
              <a:xfrm>
                <a:off x="4427538" y="4251326"/>
                <a:ext cx="1724026" cy="83343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sup>
                      </m:sSub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: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→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/>
                        <m:e>
                          <m:sSubSup>
                            <m:sSubSupPr>
                              <m:ctrlP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  <m:sup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bSup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91847" name="Object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427538" y="4251326"/>
                <a:ext cx="1724026" cy="83343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1556528" y="5953518"/>
            <a:ext cx="82253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The order of updates does not matter after many iterations.</a:t>
            </a:r>
          </a:p>
        </p:txBody>
      </p:sp>
    </p:spTree>
    <p:extLst>
      <p:ext uri="{BB962C8B-B14F-4D97-AF65-F5344CB8AC3E}">
        <p14:creationId xmlns:p14="http://schemas.microsoft.com/office/powerpoint/2010/main" val="899095844"/>
      </p:ext>
    </p:extLst>
  </p:cSld>
  <p:clrMapOvr>
    <a:masterClrMapping/>
  </p:clrMapOvr>
  <p:transition/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990600"/>
          </a:xfrm>
        </p:spPr>
        <p:txBody>
          <a:bodyPr/>
          <a:lstStyle/>
          <a:p>
            <a:r>
              <a:rPr lang="en-US" dirty="0"/>
              <a:t>Example</a:t>
            </a: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5334000" y="4516002"/>
            <a:ext cx="217488" cy="288925"/>
          </a:xfrm>
          <a:prstGeom prst="rect">
            <a:avLst/>
          </a:prstGeom>
          <a:solidFill>
            <a:srgbClr val="FFFFFF"/>
          </a:solidFill>
          <a:ln w="76200">
            <a:solidFill>
              <a:srgbClr val="FF33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400"/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5334000" y="4084202"/>
            <a:ext cx="215900" cy="288925"/>
          </a:xfrm>
          <a:prstGeom prst="rect">
            <a:avLst/>
          </a:prstGeom>
          <a:solidFill>
            <a:srgbClr val="FFFFFF"/>
          </a:solidFill>
          <a:ln w="76200">
            <a:solidFill>
              <a:srgbClr val="FF33CC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400"/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5334000" y="3652402"/>
            <a:ext cx="215900" cy="287337"/>
          </a:xfrm>
          <a:prstGeom prst="rect">
            <a:avLst/>
          </a:prstGeom>
          <a:solidFill>
            <a:srgbClr val="FFFFFF"/>
          </a:solidFill>
          <a:ln w="76200">
            <a:solidFill>
              <a:srgbClr val="0099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400"/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5334000" y="2787214"/>
            <a:ext cx="215900" cy="288925"/>
          </a:xfrm>
          <a:prstGeom prst="rect">
            <a:avLst/>
          </a:prstGeom>
          <a:solidFill>
            <a:srgbClr val="FFFFFF"/>
          </a:solidFill>
          <a:ln w="76200">
            <a:solidFill>
              <a:srgbClr val="3366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400"/>
          </a:p>
        </p:txBody>
      </p:sp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5334000" y="3219014"/>
            <a:ext cx="215900" cy="288925"/>
          </a:xfrm>
          <a:prstGeom prst="rect">
            <a:avLst/>
          </a:prstGeom>
          <a:solidFill>
            <a:srgbClr val="FFFFFF"/>
          </a:solidFill>
          <a:ln w="76200">
            <a:solidFill>
              <a:srgbClr val="F5B603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400"/>
          </a:p>
        </p:txBody>
      </p:sp>
      <p:sp>
        <p:nvSpPr>
          <p:cNvPr id="9" name="Rectangle 9"/>
          <p:cNvSpPr>
            <a:spLocks noChangeArrowheads="1"/>
          </p:cNvSpPr>
          <p:nvPr/>
        </p:nvSpPr>
        <p:spPr bwMode="auto">
          <a:xfrm>
            <a:off x="6557963" y="3219014"/>
            <a:ext cx="215900" cy="288925"/>
          </a:xfrm>
          <a:prstGeom prst="rect">
            <a:avLst/>
          </a:prstGeom>
          <a:solidFill>
            <a:srgbClr val="FFFFFF"/>
          </a:solidFill>
          <a:ln w="76200">
            <a:solidFill>
              <a:srgbClr val="3366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400"/>
          </a:p>
        </p:txBody>
      </p:sp>
      <p:sp>
        <p:nvSpPr>
          <p:cNvPr id="10" name="Rectangle 10"/>
          <p:cNvSpPr>
            <a:spLocks noChangeArrowheads="1"/>
          </p:cNvSpPr>
          <p:nvPr/>
        </p:nvSpPr>
        <p:spPr bwMode="auto">
          <a:xfrm>
            <a:off x="6557963" y="3652402"/>
            <a:ext cx="215900" cy="287337"/>
          </a:xfrm>
          <a:prstGeom prst="rect">
            <a:avLst/>
          </a:prstGeom>
          <a:solidFill>
            <a:srgbClr val="FFFFFF"/>
          </a:solidFill>
          <a:ln w="76200">
            <a:solidFill>
              <a:srgbClr val="F5B603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400"/>
          </a:p>
        </p:txBody>
      </p:sp>
      <p:sp>
        <p:nvSpPr>
          <p:cNvPr id="11" name="Rectangle 11"/>
          <p:cNvSpPr>
            <a:spLocks noChangeArrowheads="1"/>
          </p:cNvSpPr>
          <p:nvPr/>
        </p:nvSpPr>
        <p:spPr bwMode="auto">
          <a:xfrm>
            <a:off x="6557963" y="4516002"/>
            <a:ext cx="215900" cy="288925"/>
          </a:xfrm>
          <a:prstGeom prst="rect">
            <a:avLst/>
          </a:prstGeom>
          <a:solidFill>
            <a:srgbClr val="FFFFFF"/>
          </a:solidFill>
          <a:ln w="76200">
            <a:solidFill>
              <a:srgbClr val="FF33CC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400"/>
          </a:p>
        </p:txBody>
      </p:sp>
      <p:sp>
        <p:nvSpPr>
          <p:cNvPr id="12" name="Rectangle 12"/>
          <p:cNvSpPr>
            <a:spLocks noChangeArrowheads="1"/>
          </p:cNvSpPr>
          <p:nvPr/>
        </p:nvSpPr>
        <p:spPr bwMode="auto">
          <a:xfrm>
            <a:off x="6557964" y="2787214"/>
            <a:ext cx="217487" cy="288925"/>
          </a:xfrm>
          <a:prstGeom prst="rect">
            <a:avLst/>
          </a:prstGeom>
          <a:solidFill>
            <a:srgbClr val="FFFFFF"/>
          </a:solidFill>
          <a:ln w="76200">
            <a:solidFill>
              <a:srgbClr val="FF33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400"/>
          </a:p>
        </p:txBody>
      </p:sp>
      <p:sp>
        <p:nvSpPr>
          <p:cNvPr id="13" name="Rectangle 13"/>
          <p:cNvSpPr>
            <a:spLocks noChangeArrowheads="1"/>
          </p:cNvSpPr>
          <p:nvPr/>
        </p:nvSpPr>
        <p:spPr bwMode="auto">
          <a:xfrm>
            <a:off x="6557963" y="4084202"/>
            <a:ext cx="220662" cy="280987"/>
          </a:xfrm>
          <a:prstGeom prst="rect">
            <a:avLst/>
          </a:prstGeom>
          <a:solidFill>
            <a:srgbClr val="FFFFFF"/>
          </a:solidFill>
          <a:ln w="76200">
            <a:solidFill>
              <a:srgbClr val="0099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400"/>
          </a:p>
        </p:txBody>
      </p:sp>
      <p:sp>
        <p:nvSpPr>
          <p:cNvPr id="14" name="Line 14"/>
          <p:cNvSpPr>
            <a:spLocks noChangeShapeType="1"/>
          </p:cNvSpPr>
          <p:nvPr/>
        </p:nvSpPr>
        <p:spPr bwMode="auto">
          <a:xfrm>
            <a:off x="5621339" y="2931676"/>
            <a:ext cx="865187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400"/>
          </a:p>
        </p:txBody>
      </p:sp>
      <p:sp>
        <p:nvSpPr>
          <p:cNvPr id="15" name="Line 15"/>
          <p:cNvSpPr>
            <a:spLocks noChangeShapeType="1"/>
          </p:cNvSpPr>
          <p:nvPr/>
        </p:nvSpPr>
        <p:spPr bwMode="auto">
          <a:xfrm flipV="1">
            <a:off x="5621339" y="2931677"/>
            <a:ext cx="865187" cy="5048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400"/>
          </a:p>
        </p:txBody>
      </p:sp>
      <p:sp>
        <p:nvSpPr>
          <p:cNvPr id="16" name="Line 16"/>
          <p:cNvSpPr>
            <a:spLocks noChangeShapeType="1"/>
          </p:cNvSpPr>
          <p:nvPr/>
        </p:nvSpPr>
        <p:spPr bwMode="auto">
          <a:xfrm>
            <a:off x="5621339" y="3436501"/>
            <a:ext cx="865187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400"/>
          </a:p>
        </p:txBody>
      </p:sp>
      <p:sp>
        <p:nvSpPr>
          <p:cNvPr id="17" name="Line 17"/>
          <p:cNvSpPr>
            <a:spLocks noChangeShapeType="1"/>
          </p:cNvSpPr>
          <p:nvPr/>
        </p:nvSpPr>
        <p:spPr bwMode="auto">
          <a:xfrm>
            <a:off x="5621339" y="3868301"/>
            <a:ext cx="865187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400"/>
          </a:p>
        </p:txBody>
      </p:sp>
      <p:sp>
        <p:nvSpPr>
          <p:cNvPr id="18" name="Line 18"/>
          <p:cNvSpPr>
            <a:spLocks noChangeShapeType="1"/>
          </p:cNvSpPr>
          <p:nvPr/>
        </p:nvSpPr>
        <p:spPr bwMode="auto">
          <a:xfrm flipV="1">
            <a:off x="5621339" y="3436501"/>
            <a:ext cx="865187" cy="431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400"/>
          </a:p>
        </p:txBody>
      </p:sp>
      <p:sp>
        <p:nvSpPr>
          <p:cNvPr id="19" name="Line 19"/>
          <p:cNvSpPr>
            <a:spLocks noChangeShapeType="1"/>
          </p:cNvSpPr>
          <p:nvPr/>
        </p:nvSpPr>
        <p:spPr bwMode="auto">
          <a:xfrm flipV="1">
            <a:off x="5621339" y="3003113"/>
            <a:ext cx="865187" cy="86518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400"/>
          </a:p>
        </p:txBody>
      </p:sp>
      <p:sp>
        <p:nvSpPr>
          <p:cNvPr id="20" name="Line 20"/>
          <p:cNvSpPr>
            <a:spLocks noChangeShapeType="1"/>
          </p:cNvSpPr>
          <p:nvPr/>
        </p:nvSpPr>
        <p:spPr bwMode="auto">
          <a:xfrm>
            <a:off x="5621339" y="4228663"/>
            <a:ext cx="865187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400"/>
          </a:p>
        </p:txBody>
      </p:sp>
      <p:sp>
        <p:nvSpPr>
          <p:cNvPr id="21" name="Line 21"/>
          <p:cNvSpPr>
            <a:spLocks noChangeShapeType="1"/>
          </p:cNvSpPr>
          <p:nvPr/>
        </p:nvSpPr>
        <p:spPr bwMode="auto">
          <a:xfrm flipV="1">
            <a:off x="5621339" y="3868301"/>
            <a:ext cx="865187" cy="36036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400"/>
          </a:p>
        </p:txBody>
      </p:sp>
      <p:sp>
        <p:nvSpPr>
          <p:cNvPr id="22" name="Line 22"/>
          <p:cNvSpPr>
            <a:spLocks noChangeShapeType="1"/>
          </p:cNvSpPr>
          <p:nvPr/>
        </p:nvSpPr>
        <p:spPr bwMode="auto">
          <a:xfrm>
            <a:off x="5621339" y="4660463"/>
            <a:ext cx="865187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400"/>
          </a:p>
        </p:txBody>
      </p:sp>
      <p:sp>
        <p:nvSpPr>
          <p:cNvPr id="23" name="Text Box 23"/>
          <p:cNvSpPr txBox="1">
            <a:spLocks noChangeArrowheads="1"/>
          </p:cNvSpPr>
          <p:nvPr/>
        </p:nvSpPr>
        <p:spPr bwMode="auto">
          <a:xfrm>
            <a:off x="5097463" y="4890651"/>
            <a:ext cx="83548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2400">
                <a:latin typeface="Tahoma" pitchFamily="34" charset="0"/>
              </a:rPr>
              <a:t>hubs</a:t>
            </a:r>
          </a:p>
        </p:txBody>
      </p:sp>
      <p:sp>
        <p:nvSpPr>
          <p:cNvPr id="24" name="Text Box 24"/>
          <p:cNvSpPr txBox="1">
            <a:spLocks noChangeArrowheads="1"/>
          </p:cNvSpPr>
          <p:nvPr/>
        </p:nvSpPr>
        <p:spPr bwMode="auto">
          <a:xfrm>
            <a:off x="6394450" y="4884301"/>
            <a:ext cx="1613519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2400">
                <a:latin typeface="Tahoma" pitchFamily="34" charset="0"/>
              </a:rPr>
              <a:t>authorities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918212" y="2752290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1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918212" y="3178809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1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918212" y="3628695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1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918212" y="4048482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1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918212" y="4444945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1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785760" y="2759791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1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785760" y="3186310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1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4785760" y="3636196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1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785760" y="4055983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1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4785760" y="4452446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1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2286001" y="2057400"/>
            <a:ext cx="14847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Initialize</a:t>
            </a:r>
          </a:p>
        </p:txBody>
      </p:sp>
    </p:spTree>
    <p:extLst>
      <p:ext uri="{BB962C8B-B14F-4D97-AF65-F5344CB8AC3E}">
        <p14:creationId xmlns:p14="http://schemas.microsoft.com/office/powerpoint/2010/main" val="1412545842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5334000" y="4516002"/>
            <a:ext cx="217488" cy="288925"/>
          </a:xfrm>
          <a:prstGeom prst="rect">
            <a:avLst/>
          </a:prstGeom>
          <a:solidFill>
            <a:srgbClr val="FFFFFF"/>
          </a:solidFill>
          <a:ln w="76200">
            <a:solidFill>
              <a:srgbClr val="FF33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400"/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5334000" y="4084202"/>
            <a:ext cx="215900" cy="288925"/>
          </a:xfrm>
          <a:prstGeom prst="rect">
            <a:avLst/>
          </a:prstGeom>
          <a:solidFill>
            <a:srgbClr val="FFFFFF"/>
          </a:solidFill>
          <a:ln w="76200">
            <a:solidFill>
              <a:srgbClr val="FF33CC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400"/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5334000" y="3652402"/>
            <a:ext cx="215900" cy="287337"/>
          </a:xfrm>
          <a:prstGeom prst="rect">
            <a:avLst/>
          </a:prstGeom>
          <a:solidFill>
            <a:srgbClr val="FFFFFF"/>
          </a:solidFill>
          <a:ln w="76200">
            <a:solidFill>
              <a:srgbClr val="0099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400"/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5334000" y="2787214"/>
            <a:ext cx="215900" cy="288925"/>
          </a:xfrm>
          <a:prstGeom prst="rect">
            <a:avLst/>
          </a:prstGeom>
          <a:solidFill>
            <a:srgbClr val="FFFFFF"/>
          </a:solidFill>
          <a:ln w="76200">
            <a:solidFill>
              <a:srgbClr val="3366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400"/>
          </a:p>
        </p:txBody>
      </p:sp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5334000" y="3219014"/>
            <a:ext cx="215900" cy="288925"/>
          </a:xfrm>
          <a:prstGeom prst="rect">
            <a:avLst/>
          </a:prstGeom>
          <a:solidFill>
            <a:srgbClr val="FFFFFF"/>
          </a:solidFill>
          <a:ln w="76200">
            <a:solidFill>
              <a:srgbClr val="F5B603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400"/>
          </a:p>
        </p:txBody>
      </p:sp>
      <p:sp>
        <p:nvSpPr>
          <p:cNvPr id="9" name="Rectangle 9"/>
          <p:cNvSpPr>
            <a:spLocks noChangeArrowheads="1"/>
          </p:cNvSpPr>
          <p:nvPr/>
        </p:nvSpPr>
        <p:spPr bwMode="auto">
          <a:xfrm>
            <a:off x="6557963" y="3219014"/>
            <a:ext cx="215900" cy="288925"/>
          </a:xfrm>
          <a:prstGeom prst="rect">
            <a:avLst/>
          </a:prstGeom>
          <a:solidFill>
            <a:srgbClr val="FFFFFF"/>
          </a:solidFill>
          <a:ln w="76200">
            <a:solidFill>
              <a:srgbClr val="3366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400"/>
          </a:p>
        </p:txBody>
      </p:sp>
      <p:sp>
        <p:nvSpPr>
          <p:cNvPr id="10" name="Rectangle 10"/>
          <p:cNvSpPr>
            <a:spLocks noChangeArrowheads="1"/>
          </p:cNvSpPr>
          <p:nvPr/>
        </p:nvSpPr>
        <p:spPr bwMode="auto">
          <a:xfrm>
            <a:off x="6557963" y="3652402"/>
            <a:ext cx="215900" cy="287337"/>
          </a:xfrm>
          <a:prstGeom prst="rect">
            <a:avLst/>
          </a:prstGeom>
          <a:solidFill>
            <a:srgbClr val="FFFFFF"/>
          </a:solidFill>
          <a:ln w="76200">
            <a:solidFill>
              <a:srgbClr val="F5B603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400"/>
          </a:p>
        </p:txBody>
      </p:sp>
      <p:sp>
        <p:nvSpPr>
          <p:cNvPr id="11" name="Rectangle 11"/>
          <p:cNvSpPr>
            <a:spLocks noChangeArrowheads="1"/>
          </p:cNvSpPr>
          <p:nvPr/>
        </p:nvSpPr>
        <p:spPr bwMode="auto">
          <a:xfrm>
            <a:off x="6557963" y="4516002"/>
            <a:ext cx="215900" cy="288925"/>
          </a:xfrm>
          <a:prstGeom prst="rect">
            <a:avLst/>
          </a:prstGeom>
          <a:solidFill>
            <a:srgbClr val="FFFFFF"/>
          </a:solidFill>
          <a:ln w="76200">
            <a:solidFill>
              <a:srgbClr val="FF33CC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400"/>
          </a:p>
        </p:txBody>
      </p:sp>
      <p:sp>
        <p:nvSpPr>
          <p:cNvPr id="12" name="Rectangle 12"/>
          <p:cNvSpPr>
            <a:spLocks noChangeArrowheads="1"/>
          </p:cNvSpPr>
          <p:nvPr/>
        </p:nvSpPr>
        <p:spPr bwMode="auto">
          <a:xfrm>
            <a:off x="6557964" y="2787214"/>
            <a:ext cx="217487" cy="288925"/>
          </a:xfrm>
          <a:prstGeom prst="rect">
            <a:avLst/>
          </a:prstGeom>
          <a:solidFill>
            <a:srgbClr val="FFFFFF"/>
          </a:solidFill>
          <a:ln w="76200">
            <a:solidFill>
              <a:srgbClr val="FF33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400"/>
          </a:p>
        </p:txBody>
      </p:sp>
      <p:sp>
        <p:nvSpPr>
          <p:cNvPr id="13" name="Rectangle 13"/>
          <p:cNvSpPr>
            <a:spLocks noChangeArrowheads="1"/>
          </p:cNvSpPr>
          <p:nvPr/>
        </p:nvSpPr>
        <p:spPr bwMode="auto">
          <a:xfrm>
            <a:off x="6557963" y="4084202"/>
            <a:ext cx="220662" cy="280987"/>
          </a:xfrm>
          <a:prstGeom prst="rect">
            <a:avLst/>
          </a:prstGeom>
          <a:solidFill>
            <a:srgbClr val="FFFFFF"/>
          </a:solidFill>
          <a:ln w="76200">
            <a:solidFill>
              <a:srgbClr val="0099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400"/>
          </a:p>
        </p:txBody>
      </p:sp>
      <p:sp>
        <p:nvSpPr>
          <p:cNvPr id="14" name="Line 14"/>
          <p:cNvSpPr>
            <a:spLocks noChangeShapeType="1"/>
          </p:cNvSpPr>
          <p:nvPr/>
        </p:nvSpPr>
        <p:spPr bwMode="auto">
          <a:xfrm>
            <a:off x="5621339" y="2931676"/>
            <a:ext cx="865187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400"/>
          </a:p>
        </p:txBody>
      </p:sp>
      <p:sp>
        <p:nvSpPr>
          <p:cNvPr id="15" name="Line 15"/>
          <p:cNvSpPr>
            <a:spLocks noChangeShapeType="1"/>
          </p:cNvSpPr>
          <p:nvPr/>
        </p:nvSpPr>
        <p:spPr bwMode="auto">
          <a:xfrm flipV="1">
            <a:off x="5621339" y="2931677"/>
            <a:ext cx="865187" cy="5048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400"/>
          </a:p>
        </p:txBody>
      </p:sp>
      <p:sp>
        <p:nvSpPr>
          <p:cNvPr id="16" name="Line 16"/>
          <p:cNvSpPr>
            <a:spLocks noChangeShapeType="1"/>
          </p:cNvSpPr>
          <p:nvPr/>
        </p:nvSpPr>
        <p:spPr bwMode="auto">
          <a:xfrm>
            <a:off x="5621339" y="3436501"/>
            <a:ext cx="865187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400"/>
          </a:p>
        </p:txBody>
      </p:sp>
      <p:sp>
        <p:nvSpPr>
          <p:cNvPr id="17" name="Line 17"/>
          <p:cNvSpPr>
            <a:spLocks noChangeShapeType="1"/>
          </p:cNvSpPr>
          <p:nvPr/>
        </p:nvSpPr>
        <p:spPr bwMode="auto">
          <a:xfrm>
            <a:off x="5621339" y="3868301"/>
            <a:ext cx="865187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400"/>
          </a:p>
        </p:txBody>
      </p:sp>
      <p:sp>
        <p:nvSpPr>
          <p:cNvPr id="18" name="Line 18"/>
          <p:cNvSpPr>
            <a:spLocks noChangeShapeType="1"/>
          </p:cNvSpPr>
          <p:nvPr/>
        </p:nvSpPr>
        <p:spPr bwMode="auto">
          <a:xfrm flipV="1">
            <a:off x="5621339" y="3436501"/>
            <a:ext cx="865187" cy="431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400"/>
          </a:p>
        </p:txBody>
      </p:sp>
      <p:sp>
        <p:nvSpPr>
          <p:cNvPr id="19" name="Line 19"/>
          <p:cNvSpPr>
            <a:spLocks noChangeShapeType="1"/>
          </p:cNvSpPr>
          <p:nvPr/>
        </p:nvSpPr>
        <p:spPr bwMode="auto">
          <a:xfrm flipV="1">
            <a:off x="5621339" y="3003113"/>
            <a:ext cx="865187" cy="86518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400"/>
          </a:p>
        </p:txBody>
      </p:sp>
      <p:sp>
        <p:nvSpPr>
          <p:cNvPr id="20" name="Line 20"/>
          <p:cNvSpPr>
            <a:spLocks noChangeShapeType="1"/>
          </p:cNvSpPr>
          <p:nvPr/>
        </p:nvSpPr>
        <p:spPr bwMode="auto">
          <a:xfrm>
            <a:off x="5621339" y="4228663"/>
            <a:ext cx="865187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400"/>
          </a:p>
        </p:txBody>
      </p:sp>
      <p:sp>
        <p:nvSpPr>
          <p:cNvPr id="21" name="Line 21"/>
          <p:cNvSpPr>
            <a:spLocks noChangeShapeType="1"/>
          </p:cNvSpPr>
          <p:nvPr/>
        </p:nvSpPr>
        <p:spPr bwMode="auto">
          <a:xfrm flipV="1">
            <a:off x="5621339" y="3868301"/>
            <a:ext cx="865187" cy="36036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400"/>
          </a:p>
        </p:txBody>
      </p:sp>
      <p:sp>
        <p:nvSpPr>
          <p:cNvPr id="22" name="Line 22"/>
          <p:cNvSpPr>
            <a:spLocks noChangeShapeType="1"/>
          </p:cNvSpPr>
          <p:nvPr/>
        </p:nvSpPr>
        <p:spPr bwMode="auto">
          <a:xfrm>
            <a:off x="5621339" y="4660463"/>
            <a:ext cx="865187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400"/>
          </a:p>
        </p:txBody>
      </p:sp>
      <p:sp>
        <p:nvSpPr>
          <p:cNvPr id="23" name="Text Box 23"/>
          <p:cNvSpPr txBox="1">
            <a:spLocks noChangeArrowheads="1"/>
          </p:cNvSpPr>
          <p:nvPr/>
        </p:nvSpPr>
        <p:spPr bwMode="auto">
          <a:xfrm>
            <a:off x="5097463" y="4890651"/>
            <a:ext cx="83548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2400">
                <a:latin typeface="Tahoma" pitchFamily="34" charset="0"/>
              </a:rPr>
              <a:t>hubs</a:t>
            </a:r>
          </a:p>
        </p:txBody>
      </p:sp>
      <p:sp>
        <p:nvSpPr>
          <p:cNvPr id="24" name="Text Box 24"/>
          <p:cNvSpPr txBox="1">
            <a:spLocks noChangeArrowheads="1"/>
          </p:cNvSpPr>
          <p:nvPr/>
        </p:nvSpPr>
        <p:spPr bwMode="auto">
          <a:xfrm>
            <a:off x="6394450" y="4884301"/>
            <a:ext cx="1613519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2400">
                <a:latin typeface="Tahoma" pitchFamily="34" charset="0"/>
              </a:rPr>
              <a:t>authorities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918212" y="2752290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1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918212" y="3178809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1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918212" y="3628695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1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918212" y="4048482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1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918212" y="4444945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1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792217" y="2750440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1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792217" y="3176959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4792217" y="3626845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3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792217" y="4046632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4792217" y="4443095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209800" y="1981200"/>
            <a:ext cx="28536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Step 1: O operation</a:t>
            </a:r>
          </a:p>
        </p:txBody>
      </p:sp>
    </p:spTree>
    <p:extLst>
      <p:ext uri="{BB962C8B-B14F-4D97-AF65-F5344CB8AC3E}">
        <p14:creationId xmlns:p14="http://schemas.microsoft.com/office/powerpoint/2010/main" val="250279898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5334000" y="4516002"/>
            <a:ext cx="217488" cy="288925"/>
          </a:xfrm>
          <a:prstGeom prst="rect">
            <a:avLst/>
          </a:prstGeom>
          <a:solidFill>
            <a:srgbClr val="FFFFFF"/>
          </a:solidFill>
          <a:ln w="76200">
            <a:solidFill>
              <a:srgbClr val="FF33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400"/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5334000" y="4084202"/>
            <a:ext cx="215900" cy="288925"/>
          </a:xfrm>
          <a:prstGeom prst="rect">
            <a:avLst/>
          </a:prstGeom>
          <a:solidFill>
            <a:srgbClr val="FFFFFF"/>
          </a:solidFill>
          <a:ln w="76200">
            <a:solidFill>
              <a:srgbClr val="FF33CC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400"/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5334000" y="3652402"/>
            <a:ext cx="215900" cy="287337"/>
          </a:xfrm>
          <a:prstGeom prst="rect">
            <a:avLst/>
          </a:prstGeom>
          <a:solidFill>
            <a:srgbClr val="FFFFFF"/>
          </a:solidFill>
          <a:ln w="76200">
            <a:solidFill>
              <a:srgbClr val="0099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400"/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5334000" y="2787214"/>
            <a:ext cx="215900" cy="288925"/>
          </a:xfrm>
          <a:prstGeom prst="rect">
            <a:avLst/>
          </a:prstGeom>
          <a:solidFill>
            <a:srgbClr val="FFFFFF"/>
          </a:solidFill>
          <a:ln w="76200">
            <a:solidFill>
              <a:srgbClr val="3366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400"/>
          </a:p>
        </p:txBody>
      </p:sp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5334000" y="3219014"/>
            <a:ext cx="215900" cy="288925"/>
          </a:xfrm>
          <a:prstGeom prst="rect">
            <a:avLst/>
          </a:prstGeom>
          <a:solidFill>
            <a:srgbClr val="FFFFFF"/>
          </a:solidFill>
          <a:ln w="76200">
            <a:solidFill>
              <a:srgbClr val="F5B603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400"/>
          </a:p>
        </p:txBody>
      </p:sp>
      <p:sp>
        <p:nvSpPr>
          <p:cNvPr id="9" name="Rectangle 9"/>
          <p:cNvSpPr>
            <a:spLocks noChangeArrowheads="1"/>
          </p:cNvSpPr>
          <p:nvPr/>
        </p:nvSpPr>
        <p:spPr bwMode="auto">
          <a:xfrm>
            <a:off x="6557963" y="3219014"/>
            <a:ext cx="215900" cy="288925"/>
          </a:xfrm>
          <a:prstGeom prst="rect">
            <a:avLst/>
          </a:prstGeom>
          <a:solidFill>
            <a:srgbClr val="FFFFFF"/>
          </a:solidFill>
          <a:ln w="76200">
            <a:solidFill>
              <a:srgbClr val="3366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400"/>
          </a:p>
        </p:txBody>
      </p:sp>
      <p:sp>
        <p:nvSpPr>
          <p:cNvPr id="10" name="Rectangle 10"/>
          <p:cNvSpPr>
            <a:spLocks noChangeArrowheads="1"/>
          </p:cNvSpPr>
          <p:nvPr/>
        </p:nvSpPr>
        <p:spPr bwMode="auto">
          <a:xfrm>
            <a:off x="6557963" y="3652402"/>
            <a:ext cx="215900" cy="287337"/>
          </a:xfrm>
          <a:prstGeom prst="rect">
            <a:avLst/>
          </a:prstGeom>
          <a:solidFill>
            <a:srgbClr val="FFFFFF"/>
          </a:solidFill>
          <a:ln w="76200">
            <a:solidFill>
              <a:srgbClr val="F5B603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400"/>
          </a:p>
        </p:txBody>
      </p:sp>
      <p:sp>
        <p:nvSpPr>
          <p:cNvPr id="11" name="Rectangle 11"/>
          <p:cNvSpPr>
            <a:spLocks noChangeArrowheads="1"/>
          </p:cNvSpPr>
          <p:nvPr/>
        </p:nvSpPr>
        <p:spPr bwMode="auto">
          <a:xfrm>
            <a:off x="6557963" y="4516002"/>
            <a:ext cx="215900" cy="288925"/>
          </a:xfrm>
          <a:prstGeom prst="rect">
            <a:avLst/>
          </a:prstGeom>
          <a:solidFill>
            <a:srgbClr val="FFFFFF"/>
          </a:solidFill>
          <a:ln w="76200">
            <a:solidFill>
              <a:srgbClr val="FF33CC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400"/>
          </a:p>
        </p:txBody>
      </p:sp>
      <p:sp>
        <p:nvSpPr>
          <p:cNvPr id="12" name="Rectangle 12"/>
          <p:cNvSpPr>
            <a:spLocks noChangeArrowheads="1"/>
          </p:cNvSpPr>
          <p:nvPr/>
        </p:nvSpPr>
        <p:spPr bwMode="auto">
          <a:xfrm>
            <a:off x="6557964" y="2787214"/>
            <a:ext cx="217487" cy="288925"/>
          </a:xfrm>
          <a:prstGeom prst="rect">
            <a:avLst/>
          </a:prstGeom>
          <a:solidFill>
            <a:srgbClr val="FFFFFF"/>
          </a:solidFill>
          <a:ln w="76200">
            <a:solidFill>
              <a:srgbClr val="FF33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400"/>
          </a:p>
        </p:txBody>
      </p:sp>
      <p:sp>
        <p:nvSpPr>
          <p:cNvPr id="13" name="Rectangle 13"/>
          <p:cNvSpPr>
            <a:spLocks noChangeArrowheads="1"/>
          </p:cNvSpPr>
          <p:nvPr/>
        </p:nvSpPr>
        <p:spPr bwMode="auto">
          <a:xfrm>
            <a:off x="6557963" y="4084202"/>
            <a:ext cx="220662" cy="280987"/>
          </a:xfrm>
          <a:prstGeom prst="rect">
            <a:avLst/>
          </a:prstGeom>
          <a:solidFill>
            <a:srgbClr val="FFFFFF"/>
          </a:solidFill>
          <a:ln w="76200">
            <a:solidFill>
              <a:srgbClr val="0099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400"/>
          </a:p>
        </p:txBody>
      </p:sp>
      <p:sp>
        <p:nvSpPr>
          <p:cNvPr id="14" name="Line 14"/>
          <p:cNvSpPr>
            <a:spLocks noChangeShapeType="1"/>
          </p:cNvSpPr>
          <p:nvPr/>
        </p:nvSpPr>
        <p:spPr bwMode="auto">
          <a:xfrm>
            <a:off x="5621339" y="2931676"/>
            <a:ext cx="865187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400"/>
          </a:p>
        </p:txBody>
      </p:sp>
      <p:sp>
        <p:nvSpPr>
          <p:cNvPr id="15" name="Line 15"/>
          <p:cNvSpPr>
            <a:spLocks noChangeShapeType="1"/>
          </p:cNvSpPr>
          <p:nvPr/>
        </p:nvSpPr>
        <p:spPr bwMode="auto">
          <a:xfrm flipV="1">
            <a:off x="5621339" y="2931677"/>
            <a:ext cx="865187" cy="5048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400"/>
          </a:p>
        </p:txBody>
      </p:sp>
      <p:sp>
        <p:nvSpPr>
          <p:cNvPr id="16" name="Line 16"/>
          <p:cNvSpPr>
            <a:spLocks noChangeShapeType="1"/>
          </p:cNvSpPr>
          <p:nvPr/>
        </p:nvSpPr>
        <p:spPr bwMode="auto">
          <a:xfrm>
            <a:off x="5621339" y="3436501"/>
            <a:ext cx="865187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400"/>
          </a:p>
        </p:txBody>
      </p:sp>
      <p:sp>
        <p:nvSpPr>
          <p:cNvPr id="17" name="Line 17"/>
          <p:cNvSpPr>
            <a:spLocks noChangeShapeType="1"/>
          </p:cNvSpPr>
          <p:nvPr/>
        </p:nvSpPr>
        <p:spPr bwMode="auto">
          <a:xfrm>
            <a:off x="5621339" y="3868301"/>
            <a:ext cx="865187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400"/>
          </a:p>
        </p:txBody>
      </p:sp>
      <p:sp>
        <p:nvSpPr>
          <p:cNvPr id="18" name="Line 18"/>
          <p:cNvSpPr>
            <a:spLocks noChangeShapeType="1"/>
          </p:cNvSpPr>
          <p:nvPr/>
        </p:nvSpPr>
        <p:spPr bwMode="auto">
          <a:xfrm flipV="1">
            <a:off x="5621339" y="3436501"/>
            <a:ext cx="865187" cy="431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400"/>
          </a:p>
        </p:txBody>
      </p:sp>
      <p:sp>
        <p:nvSpPr>
          <p:cNvPr id="19" name="Line 19"/>
          <p:cNvSpPr>
            <a:spLocks noChangeShapeType="1"/>
          </p:cNvSpPr>
          <p:nvPr/>
        </p:nvSpPr>
        <p:spPr bwMode="auto">
          <a:xfrm flipV="1">
            <a:off x="5621339" y="3003113"/>
            <a:ext cx="865187" cy="86518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400"/>
          </a:p>
        </p:txBody>
      </p:sp>
      <p:sp>
        <p:nvSpPr>
          <p:cNvPr id="20" name="Line 20"/>
          <p:cNvSpPr>
            <a:spLocks noChangeShapeType="1"/>
          </p:cNvSpPr>
          <p:nvPr/>
        </p:nvSpPr>
        <p:spPr bwMode="auto">
          <a:xfrm>
            <a:off x="5621339" y="4228663"/>
            <a:ext cx="865187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400"/>
          </a:p>
        </p:txBody>
      </p:sp>
      <p:sp>
        <p:nvSpPr>
          <p:cNvPr id="21" name="Line 21"/>
          <p:cNvSpPr>
            <a:spLocks noChangeShapeType="1"/>
          </p:cNvSpPr>
          <p:nvPr/>
        </p:nvSpPr>
        <p:spPr bwMode="auto">
          <a:xfrm flipV="1">
            <a:off x="5621339" y="3868301"/>
            <a:ext cx="865187" cy="36036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400"/>
          </a:p>
        </p:txBody>
      </p:sp>
      <p:sp>
        <p:nvSpPr>
          <p:cNvPr id="22" name="Line 22"/>
          <p:cNvSpPr>
            <a:spLocks noChangeShapeType="1"/>
          </p:cNvSpPr>
          <p:nvPr/>
        </p:nvSpPr>
        <p:spPr bwMode="auto">
          <a:xfrm>
            <a:off x="5621339" y="4660463"/>
            <a:ext cx="865187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400"/>
          </a:p>
        </p:txBody>
      </p:sp>
      <p:sp>
        <p:nvSpPr>
          <p:cNvPr id="23" name="Text Box 23"/>
          <p:cNvSpPr txBox="1">
            <a:spLocks noChangeArrowheads="1"/>
          </p:cNvSpPr>
          <p:nvPr/>
        </p:nvSpPr>
        <p:spPr bwMode="auto">
          <a:xfrm>
            <a:off x="5097463" y="4890651"/>
            <a:ext cx="83548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2400">
                <a:latin typeface="Tahoma" pitchFamily="34" charset="0"/>
              </a:rPr>
              <a:t>hubs</a:t>
            </a:r>
          </a:p>
        </p:txBody>
      </p:sp>
      <p:sp>
        <p:nvSpPr>
          <p:cNvPr id="24" name="Text Box 24"/>
          <p:cNvSpPr txBox="1">
            <a:spLocks noChangeArrowheads="1"/>
          </p:cNvSpPr>
          <p:nvPr/>
        </p:nvSpPr>
        <p:spPr bwMode="auto">
          <a:xfrm>
            <a:off x="6394450" y="4884301"/>
            <a:ext cx="1613519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2400">
                <a:latin typeface="Tahoma" pitchFamily="34" charset="0"/>
              </a:rPr>
              <a:t>authorities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918212" y="2752290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918212" y="3178809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5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918212" y="3628695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5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918212" y="4048482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918212" y="4444945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1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792217" y="2750440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1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792217" y="3176959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4792217" y="3626845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3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792217" y="4046632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4792217" y="4443095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209801" y="1981200"/>
            <a:ext cx="26997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Step 1: I operation</a:t>
            </a:r>
          </a:p>
        </p:txBody>
      </p:sp>
    </p:spTree>
    <p:extLst>
      <p:ext uri="{BB962C8B-B14F-4D97-AF65-F5344CB8AC3E}">
        <p14:creationId xmlns:p14="http://schemas.microsoft.com/office/powerpoint/2010/main" val="3337022413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5189983" y="4516002"/>
            <a:ext cx="217488" cy="288925"/>
          </a:xfrm>
          <a:prstGeom prst="rect">
            <a:avLst/>
          </a:prstGeom>
          <a:solidFill>
            <a:srgbClr val="FFFFFF"/>
          </a:solidFill>
          <a:ln w="76200">
            <a:solidFill>
              <a:srgbClr val="FF33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400"/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5189983" y="4084202"/>
            <a:ext cx="215900" cy="288925"/>
          </a:xfrm>
          <a:prstGeom prst="rect">
            <a:avLst/>
          </a:prstGeom>
          <a:solidFill>
            <a:srgbClr val="FFFFFF"/>
          </a:solidFill>
          <a:ln w="76200">
            <a:solidFill>
              <a:srgbClr val="FF33CC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400"/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5189983" y="3652402"/>
            <a:ext cx="215900" cy="287337"/>
          </a:xfrm>
          <a:prstGeom prst="rect">
            <a:avLst/>
          </a:prstGeom>
          <a:solidFill>
            <a:srgbClr val="FFFFFF"/>
          </a:solidFill>
          <a:ln w="76200">
            <a:solidFill>
              <a:srgbClr val="0099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400"/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5189983" y="2787214"/>
            <a:ext cx="215900" cy="288925"/>
          </a:xfrm>
          <a:prstGeom prst="rect">
            <a:avLst/>
          </a:prstGeom>
          <a:solidFill>
            <a:srgbClr val="FFFFFF"/>
          </a:solidFill>
          <a:ln w="76200">
            <a:solidFill>
              <a:srgbClr val="3366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400"/>
          </a:p>
        </p:txBody>
      </p:sp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5189983" y="3219014"/>
            <a:ext cx="215900" cy="288925"/>
          </a:xfrm>
          <a:prstGeom prst="rect">
            <a:avLst/>
          </a:prstGeom>
          <a:solidFill>
            <a:srgbClr val="FFFFFF"/>
          </a:solidFill>
          <a:ln w="76200">
            <a:solidFill>
              <a:srgbClr val="F5B603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400"/>
          </a:p>
        </p:txBody>
      </p:sp>
      <p:sp>
        <p:nvSpPr>
          <p:cNvPr id="9" name="Rectangle 9"/>
          <p:cNvSpPr>
            <a:spLocks noChangeArrowheads="1"/>
          </p:cNvSpPr>
          <p:nvPr/>
        </p:nvSpPr>
        <p:spPr bwMode="auto">
          <a:xfrm>
            <a:off x="6557963" y="3219014"/>
            <a:ext cx="215900" cy="288925"/>
          </a:xfrm>
          <a:prstGeom prst="rect">
            <a:avLst/>
          </a:prstGeom>
          <a:solidFill>
            <a:srgbClr val="FFFFFF"/>
          </a:solidFill>
          <a:ln w="76200">
            <a:solidFill>
              <a:srgbClr val="3366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400"/>
          </a:p>
        </p:txBody>
      </p:sp>
      <p:sp>
        <p:nvSpPr>
          <p:cNvPr id="10" name="Rectangle 10"/>
          <p:cNvSpPr>
            <a:spLocks noChangeArrowheads="1"/>
          </p:cNvSpPr>
          <p:nvPr/>
        </p:nvSpPr>
        <p:spPr bwMode="auto">
          <a:xfrm>
            <a:off x="6557963" y="3652402"/>
            <a:ext cx="215900" cy="287337"/>
          </a:xfrm>
          <a:prstGeom prst="rect">
            <a:avLst/>
          </a:prstGeom>
          <a:solidFill>
            <a:srgbClr val="FFFFFF"/>
          </a:solidFill>
          <a:ln w="76200">
            <a:solidFill>
              <a:srgbClr val="F5B603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400"/>
          </a:p>
        </p:txBody>
      </p:sp>
      <p:sp>
        <p:nvSpPr>
          <p:cNvPr id="11" name="Rectangle 11"/>
          <p:cNvSpPr>
            <a:spLocks noChangeArrowheads="1"/>
          </p:cNvSpPr>
          <p:nvPr/>
        </p:nvSpPr>
        <p:spPr bwMode="auto">
          <a:xfrm>
            <a:off x="6557963" y="4516002"/>
            <a:ext cx="215900" cy="288925"/>
          </a:xfrm>
          <a:prstGeom prst="rect">
            <a:avLst/>
          </a:prstGeom>
          <a:solidFill>
            <a:srgbClr val="FFFFFF"/>
          </a:solidFill>
          <a:ln w="76200">
            <a:solidFill>
              <a:srgbClr val="FF33CC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400"/>
          </a:p>
        </p:txBody>
      </p:sp>
      <p:sp>
        <p:nvSpPr>
          <p:cNvPr id="12" name="Rectangle 12"/>
          <p:cNvSpPr>
            <a:spLocks noChangeArrowheads="1"/>
          </p:cNvSpPr>
          <p:nvPr/>
        </p:nvSpPr>
        <p:spPr bwMode="auto">
          <a:xfrm>
            <a:off x="6557964" y="2787214"/>
            <a:ext cx="217487" cy="288925"/>
          </a:xfrm>
          <a:prstGeom prst="rect">
            <a:avLst/>
          </a:prstGeom>
          <a:solidFill>
            <a:srgbClr val="FFFFFF"/>
          </a:solidFill>
          <a:ln w="76200">
            <a:solidFill>
              <a:srgbClr val="FF33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400"/>
          </a:p>
        </p:txBody>
      </p:sp>
      <p:sp>
        <p:nvSpPr>
          <p:cNvPr id="13" name="Rectangle 13"/>
          <p:cNvSpPr>
            <a:spLocks noChangeArrowheads="1"/>
          </p:cNvSpPr>
          <p:nvPr/>
        </p:nvSpPr>
        <p:spPr bwMode="auto">
          <a:xfrm>
            <a:off x="6557963" y="4084202"/>
            <a:ext cx="220662" cy="280987"/>
          </a:xfrm>
          <a:prstGeom prst="rect">
            <a:avLst/>
          </a:prstGeom>
          <a:solidFill>
            <a:srgbClr val="FFFFFF"/>
          </a:solidFill>
          <a:ln w="76200">
            <a:solidFill>
              <a:srgbClr val="0099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400"/>
          </a:p>
        </p:txBody>
      </p:sp>
      <p:sp>
        <p:nvSpPr>
          <p:cNvPr id="14" name="Line 14"/>
          <p:cNvSpPr>
            <a:spLocks noChangeShapeType="1"/>
          </p:cNvSpPr>
          <p:nvPr/>
        </p:nvSpPr>
        <p:spPr bwMode="auto">
          <a:xfrm>
            <a:off x="5621339" y="2931676"/>
            <a:ext cx="865187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400"/>
          </a:p>
        </p:txBody>
      </p:sp>
      <p:sp>
        <p:nvSpPr>
          <p:cNvPr id="15" name="Line 15"/>
          <p:cNvSpPr>
            <a:spLocks noChangeShapeType="1"/>
          </p:cNvSpPr>
          <p:nvPr/>
        </p:nvSpPr>
        <p:spPr bwMode="auto">
          <a:xfrm flipV="1">
            <a:off x="5621339" y="2931677"/>
            <a:ext cx="865187" cy="5048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400"/>
          </a:p>
        </p:txBody>
      </p:sp>
      <p:sp>
        <p:nvSpPr>
          <p:cNvPr id="16" name="Line 16"/>
          <p:cNvSpPr>
            <a:spLocks noChangeShapeType="1"/>
          </p:cNvSpPr>
          <p:nvPr/>
        </p:nvSpPr>
        <p:spPr bwMode="auto">
          <a:xfrm>
            <a:off x="5621339" y="3436501"/>
            <a:ext cx="865187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400"/>
          </a:p>
        </p:txBody>
      </p:sp>
      <p:sp>
        <p:nvSpPr>
          <p:cNvPr id="17" name="Line 17"/>
          <p:cNvSpPr>
            <a:spLocks noChangeShapeType="1"/>
          </p:cNvSpPr>
          <p:nvPr/>
        </p:nvSpPr>
        <p:spPr bwMode="auto">
          <a:xfrm>
            <a:off x="5621339" y="3868301"/>
            <a:ext cx="865187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400"/>
          </a:p>
        </p:txBody>
      </p:sp>
      <p:sp>
        <p:nvSpPr>
          <p:cNvPr id="18" name="Line 18"/>
          <p:cNvSpPr>
            <a:spLocks noChangeShapeType="1"/>
          </p:cNvSpPr>
          <p:nvPr/>
        </p:nvSpPr>
        <p:spPr bwMode="auto">
          <a:xfrm flipV="1">
            <a:off x="5621339" y="3436501"/>
            <a:ext cx="865187" cy="431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400"/>
          </a:p>
        </p:txBody>
      </p:sp>
      <p:sp>
        <p:nvSpPr>
          <p:cNvPr id="19" name="Line 19"/>
          <p:cNvSpPr>
            <a:spLocks noChangeShapeType="1"/>
          </p:cNvSpPr>
          <p:nvPr/>
        </p:nvSpPr>
        <p:spPr bwMode="auto">
          <a:xfrm flipV="1">
            <a:off x="5621339" y="3003113"/>
            <a:ext cx="865187" cy="86518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400"/>
          </a:p>
        </p:txBody>
      </p:sp>
      <p:sp>
        <p:nvSpPr>
          <p:cNvPr id="20" name="Line 20"/>
          <p:cNvSpPr>
            <a:spLocks noChangeShapeType="1"/>
          </p:cNvSpPr>
          <p:nvPr/>
        </p:nvSpPr>
        <p:spPr bwMode="auto">
          <a:xfrm>
            <a:off x="5621339" y="4228663"/>
            <a:ext cx="865187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400"/>
          </a:p>
        </p:txBody>
      </p:sp>
      <p:sp>
        <p:nvSpPr>
          <p:cNvPr id="21" name="Line 21"/>
          <p:cNvSpPr>
            <a:spLocks noChangeShapeType="1"/>
          </p:cNvSpPr>
          <p:nvPr/>
        </p:nvSpPr>
        <p:spPr bwMode="auto">
          <a:xfrm flipV="1">
            <a:off x="5621339" y="3868301"/>
            <a:ext cx="865187" cy="36036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400"/>
          </a:p>
        </p:txBody>
      </p:sp>
      <p:sp>
        <p:nvSpPr>
          <p:cNvPr id="22" name="Line 22"/>
          <p:cNvSpPr>
            <a:spLocks noChangeShapeType="1"/>
          </p:cNvSpPr>
          <p:nvPr/>
        </p:nvSpPr>
        <p:spPr bwMode="auto">
          <a:xfrm>
            <a:off x="5621339" y="4660463"/>
            <a:ext cx="865187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400"/>
          </a:p>
        </p:txBody>
      </p:sp>
      <p:sp>
        <p:nvSpPr>
          <p:cNvPr id="23" name="Text Box 23"/>
          <p:cNvSpPr txBox="1">
            <a:spLocks noChangeArrowheads="1"/>
          </p:cNvSpPr>
          <p:nvPr/>
        </p:nvSpPr>
        <p:spPr bwMode="auto">
          <a:xfrm>
            <a:off x="5097463" y="4890651"/>
            <a:ext cx="83548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2400">
                <a:latin typeface="Tahoma" pitchFamily="34" charset="0"/>
              </a:rPr>
              <a:t>hubs</a:t>
            </a:r>
          </a:p>
        </p:txBody>
      </p:sp>
      <p:sp>
        <p:nvSpPr>
          <p:cNvPr id="24" name="Text Box 24"/>
          <p:cNvSpPr txBox="1">
            <a:spLocks noChangeArrowheads="1"/>
          </p:cNvSpPr>
          <p:nvPr/>
        </p:nvSpPr>
        <p:spPr bwMode="auto">
          <a:xfrm>
            <a:off x="6394450" y="4884301"/>
            <a:ext cx="1613519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2400">
                <a:latin typeface="Tahoma" pitchFamily="34" charset="0"/>
              </a:rPr>
              <a:t>authorities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918212" y="2752290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1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918213" y="3178809"/>
            <a:ext cx="6126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5/6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918213" y="3628695"/>
            <a:ext cx="6126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5/6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918213" y="4048482"/>
            <a:ext cx="6126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2/6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918213" y="4444945"/>
            <a:ext cx="6126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1/6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648201" y="2750440"/>
            <a:ext cx="6126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1/3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648201" y="3176959"/>
            <a:ext cx="6126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2/3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4648200" y="3626845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1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648201" y="4046632"/>
            <a:ext cx="6126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2/3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4648201" y="4443095"/>
            <a:ext cx="6126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1/3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209800" y="1981200"/>
            <a:ext cx="47884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Step 1: Normalization (Max norm)</a:t>
            </a:r>
          </a:p>
        </p:txBody>
      </p:sp>
    </p:spTree>
    <p:extLst>
      <p:ext uri="{BB962C8B-B14F-4D97-AF65-F5344CB8AC3E}">
        <p14:creationId xmlns:p14="http://schemas.microsoft.com/office/powerpoint/2010/main" val="3778095468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5334000" y="4516002"/>
            <a:ext cx="217488" cy="288925"/>
          </a:xfrm>
          <a:prstGeom prst="rect">
            <a:avLst/>
          </a:prstGeom>
          <a:solidFill>
            <a:srgbClr val="FFFFFF"/>
          </a:solidFill>
          <a:ln w="76200">
            <a:solidFill>
              <a:srgbClr val="FF33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400"/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5334000" y="4084202"/>
            <a:ext cx="215900" cy="288925"/>
          </a:xfrm>
          <a:prstGeom prst="rect">
            <a:avLst/>
          </a:prstGeom>
          <a:solidFill>
            <a:srgbClr val="FFFFFF"/>
          </a:solidFill>
          <a:ln w="76200">
            <a:solidFill>
              <a:srgbClr val="FF33CC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400"/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5334000" y="3652402"/>
            <a:ext cx="215900" cy="287337"/>
          </a:xfrm>
          <a:prstGeom prst="rect">
            <a:avLst/>
          </a:prstGeom>
          <a:solidFill>
            <a:srgbClr val="FFFFFF"/>
          </a:solidFill>
          <a:ln w="76200">
            <a:solidFill>
              <a:srgbClr val="0099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400"/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5334000" y="2787214"/>
            <a:ext cx="215900" cy="288925"/>
          </a:xfrm>
          <a:prstGeom prst="rect">
            <a:avLst/>
          </a:prstGeom>
          <a:solidFill>
            <a:srgbClr val="FFFFFF"/>
          </a:solidFill>
          <a:ln w="76200">
            <a:solidFill>
              <a:srgbClr val="3366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400"/>
          </a:p>
        </p:txBody>
      </p:sp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5334000" y="3219014"/>
            <a:ext cx="215900" cy="288925"/>
          </a:xfrm>
          <a:prstGeom prst="rect">
            <a:avLst/>
          </a:prstGeom>
          <a:solidFill>
            <a:srgbClr val="FFFFFF"/>
          </a:solidFill>
          <a:ln w="76200">
            <a:solidFill>
              <a:srgbClr val="F5B603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400"/>
          </a:p>
        </p:txBody>
      </p:sp>
      <p:sp>
        <p:nvSpPr>
          <p:cNvPr id="9" name="Rectangle 9"/>
          <p:cNvSpPr>
            <a:spLocks noChangeArrowheads="1"/>
          </p:cNvSpPr>
          <p:nvPr/>
        </p:nvSpPr>
        <p:spPr bwMode="auto">
          <a:xfrm>
            <a:off x="6557963" y="3219014"/>
            <a:ext cx="215900" cy="288925"/>
          </a:xfrm>
          <a:prstGeom prst="rect">
            <a:avLst/>
          </a:prstGeom>
          <a:solidFill>
            <a:srgbClr val="FFFFFF"/>
          </a:solidFill>
          <a:ln w="76200">
            <a:solidFill>
              <a:srgbClr val="3366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400"/>
          </a:p>
        </p:txBody>
      </p:sp>
      <p:sp>
        <p:nvSpPr>
          <p:cNvPr id="10" name="Rectangle 10"/>
          <p:cNvSpPr>
            <a:spLocks noChangeArrowheads="1"/>
          </p:cNvSpPr>
          <p:nvPr/>
        </p:nvSpPr>
        <p:spPr bwMode="auto">
          <a:xfrm>
            <a:off x="6557963" y="3652402"/>
            <a:ext cx="215900" cy="287337"/>
          </a:xfrm>
          <a:prstGeom prst="rect">
            <a:avLst/>
          </a:prstGeom>
          <a:solidFill>
            <a:srgbClr val="FFFFFF"/>
          </a:solidFill>
          <a:ln w="76200">
            <a:solidFill>
              <a:srgbClr val="F5B603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400"/>
          </a:p>
        </p:txBody>
      </p:sp>
      <p:sp>
        <p:nvSpPr>
          <p:cNvPr id="11" name="Rectangle 11"/>
          <p:cNvSpPr>
            <a:spLocks noChangeArrowheads="1"/>
          </p:cNvSpPr>
          <p:nvPr/>
        </p:nvSpPr>
        <p:spPr bwMode="auto">
          <a:xfrm>
            <a:off x="6557963" y="4516002"/>
            <a:ext cx="215900" cy="288925"/>
          </a:xfrm>
          <a:prstGeom prst="rect">
            <a:avLst/>
          </a:prstGeom>
          <a:solidFill>
            <a:srgbClr val="FFFFFF"/>
          </a:solidFill>
          <a:ln w="76200">
            <a:solidFill>
              <a:srgbClr val="FF33CC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400"/>
          </a:p>
        </p:txBody>
      </p:sp>
      <p:sp>
        <p:nvSpPr>
          <p:cNvPr id="12" name="Rectangle 12"/>
          <p:cNvSpPr>
            <a:spLocks noChangeArrowheads="1"/>
          </p:cNvSpPr>
          <p:nvPr/>
        </p:nvSpPr>
        <p:spPr bwMode="auto">
          <a:xfrm>
            <a:off x="6557964" y="2787214"/>
            <a:ext cx="217487" cy="288925"/>
          </a:xfrm>
          <a:prstGeom prst="rect">
            <a:avLst/>
          </a:prstGeom>
          <a:solidFill>
            <a:srgbClr val="FFFFFF"/>
          </a:solidFill>
          <a:ln w="76200">
            <a:solidFill>
              <a:srgbClr val="FF33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400"/>
          </a:p>
        </p:txBody>
      </p:sp>
      <p:sp>
        <p:nvSpPr>
          <p:cNvPr id="13" name="Rectangle 13"/>
          <p:cNvSpPr>
            <a:spLocks noChangeArrowheads="1"/>
          </p:cNvSpPr>
          <p:nvPr/>
        </p:nvSpPr>
        <p:spPr bwMode="auto">
          <a:xfrm>
            <a:off x="6557963" y="4084202"/>
            <a:ext cx="220662" cy="280987"/>
          </a:xfrm>
          <a:prstGeom prst="rect">
            <a:avLst/>
          </a:prstGeom>
          <a:solidFill>
            <a:srgbClr val="FFFFFF"/>
          </a:solidFill>
          <a:ln w="76200">
            <a:solidFill>
              <a:srgbClr val="0099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400"/>
          </a:p>
        </p:txBody>
      </p:sp>
      <p:sp>
        <p:nvSpPr>
          <p:cNvPr id="14" name="Line 14"/>
          <p:cNvSpPr>
            <a:spLocks noChangeShapeType="1"/>
          </p:cNvSpPr>
          <p:nvPr/>
        </p:nvSpPr>
        <p:spPr bwMode="auto">
          <a:xfrm>
            <a:off x="5621339" y="2931676"/>
            <a:ext cx="865187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400"/>
          </a:p>
        </p:txBody>
      </p:sp>
      <p:sp>
        <p:nvSpPr>
          <p:cNvPr id="15" name="Line 15"/>
          <p:cNvSpPr>
            <a:spLocks noChangeShapeType="1"/>
          </p:cNvSpPr>
          <p:nvPr/>
        </p:nvSpPr>
        <p:spPr bwMode="auto">
          <a:xfrm flipV="1">
            <a:off x="5621339" y="2931677"/>
            <a:ext cx="865187" cy="5048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400"/>
          </a:p>
        </p:txBody>
      </p:sp>
      <p:sp>
        <p:nvSpPr>
          <p:cNvPr id="16" name="Line 16"/>
          <p:cNvSpPr>
            <a:spLocks noChangeShapeType="1"/>
          </p:cNvSpPr>
          <p:nvPr/>
        </p:nvSpPr>
        <p:spPr bwMode="auto">
          <a:xfrm>
            <a:off x="5621339" y="3436501"/>
            <a:ext cx="865187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400"/>
          </a:p>
        </p:txBody>
      </p:sp>
      <p:sp>
        <p:nvSpPr>
          <p:cNvPr id="17" name="Line 17"/>
          <p:cNvSpPr>
            <a:spLocks noChangeShapeType="1"/>
          </p:cNvSpPr>
          <p:nvPr/>
        </p:nvSpPr>
        <p:spPr bwMode="auto">
          <a:xfrm>
            <a:off x="5621339" y="3868301"/>
            <a:ext cx="865187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400"/>
          </a:p>
        </p:txBody>
      </p:sp>
      <p:sp>
        <p:nvSpPr>
          <p:cNvPr id="18" name="Line 18"/>
          <p:cNvSpPr>
            <a:spLocks noChangeShapeType="1"/>
          </p:cNvSpPr>
          <p:nvPr/>
        </p:nvSpPr>
        <p:spPr bwMode="auto">
          <a:xfrm flipV="1">
            <a:off x="5621339" y="3436501"/>
            <a:ext cx="865187" cy="431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400"/>
          </a:p>
        </p:txBody>
      </p:sp>
      <p:sp>
        <p:nvSpPr>
          <p:cNvPr id="19" name="Line 19"/>
          <p:cNvSpPr>
            <a:spLocks noChangeShapeType="1"/>
          </p:cNvSpPr>
          <p:nvPr/>
        </p:nvSpPr>
        <p:spPr bwMode="auto">
          <a:xfrm flipV="1">
            <a:off x="5621339" y="3003113"/>
            <a:ext cx="865187" cy="86518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400"/>
          </a:p>
        </p:txBody>
      </p:sp>
      <p:sp>
        <p:nvSpPr>
          <p:cNvPr id="20" name="Line 20"/>
          <p:cNvSpPr>
            <a:spLocks noChangeShapeType="1"/>
          </p:cNvSpPr>
          <p:nvPr/>
        </p:nvSpPr>
        <p:spPr bwMode="auto">
          <a:xfrm>
            <a:off x="5621339" y="4228663"/>
            <a:ext cx="865187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400"/>
          </a:p>
        </p:txBody>
      </p:sp>
      <p:sp>
        <p:nvSpPr>
          <p:cNvPr id="21" name="Line 21"/>
          <p:cNvSpPr>
            <a:spLocks noChangeShapeType="1"/>
          </p:cNvSpPr>
          <p:nvPr/>
        </p:nvSpPr>
        <p:spPr bwMode="auto">
          <a:xfrm flipV="1">
            <a:off x="5621339" y="3868301"/>
            <a:ext cx="865187" cy="36036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400"/>
          </a:p>
        </p:txBody>
      </p:sp>
      <p:sp>
        <p:nvSpPr>
          <p:cNvPr id="22" name="Line 22"/>
          <p:cNvSpPr>
            <a:spLocks noChangeShapeType="1"/>
          </p:cNvSpPr>
          <p:nvPr/>
        </p:nvSpPr>
        <p:spPr bwMode="auto">
          <a:xfrm>
            <a:off x="5621339" y="4660463"/>
            <a:ext cx="865187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400"/>
          </a:p>
        </p:txBody>
      </p:sp>
      <p:sp>
        <p:nvSpPr>
          <p:cNvPr id="23" name="Text Box 23"/>
          <p:cNvSpPr txBox="1">
            <a:spLocks noChangeArrowheads="1"/>
          </p:cNvSpPr>
          <p:nvPr/>
        </p:nvSpPr>
        <p:spPr bwMode="auto">
          <a:xfrm>
            <a:off x="5097463" y="4890651"/>
            <a:ext cx="83548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2400">
                <a:latin typeface="Tahoma" pitchFamily="34" charset="0"/>
              </a:rPr>
              <a:t>hubs</a:t>
            </a:r>
          </a:p>
        </p:txBody>
      </p:sp>
      <p:sp>
        <p:nvSpPr>
          <p:cNvPr id="24" name="Text Box 24"/>
          <p:cNvSpPr txBox="1">
            <a:spLocks noChangeArrowheads="1"/>
          </p:cNvSpPr>
          <p:nvPr/>
        </p:nvSpPr>
        <p:spPr bwMode="auto">
          <a:xfrm>
            <a:off x="6394450" y="4884301"/>
            <a:ext cx="1613519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2400">
                <a:latin typeface="Tahoma" pitchFamily="34" charset="0"/>
              </a:rPr>
              <a:t>authorities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918212" y="2752290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1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918213" y="3178809"/>
            <a:ext cx="6126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5/6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918213" y="3628695"/>
            <a:ext cx="6126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5/6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918213" y="4048482"/>
            <a:ext cx="6126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2/6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918213" y="4444945"/>
            <a:ext cx="6126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1/6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639816" y="2750440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1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528697" y="3176959"/>
            <a:ext cx="7613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11/6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4520136" y="3626845"/>
            <a:ext cx="7841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16/6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543636" y="4039591"/>
            <a:ext cx="6126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7/6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4584256" y="4443095"/>
            <a:ext cx="6126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1/6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057400" y="1981200"/>
            <a:ext cx="21499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Step 2: O step</a:t>
            </a:r>
          </a:p>
        </p:txBody>
      </p:sp>
    </p:spTree>
    <p:extLst>
      <p:ext uri="{BB962C8B-B14F-4D97-AF65-F5344CB8AC3E}">
        <p14:creationId xmlns:p14="http://schemas.microsoft.com/office/powerpoint/2010/main" val="947719199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5334000" y="4516002"/>
            <a:ext cx="217488" cy="288925"/>
          </a:xfrm>
          <a:prstGeom prst="rect">
            <a:avLst/>
          </a:prstGeom>
          <a:solidFill>
            <a:srgbClr val="FFFFFF"/>
          </a:solidFill>
          <a:ln w="76200">
            <a:solidFill>
              <a:srgbClr val="FF33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400"/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5334000" y="4084202"/>
            <a:ext cx="215900" cy="288925"/>
          </a:xfrm>
          <a:prstGeom prst="rect">
            <a:avLst/>
          </a:prstGeom>
          <a:solidFill>
            <a:srgbClr val="FFFFFF"/>
          </a:solidFill>
          <a:ln w="76200">
            <a:solidFill>
              <a:srgbClr val="FF33CC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400"/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5334000" y="3652402"/>
            <a:ext cx="215900" cy="287337"/>
          </a:xfrm>
          <a:prstGeom prst="rect">
            <a:avLst/>
          </a:prstGeom>
          <a:solidFill>
            <a:srgbClr val="FFFFFF"/>
          </a:solidFill>
          <a:ln w="76200">
            <a:solidFill>
              <a:srgbClr val="0099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400"/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5334000" y="2787214"/>
            <a:ext cx="215900" cy="288925"/>
          </a:xfrm>
          <a:prstGeom prst="rect">
            <a:avLst/>
          </a:prstGeom>
          <a:solidFill>
            <a:srgbClr val="FFFFFF"/>
          </a:solidFill>
          <a:ln w="76200">
            <a:solidFill>
              <a:srgbClr val="3366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400"/>
          </a:p>
        </p:txBody>
      </p:sp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5334000" y="3219014"/>
            <a:ext cx="215900" cy="288925"/>
          </a:xfrm>
          <a:prstGeom prst="rect">
            <a:avLst/>
          </a:prstGeom>
          <a:solidFill>
            <a:srgbClr val="FFFFFF"/>
          </a:solidFill>
          <a:ln w="76200">
            <a:solidFill>
              <a:srgbClr val="F5B603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400"/>
          </a:p>
        </p:txBody>
      </p:sp>
      <p:sp>
        <p:nvSpPr>
          <p:cNvPr id="9" name="Rectangle 9"/>
          <p:cNvSpPr>
            <a:spLocks noChangeArrowheads="1"/>
          </p:cNvSpPr>
          <p:nvPr/>
        </p:nvSpPr>
        <p:spPr bwMode="auto">
          <a:xfrm>
            <a:off x="6557963" y="3219014"/>
            <a:ext cx="215900" cy="288925"/>
          </a:xfrm>
          <a:prstGeom prst="rect">
            <a:avLst/>
          </a:prstGeom>
          <a:solidFill>
            <a:srgbClr val="FFFFFF"/>
          </a:solidFill>
          <a:ln w="76200">
            <a:solidFill>
              <a:srgbClr val="3366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400"/>
          </a:p>
        </p:txBody>
      </p:sp>
      <p:sp>
        <p:nvSpPr>
          <p:cNvPr id="10" name="Rectangle 10"/>
          <p:cNvSpPr>
            <a:spLocks noChangeArrowheads="1"/>
          </p:cNvSpPr>
          <p:nvPr/>
        </p:nvSpPr>
        <p:spPr bwMode="auto">
          <a:xfrm>
            <a:off x="6557963" y="3652402"/>
            <a:ext cx="215900" cy="287337"/>
          </a:xfrm>
          <a:prstGeom prst="rect">
            <a:avLst/>
          </a:prstGeom>
          <a:solidFill>
            <a:srgbClr val="FFFFFF"/>
          </a:solidFill>
          <a:ln w="76200">
            <a:solidFill>
              <a:srgbClr val="F5B603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400"/>
          </a:p>
        </p:txBody>
      </p:sp>
      <p:sp>
        <p:nvSpPr>
          <p:cNvPr id="11" name="Rectangle 11"/>
          <p:cNvSpPr>
            <a:spLocks noChangeArrowheads="1"/>
          </p:cNvSpPr>
          <p:nvPr/>
        </p:nvSpPr>
        <p:spPr bwMode="auto">
          <a:xfrm>
            <a:off x="6557963" y="4516002"/>
            <a:ext cx="215900" cy="288925"/>
          </a:xfrm>
          <a:prstGeom prst="rect">
            <a:avLst/>
          </a:prstGeom>
          <a:solidFill>
            <a:srgbClr val="FFFFFF"/>
          </a:solidFill>
          <a:ln w="76200">
            <a:solidFill>
              <a:srgbClr val="FF33CC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400"/>
          </a:p>
        </p:txBody>
      </p:sp>
      <p:sp>
        <p:nvSpPr>
          <p:cNvPr id="12" name="Rectangle 12"/>
          <p:cNvSpPr>
            <a:spLocks noChangeArrowheads="1"/>
          </p:cNvSpPr>
          <p:nvPr/>
        </p:nvSpPr>
        <p:spPr bwMode="auto">
          <a:xfrm>
            <a:off x="6557964" y="2787214"/>
            <a:ext cx="217487" cy="288925"/>
          </a:xfrm>
          <a:prstGeom prst="rect">
            <a:avLst/>
          </a:prstGeom>
          <a:solidFill>
            <a:srgbClr val="FFFFFF"/>
          </a:solidFill>
          <a:ln w="76200">
            <a:solidFill>
              <a:srgbClr val="FF33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400"/>
          </a:p>
        </p:txBody>
      </p:sp>
      <p:sp>
        <p:nvSpPr>
          <p:cNvPr id="13" name="Rectangle 13"/>
          <p:cNvSpPr>
            <a:spLocks noChangeArrowheads="1"/>
          </p:cNvSpPr>
          <p:nvPr/>
        </p:nvSpPr>
        <p:spPr bwMode="auto">
          <a:xfrm>
            <a:off x="6557963" y="4084202"/>
            <a:ext cx="220662" cy="280987"/>
          </a:xfrm>
          <a:prstGeom prst="rect">
            <a:avLst/>
          </a:prstGeom>
          <a:solidFill>
            <a:srgbClr val="FFFFFF"/>
          </a:solidFill>
          <a:ln w="76200">
            <a:solidFill>
              <a:srgbClr val="0099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400"/>
          </a:p>
        </p:txBody>
      </p:sp>
      <p:sp>
        <p:nvSpPr>
          <p:cNvPr id="14" name="Line 14"/>
          <p:cNvSpPr>
            <a:spLocks noChangeShapeType="1"/>
          </p:cNvSpPr>
          <p:nvPr/>
        </p:nvSpPr>
        <p:spPr bwMode="auto">
          <a:xfrm>
            <a:off x="5621339" y="2931676"/>
            <a:ext cx="865187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400"/>
          </a:p>
        </p:txBody>
      </p:sp>
      <p:sp>
        <p:nvSpPr>
          <p:cNvPr id="15" name="Line 15"/>
          <p:cNvSpPr>
            <a:spLocks noChangeShapeType="1"/>
          </p:cNvSpPr>
          <p:nvPr/>
        </p:nvSpPr>
        <p:spPr bwMode="auto">
          <a:xfrm flipV="1">
            <a:off x="5621339" y="2931677"/>
            <a:ext cx="865187" cy="5048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400"/>
          </a:p>
        </p:txBody>
      </p:sp>
      <p:sp>
        <p:nvSpPr>
          <p:cNvPr id="16" name="Line 16"/>
          <p:cNvSpPr>
            <a:spLocks noChangeShapeType="1"/>
          </p:cNvSpPr>
          <p:nvPr/>
        </p:nvSpPr>
        <p:spPr bwMode="auto">
          <a:xfrm>
            <a:off x="5621339" y="3436501"/>
            <a:ext cx="865187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400"/>
          </a:p>
        </p:txBody>
      </p:sp>
      <p:sp>
        <p:nvSpPr>
          <p:cNvPr id="17" name="Line 17"/>
          <p:cNvSpPr>
            <a:spLocks noChangeShapeType="1"/>
          </p:cNvSpPr>
          <p:nvPr/>
        </p:nvSpPr>
        <p:spPr bwMode="auto">
          <a:xfrm>
            <a:off x="5621339" y="3868301"/>
            <a:ext cx="865187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400"/>
          </a:p>
        </p:txBody>
      </p:sp>
      <p:sp>
        <p:nvSpPr>
          <p:cNvPr id="18" name="Line 18"/>
          <p:cNvSpPr>
            <a:spLocks noChangeShapeType="1"/>
          </p:cNvSpPr>
          <p:nvPr/>
        </p:nvSpPr>
        <p:spPr bwMode="auto">
          <a:xfrm flipV="1">
            <a:off x="5621339" y="3436501"/>
            <a:ext cx="865187" cy="431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400"/>
          </a:p>
        </p:txBody>
      </p:sp>
      <p:sp>
        <p:nvSpPr>
          <p:cNvPr id="19" name="Line 19"/>
          <p:cNvSpPr>
            <a:spLocks noChangeShapeType="1"/>
          </p:cNvSpPr>
          <p:nvPr/>
        </p:nvSpPr>
        <p:spPr bwMode="auto">
          <a:xfrm flipV="1">
            <a:off x="5621339" y="3003113"/>
            <a:ext cx="865187" cy="86518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400"/>
          </a:p>
        </p:txBody>
      </p:sp>
      <p:sp>
        <p:nvSpPr>
          <p:cNvPr id="20" name="Line 20"/>
          <p:cNvSpPr>
            <a:spLocks noChangeShapeType="1"/>
          </p:cNvSpPr>
          <p:nvPr/>
        </p:nvSpPr>
        <p:spPr bwMode="auto">
          <a:xfrm>
            <a:off x="5621339" y="4228663"/>
            <a:ext cx="865187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400"/>
          </a:p>
        </p:txBody>
      </p:sp>
      <p:sp>
        <p:nvSpPr>
          <p:cNvPr id="21" name="Line 21"/>
          <p:cNvSpPr>
            <a:spLocks noChangeShapeType="1"/>
          </p:cNvSpPr>
          <p:nvPr/>
        </p:nvSpPr>
        <p:spPr bwMode="auto">
          <a:xfrm flipV="1">
            <a:off x="5621339" y="3868301"/>
            <a:ext cx="865187" cy="36036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400"/>
          </a:p>
        </p:txBody>
      </p:sp>
      <p:sp>
        <p:nvSpPr>
          <p:cNvPr id="22" name="Line 22"/>
          <p:cNvSpPr>
            <a:spLocks noChangeShapeType="1"/>
          </p:cNvSpPr>
          <p:nvPr/>
        </p:nvSpPr>
        <p:spPr bwMode="auto">
          <a:xfrm>
            <a:off x="5621339" y="4660463"/>
            <a:ext cx="865187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400"/>
          </a:p>
        </p:txBody>
      </p:sp>
      <p:sp>
        <p:nvSpPr>
          <p:cNvPr id="23" name="Text Box 23"/>
          <p:cNvSpPr txBox="1">
            <a:spLocks noChangeArrowheads="1"/>
          </p:cNvSpPr>
          <p:nvPr/>
        </p:nvSpPr>
        <p:spPr bwMode="auto">
          <a:xfrm>
            <a:off x="5097463" y="4890651"/>
            <a:ext cx="83548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2400">
                <a:latin typeface="Tahoma" pitchFamily="34" charset="0"/>
              </a:rPr>
              <a:t>hubs</a:t>
            </a:r>
          </a:p>
        </p:txBody>
      </p:sp>
      <p:sp>
        <p:nvSpPr>
          <p:cNvPr id="24" name="Text Box 24"/>
          <p:cNvSpPr txBox="1">
            <a:spLocks noChangeArrowheads="1"/>
          </p:cNvSpPr>
          <p:nvPr/>
        </p:nvSpPr>
        <p:spPr bwMode="auto">
          <a:xfrm>
            <a:off x="6394450" y="4884301"/>
            <a:ext cx="1613519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2400">
                <a:latin typeface="Tahoma" pitchFamily="34" charset="0"/>
              </a:rPr>
              <a:t>authorities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918213" y="2752290"/>
            <a:ext cx="7841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33/6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918213" y="3178809"/>
            <a:ext cx="7841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27/6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918213" y="3628695"/>
            <a:ext cx="7841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23/6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918213" y="4048482"/>
            <a:ext cx="6126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7/6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918213" y="4444945"/>
            <a:ext cx="6126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1/6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691680" y="2750440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1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580561" y="3176959"/>
            <a:ext cx="7613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11/6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4572000" y="3626845"/>
            <a:ext cx="7841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16/6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595500" y="4039591"/>
            <a:ext cx="6126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7/6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4636120" y="4443095"/>
            <a:ext cx="6126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1/6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209800" y="1981200"/>
            <a:ext cx="19960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Step 2: I step</a:t>
            </a:r>
          </a:p>
        </p:txBody>
      </p:sp>
    </p:spTree>
    <p:extLst>
      <p:ext uri="{BB962C8B-B14F-4D97-AF65-F5344CB8AC3E}">
        <p14:creationId xmlns:p14="http://schemas.microsoft.com/office/powerpoint/2010/main" val="1280767618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5334000" y="4516002"/>
            <a:ext cx="217488" cy="288925"/>
          </a:xfrm>
          <a:prstGeom prst="rect">
            <a:avLst/>
          </a:prstGeom>
          <a:solidFill>
            <a:srgbClr val="FFFFFF"/>
          </a:solidFill>
          <a:ln w="76200">
            <a:solidFill>
              <a:srgbClr val="FF33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400"/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5334000" y="4084202"/>
            <a:ext cx="215900" cy="288925"/>
          </a:xfrm>
          <a:prstGeom prst="rect">
            <a:avLst/>
          </a:prstGeom>
          <a:solidFill>
            <a:srgbClr val="FFFFFF"/>
          </a:solidFill>
          <a:ln w="76200">
            <a:solidFill>
              <a:srgbClr val="FF33CC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400"/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5334000" y="3652402"/>
            <a:ext cx="215900" cy="287337"/>
          </a:xfrm>
          <a:prstGeom prst="rect">
            <a:avLst/>
          </a:prstGeom>
          <a:solidFill>
            <a:srgbClr val="FFFFFF"/>
          </a:solidFill>
          <a:ln w="76200">
            <a:solidFill>
              <a:srgbClr val="0099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400"/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5334000" y="2787214"/>
            <a:ext cx="215900" cy="288925"/>
          </a:xfrm>
          <a:prstGeom prst="rect">
            <a:avLst/>
          </a:prstGeom>
          <a:solidFill>
            <a:srgbClr val="FFFFFF"/>
          </a:solidFill>
          <a:ln w="76200">
            <a:solidFill>
              <a:srgbClr val="3366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400"/>
          </a:p>
        </p:txBody>
      </p:sp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5334000" y="3219014"/>
            <a:ext cx="215900" cy="288925"/>
          </a:xfrm>
          <a:prstGeom prst="rect">
            <a:avLst/>
          </a:prstGeom>
          <a:solidFill>
            <a:srgbClr val="FFFFFF"/>
          </a:solidFill>
          <a:ln w="76200">
            <a:solidFill>
              <a:srgbClr val="F5B603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400"/>
          </a:p>
        </p:txBody>
      </p:sp>
      <p:sp>
        <p:nvSpPr>
          <p:cNvPr id="9" name="Rectangle 9"/>
          <p:cNvSpPr>
            <a:spLocks noChangeArrowheads="1"/>
          </p:cNvSpPr>
          <p:nvPr/>
        </p:nvSpPr>
        <p:spPr bwMode="auto">
          <a:xfrm>
            <a:off x="6557963" y="3219014"/>
            <a:ext cx="215900" cy="288925"/>
          </a:xfrm>
          <a:prstGeom prst="rect">
            <a:avLst/>
          </a:prstGeom>
          <a:solidFill>
            <a:srgbClr val="FFFFFF"/>
          </a:solidFill>
          <a:ln w="76200">
            <a:solidFill>
              <a:srgbClr val="3366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400"/>
          </a:p>
        </p:txBody>
      </p:sp>
      <p:sp>
        <p:nvSpPr>
          <p:cNvPr id="10" name="Rectangle 10"/>
          <p:cNvSpPr>
            <a:spLocks noChangeArrowheads="1"/>
          </p:cNvSpPr>
          <p:nvPr/>
        </p:nvSpPr>
        <p:spPr bwMode="auto">
          <a:xfrm>
            <a:off x="6557963" y="3652402"/>
            <a:ext cx="215900" cy="287337"/>
          </a:xfrm>
          <a:prstGeom prst="rect">
            <a:avLst/>
          </a:prstGeom>
          <a:solidFill>
            <a:srgbClr val="FFFFFF"/>
          </a:solidFill>
          <a:ln w="76200">
            <a:solidFill>
              <a:srgbClr val="F5B603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400"/>
          </a:p>
        </p:txBody>
      </p:sp>
      <p:sp>
        <p:nvSpPr>
          <p:cNvPr id="11" name="Rectangle 11"/>
          <p:cNvSpPr>
            <a:spLocks noChangeArrowheads="1"/>
          </p:cNvSpPr>
          <p:nvPr/>
        </p:nvSpPr>
        <p:spPr bwMode="auto">
          <a:xfrm>
            <a:off x="6557963" y="4516002"/>
            <a:ext cx="215900" cy="288925"/>
          </a:xfrm>
          <a:prstGeom prst="rect">
            <a:avLst/>
          </a:prstGeom>
          <a:solidFill>
            <a:srgbClr val="FFFFFF"/>
          </a:solidFill>
          <a:ln w="76200">
            <a:solidFill>
              <a:srgbClr val="FF33CC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400"/>
          </a:p>
        </p:txBody>
      </p:sp>
      <p:sp>
        <p:nvSpPr>
          <p:cNvPr id="12" name="Rectangle 12"/>
          <p:cNvSpPr>
            <a:spLocks noChangeArrowheads="1"/>
          </p:cNvSpPr>
          <p:nvPr/>
        </p:nvSpPr>
        <p:spPr bwMode="auto">
          <a:xfrm>
            <a:off x="6557964" y="2787214"/>
            <a:ext cx="217487" cy="288925"/>
          </a:xfrm>
          <a:prstGeom prst="rect">
            <a:avLst/>
          </a:prstGeom>
          <a:solidFill>
            <a:srgbClr val="FFFFFF"/>
          </a:solidFill>
          <a:ln w="76200">
            <a:solidFill>
              <a:srgbClr val="FF33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400"/>
          </a:p>
        </p:txBody>
      </p:sp>
      <p:sp>
        <p:nvSpPr>
          <p:cNvPr id="13" name="Rectangle 13"/>
          <p:cNvSpPr>
            <a:spLocks noChangeArrowheads="1"/>
          </p:cNvSpPr>
          <p:nvPr/>
        </p:nvSpPr>
        <p:spPr bwMode="auto">
          <a:xfrm>
            <a:off x="6557963" y="4084202"/>
            <a:ext cx="220662" cy="280987"/>
          </a:xfrm>
          <a:prstGeom prst="rect">
            <a:avLst/>
          </a:prstGeom>
          <a:solidFill>
            <a:srgbClr val="FFFFFF"/>
          </a:solidFill>
          <a:ln w="76200">
            <a:solidFill>
              <a:srgbClr val="0099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400"/>
          </a:p>
        </p:txBody>
      </p:sp>
      <p:sp>
        <p:nvSpPr>
          <p:cNvPr id="14" name="Line 14"/>
          <p:cNvSpPr>
            <a:spLocks noChangeShapeType="1"/>
          </p:cNvSpPr>
          <p:nvPr/>
        </p:nvSpPr>
        <p:spPr bwMode="auto">
          <a:xfrm>
            <a:off x="5621339" y="2931676"/>
            <a:ext cx="865187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400"/>
          </a:p>
        </p:txBody>
      </p:sp>
      <p:sp>
        <p:nvSpPr>
          <p:cNvPr id="15" name="Line 15"/>
          <p:cNvSpPr>
            <a:spLocks noChangeShapeType="1"/>
          </p:cNvSpPr>
          <p:nvPr/>
        </p:nvSpPr>
        <p:spPr bwMode="auto">
          <a:xfrm flipV="1">
            <a:off x="5621339" y="2931677"/>
            <a:ext cx="865187" cy="5048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400"/>
          </a:p>
        </p:txBody>
      </p:sp>
      <p:sp>
        <p:nvSpPr>
          <p:cNvPr id="16" name="Line 16"/>
          <p:cNvSpPr>
            <a:spLocks noChangeShapeType="1"/>
          </p:cNvSpPr>
          <p:nvPr/>
        </p:nvSpPr>
        <p:spPr bwMode="auto">
          <a:xfrm>
            <a:off x="5621339" y="3436501"/>
            <a:ext cx="865187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400"/>
          </a:p>
        </p:txBody>
      </p:sp>
      <p:sp>
        <p:nvSpPr>
          <p:cNvPr id="17" name="Line 17"/>
          <p:cNvSpPr>
            <a:spLocks noChangeShapeType="1"/>
          </p:cNvSpPr>
          <p:nvPr/>
        </p:nvSpPr>
        <p:spPr bwMode="auto">
          <a:xfrm>
            <a:off x="5621339" y="3868301"/>
            <a:ext cx="865187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400"/>
          </a:p>
        </p:txBody>
      </p:sp>
      <p:sp>
        <p:nvSpPr>
          <p:cNvPr id="18" name="Line 18"/>
          <p:cNvSpPr>
            <a:spLocks noChangeShapeType="1"/>
          </p:cNvSpPr>
          <p:nvPr/>
        </p:nvSpPr>
        <p:spPr bwMode="auto">
          <a:xfrm flipV="1">
            <a:off x="5621339" y="3436501"/>
            <a:ext cx="865187" cy="431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400"/>
          </a:p>
        </p:txBody>
      </p:sp>
      <p:sp>
        <p:nvSpPr>
          <p:cNvPr id="19" name="Line 19"/>
          <p:cNvSpPr>
            <a:spLocks noChangeShapeType="1"/>
          </p:cNvSpPr>
          <p:nvPr/>
        </p:nvSpPr>
        <p:spPr bwMode="auto">
          <a:xfrm flipV="1">
            <a:off x="5621339" y="3003113"/>
            <a:ext cx="865187" cy="86518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400"/>
          </a:p>
        </p:txBody>
      </p:sp>
      <p:sp>
        <p:nvSpPr>
          <p:cNvPr id="20" name="Line 20"/>
          <p:cNvSpPr>
            <a:spLocks noChangeShapeType="1"/>
          </p:cNvSpPr>
          <p:nvPr/>
        </p:nvSpPr>
        <p:spPr bwMode="auto">
          <a:xfrm>
            <a:off x="5621339" y="4228663"/>
            <a:ext cx="865187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400"/>
          </a:p>
        </p:txBody>
      </p:sp>
      <p:sp>
        <p:nvSpPr>
          <p:cNvPr id="21" name="Line 21"/>
          <p:cNvSpPr>
            <a:spLocks noChangeShapeType="1"/>
          </p:cNvSpPr>
          <p:nvPr/>
        </p:nvSpPr>
        <p:spPr bwMode="auto">
          <a:xfrm flipV="1">
            <a:off x="5621339" y="3868301"/>
            <a:ext cx="865187" cy="36036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400"/>
          </a:p>
        </p:txBody>
      </p:sp>
      <p:sp>
        <p:nvSpPr>
          <p:cNvPr id="22" name="Line 22"/>
          <p:cNvSpPr>
            <a:spLocks noChangeShapeType="1"/>
          </p:cNvSpPr>
          <p:nvPr/>
        </p:nvSpPr>
        <p:spPr bwMode="auto">
          <a:xfrm>
            <a:off x="5621339" y="4660463"/>
            <a:ext cx="865187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400"/>
          </a:p>
        </p:txBody>
      </p:sp>
      <p:sp>
        <p:nvSpPr>
          <p:cNvPr id="23" name="Text Box 23"/>
          <p:cNvSpPr txBox="1">
            <a:spLocks noChangeArrowheads="1"/>
          </p:cNvSpPr>
          <p:nvPr/>
        </p:nvSpPr>
        <p:spPr bwMode="auto">
          <a:xfrm>
            <a:off x="5097463" y="4890651"/>
            <a:ext cx="83548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2400">
                <a:latin typeface="Tahoma" pitchFamily="34" charset="0"/>
              </a:rPr>
              <a:t>hubs</a:t>
            </a:r>
          </a:p>
        </p:txBody>
      </p:sp>
      <p:sp>
        <p:nvSpPr>
          <p:cNvPr id="24" name="Text Box 24"/>
          <p:cNvSpPr txBox="1">
            <a:spLocks noChangeArrowheads="1"/>
          </p:cNvSpPr>
          <p:nvPr/>
        </p:nvSpPr>
        <p:spPr bwMode="auto">
          <a:xfrm>
            <a:off x="6394450" y="4884301"/>
            <a:ext cx="1613519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2400">
                <a:latin typeface="Tahoma" pitchFamily="34" charset="0"/>
              </a:rPr>
              <a:t>authorities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918212" y="2752290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1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918213" y="3178809"/>
            <a:ext cx="9557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27/33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918213" y="3628695"/>
            <a:ext cx="9557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23/33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918213" y="4048482"/>
            <a:ext cx="7841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7/33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918213" y="4444945"/>
            <a:ext cx="7841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1/33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478019" y="2750440"/>
            <a:ext cx="7841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6/16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343400" y="3184088"/>
            <a:ext cx="9328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11/16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4518639" y="3626845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1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430022" y="4032550"/>
            <a:ext cx="7841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7/16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4438828" y="4443095"/>
            <a:ext cx="7841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1/16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209800" y="1981200"/>
            <a:ext cx="31293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Step 2: Normalization</a:t>
            </a:r>
          </a:p>
        </p:txBody>
      </p:sp>
    </p:spTree>
    <p:extLst>
      <p:ext uri="{BB962C8B-B14F-4D97-AF65-F5344CB8AC3E}">
        <p14:creationId xmlns:p14="http://schemas.microsoft.com/office/powerpoint/2010/main" val="3919760761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5334000" y="4516002"/>
            <a:ext cx="217488" cy="288925"/>
          </a:xfrm>
          <a:prstGeom prst="rect">
            <a:avLst/>
          </a:prstGeom>
          <a:solidFill>
            <a:srgbClr val="FFFFFF"/>
          </a:solidFill>
          <a:ln w="76200">
            <a:solidFill>
              <a:srgbClr val="FF33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400"/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5334000" y="4084202"/>
            <a:ext cx="215900" cy="288925"/>
          </a:xfrm>
          <a:prstGeom prst="rect">
            <a:avLst/>
          </a:prstGeom>
          <a:solidFill>
            <a:srgbClr val="FFFFFF"/>
          </a:solidFill>
          <a:ln w="76200">
            <a:solidFill>
              <a:srgbClr val="FF33CC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400"/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5334000" y="3652402"/>
            <a:ext cx="215900" cy="287337"/>
          </a:xfrm>
          <a:prstGeom prst="rect">
            <a:avLst/>
          </a:prstGeom>
          <a:solidFill>
            <a:srgbClr val="FFFFFF"/>
          </a:solidFill>
          <a:ln w="76200">
            <a:solidFill>
              <a:srgbClr val="0099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400"/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5334000" y="2787214"/>
            <a:ext cx="215900" cy="288925"/>
          </a:xfrm>
          <a:prstGeom prst="rect">
            <a:avLst/>
          </a:prstGeom>
          <a:solidFill>
            <a:srgbClr val="FFFFFF"/>
          </a:solidFill>
          <a:ln w="76200">
            <a:solidFill>
              <a:srgbClr val="3366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400"/>
          </a:p>
        </p:txBody>
      </p:sp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5334000" y="3219014"/>
            <a:ext cx="215900" cy="288925"/>
          </a:xfrm>
          <a:prstGeom prst="rect">
            <a:avLst/>
          </a:prstGeom>
          <a:solidFill>
            <a:srgbClr val="FFFFFF"/>
          </a:solidFill>
          <a:ln w="76200">
            <a:solidFill>
              <a:srgbClr val="F5B603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400"/>
          </a:p>
        </p:txBody>
      </p:sp>
      <p:sp>
        <p:nvSpPr>
          <p:cNvPr id="9" name="Rectangle 9"/>
          <p:cNvSpPr>
            <a:spLocks noChangeArrowheads="1"/>
          </p:cNvSpPr>
          <p:nvPr/>
        </p:nvSpPr>
        <p:spPr bwMode="auto">
          <a:xfrm>
            <a:off x="6557963" y="3219014"/>
            <a:ext cx="215900" cy="288925"/>
          </a:xfrm>
          <a:prstGeom prst="rect">
            <a:avLst/>
          </a:prstGeom>
          <a:solidFill>
            <a:srgbClr val="FFFFFF"/>
          </a:solidFill>
          <a:ln w="76200">
            <a:solidFill>
              <a:srgbClr val="3366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400"/>
          </a:p>
        </p:txBody>
      </p:sp>
      <p:sp>
        <p:nvSpPr>
          <p:cNvPr id="10" name="Rectangle 10"/>
          <p:cNvSpPr>
            <a:spLocks noChangeArrowheads="1"/>
          </p:cNvSpPr>
          <p:nvPr/>
        </p:nvSpPr>
        <p:spPr bwMode="auto">
          <a:xfrm>
            <a:off x="6557963" y="3652402"/>
            <a:ext cx="215900" cy="287337"/>
          </a:xfrm>
          <a:prstGeom prst="rect">
            <a:avLst/>
          </a:prstGeom>
          <a:solidFill>
            <a:srgbClr val="FFFFFF"/>
          </a:solidFill>
          <a:ln w="76200">
            <a:solidFill>
              <a:srgbClr val="F5B603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400"/>
          </a:p>
        </p:txBody>
      </p:sp>
      <p:sp>
        <p:nvSpPr>
          <p:cNvPr id="11" name="Rectangle 11"/>
          <p:cNvSpPr>
            <a:spLocks noChangeArrowheads="1"/>
          </p:cNvSpPr>
          <p:nvPr/>
        </p:nvSpPr>
        <p:spPr bwMode="auto">
          <a:xfrm>
            <a:off x="6557963" y="4516002"/>
            <a:ext cx="215900" cy="288925"/>
          </a:xfrm>
          <a:prstGeom prst="rect">
            <a:avLst/>
          </a:prstGeom>
          <a:solidFill>
            <a:srgbClr val="FFFFFF"/>
          </a:solidFill>
          <a:ln w="76200">
            <a:solidFill>
              <a:srgbClr val="FF33CC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400"/>
          </a:p>
        </p:txBody>
      </p:sp>
      <p:sp>
        <p:nvSpPr>
          <p:cNvPr id="12" name="Rectangle 12"/>
          <p:cNvSpPr>
            <a:spLocks noChangeArrowheads="1"/>
          </p:cNvSpPr>
          <p:nvPr/>
        </p:nvSpPr>
        <p:spPr bwMode="auto">
          <a:xfrm>
            <a:off x="6557964" y="2787214"/>
            <a:ext cx="217487" cy="288925"/>
          </a:xfrm>
          <a:prstGeom prst="rect">
            <a:avLst/>
          </a:prstGeom>
          <a:solidFill>
            <a:srgbClr val="FFFFFF"/>
          </a:solidFill>
          <a:ln w="76200">
            <a:solidFill>
              <a:srgbClr val="FF33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400"/>
          </a:p>
        </p:txBody>
      </p:sp>
      <p:sp>
        <p:nvSpPr>
          <p:cNvPr id="13" name="Rectangle 13"/>
          <p:cNvSpPr>
            <a:spLocks noChangeArrowheads="1"/>
          </p:cNvSpPr>
          <p:nvPr/>
        </p:nvSpPr>
        <p:spPr bwMode="auto">
          <a:xfrm>
            <a:off x="6557963" y="4084202"/>
            <a:ext cx="220662" cy="280987"/>
          </a:xfrm>
          <a:prstGeom prst="rect">
            <a:avLst/>
          </a:prstGeom>
          <a:solidFill>
            <a:srgbClr val="FFFFFF"/>
          </a:solidFill>
          <a:ln w="76200">
            <a:solidFill>
              <a:srgbClr val="0099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400"/>
          </a:p>
        </p:txBody>
      </p:sp>
      <p:sp>
        <p:nvSpPr>
          <p:cNvPr id="14" name="Line 14"/>
          <p:cNvSpPr>
            <a:spLocks noChangeShapeType="1"/>
          </p:cNvSpPr>
          <p:nvPr/>
        </p:nvSpPr>
        <p:spPr bwMode="auto">
          <a:xfrm>
            <a:off x="5621339" y="2931676"/>
            <a:ext cx="865187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400"/>
          </a:p>
        </p:txBody>
      </p:sp>
      <p:sp>
        <p:nvSpPr>
          <p:cNvPr id="15" name="Line 15"/>
          <p:cNvSpPr>
            <a:spLocks noChangeShapeType="1"/>
          </p:cNvSpPr>
          <p:nvPr/>
        </p:nvSpPr>
        <p:spPr bwMode="auto">
          <a:xfrm flipV="1">
            <a:off x="5621339" y="2931677"/>
            <a:ext cx="865187" cy="5048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400"/>
          </a:p>
        </p:txBody>
      </p:sp>
      <p:sp>
        <p:nvSpPr>
          <p:cNvPr id="16" name="Line 16"/>
          <p:cNvSpPr>
            <a:spLocks noChangeShapeType="1"/>
          </p:cNvSpPr>
          <p:nvPr/>
        </p:nvSpPr>
        <p:spPr bwMode="auto">
          <a:xfrm>
            <a:off x="5621339" y="3436501"/>
            <a:ext cx="865187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400"/>
          </a:p>
        </p:txBody>
      </p:sp>
      <p:sp>
        <p:nvSpPr>
          <p:cNvPr id="17" name="Line 17"/>
          <p:cNvSpPr>
            <a:spLocks noChangeShapeType="1"/>
          </p:cNvSpPr>
          <p:nvPr/>
        </p:nvSpPr>
        <p:spPr bwMode="auto">
          <a:xfrm>
            <a:off x="5621339" y="3868301"/>
            <a:ext cx="865187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400"/>
          </a:p>
        </p:txBody>
      </p:sp>
      <p:sp>
        <p:nvSpPr>
          <p:cNvPr id="18" name="Line 18"/>
          <p:cNvSpPr>
            <a:spLocks noChangeShapeType="1"/>
          </p:cNvSpPr>
          <p:nvPr/>
        </p:nvSpPr>
        <p:spPr bwMode="auto">
          <a:xfrm flipV="1">
            <a:off x="5621339" y="3436501"/>
            <a:ext cx="865187" cy="431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400"/>
          </a:p>
        </p:txBody>
      </p:sp>
      <p:sp>
        <p:nvSpPr>
          <p:cNvPr id="19" name="Line 19"/>
          <p:cNvSpPr>
            <a:spLocks noChangeShapeType="1"/>
          </p:cNvSpPr>
          <p:nvPr/>
        </p:nvSpPr>
        <p:spPr bwMode="auto">
          <a:xfrm flipV="1">
            <a:off x="5621339" y="3003113"/>
            <a:ext cx="865187" cy="86518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400"/>
          </a:p>
        </p:txBody>
      </p:sp>
      <p:sp>
        <p:nvSpPr>
          <p:cNvPr id="20" name="Line 20"/>
          <p:cNvSpPr>
            <a:spLocks noChangeShapeType="1"/>
          </p:cNvSpPr>
          <p:nvPr/>
        </p:nvSpPr>
        <p:spPr bwMode="auto">
          <a:xfrm>
            <a:off x="5621339" y="4228663"/>
            <a:ext cx="865187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400"/>
          </a:p>
        </p:txBody>
      </p:sp>
      <p:sp>
        <p:nvSpPr>
          <p:cNvPr id="21" name="Line 21"/>
          <p:cNvSpPr>
            <a:spLocks noChangeShapeType="1"/>
          </p:cNvSpPr>
          <p:nvPr/>
        </p:nvSpPr>
        <p:spPr bwMode="auto">
          <a:xfrm flipV="1">
            <a:off x="5621339" y="3868301"/>
            <a:ext cx="865187" cy="36036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400"/>
          </a:p>
        </p:txBody>
      </p:sp>
      <p:sp>
        <p:nvSpPr>
          <p:cNvPr id="22" name="Line 22"/>
          <p:cNvSpPr>
            <a:spLocks noChangeShapeType="1"/>
          </p:cNvSpPr>
          <p:nvPr/>
        </p:nvSpPr>
        <p:spPr bwMode="auto">
          <a:xfrm>
            <a:off x="5621339" y="4660463"/>
            <a:ext cx="865187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400"/>
          </a:p>
        </p:txBody>
      </p:sp>
      <p:sp>
        <p:nvSpPr>
          <p:cNvPr id="23" name="Text Box 23"/>
          <p:cNvSpPr txBox="1">
            <a:spLocks noChangeArrowheads="1"/>
          </p:cNvSpPr>
          <p:nvPr/>
        </p:nvSpPr>
        <p:spPr bwMode="auto">
          <a:xfrm>
            <a:off x="5097463" y="4890651"/>
            <a:ext cx="83548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2400">
                <a:latin typeface="Tahoma" pitchFamily="34" charset="0"/>
              </a:rPr>
              <a:t>hubs</a:t>
            </a:r>
          </a:p>
        </p:txBody>
      </p:sp>
      <p:sp>
        <p:nvSpPr>
          <p:cNvPr id="24" name="Text Box 24"/>
          <p:cNvSpPr txBox="1">
            <a:spLocks noChangeArrowheads="1"/>
          </p:cNvSpPr>
          <p:nvPr/>
        </p:nvSpPr>
        <p:spPr bwMode="auto">
          <a:xfrm>
            <a:off x="6394450" y="4884301"/>
            <a:ext cx="1613519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2400">
                <a:latin typeface="Tahoma" pitchFamily="34" charset="0"/>
              </a:rPr>
              <a:t>authorities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918212" y="2752290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1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918213" y="3184253"/>
            <a:ext cx="6126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0.8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918213" y="3628695"/>
            <a:ext cx="6126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0.6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918213" y="4048482"/>
            <a:ext cx="7841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0.14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918212" y="4444945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0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631916" y="2750440"/>
            <a:ext cx="6126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0.4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497297" y="3184088"/>
            <a:ext cx="7841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0.75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4672536" y="3626845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1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583919" y="4032550"/>
            <a:ext cx="6126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0.3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4672536" y="4444945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209800" y="1981200"/>
            <a:ext cx="20185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Convergence</a:t>
            </a:r>
          </a:p>
        </p:txBody>
      </p:sp>
    </p:spTree>
    <p:extLst>
      <p:ext uri="{BB962C8B-B14F-4D97-AF65-F5344CB8AC3E}">
        <p14:creationId xmlns:p14="http://schemas.microsoft.com/office/powerpoint/2010/main" val="1024825447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HITS and eigenvectors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3891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762000" y="1600200"/>
                <a:ext cx="10896600" cy="4876800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en-US" dirty="0"/>
                  <a:t>The HITS algorithm is a </a:t>
                </a:r>
                <a:r>
                  <a:rPr lang="en-US" dirty="0">
                    <a:solidFill>
                      <a:schemeClr val="accent6">
                        <a:lumMod val="75000"/>
                      </a:schemeClr>
                    </a:solidFill>
                  </a:rPr>
                  <a:t>power-method</a:t>
                </a:r>
                <a:r>
                  <a:rPr lang="en-US" dirty="0"/>
                  <a:t> eigenvector computation</a:t>
                </a:r>
              </a:p>
              <a:p>
                <a:r>
                  <a:rPr lang="en-US" dirty="0"/>
                  <a:t>In vector terms </a:t>
                </a:r>
                <a:endParaRPr lang="en-US" i="1" dirty="0">
                  <a:solidFill>
                    <a:srgbClr val="0066FF"/>
                  </a:solidFill>
                </a:endParaRPr>
              </a:p>
              <a:p>
                <a:pPr lvl="1"/>
                <a14:m>
                  <m:oMath xmlns:m="http://schemas.openxmlformats.org/officeDocument/2006/math">
                    <m:r>
                      <a:rPr lang="en-US" i="1" dirty="0">
                        <a:solidFill>
                          <a:srgbClr val="0066FF"/>
                        </a:solidFill>
                        <a:latin typeface="Cambria Math"/>
                      </a:rPr>
                      <m:t>𝑎</m:t>
                    </m:r>
                    <m:r>
                      <a:rPr lang="en-US" i="1" baseline="30000" dirty="0">
                        <a:solidFill>
                          <a:srgbClr val="0066FF"/>
                        </a:solidFill>
                        <a:latin typeface="Cambria Math"/>
                      </a:rPr>
                      <m:t>𝑡</m:t>
                    </m:r>
                    <m:r>
                      <a:rPr lang="en-US" i="1" dirty="0">
                        <a:solidFill>
                          <a:srgbClr val="0066FF"/>
                        </a:solidFill>
                        <a:latin typeface="Cambria Math"/>
                      </a:rPr>
                      <m:t> = </m:t>
                    </m:r>
                    <m:sSup>
                      <m:sSupPr>
                        <m:ctrlPr>
                          <a:rPr lang="en-US" i="1" dirty="0">
                            <a:solidFill>
                              <a:srgbClr val="0066FF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 err="1">
                            <a:solidFill>
                              <a:srgbClr val="0066FF"/>
                            </a:solidFill>
                            <a:latin typeface="Cambria Math"/>
                          </a:rPr>
                          <m:t>𝐴</m:t>
                        </m:r>
                      </m:e>
                      <m:sup>
                        <m:r>
                          <a:rPr lang="en-US" i="1" dirty="0">
                            <a:solidFill>
                              <a:srgbClr val="0066FF"/>
                            </a:solidFill>
                            <a:latin typeface="Cambria Math"/>
                          </a:rPr>
                          <m:t>𝑇</m:t>
                        </m:r>
                      </m:sup>
                    </m:sSup>
                    <m:sSup>
                      <m:sSupPr>
                        <m:ctrlPr>
                          <a:rPr lang="en-US" i="1" dirty="0">
                            <a:solidFill>
                              <a:srgbClr val="0066FF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>
                            <a:solidFill>
                              <a:srgbClr val="0066FF"/>
                            </a:solidFill>
                            <a:latin typeface="Cambria Math"/>
                          </a:rPr>
                          <m:t>h</m:t>
                        </m:r>
                      </m:e>
                      <m:sup>
                        <m:r>
                          <a:rPr lang="en-US" i="1" dirty="0">
                            <a:solidFill>
                              <a:srgbClr val="0066FF"/>
                            </a:solidFill>
                            <a:latin typeface="Cambria Math"/>
                          </a:rPr>
                          <m:t>𝑡</m:t>
                        </m:r>
                        <m:r>
                          <a:rPr lang="en-US" i="1" dirty="0">
                            <a:solidFill>
                              <a:srgbClr val="0066FF"/>
                            </a:solidFill>
                            <a:latin typeface="Cambria Math"/>
                          </a:rPr>
                          <m:t>−1</m:t>
                        </m:r>
                      </m:sup>
                    </m:sSup>
                    <m:r>
                      <a:rPr lang="en-US" i="1" dirty="0">
                        <a:latin typeface="Cambria Math"/>
                      </a:rPr>
                      <m:t> </m:t>
                    </m:r>
                  </m:oMath>
                </a14:m>
                <a:r>
                  <a:rPr lang="en-US" dirty="0"/>
                  <a:t>and </a:t>
                </a:r>
                <a14:m>
                  <m:oMath xmlns:m="http://schemas.openxmlformats.org/officeDocument/2006/math">
                    <m:r>
                      <a:rPr lang="en-US" i="1" dirty="0">
                        <a:solidFill>
                          <a:srgbClr val="0066FF"/>
                        </a:solidFill>
                        <a:latin typeface="Cambria Math"/>
                      </a:rPr>
                      <m:t>h</m:t>
                    </m:r>
                    <m:r>
                      <a:rPr lang="en-US" i="1" baseline="30000" dirty="0" err="1">
                        <a:solidFill>
                          <a:srgbClr val="0066FF"/>
                        </a:solidFill>
                        <a:latin typeface="Cambria Math"/>
                      </a:rPr>
                      <m:t>𝑡</m:t>
                    </m:r>
                    <m:r>
                      <a:rPr lang="en-US" i="1" dirty="0">
                        <a:solidFill>
                          <a:srgbClr val="0066FF"/>
                        </a:solidFill>
                        <a:latin typeface="Cambria Math"/>
                      </a:rPr>
                      <m:t> = </m:t>
                    </m:r>
                    <m:r>
                      <a:rPr lang="en-US" i="1" dirty="0" err="1">
                        <a:solidFill>
                          <a:srgbClr val="0066FF"/>
                        </a:solidFill>
                        <a:latin typeface="Cambria Math"/>
                      </a:rPr>
                      <m:t>𝐴</m:t>
                    </m:r>
                    <m:sSup>
                      <m:sSupPr>
                        <m:ctrlPr>
                          <a:rPr lang="en-US" i="1" dirty="0">
                            <a:solidFill>
                              <a:srgbClr val="0066FF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 err="1">
                            <a:solidFill>
                              <a:srgbClr val="0066FF"/>
                            </a:solidFill>
                            <a:latin typeface="Cambria Math"/>
                          </a:rPr>
                          <m:t>𝑎</m:t>
                        </m:r>
                      </m:e>
                      <m:sup>
                        <m:r>
                          <a:rPr lang="en-US" i="1" dirty="0">
                            <a:solidFill>
                              <a:srgbClr val="0066FF"/>
                            </a:solidFill>
                            <a:latin typeface="Cambria Math"/>
                          </a:rPr>
                          <m:t>𝑡</m:t>
                        </m:r>
                        <m:r>
                          <a:rPr lang="en-US" i="1" dirty="0">
                            <a:solidFill>
                              <a:srgbClr val="0066FF"/>
                            </a:solidFill>
                            <a:latin typeface="Cambria Math"/>
                          </a:rPr>
                          <m:t>−1</m:t>
                        </m:r>
                      </m:sup>
                    </m:sSup>
                  </m:oMath>
                </a14:m>
                <a:endParaRPr lang="en-US" dirty="0">
                  <a:solidFill>
                    <a:srgbClr val="0066FF"/>
                  </a:solidFill>
                </a:endParaRPr>
              </a:p>
              <a:p>
                <a:pPr lvl="1"/>
                <a14:m>
                  <m:oMath xmlns:m="http://schemas.openxmlformats.org/officeDocument/2006/math">
                    <m:sSup>
                      <m:sSupPr>
                        <m:ctrlPr>
                          <a:rPr lang="en-US" i="1" dirty="0">
                            <a:solidFill>
                              <a:srgbClr val="0066FF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>
                            <a:solidFill>
                              <a:srgbClr val="0066FF"/>
                            </a:solidFill>
                            <a:latin typeface="Cambria Math"/>
                          </a:rPr>
                          <m:t>𝑎</m:t>
                        </m:r>
                      </m:e>
                      <m:sup>
                        <m:r>
                          <a:rPr lang="en-US" i="1" dirty="0">
                            <a:solidFill>
                              <a:srgbClr val="0066FF"/>
                            </a:solidFill>
                            <a:latin typeface="Cambria Math"/>
                          </a:rPr>
                          <m:t>𝑡</m:t>
                        </m:r>
                      </m:sup>
                    </m:sSup>
                    <m:r>
                      <a:rPr lang="en-US" i="1" dirty="0">
                        <a:solidFill>
                          <a:srgbClr val="0066FF"/>
                        </a:solidFill>
                        <a:latin typeface="Cambria Math"/>
                      </a:rPr>
                      <m:t>= </m:t>
                    </m:r>
                    <m:r>
                      <a:rPr lang="en-US" i="1" dirty="0" err="1">
                        <a:solidFill>
                          <a:srgbClr val="0066FF"/>
                        </a:solidFill>
                        <a:latin typeface="Cambria Math"/>
                      </a:rPr>
                      <m:t>𝐴</m:t>
                    </m:r>
                    <m:r>
                      <a:rPr lang="en-US" i="1" baseline="30000" dirty="0" err="1">
                        <a:solidFill>
                          <a:srgbClr val="0066FF"/>
                        </a:solidFill>
                        <a:latin typeface="Cambria Math"/>
                      </a:rPr>
                      <m:t>𝑇</m:t>
                    </m:r>
                    <m:r>
                      <a:rPr lang="en-US" i="1" dirty="0" err="1">
                        <a:solidFill>
                          <a:srgbClr val="0066FF"/>
                        </a:solidFill>
                        <a:latin typeface="Cambria Math"/>
                      </a:rPr>
                      <m:t>𝐴</m:t>
                    </m:r>
                    <m:sSup>
                      <m:sSupPr>
                        <m:ctrlPr>
                          <a:rPr lang="en-US" i="1" dirty="0">
                            <a:solidFill>
                              <a:srgbClr val="0066FF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 err="1">
                            <a:solidFill>
                              <a:srgbClr val="0066FF"/>
                            </a:solidFill>
                            <a:latin typeface="Cambria Math"/>
                          </a:rPr>
                          <m:t>𝑎</m:t>
                        </m:r>
                      </m:e>
                      <m:sup>
                        <m:r>
                          <a:rPr lang="en-US" i="1" dirty="0">
                            <a:solidFill>
                              <a:srgbClr val="0066FF"/>
                            </a:solidFill>
                            <a:latin typeface="Cambria Math"/>
                          </a:rPr>
                          <m:t>𝑡</m:t>
                        </m:r>
                        <m:r>
                          <a:rPr lang="en-US" i="1" dirty="0">
                            <a:solidFill>
                              <a:srgbClr val="0066FF"/>
                            </a:solidFill>
                            <a:latin typeface="Cambria Math"/>
                          </a:rPr>
                          <m:t>−1</m:t>
                        </m:r>
                      </m:sup>
                    </m:sSup>
                    <m:r>
                      <a:rPr lang="en-US" i="1" dirty="0">
                        <a:solidFill>
                          <a:srgbClr val="0066FF"/>
                        </a:solidFill>
                        <a:latin typeface="Cambria Math"/>
                      </a:rPr>
                      <m:t> </m:t>
                    </m:r>
                  </m:oMath>
                </a14:m>
                <a:r>
                  <a:rPr lang="en-US" dirty="0"/>
                  <a:t>and</a:t>
                </a:r>
                <a:r>
                  <a:rPr lang="en-US" dirty="0">
                    <a:solidFill>
                      <a:srgbClr val="0066FF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i="1" dirty="0">
                        <a:solidFill>
                          <a:srgbClr val="0066FF"/>
                        </a:solidFill>
                        <a:latin typeface="Cambria Math"/>
                      </a:rPr>
                      <m:t>h</m:t>
                    </m:r>
                    <m:r>
                      <a:rPr lang="en-US" i="1" baseline="30000" dirty="0" err="1">
                        <a:solidFill>
                          <a:srgbClr val="0066FF"/>
                        </a:solidFill>
                        <a:latin typeface="Cambria Math"/>
                      </a:rPr>
                      <m:t>𝑡</m:t>
                    </m:r>
                    <m:r>
                      <a:rPr lang="en-US" i="1" dirty="0">
                        <a:solidFill>
                          <a:srgbClr val="0066FF"/>
                        </a:solidFill>
                        <a:latin typeface="Cambria Math"/>
                      </a:rPr>
                      <m:t> = </m:t>
                    </m:r>
                    <m:r>
                      <a:rPr lang="en-US" i="1" dirty="0" err="1">
                        <a:solidFill>
                          <a:srgbClr val="0066FF"/>
                        </a:solidFill>
                        <a:latin typeface="Cambria Math"/>
                      </a:rPr>
                      <m:t>𝐴</m:t>
                    </m:r>
                    <m:sSup>
                      <m:sSupPr>
                        <m:ctrlPr>
                          <a:rPr lang="en-US" i="1" dirty="0">
                            <a:solidFill>
                              <a:srgbClr val="0066FF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 err="1">
                            <a:solidFill>
                              <a:srgbClr val="0066FF"/>
                            </a:solidFill>
                            <a:latin typeface="Cambria Math"/>
                          </a:rPr>
                          <m:t>𝐴</m:t>
                        </m:r>
                      </m:e>
                      <m:sup>
                        <m:r>
                          <a:rPr lang="en-US" i="1" dirty="0">
                            <a:solidFill>
                              <a:srgbClr val="0066FF"/>
                            </a:solidFill>
                            <a:latin typeface="Cambria Math"/>
                          </a:rPr>
                          <m:t>𝑇</m:t>
                        </m:r>
                      </m:sup>
                    </m:sSup>
                    <m:sSup>
                      <m:sSupPr>
                        <m:ctrlPr>
                          <a:rPr lang="en-US" i="1" dirty="0">
                            <a:solidFill>
                              <a:srgbClr val="0066FF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>
                            <a:solidFill>
                              <a:srgbClr val="0066FF"/>
                            </a:solidFill>
                            <a:latin typeface="Cambria Math"/>
                          </a:rPr>
                          <m:t>h</m:t>
                        </m:r>
                      </m:e>
                      <m:sup>
                        <m:r>
                          <a:rPr lang="en-US" i="1" dirty="0">
                            <a:solidFill>
                              <a:srgbClr val="0066FF"/>
                            </a:solidFill>
                            <a:latin typeface="Cambria Math"/>
                          </a:rPr>
                          <m:t>𝑡</m:t>
                        </m:r>
                        <m:r>
                          <a:rPr lang="en-US" i="1" dirty="0">
                            <a:solidFill>
                              <a:srgbClr val="0066FF"/>
                            </a:solidFill>
                            <a:latin typeface="Cambria Math"/>
                          </a:rPr>
                          <m:t>−1</m:t>
                        </m:r>
                      </m:sup>
                    </m:sSup>
                  </m:oMath>
                </a14:m>
                <a:endParaRPr lang="en-US" dirty="0">
                  <a:solidFill>
                    <a:srgbClr val="0066FF"/>
                  </a:solidFill>
                </a:endParaRPr>
              </a:p>
              <a:p>
                <a:pPr lvl="1"/>
                <a:r>
                  <a:rPr lang="en-US" dirty="0"/>
                  <a:t>Repeated iterations will converge to the eigenvectors</a:t>
                </a:r>
              </a:p>
              <a:p>
                <a:endParaRPr lang="en-US" dirty="0"/>
              </a:p>
              <a:p>
                <a:r>
                  <a:rPr lang="en-US" dirty="0"/>
                  <a:t>The </a:t>
                </a:r>
                <a:r>
                  <a:rPr lang="en-US" dirty="0">
                    <a:solidFill>
                      <a:schemeClr val="accent6">
                        <a:lumMod val="75000"/>
                      </a:schemeClr>
                    </a:solidFill>
                  </a:rPr>
                  <a:t>authority</a:t>
                </a:r>
                <a:r>
                  <a:rPr lang="en-US" dirty="0"/>
                  <a:t> weight vector </a:t>
                </a:r>
                <a14:m>
                  <m:oMath xmlns:m="http://schemas.openxmlformats.org/officeDocument/2006/math">
                    <m:r>
                      <a:rPr lang="en-US" i="1" dirty="0">
                        <a:solidFill>
                          <a:srgbClr val="0066FF"/>
                        </a:solidFill>
                        <a:latin typeface="Cambria Math"/>
                      </a:rPr>
                      <m:t>𝑎</m:t>
                    </m:r>
                  </m:oMath>
                </a14:m>
                <a:r>
                  <a:rPr lang="en-US" dirty="0">
                    <a:solidFill>
                      <a:srgbClr val="0066FF"/>
                    </a:solidFill>
                  </a:rPr>
                  <a:t> </a:t>
                </a:r>
                <a:r>
                  <a:rPr lang="en-US" dirty="0"/>
                  <a:t>is the </a:t>
                </a:r>
                <a:r>
                  <a:rPr lang="en-US" dirty="0">
                    <a:solidFill>
                      <a:schemeClr val="accent6">
                        <a:lumMod val="75000"/>
                      </a:schemeClr>
                    </a:solidFill>
                  </a:rPr>
                  <a:t>eigenvector</a:t>
                </a:r>
                <a:r>
                  <a:rPr lang="en-US" dirty="0"/>
                  <a:t> of </a:t>
                </a:r>
                <a14:m>
                  <m:oMath xmlns:m="http://schemas.openxmlformats.org/officeDocument/2006/math">
                    <m:r>
                      <a:rPr lang="en-US" i="1" dirty="0">
                        <a:solidFill>
                          <a:srgbClr val="0066FF"/>
                        </a:solidFill>
                        <a:latin typeface="Cambria Math"/>
                      </a:rPr>
                      <m:t>𝐴</m:t>
                    </m:r>
                    <m:r>
                      <a:rPr lang="en-US" i="1" baseline="30000" dirty="0">
                        <a:solidFill>
                          <a:srgbClr val="0066FF"/>
                        </a:solidFill>
                        <a:latin typeface="Cambria Math"/>
                      </a:rPr>
                      <m:t>𝑇</m:t>
                    </m:r>
                    <m:r>
                      <a:rPr lang="en-US" i="1" dirty="0">
                        <a:solidFill>
                          <a:srgbClr val="0066FF"/>
                        </a:solidFill>
                        <a:latin typeface="Cambria Math"/>
                      </a:rPr>
                      <m:t>𝐴</m:t>
                    </m:r>
                    <m:r>
                      <a:rPr lang="en-US" i="1" dirty="0">
                        <a:latin typeface="Cambria Math"/>
                      </a:rPr>
                      <m:t> </m:t>
                    </m:r>
                  </m:oMath>
                </a14:m>
                <a:endParaRPr lang="en-US" dirty="0"/>
              </a:p>
              <a:p>
                <a:r>
                  <a:rPr lang="en-US" dirty="0"/>
                  <a:t>The </a:t>
                </a:r>
                <a:r>
                  <a:rPr lang="en-US" dirty="0">
                    <a:solidFill>
                      <a:schemeClr val="accent6">
                        <a:lumMod val="75000"/>
                      </a:schemeClr>
                    </a:solidFill>
                  </a:rPr>
                  <a:t>hub</a:t>
                </a:r>
                <a:r>
                  <a:rPr lang="en-US" dirty="0"/>
                  <a:t> weight vector </a:t>
                </a:r>
                <a14:m>
                  <m:oMath xmlns:m="http://schemas.openxmlformats.org/officeDocument/2006/math">
                    <m:r>
                      <a:rPr lang="en-US" i="1" dirty="0">
                        <a:solidFill>
                          <a:srgbClr val="0066FF"/>
                        </a:solidFill>
                        <a:latin typeface="Cambria Math"/>
                      </a:rPr>
                      <m:t>h</m:t>
                    </m:r>
                  </m:oMath>
                </a14:m>
                <a:r>
                  <a:rPr lang="en-US" dirty="0"/>
                  <a:t> is the </a:t>
                </a:r>
                <a:r>
                  <a:rPr lang="en-US" dirty="0">
                    <a:solidFill>
                      <a:schemeClr val="accent6">
                        <a:lumMod val="75000"/>
                      </a:schemeClr>
                    </a:solidFill>
                  </a:rPr>
                  <a:t>eigenvector</a:t>
                </a:r>
                <a:r>
                  <a:rPr lang="en-US" dirty="0"/>
                  <a:t> of </a:t>
                </a:r>
                <a14:m>
                  <m:oMath xmlns:m="http://schemas.openxmlformats.org/officeDocument/2006/math">
                    <m:r>
                      <a:rPr lang="en-US" i="1" dirty="0">
                        <a:solidFill>
                          <a:srgbClr val="0066FF"/>
                        </a:solidFill>
                        <a:latin typeface="Cambria Math"/>
                      </a:rPr>
                      <m:t>𝐴𝐴</m:t>
                    </m:r>
                    <m:r>
                      <a:rPr lang="en-US" i="1" baseline="30000" dirty="0">
                        <a:solidFill>
                          <a:srgbClr val="0066FF"/>
                        </a:solidFill>
                        <a:latin typeface="Cambria Math"/>
                      </a:rPr>
                      <m:t>𝑇</m:t>
                    </m:r>
                  </m:oMath>
                </a14:m>
                <a:endParaRPr lang="en-US" baseline="30000" dirty="0">
                  <a:solidFill>
                    <a:srgbClr val="0066FF"/>
                  </a:solidFill>
                </a:endParaRPr>
              </a:p>
              <a:p>
                <a:endParaRPr lang="en-US" dirty="0"/>
              </a:p>
              <a:p>
                <a:r>
                  <a:rPr lang="en-US" dirty="0"/>
                  <a:t>The vectors </a:t>
                </a:r>
                <a14:m>
                  <m:oMath xmlns:m="http://schemas.openxmlformats.org/officeDocument/2006/math">
                    <m:r>
                      <a:rPr lang="en-US" i="1" dirty="0">
                        <a:solidFill>
                          <a:srgbClr val="0066FF"/>
                        </a:solidFill>
                        <a:latin typeface="Cambria Math"/>
                      </a:rPr>
                      <m:t>𝑎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r>
                      <a:rPr lang="en-US" i="1" dirty="0">
                        <a:solidFill>
                          <a:srgbClr val="0066FF"/>
                        </a:solidFill>
                        <a:latin typeface="Cambria Math"/>
                      </a:rPr>
                      <m:t>h</m:t>
                    </m:r>
                  </m:oMath>
                </a14:m>
                <a:r>
                  <a:rPr lang="en-US" dirty="0"/>
                  <a:t> are the </a:t>
                </a:r>
                <a:r>
                  <a:rPr lang="en-US" dirty="0">
                    <a:solidFill>
                      <a:srgbClr val="FF6600"/>
                    </a:solidFill>
                  </a:rPr>
                  <a:t>singular vectors</a:t>
                </a:r>
                <a:r>
                  <a:rPr lang="en-US" dirty="0"/>
                  <a:t> of the matrix </a:t>
                </a:r>
                <a:r>
                  <a:rPr lang="en-US" dirty="0">
                    <a:solidFill>
                      <a:srgbClr val="0066FF"/>
                    </a:solidFill>
                  </a:rPr>
                  <a:t>A</a:t>
                </a:r>
              </a:p>
            </p:txBody>
          </p:sp>
        </mc:Choice>
        <mc:Fallback xmlns="">
          <p:sp>
            <p:nvSpPr>
              <p:cNvPr id="293891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762000" y="1600200"/>
                <a:ext cx="10896600" cy="4876800"/>
              </a:xfrm>
              <a:blipFill>
                <a:blip r:embed="rId3"/>
                <a:stretch>
                  <a:fillRect l="-727" t="-22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74246876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Singular Value Decomposition</a:t>
            </a:r>
          </a:p>
        </p:txBody>
      </p:sp>
      <p:sp>
        <p:nvSpPr>
          <p:cNvPr id="295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08151" y="1844676"/>
            <a:ext cx="8810625" cy="4752975"/>
          </a:xfrm>
        </p:spPr>
        <p:txBody>
          <a:bodyPr/>
          <a:lstStyle/>
          <a:p>
            <a:pPr>
              <a:lnSpc>
                <a:spcPct val="80000"/>
              </a:lnSpc>
            </a:pPr>
            <a:endParaRPr lang="en-US" altLang="en-US" sz="2000" dirty="0"/>
          </a:p>
          <a:p>
            <a:pPr>
              <a:lnSpc>
                <a:spcPct val="80000"/>
              </a:lnSpc>
            </a:pPr>
            <a:endParaRPr lang="en-US" altLang="en-US" sz="2000" dirty="0"/>
          </a:p>
          <a:p>
            <a:pPr>
              <a:lnSpc>
                <a:spcPct val="80000"/>
              </a:lnSpc>
            </a:pPr>
            <a:endParaRPr lang="en-US" altLang="en-US" sz="2000" dirty="0"/>
          </a:p>
          <a:p>
            <a:pPr>
              <a:lnSpc>
                <a:spcPct val="80000"/>
              </a:lnSpc>
            </a:pPr>
            <a:endParaRPr lang="en-US" altLang="en-US" sz="2000" dirty="0"/>
          </a:p>
          <a:p>
            <a:pPr>
              <a:lnSpc>
                <a:spcPct val="80000"/>
              </a:lnSpc>
              <a:spcBef>
                <a:spcPct val="10000"/>
              </a:spcBef>
            </a:pPr>
            <a:endParaRPr lang="en-US" altLang="en-US" sz="2200" i="1" dirty="0">
              <a:latin typeface="Palatino Linotype" pitchFamily="18" charset="0"/>
            </a:endParaRPr>
          </a:p>
          <a:p>
            <a:pPr>
              <a:lnSpc>
                <a:spcPct val="80000"/>
              </a:lnSpc>
              <a:spcBef>
                <a:spcPct val="10000"/>
              </a:spcBef>
            </a:pPr>
            <a:endParaRPr lang="en-US" altLang="en-US" sz="2200" i="1" dirty="0">
              <a:latin typeface="Palatino Linotype" pitchFamily="18" charset="0"/>
            </a:endParaRPr>
          </a:p>
          <a:p>
            <a:pPr>
              <a:lnSpc>
                <a:spcPct val="80000"/>
              </a:lnSpc>
              <a:spcBef>
                <a:spcPct val="10000"/>
              </a:spcBef>
            </a:pPr>
            <a:r>
              <a:rPr lang="en-US" altLang="en-US" sz="2200" b="1" dirty="0">
                <a:solidFill>
                  <a:srgbClr val="009900"/>
                </a:solidFill>
              </a:rPr>
              <a:t>r</a:t>
            </a:r>
            <a:r>
              <a:rPr lang="en-US" altLang="en-US" sz="2200" b="1" dirty="0">
                <a:solidFill>
                  <a:schemeClr val="folHlink"/>
                </a:solidFill>
                <a:latin typeface="Palatino Linotype" pitchFamily="18" charset="0"/>
              </a:rPr>
              <a:t> </a:t>
            </a:r>
            <a:r>
              <a:rPr lang="en-US" altLang="en-US" sz="2200" dirty="0"/>
              <a:t>: rank of matrix </a:t>
            </a:r>
            <a:r>
              <a:rPr lang="en-US" altLang="en-US" sz="2200" dirty="0">
                <a:solidFill>
                  <a:srgbClr val="0066FF"/>
                </a:solidFill>
              </a:rPr>
              <a:t>A</a:t>
            </a:r>
          </a:p>
          <a:p>
            <a:pPr>
              <a:lnSpc>
                <a:spcPct val="80000"/>
              </a:lnSpc>
              <a:spcBef>
                <a:spcPct val="10000"/>
              </a:spcBef>
            </a:pPr>
            <a:endParaRPr lang="fi-FI" altLang="en-US" sz="2200" b="1" dirty="0">
              <a:solidFill>
                <a:srgbClr val="FF3300"/>
              </a:solidFill>
              <a:latin typeface="Palatino Linotype" pitchFamily="18" charset="0"/>
              <a:cs typeface="Times New Roman" pitchFamily="18" charset="0"/>
            </a:endParaRPr>
          </a:p>
          <a:p>
            <a:pPr>
              <a:lnSpc>
                <a:spcPct val="80000"/>
              </a:lnSpc>
              <a:spcBef>
                <a:spcPct val="10000"/>
              </a:spcBef>
            </a:pPr>
            <a:r>
              <a:rPr lang="el-GR" altLang="en-US" sz="2200" b="1" dirty="0">
                <a:solidFill>
                  <a:srgbClr val="FF3300"/>
                </a:solidFill>
                <a:latin typeface="Palatino Linotype" pitchFamily="18" charset="0"/>
                <a:cs typeface="Times New Roman" pitchFamily="18" charset="0"/>
              </a:rPr>
              <a:t>σ</a:t>
            </a:r>
            <a:r>
              <a:rPr lang="en-US" altLang="en-US" sz="2200" b="1" baseline="-25000" dirty="0">
                <a:solidFill>
                  <a:srgbClr val="FF3300"/>
                </a:solidFill>
                <a:latin typeface="Palatino Linotype" pitchFamily="18" charset="0"/>
                <a:cs typeface="Times New Roman" pitchFamily="18" charset="0"/>
              </a:rPr>
              <a:t>1</a:t>
            </a:r>
            <a:r>
              <a:rPr lang="en-US" altLang="en-US" sz="2200" b="1" dirty="0">
                <a:solidFill>
                  <a:srgbClr val="FF3300"/>
                </a:solidFill>
                <a:latin typeface="Palatino Linotype" pitchFamily="18" charset="0"/>
                <a:cs typeface="Times New Roman" pitchFamily="18" charset="0"/>
              </a:rPr>
              <a:t>≥ </a:t>
            </a:r>
            <a:r>
              <a:rPr lang="el-GR" altLang="en-US" sz="2200" b="1" dirty="0">
                <a:solidFill>
                  <a:srgbClr val="FF3300"/>
                </a:solidFill>
                <a:latin typeface="Palatino Linotype" pitchFamily="18" charset="0"/>
                <a:cs typeface="Times New Roman" pitchFamily="18" charset="0"/>
              </a:rPr>
              <a:t>σ</a:t>
            </a:r>
            <a:r>
              <a:rPr lang="en-US" altLang="en-US" sz="2200" b="1" baseline="-25000" dirty="0">
                <a:solidFill>
                  <a:srgbClr val="FF3300"/>
                </a:solidFill>
                <a:latin typeface="Palatino Linotype" pitchFamily="18" charset="0"/>
                <a:cs typeface="Times New Roman" pitchFamily="18" charset="0"/>
              </a:rPr>
              <a:t>2</a:t>
            </a:r>
            <a:r>
              <a:rPr lang="en-US" altLang="en-US" sz="2200" b="1" dirty="0">
                <a:solidFill>
                  <a:srgbClr val="FF3300"/>
                </a:solidFill>
                <a:latin typeface="Palatino Linotype" pitchFamily="18" charset="0"/>
                <a:cs typeface="Times New Roman" pitchFamily="18" charset="0"/>
              </a:rPr>
              <a:t>≥ … ≥</a:t>
            </a:r>
            <a:r>
              <a:rPr lang="el-GR" altLang="en-US" sz="2200" b="1" dirty="0">
                <a:solidFill>
                  <a:srgbClr val="FF3300"/>
                </a:solidFill>
                <a:latin typeface="Palatino Linotype" pitchFamily="18" charset="0"/>
                <a:cs typeface="Times New Roman" pitchFamily="18" charset="0"/>
              </a:rPr>
              <a:t>σ</a:t>
            </a:r>
            <a:r>
              <a:rPr lang="en-US" altLang="en-US" sz="2200" b="1" baseline="-25000" dirty="0">
                <a:solidFill>
                  <a:srgbClr val="FF3300"/>
                </a:solidFill>
                <a:latin typeface="Palatino Linotype" pitchFamily="18" charset="0"/>
                <a:cs typeface="Times New Roman" pitchFamily="18" charset="0"/>
              </a:rPr>
              <a:t>r</a:t>
            </a:r>
            <a:r>
              <a:rPr lang="en-US" altLang="en-US" sz="2200" i="1" dirty="0">
                <a:latin typeface="Palatino Linotype" pitchFamily="18" charset="0"/>
                <a:cs typeface="Times New Roman" pitchFamily="18" charset="0"/>
              </a:rPr>
              <a:t> </a:t>
            </a:r>
            <a:r>
              <a:rPr lang="en-US" altLang="en-US" sz="2200" dirty="0">
                <a:cs typeface="Times New Roman" pitchFamily="18" charset="0"/>
              </a:rPr>
              <a:t>: singular values (square roots of </a:t>
            </a:r>
            <a:r>
              <a:rPr lang="en-US" altLang="en-US" sz="2200" dirty="0" err="1">
                <a:cs typeface="Times New Roman" pitchFamily="18" charset="0"/>
              </a:rPr>
              <a:t>eig-vals</a:t>
            </a:r>
            <a:r>
              <a:rPr lang="en-US" altLang="en-US" sz="2200" dirty="0">
                <a:cs typeface="Times New Roman" pitchFamily="18" charset="0"/>
              </a:rPr>
              <a:t> </a:t>
            </a:r>
            <a:r>
              <a:rPr lang="en-US" altLang="en-US" sz="2200" dirty="0">
                <a:solidFill>
                  <a:srgbClr val="0066FF"/>
                </a:solidFill>
                <a:cs typeface="Times New Roman" pitchFamily="18" charset="0"/>
              </a:rPr>
              <a:t>AA</a:t>
            </a:r>
            <a:r>
              <a:rPr lang="en-US" altLang="en-US" sz="2200" baseline="30000" dirty="0">
                <a:solidFill>
                  <a:srgbClr val="0066FF"/>
                </a:solidFill>
                <a:cs typeface="Times New Roman" pitchFamily="18" charset="0"/>
              </a:rPr>
              <a:t>T</a:t>
            </a:r>
            <a:r>
              <a:rPr lang="en-US" altLang="en-US" sz="2200" dirty="0">
                <a:solidFill>
                  <a:srgbClr val="0066FF"/>
                </a:solidFill>
                <a:cs typeface="Times New Roman" pitchFamily="18" charset="0"/>
              </a:rPr>
              <a:t>, A</a:t>
            </a:r>
            <a:r>
              <a:rPr lang="en-US" altLang="en-US" sz="2200" baseline="30000" dirty="0">
                <a:solidFill>
                  <a:srgbClr val="0066FF"/>
                </a:solidFill>
                <a:cs typeface="Times New Roman" pitchFamily="18" charset="0"/>
              </a:rPr>
              <a:t>T</a:t>
            </a:r>
            <a:r>
              <a:rPr lang="en-US" altLang="en-US" sz="2200" dirty="0">
                <a:solidFill>
                  <a:srgbClr val="0066FF"/>
                </a:solidFill>
                <a:cs typeface="Times New Roman" pitchFamily="18" charset="0"/>
              </a:rPr>
              <a:t>A</a:t>
            </a:r>
            <a:r>
              <a:rPr lang="en-US" altLang="en-US" sz="2200" dirty="0">
                <a:cs typeface="Times New Roman" pitchFamily="18" charset="0"/>
              </a:rPr>
              <a:t>)</a:t>
            </a:r>
          </a:p>
          <a:p>
            <a:pPr>
              <a:lnSpc>
                <a:spcPct val="80000"/>
              </a:lnSpc>
              <a:spcBef>
                <a:spcPct val="10000"/>
              </a:spcBef>
              <a:buFont typeface="Wingdings" pitchFamily="2" charset="2"/>
              <a:buNone/>
            </a:pPr>
            <a:r>
              <a:rPr lang="en-US" altLang="en-US" sz="2200" i="1" dirty="0">
                <a:latin typeface="Palatino Linotype" pitchFamily="18" charset="0"/>
                <a:cs typeface="Times New Roman" pitchFamily="18" charset="0"/>
              </a:rPr>
              <a:t>                     </a:t>
            </a:r>
          </a:p>
          <a:p>
            <a:pPr>
              <a:lnSpc>
                <a:spcPct val="80000"/>
              </a:lnSpc>
              <a:spcBef>
                <a:spcPct val="10000"/>
              </a:spcBef>
            </a:pPr>
            <a:r>
              <a:rPr lang="en-US" altLang="en-US" sz="2200" dirty="0">
                <a:cs typeface="Times New Roman" pitchFamily="18" charset="0"/>
              </a:rPr>
              <a:t>                   : left singular vectors (</a:t>
            </a:r>
            <a:r>
              <a:rPr lang="en-US" altLang="en-US" sz="2200" dirty="0" err="1">
                <a:cs typeface="Times New Roman" pitchFamily="18" charset="0"/>
              </a:rPr>
              <a:t>eig</a:t>
            </a:r>
            <a:r>
              <a:rPr lang="en-US" altLang="en-US" sz="2200" dirty="0">
                <a:cs typeface="Times New Roman" pitchFamily="18" charset="0"/>
              </a:rPr>
              <a:t>-vectors of </a:t>
            </a:r>
            <a:r>
              <a:rPr lang="en-US" altLang="en-US" sz="2200" dirty="0">
                <a:solidFill>
                  <a:srgbClr val="0066FF"/>
                </a:solidFill>
                <a:cs typeface="Times New Roman" pitchFamily="18" charset="0"/>
              </a:rPr>
              <a:t>AA</a:t>
            </a:r>
            <a:r>
              <a:rPr lang="en-US" altLang="en-US" sz="2200" baseline="30000" dirty="0">
                <a:solidFill>
                  <a:srgbClr val="0066FF"/>
                </a:solidFill>
                <a:cs typeface="Times New Roman" pitchFamily="18" charset="0"/>
              </a:rPr>
              <a:t>T</a:t>
            </a:r>
            <a:r>
              <a:rPr lang="en-US" altLang="en-US" sz="2200" dirty="0">
                <a:cs typeface="Times New Roman" pitchFamily="18" charset="0"/>
              </a:rPr>
              <a:t>)</a:t>
            </a:r>
          </a:p>
          <a:p>
            <a:pPr>
              <a:lnSpc>
                <a:spcPct val="80000"/>
              </a:lnSpc>
              <a:spcBef>
                <a:spcPct val="10000"/>
              </a:spcBef>
              <a:buFont typeface="Wingdings" pitchFamily="2" charset="2"/>
              <a:buNone/>
            </a:pPr>
            <a:r>
              <a:rPr lang="en-US" altLang="en-US" sz="2200" dirty="0">
                <a:latin typeface="Palatino Linotype" pitchFamily="18" charset="0"/>
                <a:cs typeface="Times New Roman" pitchFamily="18" charset="0"/>
              </a:rPr>
              <a:t>       </a:t>
            </a:r>
            <a:r>
              <a:rPr lang="en-US" altLang="en-US" sz="2200" dirty="0">
                <a:cs typeface="Times New Roman" pitchFamily="18" charset="0"/>
              </a:rPr>
              <a:t>             </a:t>
            </a:r>
          </a:p>
          <a:p>
            <a:pPr>
              <a:lnSpc>
                <a:spcPct val="80000"/>
              </a:lnSpc>
              <a:spcBef>
                <a:spcPct val="10000"/>
              </a:spcBef>
            </a:pPr>
            <a:r>
              <a:rPr lang="en-US" altLang="en-US" sz="2200" dirty="0">
                <a:cs typeface="Times New Roman" pitchFamily="18" charset="0"/>
              </a:rPr>
              <a:t>                    : right singular vectors (</a:t>
            </a:r>
            <a:r>
              <a:rPr lang="en-US" altLang="en-US" sz="2200" dirty="0" err="1">
                <a:cs typeface="Times New Roman" pitchFamily="18" charset="0"/>
              </a:rPr>
              <a:t>eig</a:t>
            </a:r>
            <a:r>
              <a:rPr lang="en-US" altLang="en-US" sz="2200" dirty="0">
                <a:cs typeface="Times New Roman" pitchFamily="18" charset="0"/>
              </a:rPr>
              <a:t>-vectors of </a:t>
            </a:r>
            <a:r>
              <a:rPr lang="en-US" altLang="en-US" sz="2200" dirty="0">
                <a:solidFill>
                  <a:srgbClr val="0066FF"/>
                </a:solidFill>
                <a:cs typeface="Times New Roman" pitchFamily="18" charset="0"/>
              </a:rPr>
              <a:t>A</a:t>
            </a:r>
            <a:r>
              <a:rPr lang="en-US" altLang="en-US" sz="2200" baseline="30000" dirty="0">
                <a:solidFill>
                  <a:srgbClr val="0066FF"/>
                </a:solidFill>
                <a:cs typeface="Times New Roman" pitchFamily="18" charset="0"/>
              </a:rPr>
              <a:t>T</a:t>
            </a:r>
            <a:r>
              <a:rPr lang="en-US" altLang="en-US" sz="2200" dirty="0">
                <a:solidFill>
                  <a:srgbClr val="0066FF"/>
                </a:solidFill>
                <a:cs typeface="Times New Roman" pitchFamily="18" charset="0"/>
              </a:rPr>
              <a:t>A</a:t>
            </a:r>
            <a:r>
              <a:rPr lang="en-US" altLang="en-US" sz="2200" dirty="0">
                <a:cs typeface="Times New Roman" pitchFamily="18" charset="0"/>
              </a:rPr>
              <a:t>)</a:t>
            </a:r>
          </a:p>
          <a:p>
            <a:pPr>
              <a:lnSpc>
                <a:spcPct val="80000"/>
              </a:lnSpc>
              <a:spcBef>
                <a:spcPct val="10000"/>
              </a:spcBef>
            </a:pPr>
            <a:endParaRPr lang="en-US" altLang="en-US" sz="2200" dirty="0">
              <a:cs typeface="Times New Roman" pitchFamily="18" charset="0"/>
            </a:endParaRPr>
          </a:p>
          <a:p>
            <a:pPr>
              <a:lnSpc>
                <a:spcPct val="80000"/>
              </a:lnSpc>
              <a:spcBef>
                <a:spcPct val="10000"/>
              </a:spcBef>
            </a:pPr>
            <a:r>
              <a:rPr lang="en-US" altLang="en-US" sz="2200" dirty="0">
                <a:cs typeface="Times New Roman" pitchFamily="18" charset="0"/>
              </a:rPr>
              <a:t>  </a:t>
            </a:r>
          </a:p>
        </p:txBody>
      </p:sp>
      <p:grpSp>
        <p:nvGrpSpPr>
          <p:cNvPr id="295940" name="Group 4"/>
          <p:cNvGrpSpPr>
            <a:grpSpLocks/>
          </p:cNvGrpSpPr>
          <p:nvPr/>
        </p:nvGrpSpPr>
        <p:grpSpPr bwMode="auto">
          <a:xfrm>
            <a:off x="2365376" y="1530350"/>
            <a:ext cx="7667625" cy="1955800"/>
            <a:chOff x="442" y="864"/>
            <a:chExt cx="4830" cy="1232"/>
          </a:xfrm>
        </p:grpSpPr>
        <p:graphicFrame>
          <p:nvGraphicFramePr>
            <p:cNvPr id="295941" name="Object 5"/>
            <p:cNvGraphicFramePr>
              <a:graphicFrameLocks noChangeAspect="1"/>
            </p:cNvGraphicFramePr>
            <p:nvPr/>
          </p:nvGraphicFramePr>
          <p:xfrm>
            <a:off x="442" y="864"/>
            <a:ext cx="4830" cy="123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3" imgW="3682800" imgH="939600" progId="Equation.3">
                    <p:embed/>
                  </p:oleObj>
                </mc:Choice>
                <mc:Fallback>
                  <p:oleObj name="Equation" r:id="rId3" imgW="3682800" imgH="939600" progId="Equation.3">
                    <p:embed/>
                    <p:pic>
                      <p:nvPicPr>
                        <p:cNvPr id="295941" name="Object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42" y="864"/>
                          <a:ext cx="4830" cy="123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95942" name="Text Box 6"/>
            <p:cNvSpPr txBox="1">
              <a:spLocks noChangeArrowheads="1"/>
            </p:cNvSpPr>
            <p:nvPr/>
          </p:nvSpPr>
          <p:spPr bwMode="auto">
            <a:xfrm>
              <a:off x="576" y="1680"/>
              <a:ext cx="490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0" hangingPunct="0">
                <a:spcBef>
                  <a:spcPct val="20000"/>
                </a:spcBef>
              </a:pPr>
              <a:r>
                <a:rPr kumimoji="1" lang="en-US" altLang="en-US" sz="2000">
                  <a:latin typeface="Times New Roman" pitchFamily="18" charset="0"/>
                </a:rPr>
                <a:t>[</a:t>
              </a:r>
              <a:r>
                <a:rPr kumimoji="1" lang="en-US" altLang="en-US" sz="2000" i="1">
                  <a:latin typeface="Times New Roman" pitchFamily="18" charset="0"/>
                </a:rPr>
                <a:t>n</a:t>
              </a:r>
              <a:r>
                <a:rPr kumimoji="1" lang="en-US" altLang="en-US" sz="2000" i="1">
                  <a:latin typeface="Times New Roman" pitchFamily="18" charset="0"/>
                  <a:cs typeface="Times New Roman" pitchFamily="18" charset="0"/>
                </a:rPr>
                <a:t>×r</a:t>
              </a:r>
              <a:r>
                <a:rPr kumimoji="1" lang="en-US" altLang="en-US" sz="2000">
                  <a:latin typeface="Times New Roman" pitchFamily="18" charset="0"/>
                  <a:cs typeface="Times New Roman" pitchFamily="18" charset="0"/>
                </a:rPr>
                <a:t>]</a:t>
              </a:r>
            </a:p>
          </p:txBody>
        </p:sp>
        <p:sp>
          <p:nvSpPr>
            <p:cNvPr id="295943" name="Text Box 7"/>
            <p:cNvSpPr txBox="1">
              <a:spLocks noChangeArrowheads="1"/>
            </p:cNvSpPr>
            <p:nvPr/>
          </p:nvSpPr>
          <p:spPr bwMode="auto">
            <a:xfrm>
              <a:off x="960" y="1680"/>
              <a:ext cx="490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0" hangingPunct="0">
                <a:spcBef>
                  <a:spcPct val="20000"/>
                </a:spcBef>
              </a:pPr>
              <a:r>
                <a:rPr kumimoji="1" lang="en-US" altLang="en-US" sz="2000">
                  <a:latin typeface="Times New Roman" pitchFamily="18" charset="0"/>
                </a:rPr>
                <a:t>[</a:t>
              </a:r>
              <a:r>
                <a:rPr kumimoji="1" lang="en-US" altLang="en-US" sz="2000" i="1">
                  <a:latin typeface="Times New Roman" pitchFamily="18" charset="0"/>
                </a:rPr>
                <a:t>r</a:t>
              </a:r>
              <a:r>
                <a:rPr kumimoji="1" lang="en-US" altLang="en-US" sz="2000" i="1">
                  <a:latin typeface="Times New Roman" pitchFamily="18" charset="0"/>
                  <a:cs typeface="Times New Roman" pitchFamily="18" charset="0"/>
                </a:rPr>
                <a:t>×r</a:t>
              </a:r>
              <a:r>
                <a:rPr kumimoji="1" lang="en-US" altLang="en-US" sz="2000">
                  <a:latin typeface="Times New Roman" pitchFamily="18" charset="0"/>
                  <a:cs typeface="Times New Roman" pitchFamily="18" charset="0"/>
                </a:rPr>
                <a:t>]</a:t>
              </a:r>
            </a:p>
          </p:txBody>
        </p:sp>
        <p:sp>
          <p:nvSpPr>
            <p:cNvPr id="295944" name="Text Box 8"/>
            <p:cNvSpPr txBox="1">
              <a:spLocks noChangeArrowheads="1"/>
            </p:cNvSpPr>
            <p:nvPr/>
          </p:nvSpPr>
          <p:spPr bwMode="auto">
            <a:xfrm>
              <a:off x="1344" y="1680"/>
              <a:ext cx="490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0" hangingPunct="0">
                <a:spcBef>
                  <a:spcPct val="20000"/>
                </a:spcBef>
              </a:pPr>
              <a:r>
                <a:rPr kumimoji="1" lang="en-US" altLang="en-US" sz="2000">
                  <a:latin typeface="Times New Roman" pitchFamily="18" charset="0"/>
                </a:rPr>
                <a:t>[</a:t>
              </a:r>
              <a:r>
                <a:rPr kumimoji="1" lang="en-US" altLang="en-US" sz="2000" i="1">
                  <a:latin typeface="Times New Roman" pitchFamily="18" charset="0"/>
                </a:rPr>
                <a:t>r</a:t>
              </a:r>
              <a:r>
                <a:rPr kumimoji="1" lang="en-US" altLang="en-US" sz="2000" i="1">
                  <a:latin typeface="Times New Roman" pitchFamily="18" charset="0"/>
                  <a:cs typeface="Times New Roman" pitchFamily="18" charset="0"/>
                </a:rPr>
                <a:t>×n</a:t>
              </a:r>
              <a:r>
                <a:rPr kumimoji="1" lang="en-US" altLang="en-US" sz="2000">
                  <a:latin typeface="Times New Roman" pitchFamily="18" charset="0"/>
                  <a:cs typeface="Times New Roman" pitchFamily="18" charset="0"/>
                </a:rPr>
                <a:t>]</a:t>
              </a:r>
            </a:p>
          </p:txBody>
        </p:sp>
      </p:grpSp>
      <p:graphicFrame>
        <p:nvGraphicFramePr>
          <p:cNvPr id="295945" name="Object 9"/>
          <p:cNvGraphicFramePr>
            <a:graphicFrameLocks noChangeAspect="1"/>
          </p:cNvGraphicFramePr>
          <p:nvPr/>
        </p:nvGraphicFramePr>
        <p:xfrm>
          <a:off x="1991545" y="4844832"/>
          <a:ext cx="1355253" cy="37804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774360" imgH="215640" progId="Equation.3">
                  <p:embed/>
                </p:oleObj>
              </mc:Choice>
              <mc:Fallback>
                <p:oleObj name="Equation" r:id="rId5" imgW="774360" imgH="215640" progId="Equation.3">
                  <p:embed/>
                  <p:pic>
                    <p:nvPicPr>
                      <p:cNvPr id="295945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91545" y="4844832"/>
                        <a:ext cx="1355253" cy="37804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5946" name="Object 10"/>
          <p:cNvGraphicFramePr>
            <a:graphicFrameLocks noChangeAspect="1"/>
          </p:cNvGraphicFramePr>
          <p:nvPr/>
        </p:nvGraphicFramePr>
        <p:xfrm>
          <a:off x="1991544" y="5405784"/>
          <a:ext cx="1479554" cy="3994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799920" imgH="215640" progId="Equation.3">
                  <p:embed/>
                </p:oleObj>
              </mc:Choice>
              <mc:Fallback>
                <p:oleObj name="Equation" r:id="rId7" imgW="799920" imgH="215640" progId="Equation.3">
                  <p:embed/>
                  <p:pic>
                    <p:nvPicPr>
                      <p:cNvPr id="295946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91544" y="5405784"/>
                        <a:ext cx="1479554" cy="39948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5947" name="Object 11"/>
          <p:cNvGraphicFramePr>
            <a:graphicFrameLocks noChangeAspect="1"/>
          </p:cNvGraphicFramePr>
          <p:nvPr/>
        </p:nvGraphicFramePr>
        <p:xfrm>
          <a:off x="3797301" y="5877273"/>
          <a:ext cx="4681537" cy="498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2145960" imgH="228600" progId="Equation.3">
                  <p:embed/>
                </p:oleObj>
              </mc:Choice>
              <mc:Fallback>
                <p:oleObj name="Equation" r:id="rId9" imgW="2145960" imgH="228600" progId="Equation.3">
                  <p:embed/>
                  <p:pic>
                    <p:nvPicPr>
                      <p:cNvPr id="295947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97301" y="5877273"/>
                        <a:ext cx="4681537" cy="498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53235424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Why does the Power Method work?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10000"/>
              </a:bodyPr>
              <a:lstStyle/>
              <a:p>
                <a:r>
                  <a:rPr lang="en-US" dirty="0"/>
                  <a:t>If a matrix R is </a:t>
                </a:r>
                <a:r>
                  <a:rPr lang="en-US" dirty="0">
                    <a:solidFill>
                      <a:srgbClr val="0070C0"/>
                    </a:solidFill>
                  </a:rPr>
                  <a:t>real and symmetric</a:t>
                </a:r>
                <a:r>
                  <a:rPr lang="en-US" dirty="0"/>
                  <a:t>, it has real eigenvalues and eigenvectors: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l-G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l-GR" b="0" i="1" smtClean="0">
                                <a:latin typeface="Cambria Math"/>
                              </a:rPr>
                              <m:t>𝜆</m:t>
                            </m:r>
                          </m:e>
                          <m:sub>
                            <m:r>
                              <a:rPr lang="el-GR" b="0" i="1" smtClean="0">
                                <a:latin typeface="Cambria Math"/>
                              </a:rPr>
                              <m:t>1</m:t>
                            </m:r>
                          </m:sub>
                        </m:sSub>
                        <m:r>
                          <a:rPr lang="el-GR" b="0" i="1" smtClean="0">
                            <a:latin typeface="Cambria Math"/>
                          </a:rPr>
                          <m:t>,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𝑤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/>
                      </a:rPr>
                      <m:t>,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l-G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l-GR" b="0" i="1" smtClean="0">
                                <a:latin typeface="Cambria Math"/>
                              </a:rPr>
                              <m:t>𝜆</m:t>
                            </m:r>
                          </m:e>
                          <m:sub>
                            <m:r>
                              <a:rPr lang="el-GR" b="0" i="1" smtClean="0">
                                <a:latin typeface="Cambria Math"/>
                              </a:rPr>
                              <m:t>2</m:t>
                            </m:r>
                          </m:sub>
                        </m:sSub>
                        <m:r>
                          <a:rPr lang="el-GR" b="0" i="1" smtClean="0">
                            <a:latin typeface="Cambria Math"/>
                          </a:rPr>
                          <m:t>, 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𝑤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/>
                      </a:rPr>
                      <m:t>,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/>
                      </a:rPr>
                      <m:t>…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/>
                      </a:rPr>
                      <m:t>, (</m:t>
                    </m:r>
                    <m:sSub>
                      <m:sSubPr>
                        <m:ctrlPr>
                          <a:rPr lang="el-G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l-GR" b="0" i="1" smtClean="0">
                            <a:latin typeface="Cambria Math"/>
                          </a:rPr>
                          <m:t>𝜆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𝑟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, 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𝑤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𝑟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)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r is the rank of the matrix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|</m:t>
                        </m:r>
                        <m:r>
                          <a:rPr lang="en-US" b="0" i="1" smtClean="0">
                            <a:latin typeface="Cambria Math"/>
                          </a:rPr>
                          <m:t>𝜆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d>
                      <m:dPr>
                        <m:begChr m:val="|"/>
                        <m:endChr m:val="|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≥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|</m:t>
                            </m:r>
                            <m:r>
                              <a:rPr lang="en-US" b="0" i="1" smtClean="0">
                                <a:latin typeface="Cambria Math"/>
                              </a:rPr>
                              <m:t>𝜆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/>
                      </a:rPr>
                      <m:t>≥⋯≥</m:t>
                    </m:r>
                    <m:d>
                      <m:dPr>
                        <m:begChr m:val="|"/>
                        <m:endChr m:val="|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𝜆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/>
                              </a:rPr>
                              <m:t>𝑟</m:t>
                            </m:r>
                          </m:sub>
                        </m:sSub>
                      </m:e>
                    </m:d>
                  </m:oMath>
                </a14:m>
                <a:endParaRPr lang="en-US" dirty="0"/>
              </a:p>
              <a:p>
                <a:r>
                  <a:rPr lang="en-US" dirty="0"/>
                  <a:t>For any matrix R, the eigenvectors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𝑤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𝑤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,…,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𝑤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𝑟</m:t>
                        </m:r>
                      </m:sub>
                    </m:sSub>
                  </m:oMath>
                </a14:m>
                <a:r>
                  <a:rPr lang="en-US" dirty="0"/>
                  <a:t> of R define </a:t>
                </a:r>
                <a:r>
                  <a:rPr lang="en-US" dirty="0">
                    <a:solidFill>
                      <a:schemeClr val="accent6">
                        <a:lumMod val="75000"/>
                      </a:schemeClr>
                    </a:solidFill>
                  </a:rPr>
                  <a:t>a basis of the vector space</a:t>
                </a:r>
              </a:p>
              <a:p>
                <a:pPr lvl="1"/>
                <a:r>
                  <a:rPr lang="en-US" dirty="0"/>
                  <a:t>For any vector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0070C0"/>
                        </a:solidFill>
                        <a:latin typeface="Cambria Math"/>
                      </a:rPr>
                      <m:t>𝑅𝑥</m:t>
                    </m:r>
                    <m:r>
                      <a:rPr lang="en-US" b="0" i="1" smtClean="0">
                        <a:solidFill>
                          <a:srgbClr val="0070C0"/>
                        </a:solidFill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0070C0"/>
                            </a:solidFill>
                            <a:latin typeface="Cambria Math"/>
                          </a:rPr>
                          <m:t>𝛼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0070C0"/>
                            </a:solidFill>
                            <a:latin typeface="Cambria Math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0070C0"/>
                            </a:solidFill>
                            <a:latin typeface="Cambria Math"/>
                          </a:rPr>
                          <m:t>𝑤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0070C0"/>
                            </a:solidFill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solidFill>
                          <a:srgbClr val="0070C0"/>
                        </a:solidFill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en-US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0070C0"/>
                            </a:solidFill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0070C0"/>
                            </a:solidFill>
                            <a:latin typeface="Cambria Math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lang="en-US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0070C0"/>
                            </a:solidFill>
                            <a:latin typeface="Cambria Math"/>
                          </a:rPr>
                          <m:t>𝑤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0070C0"/>
                            </a:solidFill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solidFill>
                          <a:srgbClr val="0070C0"/>
                        </a:solidFill>
                        <a:latin typeface="Cambria Math"/>
                      </a:rPr>
                      <m:t>+⋯+</m:t>
                    </m:r>
                    <m:sSub>
                      <m:sSubPr>
                        <m:ctrlPr>
                          <a:rPr lang="en-US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0070C0"/>
                            </a:solidFill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0070C0"/>
                            </a:solidFill>
                            <a:latin typeface="Cambria Math"/>
                          </a:rPr>
                          <m:t>𝑟</m:t>
                        </m:r>
                      </m:sub>
                    </m:sSub>
                    <m:sSub>
                      <m:sSubPr>
                        <m:ctrlPr>
                          <a:rPr lang="en-US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0070C0"/>
                            </a:solidFill>
                            <a:latin typeface="Cambria Math"/>
                          </a:rPr>
                          <m:t>𝑤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0070C0"/>
                            </a:solidFill>
                            <a:latin typeface="Cambria Math"/>
                          </a:rPr>
                          <m:t>𝑟</m:t>
                        </m:r>
                      </m:sub>
                    </m:sSub>
                  </m:oMath>
                </a14:m>
                <a:endParaRPr lang="en-US" dirty="0"/>
              </a:p>
              <a:p>
                <a:pPr lvl="1"/>
                <a:endParaRPr lang="en-US" dirty="0"/>
              </a:p>
              <a:p>
                <a:r>
                  <a:rPr lang="en-US" dirty="0"/>
                  <a:t>After t multiplications we have:</a:t>
                </a:r>
              </a:p>
              <a:p>
                <a:pPr marL="27432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70C0"/>
                              </a:solidFill>
                              <a:latin typeface="Cambria Math"/>
                            </a:rPr>
                            <m:t>𝑅</m:t>
                          </m:r>
                        </m:e>
                        <m:sup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/>
                            </a:rPr>
                            <m:t>𝑡</m:t>
                          </m:r>
                        </m:sup>
                      </m:sSup>
                      <m:r>
                        <a:rPr lang="en-US" i="1">
                          <a:solidFill>
                            <a:srgbClr val="0070C0"/>
                          </a:solidFill>
                          <a:latin typeface="Cambria Math"/>
                        </a:rPr>
                        <m:t>𝑥</m:t>
                      </m:r>
                      <m:r>
                        <a:rPr lang="en-US" i="1">
                          <a:solidFill>
                            <a:srgbClr val="0070C0"/>
                          </a:solidFill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SubSup>
                            <m:sSubSup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/>
                                </a:rPr>
                                <m:t>𝜆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/>
                                </a:rPr>
                                <m:t>𝑡</m:t>
                              </m:r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/>
                                </a:rPr>
                                <m:t>−1</m:t>
                              </m:r>
                            </m:sup>
                          </m:sSubSup>
                          <m:r>
                            <a:rPr lang="en-US" i="1">
                              <a:solidFill>
                                <a:srgbClr val="0070C0"/>
                              </a:solidFill>
                              <a:latin typeface="Cambria Math"/>
                            </a:rPr>
                            <m:t>𝛼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70C0"/>
                              </a:solidFill>
                              <a:latin typeface="Cambria Math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70C0"/>
                              </a:solidFill>
                              <a:latin typeface="Cambria Math"/>
                            </a:rPr>
                            <m:t>𝑤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70C0"/>
                              </a:solidFill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70C0"/>
                          </a:solidFill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SubSup>
                            <m:sSubSup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/>
                                </a:rPr>
                                <m:t>𝜆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/>
                                </a:rPr>
                                <m:t>𝑡</m:t>
                              </m:r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/>
                                </a:rPr>
                                <m:t>−1</m:t>
                              </m:r>
                            </m:sup>
                          </m:sSubSup>
                          <m:r>
                            <a:rPr lang="en-US" i="1">
                              <a:solidFill>
                                <a:srgbClr val="0070C0"/>
                              </a:solidFill>
                              <a:latin typeface="Cambria Math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70C0"/>
                              </a:solidFill>
                              <a:latin typeface="Cambria Math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70C0"/>
                              </a:solidFill>
                              <a:latin typeface="Cambria Math"/>
                            </a:rPr>
                            <m:t>𝑤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70C0"/>
                              </a:solidFill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70C0"/>
                          </a:solidFill>
                          <a:latin typeface="Cambria Math"/>
                        </a:rPr>
                        <m:t>+⋯+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SubSup>
                            <m:sSubSupPr>
                              <m:ctrlPr>
                                <a:rPr lang="en-US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solidFill>
                                    <a:srgbClr val="0070C0"/>
                                  </a:solidFill>
                                  <a:latin typeface="Cambria Math"/>
                                </a:rPr>
                                <m:t>𝜆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70C0"/>
                                  </a:solidFill>
                                  <a:latin typeface="Cambria Math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en-US" i="1">
                                  <a:solidFill>
                                    <a:srgbClr val="0070C0"/>
                                  </a:solidFill>
                                  <a:latin typeface="Cambria Math"/>
                                </a:rPr>
                                <m:t>𝑡</m:t>
                              </m:r>
                              <m:r>
                                <a:rPr lang="en-US" i="1">
                                  <a:solidFill>
                                    <a:srgbClr val="0070C0"/>
                                  </a:solidFill>
                                  <a:latin typeface="Cambria Math"/>
                                </a:rPr>
                                <m:t>−1</m:t>
                              </m:r>
                            </m:sup>
                          </m:sSubSup>
                          <m:r>
                            <a:rPr lang="en-US" i="1">
                              <a:solidFill>
                                <a:srgbClr val="0070C0"/>
                              </a:solidFill>
                              <a:latin typeface="Cambria Math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70C0"/>
                              </a:solidFill>
                              <a:latin typeface="Cambria Math"/>
                            </a:rPr>
                            <m:t>𝑟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70C0"/>
                              </a:solidFill>
                              <a:latin typeface="Cambria Math"/>
                            </a:rPr>
                            <m:t>𝑤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70C0"/>
                              </a:solidFill>
                              <a:latin typeface="Cambria Math"/>
                            </a:rPr>
                            <m:t>𝑟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  <a:p>
                <a:pPr lvl="1"/>
                <a:endParaRPr lang="en-US" dirty="0"/>
              </a:p>
              <a:p>
                <a:r>
                  <a:rPr lang="en-US" dirty="0"/>
                  <a:t>Normalizing leaves only the term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0070C0"/>
                            </a:solidFill>
                            <a:latin typeface="Cambria Math"/>
                          </a:rPr>
                          <m:t>𝑤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0070C0"/>
                            </a:solidFill>
                            <a:latin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dirty="0"/>
                  <a:t>.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611" t="-21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73815975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ALGORITHMS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658473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94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dirty="0"/>
              <a:t>The SALSA algorithm</a:t>
            </a:r>
          </a:p>
        </p:txBody>
      </p:sp>
      <p:sp>
        <p:nvSpPr>
          <p:cNvPr id="33894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1" y="1844676"/>
            <a:ext cx="7218364" cy="4752975"/>
          </a:xfrm>
        </p:spPr>
        <p:txBody>
          <a:bodyPr/>
          <a:lstStyle/>
          <a:p>
            <a:r>
              <a:rPr lang="en-US" altLang="en-US" dirty="0"/>
              <a:t>Perform a random walk on the bipartite graph of hubs and authorities alternating between the two</a:t>
            </a:r>
          </a:p>
          <a:p>
            <a:endParaRPr lang="en-US" altLang="en-US" dirty="0"/>
          </a:p>
          <a:p>
            <a:r>
              <a:rPr lang="en-US" altLang="en-US" dirty="0"/>
              <a:t>What does this random walk converges to?</a:t>
            </a:r>
          </a:p>
          <a:p>
            <a:endParaRPr lang="en-US" altLang="en-US" dirty="0">
              <a:cs typeface="Tahoma" pitchFamily="34" charset="0"/>
            </a:endParaRPr>
          </a:p>
        </p:txBody>
      </p:sp>
      <p:sp>
        <p:nvSpPr>
          <p:cNvPr id="338948" name="Rectangle 4"/>
          <p:cNvSpPr>
            <a:spLocks noChangeArrowheads="1"/>
          </p:cNvSpPr>
          <p:nvPr/>
        </p:nvSpPr>
        <p:spPr bwMode="auto">
          <a:xfrm>
            <a:off x="8061325" y="3630614"/>
            <a:ext cx="217488" cy="288925"/>
          </a:xfrm>
          <a:prstGeom prst="rect">
            <a:avLst/>
          </a:prstGeom>
          <a:solidFill>
            <a:srgbClr val="FFFFFF"/>
          </a:solidFill>
          <a:ln w="76200">
            <a:solidFill>
              <a:srgbClr val="FF33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8949" name="Rectangle 5"/>
          <p:cNvSpPr>
            <a:spLocks noChangeArrowheads="1"/>
          </p:cNvSpPr>
          <p:nvPr/>
        </p:nvSpPr>
        <p:spPr bwMode="auto">
          <a:xfrm>
            <a:off x="8061325" y="3198814"/>
            <a:ext cx="215900" cy="288925"/>
          </a:xfrm>
          <a:prstGeom prst="rect">
            <a:avLst/>
          </a:prstGeom>
          <a:solidFill>
            <a:srgbClr val="FFFFFF"/>
          </a:solidFill>
          <a:ln w="76200">
            <a:solidFill>
              <a:srgbClr val="FF33CC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8950" name="Rectangle 6"/>
          <p:cNvSpPr>
            <a:spLocks noChangeArrowheads="1"/>
          </p:cNvSpPr>
          <p:nvPr/>
        </p:nvSpPr>
        <p:spPr bwMode="auto">
          <a:xfrm>
            <a:off x="8061325" y="2767014"/>
            <a:ext cx="215900" cy="287337"/>
          </a:xfrm>
          <a:prstGeom prst="rect">
            <a:avLst/>
          </a:prstGeom>
          <a:solidFill>
            <a:srgbClr val="FFFFFF"/>
          </a:solidFill>
          <a:ln w="76200">
            <a:solidFill>
              <a:srgbClr val="0099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8951" name="Rectangle 7"/>
          <p:cNvSpPr>
            <a:spLocks noChangeArrowheads="1"/>
          </p:cNvSpPr>
          <p:nvPr/>
        </p:nvSpPr>
        <p:spPr bwMode="auto">
          <a:xfrm>
            <a:off x="8061325" y="1901826"/>
            <a:ext cx="215900" cy="288925"/>
          </a:xfrm>
          <a:prstGeom prst="rect">
            <a:avLst/>
          </a:prstGeom>
          <a:solidFill>
            <a:srgbClr val="FFFFFF"/>
          </a:solidFill>
          <a:ln w="76200">
            <a:solidFill>
              <a:srgbClr val="3366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8952" name="Rectangle 8"/>
          <p:cNvSpPr>
            <a:spLocks noChangeArrowheads="1"/>
          </p:cNvSpPr>
          <p:nvPr/>
        </p:nvSpPr>
        <p:spPr bwMode="auto">
          <a:xfrm>
            <a:off x="8061325" y="2333626"/>
            <a:ext cx="215900" cy="288925"/>
          </a:xfrm>
          <a:prstGeom prst="rect">
            <a:avLst/>
          </a:prstGeom>
          <a:solidFill>
            <a:srgbClr val="FFFFFF"/>
          </a:solidFill>
          <a:ln w="76200">
            <a:solidFill>
              <a:srgbClr val="F5B603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8953" name="Rectangle 9"/>
          <p:cNvSpPr>
            <a:spLocks noChangeArrowheads="1"/>
          </p:cNvSpPr>
          <p:nvPr/>
        </p:nvSpPr>
        <p:spPr bwMode="auto">
          <a:xfrm>
            <a:off x="9285288" y="2333626"/>
            <a:ext cx="215900" cy="288925"/>
          </a:xfrm>
          <a:prstGeom prst="rect">
            <a:avLst/>
          </a:prstGeom>
          <a:solidFill>
            <a:srgbClr val="FFFFFF"/>
          </a:solidFill>
          <a:ln w="76200">
            <a:solidFill>
              <a:srgbClr val="3366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8954" name="Rectangle 10"/>
          <p:cNvSpPr>
            <a:spLocks noChangeArrowheads="1"/>
          </p:cNvSpPr>
          <p:nvPr/>
        </p:nvSpPr>
        <p:spPr bwMode="auto">
          <a:xfrm>
            <a:off x="9285288" y="2767014"/>
            <a:ext cx="215900" cy="287337"/>
          </a:xfrm>
          <a:prstGeom prst="rect">
            <a:avLst/>
          </a:prstGeom>
          <a:solidFill>
            <a:srgbClr val="FFFFFF"/>
          </a:solidFill>
          <a:ln w="76200">
            <a:solidFill>
              <a:srgbClr val="F5B603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8955" name="Rectangle 11"/>
          <p:cNvSpPr>
            <a:spLocks noChangeArrowheads="1"/>
          </p:cNvSpPr>
          <p:nvPr/>
        </p:nvSpPr>
        <p:spPr bwMode="auto">
          <a:xfrm>
            <a:off x="9285288" y="3630614"/>
            <a:ext cx="215900" cy="288925"/>
          </a:xfrm>
          <a:prstGeom prst="rect">
            <a:avLst/>
          </a:prstGeom>
          <a:solidFill>
            <a:srgbClr val="FFFFFF"/>
          </a:solidFill>
          <a:ln w="76200">
            <a:solidFill>
              <a:srgbClr val="FF33CC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8956" name="Rectangle 12"/>
          <p:cNvSpPr>
            <a:spLocks noChangeArrowheads="1"/>
          </p:cNvSpPr>
          <p:nvPr/>
        </p:nvSpPr>
        <p:spPr bwMode="auto">
          <a:xfrm>
            <a:off x="9285289" y="1901826"/>
            <a:ext cx="217487" cy="288925"/>
          </a:xfrm>
          <a:prstGeom prst="rect">
            <a:avLst/>
          </a:prstGeom>
          <a:solidFill>
            <a:srgbClr val="FFFFFF"/>
          </a:solidFill>
          <a:ln w="76200">
            <a:solidFill>
              <a:srgbClr val="FF33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8957" name="Rectangle 13"/>
          <p:cNvSpPr>
            <a:spLocks noChangeArrowheads="1"/>
          </p:cNvSpPr>
          <p:nvPr/>
        </p:nvSpPr>
        <p:spPr bwMode="auto">
          <a:xfrm>
            <a:off x="9285288" y="3198814"/>
            <a:ext cx="220662" cy="280987"/>
          </a:xfrm>
          <a:prstGeom prst="rect">
            <a:avLst/>
          </a:prstGeom>
          <a:solidFill>
            <a:srgbClr val="FFFFFF"/>
          </a:solidFill>
          <a:ln w="76200">
            <a:solidFill>
              <a:srgbClr val="0099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8958" name="Line 14"/>
          <p:cNvSpPr>
            <a:spLocks noChangeShapeType="1"/>
          </p:cNvSpPr>
          <p:nvPr/>
        </p:nvSpPr>
        <p:spPr bwMode="auto">
          <a:xfrm>
            <a:off x="8348664" y="2046288"/>
            <a:ext cx="865187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8959" name="Line 15"/>
          <p:cNvSpPr>
            <a:spLocks noChangeShapeType="1"/>
          </p:cNvSpPr>
          <p:nvPr/>
        </p:nvSpPr>
        <p:spPr bwMode="auto">
          <a:xfrm flipV="1">
            <a:off x="8348664" y="2046289"/>
            <a:ext cx="865187" cy="5048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8960" name="Line 16"/>
          <p:cNvSpPr>
            <a:spLocks noChangeShapeType="1"/>
          </p:cNvSpPr>
          <p:nvPr/>
        </p:nvSpPr>
        <p:spPr bwMode="auto">
          <a:xfrm>
            <a:off x="8348664" y="2551113"/>
            <a:ext cx="865187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8961" name="Line 17"/>
          <p:cNvSpPr>
            <a:spLocks noChangeShapeType="1"/>
          </p:cNvSpPr>
          <p:nvPr/>
        </p:nvSpPr>
        <p:spPr bwMode="auto">
          <a:xfrm>
            <a:off x="8348664" y="2982913"/>
            <a:ext cx="865187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8962" name="Line 18"/>
          <p:cNvSpPr>
            <a:spLocks noChangeShapeType="1"/>
          </p:cNvSpPr>
          <p:nvPr/>
        </p:nvSpPr>
        <p:spPr bwMode="auto">
          <a:xfrm flipV="1">
            <a:off x="8348664" y="2551113"/>
            <a:ext cx="865187" cy="431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8963" name="Line 19"/>
          <p:cNvSpPr>
            <a:spLocks noChangeShapeType="1"/>
          </p:cNvSpPr>
          <p:nvPr/>
        </p:nvSpPr>
        <p:spPr bwMode="auto">
          <a:xfrm flipV="1">
            <a:off x="8348664" y="2117725"/>
            <a:ext cx="865187" cy="86518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8964" name="Line 20"/>
          <p:cNvSpPr>
            <a:spLocks noChangeShapeType="1"/>
          </p:cNvSpPr>
          <p:nvPr/>
        </p:nvSpPr>
        <p:spPr bwMode="auto">
          <a:xfrm>
            <a:off x="8348664" y="3343275"/>
            <a:ext cx="865187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8965" name="Line 21"/>
          <p:cNvSpPr>
            <a:spLocks noChangeShapeType="1"/>
          </p:cNvSpPr>
          <p:nvPr/>
        </p:nvSpPr>
        <p:spPr bwMode="auto">
          <a:xfrm flipV="1">
            <a:off x="8348664" y="2982913"/>
            <a:ext cx="865187" cy="36036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8966" name="Line 22"/>
          <p:cNvSpPr>
            <a:spLocks noChangeShapeType="1"/>
          </p:cNvSpPr>
          <p:nvPr/>
        </p:nvSpPr>
        <p:spPr bwMode="auto">
          <a:xfrm>
            <a:off x="8348664" y="3775075"/>
            <a:ext cx="865187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8967" name="Text Box 23"/>
          <p:cNvSpPr txBox="1">
            <a:spLocks noChangeArrowheads="1"/>
          </p:cNvSpPr>
          <p:nvPr/>
        </p:nvSpPr>
        <p:spPr bwMode="auto">
          <a:xfrm>
            <a:off x="7824788" y="4005263"/>
            <a:ext cx="6667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altLang="en-US">
                <a:latin typeface="Tahoma" pitchFamily="34" charset="0"/>
              </a:rPr>
              <a:t>hubs</a:t>
            </a:r>
          </a:p>
        </p:txBody>
      </p:sp>
      <p:sp>
        <p:nvSpPr>
          <p:cNvPr id="338968" name="Text Box 24"/>
          <p:cNvSpPr txBox="1">
            <a:spLocks noChangeArrowheads="1"/>
          </p:cNvSpPr>
          <p:nvPr/>
        </p:nvSpPr>
        <p:spPr bwMode="auto">
          <a:xfrm>
            <a:off x="9121775" y="3998913"/>
            <a:ext cx="1244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altLang="en-US">
                <a:latin typeface="Tahoma" pitchFamily="34" charset="0"/>
              </a:rPr>
              <a:t>authorities</a:t>
            </a:r>
          </a:p>
        </p:txBody>
      </p:sp>
    </p:spTree>
    <p:extLst>
      <p:ext uri="{BB962C8B-B14F-4D97-AF65-F5344CB8AC3E}">
        <p14:creationId xmlns:p14="http://schemas.microsoft.com/office/powerpoint/2010/main" val="4001658337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99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600200"/>
            <a:ext cx="7848599" cy="4997451"/>
          </a:xfrm>
        </p:spPr>
        <p:txBody>
          <a:bodyPr>
            <a:normAutofit/>
          </a:bodyPr>
          <a:lstStyle/>
          <a:p>
            <a:r>
              <a:rPr lang="en-US" altLang="en-US" dirty="0"/>
              <a:t>Start from an authority chosen uniformly at random</a:t>
            </a:r>
          </a:p>
          <a:p>
            <a:pPr lvl="1"/>
            <a:r>
              <a:rPr lang="en-US" altLang="en-US" dirty="0"/>
              <a:t>e.g. the red authority</a:t>
            </a:r>
          </a:p>
          <a:p>
            <a:pPr lvl="1"/>
            <a:endParaRPr lang="en-US" altLang="en-US" dirty="0"/>
          </a:p>
        </p:txBody>
      </p:sp>
      <p:sp>
        <p:nvSpPr>
          <p:cNvPr id="340996" name="Rectangle 4"/>
          <p:cNvSpPr>
            <a:spLocks noChangeArrowheads="1"/>
          </p:cNvSpPr>
          <p:nvPr/>
        </p:nvSpPr>
        <p:spPr bwMode="auto">
          <a:xfrm>
            <a:off x="9144000" y="3657600"/>
            <a:ext cx="217488" cy="288925"/>
          </a:xfrm>
          <a:prstGeom prst="rect">
            <a:avLst/>
          </a:prstGeom>
          <a:solidFill>
            <a:srgbClr val="FFFFFF"/>
          </a:solidFill>
          <a:ln w="76200">
            <a:solidFill>
              <a:srgbClr val="FF33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0997" name="Rectangle 5"/>
          <p:cNvSpPr>
            <a:spLocks noChangeArrowheads="1"/>
          </p:cNvSpPr>
          <p:nvPr/>
        </p:nvSpPr>
        <p:spPr bwMode="auto">
          <a:xfrm>
            <a:off x="9144000" y="3225800"/>
            <a:ext cx="215900" cy="288925"/>
          </a:xfrm>
          <a:prstGeom prst="rect">
            <a:avLst/>
          </a:prstGeom>
          <a:solidFill>
            <a:srgbClr val="FFFFFF"/>
          </a:solidFill>
          <a:ln w="76200">
            <a:solidFill>
              <a:srgbClr val="FF33CC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0998" name="Rectangle 6"/>
          <p:cNvSpPr>
            <a:spLocks noChangeArrowheads="1"/>
          </p:cNvSpPr>
          <p:nvPr/>
        </p:nvSpPr>
        <p:spPr bwMode="auto">
          <a:xfrm>
            <a:off x="9144000" y="2794000"/>
            <a:ext cx="215900" cy="287337"/>
          </a:xfrm>
          <a:prstGeom prst="rect">
            <a:avLst/>
          </a:prstGeom>
          <a:solidFill>
            <a:srgbClr val="FFFFFF"/>
          </a:solidFill>
          <a:ln w="76200">
            <a:solidFill>
              <a:srgbClr val="0099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0999" name="Rectangle 7"/>
          <p:cNvSpPr>
            <a:spLocks noChangeArrowheads="1"/>
          </p:cNvSpPr>
          <p:nvPr/>
        </p:nvSpPr>
        <p:spPr bwMode="auto">
          <a:xfrm>
            <a:off x="9144000" y="1928812"/>
            <a:ext cx="215900" cy="288925"/>
          </a:xfrm>
          <a:prstGeom prst="rect">
            <a:avLst/>
          </a:prstGeom>
          <a:solidFill>
            <a:srgbClr val="FFFFFF"/>
          </a:solidFill>
          <a:ln w="76200">
            <a:solidFill>
              <a:srgbClr val="3366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1000" name="Rectangle 8"/>
          <p:cNvSpPr>
            <a:spLocks noChangeArrowheads="1"/>
          </p:cNvSpPr>
          <p:nvPr/>
        </p:nvSpPr>
        <p:spPr bwMode="auto">
          <a:xfrm>
            <a:off x="9144000" y="2360612"/>
            <a:ext cx="215900" cy="288925"/>
          </a:xfrm>
          <a:prstGeom prst="rect">
            <a:avLst/>
          </a:prstGeom>
          <a:solidFill>
            <a:srgbClr val="FFFFFF"/>
          </a:solidFill>
          <a:ln w="76200">
            <a:solidFill>
              <a:srgbClr val="F5B603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1001" name="Rectangle 9"/>
          <p:cNvSpPr>
            <a:spLocks noChangeArrowheads="1"/>
          </p:cNvSpPr>
          <p:nvPr/>
        </p:nvSpPr>
        <p:spPr bwMode="auto">
          <a:xfrm>
            <a:off x="10367963" y="2360612"/>
            <a:ext cx="215900" cy="288925"/>
          </a:xfrm>
          <a:prstGeom prst="rect">
            <a:avLst/>
          </a:prstGeom>
          <a:solidFill>
            <a:srgbClr val="FFFFFF"/>
          </a:solidFill>
          <a:ln w="76200">
            <a:solidFill>
              <a:srgbClr val="3366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1002" name="Rectangle 10"/>
          <p:cNvSpPr>
            <a:spLocks noChangeArrowheads="1"/>
          </p:cNvSpPr>
          <p:nvPr/>
        </p:nvSpPr>
        <p:spPr bwMode="auto">
          <a:xfrm>
            <a:off x="10367963" y="2794000"/>
            <a:ext cx="215900" cy="287337"/>
          </a:xfrm>
          <a:prstGeom prst="rect">
            <a:avLst/>
          </a:prstGeom>
          <a:solidFill>
            <a:srgbClr val="FFFFFF"/>
          </a:solidFill>
          <a:ln w="76200">
            <a:solidFill>
              <a:srgbClr val="F5B603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1003" name="Rectangle 11"/>
          <p:cNvSpPr>
            <a:spLocks noChangeArrowheads="1"/>
          </p:cNvSpPr>
          <p:nvPr/>
        </p:nvSpPr>
        <p:spPr bwMode="auto">
          <a:xfrm>
            <a:off x="10367963" y="3657600"/>
            <a:ext cx="215900" cy="288925"/>
          </a:xfrm>
          <a:prstGeom prst="rect">
            <a:avLst/>
          </a:prstGeom>
          <a:solidFill>
            <a:srgbClr val="FFFFFF"/>
          </a:solidFill>
          <a:ln w="76200">
            <a:solidFill>
              <a:srgbClr val="FF33CC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1004" name="Rectangle 12"/>
          <p:cNvSpPr>
            <a:spLocks noChangeArrowheads="1"/>
          </p:cNvSpPr>
          <p:nvPr/>
        </p:nvSpPr>
        <p:spPr bwMode="auto">
          <a:xfrm>
            <a:off x="10367964" y="1928812"/>
            <a:ext cx="217487" cy="288925"/>
          </a:xfrm>
          <a:prstGeom prst="rect">
            <a:avLst/>
          </a:prstGeom>
          <a:solidFill>
            <a:schemeClr val="hlink"/>
          </a:solidFill>
          <a:ln w="76200">
            <a:solidFill>
              <a:srgbClr val="FF33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1005" name="Rectangle 13"/>
          <p:cNvSpPr>
            <a:spLocks noChangeArrowheads="1"/>
          </p:cNvSpPr>
          <p:nvPr/>
        </p:nvSpPr>
        <p:spPr bwMode="auto">
          <a:xfrm>
            <a:off x="10367963" y="3225800"/>
            <a:ext cx="220662" cy="280987"/>
          </a:xfrm>
          <a:prstGeom prst="rect">
            <a:avLst/>
          </a:prstGeom>
          <a:solidFill>
            <a:srgbClr val="FFFFFF"/>
          </a:solidFill>
          <a:ln w="76200">
            <a:solidFill>
              <a:srgbClr val="0099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1006" name="Line 14"/>
          <p:cNvSpPr>
            <a:spLocks noChangeShapeType="1"/>
          </p:cNvSpPr>
          <p:nvPr/>
        </p:nvSpPr>
        <p:spPr bwMode="auto">
          <a:xfrm>
            <a:off x="9431339" y="2073274"/>
            <a:ext cx="865187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1007" name="Line 15"/>
          <p:cNvSpPr>
            <a:spLocks noChangeShapeType="1"/>
          </p:cNvSpPr>
          <p:nvPr/>
        </p:nvSpPr>
        <p:spPr bwMode="auto">
          <a:xfrm flipV="1">
            <a:off x="9431339" y="2073275"/>
            <a:ext cx="865187" cy="5048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1008" name="Line 16"/>
          <p:cNvSpPr>
            <a:spLocks noChangeShapeType="1"/>
          </p:cNvSpPr>
          <p:nvPr/>
        </p:nvSpPr>
        <p:spPr bwMode="auto">
          <a:xfrm>
            <a:off x="9431339" y="2578099"/>
            <a:ext cx="865187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1009" name="Line 17"/>
          <p:cNvSpPr>
            <a:spLocks noChangeShapeType="1"/>
          </p:cNvSpPr>
          <p:nvPr/>
        </p:nvSpPr>
        <p:spPr bwMode="auto">
          <a:xfrm>
            <a:off x="9431339" y="3009899"/>
            <a:ext cx="865187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1010" name="Line 18"/>
          <p:cNvSpPr>
            <a:spLocks noChangeShapeType="1"/>
          </p:cNvSpPr>
          <p:nvPr/>
        </p:nvSpPr>
        <p:spPr bwMode="auto">
          <a:xfrm flipV="1">
            <a:off x="9431339" y="2578099"/>
            <a:ext cx="865187" cy="431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1011" name="Line 19"/>
          <p:cNvSpPr>
            <a:spLocks noChangeShapeType="1"/>
          </p:cNvSpPr>
          <p:nvPr/>
        </p:nvSpPr>
        <p:spPr bwMode="auto">
          <a:xfrm flipV="1">
            <a:off x="9431339" y="2144711"/>
            <a:ext cx="865187" cy="86518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1012" name="Line 20"/>
          <p:cNvSpPr>
            <a:spLocks noChangeShapeType="1"/>
          </p:cNvSpPr>
          <p:nvPr/>
        </p:nvSpPr>
        <p:spPr bwMode="auto">
          <a:xfrm>
            <a:off x="9431339" y="3370261"/>
            <a:ext cx="865187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1013" name="Line 21"/>
          <p:cNvSpPr>
            <a:spLocks noChangeShapeType="1"/>
          </p:cNvSpPr>
          <p:nvPr/>
        </p:nvSpPr>
        <p:spPr bwMode="auto">
          <a:xfrm flipV="1">
            <a:off x="9431339" y="3009899"/>
            <a:ext cx="865187" cy="36036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1014" name="Line 22"/>
          <p:cNvSpPr>
            <a:spLocks noChangeShapeType="1"/>
          </p:cNvSpPr>
          <p:nvPr/>
        </p:nvSpPr>
        <p:spPr bwMode="auto">
          <a:xfrm>
            <a:off x="9431339" y="3802061"/>
            <a:ext cx="865187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1015" name="Text Box 23"/>
          <p:cNvSpPr txBox="1">
            <a:spLocks noChangeArrowheads="1"/>
          </p:cNvSpPr>
          <p:nvPr/>
        </p:nvSpPr>
        <p:spPr bwMode="auto">
          <a:xfrm>
            <a:off x="8907463" y="4032249"/>
            <a:ext cx="6667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altLang="en-US">
                <a:latin typeface="Tahoma" pitchFamily="34" charset="0"/>
              </a:rPr>
              <a:t>hubs</a:t>
            </a:r>
          </a:p>
        </p:txBody>
      </p:sp>
      <p:sp>
        <p:nvSpPr>
          <p:cNvPr id="341016" name="Text Box 24"/>
          <p:cNvSpPr txBox="1">
            <a:spLocks noChangeArrowheads="1"/>
          </p:cNvSpPr>
          <p:nvPr/>
        </p:nvSpPr>
        <p:spPr bwMode="auto">
          <a:xfrm>
            <a:off x="10204450" y="4025899"/>
            <a:ext cx="1244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altLang="en-US">
                <a:latin typeface="Tahoma" pitchFamily="34" charset="0"/>
              </a:rPr>
              <a:t>authorities</a:t>
            </a:r>
          </a:p>
        </p:txBody>
      </p:sp>
      <p:sp>
        <p:nvSpPr>
          <p:cNvPr id="27" name="Rectangle 2">
            <a:extLst>
              <a:ext uri="{FF2B5EF4-FFF2-40B4-BE49-F238E27FC236}">
                <a16:creationId xmlns:a16="http://schemas.microsoft.com/office/drawing/2014/main" id="{D431954B-F6B6-41CC-A523-C94095BB506E}"/>
              </a:ext>
            </a:extLst>
          </p:cNvPr>
          <p:cNvSpPr txBox="1">
            <a:spLocks noChangeArrowheads="1"/>
          </p:cNvSpPr>
          <p:nvPr/>
        </p:nvSpPr>
        <p:spPr>
          <a:xfrm>
            <a:off x="762000" y="274638"/>
            <a:ext cx="10058400" cy="1295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en-US" dirty="0"/>
              <a:t>The SALSA algorithm</a:t>
            </a:r>
          </a:p>
        </p:txBody>
      </p:sp>
    </p:spTree>
    <p:extLst>
      <p:ext uri="{BB962C8B-B14F-4D97-AF65-F5344CB8AC3E}">
        <p14:creationId xmlns:p14="http://schemas.microsoft.com/office/powerpoint/2010/main" val="144325293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04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600200"/>
            <a:ext cx="8305799" cy="4997451"/>
          </a:xfrm>
        </p:spPr>
        <p:txBody>
          <a:bodyPr>
            <a:normAutofit/>
          </a:bodyPr>
          <a:lstStyle/>
          <a:p>
            <a:r>
              <a:rPr lang="en-US" altLang="en-US" dirty="0"/>
              <a:t>Start from an authority chosen uniformly at random</a:t>
            </a:r>
          </a:p>
          <a:p>
            <a:pPr lvl="1"/>
            <a:r>
              <a:rPr lang="en-US" altLang="en-US" dirty="0"/>
              <a:t>e.g. the red authority</a:t>
            </a:r>
          </a:p>
          <a:p>
            <a:r>
              <a:rPr lang="en-US" altLang="en-US" dirty="0"/>
              <a:t>Choose one of the in-coming links uniformly at random and move to a hub</a:t>
            </a:r>
          </a:p>
          <a:p>
            <a:pPr lvl="1"/>
            <a:r>
              <a:rPr lang="en-US" altLang="en-US" dirty="0"/>
              <a:t>e.g. move to the yellow authority with probability 1/3</a:t>
            </a:r>
          </a:p>
          <a:p>
            <a:pPr lvl="1"/>
            <a:endParaRPr lang="en-US" altLang="en-US" sz="2800" dirty="0"/>
          </a:p>
        </p:txBody>
      </p:sp>
      <p:sp>
        <p:nvSpPr>
          <p:cNvPr id="343044" name="Rectangle 4"/>
          <p:cNvSpPr>
            <a:spLocks noChangeArrowheads="1"/>
          </p:cNvSpPr>
          <p:nvPr/>
        </p:nvSpPr>
        <p:spPr bwMode="auto">
          <a:xfrm>
            <a:off x="9296400" y="3505200"/>
            <a:ext cx="217488" cy="288925"/>
          </a:xfrm>
          <a:prstGeom prst="rect">
            <a:avLst/>
          </a:prstGeom>
          <a:solidFill>
            <a:srgbClr val="FFFFFF"/>
          </a:solidFill>
          <a:ln w="76200">
            <a:solidFill>
              <a:srgbClr val="FF33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3045" name="Rectangle 5"/>
          <p:cNvSpPr>
            <a:spLocks noChangeArrowheads="1"/>
          </p:cNvSpPr>
          <p:nvPr/>
        </p:nvSpPr>
        <p:spPr bwMode="auto">
          <a:xfrm>
            <a:off x="9296400" y="3073400"/>
            <a:ext cx="215900" cy="288925"/>
          </a:xfrm>
          <a:prstGeom prst="rect">
            <a:avLst/>
          </a:prstGeom>
          <a:solidFill>
            <a:srgbClr val="FFFFFF"/>
          </a:solidFill>
          <a:ln w="76200">
            <a:solidFill>
              <a:srgbClr val="FF33CC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3046" name="Rectangle 6"/>
          <p:cNvSpPr>
            <a:spLocks noChangeArrowheads="1"/>
          </p:cNvSpPr>
          <p:nvPr/>
        </p:nvSpPr>
        <p:spPr bwMode="auto">
          <a:xfrm>
            <a:off x="9296400" y="2641600"/>
            <a:ext cx="215900" cy="287337"/>
          </a:xfrm>
          <a:prstGeom prst="rect">
            <a:avLst/>
          </a:prstGeom>
          <a:solidFill>
            <a:srgbClr val="FFFFFF"/>
          </a:solidFill>
          <a:ln w="76200">
            <a:solidFill>
              <a:srgbClr val="0099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3047" name="Rectangle 7"/>
          <p:cNvSpPr>
            <a:spLocks noChangeArrowheads="1"/>
          </p:cNvSpPr>
          <p:nvPr/>
        </p:nvSpPr>
        <p:spPr bwMode="auto">
          <a:xfrm>
            <a:off x="9296400" y="1776412"/>
            <a:ext cx="215900" cy="288925"/>
          </a:xfrm>
          <a:prstGeom prst="rect">
            <a:avLst/>
          </a:prstGeom>
          <a:solidFill>
            <a:srgbClr val="FFFFFF"/>
          </a:solidFill>
          <a:ln w="76200">
            <a:solidFill>
              <a:srgbClr val="3366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3048" name="Rectangle 8"/>
          <p:cNvSpPr>
            <a:spLocks noChangeArrowheads="1"/>
          </p:cNvSpPr>
          <p:nvPr/>
        </p:nvSpPr>
        <p:spPr bwMode="auto">
          <a:xfrm>
            <a:off x="9296400" y="2208212"/>
            <a:ext cx="215900" cy="288925"/>
          </a:xfrm>
          <a:prstGeom prst="rect">
            <a:avLst/>
          </a:prstGeom>
          <a:solidFill>
            <a:schemeClr val="hlink"/>
          </a:solidFill>
          <a:ln w="76200">
            <a:solidFill>
              <a:srgbClr val="F5B603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3049" name="Rectangle 9"/>
          <p:cNvSpPr>
            <a:spLocks noChangeArrowheads="1"/>
          </p:cNvSpPr>
          <p:nvPr/>
        </p:nvSpPr>
        <p:spPr bwMode="auto">
          <a:xfrm>
            <a:off x="10520363" y="2208212"/>
            <a:ext cx="215900" cy="288925"/>
          </a:xfrm>
          <a:prstGeom prst="rect">
            <a:avLst/>
          </a:prstGeom>
          <a:solidFill>
            <a:srgbClr val="FFFFFF"/>
          </a:solidFill>
          <a:ln w="76200">
            <a:solidFill>
              <a:srgbClr val="3366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3050" name="Rectangle 10"/>
          <p:cNvSpPr>
            <a:spLocks noChangeArrowheads="1"/>
          </p:cNvSpPr>
          <p:nvPr/>
        </p:nvSpPr>
        <p:spPr bwMode="auto">
          <a:xfrm>
            <a:off x="10520363" y="2641600"/>
            <a:ext cx="215900" cy="287337"/>
          </a:xfrm>
          <a:prstGeom prst="rect">
            <a:avLst/>
          </a:prstGeom>
          <a:solidFill>
            <a:srgbClr val="FFFFFF"/>
          </a:solidFill>
          <a:ln w="76200">
            <a:solidFill>
              <a:srgbClr val="F5B603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3051" name="Rectangle 11"/>
          <p:cNvSpPr>
            <a:spLocks noChangeArrowheads="1"/>
          </p:cNvSpPr>
          <p:nvPr/>
        </p:nvSpPr>
        <p:spPr bwMode="auto">
          <a:xfrm>
            <a:off x="10520363" y="3505200"/>
            <a:ext cx="215900" cy="288925"/>
          </a:xfrm>
          <a:prstGeom prst="rect">
            <a:avLst/>
          </a:prstGeom>
          <a:solidFill>
            <a:srgbClr val="FFFFFF"/>
          </a:solidFill>
          <a:ln w="76200">
            <a:solidFill>
              <a:srgbClr val="FF33CC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3052" name="Rectangle 12"/>
          <p:cNvSpPr>
            <a:spLocks noChangeArrowheads="1"/>
          </p:cNvSpPr>
          <p:nvPr/>
        </p:nvSpPr>
        <p:spPr bwMode="auto">
          <a:xfrm>
            <a:off x="10520364" y="1776412"/>
            <a:ext cx="217487" cy="288925"/>
          </a:xfrm>
          <a:prstGeom prst="rect">
            <a:avLst/>
          </a:prstGeom>
          <a:noFill/>
          <a:ln w="76200">
            <a:solidFill>
              <a:srgbClr val="FF33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3053" name="Rectangle 13"/>
          <p:cNvSpPr>
            <a:spLocks noChangeArrowheads="1"/>
          </p:cNvSpPr>
          <p:nvPr/>
        </p:nvSpPr>
        <p:spPr bwMode="auto">
          <a:xfrm>
            <a:off x="10520363" y="3073400"/>
            <a:ext cx="220662" cy="280987"/>
          </a:xfrm>
          <a:prstGeom prst="rect">
            <a:avLst/>
          </a:prstGeom>
          <a:solidFill>
            <a:srgbClr val="FFFFFF"/>
          </a:solidFill>
          <a:ln w="76200">
            <a:solidFill>
              <a:srgbClr val="0099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3054" name="Line 14"/>
          <p:cNvSpPr>
            <a:spLocks noChangeShapeType="1"/>
          </p:cNvSpPr>
          <p:nvPr/>
        </p:nvSpPr>
        <p:spPr bwMode="auto">
          <a:xfrm>
            <a:off x="9583739" y="1920874"/>
            <a:ext cx="865187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3055" name="Line 15"/>
          <p:cNvSpPr>
            <a:spLocks noChangeShapeType="1"/>
          </p:cNvSpPr>
          <p:nvPr/>
        </p:nvSpPr>
        <p:spPr bwMode="auto">
          <a:xfrm flipV="1">
            <a:off x="9583739" y="1920875"/>
            <a:ext cx="865187" cy="504825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3056" name="Line 16"/>
          <p:cNvSpPr>
            <a:spLocks noChangeShapeType="1"/>
          </p:cNvSpPr>
          <p:nvPr/>
        </p:nvSpPr>
        <p:spPr bwMode="auto">
          <a:xfrm>
            <a:off x="9583739" y="2425699"/>
            <a:ext cx="865187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3057" name="Line 17"/>
          <p:cNvSpPr>
            <a:spLocks noChangeShapeType="1"/>
          </p:cNvSpPr>
          <p:nvPr/>
        </p:nvSpPr>
        <p:spPr bwMode="auto">
          <a:xfrm>
            <a:off x="9583739" y="2857499"/>
            <a:ext cx="865187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3058" name="Line 18"/>
          <p:cNvSpPr>
            <a:spLocks noChangeShapeType="1"/>
          </p:cNvSpPr>
          <p:nvPr/>
        </p:nvSpPr>
        <p:spPr bwMode="auto">
          <a:xfrm flipV="1">
            <a:off x="9583739" y="2425699"/>
            <a:ext cx="865187" cy="431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3059" name="Line 19"/>
          <p:cNvSpPr>
            <a:spLocks noChangeShapeType="1"/>
          </p:cNvSpPr>
          <p:nvPr/>
        </p:nvSpPr>
        <p:spPr bwMode="auto">
          <a:xfrm flipV="1">
            <a:off x="9583739" y="1992311"/>
            <a:ext cx="865187" cy="86518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3060" name="Line 20"/>
          <p:cNvSpPr>
            <a:spLocks noChangeShapeType="1"/>
          </p:cNvSpPr>
          <p:nvPr/>
        </p:nvSpPr>
        <p:spPr bwMode="auto">
          <a:xfrm>
            <a:off x="9583739" y="3217861"/>
            <a:ext cx="865187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3061" name="Line 21"/>
          <p:cNvSpPr>
            <a:spLocks noChangeShapeType="1"/>
          </p:cNvSpPr>
          <p:nvPr/>
        </p:nvSpPr>
        <p:spPr bwMode="auto">
          <a:xfrm flipV="1">
            <a:off x="9583739" y="2857499"/>
            <a:ext cx="865187" cy="36036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3062" name="Line 22"/>
          <p:cNvSpPr>
            <a:spLocks noChangeShapeType="1"/>
          </p:cNvSpPr>
          <p:nvPr/>
        </p:nvSpPr>
        <p:spPr bwMode="auto">
          <a:xfrm>
            <a:off x="9583739" y="3649661"/>
            <a:ext cx="865187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3063" name="Text Box 23"/>
          <p:cNvSpPr txBox="1">
            <a:spLocks noChangeArrowheads="1"/>
          </p:cNvSpPr>
          <p:nvPr/>
        </p:nvSpPr>
        <p:spPr bwMode="auto">
          <a:xfrm>
            <a:off x="9059863" y="3879849"/>
            <a:ext cx="6667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altLang="en-US">
                <a:latin typeface="Tahoma" pitchFamily="34" charset="0"/>
              </a:rPr>
              <a:t>hubs</a:t>
            </a:r>
          </a:p>
        </p:txBody>
      </p:sp>
      <p:sp>
        <p:nvSpPr>
          <p:cNvPr id="343064" name="Text Box 24"/>
          <p:cNvSpPr txBox="1">
            <a:spLocks noChangeArrowheads="1"/>
          </p:cNvSpPr>
          <p:nvPr/>
        </p:nvSpPr>
        <p:spPr bwMode="auto">
          <a:xfrm>
            <a:off x="10356850" y="3873499"/>
            <a:ext cx="1244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altLang="en-US">
                <a:latin typeface="Tahoma" pitchFamily="34" charset="0"/>
              </a:rPr>
              <a:t>authorities</a:t>
            </a:r>
          </a:p>
        </p:txBody>
      </p:sp>
      <p:sp>
        <p:nvSpPr>
          <p:cNvPr id="25" name="Rectangle 2">
            <a:extLst>
              <a:ext uri="{FF2B5EF4-FFF2-40B4-BE49-F238E27FC236}">
                <a16:creationId xmlns:a16="http://schemas.microsoft.com/office/drawing/2014/main" id="{6BBC77B4-A5A7-4B06-995A-14E92045CE91}"/>
              </a:ext>
            </a:extLst>
          </p:cNvPr>
          <p:cNvSpPr txBox="1">
            <a:spLocks noChangeArrowheads="1"/>
          </p:cNvSpPr>
          <p:nvPr/>
        </p:nvSpPr>
        <p:spPr>
          <a:xfrm>
            <a:off x="762000" y="274638"/>
            <a:ext cx="10058400" cy="1295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en-US" dirty="0"/>
              <a:t>The SALSA algorithm</a:t>
            </a:r>
          </a:p>
        </p:txBody>
      </p:sp>
    </p:spTree>
    <p:extLst>
      <p:ext uri="{BB962C8B-B14F-4D97-AF65-F5344CB8AC3E}">
        <p14:creationId xmlns:p14="http://schemas.microsoft.com/office/powerpoint/2010/main" val="3141480593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09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570038"/>
            <a:ext cx="7848599" cy="5027613"/>
          </a:xfrm>
        </p:spPr>
        <p:txBody>
          <a:bodyPr>
            <a:normAutofit/>
          </a:bodyPr>
          <a:lstStyle/>
          <a:p>
            <a:r>
              <a:rPr lang="en-US" altLang="en-US" dirty="0"/>
              <a:t>Start from an authority chosen uniformly at random</a:t>
            </a:r>
          </a:p>
          <a:p>
            <a:pPr lvl="1"/>
            <a:r>
              <a:rPr lang="en-US" altLang="en-US" dirty="0"/>
              <a:t>e.g. the red authority</a:t>
            </a:r>
          </a:p>
          <a:p>
            <a:r>
              <a:rPr lang="en-US" altLang="en-US" dirty="0"/>
              <a:t>Choose one of the in-coming links uniformly at random and move to a hub</a:t>
            </a:r>
          </a:p>
          <a:p>
            <a:pPr lvl="1"/>
            <a:r>
              <a:rPr lang="en-US" altLang="en-US" dirty="0"/>
              <a:t>e.g. move to the yellow authority with probability 1/3</a:t>
            </a:r>
          </a:p>
          <a:p>
            <a:r>
              <a:rPr lang="en-US" altLang="en-US" dirty="0"/>
              <a:t>Choose one of the out-going links uniformly at random and move to an authority</a:t>
            </a:r>
          </a:p>
          <a:p>
            <a:pPr lvl="1"/>
            <a:r>
              <a:rPr lang="en-US" altLang="en-US" dirty="0"/>
              <a:t>e.g. move to the blue authority with probability 1/2</a:t>
            </a:r>
          </a:p>
          <a:p>
            <a:pPr lvl="1"/>
            <a:endParaRPr lang="en-US" altLang="en-US" dirty="0"/>
          </a:p>
        </p:txBody>
      </p:sp>
      <p:sp>
        <p:nvSpPr>
          <p:cNvPr id="345092" name="Rectangle 4"/>
          <p:cNvSpPr>
            <a:spLocks noChangeArrowheads="1"/>
          </p:cNvSpPr>
          <p:nvPr/>
        </p:nvSpPr>
        <p:spPr bwMode="auto">
          <a:xfrm>
            <a:off x="9226830" y="3632200"/>
            <a:ext cx="217488" cy="288925"/>
          </a:xfrm>
          <a:prstGeom prst="rect">
            <a:avLst/>
          </a:prstGeom>
          <a:solidFill>
            <a:srgbClr val="FFFFFF"/>
          </a:solidFill>
          <a:ln w="76200">
            <a:solidFill>
              <a:srgbClr val="FF33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5093" name="Rectangle 5"/>
          <p:cNvSpPr>
            <a:spLocks noChangeArrowheads="1"/>
          </p:cNvSpPr>
          <p:nvPr/>
        </p:nvSpPr>
        <p:spPr bwMode="auto">
          <a:xfrm>
            <a:off x="9226830" y="3200400"/>
            <a:ext cx="215900" cy="288925"/>
          </a:xfrm>
          <a:prstGeom prst="rect">
            <a:avLst/>
          </a:prstGeom>
          <a:solidFill>
            <a:srgbClr val="FFFFFF"/>
          </a:solidFill>
          <a:ln w="76200">
            <a:solidFill>
              <a:srgbClr val="FF33CC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5094" name="Rectangle 6"/>
          <p:cNvSpPr>
            <a:spLocks noChangeArrowheads="1"/>
          </p:cNvSpPr>
          <p:nvPr/>
        </p:nvSpPr>
        <p:spPr bwMode="auto">
          <a:xfrm>
            <a:off x="9226830" y="2768600"/>
            <a:ext cx="215900" cy="287337"/>
          </a:xfrm>
          <a:prstGeom prst="rect">
            <a:avLst/>
          </a:prstGeom>
          <a:solidFill>
            <a:srgbClr val="FFFFFF"/>
          </a:solidFill>
          <a:ln w="76200">
            <a:solidFill>
              <a:srgbClr val="0099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5095" name="Rectangle 7"/>
          <p:cNvSpPr>
            <a:spLocks noChangeArrowheads="1"/>
          </p:cNvSpPr>
          <p:nvPr/>
        </p:nvSpPr>
        <p:spPr bwMode="auto">
          <a:xfrm>
            <a:off x="9226830" y="1903412"/>
            <a:ext cx="215900" cy="288925"/>
          </a:xfrm>
          <a:prstGeom prst="rect">
            <a:avLst/>
          </a:prstGeom>
          <a:solidFill>
            <a:srgbClr val="FFFFFF"/>
          </a:solidFill>
          <a:ln w="76200">
            <a:solidFill>
              <a:srgbClr val="3366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5096" name="Rectangle 8"/>
          <p:cNvSpPr>
            <a:spLocks noChangeArrowheads="1"/>
          </p:cNvSpPr>
          <p:nvPr/>
        </p:nvSpPr>
        <p:spPr bwMode="auto">
          <a:xfrm>
            <a:off x="9226830" y="2335212"/>
            <a:ext cx="215900" cy="288925"/>
          </a:xfrm>
          <a:prstGeom prst="rect">
            <a:avLst/>
          </a:prstGeom>
          <a:noFill/>
          <a:ln w="76200">
            <a:solidFill>
              <a:srgbClr val="F5B603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5097" name="Rectangle 9"/>
          <p:cNvSpPr>
            <a:spLocks noChangeArrowheads="1"/>
          </p:cNvSpPr>
          <p:nvPr/>
        </p:nvSpPr>
        <p:spPr bwMode="auto">
          <a:xfrm>
            <a:off x="10450793" y="2335212"/>
            <a:ext cx="215900" cy="288925"/>
          </a:xfrm>
          <a:prstGeom prst="rect">
            <a:avLst/>
          </a:prstGeom>
          <a:solidFill>
            <a:schemeClr val="hlink"/>
          </a:solidFill>
          <a:ln w="76200">
            <a:solidFill>
              <a:srgbClr val="3366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5098" name="Rectangle 10"/>
          <p:cNvSpPr>
            <a:spLocks noChangeArrowheads="1"/>
          </p:cNvSpPr>
          <p:nvPr/>
        </p:nvSpPr>
        <p:spPr bwMode="auto">
          <a:xfrm>
            <a:off x="10450793" y="2768600"/>
            <a:ext cx="215900" cy="287337"/>
          </a:xfrm>
          <a:prstGeom prst="rect">
            <a:avLst/>
          </a:prstGeom>
          <a:solidFill>
            <a:srgbClr val="FFFFFF"/>
          </a:solidFill>
          <a:ln w="76200">
            <a:solidFill>
              <a:srgbClr val="F5B603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5099" name="Rectangle 11"/>
          <p:cNvSpPr>
            <a:spLocks noChangeArrowheads="1"/>
          </p:cNvSpPr>
          <p:nvPr/>
        </p:nvSpPr>
        <p:spPr bwMode="auto">
          <a:xfrm>
            <a:off x="10450793" y="3632200"/>
            <a:ext cx="215900" cy="288925"/>
          </a:xfrm>
          <a:prstGeom prst="rect">
            <a:avLst/>
          </a:prstGeom>
          <a:solidFill>
            <a:srgbClr val="FFFFFF"/>
          </a:solidFill>
          <a:ln w="76200">
            <a:solidFill>
              <a:srgbClr val="FF33CC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5100" name="Rectangle 12"/>
          <p:cNvSpPr>
            <a:spLocks noChangeArrowheads="1"/>
          </p:cNvSpPr>
          <p:nvPr/>
        </p:nvSpPr>
        <p:spPr bwMode="auto">
          <a:xfrm>
            <a:off x="10450794" y="1903412"/>
            <a:ext cx="217487" cy="288925"/>
          </a:xfrm>
          <a:prstGeom prst="rect">
            <a:avLst/>
          </a:prstGeom>
          <a:noFill/>
          <a:ln w="76200">
            <a:solidFill>
              <a:srgbClr val="FF33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5101" name="Rectangle 13"/>
          <p:cNvSpPr>
            <a:spLocks noChangeArrowheads="1"/>
          </p:cNvSpPr>
          <p:nvPr/>
        </p:nvSpPr>
        <p:spPr bwMode="auto">
          <a:xfrm>
            <a:off x="10450793" y="3200400"/>
            <a:ext cx="220662" cy="280987"/>
          </a:xfrm>
          <a:prstGeom prst="rect">
            <a:avLst/>
          </a:prstGeom>
          <a:solidFill>
            <a:srgbClr val="FFFFFF"/>
          </a:solidFill>
          <a:ln w="76200">
            <a:solidFill>
              <a:srgbClr val="0099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5102" name="Line 14"/>
          <p:cNvSpPr>
            <a:spLocks noChangeShapeType="1"/>
          </p:cNvSpPr>
          <p:nvPr/>
        </p:nvSpPr>
        <p:spPr bwMode="auto">
          <a:xfrm>
            <a:off x="9514169" y="2047874"/>
            <a:ext cx="865187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5103" name="Line 15"/>
          <p:cNvSpPr>
            <a:spLocks noChangeShapeType="1"/>
          </p:cNvSpPr>
          <p:nvPr/>
        </p:nvSpPr>
        <p:spPr bwMode="auto">
          <a:xfrm flipV="1">
            <a:off x="9514169" y="2047875"/>
            <a:ext cx="865187" cy="5048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5104" name="Line 16"/>
          <p:cNvSpPr>
            <a:spLocks noChangeShapeType="1"/>
          </p:cNvSpPr>
          <p:nvPr/>
        </p:nvSpPr>
        <p:spPr bwMode="auto">
          <a:xfrm>
            <a:off x="9514169" y="2552699"/>
            <a:ext cx="865187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5105" name="Line 17"/>
          <p:cNvSpPr>
            <a:spLocks noChangeShapeType="1"/>
          </p:cNvSpPr>
          <p:nvPr/>
        </p:nvSpPr>
        <p:spPr bwMode="auto">
          <a:xfrm>
            <a:off x="9514169" y="2984499"/>
            <a:ext cx="865187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5106" name="Line 18"/>
          <p:cNvSpPr>
            <a:spLocks noChangeShapeType="1"/>
          </p:cNvSpPr>
          <p:nvPr/>
        </p:nvSpPr>
        <p:spPr bwMode="auto">
          <a:xfrm flipV="1">
            <a:off x="9514169" y="2552699"/>
            <a:ext cx="865187" cy="431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5107" name="Line 19"/>
          <p:cNvSpPr>
            <a:spLocks noChangeShapeType="1"/>
          </p:cNvSpPr>
          <p:nvPr/>
        </p:nvSpPr>
        <p:spPr bwMode="auto">
          <a:xfrm flipV="1">
            <a:off x="9514169" y="2119311"/>
            <a:ext cx="865187" cy="86518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5108" name="Line 20"/>
          <p:cNvSpPr>
            <a:spLocks noChangeShapeType="1"/>
          </p:cNvSpPr>
          <p:nvPr/>
        </p:nvSpPr>
        <p:spPr bwMode="auto">
          <a:xfrm>
            <a:off x="9514169" y="3344861"/>
            <a:ext cx="865187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5109" name="Line 21"/>
          <p:cNvSpPr>
            <a:spLocks noChangeShapeType="1"/>
          </p:cNvSpPr>
          <p:nvPr/>
        </p:nvSpPr>
        <p:spPr bwMode="auto">
          <a:xfrm flipV="1">
            <a:off x="9514169" y="2984499"/>
            <a:ext cx="865187" cy="36036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5110" name="Line 22"/>
          <p:cNvSpPr>
            <a:spLocks noChangeShapeType="1"/>
          </p:cNvSpPr>
          <p:nvPr/>
        </p:nvSpPr>
        <p:spPr bwMode="auto">
          <a:xfrm>
            <a:off x="9514169" y="3776661"/>
            <a:ext cx="865187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5111" name="Text Box 23"/>
          <p:cNvSpPr txBox="1">
            <a:spLocks noChangeArrowheads="1"/>
          </p:cNvSpPr>
          <p:nvPr/>
        </p:nvSpPr>
        <p:spPr bwMode="auto">
          <a:xfrm>
            <a:off x="8990293" y="4006849"/>
            <a:ext cx="6667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altLang="en-US">
                <a:latin typeface="Tahoma" pitchFamily="34" charset="0"/>
              </a:rPr>
              <a:t>hubs</a:t>
            </a:r>
          </a:p>
        </p:txBody>
      </p:sp>
      <p:sp>
        <p:nvSpPr>
          <p:cNvPr id="345112" name="Text Box 24"/>
          <p:cNvSpPr txBox="1">
            <a:spLocks noChangeArrowheads="1"/>
          </p:cNvSpPr>
          <p:nvPr/>
        </p:nvSpPr>
        <p:spPr bwMode="auto">
          <a:xfrm>
            <a:off x="10287280" y="4000499"/>
            <a:ext cx="1244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altLang="en-US">
                <a:latin typeface="Tahoma" pitchFamily="34" charset="0"/>
              </a:rPr>
              <a:t>authorities</a:t>
            </a:r>
          </a:p>
        </p:txBody>
      </p:sp>
      <p:sp>
        <p:nvSpPr>
          <p:cNvPr id="27" name="Rectangle 2">
            <a:extLst>
              <a:ext uri="{FF2B5EF4-FFF2-40B4-BE49-F238E27FC236}">
                <a16:creationId xmlns:a16="http://schemas.microsoft.com/office/drawing/2014/main" id="{5E87E639-7A3B-4B16-B37C-81EFD35975AF}"/>
              </a:ext>
            </a:extLst>
          </p:cNvPr>
          <p:cNvSpPr txBox="1">
            <a:spLocks noChangeArrowheads="1"/>
          </p:cNvSpPr>
          <p:nvPr/>
        </p:nvSpPr>
        <p:spPr>
          <a:xfrm>
            <a:off x="762000" y="274638"/>
            <a:ext cx="10058400" cy="1295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en-US" dirty="0"/>
              <a:t>The SALSA algorithm</a:t>
            </a:r>
          </a:p>
        </p:txBody>
      </p:sp>
    </p:spTree>
    <p:extLst>
      <p:ext uri="{BB962C8B-B14F-4D97-AF65-F5344CB8AC3E}">
        <p14:creationId xmlns:p14="http://schemas.microsoft.com/office/powerpoint/2010/main" val="2658592413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SALSA algorithm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/>
              </a:bodyPr>
              <a:lstStyle/>
              <a:p>
                <a:r>
                  <a:rPr lang="en-US" dirty="0"/>
                  <a:t>Formally we have probabilities: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/>
                  <a:t>: probability of being at authority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𝑖</m:t>
                    </m:r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h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US" dirty="0"/>
                  <a:t>: probability of being at hub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𝑗</m:t>
                    </m:r>
                  </m:oMath>
                </a14:m>
                <a:endParaRPr lang="en-US" dirty="0"/>
              </a:p>
              <a:p>
                <a:r>
                  <a:rPr lang="en-US" dirty="0"/>
                  <a:t>The probability of being at authority </a:t>
                </a:r>
                <a:r>
                  <a:rPr lang="en-US" dirty="0" err="1"/>
                  <a:t>i</a:t>
                </a:r>
                <a:r>
                  <a:rPr lang="en-US" dirty="0"/>
                  <a:t> is computed as: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latin typeface="Cambria Math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𝑖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p>
                      </m:sSubSup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b="0" i="1" smtClean="0">
                              <a:latin typeface="Cambria Math"/>
                            </a:rPr>
                            <m:t>𝑗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∈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</a:rPr>
                                <m:t>𝑖𝑛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𝑖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)</m:t>
                          </m:r>
                        </m:sub>
                        <m:sup/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/>
                                </a:rPr>
                                <m:t>1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𝑑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𝑜𝑢𝑡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𝑗</m:t>
                                  </m:r>
                                </m:e>
                              </m:d>
                            </m:den>
                          </m:f>
                          <m:sSubSup>
                            <m:sSub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h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</a:rPr>
                                <m:t>𝑗</m:t>
                              </m:r>
                            </m:sub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bSup>
                        </m:e>
                      </m:nary>
                    </m:oMath>
                  </m:oMathPara>
                </a14:m>
                <a:endParaRPr lang="en-US" dirty="0"/>
              </a:p>
              <a:p>
                <a:r>
                  <a:rPr lang="en-US" dirty="0"/>
                  <a:t>The probability of being at hub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𝑗</m:t>
                    </m:r>
                  </m:oMath>
                </a14:m>
                <a:r>
                  <a:rPr lang="en-US" dirty="0"/>
                  <a:t> is computed as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latin typeface="Cambria Math"/>
                            </a:rPr>
                            <m:t>h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𝑗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p>
                      </m:sSubSup>
                      <m:r>
                        <a:rPr lang="en-US" i="1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b="0" i="1" smtClean="0">
                              <a:latin typeface="Cambria Math"/>
                            </a:rPr>
                            <m:t>𝑖</m:t>
                          </m:r>
                          <m:r>
                            <a:rPr lang="en-US" i="1">
                              <a:latin typeface="Cambria Math"/>
                            </a:rPr>
                            <m:t>∈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</a:rPr>
                                <m:t>𝑜𝑢𝑡</m:t>
                              </m:r>
                            </m:sub>
                          </m:sSub>
                          <m:r>
                            <a:rPr lang="en-US" i="1">
                              <a:latin typeface="Cambria Math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𝑗</m:t>
                          </m:r>
                          <m:r>
                            <a:rPr lang="en-US" i="1">
                              <a:latin typeface="Cambria Math"/>
                            </a:rPr>
                            <m:t>)</m:t>
                          </m:r>
                        </m:sub>
                        <m:sup/>
                        <m:e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/>
                                </a:rPr>
                                <m:t>1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𝑑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𝑖𝑛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𝑖</m:t>
                                  </m:r>
                                </m:e>
                              </m:d>
                            </m:den>
                          </m:f>
                          <m:sSubSup>
                            <m:sSub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</a:rPr>
                                <m:t>𝑖</m:t>
                              </m:r>
                            </m:sub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bSup>
                        </m:e>
                      </m:nary>
                    </m:oMath>
                  </m:oMathPara>
                </a14:m>
                <a:endParaRPr lang="en-US" dirty="0"/>
              </a:p>
              <a:p>
                <a:r>
                  <a:rPr lang="en-US" dirty="0"/>
                  <a:t>Repeated computation converges</a:t>
                </a:r>
              </a:p>
            </p:txBody>
          </p:sp>
        </mc:Choice>
        <mc:Fallback xmlns="">
          <p:sp>
            <p:nvSpPr>
              <p:cNvPr id="6" name="Content Placeholder 5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611" t="-1250" b="-1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72682577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1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The SALSA algorithm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7139" name="Rectangle 3"/>
              <p:cNvSpPr>
                <a:spLocks noGrp="1" noChangeArrowheads="1"/>
              </p:cNvSpPr>
              <p:nvPr>
                <p:ph type="body" sz="half" idx="1"/>
              </p:nvPr>
            </p:nvSpPr>
            <p:spPr>
              <a:xfrm>
                <a:off x="457200" y="1524000"/>
                <a:ext cx="7467599" cy="5073651"/>
              </a:xfrm>
            </p:spPr>
            <p:txBody>
              <a:bodyPr>
                <a:normAutofit/>
              </a:bodyPr>
              <a:lstStyle/>
              <a:p>
                <a:r>
                  <a:rPr lang="en-US" altLang="en-US" dirty="0">
                    <a:cs typeface="Tahoma" pitchFamily="34" charset="0"/>
                  </a:rPr>
                  <a:t>In matrix terms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altLang="en-US" i="1" dirty="0">
                        <a:solidFill>
                          <a:srgbClr val="0066FF"/>
                        </a:solidFill>
                        <a:latin typeface="Cambria Math"/>
                        <a:cs typeface="Tahoma" pitchFamily="34" charset="0"/>
                      </a:rPr>
                      <m:t>𝐴</m:t>
                    </m:r>
                    <m:r>
                      <a:rPr lang="en-US" altLang="en-US" i="1" baseline="-25000" dirty="0">
                        <a:solidFill>
                          <a:srgbClr val="0066FF"/>
                        </a:solidFill>
                        <a:latin typeface="Cambria Math"/>
                        <a:cs typeface="Tahoma" pitchFamily="34" charset="0"/>
                      </a:rPr>
                      <m:t>𝑐</m:t>
                    </m:r>
                  </m:oMath>
                </a14:m>
                <a:r>
                  <a:rPr lang="en-US" altLang="en-US" dirty="0">
                    <a:cs typeface="Tahoma" pitchFamily="34" charset="0"/>
                  </a:rPr>
                  <a:t> = the matrix </a:t>
                </a:r>
                <a14:m>
                  <m:oMath xmlns:m="http://schemas.openxmlformats.org/officeDocument/2006/math">
                    <m:r>
                      <a:rPr lang="en-US" altLang="en-US" i="1" dirty="0">
                        <a:solidFill>
                          <a:srgbClr val="0066FF"/>
                        </a:solidFill>
                        <a:latin typeface="Cambria Math"/>
                        <a:cs typeface="Tahoma" pitchFamily="34" charset="0"/>
                      </a:rPr>
                      <m:t>𝐴</m:t>
                    </m:r>
                  </m:oMath>
                </a14:m>
                <a:r>
                  <a:rPr lang="en-US" altLang="en-US" dirty="0">
                    <a:cs typeface="Tahoma" pitchFamily="34" charset="0"/>
                  </a:rPr>
                  <a:t> where </a:t>
                </a:r>
                <a:r>
                  <a:rPr lang="en-US" altLang="en-US" dirty="0">
                    <a:solidFill>
                      <a:srgbClr val="FF9900"/>
                    </a:solidFill>
                    <a:cs typeface="Tahoma" pitchFamily="34" charset="0"/>
                  </a:rPr>
                  <a:t>columns</a:t>
                </a:r>
                <a:r>
                  <a:rPr lang="en-US" altLang="en-US" dirty="0">
                    <a:cs typeface="Tahoma" pitchFamily="34" charset="0"/>
                  </a:rPr>
                  <a:t> are normalized to sum to 1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altLang="en-US" i="1" dirty="0">
                        <a:solidFill>
                          <a:srgbClr val="0066FF"/>
                        </a:solidFill>
                        <a:latin typeface="Cambria Math"/>
                        <a:cs typeface="Tahoma" pitchFamily="34" charset="0"/>
                      </a:rPr>
                      <m:t>𝐴</m:t>
                    </m:r>
                    <m:r>
                      <a:rPr lang="en-US" altLang="en-US" i="1" baseline="-25000" dirty="0" err="1">
                        <a:solidFill>
                          <a:srgbClr val="0066FF"/>
                        </a:solidFill>
                        <a:latin typeface="Cambria Math"/>
                        <a:cs typeface="Tahoma" pitchFamily="34" charset="0"/>
                      </a:rPr>
                      <m:t>𝑟</m:t>
                    </m:r>
                  </m:oMath>
                </a14:m>
                <a:r>
                  <a:rPr lang="en-US" altLang="en-US" dirty="0">
                    <a:cs typeface="Tahoma" pitchFamily="34" charset="0"/>
                  </a:rPr>
                  <a:t> = the matrix </a:t>
                </a:r>
                <a14:m>
                  <m:oMath xmlns:m="http://schemas.openxmlformats.org/officeDocument/2006/math">
                    <m:r>
                      <a:rPr lang="en-US" altLang="en-US" i="1" dirty="0">
                        <a:solidFill>
                          <a:srgbClr val="0066FF"/>
                        </a:solidFill>
                        <a:latin typeface="Cambria Math"/>
                        <a:cs typeface="Tahoma" pitchFamily="34" charset="0"/>
                      </a:rPr>
                      <m:t>𝐴</m:t>
                    </m:r>
                  </m:oMath>
                </a14:m>
                <a:r>
                  <a:rPr lang="en-US" altLang="en-US" dirty="0">
                    <a:cs typeface="Tahoma" pitchFamily="34" charset="0"/>
                  </a:rPr>
                  <a:t> where </a:t>
                </a:r>
                <a:r>
                  <a:rPr lang="en-US" altLang="en-US" dirty="0">
                    <a:solidFill>
                      <a:srgbClr val="FF9900"/>
                    </a:solidFill>
                    <a:cs typeface="Tahoma" pitchFamily="34" charset="0"/>
                  </a:rPr>
                  <a:t>rows</a:t>
                </a:r>
                <a:r>
                  <a:rPr lang="en-US" altLang="en-US" dirty="0">
                    <a:cs typeface="Tahoma" pitchFamily="34" charset="0"/>
                  </a:rPr>
                  <a:t> are normalized to sum to 1</a:t>
                </a:r>
              </a:p>
              <a:p>
                <a:r>
                  <a:rPr lang="en-US" altLang="en-US" dirty="0">
                    <a:cs typeface="Tahoma" pitchFamily="34" charset="0"/>
                  </a:rPr>
                  <a:t>The hub computation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altLang="en-US" i="1" dirty="0">
                        <a:solidFill>
                          <a:srgbClr val="0066FF"/>
                        </a:solidFill>
                        <a:latin typeface="Cambria Math"/>
                        <a:cs typeface="Tahoma" pitchFamily="34" charset="0"/>
                      </a:rPr>
                      <m:t>h</m:t>
                    </m:r>
                    <m:r>
                      <a:rPr lang="en-US" altLang="en-US" i="1" dirty="0">
                        <a:solidFill>
                          <a:srgbClr val="0066FF"/>
                        </a:solidFill>
                        <a:latin typeface="Cambria Math"/>
                        <a:cs typeface="Tahoma" pitchFamily="34" charset="0"/>
                      </a:rPr>
                      <m:t> = </m:t>
                    </m:r>
                    <m:sSub>
                      <m:sSubPr>
                        <m:ctrlPr>
                          <a:rPr lang="en-US" altLang="en-US" i="1" dirty="0">
                            <a:solidFill>
                              <a:srgbClr val="0066FF"/>
                            </a:solidFill>
                            <a:latin typeface="Cambria Math" panose="02040503050406030204" pitchFamily="18" charset="0"/>
                            <a:cs typeface="Tahoma" pitchFamily="34" charset="0"/>
                          </a:rPr>
                        </m:ctrlPr>
                      </m:sSubPr>
                      <m:e>
                        <m:r>
                          <a:rPr lang="en-US" altLang="en-US" i="1" dirty="0">
                            <a:solidFill>
                              <a:srgbClr val="0066FF"/>
                            </a:solidFill>
                            <a:latin typeface="Cambria Math"/>
                            <a:cs typeface="Tahoma" pitchFamily="34" charset="0"/>
                          </a:rPr>
                          <m:t>𝐴</m:t>
                        </m:r>
                      </m:e>
                      <m:sub>
                        <m:r>
                          <a:rPr lang="en-US" altLang="en-US" i="1" dirty="0">
                            <a:solidFill>
                              <a:srgbClr val="0066FF"/>
                            </a:solidFill>
                            <a:latin typeface="Cambria Math"/>
                            <a:cs typeface="Tahoma" pitchFamily="34" charset="0"/>
                          </a:rPr>
                          <m:t>𝑐</m:t>
                        </m:r>
                      </m:sub>
                    </m:sSub>
                    <m:r>
                      <a:rPr lang="en-US" altLang="en-US" i="1" baseline="-25000" dirty="0">
                        <a:solidFill>
                          <a:srgbClr val="0066FF"/>
                        </a:solidFill>
                        <a:latin typeface="Cambria Math"/>
                        <a:cs typeface="Tahoma" pitchFamily="34" charset="0"/>
                      </a:rPr>
                      <m:t> </m:t>
                    </m:r>
                    <m:r>
                      <a:rPr lang="en-US" altLang="en-US" i="1" dirty="0">
                        <a:solidFill>
                          <a:srgbClr val="0066FF"/>
                        </a:solidFill>
                        <a:latin typeface="Cambria Math"/>
                        <a:cs typeface="Tahoma" pitchFamily="34" charset="0"/>
                      </a:rPr>
                      <m:t>𝑎</m:t>
                    </m:r>
                  </m:oMath>
                </a14:m>
                <a:endParaRPr lang="en-US" altLang="en-US" sz="2800" dirty="0">
                  <a:cs typeface="Tahoma" pitchFamily="34" charset="0"/>
                </a:endParaRPr>
              </a:p>
              <a:p>
                <a:r>
                  <a:rPr lang="en-US" altLang="en-US" dirty="0">
                    <a:cs typeface="Tahoma" pitchFamily="34" charset="0"/>
                  </a:rPr>
                  <a:t>The authority computation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altLang="en-US" i="1" dirty="0">
                        <a:solidFill>
                          <a:srgbClr val="0066FF"/>
                        </a:solidFill>
                        <a:latin typeface="Cambria Math"/>
                        <a:cs typeface="Tahoma" pitchFamily="34" charset="0"/>
                      </a:rPr>
                      <m:t>𝑎</m:t>
                    </m:r>
                    <m:r>
                      <a:rPr lang="en-US" altLang="en-US" i="1" dirty="0">
                        <a:solidFill>
                          <a:srgbClr val="0066FF"/>
                        </a:solidFill>
                        <a:latin typeface="Cambria Math"/>
                        <a:cs typeface="Tahoma" pitchFamily="34" charset="0"/>
                      </a:rPr>
                      <m:t> = </m:t>
                    </m:r>
                    <m:r>
                      <a:rPr lang="en-US" altLang="en-US" i="1" dirty="0" err="1">
                        <a:solidFill>
                          <a:srgbClr val="0066FF"/>
                        </a:solidFill>
                        <a:latin typeface="Cambria Math"/>
                        <a:cs typeface="Tahoma" pitchFamily="34" charset="0"/>
                      </a:rPr>
                      <m:t>𝐴</m:t>
                    </m:r>
                    <m:r>
                      <a:rPr lang="en-US" altLang="en-US" i="1" baseline="-25000" dirty="0" err="1">
                        <a:solidFill>
                          <a:srgbClr val="0066FF"/>
                        </a:solidFill>
                        <a:latin typeface="Cambria Math"/>
                        <a:cs typeface="Tahoma" pitchFamily="34" charset="0"/>
                      </a:rPr>
                      <m:t>𝑟</m:t>
                    </m:r>
                    <m:r>
                      <a:rPr lang="en-US" altLang="en-US" i="1" baseline="30000" dirty="0" err="1">
                        <a:solidFill>
                          <a:srgbClr val="0066FF"/>
                        </a:solidFill>
                        <a:latin typeface="Cambria Math"/>
                        <a:cs typeface="Tahoma" pitchFamily="34" charset="0"/>
                      </a:rPr>
                      <m:t>𝑇</m:t>
                    </m:r>
                    <m:r>
                      <a:rPr lang="en-US" altLang="en-US" i="1" dirty="0">
                        <a:solidFill>
                          <a:srgbClr val="0066FF"/>
                        </a:solidFill>
                        <a:latin typeface="Cambria Math"/>
                        <a:cs typeface="Tahoma" pitchFamily="34" charset="0"/>
                      </a:rPr>
                      <m:t> </m:t>
                    </m:r>
                    <m:r>
                      <a:rPr lang="en-US" altLang="en-US" i="1" dirty="0">
                        <a:solidFill>
                          <a:srgbClr val="0066FF"/>
                        </a:solidFill>
                        <a:latin typeface="Cambria Math"/>
                        <a:cs typeface="Tahoma" pitchFamily="34" charset="0"/>
                      </a:rPr>
                      <m:t>h</m:t>
                    </m:r>
                    <m:r>
                      <a:rPr lang="en-US" altLang="en-US" i="1" dirty="0">
                        <a:solidFill>
                          <a:srgbClr val="0066FF"/>
                        </a:solidFill>
                        <a:latin typeface="Cambria Math"/>
                        <a:cs typeface="Tahoma" pitchFamily="34" charset="0"/>
                      </a:rPr>
                      <m:t> = </m:t>
                    </m:r>
                    <m:r>
                      <a:rPr lang="en-US" altLang="en-US" i="1" dirty="0" err="1">
                        <a:solidFill>
                          <a:srgbClr val="0066FF"/>
                        </a:solidFill>
                        <a:latin typeface="Cambria Math"/>
                        <a:cs typeface="Tahoma" pitchFamily="34" charset="0"/>
                      </a:rPr>
                      <m:t>𝐴</m:t>
                    </m:r>
                    <m:r>
                      <a:rPr lang="en-US" altLang="en-US" i="1" baseline="-25000" dirty="0" err="1">
                        <a:solidFill>
                          <a:srgbClr val="0066FF"/>
                        </a:solidFill>
                        <a:latin typeface="Cambria Math"/>
                        <a:cs typeface="Tahoma" pitchFamily="34" charset="0"/>
                      </a:rPr>
                      <m:t>𝑟</m:t>
                    </m:r>
                    <m:r>
                      <a:rPr lang="en-US" altLang="en-US" i="1" baseline="30000" dirty="0" err="1">
                        <a:solidFill>
                          <a:srgbClr val="0066FF"/>
                        </a:solidFill>
                        <a:latin typeface="Cambria Math"/>
                        <a:cs typeface="Tahoma" pitchFamily="34" charset="0"/>
                      </a:rPr>
                      <m:t>𝑇</m:t>
                    </m:r>
                    <m:r>
                      <a:rPr lang="en-US" altLang="en-US" i="1" dirty="0">
                        <a:solidFill>
                          <a:srgbClr val="0066FF"/>
                        </a:solidFill>
                        <a:latin typeface="Cambria Math"/>
                        <a:cs typeface="Tahoma" pitchFamily="34" charset="0"/>
                      </a:rPr>
                      <m:t> </m:t>
                    </m:r>
                    <m:r>
                      <a:rPr lang="en-US" altLang="en-US" i="1" dirty="0">
                        <a:solidFill>
                          <a:srgbClr val="0066FF"/>
                        </a:solidFill>
                        <a:latin typeface="Cambria Math"/>
                        <a:cs typeface="Tahoma" pitchFamily="34" charset="0"/>
                      </a:rPr>
                      <m:t>𝐴𝑐</m:t>
                    </m:r>
                    <m:r>
                      <a:rPr lang="en-US" altLang="en-US" i="1" baseline="-25000" dirty="0">
                        <a:solidFill>
                          <a:srgbClr val="0066FF"/>
                        </a:solidFill>
                        <a:latin typeface="Cambria Math"/>
                        <a:cs typeface="Tahoma" pitchFamily="34" charset="0"/>
                      </a:rPr>
                      <m:t> </m:t>
                    </m:r>
                    <m:r>
                      <a:rPr lang="en-US" altLang="en-US" i="1" dirty="0">
                        <a:solidFill>
                          <a:srgbClr val="0066FF"/>
                        </a:solidFill>
                        <a:latin typeface="Cambria Math"/>
                        <a:cs typeface="Tahoma" pitchFamily="34" charset="0"/>
                      </a:rPr>
                      <m:t>𝑎</m:t>
                    </m:r>
                  </m:oMath>
                </a14:m>
                <a:endParaRPr lang="en-US" altLang="en-US" dirty="0">
                  <a:solidFill>
                    <a:srgbClr val="0066FF"/>
                  </a:solidFill>
                  <a:cs typeface="Tahoma" pitchFamily="34" charset="0"/>
                </a:endParaRPr>
              </a:p>
              <a:p>
                <a:r>
                  <a:rPr lang="en-US" altLang="en-US" dirty="0">
                    <a:cs typeface="Tahoma" pitchFamily="34" charset="0"/>
                  </a:rPr>
                  <a:t>In MC terms the transition matrix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altLang="en-US" i="1" dirty="0">
                        <a:solidFill>
                          <a:srgbClr val="0066FF"/>
                        </a:solidFill>
                        <a:latin typeface="Cambria Math"/>
                        <a:cs typeface="Tahoma" pitchFamily="34" charset="0"/>
                      </a:rPr>
                      <m:t>𝑃</m:t>
                    </m:r>
                    <m:r>
                      <a:rPr lang="en-US" altLang="en-US" i="1" dirty="0">
                        <a:solidFill>
                          <a:srgbClr val="0066FF"/>
                        </a:solidFill>
                        <a:latin typeface="Cambria Math"/>
                        <a:cs typeface="Tahoma" pitchFamily="34" charset="0"/>
                      </a:rPr>
                      <m:t> = </m:t>
                    </m:r>
                    <m:r>
                      <a:rPr lang="en-US" altLang="en-US" i="1" dirty="0" err="1">
                        <a:solidFill>
                          <a:srgbClr val="0066FF"/>
                        </a:solidFill>
                        <a:latin typeface="Cambria Math"/>
                        <a:cs typeface="Tahoma" pitchFamily="34" charset="0"/>
                      </a:rPr>
                      <m:t>𝐴</m:t>
                    </m:r>
                    <m:r>
                      <a:rPr lang="en-US" altLang="en-US" i="1" baseline="-25000" dirty="0" err="1">
                        <a:solidFill>
                          <a:srgbClr val="0066FF"/>
                        </a:solidFill>
                        <a:latin typeface="Cambria Math"/>
                        <a:cs typeface="Tahoma" pitchFamily="34" charset="0"/>
                      </a:rPr>
                      <m:t>𝑟</m:t>
                    </m:r>
                    <m:r>
                      <a:rPr lang="en-US" altLang="en-US" i="1" dirty="0">
                        <a:solidFill>
                          <a:srgbClr val="0066FF"/>
                        </a:solidFill>
                        <a:latin typeface="Cambria Math"/>
                        <a:cs typeface="Tahoma" pitchFamily="34" charset="0"/>
                      </a:rPr>
                      <m:t> </m:t>
                    </m:r>
                    <m:r>
                      <a:rPr lang="en-US" altLang="en-US" i="1" dirty="0" err="1">
                        <a:solidFill>
                          <a:srgbClr val="0066FF"/>
                        </a:solidFill>
                        <a:latin typeface="Cambria Math"/>
                        <a:cs typeface="Tahoma" pitchFamily="34" charset="0"/>
                      </a:rPr>
                      <m:t>𝐴</m:t>
                    </m:r>
                    <m:r>
                      <a:rPr lang="en-US" altLang="en-US" i="1" baseline="-25000" dirty="0" err="1">
                        <a:solidFill>
                          <a:srgbClr val="0066FF"/>
                        </a:solidFill>
                        <a:latin typeface="Cambria Math"/>
                        <a:cs typeface="Tahoma" pitchFamily="34" charset="0"/>
                      </a:rPr>
                      <m:t>𝑐</m:t>
                    </m:r>
                    <m:r>
                      <a:rPr lang="en-US" altLang="en-US" i="1" baseline="30000" dirty="0" err="1">
                        <a:solidFill>
                          <a:srgbClr val="0066FF"/>
                        </a:solidFill>
                        <a:latin typeface="Cambria Math"/>
                        <a:cs typeface="Tahoma" pitchFamily="34" charset="0"/>
                      </a:rPr>
                      <m:t>𝑇</m:t>
                    </m:r>
                    <m:r>
                      <a:rPr lang="en-US" altLang="en-US" i="1" baseline="-25000" dirty="0">
                        <a:solidFill>
                          <a:srgbClr val="0066FF"/>
                        </a:solidFill>
                        <a:latin typeface="Cambria Math"/>
                        <a:cs typeface="Tahoma" pitchFamily="34" charset="0"/>
                      </a:rPr>
                      <m:t> </m:t>
                    </m:r>
                  </m:oMath>
                </a14:m>
                <a:endParaRPr lang="en-US" altLang="en-US" baseline="-25000" dirty="0">
                  <a:solidFill>
                    <a:srgbClr val="0066FF"/>
                  </a:solidFill>
                  <a:cs typeface="Tahoma" pitchFamily="34" charset="0"/>
                </a:endParaRPr>
              </a:p>
            </p:txBody>
          </p:sp>
        </mc:Choice>
        <mc:Fallback xmlns="">
          <p:sp>
            <p:nvSpPr>
              <p:cNvPr id="34713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half" idx="1"/>
              </p:nvPr>
            </p:nvSpPr>
            <p:spPr>
              <a:xfrm>
                <a:off x="457200" y="1524000"/>
                <a:ext cx="7467599" cy="5073651"/>
              </a:xfrm>
              <a:blipFill>
                <a:blip r:embed="rId3"/>
                <a:stretch>
                  <a:fillRect l="-1061" t="-120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7140" name="Rectangle 4"/>
          <p:cNvSpPr>
            <a:spLocks noChangeArrowheads="1"/>
          </p:cNvSpPr>
          <p:nvPr/>
        </p:nvSpPr>
        <p:spPr bwMode="auto">
          <a:xfrm>
            <a:off x="9220200" y="3546230"/>
            <a:ext cx="217488" cy="288925"/>
          </a:xfrm>
          <a:prstGeom prst="rect">
            <a:avLst/>
          </a:prstGeom>
          <a:solidFill>
            <a:srgbClr val="FFFFFF"/>
          </a:solidFill>
          <a:ln w="76200">
            <a:solidFill>
              <a:srgbClr val="FF33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7141" name="Rectangle 5"/>
          <p:cNvSpPr>
            <a:spLocks noChangeArrowheads="1"/>
          </p:cNvSpPr>
          <p:nvPr/>
        </p:nvSpPr>
        <p:spPr bwMode="auto">
          <a:xfrm>
            <a:off x="9220200" y="3114430"/>
            <a:ext cx="215900" cy="288925"/>
          </a:xfrm>
          <a:prstGeom prst="rect">
            <a:avLst/>
          </a:prstGeom>
          <a:solidFill>
            <a:srgbClr val="FFFFFF"/>
          </a:solidFill>
          <a:ln w="76200">
            <a:solidFill>
              <a:srgbClr val="FF33CC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7142" name="Rectangle 6"/>
          <p:cNvSpPr>
            <a:spLocks noChangeArrowheads="1"/>
          </p:cNvSpPr>
          <p:nvPr/>
        </p:nvSpPr>
        <p:spPr bwMode="auto">
          <a:xfrm>
            <a:off x="9220200" y="2682630"/>
            <a:ext cx="215900" cy="287337"/>
          </a:xfrm>
          <a:prstGeom prst="rect">
            <a:avLst/>
          </a:prstGeom>
          <a:solidFill>
            <a:srgbClr val="FFFFFF"/>
          </a:solidFill>
          <a:ln w="76200">
            <a:solidFill>
              <a:srgbClr val="0099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7143" name="Rectangle 7"/>
          <p:cNvSpPr>
            <a:spLocks noChangeArrowheads="1"/>
          </p:cNvSpPr>
          <p:nvPr/>
        </p:nvSpPr>
        <p:spPr bwMode="auto">
          <a:xfrm>
            <a:off x="9220200" y="1817442"/>
            <a:ext cx="215900" cy="288925"/>
          </a:xfrm>
          <a:prstGeom prst="rect">
            <a:avLst/>
          </a:prstGeom>
          <a:solidFill>
            <a:srgbClr val="FFFFFF"/>
          </a:solidFill>
          <a:ln w="76200">
            <a:solidFill>
              <a:srgbClr val="3366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7144" name="Rectangle 8"/>
          <p:cNvSpPr>
            <a:spLocks noChangeArrowheads="1"/>
          </p:cNvSpPr>
          <p:nvPr/>
        </p:nvSpPr>
        <p:spPr bwMode="auto">
          <a:xfrm>
            <a:off x="9220200" y="2249242"/>
            <a:ext cx="215900" cy="288925"/>
          </a:xfrm>
          <a:prstGeom prst="rect">
            <a:avLst/>
          </a:prstGeom>
          <a:solidFill>
            <a:srgbClr val="FFFFFF"/>
          </a:solidFill>
          <a:ln w="76200">
            <a:solidFill>
              <a:srgbClr val="F5B603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7145" name="Rectangle 9"/>
          <p:cNvSpPr>
            <a:spLocks noChangeArrowheads="1"/>
          </p:cNvSpPr>
          <p:nvPr/>
        </p:nvSpPr>
        <p:spPr bwMode="auto">
          <a:xfrm>
            <a:off x="10444163" y="2249242"/>
            <a:ext cx="215900" cy="288925"/>
          </a:xfrm>
          <a:prstGeom prst="rect">
            <a:avLst/>
          </a:prstGeom>
          <a:solidFill>
            <a:srgbClr val="FFFFFF"/>
          </a:solidFill>
          <a:ln w="76200">
            <a:solidFill>
              <a:srgbClr val="3366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7146" name="Rectangle 10"/>
          <p:cNvSpPr>
            <a:spLocks noChangeArrowheads="1"/>
          </p:cNvSpPr>
          <p:nvPr/>
        </p:nvSpPr>
        <p:spPr bwMode="auto">
          <a:xfrm>
            <a:off x="10444163" y="2682630"/>
            <a:ext cx="215900" cy="287337"/>
          </a:xfrm>
          <a:prstGeom prst="rect">
            <a:avLst/>
          </a:prstGeom>
          <a:solidFill>
            <a:srgbClr val="FFFFFF"/>
          </a:solidFill>
          <a:ln w="76200">
            <a:solidFill>
              <a:srgbClr val="F5B603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7147" name="Rectangle 11"/>
          <p:cNvSpPr>
            <a:spLocks noChangeArrowheads="1"/>
          </p:cNvSpPr>
          <p:nvPr/>
        </p:nvSpPr>
        <p:spPr bwMode="auto">
          <a:xfrm>
            <a:off x="10444163" y="3546230"/>
            <a:ext cx="215900" cy="288925"/>
          </a:xfrm>
          <a:prstGeom prst="rect">
            <a:avLst/>
          </a:prstGeom>
          <a:solidFill>
            <a:srgbClr val="FFFFFF"/>
          </a:solidFill>
          <a:ln w="76200">
            <a:solidFill>
              <a:srgbClr val="FF33CC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7148" name="Rectangle 12"/>
          <p:cNvSpPr>
            <a:spLocks noChangeArrowheads="1"/>
          </p:cNvSpPr>
          <p:nvPr/>
        </p:nvSpPr>
        <p:spPr bwMode="auto">
          <a:xfrm>
            <a:off x="10444164" y="1817442"/>
            <a:ext cx="217487" cy="288925"/>
          </a:xfrm>
          <a:prstGeom prst="rect">
            <a:avLst/>
          </a:prstGeom>
          <a:solidFill>
            <a:srgbClr val="FFFFFF"/>
          </a:solidFill>
          <a:ln w="76200">
            <a:solidFill>
              <a:srgbClr val="FF33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7149" name="Rectangle 13"/>
          <p:cNvSpPr>
            <a:spLocks noChangeArrowheads="1"/>
          </p:cNvSpPr>
          <p:nvPr/>
        </p:nvSpPr>
        <p:spPr bwMode="auto">
          <a:xfrm>
            <a:off x="10444163" y="3114430"/>
            <a:ext cx="220662" cy="280987"/>
          </a:xfrm>
          <a:prstGeom prst="rect">
            <a:avLst/>
          </a:prstGeom>
          <a:solidFill>
            <a:srgbClr val="FFFFFF"/>
          </a:solidFill>
          <a:ln w="76200">
            <a:solidFill>
              <a:srgbClr val="0099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7150" name="Line 14"/>
          <p:cNvSpPr>
            <a:spLocks noChangeShapeType="1"/>
          </p:cNvSpPr>
          <p:nvPr/>
        </p:nvSpPr>
        <p:spPr bwMode="auto">
          <a:xfrm>
            <a:off x="9507539" y="1961904"/>
            <a:ext cx="865187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7151" name="Line 15"/>
          <p:cNvSpPr>
            <a:spLocks noChangeShapeType="1"/>
          </p:cNvSpPr>
          <p:nvPr/>
        </p:nvSpPr>
        <p:spPr bwMode="auto">
          <a:xfrm flipV="1">
            <a:off x="9507539" y="1961905"/>
            <a:ext cx="865187" cy="5048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7152" name="Line 16"/>
          <p:cNvSpPr>
            <a:spLocks noChangeShapeType="1"/>
          </p:cNvSpPr>
          <p:nvPr/>
        </p:nvSpPr>
        <p:spPr bwMode="auto">
          <a:xfrm>
            <a:off x="9507539" y="2466729"/>
            <a:ext cx="865187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7153" name="Line 17"/>
          <p:cNvSpPr>
            <a:spLocks noChangeShapeType="1"/>
          </p:cNvSpPr>
          <p:nvPr/>
        </p:nvSpPr>
        <p:spPr bwMode="auto">
          <a:xfrm>
            <a:off x="9507539" y="2898529"/>
            <a:ext cx="865187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7154" name="Line 18"/>
          <p:cNvSpPr>
            <a:spLocks noChangeShapeType="1"/>
          </p:cNvSpPr>
          <p:nvPr/>
        </p:nvSpPr>
        <p:spPr bwMode="auto">
          <a:xfrm flipV="1">
            <a:off x="9507539" y="2466729"/>
            <a:ext cx="865187" cy="431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7155" name="Line 19"/>
          <p:cNvSpPr>
            <a:spLocks noChangeShapeType="1"/>
          </p:cNvSpPr>
          <p:nvPr/>
        </p:nvSpPr>
        <p:spPr bwMode="auto">
          <a:xfrm flipV="1">
            <a:off x="9507539" y="2033341"/>
            <a:ext cx="865187" cy="86518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7156" name="Line 20"/>
          <p:cNvSpPr>
            <a:spLocks noChangeShapeType="1"/>
          </p:cNvSpPr>
          <p:nvPr/>
        </p:nvSpPr>
        <p:spPr bwMode="auto">
          <a:xfrm>
            <a:off x="9507539" y="3258891"/>
            <a:ext cx="865187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7157" name="Line 21"/>
          <p:cNvSpPr>
            <a:spLocks noChangeShapeType="1"/>
          </p:cNvSpPr>
          <p:nvPr/>
        </p:nvSpPr>
        <p:spPr bwMode="auto">
          <a:xfrm flipV="1">
            <a:off x="9507539" y="2898529"/>
            <a:ext cx="865187" cy="36036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7158" name="Line 22"/>
          <p:cNvSpPr>
            <a:spLocks noChangeShapeType="1"/>
          </p:cNvSpPr>
          <p:nvPr/>
        </p:nvSpPr>
        <p:spPr bwMode="auto">
          <a:xfrm>
            <a:off x="9507539" y="3690691"/>
            <a:ext cx="865187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7159" name="Text Box 23"/>
          <p:cNvSpPr txBox="1">
            <a:spLocks noChangeArrowheads="1"/>
          </p:cNvSpPr>
          <p:nvPr/>
        </p:nvSpPr>
        <p:spPr bwMode="auto">
          <a:xfrm>
            <a:off x="8983663" y="3920879"/>
            <a:ext cx="6667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altLang="en-US">
                <a:latin typeface="Tahoma" pitchFamily="34" charset="0"/>
              </a:rPr>
              <a:t>hubs</a:t>
            </a:r>
          </a:p>
        </p:txBody>
      </p:sp>
      <p:sp>
        <p:nvSpPr>
          <p:cNvPr id="347160" name="Text Box 24"/>
          <p:cNvSpPr txBox="1">
            <a:spLocks noChangeArrowheads="1"/>
          </p:cNvSpPr>
          <p:nvPr/>
        </p:nvSpPr>
        <p:spPr bwMode="auto">
          <a:xfrm>
            <a:off x="10280650" y="3914529"/>
            <a:ext cx="1244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altLang="en-US" dirty="0">
                <a:latin typeface="Tahoma" pitchFamily="34" charset="0"/>
              </a:rPr>
              <a:t>authorities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7161" name="Text Box 25"/>
              <p:cNvSpPr txBox="1">
                <a:spLocks noChangeArrowheads="1"/>
              </p:cNvSpPr>
              <p:nvPr/>
            </p:nvSpPr>
            <p:spPr bwMode="auto">
              <a:xfrm>
                <a:off x="8286767" y="5298799"/>
                <a:ext cx="3581622" cy="4001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eaLnBrk="0" hangingPunc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sz="2000" b="1" i="1" dirty="0">
                          <a:solidFill>
                            <a:srgbClr val="FF0000"/>
                          </a:solidFill>
                          <a:latin typeface="Cambria Math"/>
                        </a:rPr>
                        <m:t>𝒂</m:t>
                      </m:r>
                      <m:r>
                        <a:rPr lang="en-US" altLang="en-US" sz="2000" b="1" i="1" baseline="-25000" dirty="0">
                          <a:solidFill>
                            <a:srgbClr val="FF0000"/>
                          </a:solidFill>
                          <a:latin typeface="Cambria Math"/>
                        </a:rPr>
                        <m:t>𝟏</m:t>
                      </m:r>
                      <m:r>
                        <a:rPr lang="en-US" altLang="en-US" sz="2000" b="1" i="1" dirty="0">
                          <a:solidFill>
                            <a:srgbClr val="FF0000"/>
                          </a:solidFill>
                          <a:latin typeface="Cambria Math"/>
                        </a:rPr>
                        <m:t> </m:t>
                      </m:r>
                      <m:r>
                        <a:rPr lang="en-US" altLang="en-US" sz="2000" b="1" i="1" dirty="0">
                          <a:latin typeface="Cambria Math"/>
                        </a:rPr>
                        <m:t>= </m:t>
                      </m:r>
                      <m:r>
                        <a:rPr lang="en-US" altLang="en-US" sz="2000" b="1" i="1" dirty="0">
                          <a:solidFill>
                            <a:srgbClr val="0066FF"/>
                          </a:solidFill>
                          <a:latin typeface="Cambria Math"/>
                        </a:rPr>
                        <m:t>𝒉</m:t>
                      </m:r>
                      <m:r>
                        <a:rPr lang="en-US" altLang="en-US" sz="2000" b="1" i="1" baseline="-25000" dirty="0">
                          <a:solidFill>
                            <a:srgbClr val="0066FF"/>
                          </a:solidFill>
                          <a:latin typeface="Cambria Math"/>
                        </a:rPr>
                        <m:t>𝟏</m:t>
                      </m:r>
                      <m:r>
                        <a:rPr lang="en-US" altLang="en-US" sz="2000" b="1" i="1" dirty="0">
                          <a:latin typeface="Cambria Math"/>
                        </a:rPr>
                        <m:t> + </m:t>
                      </m:r>
                      <m:r>
                        <a:rPr lang="en-US" altLang="en-US" sz="2000" b="1" i="1" dirty="0">
                          <a:latin typeface="Cambria Math"/>
                        </a:rPr>
                        <m:t>𝟏</m:t>
                      </m:r>
                      <m:r>
                        <a:rPr lang="en-US" altLang="en-US" sz="2000" b="1" i="1" dirty="0">
                          <a:latin typeface="Cambria Math"/>
                        </a:rPr>
                        <m:t>/</m:t>
                      </m:r>
                      <m:r>
                        <a:rPr lang="en-US" altLang="en-US" sz="2000" b="1" i="1" dirty="0">
                          <a:latin typeface="Cambria Math"/>
                        </a:rPr>
                        <m:t>𝟐</m:t>
                      </m:r>
                      <m:r>
                        <a:rPr lang="en-US" altLang="en-US" sz="2000" b="1" i="1" dirty="0">
                          <a:latin typeface="Cambria Math"/>
                        </a:rPr>
                        <m:t> </m:t>
                      </m:r>
                      <m:r>
                        <a:rPr lang="en-US" altLang="en-US" sz="2000" b="1" i="1" dirty="0">
                          <a:solidFill>
                            <a:srgbClr val="FF9900"/>
                          </a:solidFill>
                          <a:latin typeface="Cambria Math"/>
                        </a:rPr>
                        <m:t>𝒉</m:t>
                      </m:r>
                      <m:r>
                        <a:rPr lang="en-US" altLang="en-US" sz="2000" b="1" i="1" baseline="-25000" dirty="0">
                          <a:solidFill>
                            <a:srgbClr val="FF9900"/>
                          </a:solidFill>
                          <a:latin typeface="Cambria Math"/>
                        </a:rPr>
                        <m:t>𝟐</m:t>
                      </m:r>
                      <m:r>
                        <a:rPr lang="en-US" altLang="en-US" sz="2000" b="1" i="1" dirty="0">
                          <a:latin typeface="Cambria Math"/>
                        </a:rPr>
                        <m:t> + </m:t>
                      </m:r>
                      <m:r>
                        <a:rPr lang="en-US" altLang="en-US" sz="2000" b="1" i="1" dirty="0">
                          <a:latin typeface="Cambria Math"/>
                        </a:rPr>
                        <m:t>𝟏</m:t>
                      </m:r>
                      <m:r>
                        <a:rPr lang="en-US" altLang="en-US" sz="2000" b="1" i="1" dirty="0">
                          <a:latin typeface="Cambria Math"/>
                        </a:rPr>
                        <m:t>/</m:t>
                      </m:r>
                      <m:r>
                        <a:rPr lang="en-US" altLang="en-US" sz="2000" b="1" i="1" dirty="0">
                          <a:latin typeface="Cambria Math"/>
                        </a:rPr>
                        <m:t>𝟑</m:t>
                      </m:r>
                      <m:r>
                        <a:rPr lang="en-US" altLang="en-US" sz="2000" b="1" i="1" dirty="0">
                          <a:latin typeface="Cambria Math"/>
                        </a:rPr>
                        <m:t> </m:t>
                      </m:r>
                      <m:r>
                        <a:rPr lang="en-US" altLang="en-US" sz="2000" b="1" i="1" dirty="0">
                          <a:solidFill>
                            <a:srgbClr val="009900"/>
                          </a:solidFill>
                          <a:latin typeface="Cambria Math"/>
                        </a:rPr>
                        <m:t>𝒉</m:t>
                      </m:r>
                      <m:r>
                        <a:rPr lang="en-US" altLang="en-US" sz="2000" b="1" i="1" baseline="-25000" dirty="0">
                          <a:solidFill>
                            <a:srgbClr val="009900"/>
                          </a:solidFill>
                          <a:latin typeface="Cambria Math"/>
                        </a:rPr>
                        <m:t>𝟑</m:t>
                      </m:r>
                    </m:oMath>
                  </m:oMathPara>
                </a14:m>
                <a:endParaRPr lang="en-US" altLang="en-US" sz="2000" dirty="0">
                  <a:solidFill>
                    <a:srgbClr val="009900"/>
                  </a:solidFill>
                  <a:latin typeface="Tahoma" pitchFamily="34" charset="0"/>
                  <a:cs typeface="Tahoma" pitchFamily="34" charset="0"/>
                </a:endParaRPr>
              </a:p>
            </p:txBody>
          </p:sp>
        </mc:Choice>
        <mc:Fallback xmlns="">
          <p:sp>
            <p:nvSpPr>
              <p:cNvPr id="347161" name="Text 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286767" y="5298799"/>
                <a:ext cx="3581622" cy="400110"/>
              </a:xfrm>
              <a:prstGeom prst="rect">
                <a:avLst/>
              </a:prstGeom>
              <a:blipFill>
                <a:blip r:embed="rId4"/>
                <a:stretch>
                  <a:fillRect b="-16667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7162" name="Text Box 26"/>
              <p:cNvSpPr txBox="1">
                <a:spLocks noChangeArrowheads="1"/>
              </p:cNvSpPr>
              <p:nvPr/>
            </p:nvSpPr>
            <p:spPr bwMode="auto">
              <a:xfrm>
                <a:off x="8629906" y="4635253"/>
                <a:ext cx="2895344" cy="4001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eaLnBrk="0" hangingPunc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sz="2000" b="1" i="1" dirty="0">
                          <a:solidFill>
                            <a:srgbClr val="FF9900"/>
                          </a:solidFill>
                          <a:latin typeface="Cambria Math"/>
                        </a:rPr>
                        <m:t>𝒉</m:t>
                      </m:r>
                      <m:r>
                        <a:rPr lang="en-US" altLang="en-US" sz="2000" b="1" i="1" baseline="-25000" dirty="0">
                          <a:solidFill>
                            <a:srgbClr val="FF9900"/>
                          </a:solidFill>
                          <a:latin typeface="Cambria Math"/>
                        </a:rPr>
                        <m:t>𝟐</m:t>
                      </m:r>
                      <m:r>
                        <a:rPr lang="en-US" altLang="en-US" sz="2000" b="1" i="1" dirty="0">
                          <a:solidFill>
                            <a:srgbClr val="FF0000"/>
                          </a:solidFill>
                          <a:latin typeface="Cambria Math"/>
                        </a:rPr>
                        <m:t> </m:t>
                      </m:r>
                      <m:r>
                        <a:rPr lang="en-US" altLang="en-US" sz="2000" b="1" i="1" dirty="0">
                          <a:latin typeface="Cambria Math"/>
                        </a:rPr>
                        <m:t>= </m:t>
                      </m:r>
                      <m:r>
                        <a:rPr lang="en-US" altLang="en-US" sz="2000" b="1" i="1" dirty="0">
                          <a:latin typeface="Cambria Math"/>
                        </a:rPr>
                        <m:t>𝟏</m:t>
                      </m:r>
                      <m:r>
                        <a:rPr lang="en-US" altLang="en-US" sz="2000" b="1" i="1" dirty="0">
                          <a:latin typeface="Cambria Math"/>
                        </a:rPr>
                        <m:t>/</m:t>
                      </m:r>
                      <m:r>
                        <a:rPr lang="en-US" altLang="en-US" sz="2000" b="1" i="1" dirty="0">
                          <a:latin typeface="Cambria Math"/>
                        </a:rPr>
                        <m:t>𝟑</m:t>
                      </m:r>
                      <m:r>
                        <a:rPr lang="en-US" altLang="en-US" sz="2000" b="1" i="1" dirty="0">
                          <a:latin typeface="Cambria Math"/>
                        </a:rPr>
                        <m:t> </m:t>
                      </m:r>
                      <m:r>
                        <a:rPr lang="en-US" altLang="en-US" sz="2000" b="1" i="1" dirty="0">
                          <a:solidFill>
                            <a:srgbClr val="FF0000"/>
                          </a:solidFill>
                          <a:latin typeface="Cambria Math"/>
                        </a:rPr>
                        <m:t>𝒂</m:t>
                      </m:r>
                      <m:r>
                        <a:rPr lang="en-US" altLang="en-US" sz="2000" b="1" i="1" baseline="-25000" dirty="0">
                          <a:solidFill>
                            <a:srgbClr val="FF0000"/>
                          </a:solidFill>
                          <a:latin typeface="Cambria Math"/>
                        </a:rPr>
                        <m:t>𝟏</m:t>
                      </m:r>
                      <m:r>
                        <a:rPr lang="en-US" altLang="en-US" sz="2000" b="1" i="1" dirty="0">
                          <a:latin typeface="Cambria Math"/>
                        </a:rPr>
                        <m:t> + </m:t>
                      </m:r>
                      <m:r>
                        <a:rPr lang="en-US" altLang="en-US" sz="2000" b="1" i="1" dirty="0">
                          <a:latin typeface="Cambria Math"/>
                        </a:rPr>
                        <m:t>𝟏</m:t>
                      </m:r>
                      <m:r>
                        <a:rPr lang="en-US" altLang="en-US" sz="2000" b="1" i="1" dirty="0">
                          <a:latin typeface="Cambria Math"/>
                        </a:rPr>
                        <m:t>/</m:t>
                      </m:r>
                      <m:r>
                        <a:rPr lang="en-US" altLang="en-US" sz="2000" b="1" i="1" dirty="0">
                          <a:latin typeface="Cambria Math"/>
                        </a:rPr>
                        <m:t>𝟐</m:t>
                      </m:r>
                      <m:r>
                        <a:rPr lang="en-US" altLang="en-US" sz="2000" b="1" i="1" dirty="0">
                          <a:latin typeface="Cambria Math"/>
                        </a:rPr>
                        <m:t> </m:t>
                      </m:r>
                      <m:r>
                        <a:rPr lang="en-US" altLang="en-US" sz="2000" b="1" i="1" dirty="0">
                          <a:solidFill>
                            <a:srgbClr val="0066FF"/>
                          </a:solidFill>
                          <a:latin typeface="Cambria Math"/>
                        </a:rPr>
                        <m:t>𝒂</m:t>
                      </m:r>
                      <m:r>
                        <a:rPr lang="en-US" altLang="en-US" sz="2000" b="1" i="1" baseline="-25000" dirty="0">
                          <a:solidFill>
                            <a:srgbClr val="0066FF"/>
                          </a:solidFill>
                          <a:latin typeface="Cambria Math"/>
                        </a:rPr>
                        <m:t>𝟐</m:t>
                      </m:r>
                    </m:oMath>
                  </m:oMathPara>
                </a14:m>
                <a:endParaRPr lang="en-US" altLang="en-US" sz="2000" dirty="0">
                  <a:solidFill>
                    <a:srgbClr val="0066FF"/>
                  </a:solidFill>
                  <a:latin typeface="Tahoma" pitchFamily="34" charset="0"/>
                  <a:cs typeface="Tahoma" pitchFamily="34" charset="0"/>
                </a:endParaRPr>
              </a:p>
            </p:txBody>
          </p:sp>
        </mc:Choice>
        <mc:Fallback xmlns="">
          <p:sp>
            <p:nvSpPr>
              <p:cNvPr id="347162" name="Text 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629906" y="4635253"/>
                <a:ext cx="2895344" cy="400110"/>
              </a:xfrm>
              <a:prstGeom prst="rect">
                <a:avLst/>
              </a:prstGeom>
              <a:blipFill>
                <a:blip r:embed="rId5"/>
                <a:stretch>
                  <a:fillRect b="-16667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38012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7161" grpId="0"/>
      <p:bldP spid="347162" grpId="0"/>
    </p:bld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2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Social network analysis</a:t>
            </a:r>
          </a:p>
        </p:txBody>
      </p:sp>
      <p:sp>
        <p:nvSpPr>
          <p:cNvPr id="4802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Evaluate the </a:t>
            </a:r>
            <a:r>
              <a:rPr lang="en-US" dirty="0">
                <a:solidFill>
                  <a:srgbClr val="FF6600"/>
                </a:solidFill>
              </a:rPr>
              <a:t>centrality</a:t>
            </a:r>
            <a:r>
              <a:rPr lang="en-US" dirty="0"/>
              <a:t> of individuals in social networks</a:t>
            </a:r>
          </a:p>
          <a:p>
            <a:pPr lvl="1"/>
            <a:r>
              <a:rPr lang="en-US" dirty="0">
                <a:solidFill>
                  <a:schemeClr val="hlink"/>
                </a:solidFill>
              </a:rPr>
              <a:t>degree centrality</a:t>
            </a:r>
          </a:p>
          <a:p>
            <a:pPr lvl="2"/>
            <a:r>
              <a:rPr lang="en-US" dirty="0"/>
              <a:t>the (weighted) degree of a node</a:t>
            </a:r>
          </a:p>
          <a:p>
            <a:pPr lvl="1"/>
            <a:r>
              <a:rPr lang="en-US" dirty="0">
                <a:solidFill>
                  <a:schemeClr val="hlink"/>
                </a:solidFill>
              </a:rPr>
              <a:t>distance centrality</a:t>
            </a:r>
          </a:p>
          <a:p>
            <a:pPr lvl="2"/>
            <a:r>
              <a:rPr lang="en-US" dirty="0"/>
              <a:t>the average (weighted) distance of a node to the rest in the graph</a:t>
            </a:r>
          </a:p>
          <a:p>
            <a:pPr lvl="2"/>
            <a:endParaRPr lang="en-US" dirty="0"/>
          </a:p>
          <a:p>
            <a:pPr lvl="1"/>
            <a:endParaRPr lang="en-US" dirty="0">
              <a:solidFill>
                <a:schemeClr val="hlink"/>
              </a:solidFill>
            </a:endParaRPr>
          </a:p>
          <a:p>
            <a:pPr lvl="1"/>
            <a:r>
              <a:rPr lang="en-US" dirty="0">
                <a:solidFill>
                  <a:schemeClr val="hlink"/>
                </a:solidFill>
              </a:rPr>
              <a:t>betweenness centrality</a:t>
            </a:r>
          </a:p>
          <a:p>
            <a:pPr lvl="2"/>
            <a:r>
              <a:rPr lang="en-US" dirty="0"/>
              <a:t>the average number of (weighted) shortest paths that use node v</a:t>
            </a:r>
          </a:p>
          <a:p>
            <a:endParaRPr lang="en-US" dirty="0"/>
          </a:p>
        </p:txBody>
      </p:sp>
      <p:graphicFrame>
        <p:nvGraphicFramePr>
          <p:cNvPr id="480260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40693824"/>
              </p:ext>
            </p:extLst>
          </p:nvPr>
        </p:nvGraphicFramePr>
        <p:xfrm>
          <a:off x="4931569" y="3886200"/>
          <a:ext cx="1954212" cy="676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320480" imgH="457200" progId="Equation.3">
                  <p:embed/>
                </p:oleObj>
              </mc:Choice>
              <mc:Fallback>
                <p:oleObj name="Equation" r:id="rId3" imgW="1320480" imgH="457200" progId="Equation.3">
                  <p:embed/>
                  <p:pic>
                    <p:nvPicPr>
                      <p:cNvPr id="48026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31569" y="3886200"/>
                        <a:ext cx="1954212" cy="676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0261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63298290"/>
              </p:ext>
            </p:extLst>
          </p:nvPr>
        </p:nvGraphicFramePr>
        <p:xfrm>
          <a:off x="5016500" y="5562600"/>
          <a:ext cx="1784350" cy="638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206360" imgH="431640" progId="Equation.3">
                  <p:embed/>
                </p:oleObj>
              </mc:Choice>
              <mc:Fallback>
                <p:oleObj name="Equation" r:id="rId5" imgW="1206360" imgH="431640" progId="Equation.3">
                  <p:embed/>
                  <p:pic>
                    <p:nvPicPr>
                      <p:cNvPr id="480261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16500" y="5562600"/>
                        <a:ext cx="1784350" cy="638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0876173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3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Counting paths – Katz 53</a:t>
            </a:r>
          </a:p>
        </p:txBody>
      </p:sp>
      <p:sp>
        <p:nvSpPr>
          <p:cNvPr id="4843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The importance of a node is measured by the weighted sum of paths that lead to this node</a:t>
            </a:r>
          </a:p>
          <a:p>
            <a:r>
              <a:rPr lang="en-US">
                <a:solidFill>
                  <a:srgbClr val="0066FF"/>
                </a:solidFill>
              </a:rPr>
              <a:t>A</a:t>
            </a:r>
            <a:r>
              <a:rPr lang="en-US" baseline="30000">
                <a:solidFill>
                  <a:srgbClr val="0066FF"/>
                </a:solidFill>
              </a:rPr>
              <a:t>m</a:t>
            </a:r>
            <a:r>
              <a:rPr lang="en-US">
                <a:solidFill>
                  <a:srgbClr val="0066FF"/>
                </a:solidFill>
              </a:rPr>
              <a:t>[i,j]</a:t>
            </a:r>
            <a:r>
              <a:rPr lang="en-US"/>
              <a:t> = number of paths of length </a:t>
            </a:r>
            <a:r>
              <a:rPr lang="en-US">
                <a:solidFill>
                  <a:srgbClr val="0066FF"/>
                </a:solidFill>
              </a:rPr>
              <a:t>m</a:t>
            </a:r>
            <a:r>
              <a:rPr lang="en-US"/>
              <a:t> from </a:t>
            </a:r>
            <a:r>
              <a:rPr lang="en-US">
                <a:solidFill>
                  <a:srgbClr val="0066FF"/>
                </a:solidFill>
              </a:rPr>
              <a:t>i</a:t>
            </a:r>
            <a:r>
              <a:rPr lang="en-US"/>
              <a:t> to </a:t>
            </a:r>
            <a:r>
              <a:rPr lang="en-US">
                <a:solidFill>
                  <a:srgbClr val="0066FF"/>
                </a:solidFill>
              </a:rPr>
              <a:t>j</a:t>
            </a:r>
          </a:p>
          <a:p>
            <a:r>
              <a:rPr lang="en-US"/>
              <a:t>Compute </a:t>
            </a:r>
          </a:p>
          <a:p>
            <a:endParaRPr lang="en-US"/>
          </a:p>
          <a:p>
            <a:r>
              <a:rPr lang="en-US"/>
              <a:t>converges when </a:t>
            </a:r>
            <a:r>
              <a:rPr lang="en-US">
                <a:solidFill>
                  <a:srgbClr val="0066FF"/>
                </a:solidFill>
              </a:rPr>
              <a:t>b &lt; </a:t>
            </a:r>
            <a:r>
              <a:rPr lang="el-GR">
                <a:solidFill>
                  <a:srgbClr val="0066FF"/>
                </a:solidFill>
                <a:latin typeface="Arial" pitchFamily="34" charset="0"/>
              </a:rPr>
              <a:t>λ</a:t>
            </a:r>
            <a:r>
              <a:rPr lang="fi-FI" baseline="-25000">
                <a:solidFill>
                  <a:srgbClr val="0066FF"/>
                </a:solidFill>
                <a:latin typeface="Arial" pitchFamily="34" charset="0"/>
              </a:rPr>
              <a:t>1</a:t>
            </a:r>
            <a:r>
              <a:rPr lang="fi-FI">
                <a:solidFill>
                  <a:srgbClr val="0066FF"/>
                </a:solidFill>
                <a:latin typeface="Arial" pitchFamily="34" charset="0"/>
              </a:rPr>
              <a:t>(A)</a:t>
            </a:r>
          </a:p>
          <a:p>
            <a:r>
              <a:rPr lang="en-US"/>
              <a:t>Rank nodes according to the column sums of the matrix </a:t>
            </a:r>
            <a:r>
              <a:rPr lang="en-US">
                <a:solidFill>
                  <a:srgbClr val="0066FF"/>
                </a:solidFill>
              </a:rPr>
              <a:t>P</a:t>
            </a:r>
          </a:p>
        </p:txBody>
      </p:sp>
      <p:graphicFrame>
        <p:nvGraphicFramePr>
          <p:cNvPr id="484356" name="Object 4"/>
          <p:cNvGraphicFramePr>
            <a:graphicFrameLocks noChangeAspect="1"/>
          </p:cNvGraphicFramePr>
          <p:nvPr/>
        </p:nvGraphicFramePr>
        <p:xfrm>
          <a:off x="3143251" y="3644901"/>
          <a:ext cx="6418263" cy="549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2819160" imgH="241200" progId="Equation.3">
                  <p:embed/>
                </p:oleObj>
              </mc:Choice>
              <mc:Fallback>
                <p:oleObj name="Equation" r:id="rId3" imgW="2819160" imgH="241200" progId="Equation.3">
                  <p:embed/>
                  <p:pic>
                    <p:nvPicPr>
                      <p:cNvPr id="484356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43251" y="3644901"/>
                        <a:ext cx="6418263" cy="549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70004283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4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Bibliometrics</a:t>
            </a:r>
          </a:p>
        </p:txBody>
      </p:sp>
      <p:sp>
        <p:nvSpPr>
          <p:cNvPr id="4864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Impact factor (E. Garfield 72)</a:t>
            </a:r>
          </a:p>
          <a:p>
            <a:pPr lvl="1"/>
            <a:r>
              <a:rPr lang="en-US"/>
              <a:t>counts the number of citations received for papers of the journal in the previous two years</a:t>
            </a:r>
          </a:p>
          <a:p>
            <a:r>
              <a:rPr lang="en-US"/>
              <a:t>Pinsky-Narin 76</a:t>
            </a:r>
          </a:p>
          <a:p>
            <a:pPr lvl="1"/>
            <a:r>
              <a:rPr lang="en-US"/>
              <a:t>perform a random walk on the set of journals</a:t>
            </a:r>
          </a:p>
          <a:p>
            <a:pPr lvl="1"/>
            <a:r>
              <a:rPr lang="en-US">
                <a:solidFill>
                  <a:srgbClr val="0066FF"/>
                </a:solidFill>
              </a:rPr>
              <a:t>P</a:t>
            </a:r>
            <a:r>
              <a:rPr lang="en-US" baseline="-25000">
                <a:solidFill>
                  <a:srgbClr val="0066FF"/>
                </a:solidFill>
              </a:rPr>
              <a:t>ij</a:t>
            </a:r>
            <a:r>
              <a:rPr lang="en-US"/>
              <a:t> = the fraction of citations from journal i that are directed to journal j</a:t>
            </a:r>
          </a:p>
        </p:txBody>
      </p:sp>
    </p:spTree>
    <p:extLst>
      <p:ext uri="{BB962C8B-B14F-4D97-AF65-F5344CB8AC3E}">
        <p14:creationId xmlns:p14="http://schemas.microsoft.com/office/powerpoint/2010/main" val="198768126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27791</TotalTime>
  <Words>3942</Words>
  <Application>Microsoft Office PowerPoint</Application>
  <PresentationFormat>Widescreen</PresentationFormat>
  <Paragraphs>827</Paragraphs>
  <Slides>87</Slides>
  <Notes>36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87</vt:i4>
      </vt:variant>
    </vt:vector>
  </HeadingPairs>
  <TitlesOfParts>
    <vt:vector size="98" baseType="lpstr">
      <vt:lpstr>Arial</vt:lpstr>
      <vt:lpstr>Calibri</vt:lpstr>
      <vt:lpstr>Cambria Math</vt:lpstr>
      <vt:lpstr>Helvetica</vt:lpstr>
      <vt:lpstr>Palatino Linotype</vt:lpstr>
      <vt:lpstr>Tahoma</vt:lpstr>
      <vt:lpstr>Times New Roman</vt:lpstr>
      <vt:lpstr>Wingdings</vt:lpstr>
      <vt:lpstr>Clarity</vt:lpstr>
      <vt:lpstr>Εξίσωση</vt:lpstr>
      <vt:lpstr>Equation</vt:lpstr>
      <vt:lpstr>DATA MINING Link Analysis Ranking</vt:lpstr>
      <vt:lpstr>Network Science</vt:lpstr>
      <vt:lpstr>A case study: Searching the web</vt:lpstr>
      <vt:lpstr>A case study: Searching the web</vt:lpstr>
      <vt:lpstr>A case study: Searching the web</vt:lpstr>
      <vt:lpstr>Link Analysis Ranking</vt:lpstr>
      <vt:lpstr>Rank by Popularity</vt:lpstr>
      <vt:lpstr>Popularity</vt:lpstr>
      <vt:lpstr>PageRank</vt:lpstr>
      <vt:lpstr>PageRank</vt:lpstr>
      <vt:lpstr>Example</vt:lpstr>
      <vt:lpstr>Computing PageRank weights</vt:lpstr>
      <vt:lpstr>Example</vt:lpstr>
      <vt:lpstr>Example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Random Walks on Graphs</vt:lpstr>
      <vt:lpstr>Example</vt:lpstr>
      <vt:lpstr>Example</vt:lpstr>
      <vt:lpstr>Example</vt:lpstr>
      <vt:lpstr>Example</vt:lpstr>
      <vt:lpstr>Example</vt:lpstr>
      <vt:lpstr>Example</vt:lpstr>
      <vt:lpstr>Example</vt:lpstr>
      <vt:lpstr>Example</vt:lpstr>
      <vt:lpstr>Example</vt:lpstr>
      <vt:lpstr>Random walk</vt:lpstr>
      <vt:lpstr>Random walk</vt:lpstr>
      <vt:lpstr>Markov chains</vt:lpstr>
      <vt:lpstr>Markov chains</vt:lpstr>
      <vt:lpstr>Stationary distribution</vt:lpstr>
      <vt:lpstr>Random walks</vt:lpstr>
      <vt:lpstr>The Pagerank random walk and Markov Chain</vt:lpstr>
      <vt:lpstr>The Pagerank random walk and Markov Chain</vt:lpstr>
      <vt:lpstr>Computing the stationary distribution</vt:lpstr>
      <vt:lpstr>The stationary distribution</vt:lpstr>
      <vt:lpstr>The PageRank random walk</vt:lpstr>
      <vt:lpstr>The PageRank random walk</vt:lpstr>
      <vt:lpstr>The PageRank random walk</vt:lpstr>
      <vt:lpstr>The PageRank random walk</vt:lpstr>
      <vt:lpstr>The PageRank random walk</vt:lpstr>
      <vt:lpstr>The PageRank weights </vt:lpstr>
      <vt:lpstr>Stationary distribution with random jump</vt:lpstr>
      <vt:lpstr>Random walks with restarts</vt:lpstr>
      <vt:lpstr>Personalized Pagerank Example</vt:lpstr>
      <vt:lpstr>Personalized Pagerank Example</vt:lpstr>
      <vt:lpstr>Personalized Pagerank Example</vt:lpstr>
      <vt:lpstr>Personalized Pagerank Example</vt:lpstr>
      <vt:lpstr>Random walks on undirected graphs</vt:lpstr>
      <vt:lpstr>Pagerank implementation</vt:lpstr>
      <vt:lpstr>A (Matlab/Numpy-friendly) PageRank algorithm</vt:lpstr>
      <vt:lpstr>Pagerank history</vt:lpstr>
      <vt:lpstr>THE HITS ALGORITHM</vt:lpstr>
      <vt:lpstr>The HITS algorithm </vt:lpstr>
      <vt:lpstr>Query dependent input</vt:lpstr>
      <vt:lpstr>Query dependent input</vt:lpstr>
      <vt:lpstr>Query dependent input</vt:lpstr>
      <vt:lpstr>Query dependent input</vt:lpstr>
      <vt:lpstr>Hubs and Authorities [K98]</vt:lpstr>
      <vt:lpstr>Hubs and Authorities</vt:lpstr>
      <vt:lpstr>HITS Algorithm</vt:lpstr>
      <vt:lpstr>Example</vt:lpstr>
      <vt:lpstr>Example</vt:lpstr>
      <vt:lpstr>Example</vt:lpstr>
      <vt:lpstr>Example</vt:lpstr>
      <vt:lpstr>Example</vt:lpstr>
      <vt:lpstr>Example</vt:lpstr>
      <vt:lpstr>Example</vt:lpstr>
      <vt:lpstr>Example</vt:lpstr>
      <vt:lpstr>HITS and eigenvectors</vt:lpstr>
      <vt:lpstr>Singular Value Decomposition</vt:lpstr>
      <vt:lpstr>Why does the Power Method work?</vt:lpstr>
      <vt:lpstr>OTHER ALGORITHMS</vt:lpstr>
      <vt:lpstr>The SALSA algorithm</vt:lpstr>
      <vt:lpstr>PowerPoint Presentation</vt:lpstr>
      <vt:lpstr>PowerPoint Presentation</vt:lpstr>
      <vt:lpstr>PowerPoint Presentation</vt:lpstr>
      <vt:lpstr>The SALSA algorithm</vt:lpstr>
      <vt:lpstr>The SALSA algorithm</vt:lpstr>
      <vt:lpstr>Social network analysis</vt:lpstr>
      <vt:lpstr>Counting paths – Katz 53</vt:lpstr>
      <vt:lpstr>Bibliometrics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tsap</dc:creator>
  <cp:lastModifiedBy>ΠΑΝΑΓΙΩΤΗΣ ΤΣΑΠΑΡΑΣ</cp:lastModifiedBy>
  <cp:revision>674</cp:revision>
  <dcterms:created xsi:type="dcterms:W3CDTF">2011-10-17T19:46:53Z</dcterms:created>
  <dcterms:modified xsi:type="dcterms:W3CDTF">2025-12-18T13:57:31Z</dcterms:modified>
</cp:coreProperties>
</file>