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8"/>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96" r:id="rId18"/>
    <p:sldId id="712" r:id="rId19"/>
    <p:sldId id="797" r:id="rId20"/>
    <p:sldId id="713" r:id="rId21"/>
    <p:sldId id="798" r:id="rId22"/>
    <p:sldId id="718" r:id="rId23"/>
    <p:sldId id="694" r:id="rId24"/>
    <p:sldId id="714" r:id="rId25"/>
    <p:sldId id="759" r:id="rId26"/>
    <p:sldId id="760" r:id="rId27"/>
    <p:sldId id="799" r:id="rId28"/>
    <p:sldId id="770" r:id="rId29"/>
    <p:sldId id="762" r:id="rId30"/>
    <p:sldId id="771" r:id="rId31"/>
    <p:sldId id="809" r:id="rId32"/>
    <p:sldId id="804" r:id="rId33"/>
    <p:sldId id="807" r:id="rId34"/>
    <p:sldId id="808" r:id="rId35"/>
    <p:sldId id="810" r:id="rId36"/>
    <p:sldId id="805" r:id="rId37"/>
    <p:sldId id="761" r:id="rId38"/>
    <p:sldId id="763" r:id="rId39"/>
    <p:sldId id="778" r:id="rId40"/>
    <p:sldId id="764" r:id="rId41"/>
    <p:sldId id="765" r:id="rId42"/>
    <p:sldId id="766" r:id="rId43"/>
    <p:sldId id="767" r:id="rId44"/>
    <p:sldId id="800" r:id="rId45"/>
    <p:sldId id="776" r:id="rId46"/>
    <p:sldId id="787" r:id="rId47"/>
    <p:sldId id="788" r:id="rId48"/>
    <p:sldId id="789" r:id="rId49"/>
    <p:sldId id="801" r:id="rId50"/>
    <p:sldId id="790" r:id="rId51"/>
    <p:sldId id="696" r:id="rId52"/>
    <p:sldId id="736" r:id="rId53"/>
    <p:sldId id="738" r:id="rId54"/>
    <p:sldId id="739" r:id="rId55"/>
    <p:sldId id="741" r:id="rId56"/>
    <p:sldId id="740" r:id="rId57"/>
    <p:sldId id="745" r:id="rId58"/>
    <p:sldId id="803" r:id="rId59"/>
    <p:sldId id="698" r:id="rId60"/>
    <p:sldId id="729" r:id="rId61"/>
    <p:sldId id="730" r:id="rId62"/>
    <p:sldId id="742" r:id="rId63"/>
    <p:sldId id="743" r:id="rId64"/>
    <p:sldId id="735" r:id="rId65"/>
    <p:sldId id="744" r:id="rId66"/>
    <p:sldId id="746" r:id="rId67"/>
    <p:sldId id="748" r:id="rId68"/>
    <p:sldId id="749" r:id="rId69"/>
    <p:sldId id="750" r:id="rId70"/>
    <p:sldId id="751" r:id="rId71"/>
    <p:sldId id="791" r:id="rId72"/>
    <p:sldId id="716" r:id="rId73"/>
    <p:sldId id="724" r:id="rId74"/>
    <p:sldId id="752" r:id="rId75"/>
    <p:sldId id="753" r:id="rId76"/>
    <p:sldId id="754" r:id="rId77"/>
    <p:sldId id="811" r:id="rId78"/>
    <p:sldId id="779" r:id="rId79"/>
    <p:sldId id="786" r:id="rId80"/>
    <p:sldId id="774" r:id="rId81"/>
    <p:sldId id="802" r:id="rId82"/>
    <p:sldId id="773" r:id="rId83"/>
    <p:sldId id="702" r:id="rId84"/>
    <p:sldId id="794" r:id="rId85"/>
    <p:sldId id="755" r:id="rId86"/>
    <p:sldId id="75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1F4C8-3800-4CE0-BF66-23CF0FDABF2E}" v="179" dt="2023-11-20T09:47:17.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5" d="100"/>
          <a:sy n="105" d="100"/>
        </p:scale>
        <p:origin x="36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1DDBE085-761A-45F3-B06F-819049121EDF}"/>
    <pc:docChg chg="undo custSel addSld delSld modSld sldOrd">
      <pc:chgData name="ΠΑΝΑΓΙΩΤΗΣ ΤΣΑΠΑΡΑΣ" userId="14c29a0b-fba8-4de1-ba9f-ce710cf39d77" providerId="ADAL" clId="{1DDBE085-761A-45F3-B06F-819049121EDF}" dt="2022-11-16T13:21:47.868" v="175"/>
      <pc:docMkLst>
        <pc:docMk/>
      </pc:docMkLst>
      <pc:sldChg chg="modSp mod">
        <pc:chgData name="ΠΑΝΑΓΙΩΤΗΣ ΤΣΑΠΑΡΑΣ" userId="14c29a0b-fba8-4de1-ba9f-ce710cf39d77" providerId="ADAL" clId="{1DDBE085-761A-45F3-B06F-819049121EDF}" dt="2022-11-10T09:55:19.897" v="1" actId="14100"/>
        <pc:sldMkLst>
          <pc:docMk/>
          <pc:sldMk cId="3062334871" sldId="690"/>
        </pc:sldMkLst>
        <pc:spChg chg="mod">
          <ac:chgData name="ΠΑΝΑΓΙΩΤΗΣ ΤΣΑΠΑΡΑΣ" userId="14c29a0b-fba8-4de1-ba9f-ce710cf39d77" providerId="ADAL" clId="{1DDBE085-761A-45F3-B06F-819049121EDF}" dt="2022-11-10T09:55:19.897" v="1" actId="14100"/>
          <ac:spMkLst>
            <pc:docMk/>
            <pc:sldMk cId="3062334871" sldId="690"/>
            <ac:spMk id="12294" creationId="{00000000-0000-0000-0000-000000000000}"/>
          </ac:spMkLst>
        </pc:spChg>
      </pc:sldChg>
      <pc:sldChg chg="modSp mod">
        <pc:chgData name="ΠΑΝΑΓΙΩΤΗΣ ΤΣΑΠΑΡΑΣ" userId="14c29a0b-fba8-4de1-ba9f-ce710cf39d77" providerId="ADAL" clId="{1DDBE085-761A-45F3-B06F-819049121EDF}" dt="2022-11-16T09:48:03.298" v="68" actId="207"/>
        <pc:sldMkLst>
          <pc:docMk/>
          <pc:sldMk cId="1715055202" sldId="694"/>
        </pc:sldMkLst>
        <pc:spChg chg="mod">
          <ac:chgData name="ΠΑΝΑΓΙΩΤΗΣ ΤΣΑΠΑΡΑΣ" userId="14c29a0b-fba8-4de1-ba9f-ce710cf39d77" providerId="ADAL" clId="{1DDBE085-761A-45F3-B06F-819049121EDF}" dt="2022-11-16T09:48:03.298" v="68" actId="207"/>
          <ac:spMkLst>
            <pc:docMk/>
            <pc:sldMk cId="1715055202" sldId="694"/>
            <ac:spMk id="3" creationId="{00000000-0000-0000-0000-000000000000}"/>
          </ac:spMkLst>
        </pc:spChg>
      </pc:sldChg>
      <pc:sldChg chg="modSp">
        <pc:chgData name="ΠΑΝΑΓΙΩΤΗΣ ΤΣΑΠΑΡΑΣ" userId="14c29a0b-fba8-4de1-ba9f-ce710cf39d77" providerId="ADAL" clId="{1DDBE085-761A-45F3-B06F-819049121EDF}" dt="2022-11-10T10:02:20.829" v="3"/>
        <pc:sldMkLst>
          <pc:docMk/>
          <pc:sldMk cId="2948922851" sldId="711"/>
        </pc:sldMkLst>
        <pc:spChg chg="mod">
          <ac:chgData name="ΠΑΝΑΓΙΩΤΗΣ ΤΣΑΠΑΡΑΣ" userId="14c29a0b-fba8-4de1-ba9f-ce710cf39d77" providerId="ADAL" clId="{1DDBE085-761A-45F3-B06F-819049121EDF}" dt="2022-11-10T10:02:20.829" v="3"/>
          <ac:spMkLst>
            <pc:docMk/>
            <pc:sldMk cId="2948922851" sldId="711"/>
            <ac:spMk id="3" creationId="{00000000-0000-0000-0000-000000000000}"/>
          </ac:spMkLst>
        </pc:spChg>
      </pc:sldChg>
      <pc:sldChg chg="modSp mod">
        <pc:chgData name="ΠΑΝΑΓΙΩΤΗΣ ΤΣΑΠΑΡΑΣ" userId="14c29a0b-fba8-4de1-ba9f-ce710cf39d77" providerId="ADAL" clId="{1DDBE085-761A-45F3-B06F-819049121EDF}" dt="2022-11-16T10:07:12" v="108" actId="207"/>
        <pc:sldMkLst>
          <pc:docMk/>
          <pc:sldMk cId="280285182" sldId="716"/>
        </pc:sldMkLst>
        <pc:spChg chg="mod">
          <ac:chgData name="ΠΑΝΑΓΙΩΤΗΣ ΤΣΑΠΑΡΑΣ" userId="14c29a0b-fba8-4de1-ba9f-ce710cf39d77" providerId="ADAL" clId="{1DDBE085-761A-45F3-B06F-819049121EDF}" dt="2022-11-16T10:07:12" v="108" actId="207"/>
          <ac:spMkLst>
            <pc:docMk/>
            <pc:sldMk cId="280285182" sldId="716"/>
            <ac:spMk id="4" creationId="{00000000-0000-0000-0000-000000000000}"/>
          </ac:spMkLst>
        </pc:spChg>
      </pc:sldChg>
      <pc:sldChg chg="modSp mod">
        <pc:chgData name="ΠΑΝΑΓΙΩΤΗΣ ΤΣΑΠΑΡΑΣ" userId="14c29a0b-fba8-4de1-ba9f-ce710cf39d77" providerId="ADAL" clId="{1DDBE085-761A-45F3-B06F-819049121EDF}" dt="2022-11-10T09:53:34.242" v="0" actId="20577"/>
        <pc:sldMkLst>
          <pc:docMk/>
          <pc:sldMk cId="1215006628" sldId="723"/>
        </pc:sldMkLst>
        <pc:spChg chg="mod">
          <ac:chgData name="ΠΑΝΑΓΙΩΤΗΣ ΤΣΑΠΑΡΑΣ" userId="14c29a0b-fba8-4de1-ba9f-ce710cf39d77" providerId="ADAL" clId="{1DDBE085-761A-45F3-B06F-819049121EDF}" dt="2022-11-10T09:53:34.242" v="0" actId="20577"/>
          <ac:spMkLst>
            <pc:docMk/>
            <pc:sldMk cId="1215006628" sldId="723"/>
            <ac:spMk id="3" creationId="{00000000-0000-0000-0000-000000000000}"/>
          </ac:spMkLst>
        </pc:spChg>
      </pc:sldChg>
      <pc:sldChg chg="modSp">
        <pc:chgData name="ΠΑΝΑΓΙΩΤΗΣ ΤΣΑΠΑΡΑΣ" userId="14c29a0b-fba8-4de1-ba9f-ce710cf39d77" providerId="ADAL" clId="{1DDBE085-761A-45F3-B06F-819049121EDF}" dt="2022-11-16T10:06:59.546" v="96" actId="207"/>
        <pc:sldMkLst>
          <pc:docMk/>
          <pc:sldMk cId="1612304457" sldId="724"/>
        </pc:sldMkLst>
        <pc:spChg chg="mod">
          <ac:chgData name="ΠΑΝΑΓΙΩΤΗΣ ΤΣΑΠΑΡΑΣ" userId="14c29a0b-fba8-4de1-ba9f-ce710cf39d77" providerId="ADAL" clId="{1DDBE085-761A-45F3-B06F-819049121EDF}" dt="2022-11-16T10:06:59.546" v="96" actId="207"/>
          <ac:spMkLst>
            <pc:docMk/>
            <pc:sldMk cId="1612304457" sldId="724"/>
            <ac:spMk id="3" creationId="{00000000-0000-0000-0000-000000000000}"/>
          </ac:spMkLst>
        </pc:spChg>
      </pc:sldChg>
      <pc:sldChg chg="mod ord modShow">
        <pc:chgData name="ΠΑΝΑΓΙΩΤΗΣ ΤΣΑΠΑΡΑΣ" userId="14c29a0b-fba8-4de1-ba9f-ce710cf39d77" providerId="ADAL" clId="{1DDBE085-761A-45F3-B06F-819049121EDF}" dt="2022-11-16T13:21:47.868" v="175"/>
        <pc:sldMkLst>
          <pc:docMk/>
          <pc:sldMk cId="2499533086" sldId="767"/>
        </pc:sldMkLst>
      </pc:sldChg>
      <pc:sldChg chg="del">
        <pc:chgData name="ΠΑΝΑΓΙΩΤΗΣ ΤΣΑΠΑΡΑΣ" userId="14c29a0b-fba8-4de1-ba9f-ce710cf39d77" providerId="ADAL" clId="{1DDBE085-761A-45F3-B06F-819049121EDF}" dt="2022-11-16T10:53:40.092" v="159" actId="47"/>
        <pc:sldMkLst>
          <pc:docMk/>
          <pc:sldMk cId="4022000093" sldId="795"/>
        </pc:sldMkLst>
      </pc:sldChg>
      <pc:sldChg chg="modSp mod">
        <pc:chgData name="ΠΑΝΑΓΙΩΤΗΣ ΤΣΑΠΑΡΑΣ" userId="14c29a0b-fba8-4de1-ba9f-ce710cf39d77" providerId="ADAL" clId="{1DDBE085-761A-45F3-B06F-819049121EDF}" dt="2022-11-10T10:03:42.280" v="34" actId="20577"/>
        <pc:sldMkLst>
          <pc:docMk/>
          <pc:sldMk cId="2297885094" sldId="796"/>
        </pc:sldMkLst>
        <pc:spChg chg="mod">
          <ac:chgData name="ΠΑΝΑΓΙΩΤΗΣ ΤΣΑΠΑΡΑΣ" userId="14c29a0b-fba8-4de1-ba9f-ce710cf39d77" providerId="ADAL" clId="{1DDBE085-761A-45F3-B06F-819049121EDF}" dt="2022-11-10T10:03:42.280" v="34" actId="20577"/>
          <ac:spMkLst>
            <pc:docMk/>
            <pc:sldMk cId="2297885094" sldId="796"/>
            <ac:spMk id="3" creationId="{00000000-0000-0000-0000-000000000000}"/>
          </ac:spMkLst>
        </pc:spChg>
      </pc:sldChg>
      <pc:sldChg chg="addSp delSp modSp add mod modAnim">
        <pc:chgData name="ΠΑΝΑΓΙΩΤΗΣ ΤΣΑΠΑΡΑΣ" userId="14c29a0b-fba8-4de1-ba9f-ce710cf39d77" providerId="ADAL" clId="{1DDBE085-761A-45F3-B06F-819049121EDF}" dt="2022-11-16T10:54:38.649" v="165" actId="1076"/>
        <pc:sldMkLst>
          <pc:docMk/>
          <pc:sldMk cId="65262966" sldId="804"/>
        </pc:sldMkLst>
        <pc:spChg chg="mod topLvl">
          <ac:chgData name="ΠΑΝΑΓΙΩΤΗΣ ΤΣΑΠΑΡΑΣ" userId="14c29a0b-fba8-4de1-ba9f-ce710cf39d77" providerId="ADAL" clId="{1DDBE085-761A-45F3-B06F-819049121EDF}" dt="2022-11-16T10:52:05.882" v="139" actId="165"/>
          <ac:spMkLst>
            <pc:docMk/>
            <pc:sldMk cId="65262966" sldId="804"/>
            <ac:spMk id="20" creationId="{2D494083-476F-4B51-9F83-7E9474CD80E1}"/>
          </ac:spMkLst>
        </pc:spChg>
        <pc:spChg chg="mod ord">
          <ac:chgData name="ΠΑΝΑΓΙΩΤΗΣ ΤΣΑΠΑΡΑΣ" userId="14c29a0b-fba8-4de1-ba9f-ce710cf39d77" providerId="ADAL" clId="{1DDBE085-761A-45F3-B06F-819049121EDF}" dt="2022-11-16T10:54:38.649" v="165" actId="1076"/>
          <ac:spMkLst>
            <pc:docMk/>
            <pc:sldMk cId="65262966" sldId="804"/>
            <ac:spMk id="54" creationId="{CBE71416-E8AD-4E7C-B05C-78322689E1BF}"/>
          </ac:spMkLst>
        </pc:spChg>
        <pc:spChg chg="mod topLvl">
          <ac:chgData name="ΠΑΝΑΓΙΩΤΗΣ ΤΣΑΠΑΡΑΣ" userId="14c29a0b-fba8-4de1-ba9f-ce710cf39d77" providerId="ADAL" clId="{1DDBE085-761A-45F3-B06F-819049121EDF}" dt="2022-11-16T10:52:05.882" v="139" actId="165"/>
          <ac:spMkLst>
            <pc:docMk/>
            <pc:sldMk cId="65262966" sldId="804"/>
            <ac:spMk id="57" creationId="{F59ECADB-22F6-4240-9452-5CF1F0296BC8}"/>
          </ac:spMkLst>
        </pc:spChg>
        <pc:spChg chg="mod topLvl">
          <ac:chgData name="ΠΑΝΑΓΙΩΤΗΣ ΤΣΑΠΑΡΑΣ" userId="14c29a0b-fba8-4de1-ba9f-ce710cf39d77" providerId="ADAL" clId="{1DDBE085-761A-45F3-B06F-819049121EDF}" dt="2022-11-16T10:52:05.882" v="139" actId="165"/>
          <ac:spMkLst>
            <pc:docMk/>
            <pc:sldMk cId="65262966" sldId="804"/>
            <ac:spMk id="59" creationId="{9ED2DD14-9444-4FBB-A6EA-955C596EA536}"/>
          </ac:spMkLst>
        </pc:spChg>
        <pc:spChg chg="mod topLvl">
          <ac:chgData name="ΠΑΝΑΓΙΩΤΗΣ ΤΣΑΠΑΡΑΣ" userId="14c29a0b-fba8-4de1-ba9f-ce710cf39d77" providerId="ADAL" clId="{1DDBE085-761A-45F3-B06F-819049121EDF}" dt="2022-11-16T10:52:05.882" v="139" actId="165"/>
          <ac:spMkLst>
            <pc:docMk/>
            <pc:sldMk cId="65262966" sldId="804"/>
            <ac:spMk id="63" creationId="{C254525D-F162-4A40-9028-35B13A0DB150}"/>
          </ac:spMkLst>
        </pc:spChg>
        <pc:spChg chg="mod topLvl">
          <ac:chgData name="ΠΑΝΑΓΙΩΤΗΣ ΤΣΑΠΑΡΑΣ" userId="14c29a0b-fba8-4de1-ba9f-ce710cf39d77" providerId="ADAL" clId="{1DDBE085-761A-45F3-B06F-819049121EDF}" dt="2022-11-16T10:52:05.882" v="139" actId="165"/>
          <ac:spMkLst>
            <pc:docMk/>
            <pc:sldMk cId="65262966" sldId="804"/>
            <ac:spMk id="64" creationId="{860517AA-7BD0-4F61-9816-EC671C079C5B}"/>
          </ac:spMkLst>
        </pc:spChg>
        <pc:spChg chg="mod topLvl">
          <ac:chgData name="ΠΑΝΑΓΙΩΤΗΣ ΤΣΑΠΑΡΑΣ" userId="14c29a0b-fba8-4de1-ba9f-ce710cf39d77" providerId="ADAL" clId="{1DDBE085-761A-45F3-B06F-819049121EDF}" dt="2022-11-16T10:52:05.882" v="139" actId="165"/>
          <ac:spMkLst>
            <pc:docMk/>
            <pc:sldMk cId="65262966" sldId="804"/>
            <ac:spMk id="65" creationId="{FE55D526-F0FB-45A9-ADB6-A53B648463AA}"/>
          </ac:spMkLst>
        </pc:spChg>
        <pc:spChg chg="mod topLvl">
          <ac:chgData name="ΠΑΝΑΓΙΩΤΗΣ ΤΣΑΠΑΡΑΣ" userId="14c29a0b-fba8-4de1-ba9f-ce710cf39d77" providerId="ADAL" clId="{1DDBE085-761A-45F3-B06F-819049121EDF}" dt="2022-11-16T10:52:05.882" v="139" actId="165"/>
          <ac:spMkLst>
            <pc:docMk/>
            <pc:sldMk cId="65262966" sldId="804"/>
            <ac:spMk id="66" creationId="{2BE3FD16-3BFB-4546-A605-D236D2637D21}"/>
          </ac:spMkLst>
        </pc:spChg>
        <pc:spChg chg="mod topLvl">
          <ac:chgData name="ΠΑΝΑΓΙΩΤΗΣ ΤΣΑΠΑΡΑΣ" userId="14c29a0b-fba8-4de1-ba9f-ce710cf39d77" providerId="ADAL" clId="{1DDBE085-761A-45F3-B06F-819049121EDF}" dt="2022-11-16T10:52:05.882" v="139" actId="165"/>
          <ac:spMkLst>
            <pc:docMk/>
            <pc:sldMk cId="65262966" sldId="804"/>
            <ac:spMk id="68" creationId="{7C138033-2645-4A63-92A6-15DED890A525}"/>
          </ac:spMkLst>
        </pc:spChg>
        <pc:spChg chg="mod">
          <ac:chgData name="ΠΑΝΑΓΙΩΤΗΣ ΤΣΑΠΑΡΑΣ" userId="14c29a0b-fba8-4de1-ba9f-ce710cf39d77" providerId="ADAL" clId="{1DDBE085-761A-45F3-B06F-819049121EDF}" dt="2022-11-16T10:52:05.882" v="139" actId="165"/>
          <ac:spMkLst>
            <pc:docMk/>
            <pc:sldMk cId="65262966" sldId="804"/>
            <ac:spMk id="69" creationId="{DFB578D2-C46B-4188-B3C5-916D86E58986}"/>
          </ac:spMkLst>
        </pc:spChg>
        <pc:spChg chg="mod">
          <ac:chgData name="ΠΑΝΑΓΙΩΤΗΣ ΤΣΑΠΑΡΑΣ" userId="14c29a0b-fba8-4de1-ba9f-ce710cf39d77" providerId="ADAL" clId="{1DDBE085-761A-45F3-B06F-819049121EDF}" dt="2022-11-16T10:52:05.882" v="139" actId="165"/>
          <ac:spMkLst>
            <pc:docMk/>
            <pc:sldMk cId="65262966" sldId="804"/>
            <ac:spMk id="276" creationId="{2F29B01F-5BE4-4EF5-AA09-2E96976FBC54}"/>
          </ac:spMkLst>
        </pc:spChg>
        <pc:spChg chg="mod">
          <ac:chgData name="ΠΑΝΑΓΙΩΤΗΣ ΤΣΑΠΑΡΑΣ" userId="14c29a0b-fba8-4de1-ba9f-ce710cf39d77" providerId="ADAL" clId="{1DDBE085-761A-45F3-B06F-819049121EDF}" dt="2022-11-16T10:52:05.882" v="139" actId="165"/>
          <ac:spMkLst>
            <pc:docMk/>
            <pc:sldMk cId="65262966" sldId="804"/>
            <ac:spMk id="277" creationId="{5EACEA9A-E685-4245-9A8A-8029B80C0415}"/>
          </ac:spMkLst>
        </pc:spChg>
        <pc:spChg chg="mod">
          <ac:chgData name="ΠΑΝΑΓΙΩΤΗΣ ΤΣΑΠΑΡΑΣ" userId="14c29a0b-fba8-4de1-ba9f-ce710cf39d77" providerId="ADAL" clId="{1DDBE085-761A-45F3-B06F-819049121EDF}" dt="2022-11-16T10:52:05.882" v="139" actId="165"/>
          <ac:spMkLst>
            <pc:docMk/>
            <pc:sldMk cId="65262966" sldId="804"/>
            <ac:spMk id="281" creationId="{C3DCC0B9-460F-49A8-8822-1D4E292E1D76}"/>
          </ac:spMkLst>
        </pc:spChg>
        <pc:spChg chg="mod">
          <ac:chgData name="ΠΑΝΑΓΙΩΤΗΣ ΤΣΑΠΑΡΑΣ" userId="14c29a0b-fba8-4de1-ba9f-ce710cf39d77" providerId="ADAL" clId="{1DDBE085-761A-45F3-B06F-819049121EDF}" dt="2022-11-16T10:52:05.882" v="139" actId="165"/>
          <ac:spMkLst>
            <pc:docMk/>
            <pc:sldMk cId="65262966" sldId="804"/>
            <ac:spMk id="285" creationId="{F1BD1202-0CCB-4DB7-8C4D-B619E013DCF4}"/>
          </ac:spMkLst>
        </pc:spChg>
        <pc:spChg chg="mod">
          <ac:chgData name="ΠΑΝΑΓΙΩΤΗΣ ΤΣΑΠΑΡΑΣ" userId="14c29a0b-fba8-4de1-ba9f-ce710cf39d77" providerId="ADAL" clId="{1DDBE085-761A-45F3-B06F-819049121EDF}" dt="2022-11-16T10:52:05.882" v="139" actId="165"/>
          <ac:spMkLst>
            <pc:docMk/>
            <pc:sldMk cId="65262966" sldId="804"/>
            <ac:spMk id="291" creationId="{7FF46D32-9415-486F-83AE-7FD03A6A0705}"/>
          </ac:spMkLst>
        </pc:spChg>
        <pc:spChg chg="mod">
          <ac:chgData name="ΠΑΝΑΓΙΩΤΗΣ ΤΣΑΠΑΡΑΣ" userId="14c29a0b-fba8-4de1-ba9f-ce710cf39d77" providerId="ADAL" clId="{1DDBE085-761A-45F3-B06F-819049121EDF}" dt="2022-11-16T10:52:05.882" v="139" actId="165"/>
          <ac:spMkLst>
            <pc:docMk/>
            <pc:sldMk cId="65262966" sldId="804"/>
            <ac:spMk id="292" creationId="{2CF88260-0B7A-4630-ACD0-3E3733C5813F}"/>
          </ac:spMkLst>
        </pc:spChg>
        <pc:spChg chg="mod">
          <ac:chgData name="ΠΑΝΑΓΙΩΤΗΣ ΤΣΑΠΑΡΑΣ" userId="14c29a0b-fba8-4de1-ba9f-ce710cf39d77" providerId="ADAL" clId="{1DDBE085-761A-45F3-B06F-819049121EDF}" dt="2022-11-16T10:52:05.882" v="139" actId="165"/>
          <ac:spMkLst>
            <pc:docMk/>
            <pc:sldMk cId="65262966" sldId="804"/>
            <ac:spMk id="293" creationId="{BEDFCC41-E50E-430C-BF4A-0D910EF78A9C}"/>
          </ac:spMkLst>
        </pc:spChg>
        <pc:spChg chg="mod">
          <ac:chgData name="ΠΑΝΑΓΙΩΤΗΣ ΤΣΑΠΑΡΑΣ" userId="14c29a0b-fba8-4de1-ba9f-ce710cf39d77" providerId="ADAL" clId="{1DDBE085-761A-45F3-B06F-819049121EDF}" dt="2022-11-16T10:52:05.882" v="139" actId="165"/>
          <ac:spMkLst>
            <pc:docMk/>
            <pc:sldMk cId="65262966" sldId="804"/>
            <ac:spMk id="294" creationId="{549B98F9-F09B-43C2-B9F0-8DFF62CB4CBD}"/>
          </ac:spMkLst>
        </pc:spChg>
        <pc:spChg chg="mod">
          <ac:chgData name="ΠΑΝΑΓΙΩΤΗΣ ΤΣΑΠΑΡΑΣ" userId="14c29a0b-fba8-4de1-ba9f-ce710cf39d77" providerId="ADAL" clId="{1DDBE085-761A-45F3-B06F-819049121EDF}" dt="2022-11-16T10:52:05.882" v="139" actId="165"/>
          <ac:spMkLst>
            <pc:docMk/>
            <pc:sldMk cId="65262966" sldId="804"/>
            <ac:spMk id="295" creationId="{295EEB39-30F9-4CD1-A3FD-174A3CA0B967}"/>
          </ac:spMkLst>
        </pc:spChg>
        <pc:spChg chg="mod">
          <ac:chgData name="ΠΑΝΑΓΙΩΤΗΣ ΤΣΑΠΑΡΑΣ" userId="14c29a0b-fba8-4de1-ba9f-ce710cf39d77" providerId="ADAL" clId="{1DDBE085-761A-45F3-B06F-819049121EDF}" dt="2022-11-16T10:52:05.882" v="139" actId="165"/>
          <ac:spMkLst>
            <pc:docMk/>
            <pc:sldMk cId="65262966" sldId="804"/>
            <ac:spMk id="296" creationId="{FD021D7E-F499-4E7C-B0AA-B34456200EFA}"/>
          </ac:spMkLst>
        </pc:spChg>
        <pc:spChg chg="mod">
          <ac:chgData name="ΠΑΝΑΓΙΩΤΗΣ ΤΣΑΠΑΡΑΣ" userId="14c29a0b-fba8-4de1-ba9f-ce710cf39d77" providerId="ADAL" clId="{1DDBE085-761A-45F3-B06F-819049121EDF}" dt="2022-11-16T10:52:05.882" v="139" actId="165"/>
          <ac:spMkLst>
            <pc:docMk/>
            <pc:sldMk cId="65262966" sldId="804"/>
            <ac:spMk id="297" creationId="{99F2ACBB-7F6D-4E98-948B-8DB01BEF5F1B}"/>
          </ac:spMkLst>
        </pc:spChg>
        <pc:spChg chg="mod">
          <ac:chgData name="ΠΑΝΑΓΙΩΤΗΣ ΤΣΑΠΑΡΑΣ" userId="14c29a0b-fba8-4de1-ba9f-ce710cf39d77" providerId="ADAL" clId="{1DDBE085-761A-45F3-B06F-819049121EDF}" dt="2022-11-16T10:52:05.882" v="139" actId="165"/>
          <ac:spMkLst>
            <pc:docMk/>
            <pc:sldMk cId="65262966" sldId="804"/>
            <ac:spMk id="307" creationId="{C50B3F54-F43E-4023-A41E-79E0647294D0}"/>
          </ac:spMkLst>
        </pc:spChg>
        <pc:spChg chg="mod">
          <ac:chgData name="ΠΑΝΑΓΙΩΤΗΣ ΤΣΑΠΑΡΑΣ" userId="14c29a0b-fba8-4de1-ba9f-ce710cf39d77" providerId="ADAL" clId="{1DDBE085-761A-45F3-B06F-819049121EDF}" dt="2022-11-16T10:52:05.882" v="139" actId="165"/>
          <ac:spMkLst>
            <pc:docMk/>
            <pc:sldMk cId="65262966" sldId="804"/>
            <ac:spMk id="308" creationId="{FC2C1289-33A4-4300-BC09-2397691F5B8F}"/>
          </ac:spMkLst>
        </pc:spChg>
        <pc:spChg chg="mod">
          <ac:chgData name="ΠΑΝΑΓΙΩΤΗΣ ΤΣΑΠΑΡΑΣ" userId="14c29a0b-fba8-4de1-ba9f-ce710cf39d77" providerId="ADAL" clId="{1DDBE085-761A-45F3-B06F-819049121EDF}" dt="2022-11-16T10:52:05.882" v="139" actId="165"/>
          <ac:spMkLst>
            <pc:docMk/>
            <pc:sldMk cId="65262966" sldId="804"/>
            <ac:spMk id="312" creationId="{443E8D57-3F9C-4A65-A8BF-8ADD7465B88D}"/>
          </ac:spMkLst>
        </pc:spChg>
        <pc:spChg chg="mod">
          <ac:chgData name="ΠΑΝΑΓΙΩΤΗΣ ΤΣΑΠΑΡΑΣ" userId="14c29a0b-fba8-4de1-ba9f-ce710cf39d77" providerId="ADAL" clId="{1DDBE085-761A-45F3-B06F-819049121EDF}" dt="2022-11-16T10:52:05.882" v="139" actId="165"/>
          <ac:spMkLst>
            <pc:docMk/>
            <pc:sldMk cId="65262966" sldId="804"/>
            <ac:spMk id="326" creationId="{753D83AF-40A8-48D9-BD73-89EDEB07B150}"/>
          </ac:spMkLst>
        </pc:spChg>
        <pc:grpChg chg="mod topLvl">
          <ac:chgData name="ΠΑΝΑΓΙΩΤΗΣ ΤΣΑΠΑΡΑΣ" userId="14c29a0b-fba8-4de1-ba9f-ce710cf39d77" providerId="ADAL" clId="{1DDBE085-761A-45F3-B06F-819049121EDF}" dt="2022-11-16T10:52:16.367" v="141" actId="1076"/>
          <ac:grpSpMkLst>
            <pc:docMk/>
            <pc:sldMk cId="65262966" sldId="804"/>
            <ac:grpSpMk id="7" creationId="{5F6269D7-2018-4E63-9D3B-8C0E0A155E1F}"/>
          </ac:grpSpMkLst>
        </pc:grpChg>
        <pc:grpChg chg="mod">
          <ac:chgData name="ΠΑΝΑΓΙΩΤΗΣ ΤΣΑΠΑΡΑΣ" userId="14c29a0b-fba8-4de1-ba9f-ce710cf39d77" providerId="ADAL" clId="{1DDBE085-761A-45F3-B06F-819049121EDF}" dt="2022-11-16T10:52:05.882" v="139" actId="165"/>
          <ac:grpSpMkLst>
            <pc:docMk/>
            <pc:sldMk cId="65262966" sldId="804"/>
            <ac:grpSpMk id="8" creationId="{B1687AF6-1D69-474A-9C04-A9FF730871D8}"/>
          </ac:grpSpMkLst>
        </pc:grpChg>
        <pc:grpChg chg="del mod topLvl">
          <ac:chgData name="ΠΑΝΑΓΙΩΤΗΣ ΤΣΑΠΑΡΑΣ" userId="14c29a0b-fba8-4de1-ba9f-ce710cf39d77" providerId="ADAL" clId="{1DDBE085-761A-45F3-B06F-819049121EDF}" dt="2022-11-16T10:52:49.654" v="148" actId="478"/>
          <ac:grpSpMkLst>
            <pc:docMk/>
            <pc:sldMk cId="65262966" sldId="804"/>
            <ac:grpSpMk id="9" creationId="{587840BD-0641-47EE-ABFA-62110BDD0176}"/>
          </ac:grpSpMkLst>
        </pc:grpChg>
        <pc:grpChg chg="del mod topLvl">
          <ac:chgData name="ΠΑΝΑΓΙΩΤΗΣ ΤΣΑΠΑΡΑΣ" userId="14c29a0b-fba8-4de1-ba9f-ce710cf39d77" providerId="ADAL" clId="{1DDBE085-761A-45F3-B06F-819049121EDF}" dt="2022-11-16T10:52:54.360" v="149" actId="478"/>
          <ac:grpSpMkLst>
            <pc:docMk/>
            <pc:sldMk cId="65262966" sldId="804"/>
            <ac:grpSpMk id="12" creationId="{4C2DFB5A-C7E5-4770-983D-14246116DC36}"/>
          </ac:grpSpMkLst>
        </pc:grpChg>
        <pc:grpChg chg="add del mod">
          <ac:chgData name="ΠΑΝΑΓΙΩΤΗΣ ΤΣΑΠΑΡΑΣ" userId="14c29a0b-fba8-4de1-ba9f-ce710cf39d77" providerId="ADAL" clId="{1DDBE085-761A-45F3-B06F-819049121EDF}" dt="2022-11-16T10:52:05.882" v="139" actId="165"/>
          <ac:grpSpMkLst>
            <pc:docMk/>
            <pc:sldMk cId="65262966" sldId="804"/>
            <ac:grpSpMk id="13" creationId="{EF24AFAC-D5D6-1247-A07C-EF505758A0F6}"/>
          </ac:grpSpMkLst>
        </pc:grpChg>
        <pc:cxnChg chg="mod topLvl">
          <ac:chgData name="ΠΑΝΑΓΙΩΤΗΣ ΤΣΑΠΑΡΑΣ" userId="14c29a0b-fba8-4de1-ba9f-ce710cf39d77" providerId="ADAL" clId="{1DDBE085-761A-45F3-B06F-819049121EDF}" dt="2022-11-16T10:52:05.882" v="139" actId="165"/>
          <ac:cxnSpMkLst>
            <pc:docMk/>
            <pc:sldMk cId="65262966" sldId="804"/>
            <ac:cxnSpMk id="61" creationId="{BCF92189-AB83-4F2D-952B-0B8C415E4242}"/>
          </ac:cxnSpMkLst>
        </pc:cxnChg>
        <pc:cxnChg chg="mod topLvl">
          <ac:chgData name="ΠΑΝΑΓΙΩΤΗΣ ΤΣΑΠΑΡΑΣ" userId="14c29a0b-fba8-4de1-ba9f-ce710cf39d77" providerId="ADAL" clId="{1DDBE085-761A-45F3-B06F-819049121EDF}" dt="2022-11-16T10:52:05.882" v="139" actId="165"/>
          <ac:cxnSpMkLst>
            <pc:docMk/>
            <pc:sldMk cId="65262966" sldId="804"/>
            <ac:cxnSpMk id="70" creationId="{B8EA930F-AB82-497F-ADE8-5E463653B8FF}"/>
          </ac:cxnSpMkLst>
        </pc:cxnChg>
        <pc:cxnChg chg="mod topLvl">
          <ac:chgData name="ΠΑΝΑΓΙΩΤΗΣ ΤΣΑΠΑΡΑΣ" userId="14c29a0b-fba8-4de1-ba9f-ce710cf39d77" providerId="ADAL" clId="{1DDBE085-761A-45F3-B06F-819049121EDF}" dt="2022-11-16T10:52:05.882" v="139" actId="165"/>
          <ac:cxnSpMkLst>
            <pc:docMk/>
            <pc:sldMk cId="65262966" sldId="804"/>
            <ac:cxnSpMk id="72" creationId="{FC10CE77-AC81-4053-BA69-8BE4A4CE6FAC}"/>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2" creationId="{A0D8362C-16FE-476A-A5CE-106ED3B156EA}"/>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4" creationId="{9F3190CD-0FDA-4896-BE58-86083D3B0C53}"/>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78" creationId="{27E31CE6-CF4A-47E4-AC60-A96DB4ACD8E0}"/>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2" creationId="{789B8DCA-B340-44DF-8C44-8683B2AFA956}"/>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7" creationId="{55BAD51B-DA85-4997-A5BD-A4B17B2A2D9B}"/>
          </ac:cxnSpMkLst>
        </pc:cxnChg>
        <pc:cxnChg chg="mod">
          <ac:chgData name="ΠΑΝΑΓΙΩΤΗΣ ΤΣΑΠΑΡΑΣ" userId="14c29a0b-fba8-4de1-ba9f-ce710cf39d77" providerId="ADAL" clId="{1DDBE085-761A-45F3-B06F-819049121EDF}" dt="2022-11-16T10:52:05.882" v="139" actId="165"/>
          <ac:cxnSpMkLst>
            <pc:docMk/>
            <pc:sldMk cId="65262966" sldId="804"/>
            <ac:cxnSpMk id="289" creationId="{C42508FE-C0C1-4D54-8DC4-CF6350378892}"/>
          </ac:cxnSpMkLst>
        </pc:cxnChg>
        <pc:cxnChg chg="mod">
          <ac:chgData name="ΠΑΝΑΓΙΩΤΗΣ ΤΣΑΠΑΡΑΣ" userId="14c29a0b-fba8-4de1-ba9f-ce710cf39d77" providerId="ADAL" clId="{1DDBE085-761A-45F3-B06F-819049121EDF}" dt="2022-11-16T10:52:49.654" v="148" actId="478"/>
          <ac:cxnSpMkLst>
            <pc:docMk/>
            <pc:sldMk cId="65262966" sldId="804"/>
            <ac:cxnSpMk id="298" creationId="{BF521D44-7305-462A-81B4-C6F7A3038A40}"/>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09" creationId="{6B94609A-66C4-4150-8C48-373988B24656}"/>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13" creationId="{0693B43E-2B50-41B0-8CB7-1083016EFB15}"/>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15" creationId="{791BB9DA-0B73-4365-B698-210E7A987E29}"/>
          </ac:cxnSpMkLst>
        </pc:cxnChg>
        <pc:cxnChg chg="mod">
          <ac:chgData name="ΠΑΝΑΓΙΩΤΗΣ ΤΣΑΠΑΡΑΣ" userId="14c29a0b-fba8-4de1-ba9f-ce710cf39d77" providerId="ADAL" clId="{1DDBE085-761A-45F3-B06F-819049121EDF}" dt="2022-11-16T10:52:49.654" v="148" actId="478"/>
          <ac:cxnSpMkLst>
            <pc:docMk/>
            <pc:sldMk cId="65262966" sldId="804"/>
            <ac:cxnSpMk id="323" creationId="{715B7D34-1097-4042-A695-4FF9000B01DF}"/>
          </ac:cxnSpMkLst>
        </pc:cxnChg>
        <pc:cxnChg chg="mod">
          <ac:chgData name="ΠΑΝΑΓΙΩΤΗΣ ΤΣΑΠΑΡΑΣ" userId="14c29a0b-fba8-4de1-ba9f-ce710cf39d77" providerId="ADAL" clId="{1DDBE085-761A-45F3-B06F-819049121EDF}" dt="2022-11-16T10:52:05.882" v="139" actId="165"/>
          <ac:cxnSpMkLst>
            <pc:docMk/>
            <pc:sldMk cId="65262966" sldId="804"/>
            <ac:cxnSpMk id="327" creationId="{31EE8231-0C35-4933-81D4-2A903693AE93}"/>
          </ac:cxnSpMkLst>
        </pc:cxnChg>
        <pc:cxnChg chg="mod">
          <ac:chgData name="ΠΑΝΑΓΙΩΤΗΣ ΤΣΑΠΑΡΑΣ" userId="14c29a0b-fba8-4de1-ba9f-ce710cf39d77" providerId="ADAL" clId="{1DDBE085-761A-45F3-B06F-819049121EDF}" dt="2022-11-16T10:52:54.360" v="149" actId="478"/>
          <ac:cxnSpMkLst>
            <pc:docMk/>
            <pc:sldMk cId="65262966" sldId="804"/>
            <ac:cxnSpMk id="331" creationId="{B7C017C3-F71E-4BCF-9C80-11B1456CBACC}"/>
          </ac:cxnSpMkLst>
        </pc:cxnChg>
        <pc:cxnChg chg="mod">
          <ac:chgData name="ΠΑΝΑΓΙΩΤΗΣ ΤΣΑΠΑΡΑΣ" userId="14c29a0b-fba8-4de1-ba9f-ce710cf39d77" providerId="ADAL" clId="{1DDBE085-761A-45F3-B06F-819049121EDF}" dt="2022-11-16T10:52:05.882" v="139" actId="165"/>
          <ac:cxnSpMkLst>
            <pc:docMk/>
            <pc:sldMk cId="65262966" sldId="804"/>
            <ac:cxnSpMk id="334" creationId="{44026AAD-60EC-40BA-B83B-BF99BBF41034}"/>
          </ac:cxnSpMkLst>
        </pc:cxnChg>
      </pc:sldChg>
      <pc:sldChg chg="add mod modShow">
        <pc:chgData name="ΠΑΝΑΓΙΩΤΗΣ ΤΣΑΠΑΡΑΣ" userId="14c29a0b-fba8-4de1-ba9f-ce710cf39d77" providerId="ADAL" clId="{1DDBE085-761A-45F3-B06F-819049121EDF}" dt="2022-11-16T10:56:09.742" v="173" actId="729"/>
        <pc:sldMkLst>
          <pc:docMk/>
          <pc:sldMk cId="2351865935" sldId="805"/>
        </pc:sldMkLst>
      </pc:sldChg>
      <pc:sldChg chg="add del">
        <pc:chgData name="ΠΑΝΑΓΙΩΤΗΣ ΤΣΑΠΑΡΑΣ" userId="14c29a0b-fba8-4de1-ba9f-ce710cf39d77" providerId="ADAL" clId="{1DDBE085-761A-45F3-B06F-819049121EDF}" dt="2022-11-16T10:56:06.135" v="172" actId="47"/>
        <pc:sldMkLst>
          <pc:docMk/>
          <pc:sldMk cId="1022179406" sldId="806"/>
        </pc:sldMkLst>
      </pc:sldChg>
      <pc:sldChg chg="delSp modSp add mod modAnim">
        <pc:chgData name="ΠΑΝΑΓΙΩΤΗΣ ΤΣΑΠΑΡΑΣ" userId="14c29a0b-fba8-4de1-ba9f-ce710cf39d77" providerId="ADAL" clId="{1DDBE085-761A-45F3-B06F-819049121EDF}" dt="2022-11-16T10:55:39.176" v="171" actId="27636"/>
        <pc:sldMkLst>
          <pc:docMk/>
          <pc:sldMk cId="3024471324" sldId="807"/>
        </pc:sldMkLst>
        <pc:spChg chg="mod">
          <ac:chgData name="ΠΑΝΑΓΙΩΤΗΣ ΤΣΑΠΑΡΑΣ" userId="14c29a0b-fba8-4de1-ba9f-ce710cf39d77" providerId="ADAL" clId="{1DDBE085-761A-45F3-B06F-819049121EDF}" dt="2022-11-16T10:55:39.176" v="171" actId="27636"/>
          <ac:spMkLst>
            <pc:docMk/>
            <pc:sldMk cId="3024471324" sldId="807"/>
            <ac:spMk id="54" creationId="{CBE71416-E8AD-4E7C-B05C-78322689E1BF}"/>
          </ac:spMkLst>
        </pc:spChg>
        <pc:grpChg chg="del">
          <ac:chgData name="ΠΑΝΑΓΙΩΤΗΣ ΤΣΑΠΑΡΑΣ" userId="14c29a0b-fba8-4de1-ba9f-ce710cf39d77" providerId="ADAL" clId="{1DDBE085-761A-45F3-B06F-819049121EDF}" dt="2022-11-16T10:53:01.416" v="150" actId="478"/>
          <ac:grpSpMkLst>
            <pc:docMk/>
            <pc:sldMk cId="3024471324" sldId="807"/>
            <ac:grpSpMk id="7" creationId="{5F6269D7-2018-4E63-9D3B-8C0E0A155E1F}"/>
          </ac:grpSpMkLst>
        </pc:grpChg>
        <pc:grpChg chg="del">
          <ac:chgData name="ΠΑΝΑΓΙΩΤΗΣ ΤΣΑΠΑΡΑΣ" userId="14c29a0b-fba8-4de1-ba9f-ce710cf39d77" providerId="ADAL" clId="{1DDBE085-761A-45F3-B06F-819049121EDF}" dt="2022-11-16T10:53:04.169" v="151" actId="478"/>
          <ac:grpSpMkLst>
            <pc:docMk/>
            <pc:sldMk cId="3024471324" sldId="807"/>
            <ac:grpSpMk id="12" creationId="{4C2DFB5A-C7E5-4770-983D-14246116DC36}"/>
          </ac:grpSpMkLst>
        </pc:grpChg>
        <pc:cxnChg chg="mod">
          <ac:chgData name="ΠΑΝΑΓΙΩΤΗΣ ΤΣΑΠΑΡΑΣ" userId="14c29a0b-fba8-4de1-ba9f-ce710cf39d77" providerId="ADAL" clId="{1DDBE085-761A-45F3-B06F-819049121EDF}" dt="2022-11-16T10:53:01.416" v="150" actId="478"/>
          <ac:cxnSpMkLst>
            <pc:docMk/>
            <pc:sldMk cId="3024471324" sldId="807"/>
            <ac:cxnSpMk id="278" creationId="{27E31CE6-CF4A-47E4-AC60-A96DB4ACD8E0}"/>
          </ac:cxnSpMkLst>
        </pc:cxnChg>
        <pc:cxnChg chg="mod">
          <ac:chgData name="ΠΑΝΑΓΙΩΤΗΣ ΤΣΑΠΑΡΑΣ" userId="14c29a0b-fba8-4de1-ba9f-ce710cf39d77" providerId="ADAL" clId="{1DDBE085-761A-45F3-B06F-819049121EDF}" dt="2022-11-16T10:53:04.169" v="151" actId="478"/>
          <ac:cxnSpMkLst>
            <pc:docMk/>
            <pc:sldMk cId="3024471324" sldId="807"/>
            <ac:cxnSpMk id="331" creationId="{B7C017C3-F71E-4BCF-9C80-11B1456CBACC}"/>
          </ac:cxnSpMkLst>
        </pc:cxnChg>
      </pc:sldChg>
      <pc:sldChg chg="delSp modSp add mod modAnim">
        <pc:chgData name="ΠΑΝΑΓΙΩΤΗΣ ΤΣΑΠΑΡΑΣ" userId="14c29a0b-fba8-4de1-ba9f-ce710cf39d77" providerId="ADAL" clId="{1DDBE085-761A-45F3-B06F-819049121EDF}" dt="2022-11-16T10:54:50.027" v="168" actId="1076"/>
        <pc:sldMkLst>
          <pc:docMk/>
          <pc:sldMk cId="500308872" sldId="808"/>
        </pc:sldMkLst>
        <pc:spChg chg="mod">
          <ac:chgData name="ΠΑΝΑΓΙΩΤΗΣ ΤΣΑΠΑΡΑΣ" userId="14c29a0b-fba8-4de1-ba9f-ce710cf39d77" providerId="ADAL" clId="{1DDBE085-761A-45F3-B06F-819049121EDF}" dt="2022-11-16T10:54:50.027" v="168" actId="1076"/>
          <ac:spMkLst>
            <pc:docMk/>
            <pc:sldMk cId="500308872" sldId="808"/>
            <ac:spMk id="54" creationId="{CBE71416-E8AD-4E7C-B05C-78322689E1BF}"/>
          </ac:spMkLst>
        </pc:spChg>
        <pc:grpChg chg="del">
          <ac:chgData name="ΠΑΝΑΓΙΩΤΗΣ ΤΣΑΠΑΡΑΣ" userId="14c29a0b-fba8-4de1-ba9f-ce710cf39d77" providerId="ADAL" clId="{1DDBE085-761A-45F3-B06F-819049121EDF}" dt="2022-11-16T10:53:10.087" v="152" actId="478"/>
          <ac:grpSpMkLst>
            <pc:docMk/>
            <pc:sldMk cId="500308872" sldId="808"/>
            <ac:grpSpMk id="7" creationId="{5F6269D7-2018-4E63-9D3B-8C0E0A155E1F}"/>
          </ac:grpSpMkLst>
        </pc:grpChg>
        <pc:grpChg chg="del">
          <ac:chgData name="ΠΑΝΑΓΙΩΤΗΣ ΤΣΑΠΑΡΑΣ" userId="14c29a0b-fba8-4de1-ba9f-ce710cf39d77" providerId="ADAL" clId="{1DDBE085-761A-45F3-B06F-819049121EDF}" dt="2022-11-16T10:53:13.623" v="153" actId="478"/>
          <ac:grpSpMkLst>
            <pc:docMk/>
            <pc:sldMk cId="500308872" sldId="808"/>
            <ac:grpSpMk id="9" creationId="{587840BD-0641-47EE-ABFA-62110BDD0176}"/>
          </ac:grpSpMkLst>
        </pc:grpChg>
        <pc:cxnChg chg="mod">
          <ac:chgData name="ΠΑΝΑΓΙΩΤΗΣ ΤΣΑΠΑΡΑΣ" userId="14c29a0b-fba8-4de1-ba9f-ce710cf39d77" providerId="ADAL" clId="{1DDBE085-761A-45F3-B06F-819049121EDF}" dt="2022-11-16T10:53:10.087" v="152" actId="478"/>
          <ac:cxnSpMkLst>
            <pc:docMk/>
            <pc:sldMk cId="500308872" sldId="808"/>
            <ac:cxnSpMk id="278" creationId="{27E31CE6-CF4A-47E4-AC60-A96DB4ACD8E0}"/>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298" creationId="{BF521D44-7305-462A-81B4-C6F7A3038A40}"/>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09" creationId="{6B94609A-66C4-4150-8C48-373988B24656}"/>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13" creationId="{0693B43E-2B50-41B0-8CB7-1083016EFB15}"/>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15" creationId="{791BB9DA-0B73-4365-B698-210E7A987E29}"/>
          </ac:cxnSpMkLst>
        </pc:cxnChg>
        <pc:cxnChg chg="mod">
          <ac:chgData name="ΠΑΝΑΓΙΩΤΗΣ ΤΣΑΠΑΡΑΣ" userId="14c29a0b-fba8-4de1-ba9f-ce710cf39d77" providerId="ADAL" clId="{1DDBE085-761A-45F3-B06F-819049121EDF}" dt="2022-11-16T10:53:13.623" v="153" actId="478"/>
          <ac:cxnSpMkLst>
            <pc:docMk/>
            <pc:sldMk cId="500308872" sldId="808"/>
            <ac:cxnSpMk id="323" creationId="{715B7D34-1097-4042-A695-4FF9000B01DF}"/>
          </ac:cxnSpMkLst>
        </pc:cxnChg>
      </pc:sldChg>
      <pc:sldChg chg="delSp modSp add mod ord modAnim">
        <pc:chgData name="ΠΑΝΑΓΙΩΤΗΣ ΤΣΑΠΑΡΑΣ" userId="14c29a0b-fba8-4de1-ba9f-ce710cf39d77" providerId="ADAL" clId="{1DDBE085-761A-45F3-B06F-819049121EDF}" dt="2022-11-16T10:53:54.531" v="162" actId="1076"/>
        <pc:sldMkLst>
          <pc:docMk/>
          <pc:sldMk cId="2586265803" sldId="809"/>
        </pc:sldMkLst>
        <pc:spChg chg="mod">
          <ac:chgData name="ΠΑΝΑΓΙΩΤΗΣ ΤΣΑΠΑΡΑΣ" userId="14c29a0b-fba8-4de1-ba9f-ce710cf39d77" providerId="ADAL" clId="{1DDBE085-761A-45F3-B06F-819049121EDF}" dt="2022-11-16T10:53:54.531" v="162" actId="1076"/>
          <ac:spMkLst>
            <pc:docMk/>
            <pc:sldMk cId="2586265803" sldId="809"/>
            <ac:spMk id="54" creationId="{CBE71416-E8AD-4E7C-B05C-78322689E1BF}"/>
          </ac:spMkLst>
        </pc:spChg>
        <pc:grpChg chg="del">
          <ac:chgData name="ΠΑΝΑΓΙΩΤΗΣ ΤΣΑΠΑΡΑΣ" userId="14c29a0b-fba8-4de1-ba9f-ce710cf39d77" providerId="ADAL" clId="{1DDBE085-761A-45F3-B06F-819049121EDF}" dt="2022-11-16T10:53:27.997" v="154" actId="478"/>
          <ac:grpSpMkLst>
            <pc:docMk/>
            <pc:sldMk cId="2586265803" sldId="809"/>
            <ac:grpSpMk id="7" creationId="{5F6269D7-2018-4E63-9D3B-8C0E0A155E1F}"/>
          </ac:grpSpMkLst>
        </pc:grpChg>
        <pc:grpChg chg="del">
          <ac:chgData name="ΠΑΝΑΓΙΩΤΗΣ ΤΣΑΠΑΡΑΣ" userId="14c29a0b-fba8-4de1-ba9f-ce710cf39d77" providerId="ADAL" clId="{1DDBE085-761A-45F3-B06F-819049121EDF}" dt="2022-11-16T10:53:30.452" v="155" actId="478"/>
          <ac:grpSpMkLst>
            <pc:docMk/>
            <pc:sldMk cId="2586265803" sldId="809"/>
            <ac:grpSpMk id="9" creationId="{587840BD-0641-47EE-ABFA-62110BDD0176}"/>
          </ac:grpSpMkLst>
        </pc:grpChg>
        <pc:grpChg chg="del">
          <ac:chgData name="ΠΑΝΑΓΙΩΤΗΣ ΤΣΑΠΑΡΑΣ" userId="14c29a0b-fba8-4de1-ba9f-ce710cf39d77" providerId="ADAL" clId="{1DDBE085-761A-45F3-B06F-819049121EDF}" dt="2022-11-16T10:53:33.356" v="156" actId="478"/>
          <ac:grpSpMkLst>
            <pc:docMk/>
            <pc:sldMk cId="2586265803" sldId="809"/>
            <ac:grpSpMk id="12" creationId="{4C2DFB5A-C7E5-4770-983D-14246116DC36}"/>
          </ac:grpSpMkLst>
        </pc:grpChg>
        <pc:cxnChg chg="mod">
          <ac:chgData name="ΠΑΝΑΓΙΩΤΗΣ ΤΣΑΠΑΡΑΣ" userId="14c29a0b-fba8-4de1-ba9f-ce710cf39d77" providerId="ADAL" clId="{1DDBE085-761A-45F3-B06F-819049121EDF}" dt="2022-11-16T10:53:27.997" v="154" actId="478"/>
          <ac:cxnSpMkLst>
            <pc:docMk/>
            <pc:sldMk cId="2586265803" sldId="809"/>
            <ac:cxnSpMk id="278" creationId="{27E31CE6-CF4A-47E4-AC60-A96DB4ACD8E0}"/>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298" creationId="{BF521D44-7305-462A-81B4-C6F7A3038A40}"/>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09" creationId="{6B94609A-66C4-4150-8C48-373988B24656}"/>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13" creationId="{0693B43E-2B50-41B0-8CB7-1083016EFB15}"/>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15" creationId="{791BB9DA-0B73-4365-B698-210E7A987E29}"/>
          </ac:cxnSpMkLst>
        </pc:cxnChg>
        <pc:cxnChg chg="mod">
          <ac:chgData name="ΠΑΝΑΓΙΩΤΗΣ ΤΣΑΠΑΡΑΣ" userId="14c29a0b-fba8-4de1-ba9f-ce710cf39d77" providerId="ADAL" clId="{1DDBE085-761A-45F3-B06F-819049121EDF}" dt="2022-11-16T10:53:30.452" v="155" actId="478"/>
          <ac:cxnSpMkLst>
            <pc:docMk/>
            <pc:sldMk cId="2586265803" sldId="809"/>
            <ac:cxnSpMk id="323" creationId="{715B7D34-1097-4042-A695-4FF9000B01DF}"/>
          </ac:cxnSpMkLst>
        </pc:cxnChg>
        <pc:cxnChg chg="mod">
          <ac:chgData name="ΠΑΝΑΓΙΩΤΗΣ ΤΣΑΠΑΡΑΣ" userId="14c29a0b-fba8-4de1-ba9f-ce710cf39d77" providerId="ADAL" clId="{1DDBE085-761A-45F3-B06F-819049121EDF}" dt="2022-11-16T10:53:33.356" v="156" actId="478"/>
          <ac:cxnSpMkLst>
            <pc:docMk/>
            <pc:sldMk cId="2586265803" sldId="809"/>
            <ac:cxnSpMk id="331" creationId="{B7C017C3-F71E-4BCF-9C80-11B1456CBACC}"/>
          </ac:cxnSpMkLst>
        </pc:cxnChg>
      </pc:sldChg>
      <pc:sldChg chg="add modAnim">
        <pc:chgData name="ΠΑΝΑΓΙΩΤΗΣ ΤΣΑΠΑΡΑΣ" userId="14c29a0b-fba8-4de1-ba9f-ce710cf39d77" providerId="ADAL" clId="{1DDBE085-761A-45F3-B06F-819049121EDF}" dt="2022-11-16T10:55:02.187" v="169"/>
        <pc:sldMkLst>
          <pc:docMk/>
          <pc:sldMk cId="2772279227" sldId="810"/>
        </pc:sldMkLst>
      </pc:sldChg>
    </pc:docChg>
  </pc:docChgLst>
  <pc:docChgLst>
    <pc:chgData name="ΠΑΝΑΓΙΩΤΗΣ ΤΣΑΠΑΡΑΣ" userId="14c29a0b-fba8-4de1-ba9f-ce710cf39d77" providerId="ADAL" clId="{CAC1F4C8-3800-4CE0-BF66-23CF0FDABF2E}"/>
    <pc:docChg chg="undo custSel addSld modSld">
      <pc:chgData name="ΠΑΝΑΓΙΩΤΗΣ ΤΣΑΠΑΡΑΣ" userId="14c29a0b-fba8-4de1-ba9f-ce710cf39d77" providerId="ADAL" clId="{CAC1F4C8-3800-4CE0-BF66-23CF0FDABF2E}" dt="2023-11-20T09:47:30.923" v="288" actId="14100"/>
      <pc:docMkLst>
        <pc:docMk/>
      </pc:docMkLst>
      <pc:sldChg chg="modSp mod">
        <pc:chgData name="ΠΑΝΑΓΙΩΤΗΣ ΤΣΑΠΑΡΑΣ" userId="14c29a0b-fba8-4de1-ba9f-ce710cf39d77" providerId="ADAL" clId="{CAC1F4C8-3800-4CE0-BF66-23CF0FDABF2E}" dt="2023-11-20T09:28:08.761" v="4" actId="1076"/>
        <pc:sldMkLst>
          <pc:docMk/>
          <pc:sldMk cId="41048851" sldId="754"/>
        </pc:sldMkLst>
        <pc:spChg chg="mod">
          <ac:chgData name="ΠΑΝΑΓΙΩΤΗΣ ΤΣΑΠΑΡΑΣ" userId="14c29a0b-fba8-4de1-ba9f-ce710cf39d77" providerId="ADAL" clId="{CAC1F4C8-3800-4CE0-BF66-23CF0FDABF2E}" dt="2023-11-20T09:28:00.946" v="3" actId="1076"/>
          <ac:spMkLst>
            <pc:docMk/>
            <pc:sldMk cId="41048851" sldId="754"/>
            <ac:spMk id="3" creationId="{00000000-0000-0000-0000-000000000000}"/>
          </ac:spMkLst>
        </pc:spChg>
        <pc:spChg chg="mod">
          <ac:chgData name="ΠΑΝΑΓΙΩΤΗΣ ΤΣΑΠΑΡΑΣ" userId="14c29a0b-fba8-4de1-ba9f-ce710cf39d77" providerId="ADAL" clId="{CAC1F4C8-3800-4CE0-BF66-23CF0FDABF2E}" dt="2023-11-20T09:28:08.761" v="4" actId="1076"/>
          <ac:spMkLst>
            <pc:docMk/>
            <pc:sldMk cId="41048851" sldId="754"/>
            <ac:spMk id="5" creationId="{00000000-0000-0000-0000-000000000000}"/>
          </ac:spMkLst>
        </pc:spChg>
        <pc:spChg chg="mod">
          <ac:chgData name="ΠΑΝΑΓΙΩΤΗΣ ΤΣΑΠΑΡΑΣ" userId="14c29a0b-fba8-4de1-ba9f-ce710cf39d77" providerId="ADAL" clId="{CAC1F4C8-3800-4CE0-BF66-23CF0FDABF2E}" dt="2023-11-20T09:28:08.761" v="4" actId="1076"/>
          <ac:spMkLst>
            <pc:docMk/>
            <pc:sldMk cId="41048851" sldId="754"/>
            <ac:spMk id="6" creationId="{00000000-0000-0000-0000-000000000000}"/>
          </ac:spMkLst>
        </pc:spChg>
        <pc:spChg chg="mod">
          <ac:chgData name="ΠΑΝΑΓΙΩΤΗΣ ΤΣΑΠΑΡΑΣ" userId="14c29a0b-fba8-4de1-ba9f-ce710cf39d77" providerId="ADAL" clId="{CAC1F4C8-3800-4CE0-BF66-23CF0FDABF2E}" dt="2023-11-20T09:28:08.761" v="4" actId="1076"/>
          <ac:spMkLst>
            <pc:docMk/>
            <pc:sldMk cId="41048851" sldId="754"/>
            <ac:spMk id="7" creationId="{00000000-0000-0000-0000-000000000000}"/>
          </ac:spMkLst>
        </pc:spChg>
      </pc:sldChg>
      <pc:sldChg chg="addSp modSp add mod">
        <pc:chgData name="ΠΑΝΑΓΙΩΤΗΣ ΤΣΑΠΑΡΑΣ" userId="14c29a0b-fba8-4de1-ba9f-ce710cf39d77" providerId="ADAL" clId="{CAC1F4C8-3800-4CE0-BF66-23CF0FDABF2E}" dt="2023-11-20T09:47:30.923" v="288" actId="14100"/>
        <pc:sldMkLst>
          <pc:docMk/>
          <pc:sldMk cId="1027788201" sldId="811"/>
        </pc:sldMkLst>
        <pc:spChg chg="ord">
          <ac:chgData name="ΠΑΝΑΓΙΩΤΗΣ ΤΣΑΠΑΡΑΣ" userId="14c29a0b-fba8-4de1-ba9f-ce710cf39d77" providerId="ADAL" clId="{CAC1F4C8-3800-4CE0-BF66-23CF0FDABF2E}" dt="2023-11-20T09:29:47.501" v="15" actId="167"/>
          <ac:spMkLst>
            <pc:docMk/>
            <pc:sldMk cId="1027788201" sldId="811"/>
            <ac:spMk id="3" creationId="{00000000-0000-0000-0000-000000000000}"/>
          </ac:spMkLst>
        </pc:spChg>
        <pc:spChg chg="add mod">
          <ac:chgData name="ΠΑΝΑΓΙΩΤΗΣ ΤΣΑΠΑΡΑΣ" userId="14c29a0b-fba8-4de1-ba9f-ce710cf39d77" providerId="ADAL" clId="{CAC1F4C8-3800-4CE0-BF66-23CF0FDABF2E}" dt="2023-11-20T09:29:03.014" v="8" actId="208"/>
          <ac:spMkLst>
            <pc:docMk/>
            <pc:sldMk cId="1027788201" sldId="811"/>
            <ac:spMk id="4" creationId="{AE3F3C77-7084-F24F-DA1F-0203AA0AA249}"/>
          </ac:spMkLst>
        </pc:spChg>
        <pc:spChg chg="add mod">
          <ac:chgData name="ΠΑΝΑΓΙΩΤΗΣ ΤΣΑΠΑΡΑΣ" userId="14c29a0b-fba8-4de1-ba9f-ce710cf39d77" providerId="ADAL" clId="{CAC1F4C8-3800-4CE0-BF66-23CF0FDABF2E}" dt="2023-11-20T09:47:30.923" v="288" actId="14100"/>
          <ac:spMkLst>
            <pc:docMk/>
            <pc:sldMk cId="1027788201" sldId="811"/>
            <ac:spMk id="8" creationId="{D7D420F1-C17C-CFB0-1BA2-DF10CC6AA8CF}"/>
          </ac:spMkLst>
        </pc:spChg>
        <pc:spChg chg="add mod">
          <ac:chgData name="ΠΑΝΑΓΙΩΤΗΣ ΤΣΑΠΑΡΑΣ" userId="14c29a0b-fba8-4de1-ba9f-ce710cf39d77" providerId="ADAL" clId="{CAC1F4C8-3800-4CE0-BF66-23CF0FDABF2E}" dt="2023-11-20T09:42:07.420" v="63"/>
          <ac:spMkLst>
            <pc:docMk/>
            <pc:sldMk cId="1027788201" sldId="811"/>
            <ac:spMk id="14" creationId="{673F4D9F-9D0C-245A-E4B0-586D627C959D}"/>
          </ac:spMkLst>
        </pc:spChg>
        <pc:spChg chg="add mod">
          <ac:chgData name="ΠΑΝΑΓΙΩΤΗΣ ΤΣΑΠΑΡΑΣ" userId="14c29a0b-fba8-4de1-ba9f-ce710cf39d77" providerId="ADAL" clId="{CAC1F4C8-3800-4CE0-BF66-23CF0FDABF2E}" dt="2023-11-20T09:42:16.020" v="66" actId="20577"/>
          <ac:spMkLst>
            <pc:docMk/>
            <pc:sldMk cId="1027788201" sldId="811"/>
            <ac:spMk id="15" creationId="{AD47B570-F449-FA23-D565-E0087B153EDC}"/>
          </ac:spMkLst>
        </pc:spChg>
        <pc:cxnChg chg="add">
          <ac:chgData name="ΠΑΝΑΓΙΩΤΗΣ ΤΣΑΠΑΡΑΣ" userId="14c29a0b-fba8-4de1-ba9f-ce710cf39d77" providerId="ADAL" clId="{CAC1F4C8-3800-4CE0-BF66-23CF0FDABF2E}" dt="2023-11-20T09:41:41.202" v="57" actId="11529"/>
          <ac:cxnSpMkLst>
            <pc:docMk/>
            <pc:sldMk cId="1027788201" sldId="811"/>
            <ac:cxnSpMk id="10" creationId="{5EB3D037-781D-0861-9CC9-3EDDB4C3C69E}"/>
          </ac:cxnSpMkLst>
        </pc:cxnChg>
        <pc:cxnChg chg="add mod">
          <ac:chgData name="ΠΑΝΑΓΙΩΤΗΣ ΤΣΑΠΑΡΑΣ" userId="14c29a0b-fba8-4de1-ba9f-ce710cf39d77" providerId="ADAL" clId="{CAC1F4C8-3800-4CE0-BF66-23CF0FDABF2E}" dt="2023-11-20T09:41:51.412" v="59" actId="14100"/>
          <ac:cxnSpMkLst>
            <pc:docMk/>
            <pc:sldMk cId="1027788201" sldId="811"/>
            <ac:cxnSpMk id="12" creationId="{7676C6C2-506E-8987-D080-896353770130}"/>
          </ac:cxnSpMkLst>
        </pc:cxnChg>
      </pc:sldChg>
    </pc:docChg>
  </pc:docChgLst>
  <pc:docChgLst>
    <pc:chgData name="ΠΑΝΑΓΙΩΤΗΣ ΤΣΑΠΑΡΑΣ" userId="14c29a0b-fba8-4de1-ba9f-ce710cf39d77" providerId="ADAL" clId="{DD974B07-949C-4EF9-94C2-8EF3D20A31EF}"/>
    <pc:docChg chg="modSld">
      <pc:chgData name="ΠΑΝΑΓΙΩΤΗΣ ΤΣΑΠΑΡΑΣ" userId="14c29a0b-fba8-4de1-ba9f-ce710cf39d77" providerId="ADAL" clId="{DD974B07-949C-4EF9-94C2-8EF3D20A31EF}" dt="2023-11-12T21:12:00.692" v="1" actId="20577"/>
      <pc:docMkLst>
        <pc:docMk/>
      </pc:docMkLst>
      <pc:sldChg chg="modSp">
        <pc:chgData name="ΠΑΝΑΓΙΩΤΗΣ ΤΣΑΠΑΡΑΣ" userId="14c29a0b-fba8-4de1-ba9f-ce710cf39d77" providerId="ADAL" clId="{DD974B07-949C-4EF9-94C2-8EF3D20A31EF}" dt="2023-11-12T21:12:00.692" v="1" actId="20577"/>
        <pc:sldMkLst>
          <pc:docMk/>
          <pc:sldMk cId="2351865935" sldId="805"/>
        </pc:sldMkLst>
        <pc:spChg chg="mod">
          <ac:chgData name="ΠΑΝΑΓΙΩΤΗΣ ΤΣΑΠΑΡΑΣ" userId="14c29a0b-fba8-4de1-ba9f-ce710cf39d77" providerId="ADAL" clId="{DD974B07-949C-4EF9-94C2-8EF3D20A31EF}" dt="2023-11-12T21:12:00.692" v="1" actId="20577"/>
          <ac:spMkLst>
            <pc:docMk/>
            <pc:sldMk cId="2351865935" sldId="805"/>
            <ac:spMk id="54" creationId="{CBE71416-E8AD-4E7C-B05C-78322689E1BF}"/>
          </ac:spMkLst>
        </pc:spChg>
      </pc:sldChg>
      <pc:sldChg chg="modSp mod">
        <pc:chgData name="ΠΑΝΑΓΙΩΤΗΣ ΤΣΑΠΑΡΑΣ" userId="14c29a0b-fba8-4de1-ba9f-ce710cf39d77" providerId="ADAL" clId="{DD974B07-949C-4EF9-94C2-8EF3D20A31EF}" dt="2023-11-12T21:11:14.610" v="0" actId="20577"/>
        <pc:sldMkLst>
          <pc:docMk/>
          <pc:sldMk cId="2772279227" sldId="810"/>
        </pc:sldMkLst>
        <pc:spChg chg="mod">
          <ac:chgData name="ΠΑΝΑΓΙΩΤΗΣ ΤΣΑΠΑΡΑΣ" userId="14c29a0b-fba8-4de1-ba9f-ce710cf39d77" providerId="ADAL" clId="{DD974B07-949C-4EF9-94C2-8EF3D20A31EF}" dt="2023-11-12T21:11:14.610" v="0" actId="20577"/>
          <ac:spMkLst>
            <pc:docMk/>
            <pc:sldMk cId="2772279227" sldId="810"/>
            <ac:spMk id="54" creationId="{CBE71416-E8AD-4E7C-B05C-78322689E1BF}"/>
          </ac:spMkLst>
        </pc:spChg>
      </pc:sldChg>
    </pc:docChg>
  </pc:docChgLst>
  <pc:docChgLst>
    <pc:chgData name="ΠΑΝΑΓΙΩΤΗΣ ΤΣΑΠΑΡΑΣ" userId="14c29a0b-fba8-4de1-ba9f-ce710cf39d77" providerId="ADAL" clId="{536B301D-F6DE-47F8-A414-45C9A788B1EE}"/>
    <pc:docChg chg="undo custSel addSld delSld modSld">
      <pc:chgData name="ΠΑΝΑΓΙΩΤΗΣ ΤΣΑΠΑΡΑΣ" userId="14c29a0b-fba8-4de1-ba9f-ce710cf39d77" providerId="ADAL" clId="{536B301D-F6DE-47F8-A414-45C9A788B1EE}" dt="2021-11-25T09:31:49.749" v="1931" actId="6549"/>
      <pc:docMkLst>
        <pc:docMk/>
      </pc:docMkLst>
      <pc:sldChg chg="modSp mod">
        <pc:chgData name="ΠΑΝΑΓΙΩΤΗΣ ΤΣΑΠΑΡΑΣ" userId="14c29a0b-fba8-4de1-ba9f-ce710cf39d77" providerId="ADAL" clId="{536B301D-F6DE-47F8-A414-45C9A788B1EE}" dt="2021-11-24T10:15:07.077" v="3" actId="33524"/>
        <pc:sldMkLst>
          <pc:docMk/>
          <pc:sldMk cId="342093465" sldId="672"/>
        </pc:sldMkLst>
        <pc:spChg chg="mod">
          <ac:chgData name="ΠΑΝΑΓΙΩΤΗΣ ΤΣΑΠΑΡΑΣ" userId="14c29a0b-fba8-4de1-ba9f-ce710cf39d77" providerId="ADAL" clId="{536B301D-F6DE-47F8-A414-45C9A788B1EE}" dt="2021-11-24T10:15:07.077" v="3" actId="33524"/>
          <ac:spMkLst>
            <pc:docMk/>
            <pc:sldMk cId="342093465" sldId="672"/>
            <ac:spMk id="5" creationId="{00000000-0000-0000-0000-000000000000}"/>
          </ac:spMkLst>
        </pc:spChg>
      </pc:sldChg>
      <pc:sldChg chg="modSp mod">
        <pc:chgData name="ΠΑΝΑΓΙΩΤΗΣ ΤΣΑΠΑΡΑΣ" userId="14c29a0b-fba8-4de1-ba9f-ce710cf39d77" providerId="ADAL" clId="{536B301D-F6DE-47F8-A414-45C9A788B1EE}" dt="2021-11-24T10:14:48.449" v="0" actId="33524"/>
        <pc:sldMkLst>
          <pc:docMk/>
          <pc:sldMk cId="979336501" sldId="673"/>
        </pc:sldMkLst>
        <pc:spChg chg="mod">
          <ac:chgData name="ΠΑΝΑΓΙΩΤΗΣ ΤΣΑΠΑΡΑΣ" userId="14c29a0b-fba8-4de1-ba9f-ce710cf39d77" providerId="ADAL" clId="{536B301D-F6DE-47F8-A414-45C9A788B1EE}" dt="2021-11-24T10:14:48.449" v="0" actId="33524"/>
          <ac:spMkLst>
            <pc:docMk/>
            <pc:sldMk cId="979336501" sldId="673"/>
            <ac:spMk id="3" creationId="{00000000-0000-0000-0000-000000000000}"/>
          </ac:spMkLst>
        </pc:spChg>
      </pc:sldChg>
      <pc:sldChg chg="addSp modSp mod">
        <pc:chgData name="ΠΑΝΑΓΙΩΤΗΣ ΤΣΑΠΑΡΑΣ" userId="14c29a0b-fba8-4de1-ba9f-ce710cf39d77" providerId="ADAL" clId="{536B301D-F6DE-47F8-A414-45C9A788B1EE}" dt="2021-11-24T11:51:44.607" v="230" actId="20577"/>
        <pc:sldMkLst>
          <pc:docMk/>
          <pc:sldMk cId="2479810720" sldId="691"/>
        </pc:sldMkLst>
        <pc:spChg chg="mod">
          <ac:chgData name="ΠΑΝΑΓΙΩΤΗΣ ΤΣΑΠΑΡΑΣ" userId="14c29a0b-fba8-4de1-ba9f-ce710cf39d77" providerId="ADAL" clId="{536B301D-F6DE-47F8-A414-45C9A788B1EE}" dt="2021-11-24T11:49:38.316" v="224" actId="20577"/>
          <ac:spMkLst>
            <pc:docMk/>
            <pc:sldMk cId="2479810720" sldId="691"/>
            <ac:spMk id="3" creationId="{00000000-0000-0000-0000-000000000000}"/>
          </ac:spMkLst>
        </pc:spChg>
        <pc:spChg chg="add mod">
          <ac:chgData name="ΠΑΝΑΓΙΩΤΗΣ ΤΣΑΠΑΡΑΣ" userId="14c29a0b-fba8-4de1-ba9f-ce710cf39d77" providerId="ADAL" clId="{536B301D-F6DE-47F8-A414-45C9A788B1EE}" dt="2021-11-24T11:51:34.334" v="227" actId="20577"/>
          <ac:spMkLst>
            <pc:docMk/>
            <pc:sldMk cId="2479810720" sldId="691"/>
            <ac:spMk id="5" creationId="{05DBEFE4-D865-42E7-AE55-B9358B1A77F3}"/>
          </ac:spMkLst>
        </pc:spChg>
        <pc:spChg chg="add mod">
          <ac:chgData name="ΠΑΝΑΓΙΩΤΗΣ ΤΣΑΠΑΡΑΣ" userId="14c29a0b-fba8-4de1-ba9f-ce710cf39d77" providerId="ADAL" clId="{536B301D-F6DE-47F8-A414-45C9A788B1EE}" dt="2021-11-24T11:51:44.607" v="230" actId="20577"/>
          <ac:spMkLst>
            <pc:docMk/>
            <pc:sldMk cId="2479810720" sldId="691"/>
            <ac:spMk id="18" creationId="{867475E5-FA3D-4FD7-879A-89E186AC1C17}"/>
          </ac:spMkLst>
        </pc:spChg>
      </pc:sldChg>
      <pc:sldChg chg="modSp mod">
        <pc:chgData name="ΠΑΝΑΓΙΩΤΗΣ ΤΣΑΠΑΡΑΣ" userId="14c29a0b-fba8-4de1-ba9f-ce710cf39d77" providerId="ADAL" clId="{536B301D-F6DE-47F8-A414-45C9A788B1EE}" dt="2021-11-24T14:14:29.371" v="1680"/>
        <pc:sldMkLst>
          <pc:docMk/>
          <pc:sldMk cId="1715055202" sldId="694"/>
        </pc:sldMkLst>
        <pc:spChg chg="mod">
          <ac:chgData name="ΠΑΝΑΓΙΩΤΗΣ ΤΣΑΠΑΡΑΣ" userId="14c29a0b-fba8-4de1-ba9f-ce710cf39d77" providerId="ADAL" clId="{536B301D-F6DE-47F8-A414-45C9A788B1EE}" dt="2021-11-24T14:14:29.371" v="1680"/>
          <ac:spMkLst>
            <pc:docMk/>
            <pc:sldMk cId="1715055202" sldId="694"/>
            <ac:spMk id="3" creationId="{00000000-0000-0000-0000-000000000000}"/>
          </ac:spMkLst>
        </pc:spChg>
      </pc:sldChg>
      <pc:sldChg chg="modSp mod">
        <pc:chgData name="ΠΑΝΑΓΙΩΤΗΣ ΤΣΑΠΑΡΑΣ" userId="14c29a0b-fba8-4de1-ba9f-ce710cf39d77" providerId="ADAL" clId="{536B301D-F6DE-47F8-A414-45C9A788B1EE}" dt="2021-11-24T10:43:20.855" v="70" actId="313"/>
        <pc:sldMkLst>
          <pc:docMk/>
          <pc:sldMk cId="2020029522" sldId="698"/>
        </pc:sldMkLst>
        <pc:spChg chg="mod">
          <ac:chgData name="ΠΑΝΑΓΙΩΤΗΣ ΤΣΑΠΑΡΑΣ" userId="14c29a0b-fba8-4de1-ba9f-ce710cf39d77" providerId="ADAL" clId="{536B301D-F6DE-47F8-A414-45C9A788B1EE}" dt="2021-11-24T10:43:20.855" v="70" actId="313"/>
          <ac:spMkLst>
            <pc:docMk/>
            <pc:sldMk cId="2020029522" sldId="698"/>
            <ac:spMk id="3"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38130841" sldId="702"/>
        </pc:sldMkLst>
      </pc:sldChg>
      <pc:sldChg chg="add">
        <pc:chgData name="ΠΑΝΑΓΙΩΤΗΣ ΤΣΑΠΑΡΑΣ" userId="14c29a0b-fba8-4de1-ba9f-ce710cf39d77" providerId="ADAL" clId="{536B301D-F6DE-47F8-A414-45C9A788B1EE}" dt="2021-11-24T14:24:52.720" v="1913"/>
        <pc:sldMkLst>
          <pc:docMk/>
          <pc:sldMk cId="1878194753" sldId="702"/>
        </pc:sldMkLst>
      </pc:sldChg>
      <pc:sldChg chg="addSp modSp mod">
        <pc:chgData name="ΠΑΝΑΓΙΩΤΗΣ ΤΣΑΠΑΡΑΣ" userId="14c29a0b-fba8-4de1-ba9f-ce710cf39d77" providerId="ADAL" clId="{536B301D-F6DE-47F8-A414-45C9A788B1EE}" dt="2021-11-24T12:00:52.898" v="333" actId="20577"/>
        <pc:sldMkLst>
          <pc:docMk/>
          <pc:sldMk cId="4030727845" sldId="710"/>
        </pc:sldMkLst>
        <pc:spChg chg="mod">
          <ac:chgData name="ΠΑΝΑΓΙΩΤΗΣ ΤΣΑΠΑΡΑΣ" userId="14c29a0b-fba8-4de1-ba9f-ce710cf39d77" providerId="ADAL" clId="{536B301D-F6DE-47F8-A414-45C9A788B1EE}" dt="2021-11-24T10:22:26.176" v="20" actId="1076"/>
          <ac:spMkLst>
            <pc:docMk/>
            <pc:sldMk cId="4030727845" sldId="710"/>
            <ac:spMk id="3" creationId="{00000000-0000-0000-0000-000000000000}"/>
          </ac:spMkLst>
        </pc:spChg>
        <pc:spChg chg="add mod">
          <ac:chgData name="ΠΑΝΑΓΙΩΤΗΣ ΤΣΑΠΑΡΑΣ" userId="14c29a0b-fba8-4de1-ba9f-ce710cf39d77" providerId="ADAL" clId="{536B301D-F6DE-47F8-A414-45C9A788B1EE}" dt="2021-11-24T11:58:14.057" v="270" actId="1076"/>
          <ac:spMkLst>
            <pc:docMk/>
            <pc:sldMk cId="4030727845" sldId="710"/>
            <ac:spMk id="4" creationId="{36ADCE1F-D8E0-4544-83EA-BE5C2BD46FD4}"/>
          </ac:spMkLst>
        </pc:spChg>
        <pc:spChg chg="add mod">
          <ac:chgData name="ΠΑΝΑΓΙΩΤΗΣ ΤΣΑΠΑΡΑΣ" userId="14c29a0b-fba8-4de1-ba9f-ce710cf39d77" providerId="ADAL" clId="{536B301D-F6DE-47F8-A414-45C9A788B1EE}" dt="2021-11-24T12:00:52.898" v="333" actId="20577"/>
          <ac:spMkLst>
            <pc:docMk/>
            <pc:sldMk cId="4030727845" sldId="710"/>
            <ac:spMk id="5" creationId="{3B954A4D-F7A4-4A26-B116-CBF65C0DA56B}"/>
          </ac:spMkLst>
        </pc:spChg>
      </pc:sldChg>
      <pc:sldChg chg="addSp modSp mod">
        <pc:chgData name="ΠΑΝΑΓΙΩΤΗΣ ΤΣΑΠΑΡΑΣ" userId="14c29a0b-fba8-4de1-ba9f-ce710cf39d77" providerId="ADAL" clId="{536B301D-F6DE-47F8-A414-45C9A788B1EE}" dt="2021-11-24T12:46:14.193" v="875" actId="14100"/>
        <pc:sldMkLst>
          <pc:docMk/>
          <pc:sldMk cId="2948922851" sldId="711"/>
        </pc:sldMkLst>
        <pc:spChg chg="mod">
          <ac:chgData name="ΠΑΝΑΓΙΩΤΗΣ ΤΣΑΠΑΡΑΣ" userId="14c29a0b-fba8-4de1-ba9f-ce710cf39d77" providerId="ADAL" clId="{536B301D-F6DE-47F8-A414-45C9A788B1EE}" dt="2021-11-24T12:46:07.638" v="874" actId="14100"/>
          <ac:spMkLst>
            <pc:docMk/>
            <pc:sldMk cId="2948922851" sldId="711"/>
            <ac:spMk id="2" creationId="{00000000-0000-0000-0000-000000000000}"/>
          </ac:spMkLst>
        </pc:spChg>
        <pc:spChg chg="mod">
          <ac:chgData name="ΠΑΝΑΓΙΩΤΗΣ ΤΣΑΠΑΡΑΣ" userId="14c29a0b-fba8-4de1-ba9f-ce710cf39d77" providerId="ADAL" clId="{536B301D-F6DE-47F8-A414-45C9A788B1EE}" dt="2021-11-24T12:46:14.193" v="875" actId="14100"/>
          <ac:spMkLst>
            <pc:docMk/>
            <pc:sldMk cId="2948922851" sldId="711"/>
            <ac:spMk id="3" creationId="{00000000-0000-0000-0000-000000000000}"/>
          </ac:spMkLst>
        </pc:spChg>
        <pc:spChg chg="add mod">
          <ac:chgData name="ΠΑΝΑΓΙΩΤΗΣ ΤΣΑΠΑΡΑΣ" userId="14c29a0b-fba8-4de1-ba9f-ce710cf39d77" providerId="ADAL" clId="{536B301D-F6DE-47F8-A414-45C9A788B1EE}" dt="2021-11-24T12:34:52.276" v="827" actId="20577"/>
          <ac:spMkLst>
            <pc:docMk/>
            <pc:sldMk cId="2948922851" sldId="711"/>
            <ac:spMk id="4" creationId="{72059ED7-7D19-47C1-8FF6-735DD40737BF}"/>
          </ac:spMkLst>
        </pc:spChg>
        <pc:spChg chg="add mod">
          <ac:chgData name="ΠΑΝΑΓΙΩΤΗΣ ΤΣΑΠΑΡΑΣ" userId="14c29a0b-fba8-4de1-ba9f-ce710cf39d77" providerId="ADAL" clId="{536B301D-F6DE-47F8-A414-45C9A788B1EE}" dt="2021-11-24T12:35:50.324" v="834" actId="14100"/>
          <ac:spMkLst>
            <pc:docMk/>
            <pc:sldMk cId="2948922851" sldId="711"/>
            <ac:spMk id="5" creationId="{245907B3-456A-4CFB-8A09-0C3ECF5D2096}"/>
          </ac:spMkLst>
        </pc:spChg>
        <pc:spChg chg="add mod">
          <ac:chgData name="ΠΑΝΑΓΙΩΤΗΣ ΤΣΑΠΑΡΑΣ" userId="14c29a0b-fba8-4de1-ba9f-ce710cf39d77" providerId="ADAL" clId="{536B301D-F6DE-47F8-A414-45C9A788B1EE}" dt="2021-11-24T12:35:57.550" v="836" actId="1076"/>
          <ac:spMkLst>
            <pc:docMk/>
            <pc:sldMk cId="2948922851" sldId="711"/>
            <ac:spMk id="6" creationId="{5ACCDDB0-3122-4431-AF2A-851AA8311058}"/>
          </ac:spMkLst>
        </pc:spChg>
        <pc:spChg chg="add mod">
          <ac:chgData name="ΠΑΝΑΓΙΩΤΗΣ ΤΣΑΠΑΡΑΣ" userId="14c29a0b-fba8-4de1-ba9f-ce710cf39d77" providerId="ADAL" clId="{536B301D-F6DE-47F8-A414-45C9A788B1EE}" dt="2021-11-24T12:36:05.798" v="838" actId="1076"/>
          <ac:spMkLst>
            <pc:docMk/>
            <pc:sldMk cId="2948922851" sldId="711"/>
            <ac:spMk id="7" creationId="{8798DF83-55A1-476C-99F7-E4FF181115D8}"/>
          </ac:spMkLst>
        </pc:spChg>
      </pc:sldChg>
      <pc:sldChg chg="modSp mod">
        <pc:chgData name="ΠΑΝΑΓΙΩΤΗΣ ΤΣΑΠΑΡΑΣ" userId="14c29a0b-fba8-4de1-ba9f-ce710cf39d77" providerId="ADAL" clId="{536B301D-F6DE-47F8-A414-45C9A788B1EE}" dt="2021-11-24T13:23:46.713" v="1333" actId="27636"/>
        <pc:sldMkLst>
          <pc:docMk/>
          <pc:sldMk cId="2430131454" sldId="712"/>
        </pc:sldMkLst>
        <pc:spChg chg="mod">
          <ac:chgData name="ΠΑΝΑΓΙΩΤΗΣ ΤΣΑΠΑΡΑΣ" userId="14c29a0b-fba8-4de1-ba9f-ce710cf39d77" providerId="ADAL" clId="{536B301D-F6DE-47F8-A414-45C9A788B1EE}" dt="2021-11-24T13:23:46.713" v="1333" actId="27636"/>
          <ac:spMkLst>
            <pc:docMk/>
            <pc:sldMk cId="2430131454" sldId="712"/>
            <ac:spMk id="3" creationId="{00000000-0000-0000-0000-000000000000}"/>
          </ac:spMkLst>
        </pc:spChg>
      </pc:sldChg>
      <pc:sldChg chg="modSp mod">
        <pc:chgData name="ΠΑΝΑΓΙΩΤΗΣ ΤΣΑΠΑΡΑΣ" userId="14c29a0b-fba8-4de1-ba9f-ce710cf39d77" providerId="ADAL" clId="{536B301D-F6DE-47F8-A414-45C9A788B1EE}" dt="2021-11-24T14:11:55.197" v="1536" actId="207"/>
        <pc:sldMkLst>
          <pc:docMk/>
          <pc:sldMk cId="963312096" sldId="713"/>
        </pc:sldMkLst>
        <pc:spChg chg="mod">
          <ac:chgData name="ΠΑΝΑΓΙΩΤΗΣ ΤΣΑΠΑΡΑΣ" userId="14c29a0b-fba8-4de1-ba9f-ce710cf39d77" providerId="ADAL" clId="{536B301D-F6DE-47F8-A414-45C9A788B1EE}" dt="2021-11-24T14:11:55.197" v="1536" actId="207"/>
          <ac:spMkLst>
            <pc:docMk/>
            <pc:sldMk cId="963312096" sldId="713"/>
            <ac:spMk id="3" creationId="{00000000-0000-0000-0000-000000000000}"/>
          </ac:spMkLst>
        </pc:spChg>
      </pc:sldChg>
      <pc:sldChg chg="modSp">
        <pc:chgData name="ΠΑΝΑΓΙΩΤΗΣ ΤΣΑΠΑΡΑΣ" userId="14c29a0b-fba8-4de1-ba9f-ce710cf39d77" providerId="ADAL" clId="{536B301D-F6DE-47F8-A414-45C9A788B1EE}" dt="2021-11-24T14:14:56.699" v="1683"/>
        <pc:sldMkLst>
          <pc:docMk/>
          <pc:sldMk cId="2848869901" sldId="714"/>
        </pc:sldMkLst>
        <pc:spChg chg="mod">
          <ac:chgData name="ΠΑΝΑΓΙΩΤΗΣ ΤΣΑΠΑΡΑΣ" userId="14c29a0b-fba8-4de1-ba9f-ce710cf39d77" providerId="ADAL" clId="{536B301D-F6DE-47F8-A414-45C9A788B1EE}" dt="2021-11-24T14:14:56.699" v="1683"/>
          <ac:spMkLst>
            <pc:docMk/>
            <pc:sldMk cId="2848869901" sldId="714"/>
            <ac:spMk id="3" creationId="{00000000-0000-0000-0000-000000000000}"/>
          </ac:spMkLst>
        </pc:spChg>
      </pc:sldChg>
      <pc:sldChg chg="addSp modSp mod">
        <pc:chgData name="ΠΑΝΑΓΙΩΤΗΣ ΤΣΑΠΑΡΑΣ" userId="14c29a0b-fba8-4de1-ba9f-ce710cf39d77" providerId="ADAL" clId="{536B301D-F6DE-47F8-A414-45C9A788B1EE}" dt="2021-11-24T14:13:41.573" v="1671" actId="1076"/>
        <pc:sldMkLst>
          <pc:docMk/>
          <pc:sldMk cId="118660466" sldId="718"/>
        </pc:sldMkLst>
        <pc:spChg chg="mod">
          <ac:chgData name="ΠΑΝΑΓΙΩΤΗΣ ΤΣΑΠΑΡΑΣ" userId="14c29a0b-fba8-4de1-ba9f-ce710cf39d77" providerId="ADAL" clId="{536B301D-F6DE-47F8-A414-45C9A788B1EE}" dt="2021-11-24T14:13:27.462" v="1665" actId="20577"/>
          <ac:spMkLst>
            <pc:docMk/>
            <pc:sldMk cId="118660466" sldId="718"/>
            <ac:spMk id="2" creationId="{00000000-0000-0000-0000-000000000000}"/>
          </ac:spMkLst>
        </pc:spChg>
        <pc:spChg chg="add mod">
          <ac:chgData name="ΠΑΝΑΓΙΩΤΗΣ ΤΣΑΠΑΡΑΣ" userId="14c29a0b-fba8-4de1-ba9f-ce710cf39d77" providerId="ADAL" clId="{536B301D-F6DE-47F8-A414-45C9A788B1EE}" dt="2021-11-24T14:13:41.573" v="1671" actId="1076"/>
          <ac:spMkLst>
            <pc:docMk/>
            <pc:sldMk cId="118660466" sldId="718"/>
            <ac:spMk id="9" creationId="{EFD23366-D2A6-4428-8629-ADEC18225B46}"/>
          </ac:spMkLst>
        </pc:spChg>
      </pc:sldChg>
      <pc:sldChg chg="modSp mod">
        <pc:chgData name="ΠΑΝΑΓΙΩΤΗΣ ΤΣΑΠΑΡΑΣ" userId="14c29a0b-fba8-4de1-ba9f-ce710cf39d77" providerId="ADAL" clId="{536B301D-F6DE-47F8-A414-45C9A788B1EE}" dt="2021-11-24T10:18:52.398" v="4" actId="33524"/>
        <pc:sldMkLst>
          <pc:docMk/>
          <pc:sldMk cId="2313877152" sldId="722"/>
        </pc:sldMkLst>
        <pc:spChg chg="mod">
          <ac:chgData name="ΠΑΝΑΓΙΩΤΗΣ ΤΣΑΠΑΡΑΣ" userId="14c29a0b-fba8-4de1-ba9f-ce710cf39d77" providerId="ADAL" clId="{536B301D-F6DE-47F8-A414-45C9A788B1EE}" dt="2021-11-24T10:18:52.398" v="4" actId="33524"/>
          <ac:spMkLst>
            <pc:docMk/>
            <pc:sldMk cId="2313877152" sldId="722"/>
            <ac:spMk id="3" creationId="{00000000-0000-0000-0000-000000000000}"/>
          </ac:spMkLst>
        </pc:spChg>
      </pc:sldChg>
      <pc:sldChg chg="addSp modSp mod">
        <pc:chgData name="ΠΑΝΑΓΙΩΤΗΣ ΤΣΑΠΑΡΑΣ" userId="14c29a0b-fba8-4de1-ba9f-ce710cf39d77" providerId="ADAL" clId="{536B301D-F6DE-47F8-A414-45C9A788B1EE}" dt="2021-11-24T11:48:02.903" v="207" actId="207"/>
        <pc:sldMkLst>
          <pc:docMk/>
          <pc:sldMk cId="992280479" sldId="727"/>
        </pc:sldMkLst>
        <pc:spChg chg="mod">
          <ac:chgData name="ΠΑΝΑΓΙΩΤΗΣ ΤΣΑΠΑΡΑΣ" userId="14c29a0b-fba8-4de1-ba9f-ce710cf39d77" providerId="ADAL" clId="{536B301D-F6DE-47F8-A414-45C9A788B1EE}" dt="2021-11-24T11:45:07.886" v="96" actId="27636"/>
          <ac:spMkLst>
            <pc:docMk/>
            <pc:sldMk cId="992280479" sldId="727"/>
            <ac:spMk id="3" creationId="{00000000-0000-0000-0000-000000000000}"/>
          </ac:spMkLst>
        </pc:spChg>
        <pc:spChg chg="mod">
          <ac:chgData name="ΠΑΝΑΓΙΩΤΗΣ ΤΣΑΠΑΡΑΣ" userId="14c29a0b-fba8-4de1-ba9f-ce710cf39d77" providerId="ADAL" clId="{536B301D-F6DE-47F8-A414-45C9A788B1EE}" dt="2021-11-24T11:48:02.903" v="207" actId="207"/>
          <ac:spMkLst>
            <pc:docMk/>
            <pc:sldMk cId="992280479" sldId="727"/>
            <ac:spMk id="5" creationId="{00000000-0000-0000-0000-000000000000}"/>
          </ac:spMkLst>
        </pc:spChg>
        <pc:picChg chg="mod">
          <ac:chgData name="ΠΑΝΑΓΙΩΤΗΣ ΤΣΑΠΑΡΑΣ" userId="14c29a0b-fba8-4de1-ba9f-ce710cf39d77" providerId="ADAL" clId="{536B301D-F6DE-47F8-A414-45C9A788B1EE}" dt="2021-11-24T11:45:14.993" v="98" actId="1076"/>
          <ac:picMkLst>
            <pc:docMk/>
            <pc:sldMk cId="992280479" sldId="727"/>
            <ac:picMk id="4" creationId="{00000000-0000-0000-0000-000000000000}"/>
          </ac:picMkLst>
        </pc:picChg>
        <pc:cxnChg chg="add mod">
          <ac:chgData name="ΠΑΝΑΓΙΩΤΗΣ ΤΣΑΠΑΡΑΣ" userId="14c29a0b-fba8-4de1-ba9f-ce710cf39d77" providerId="ADAL" clId="{536B301D-F6DE-47F8-A414-45C9A788B1EE}" dt="2021-11-24T11:46:54.909" v="115" actId="208"/>
          <ac:cxnSpMkLst>
            <pc:docMk/>
            <pc:sldMk cId="992280479" sldId="727"/>
            <ac:cxnSpMk id="9" creationId="{32691560-DA67-4097-9AE8-FA1E7AEE03CA}"/>
          </ac:cxnSpMkLst>
        </pc:cxnChg>
      </pc:sldChg>
      <pc:sldChg chg="modSp mod">
        <pc:chgData name="ΠΑΝΑΓΙΩΤΗΣ ΤΣΑΠΑΡΑΣ" userId="14c29a0b-fba8-4de1-ba9f-ce710cf39d77" providerId="ADAL" clId="{536B301D-F6DE-47F8-A414-45C9A788B1EE}" dt="2021-11-24T10:43:39.077" v="72" actId="207"/>
        <pc:sldMkLst>
          <pc:docMk/>
          <pc:sldMk cId="953573797" sldId="729"/>
        </pc:sldMkLst>
        <pc:spChg chg="mod">
          <ac:chgData name="ΠΑΝΑΓΙΩΤΗΣ ΤΣΑΠΑΡΑΣ" userId="14c29a0b-fba8-4de1-ba9f-ce710cf39d77" providerId="ADAL" clId="{536B301D-F6DE-47F8-A414-45C9A788B1EE}" dt="2021-11-24T10:43:39.077" v="72" actId="207"/>
          <ac:spMkLst>
            <pc:docMk/>
            <pc:sldMk cId="953573797" sldId="729"/>
            <ac:spMk id="30" creationId="{00000000-0000-0000-0000-000000000000}"/>
          </ac:spMkLst>
        </pc:spChg>
      </pc:sldChg>
      <pc:sldChg chg="addSp modSp mod">
        <pc:chgData name="ΠΑΝΑΓΙΩΤΗΣ ΤΣΑΠΑΡΑΣ" userId="14c29a0b-fba8-4de1-ba9f-ce710cf39d77" providerId="ADAL" clId="{536B301D-F6DE-47F8-A414-45C9A788B1EE}" dt="2021-11-24T12:07:21.794" v="418" actId="1076"/>
        <pc:sldMkLst>
          <pc:docMk/>
          <pc:sldMk cId="9578453" sldId="758"/>
        </pc:sldMkLst>
        <pc:spChg chg="mod">
          <ac:chgData name="ΠΑΝΑΓΙΩΤΗΣ ΤΣΑΠΑΡΑΣ" userId="14c29a0b-fba8-4de1-ba9f-ce710cf39d77" providerId="ADAL" clId="{536B301D-F6DE-47F8-A414-45C9A788B1EE}" dt="2021-11-24T12:03:38.269" v="340" actId="20577"/>
          <ac:spMkLst>
            <pc:docMk/>
            <pc:sldMk cId="9578453" sldId="758"/>
            <ac:spMk id="3" creationId="{00000000-0000-0000-0000-000000000000}"/>
          </ac:spMkLst>
        </pc:spChg>
        <pc:spChg chg="add mod">
          <ac:chgData name="ΠΑΝΑΓΙΩΤΗΣ ΤΣΑΠΑΡΑΣ" userId="14c29a0b-fba8-4de1-ba9f-ce710cf39d77" providerId="ADAL" clId="{536B301D-F6DE-47F8-A414-45C9A788B1EE}" dt="2021-11-24T12:07:21.794" v="418" actId="1076"/>
          <ac:spMkLst>
            <pc:docMk/>
            <pc:sldMk cId="9578453" sldId="758"/>
            <ac:spMk id="4" creationId="{E6EA3CE2-0912-4381-B465-9D368D8E05A7}"/>
          </ac:spMkLst>
        </pc:spChg>
      </pc:sldChg>
      <pc:sldChg chg="modSp mod">
        <pc:chgData name="ΠΑΝΑΓΙΩΤΗΣ ΤΣΑΠΑΡΑΣ" userId="14c29a0b-fba8-4de1-ba9f-ce710cf39d77" providerId="ADAL" clId="{536B301D-F6DE-47F8-A414-45C9A788B1EE}" dt="2021-11-24T14:20:51.169" v="1832" actId="20577"/>
        <pc:sldMkLst>
          <pc:docMk/>
          <pc:sldMk cId="947467270" sldId="761"/>
        </pc:sldMkLst>
        <pc:spChg chg="mod">
          <ac:chgData name="ΠΑΝΑΓΙΩΤΗΣ ΤΣΑΠΑΡΑΣ" userId="14c29a0b-fba8-4de1-ba9f-ce710cf39d77" providerId="ADAL" clId="{536B301D-F6DE-47F8-A414-45C9A788B1EE}" dt="2021-11-24T14:20:51.169" v="1832" actId="20577"/>
          <ac:spMkLst>
            <pc:docMk/>
            <pc:sldMk cId="947467270" sldId="761"/>
            <ac:spMk id="3" creationId="{00000000-0000-0000-0000-000000000000}"/>
          </ac:spMkLst>
        </pc:spChg>
      </pc:sldChg>
      <pc:sldChg chg="modSp mod">
        <pc:chgData name="ΠΑΝΑΓΙΩΤΗΣ ΤΣΑΠΑΡΑΣ" userId="14c29a0b-fba8-4de1-ba9f-ce710cf39d77" providerId="ADAL" clId="{536B301D-F6DE-47F8-A414-45C9A788B1EE}" dt="2021-11-24T14:18:37.458" v="1761" actId="1076"/>
        <pc:sldMkLst>
          <pc:docMk/>
          <pc:sldMk cId="437597888" sldId="762"/>
        </pc:sldMkLst>
        <pc:spChg chg="mod">
          <ac:chgData name="ΠΑΝΑΓΙΩΤΗΣ ΤΣΑΠΑΡΑΣ" userId="14c29a0b-fba8-4de1-ba9f-ce710cf39d77" providerId="ADAL" clId="{536B301D-F6DE-47F8-A414-45C9A788B1EE}" dt="2021-11-24T14:18:37.458" v="1761" actId="1076"/>
          <ac:spMkLst>
            <pc:docMk/>
            <pc:sldMk cId="437597888" sldId="762"/>
            <ac:spMk id="3" creationId="{00000000-0000-0000-0000-000000000000}"/>
          </ac:spMkLst>
        </pc:spChg>
      </pc:sldChg>
      <pc:sldChg chg="modSp mod">
        <pc:chgData name="ΠΑΝΑΓΙΩΤΗΣ ΤΣΑΠΑΡΑΣ" userId="14c29a0b-fba8-4de1-ba9f-ce710cf39d77" providerId="ADAL" clId="{536B301D-F6DE-47F8-A414-45C9A788B1EE}" dt="2021-11-25T09:31:49.749" v="1931" actId="6549"/>
        <pc:sldMkLst>
          <pc:docMk/>
          <pc:sldMk cId="515665376" sldId="763"/>
        </pc:sldMkLst>
        <pc:spChg chg="mod">
          <ac:chgData name="ΠΑΝΑΓΙΩΤΗΣ ΤΣΑΠΑΡΑΣ" userId="14c29a0b-fba8-4de1-ba9f-ce710cf39d77" providerId="ADAL" clId="{536B301D-F6DE-47F8-A414-45C9A788B1EE}" dt="2021-11-25T09:31:49.749" v="1931" actId="6549"/>
          <ac:spMkLst>
            <pc:docMk/>
            <pc:sldMk cId="515665376" sldId="763"/>
            <ac:spMk id="3" creationId="{00000000-0000-0000-0000-000000000000}"/>
          </ac:spMkLst>
        </pc:spChg>
      </pc:sldChg>
      <pc:sldChg chg="modSp">
        <pc:chgData name="ΠΑΝΑΓΙΩΤΗΣ ΤΣΑΠΑΡΑΣ" userId="14c29a0b-fba8-4de1-ba9f-ce710cf39d77" providerId="ADAL" clId="{536B301D-F6DE-47F8-A414-45C9A788B1EE}" dt="2021-11-24T10:39:59.077" v="55" actId="113"/>
        <pc:sldMkLst>
          <pc:docMk/>
          <pc:sldMk cId="3402434629" sldId="766"/>
        </pc:sldMkLst>
        <pc:spChg chg="mod">
          <ac:chgData name="ΠΑΝΑΓΙΩΤΗΣ ΤΣΑΠΑΡΑΣ" userId="14c29a0b-fba8-4de1-ba9f-ce710cf39d77" providerId="ADAL" clId="{536B301D-F6DE-47F8-A414-45C9A788B1EE}" dt="2021-11-24T10:39:59.077" v="55" actId="113"/>
          <ac:spMkLst>
            <pc:docMk/>
            <pc:sldMk cId="3402434629" sldId="766"/>
            <ac:spMk id="3076" creationId="{00000000-0000-0000-0000-000000000000}"/>
          </ac:spMkLst>
        </pc:spChg>
      </pc:sldChg>
      <pc:sldChg chg="del">
        <pc:chgData name="ΠΑΝΑΓΙΩΤΗΣ ΤΣΑΠΑΡΑΣ" userId="14c29a0b-fba8-4de1-ba9f-ce710cf39d77" providerId="ADAL" clId="{536B301D-F6DE-47F8-A414-45C9A788B1EE}" dt="2021-11-24T14:24:33.947" v="1912" actId="2696"/>
        <pc:sldMkLst>
          <pc:docMk/>
          <pc:sldMk cId="2646049169" sldId="773"/>
        </pc:sldMkLst>
      </pc:sldChg>
      <pc:sldChg chg="add">
        <pc:chgData name="ΠΑΝΑΓΙΩΤΗΣ ΤΣΑΠΑΡΑΣ" userId="14c29a0b-fba8-4de1-ba9f-ce710cf39d77" providerId="ADAL" clId="{536B301D-F6DE-47F8-A414-45C9A788B1EE}" dt="2021-11-24T14:24:52.720" v="1913"/>
        <pc:sldMkLst>
          <pc:docMk/>
          <pc:sldMk cId="4134406249" sldId="773"/>
        </pc:sldMkLst>
      </pc:sldChg>
      <pc:sldChg chg="modSp">
        <pc:chgData name="ΠΑΝΑΓΙΩΤΗΣ ΤΣΑΠΑΡΑΣ" userId="14c29a0b-fba8-4de1-ba9f-ce710cf39d77" providerId="ADAL" clId="{536B301D-F6DE-47F8-A414-45C9A788B1EE}" dt="2021-11-24T10:53:40.698" v="82" actId="20577"/>
        <pc:sldMkLst>
          <pc:docMk/>
          <pc:sldMk cId="371602043" sldId="779"/>
        </pc:sldMkLst>
        <pc:spChg chg="mod">
          <ac:chgData name="ΠΑΝΑΓΙΩΤΗΣ ΤΣΑΠΑΡΑΣ" userId="14c29a0b-fba8-4de1-ba9f-ce710cf39d77" providerId="ADAL" clId="{536B301D-F6DE-47F8-A414-45C9A788B1EE}" dt="2021-11-24T10:53:40.698" v="82" actId="20577"/>
          <ac:spMkLst>
            <pc:docMk/>
            <pc:sldMk cId="371602043" sldId="779"/>
            <ac:spMk id="20" creationId="{00000000-0000-0000-0000-000000000000}"/>
          </ac:spMkLst>
        </pc:spChg>
        <pc:spChg chg="mod">
          <ac:chgData name="ΠΑΝΑΓΙΩΤΗΣ ΤΣΑΠΑΡΑΣ" userId="14c29a0b-fba8-4de1-ba9f-ce710cf39d77" providerId="ADAL" clId="{536B301D-F6DE-47F8-A414-45C9A788B1EE}" dt="2021-11-24T10:53:35.679" v="78" actId="20577"/>
          <ac:spMkLst>
            <pc:docMk/>
            <pc:sldMk cId="371602043" sldId="779"/>
            <ac:spMk id="153781" creationId="{00000000-0000-0000-0000-000000000000}"/>
          </ac:spMkLst>
        </pc:spChg>
      </pc:sldChg>
      <pc:sldChg chg="modSp">
        <pc:chgData name="ΠΑΝΑΓΙΩΤΗΣ ΤΣΑΠΑΡΑΣ" userId="14c29a0b-fba8-4de1-ba9f-ce710cf39d77" providerId="ADAL" clId="{536B301D-F6DE-47F8-A414-45C9A788B1EE}" dt="2021-11-24T10:40:46.193" v="59"/>
        <pc:sldMkLst>
          <pc:docMk/>
          <pc:sldMk cId="947193506" sldId="787"/>
        </pc:sldMkLst>
        <pc:spChg chg="mod">
          <ac:chgData name="ΠΑΝΑΓΙΩΤΗΣ ΤΣΑΠΑΡΑΣ" userId="14c29a0b-fba8-4de1-ba9f-ce710cf39d77" providerId="ADAL" clId="{536B301D-F6DE-47F8-A414-45C9A788B1EE}" dt="2021-11-24T10:40:46.193" v="59"/>
          <ac:spMkLst>
            <pc:docMk/>
            <pc:sldMk cId="947193506" sldId="787"/>
            <ac:spMk id="2" creationId="{00000000-0000-0000-0000-000000000000}"/>
          </ac:spMkLst>
        </pc:spChg>
        <pc:spChg chg="mod">
          <ac:chgData name="ΠΑΝΑΓΙΩΤΗΣ ΤΣΑΠΑΡΑΣ" userId="14c29a0b-fba8-4de1-ba9f-ce710cf39d77" providerId="ADAL" clId="{536B301D-F6DE-47F8-A414-45C9A788B1EE}" dt="2021-11-24T10:40:38.361" v="57"/>
          <ac:spMkLst>
            <pc:docMk/>
            <pc:sldMk cId="947193506" sldId="787"/>
            <ac:spMk id="17411" creationId="{00000000-0000-0000-0000-000000000000}"/>
          </ac:spMkLst>
        </pc:spChg>
      </pc:sldChg>
      <pc:sldChg chg="modSp">
        <pc:chgData name="ΠΑΝΑΓΙΩΤΗΣ ΤΣΑΠΑΡΑΣ" userId="14c29a0b-fba8-4de1-ba9f-ce710cf39d77" providerId="ADAL" clId="{536B301D-F6DE-47F8-A414-45C9A788B1EE}" dt="2021-11-24T10:41:00.042" v="60" actId="20577"/>
        <pc:sldMkLst>
          <pc:docMk/>
          <pc:sldMk cId="758237774" sldId="788"/>
        </pc:sldMkLst>
        <pc:spChg chg="mod">
          <ac:chgData name="ΠΑΝΑΓΙΩΤΗΣ ΤΣΑΠΑΡΑΣ" userId="14c29a0b-fba8-4de1-ba9f-ce710cf39d77" providerId="ADAL" clId="{536B301D-F6DE-47F8-A414-45C9A788B1EE}" dt="2021-11-24T10:41:00.042" v="60" actId="20577"/>
          <ac:spMkLst>
            <pc:docMk/>
            <pc:sldMk cId="758237774" sldId="788"/>
            <ac:spMk id="2" creationId="{00000000-0000-0000-0000-000000000000}"/>
          </ac:spMkLst>
        </pc:spChg>
      </pc:sldChg>
      <pc:sldChg chg="modSp">
        <pc:chgData name="ΠΑΝΑΓΙΩΤΗΣ ΤΣΑΠΑΡΑΣ" userId="14c29a0b-fba8-4de1-ba9f-ce710cf39d77" providerId="ADAL" clId="{536B301D-F6DE-47F8-A414-45C9A788B1EE}" dt="2021-11-24T10:41:20.856" v="62"/>
        <pc:sldMkLst>
          <pc:docMk/>
          <pc:sldMk cId="1280850275" sldId="789"/>
        </pc:sldMkLst>
        <pc:spChg chg="mod">
          <ac:chgData name="ΠΑΝΑΓΙΩΤΗΣ ΤΣΑΠΑΡΑΣ" userId="14c29a0b-fba8-4de1-ba9f-ce710cf39d77" providerId="ADAL" clId="{536B301D-F6DE-47F8-A414-45C9A788B1EE}" dt="2021-11-24T10:41:20.856" v="62"/>
          <ac:spMkLst>
            <pc:docMk/>
            <pc:sldMk cId="1280850275" sldId="789"/>
            <ac:spMk id="3" creationId="{00000000-0000-0000-0000-000000000000}"/>
          </ac:spMkLst>
        </pc:spChg>
      </pc:sldChg>
      <pc:sldChg chg="modSp">
        <pc:chgData name="ΠΑΝΑΓΙΩΤΗΣ ΤΣΑΠΑΡΑΣ" userId="14c29a0b-fba8-4de1-ba9f-ce710cf39d77" providerId="ADAL" clId="{536B301D-F6DE-47F8-A414-45C9A788B1EE}" dt="2021-11-24T10:41:29.351" v="63"/>
        <pc:sldMkLst>
          <pc:docMk/>
          <pc:sldMk cId="1794893040" sldId="790"/>
        </pc:sldMkLst>
        <pc:spChg chg="mod">
          <ac:chgData name="ΠΑΝΑΓΙΩΤΗΣ ΤΣΑΠΑΡΑΣ" userId="14c29a0b-fba8-4de1-ba9f-ce710cf39d77" providerId="ADAL" clId="{536B301D-F6DE-47F8-A414-45C9A788B1EE}" dt="2021-11-24T10:41:29.351" v="63"/>
          <ac:spMkLst>
            <pc:docMk/>
            <pc:sldMk cId="1794893040" sldId="790"/>
            <ac:spMk id="3" creationId="{00000000-0000-0000-0000-000000000000}"/>
          </ac:spMkLst>
        </pc:spChg>
      </pc:sldChg>
      <pc:sldChg chg="modSp add mod modNotesTx">
        <pc:chgData name="ΠΑΝΑΓΙΩΤΗΣ ΤΣΑΠΑΡΑΣ" userId="14c29a0b-fba8-4de1-ba9f-ce710cf39d77" providerId="ADAL" clId="{536B301D-F6DE-47F8-A414-45C9A788B1EE}" dt="2021-11-24T13:08:42.749" v="947" actId="20577"/>
        <pc:sldMkLst>
          <pc:docMk/>
          <pc:sldMk cId="2297885094" sldId="796"/>
        </pc:sldMkLst>
        <pc:spChg chg="mod">
          <ac:chgData name="ΠΑΝΑΓΙΩΤΗΣ ΤΣΑΠΑΡΑΣ" userId="14c29a0b-fba8-4de1-ba9f-ce710cf39d77" providerId="ADAL" clId="{536B301D-F6DE-47F8-A414-45C9A788B1EE}" dt="2021-11-24T12:47:36.229" v="877" actId="5793"/>
          <ac:spMkLst>
            <pc:docMk/>
            <pc:sldMk cId="2297885094" sldId="796"/>
            <ac:spMk id="3" creationId="{00000000-0000-0000-0000-000000000000}"/>
          </ac:spMkLst>
        </pc:spChg>
      </pc:sldChg>
      <pc:sldChg chg="addSp modSp add mod">
        <pc:chgData name="ΠΑΝΑΓΙΩΤΗΣ ΤΣΑΠΑΡΑΣ" userId="14c29a0b-fba8-4de1-ba9f-ce710cf39d77" providerId="ADAL" clId="{536B301D-F6DE-47F8-A414-45C9A788B1EE}" dt="2021-11-24T13:24:37.682" v="1341" actId="1076"/>
        <pc:sldMkLst>
          <pc:docMk/>
          <pc:sldMk cId="1600550900" sldId="797"/>
        </pc:sldMkLst>
        <pc:spChg chg="mod">
          <ac:chgData name="ΠΑΝΑΓΙΩΤΗΣ ΤΣΑΠΑΡΑΣ" userId="14c29a0b-fba8-4de1-ba9f-ce710cf39d77" providerId="ADAL" clId="{536B301D-F6DE-47F8-A414-45C9A788B1EE}" dt="2021-11-24T13:23:06.182" v="1326" actId="14"/>
          <ac:spMkLst>
            <pc:docMk/>
            <pc:sldMk cId="1600550900" sldId="797"/>
            <ac:spMk id="3" creationId="{00000000-0000-0000-0000-000000000000}"/>
          </ac:spMkLst>
        </pc:spChg>
        <pc:spChg chg="add mod">
          <ac:chgData name="ΠΑΝΑΓΙΩΤΗΣ ΤΣΑΠΑΡΑΣ" userId="14c29a0b-fba8-4de1-ba9f-ce710cf39d77" providerId="ADAL" clId="{536B301D-F6DE-47F8-A414-45C9A788B1EE}" dt="2021-11-24T13:24:37.682" v="1341" actId="1076"/>
          <ac:spMkLst>
            <pc:docMk/>
            <pc:sldMk cId="1600550900" sldId="797"/>
            <ac:spMk id="4" creationId="{357CE800-E177-4D65-9B8B-83D905AB883D}"/>
          </ac:spMkLst>
        </pc:spChg>
      </pc:sldChg>
      <pc:sldChg chg="add del">
        <pc:chgData name="ΠΑΝΑΓΙΩΤΗΣ ΤΣΑΠΑΡΑΣ" userId="14c29a0b-fba8-4de1-ba9f-ce710cf39d77" providerId="ADAL" clId="{536B301D-F6DE-47F8-A414-45C9A788B1EE}" dt="2021-11-24T13:09:46.522" v="948" actId="47"/>
        <pc:sldMkLst>
          <pc:docMk/>
          <pc:sldMk cId="1680904721" sldId="797"/>
        </pc:sldMkLst>
      </pc:sldChg>
      <pc:sldChg chg="addSp delSp modSp new mod chgLayout">
        <pc:chgData name="ΠΑΝΑΓΙΩΤΗΣ ΤΣΑΠΑΡΑΣ" userId="14c29a0b-fba8-4de1-ba9f-ce710cf39d77" providerId="ADAL" clId="{536B301D-F6DE-47F8-A414-45C9A788B1EE}" dt="2021-11-24T14:17:03.406" v="1721" actId="20577"/>
        <pc:sldMkLst>
          <pc:docMk/>
          <pc:sldMk cId="3348834926" sldId="798"/>
        </pc:sldMkLst>
        <pc:spChg chg="del mod ord">
          <ac:chgData name="ΠΑΝΑΓΙΩΤΗΣ ΤΣΑΠΑΡΑΣ" userId="14c29a0b-fba8-4de1-ba9f-ce710cf39d77" providerId="ADAL" clId="{536B301D-F6DE-47F8-A414-45C9A788B1EE}" dt="2021-11-24T14:16:52.658" v="1685" actId="700"/>
          <ac:spMkLst>
            <pc:docMk/>
            <pc:sldMk cId="3348834926" sldId="798"/>
            <ac:spMk id="2" creationId="{DBD6A389-94E4-4CF3-A4D4-6E9655892BCE}"/>
          </ac:spMkLst>
        </pc:spChg>
        <pc:spChg chg="del mod ord">
          <ac:chgData name="ΠΑΝΑΓΙΩΤΗΣ ΤΣΑΠΑΡΑΣ" userId="14c29a0b-fba8-4de1-ba9f-ce710cf39d77" providerId="ADAL" clId="{536B301D-F6DE-47F8-A414-45C9A788B1EE}" dt="2021-11-24T14:16:52.658" v="1685" actId="700"/>
          <ac:spMkLst>
            <pc:docMk/>
            <pc:sldMk cId="3348834926" sldId="798"/>
            <ac:spMk id="3" creationId="{BC60AD08-4F97-4528-87A0-57E85FBBE700}"/>
          </ac:spMkLst>
        </pc:spChg>
        <pc:spChg chg="add mod ord">
          <ac:chgData name="ΠΑΝΑΓΙΩΤΗΣ ΤΣΑΠΑΡΑΣ" userId="14c29a0b-fba8-4de1-ba9f-ce710cf39d77" providerId="ADAL" clId="{536B301D-F6DE-47F8-A414-45C9A788B1EE}" dt="2021-11-24T14:17:03.406" v="1721" actId="20577"/>
          <ac:spMkLst>
            <pc:docMk/>
            <pc:sldMk cId="3348834926" sldId="798"/>
            <ac:spMk id="4" creationId="{E819C89B-4213-423F-B485-94FEC5AA3F49}"/>
          </ac:spMkLst>
        </pc:spChg>
        <pc:spChg chg="add mod ord">
          <ac:chgData name="ΠΑΝΑΓΙΩΤΗΣ ΤΣΑΠΑΡΑΣ" userId="14c29a0b-fba8-4de1-ba9f-ce710cf39d77" providerId="ADAL" clId="{536B301D-F6DE-47F8-A414-45C9A788B1EE}" dt="2021-11-24T14:16:52.658" v="1685" actId="700"/>
          <ac:spMkLst>
            <pc:docMk/>
            <pc:sldMk cId="3348834926" sldId="798"/>
            <ac:spMk id="5" creationId="{54C24DF2-E005-4D7E-96ED-71C077939F23}"/>
          </ac:spMkLst>
        </pc:spChg>
      </pc:sldChg>
      <pc:sldChg chg="addSp delSp modSp new mod chgLayout">
        <pc:chgData name="ΠΑΝΑΓΙΩΤΗΣ ΤΣΑΠΑΡΑΣ" userId="14c29a0b-fba8-4de1-ba9f-ce710cf39d77" providerId="ADAL" clId="{536B301D-F6DE-47F8-A414-45C9A788B1EE}" dt="2021-11-24T14:17:31.251" v="1757" actId="20577"/>
        <pc:sldMkLst>
          <pc:docMk/>
          <pc:sldMk cId="3374934681" sldId="799"/>
        </pc:sldMkLst>
        <pc:spChg chg="del mod ord">
          <ac:chgData name="ΠΑΝΑΓΙΩΤΗΣ ΤΣΑΠΑΡΑΣ" userId="14c29a0b-fba8-4de1-ba9f-ce710cf39d77" providerId="ADAL" clId="{536B301D-F6DE-47F8-A414-45C9A788B1EE}" dt="2021-11-24T14:17:19.875" v="1723" actId="700"/>
          <ac:spMkLst>
            <pc:docMk/>
            <pc:sldMk cId="3374934681" sldId="799"/>
            <ac:spMk id="2" creationId="{2C9964AF-7F3F-4CF2-855C-669D0702CB70}"/>
          </ac:spMkLst>
        </pc:spChg>
        <pc:spChg chg="del mod ord">
          <ac:chgData name="ΠΑΝΑΓΙΩΤΗΣ ΤΣΑΠΑΡΑΣ" userId="14c29a0b-fba8-4de1-ba9f-ce710cf39d77" providerId="ADAL" clId="{536B301D-F6DE-47F8-A414-45C9A788B1EE}" dt="2021-11-24T14:17:19.875" v="1723" actId="700"/>
          <ac:spMkLst>
            <pc:docMk/>
            <pc:sldMk cId="3374934681" sldId="799"/>
            <ac:spMk id="3" creationId="{8F10CC41-DEE7-46F5-8227-FB97B4F31689}"/>
          </ac:spMkLst>
        </pc:spChg>
        <pc:spChg chg="add mod ord">
          <ac:chgData name="ΠΑΝΑΓΙΩΤΗΣ ΤΣΑΠΑΡΑΣ" userId="14c29a0b-fba8-4de1-ba9f-ce710cf39d77" providerId="ADAL" clId="{536B301D-F6DE-47F8-A414-45C9A788B1EE}" dt="2021-11-24T14:17:31.251" v="1757" actId="20577"/>
          <ac:spMkLst>
            <pc:docMk/>
            <pc:sldMk cId="3374934681" sldId="799"/>
            <ac:spMk id="4" creationId="{6EECDEE6-7DD8-46E4-82C3-D04C32918658}"/>
          </ac:spMkLst>
        </pc:spChg>
        <pc:spChg chg="add mod ord">
          <ac:chgData name="ΠΑΝΑΓΙΩΤΗΣ ΤΣΑΠΑΡΑΣ" userId="14c29a0b-fba8-4de1-ba9f-ce710cf39d77" providerId="ADAL" clId="{536B301D-F6DE-47F8-A414-45C9A788B1EE}" dt="2021-11-24T14:17:19.875" v="1723" actId="700"/>
          <ac:spMkLst>
            <pc:docMk/>
            <pc:sldMk cId="3374934681" sldId="799"/>
            <ac:spMk id="5" creationId="{2CDF9A06-6B2B-41B2-BE07-0B6DE77A1961}"/>
          </ac:spMkLst>
        </pc:spChg>
      </pc:sldChg>
      <pc:sldChg chg="addSp delSp modSp new mod chgLayout">
        <pc:chgData name="ΠΑΝΑΓΙΩΤΗΣ ΤΣΑΠΑΡΑΣ" userId="14c29a0b-fba8-4de1-ba9f-ce710cf39d77" providerId="ADAL" clId="{536B301D-F6DE-47F8-A414-45C9A788B1EE}" dt="2021-11-24T14:22:57.597" v="1860" actId="20577"/>
        <pc:sldMkLst>
          <pc:docMk/>
          <pc:sldMk cId="4134989835" sldId="800"/>
        </pc:sldMkLst>
        <pc:spChg chg="del mod ord">
          <ac:chgData name="ΠΑΝΑΓΙΩΤΗΣ ΤΣΑΠΑΡΑΣ" userId="14c29a0b-fba8-4de1-ba9f-ce710cf39d77" providerId="ADAL" clId="{536B301D-F6DE-47F8-A414-45C9A788B1EE}" dt="2021-11-24T14:22:49.122" v="1836" actId="700"/>
          <ac:spMkLst>
            <pc:docMk/>
            <pc:sldMk cId="4134989835" sldId="800"/>
            <ac:spMk id="2" creationId="{0A367477-E6C5-464D-A87C-A55B0D57CC65}"/>
          </ac:spMkLst>
        </pc:spChg>
        <pc:spChg chg="del mod ord">
          <ac:chgData name="ΠΑΝΑΓΙΩΤΗΣ ΤΣΑΠΑΡΑΣ" userId="14c29a0b-fba8-4de1-ba9f-ce710cf39d77" providerId="ADAL" clId="{536B301D-F6DE-47F8-A414-45C9A788B1EE}" dt="2021-11-24T14:22:49.122" v="1836" actId="700"/>
          <ac:spMkLst>
            <pc:docMk/>
            <pc:sldMk cId="4134989835" sldId="800"/>
            <ac:spMk id="3" creationId="{5BFB6EBA-FF5D-4300-8C9B-12D1EEBB3E83}"/>
          </ac:spMkLst>
        </pc:spChg>
        <pc:spChg chg="add mod ord">
          <ac:chgData name="ΠΑΝΑΓΙΩΤΗΣ ΤΣΑΠΑΡΑΣ" userId="14c29a0b-fba8-4de1-ba9f-ce710cf39d77" providerId="ADAL" clId="{536B301D-F6DE-47F8-A414-45C9A788B1EE}" dt="2021-11-24T14:22:57.597" v="1860" actId="20577"/>
          <ac:spMkLst>
            <pc:docMk/>
            <pc:sldMk cId="4134989835" sldId="800"/>
            <ac:spMk id="4" creationId="{4843DFA1-A4B0-4476-9273-93CE12699589}"/>
          </ac:spMkLst>
        </pc:spChg>
        <pc:spChg chg="add mod ord">
          <ac:chgData name="ΠΑΝΑΓΙΩΤΗΣ ΤΣΑΠΑΡΑΣ" userId="14c29a0b-fba8-4de1-ba9f-ce710cf39d77" providerId="ADAL" clId="{536B301D-F6DE-47F8-A414-45C9A788B1EE}" dt="2021-11-24T14:22:49.122" v="1836" actId="700"/>
          <ac:spMkLst>
            <pc:docMk/>
            <pc:sldMk cId="4134989835" sldId="800"/>
            <ac:spMk id="5" creationId="{C667004E-CA02-4FB4-AAE9-B1387CA11361}"/>
          </ac:spMkLst>
        </pc:spChg>
      </pc:sldChg>
      <pc:sldChg chg="addSp delSp modSp new mod chgLayout">
        <pc:chgData name="ΠΑΝΑΓΙΩΤΗΣ ΤΣΑΠΑΡΑΣ" userId="14c29a0b-fba8-4de1-ba9f-ce710cf39d77" providerId="ADAL" clId="{536B301D-F6DE-47F8-A414-45C9A788B1EE}" dt="2021-11-24T14:23:40.863" v="1911" actId="20577"/>
        <pc:sldMkLst>
          <pc:docMk/>
          <pc:sldMk cId="20861583" sldId="801"/>
        </pc:sldMkLst>
        <pc:spChg chg="del mod ord">
          <ac:chgData name="ΠΑΝΑΓΙΩΤΗΣ ΤΣΑΠΑΡΑΣ" userId="14c29a0b-fba8-4de1-ba9f-ce710cf39d77" providerId="ADAL" clId="{536B301D-F6DE-47F8-A414-45C9A788B1EE}" dt="2021-11-24T14:23:28.821" v="1862" actId="700"/>
          <ac:spMkLst>
            <pc:docMk/>
            <pc:sldMk cId="20861583" sldId="801"/>
            <ac:spMk id="2" creationId="{E74D9381-9C0D-49C4-802D-2A883CFEE44F}"/>
          </ac:spMkLst>
        </pc:spChg>
        <pc:spChg chg="del mod ord">
          <ac:chgData name="ΠΑΝΑΓΙΩΤΗΣ ΤΣΑΠΑΡΑΣ" userId="14c29a0b-fba8-4de1-ba9f-ce710cf39d77" providerId="ADAL" clId="{536B301D-F6DE-47F8-A414-45C9A788B1EE}" dt="2021-11-24T14:23:28.821" v="1862" actId="700"/>
          <ac:spMkLst>
            <pc:docMk/>
            <pc:sldMk cId="20861583" sldId="801"/>
            <ac:spMk id="3" creationId="{983776AA-C9A9-452C-BC83-B08B5F36462E}"/>
          </ac:spMkLst>
        </pc:spChg>
        <pc:spChg chg="add mod ord">
          <ac:chgData name="ΠΑΝΑΓΙΩΤΗΣ ΤΣΑΠΑΡΑΣ" userId="14c29a0b-fba8-4de1-ba9f-ce710cf39d77" providerId="ADAL" clId="{536B301D-F6DE-47F8-A414-45C9A788B1EE}" dt="2021-11-24T14:23:40.863" v="1911" actId="20577"/>
          <ac:spMkLst>
            <pc:docMk/>
            <pc:sldMk cId="20861583" sldId="801"/>
            <ac:spMk id="4" creationId="{3C0A9D5E-37AD-4080-99F1-072879B4B026}"/>
          </ac:spMkLst>
        </pc:spChg>
        <pc:spChg chg="add mod ord">
          <ac:chgData name="ΠΑΝΑΓΙΩΤΗΣ ΤΣΑΠΑΡΑΣ" userId="14c29a0b-fba8-4de1-ba9f-ce710cf39d77" providerId="ADAL" clId="{536B301D-F6DE-47F8-A414-45C9A788B1EE}" dt="2021-11-24T14:23:28.821" v="1862" actId="700"/>
          <ac:spMkLst>
            <pc:docMk/>
            <pc:sldMk cId="20861583" sldId="801"/>
            <ac:spMk id="5" creationId="{B898385A-516D-49D6-BE5B-A8A12CCA5605}"/>
          </ac:spMkLst>
        </pc:spChg>
      </pc:sldChg>
    </pc:docChg>
  </pc:docChgLst>
  <pc:docChgLst>
    <pc:chgData name="tsap@uoi.gr" userId="14c29a0b-fba8-4de1-ba9f-ce710cf39d77" providerId="ADAL" clId="{7B51B542-4C21-4D8C-9029-BAA888105E66}"/>
    <pc:docChg chg="undo custSel addSld delSld modSld">
      <pc:chgData name="tsap@uoi.gr" userId="14c29a0b-fba8-4de1-ba9f-ce710cf39d77" providerId="ADAL" clId="{7B51B542-4C21-4D8C-9029-BAA888105E66}" dt="2021-11-30T23:04:20.086" v="1547" actId="15"/>
      <pc:docMkLst>
        <pc:docMk/>
      </pc:docMkLst>
      <pc:sldChg chg="modSp mod">
        <pc:chgData name="tsap@uoi.gr" userId="14c29a0b-fba8-4de1-ba9f-ce710cf39d77" providerId="ADAL" clId="{7B51B542-4C21-4D8C-9029-BAA888105E66}" dt="2021-11-24T21:22:38.424" v="562" actId="27636"/>
        <pc:sldMkLst>
          <pc:docMk/>
          <pc:sldMk cId="1815087074" sldId="674"/>
        </pc:sldMkLst>
        <pc:spChg chg="mod">
          <ac:chgData name="tsap@uoi.gr" userId="14c29a0b-fba8-4de1-ba9f-ce710cf39d77" providerId="ADAL" clId="{7B51B542-4C21-4D8C-9029-BAA888105E66}" dt="2021-11-24T21:22:38.424" v="562" actId="27636"/>
          <ac:spMkLst>
            <pc:docMk/>
            <pc:sldMk cId="1815087074" sldId="674"/>
            <ac:spMk id="7" creationId="{00000000-0000-0000-0000-000000000000}"/>
          </ac:spMkLst>
        </pc:spChg>
      </pc:sldChg>
      <pc:sldChg chg="add">
        <pc:chgData name="tsap@uoi.gr" userId="14c29a0b-fba8-4de1-ba9f-ce710cf39d77" providerId="ADAL" clId="{7B51B542-4C21-4D8C-9029-BAA888105E66}" dt="2021-11-24T15:20:17.228" v="28"/>
        <pc:sldMkLst>
          <pc:docMk/>
          <pc:sldMk cId="626510227" sldId="702"/>
        </pc:sldMkLst>
      </pc:sldChg>
      <pc:sldChg chg="del">
        <pc:chgData name="tsap@uoi.gr" userId="14c29a0b-fba8-4de1-ba9f-ce710cf39d77" providerId="ADAL" clId="{7B51B542-4C21-4D8C-9029-BAA888105E66}" dt="2021-11-24T15:19:47.625" v="0" actId="2696"/>
        <pc:sldMkLst>
          <pc:docMk/>
          <pc:sldMk cId="1878194753" sldId="702"/>
        </pc:sldMkLst>
      </pc:sldChg>
      <pc:sldChg chg="addSp modSp mod modAnim">
        <pc:chgData name="tsap@uoi.gr" userId="14c29a0b-fba8-4de1-ba9f-ce710cf39d77" providerId="ADAL" clId="{7B51B542-4C21-4D8C-9029-BAA888105E66}" dt="2021-11-30T22:57:30.381" v="1382" actId="1076"/>
        <pc:sldMkLst>
          <pc:docMk/>
          <pc:sldMk cId="2948922851" sldId="711"/>
        </pc:sldMkLst>
        <pc:spChg chg="mod">
          <ac:chgData name="tsap@uoi.gr" userId="14c29a0b-fba8-4de1-ba9f-ce710cf39d77" providerId="ADAL" clId="{7B51B542-4C21-4D8C-9029-BAA888105E66}" dt="2021-11-30T22:56:38.006" v="1374" actId="5793"/>
          <ac:spMkLst>
            <pc:docMk/>
            <pc:sldMk cId="2948922851" sldId="711"/>
            <ac:spMk id="3" creationId="{00000000-0000-0000-0000-000000000000}"/>
          </ac:spMkLst>
        </pc:spChg>
        <pc:spChg chg="mod">
          <ac:chgData name="tsap@uoi.gr" userId="14c29a0b-fba8-4de1-ba9f-ce710cf39d77" providerId="ADAL" clId="{7B51B542-4C21-4D8C-9029-BAA888105E66}" dt="2021-11-30T22:57:08.629" v="1380" actId="1076"/>
          <ac:spMkLst>
            <pc:docMk/>
            <pc:sldMk cId="2948922851" sldId="711"/>
            <ac:spMk id="4" creationId="{72059ED7-7D19-47C1-8FF6-735DD40737BF}"/>
          </ac:spMkLst>
        </pc:spChg>
        <pc:spChg chg="add mod">
          <ac:chgData name="tsap@uoi.gr" userId="14c29a0b-fba8-4de1-ba9f-ce710cf39d77" providerId="ADAL" clId="{7B51B542-4C21-4D8C-9029-BAA888105E66}" dt="2021-11-30T22:55:54.529" v="1363" actId="14100"/>
          <ac:spMkLst>
            <pc:docMk/>
            <pc:sldMk cId="2948922851" sldId="711"/>
            <ac:spMk id="8" creationId="{A18DC3F5-39DF-4044-A702-670DE4E531A7}"/>
          </ac:spMkLst>
        </pc:spChg>
        <pc:spChg chg="add mod">
          <ac:chgData name="tsap@uoi.gr" userId="14c29a0b-fba8-4de1-ba9f-ce710cf39d77" providerId="ADAL" clId="{7B51B542-4C21-4D8C-9029-BAA888105E66}" dt="2021-11-30T22:56:06.931" v="1365" actId="1076"/>
          <ac:spMkLst>
            <pc:docMk/>
            <pc:sldMk cId="2948922851" sldId="711"/>
            <ac:spMk id="9" creationId="{03D7EC70-0D41-4963-95AE-55963DFAAEEA}"/>
          </ac:spMkLst>
        </pc:spChg>
        <pc:spChg chg="add mod">
          <ac:chgData name="tsap@uoi.gr" userId="14c29a0b-fba8-4de1-ba9f-ce710cf39d77" providerId="ADAL" clId="{7B51B542-4C21-4D8C-9029-BAA888105E66}" dt="2021-11-30T22:56:22.494" v="1369" actId="1076"/>
          <ac:spMkLst>
            <pc:docMk/>
            <pc:sldMk cId="2948922851" sldId="711"/>
            <ac:spMk id="10" creationId="{27036491-7644-40BD-BE57-D19EF488AC67}"/>
          </ac:spMkLst>
        </pc:spChg>
        <pc:spChg chg="add mod">
          <ac:chgData name="tsap@uoi.gr" userId="14c29a0b-fba8-4de1-ba9f-ce710cf39d77" providerId="ADAL" clId="{7B51B542-4C21-4D8C-9029-BAA888105E66}" dt="2021-11-30T22:57:30.381" v="1382" actId="1076"/>
          <ac:spMkLst>
            <pc:docMk/>
            <pc:sldMk cId="2948922851" sldId="711"/>
            <ac:spMk id="11" creationId="{D90AC317-09C3-4EDF-8E2C-368FB9574F6F}"/>
          </ac:spMkLst>
        </pc:spChg>
      </pc:sldChg>
      <pc:sldChg chg="addSp modSp mod">
        <pc:chgData name="tsap@uoi.gr" userId="14c29a0b-fba8-4de1-ba9f-ce710cf39d77" providerId="ADAL" clId="{7B51B542-4C21-4D8C-9029-BAA888105E66}" dt="2021-11-30T23:04:20.086" v="1547" actId="15"/>
        <pc:sldMkLst>
          <pc:docMk/>
          <pc:sldMk cId="963312096" sldId="713"/>
        </pc:sldMkLst>
        <pc:spChg chg="mod">
          <ac:chgData name="tsap@uoi.gr" userId="14c29a0b-fba8-4de1-ba9f-ce710cf39d77" providerId="ADAL" clId="{7B51B542-4C21-4D8C-9029-BAA888105E66}" dt="2021-11-30T23:04:20.086" v="1547" actId="15"/>
          <ac:spMkLst>
            <pc:docMk/>
            <pc:sldMk cId="963312096" sldId="713"/>
            <ac:spMk id="3" creationId="{00000000-0000-0000-0000-000000000000}"/>
          </ac:spMkLst>
        </pc:spChg>
        <pc:spChg chg="add mod">
          <ac:chgData name="tsap@uoi.gr" userId="14c29a0b-fba8-4de1-ba9f-ce710cf39d77" providerId="ADAL" clId="{7B51B542-4C21-4D8C-9029-BAA888105E66}" dt="2021-11-30T23:04:01.615" v="1545" actId="1076"/>
          <ac:spMkLst>
            <pc:docMk/>
            <pc:sldMk cId="963312096" sldId="713"/>
            <ac:spMk id="4" creationId="{16F5E83F-BA1A-4E3B-84CD-F030F3D95D0A}"/>
          </ac:spMkLst>
        </pc:spChg>
        <pc:spChg chg="add mod">
          <ac:chgData name="tsap@uoi.gr" userId="14c29a0b-fba8-4de1-ba9f-ce710cf39d77" providerId="ADAL" clId="{7B51B542-4C21-4D8C-9029-BAA888105E66}" dt="2021-11-30T23:04:06.818" v="1546" actId="1076"/>
          <ac:spMkLst>
            <pc:docMk/>
            <pc:sldMk cId="963312096" sldId="713"/>
            <ac:spMk id="5" creationId="{BF0E94F9-BF5C-49E4-9E7C-976457649D1F}"/>
          </ac:spMkLst>
        </pc:spChg>
      </pc:sldChg>
      <pc:sldChg chg="modSp mod">
        <pc:chgData name="tsap@uoi.gr" userId="14c29a0b-fba8-4de1-ba9f-ce710cf39d77" providerId="ADAL" clId="{7B51B542-4C21-4D8C-9029-BAA888105E66}" dt="2021-11-24T21:04:12.808" v="402" actId="27636"/>
        <pc:sldMkLst>
          <pc:docMk/>
          <pc:sldMk cId="280285182" sldId="716"/>
        </pc:sldMkLst>
        <pc:spChg chg="mod">
          <ac:chgData name="tsap@uoi.gr" userId="14c29a0b-fba8-4de1-ba9f-ce710cf39d77" providerId="ADAL" clId="{7B51B542-4C21-4D8C-9029-BAA888105E66}" dt="2021-11-24T15:24:22.603" v="29"/>
          <ac:spMkLst>
            <pc:docMk/>
            <pc:sldMk cId="280285182" sldId="716"/>
            <ac:spMk id="3" creationId="{00000000-0000-0000-0000-000000000000}"/>
          </ac:spMkLst>
        </pc:spChg>
        <pc:spChg chg="mod">
          <ac:chgData name="tsap@uoi.gr" userId="14c29a0b-fba8-4de1-ba9f-ce710cf39d77" providerId="ADAL" clId="{7B51B542-4C21-4D8C-9029-BAA888105E66}" dt="2021-11-24T21:04:12.808" v="402" actId="27636"/>
          <ac:spMkLst>
            <pc:docMk/>
            <pc:sldMk cId="280285182" sldId="716"/>
            <ac:spMk id="4" creationId="{00000000-0000-0000-0000-000000000000}"/>
          </ac:spMkLst>
        </pc:spChg>
      </pc:sldChg>
      <pc:sldChg chg="modSp mod">
        <pc:chgData name="tsap@uoi.gr" userId="14c29a0b-fba8-4de1-ba9f-ce710cf39d77" providerId="ADAL" clId="{7B51B542-4C21-4D8C-9029-BAA888105E66}" dt="2021-11-24T21:30:36.112" v="1102" actId="207"/>
        <pc:sldMkLst>
          <pc:docMk/>
          <pc:sldMk cId="1612304457" sldId="724"/>
        </pc:sldMkLst>
        <pc:spChg chg="mod">
          <ac:chgData name="tsap@uoi.gr" userId="14c29a0b-fba8-4de1-ba9f-ce710cf39d77" providerId="ADAL" clId="{7B51B542-4C21-4D8C-9029-BAA888105E66}" dt="2021-11-24T21:30:36.112" v="1102" actId="207"/>
          <ac:spMkLst>
            <pc:docMk/>
            <pc:sldMk cId="1612304457" sldId="724"/>
            <ac:spMk id="3" creationId="{00000000-0000-0000-0000-000000000000}"/>
          </ac:spMkLst>
        </pc:spChg>
      </pc:sldChg>
      <pc:sldChg chg="modSp mod">
        <pc:chgData name="tsap@uoi.gr" userId="14c29a0b-fba8-4de1-ba9f-ce710cf39d77" providerId="ADAL" clId="{7B51B542-4C21-4D8C-9029-BAA888105E66}" dt="2021-11-24T21:57:15.730" v="1238" actId="14100"/>
        <pc:sldMkLst>
          <pc:docMk/>
          <pc:sldMk cId="788953204" sldId="745"/>
        </pc:sldMkLst>
        <pc:spChg chg="mod">
          <ac:chgData name="tsap@uoi.gr" userId="14c29a0b-fba8-4de1-ba9f-ce710cf39d77" providerId="ADAL" clId="{7B51B542-4C21-4D8C-9029-BAA888105E66}" dt="2021-11-24T21:57:15.730" v="1238" actId="14100"/>
          <ac:spMkLst>
            <pc:docMk/>
            <pc:sldMk cId="788953204" sldId="745"/>
            <ac:spMk id="3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3"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4"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5"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6"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7"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8"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49"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0"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1" creationId="{00000000-0000-0000-0000-000000000000}"/>
          </ac:spMkLst>
        </pc:spChg>
        <pc:spChg chg="mod">
          <ac:chgData name="tsap@uoi.gr" userId="14c29a0b-fba8-4de1-ba9f-ce710cf39d77" providerId="ADAL" clId="{7B51B542-4C21-4D8C-9029-BAA888105E66}" dt="2021-11-24T21:57:15.730" v="1238" actId="14100"/>
          <ac:spMkLst>
            <pc:docMk/>
            <pc:sldMk cId="788953204" sldId="745"/>
            <ac:spMk id="58" creationId="{00000000-0000-0000-0000-000000000000}"/>
          </ac:spMkLst>
        </pc:spChg>
        <pc:grpChg chg="mod">
          <ac:chgData name="tsap@uoi.gr" userId="14c29a0b-fba8-4de1-ba9f-ce710cf39d77" providerId="ADAL" clId="{7B51B542-4C21-4D8C-9029-BAA888105E66}" dt="2021-11-24T21:57:15.730" v="1238" actId="14100"/>
          <ac:grpSpMkLst>
            <pc:docMk/>
            <pc:sldMk cId="788953204" sldId="745"/>
            <ac:grpSpMk id="60" creationId="{00000000-0000-0000-0000-000000000000}"/>
          </ac:grpSpMkLst>
        </pc:grpChg>
      </pc:sldChg>
      <pc:sldChg chg="del">
        <pc:chgData name="tsap@uoi.gr" userId="14c29a0b-fba8-4de1-ba9f-ce710cf39d77" providerId="ADAL" clId="{7B51B542-4C21-4D8C-9029-BAA888105E66}" dt="2021-11-24T21:46:10.022" v="1125" actId="47"/>
        <pc:sldMkLst>
          <pc:docMk/>
          <pc:sldMk cId="3793084700" sldId="747"/>
        </pc:sldMkLst>
      </pc:sldChg>
      <pc:sldChg chg="modAnim">
        <pc:chgData name="tsap@uoi.gr" userId="14c29a0b-fba8-4de1-ba9f-ce710cf39d77" providerId="ADAL" clId="{7B51B542-4C21-4D8C-9029-BAA888105E66}" dt="2021-11-30T22:53:10.777" v="1354"/>
        <pc:sldMkLst>
          <pc:docMk/>
          <pc:sldMk cId="9578453" sldId="758"/>
        </pc:sldMkLst>
      </pc:sldChg>
      <pc:sldChg chg="add">
        <pc:chgData name="tsap@uoi.gr" userId="14c29a0b-fba8-4de1-ba9f-ce710cf39d77" providerId="ADAL" clId="{7B51B542-4C21-4D8C-9029-BAA888105E66}" dt="2021-11-24T15:20:17.228" v="28"/>
        <pc:sldMkLst>
          <pc:docMk/>
          <pc:sldMk cId="2639394724" sldId="773"/>
        </pc:sldMkLst>
      </pc:sldChg>
      <pc:sldChg chg="del">
        <pc:chgData name="tsap@uoi.gr" userId="14c29a0b-fba8-4de1-ba9f-ce710cf39d77" providerId="ADAL" clId="{7B51B542-4C21-4D8C-9029-BAA888105E66}" dt="2021-11-24T15:19:47.625" v="0" actId="2696"/>
        <pc:sldMkLst>
          <pc:docMk/>
          <pc:sldMk cId="4134406249" sldId="773"/>
        </pc:sldMkLst>
      </pc:sldChg>
      <pc:sldChg chg="modSp mod">
        <pc:chgData name="tsap@uoi.gr" userId="14c29a0b-fba8-4de1-ba9f-ce710cf39d77" providerId="ADAL" clId="{7B51B542-4C21-4D8C-9029-BAA888105E66}" dt="2021-11-24T21:09:02.422" v="509" actId="207"/>
        <pc:sldMkLst>
          <pc:docMk/>
          <pc:sldMk cId="2237798655" sldId="786"/>
        </pc:sldMkLst>
        <pc:spChg chg="mod">
          <ac:chgData name="tsap@uoi.gr" userId="14c29a0b-fba8-4de1-ba9f-ce710cf39d77" providerId="ADAL" clId="{7B51B542-4C21-4D8C-9029-BAA888105E66}" dt="2021-11-24T21:09:02.422" v="509" actId="207"/>
          <ac:spMkLst>
            <pc:docMk/>
            <pc:sldMk cId="2237798655" sldId="786"/>
            <ac:spMk id="4" creationId="{00000000-0000-0000-0000-000000000000}"/>
          </ac:spMkLst>
        </pc:spChg>
      </pc:sldChg>
      <pc:sldChg chg="modSp mod">
        <pc:chgData name="tsap@uoi.gr" userId="14c29a0b-fba8-4de1-ba9f-ce710cf39d77" providerId="ADAL" clId="{7B51B542-4C21-4D8C-9029-BAA888105E66}" dt="2021-11-24T21:31:14.919" v="1124" actId="20577"/>
        <pc:sldMkLst>
          <pc:docMk/>
          <pc:sldMk cId="980208373" sldId="794"/>
        </pc:sldMkLst>
        <pc:spChg chg="mod">
          <ac:chgData name="tsap@uoi.gr" userId="14c29a0b-fba8-4de1-ba9f-ce710cf39d77" providerId="ADAL" clId="{7B51B542-4C21-4D8C-9029-BAA888105E66}" dt="2021-11-24T21:31:14.919" v="1124" actId="20577"/>
          <ac:spMkLst>
            <pc:docMk/>
            <pc:sldMk cId="980208373" sldId="794"/>
            <ac:spMk id="3" creationId="{5FBCF71B-1F95-437C-A0A1-3B7C63748AB8}"/>
          </ac:spMkLst>
        </pc:spChg>
      </pc:sldChg>
      <pc:sldChg chg="addSp delSp modSp new mod chgLayout">
        <pc:chgData name="tsap@uoi.gr" userId="14c29a0b-fba8-4de1-ba9f-ce710cf39d77" providerId="ADAL" clId="{7B51B542-4C21-4D8C-9029-BAA888105E66}" dt="2021-11-24T15:20:13.790" v="27" actId="20577"/>
        <pc:sldMkLst>
          <pc:docMk/>
          <pc:sldMk cId="3879032950" sldId="802"/>
        </pc:sldMkLst>
        <pc:spChg chg="del mod ord">
          <ac:chgData name="tsap@uoi.gr" userId="14c29a0b-fba8-4de1-ba9f-ce710cf39d77" providerId="ADAL" clId="{7B51B542-4C21-4D8C-9029-BAA888105E66}" dt="2021-11-24T15:20:01.747" v="2" actId="700"/>
          <ac:spMkLst>
            <pc:docMk/>
            <pc:sldMk cId="3879032950" sldId="802"/>
            <ac:spMk id="2" creationId="{9172C6B8-9788-427B-97C1-F742FAF68BF9}"/>
          </ac:spMkLst>
        </pc:spChg>
        <pc:spChg chg="del mod ord">
          <ac:chgData name="tsap@uoi.gr" userId="14c29a0b-fba8-4de1-ba9f-ce710cf39d77" providerId="ADAL" clId="{7B51B542-4C21-4D8C-9029-BAA888105E66}" dt="2021-11-24T15:20:01.747" v="2" actId="700"/>
          <ac:spMkLst>
            <pc:docMk/>
            <pc:sldMk cId="3879032950" sldId="802"/>
            <ac:spMk id="3" creationId="{AB94ABE3-F4B9-4AA5-B974-FCD9137AD6B3}"/>
          </ac:spMkLst>
        </pc:spChg>
        <pc:spChg chg="add mod ord">
          <ac:chgData name="tsap@uoi.gr" userId="14c29a0b-fba8-4de1-ba9f-ce710cf39d77" providerId="ADAL" clId="{7B51B542-4C21-4D8C-9029-BAA888105E66}" dt="2021-11-24T15:20:13.790" v="27" actId="20577"/>
          <ac:spMkLst>
            <pc:docMk/>
            <pc:sldMk cId="3879032950" sldId="802"/>
            <ac:spMk id="4" creationId="{419D0A5E-3222-41E5-A98D-5580A273B8FF}"/>
          </ac:spMkLst>
        </pc:spChg>
        <pc:spChg chg="add mod ord">
          <ac:chgData name="tsap@uoi.gr" userId="14c29a0b-fba8-4de1-ba9f-ce710cf39d77" providerId="ADAL" clId="{7B51B542-4C21-4D8C-9029-BAA888105E66}" dt="2021-11-24T15:20:01.747" v="2" actId="700"/>
          <ac:spMkLst>
            <pc:docMk/>
            <pc:sldMk cId="3879032950" sldId="802"/>
            <ac:spMk id="5" creationId="{2BEDE9CF-A467-4DDD-95EF-8D2A67417F70}"/>
          </ac:spMkLst>
        </pc:spChg>
      </pc:sldChg>
      <pc:sldChg chg="addSp delSp modSp new mod">
        <pc:chgData name="tsap@uoi.gr" userId="14c29a0b-fba8-4de1-ba9f-ce710cf39d77" providerId="ADAL" clId="{7B51B542-4C21-4D8C-9029-BAA888105E66}" dt="2021-11-24T22:03:07.406" v="1353" actId="20577"/>
        <pc:sldMkLst>
          <pc:docMk/>
          <pc:sldMk cId="1672285787" sldId="803"/>
        </pc:sldMkLst>
        <pc:spChg chg="mod">
          <ac:chgData name="tsap@uoi.gr" userId="14c29a0b-fba8-4de1-ba9f-ce710cf39d77" providerId="ADAL" clId="{7B51B542-4C21-4D8C-9029-BAA888105E66}" dt="2021-11-24T21:55:51.412" v="1127"/>
          <ac:spMkLst>
            <pc:docMk/>
            <pc:sldMk cId="1672285787" sldId="803"/>
            <ac:spMk id="2" creationId="{7AE96825-94D1-44E8-868F-7FDAFC9027E6}"/>
          </ac:spMkLst>
        </pc:spChg>
        <pc:spChg chg="mod">
          <ac:chgData name="tsap@uoi.gr" userId="14c29a0b-fba8-4de1-ba9f-ce710cf39d77" providerId="ADAL" clId="{7B51B542-4C21-4D8C-9029-BAA888105E66}" dt="2021-11-24T22:03:07.406" v="1353" actId="20577"/>
          <ac:spMkLst>
            <pc:docMk/>
            <pc:sldMk cId="1672285787" sldId="803"/>
            <ac:spMk id="3" creationId="{567AF299-71A2-4B96-B1CD-8B624ABB6960}"/>
          </ac:spMkLst>
        </pc:spChg>
        <pc:spChg chg="add mod">
          <ac:chgData name="tsap@uoi.gr" userId="14c29a0b-fba8-4de1-ba9f-ce710cf39d77" providerId="ADAL" clId="{7B51B542-4C21-4D8C-9029-BAA888105E66}" dt="2021-11-24T21:57:40.155" v="1246" actId="1036"/>
          <ac:spMkLst>
            <pc:docMk/>
            <pc:sldMk cId="1672285787" sldId="803"/>
            <ac:spMk id="4" creationId="{704D6EF7-333D-490E-A9B4-32222072BF14}"/>
          </ac:spMkLst>
        </pc:spChg>
        <pc:spChg chg="add mod">
          <ac:chgData name="tsap@uoi.gr" userId="14c29a0b-fba8-4de1-ba9f-ce710cf39d77" providerId="ADAL" clId="{7B51B542-4C21-4D8C-9029-BAA888105E66}" dt="2021-11-24T21:57:40.155" v="1246" actId="1036"/>
          <ac:spMkLst>
            <pc:docMk/>
            <pc:sldMk cId="1672285787" sldId="803"/>
            <ac:spMk id="5" creationId="{BF166EB9-941F-4E23-9310-5017DD6B9EE3}"/>
          </ac:spMkLst>
        </pc:spChg>
        <pc:spChg chg="add mod">
          <ac:chgData name="tsap@uoi.gr" userId="14c29a0b-fba8-4de1-ba9f-ce710cf39d77" providerId="ADAL" clId="{7B51B542-4C21-4D8C-9029-BAA888105E66}" dt="2021-11-24T22:02:06.125" v="1293" actId="1076"/>
          <ac:spMkLst>
            <pc:docMk/>
            <pc:sldMk cId="1672285787" sldId="803"/>
            <ac:spMk id="6" creationId="{134B3A9F-A7A7-4C60-8763-010391474A49}"/>
          </ac:spMkLst>
        </pc:spChg>
        <pc:spChg chg="add mod">
          <ac:chgData name="tsap@uoi.gr" userId="14c29a0b-fba8-4de1-ba9f-ce710cf39d77" providerId="ADAL" clId="{7B51B542-4C21-4D8C-9029-BAA888105E66}" dt="2021-11-24T21:57:40.155" v="1246" actId="1036"/>
          <ac:spMkLst>
            <pc:docMk/>
            <pc:sldMk cId="1672285787" sldId="803"/>
            <ac:spMk id="7" creationId="{EDD6497C-0617-49BA-8AEF-014705A92CF4}"/>
          </ac:spMkLst>
        </pc:spChg>
        <pc:spChg chg="add mod">
          <ac:chgData name="tsap@uoi.gr" userId="14c29a0b-fba8-4de1-ba9f-ce710cf39d77" providerId="ADAL" clId="{7B51B542-4C21-4D8C-9029-BAA888105E66}" dt="2021-11-24T21:57:40.155" v="1246" actId="1036"/>
          <ac:spMkLst>
            <pc:docMk/>
            <pc:sldMk cId="1672285787" sldId="803"/>
            <ac:spMk id="8" creationId="{59A07ECC-7088-4372-A577-C5E73DC68692}"/>
          </ac:spMkLst>
        </pc:spChg>
        <pc:spChg chg="add mod">
          <ac:chgData name="tsap@uoi.gr" userId="14c29a0b-fba8-4de1-ba9f-ce710cf39d77" providerId="ADAL" clId="{7B51B542-4C21-4D8C-9029-BAA888105E66}" dt="2021-11-24T21:57:40.155" v="1246" actId="1036"/>
          <ac:spMkLst>
            <pc:docMk/>
            <pc:sldMk cId="1672285787" sldId="803"/>
            <ac:spMk id="9" creationId="{4077C2ED-E37A-479D-A7D8-175662970C0B}"/>
          </ac:spMkLst>
        </pc:spChg>
        <pc:spChg chg="add mod">
          <ac:chgData name="tsap@uoi.gr" userId="14c29a0b-fba8-4de1-ba9f-ce710cf39d77" providerId="ADAL" clId="{7B51B542-4C21-4D8C-9029-BAA888105E66}" dt="2021-11-24T21:57:40.155" v="1246" actId="1036"/>
          <ac:spMkLst>
            <pc:docMk/>
            <pc:sldMk cId="1672285787" sldId="803"/>
            <ac:spMk id="10" creationId="{EB6E717C-6930-490F-B33D-0E5565FC4501}"/>
          </ac:spMkLst>
        </pc:spChg>
        <pc:spChg chg="add mod">
          <ac:chgData name="tsap@uoi.gr" userId="14c29a0b-fba8-4de1-ba9f-ce710cf39d77" providerId="ADAL" clId="{7B51B542-4C21-4D8C-9029-BAA888105E66}" dt="2021-11-24T21:57:40.155" v="1246" actId="1036"/>
          <ac:spMkLst>
            <pc:docMk/>
            <pc:sldMk cId="1672285787" sldId="803"/>
            <ac:spMk id="11" creationId="{AD4F3A8C-AFE5-4E20-B829-F0744D9A9DE7}"/>
          </ac:spMkLst>
        </pc:spChg>
        <pc:spChg chg="add mod">
          <ac:chgData name="tsap@uoi.gr" userId="14c29a0b-fba8-4de1-ba9f-ce710cf39d77" providerId="ADAL" clId="{7B51B542-4C21-4D8C-9029-BAA888105E66}" dt="2021-11-24T21:57:40.155" v="1246" actId="1036"/>
          <ac:spMkLst>
            <pc:docMk/>
            <pc:sldMk cId="1672285787" sldId="803"/>
            <ac:spMk id="12" creationId="{5D86058F-395D-4804-88F0-0ACE68F969C7}"/>
          </ac:spMkLst>
        </pc:spChg>
        <pc:spChg chg="add mod">
          <ac:chgData name="tsap@uoi.gr" userId="14c29a0b-fba8-4de1-ba9f-ce710cf39d77" providerId="ADAL" clId="{7B51B542-4C21-4D8C-9029-BAA888105E66}" dt="2021-11-24T21:57:40.155" v="1246" actId="1036"/>
          <ac:spMkLst>
            <pc:docMk/>
            <pc:sldMk cId="1672285787" sldId="803"/>
            <ac:spMk id="13" creationId="{A7826892-6877-4452-83E5-EED5D257229D}"/>
          </ac:spMkLst>
        </pc:spChg>
        <pc:spChg chg="mod">
          <ac:chgData name="tsap@uoi.gr" userId="14c29a0b-fba8-4de1-ba9f-ce710cf39d77" providerId="ADAL" clId="{7B51B542-4C21-4D8C-9029-BAA888105E66}" dt="2021-11-24T21:57:27.907" v="1239"/>
          <ac:spMkLst>
            <pc:docMk/>
            <pc:sldMk cId="1672285787" sldId="803"/>
            <ac:spMk id="15" creationId="{1657FAFD-5A00-48B7-A13A-71C1B0FF93FF}"/>
          </ac:spMkLst>
        </pc:spChg>
        <pc:spChg chg="mod">
          <ac:chgData name="tsap@uoi.gr" userId="14c29a0b-fba8-4de1-ba9f-ce710cf39d77" providerId="ADAL" clId="{7B51B542-4C21-4D8C-9029-BAA888105E66}" dt="2021-11-24T21:57:27.907" v="1239"/>
          <ac:spMkLst>
            <pc:docMk/>
            <pc:sldMk cId="1672285787" sldId="803"/>
            <ac:spMk id="16" creationId="{4FDD879F-59CE-4387-91E7-48B02BC06BB6}"/>
          </ac:spMkLst>
        </pc:spChg>
        <pc:spChg chg="mod">
          <ac:chgData name="tsap@uoi.gr" userId="14c29a0b-fba8-4de1-ba9f-ce710cf39d77" providerId="ADAL" clId="{7B51B542-4C21-4D8C-9029-BAA888105E66}" dt="2021-11-24T21:57:27.907" v="1239"/>
          <ac:spMkLst>
            <pc:docMk/>
            <pc:sldMk cId="1672285787" sldId="803"/>
            <ac:spMk id="17" creationId="{0E22E2CB-F306-48FA-905F-4E1BB1B04703}"/>
          </ac:spMkLst>
        </pc:spChg>
        <pc:spChg chg="add mod">
          <ac:chgData name="tsap@uoi.gr" userId="14c29a0b-fba8-4de1-ba9f-ce710cf39d77" providerId="ADAL" clId="{7B51B542-4C21-4D8C-9029-BAA888105E66}" dt="2021-11-24T21:57:40.155" v="1246" actId="1036"/>
          <ac:spMkLst>
            <pc:docMk/>
            <pc:sldMk cId="1672285787" sldId="803"/>
            <ac:spMk id="18" creationId="{EC37F13B-0F9E-4921-8B4A-E071C9B2BD67}"/>
          </ac:spMkLst>
        </pc:spChg>
        <pc:spChg chg="add mod">
          <ac:chgData name="tsap@uoi.gr" userId="14c29a0b-fba8-4de1-ba9f-ce710cf39d77" providerId="ADAL" clId="{7B51B542-4C21-4D8C-9029-BAA888105E66}" dt="2021-11-24T22:02:06.125" v="1293" actId="1076"/>
          <ac:spMkLst>
            <pc:docMk/>
            <pc:sldMk cId="1672285787" sldId="803"/>
            <ac:spMk id="19" creationId="{1666EC90-D031-44A1-8040-40BD38BA8F9F}"/>
          </ac:spMkLst>
        </pc:spChg>
        <pc:spChg chg="add mod">
          <ac:chgData name="tsap@uoi.gr" userId="14c29a0b-fba8-4de1-ba9f-ce710cf39d77" providerId="ADAL" clId="{7B51B542-4C21-4D8C-9029-BAA888105E66}" dt="2021-11-24T22:02:06.125" v="1293" actId="1076"/>
          <ac:spMkLst>
            <pc:docMk/>
            <pc:sldMk cId="1672285787" sldId="803"/>
            <ac:spMk id="20" creationId="{B1A4B636-11F0-4811-AA7C-377277B687BD}"/>
          </ac:spMkLst>
        </pc:spChg>
        <pc:spChg chg="add mod">
          <ac:chgData name="tsap@uoi.gr" userId="14c29a0b-fba8-4de1-ba9f-ce710cf39d77" providerId="ADAL" clId="{7B51B542-4C21-4D8C-9029-BAA888105E66}" dt="2021-11-24T22:02:06.125" v="1293" actId="1076"/>
          <ac:spMkLst>
            <pc:docMk/>
            <pc:sldMk cId="1672285787" sldId="803"/>
            <ac:spMk id="21" creationId="{ABF86903-BA47-43C4-ABCA-8EEF043759F5}"/>
          </ac:spMkLst>
        </pc:spChg>
        <pc:spChg chg="add del mod">
          <ac:chgData name="tsap@uoi.gr" userId="14c29a0b-fba8-4de1-ba9f-ce710cf39d77" providerId="ADAL" clId="{7B51B542-4C21-4D8C-9029-BAA888105E66}" dt="2021-11-24T22:02:10.729" v="1294" actId="478"/>
          <ac:spMkLst>
            <pc:docMk/>
            <pc:sldMk cId="1672285787" sldId="803"/>
            <ac:spMk id="22" creationId="{E2811F9B-D82C-467E-8D51-12AD1187D632}"/>
          </ac:spMkLst>
        </pc:spChg>
        <pc:spChg chg="add mod">
          <ac:chgData name="tsap@uoi.gr" userId="14c29a0b-fba8-4de1-ba9f-ce710cf39d77" providerId="ADAL" clId="{7B51B542-4C21-4D8C-9029-BAA888105E66}" dt="2021-11-24T22:02:06.125" v="1293" actId="1076"/>
          <ac:spMkLst>
            <pc:docMk/>
            <pc:sldMk cId="1672285787" sldId="803"/>
            <ac:spMk id="23" creationId="{1CC483F1-1543-4E42-A387-B6FC922C261F}"/>
          </ac:spMkLst>
        </pc:spChg>
        <pc:spChg chg="add del mod">
          <ac:chgData name="tsap@uoi.gr" userId="14c29a0b-fba8-4de1-ba9f-ce710cf39d77" providerId="ADAL" clId="{7B51B542-4C21-4D8C-9029-BAA888105E66}" dt="2021-11-24T21:59:48.046" v="1255"/>
          <ac:spMkLst>
            <pc:docMk/>
            <pc:sldMk cId="1672285787" sldId="803"/>
            <ac:spMk id="24" creationId="{BEA232D0-9B19-42E7-AE50-DE8783DEE7FF}"/>
          </ac:spMkLst>
        </pc:spChg>
        <pc:spChg chg="mod">
          <ac:chgData name="tsap@uoi.gr" userId="14c29a0b-fba8-4de1-ba9f-ce710cf39d77" providerId="ADAL" clId="{7B51B542-4C21-4D8C-9029-BAA888105E66}" dt="2021-11-24T21:59:53.231" v="1256"/>
          <ac:spMkLst>
            <pc:docMk/>
            <pc:sldMk cId="1672285787" sldId="803"/>
            <ac:spMk id="26" creationId="{16F60A8D-806E-4635-80AD-969DD9E122D8}"/>
          </ac:spMkLst>
        </pc:spChg>
        <pc:spChg chg="mod">
          <ac:chgData name="tsap@uoi.gr" userId="14c29a0b-fba8-4de1-ba9f-ce710cf39d77" providerId="ADAL" clId="{7B51B542-4C21-4D8C-9029-BAA888105E66}" dt="2021-11-24T21:59:53.231" v="1256"/>
          <ac:spMkLst>
            <pc:docMk/>
            <pc:sldMk cId="1672285787" sldId="803"/>
            <ac:spMk id="27" creationId="{AEFF2AE1-A35B-41CD-8EEC-484FF87794B2}"/>
          </ac:spMkLst>
        </pc:spChg>
        <pc:spChg chg="mod">
          <ac:chgData name="tsap@uoi.gr" userId="14c29a0b-fba8-4de1-ba9f-ce710cf39d77" providerId="ADAL" clId="{7B51B542-4C21-4D8C-9029-BAA888105E66}" dt="2021-11-24T22:01:13.810" v="1284" actId="6549"/>
          <ac:spMkLst>
            <pc:docMk/>
            <pc:sldMk cId="1672285787" sldId="803"/>
            <ac:spMk id="28" creationId="{AC152FBC-E77E-4B97-B0DC-05A2DFD81633}"/>
          </ac:spMkLst>
        </pc:spChg>
        <pc:spChg chg="add mod">
          <ac:chgData name="tsap@uoi.gr" userId="14c29a0b-fba8-4de1-ba9f-ce710cf39d77" providerId="ADAL" clId="{7B51B542-4C21-4D8C-9029-BAA888105E66}" dt="2021-11-24T22:01:54.487" v="1292" actId="1076"/>
          <ac:spMkLst>
            <pc:docMk/>
            <pc:sldMk cId="1672285787" sldId="803"/>
            <ac:spMk id="29" creationId="{9EACC36A-3603-4231-A84A-20F1E7E4C34E}"/>
          </ac:spMkLst>
        </pc:spChg>
        <pc:grpChg chg="add mod">
          <ac:chgData name="tsap@uoi.gr" userId="14c29a0b-fba8-4de1-ba9f-ce710cf39d77" providerId="ADAL" clId="{7B51B542-4C21-4D8C-9029-BAA888105E66}" dt="2021-11-24T22:02:06.125" v="1293" actId="1076"/>
          <ac:grpSpMkLst>
            <pc:docMk/>
            <pc:sldMk cId="1672285787" sldId="803"/>
            <ac:grpSpMk id="14" creationId="{91C46FCB-520E-4F54-9EC9-10CD722FDAFB}"/>
          </ac:grpSpMkLst>
        </pc:grpChg>
        <pc:grpChg chg="add mod">
          <ac:chgData name="tsap@uoi.gr" userId="14c29a0b-fba8-4de1-ba9f-ce710cf39d77" providerId="ADAL" clId="{7B51B542-4C21-4D8C-9029-BAA888105E66}" dt="2021-11-24T22:01:32.012" v="1287" actId="1076"/>
          <ac:grpSpMkLst>
            <pc:docMk/>
            <pc:sldMk cId="1672285787" sldId="803"/>
            <ac:grpSpMk id="25" creationId="{7964C072-C094-4F26-A8F4-B911E2B9B5F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each row as a linear</a:t>
            </a:r>
            <a:r>
              <a:rPr lang="en-US" baseline="0" dirty="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36</a:t>
            </a:fld>
            <a:endParaRPr lang="en-US"/>
          </a:p>
        </p:txBody>
      </p:sp>
    </p:spTree>
    <p:extLst>
      <p:ext uri="{BB962C8B-B14F-4D97-AF65-F5344CB8AC3E}">
        <p14:creationId xmlns:p14="http://schemas.microsoft.com/office/powerpoint/2010/main" val="416560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key</a:t>
            </a:r>
            <a:r>
              <a:rPr lang="en-US" baseline="0"/>
              <a:t> observation is that the mean of a column after the projection of the centered matrix remains zero.</a:t>
            </a:r>
            <a:endParaRPr lang="en-US"/>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40</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a:t>
            </a:r>
            <a:r>
              <a:rPr lang="en-US" baseline="0" dirty="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53</a:t>
            </a:fld>
            <a:endParaRPr lang="en-US"/>
          </a:p>
        </p:txBody>
      </p:sp>
    </p:spTree>
    <p:extLst>
      <p:ext uri="{BB962C8B-B14F-4D97-AF65-F5344CB8AC3E}">
        <p14:creationId xmlns:p14="http://schemas.microsoft.com/office/powerpoint/2010/main" val="370515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 have the equation y = </a:t>
            </a:r>
            <a:r>
              <a:rPr lang="en-US" dirty="0" err="1"/>
              <a:t>ax+b</a:t>
            </a:r>
            <a:r>
              <a:rPr lang="en-US" dirty="0"/>
              <a:t>, then given</a:t>
            </a:r>
            <a:r>
              <a:rPr lang="en-US" baseline="0" dirty="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columns  -5*first + 3*second = third</a:t>
            </a:r>
          </a:p>
        </p:txBody>
      </p:sp>
      <p:sp>
        <p:nvSpPr>
          <p:cNvPr id="4" name="Slide Number Placeholder 3"/>
          <p:cNvSpPr>
            <a:spLocks noGrp="1"/>
          </p:cNvSpPr>
          <p:nvPr>
            <p:ph type="sldNum" sz="quarter" idx="5"/>
          </p:nvPr>
        </p:nvSpPr>
        <p:spPr/>
        <p:txBody>
          <a:bodyPr/>
          <a:lstStyle/>
          <a:p>
            <a:fld id="{CD2ABF5E-119C-40D0-9F75-E2458688F62F}" type="slidenum">
              <a:rPr lang="en-US" smtClean="0"/>
              <a:t>17</a:t>
            </a:fld>
            <a:endParaRPr lang="en-US"/>
          </a:p>
        </p:txBody>
      </p:sp>
    </p:spTree>
    <p:extLst>
      <p:ext uri="{BB962C8B-B14F-4D97-AF65-F5344CB8AC3E}">
        <p14:creationId xmlns:p14="http://schemas.microsoft.com/office/powerpoint/2010/main" val="314355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19</a:t>
            </a:fld>
            <a:endParaRPr lang="en-US"/>
          </a:p>
        </p:txBody>
      </p:sp>
    </p:spTree>
    <p:extLst>
      <p:ext uri="{BB962C8B-B14F-4D97-AF65-F5344CB8AC3E}">
        <p14:creationId xmlns:p14="http://schemas.microsoft.com/office/powerpoint/2010/main" val="329563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31</a:t>
            </a:fld>
            <a:endParaRPr lang="en-US"/>
          </a:p>
        </p:txBody>
      </p:sp>
    </p:spTree>
    <p:extLst>
      <p:ext uri="{BB962C8B-B14F-4D97-AF65-F5344CB8AC3E}">
        <p14:creationId xmlns:p14="http://schemas.microsoft.com/office/powerpoint/2010/main" val="260447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32</a:t>
            </a:fld>
            <a:endParaRPr lang="en-US"/>
          </a:p>
        </p:txBody>
      </p:sp>
    </p:spTree>
    <p:extLst>
      <p:ext uri="{BB962C8B-B14F-4D97-AF65-F5344CB8AC3E}">
        <p14:creationId xmlns:p14="http://schemas.microsoft.com/office/powerpoint/2010/main" val="101925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33</a:t>
            </a:fld>
            <a:endParaRPr lang="en-US"/>
          </a:p>
        </p:txBody>
      </p:sp>
    </p:spTree>
    <p:extLst>
      <p:ext uri="{BB962C8B-B14F-4D97-AF65-F5344CB8AC3E}">
        <p14:creationId xmlns:p14="http://schemas.microsoft.com/office/powerpoint/2010/main" val="341204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34</a:t>
            </a:fld>
            <a:endParaRPr lang="en-US"/>
          </a:p>
        </p:txBody>
      </p:sp>
    </p:spTree>
    <p:extLst>
      <p:ext uri="{BB962C8B-B14F-4D97-AF65-F5344CB8AC3E}">
        <p14:creationId xmlns:p14="http://schemas.microsoft.com/office/powerpoint/2010/main" val="332999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35</a:t>
            </a:fld>
            <a:endParaRPr lang="en-US"/>
          </a:p>
        </p:txBody>
      </p:sp>
    </p:spTree>
    <p:extLst>
      <p:ext uri="{BB962C8B-B14F-4D97-AF65-F5344CB8AC3E}">
        <p14:creationId xmlns:p14="http://schemas.microsoft.com/office/powerpoint/2010/main" val="8056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11/20/2023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2.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Dimensionality Reduction</a:t>
            </a:r>
          </a:p>
        </p:txBody>
      </p:sp>
      <p:sp>
        <p:nvSpPr>
          <p:cNvPr id="7" name="Subtitle 6"/>
          <p:cNvSpPr>
            <a:spLocks noGrp="1"/>
          </p:cNvSpPr>
          <p:nvPr>
            <p:ph type="subTitle" idx="1"/>
          </p:nvPr>
        </p:nvSpPr>
        <p:spPr>
          <a:xfrm>
            <a:off x="914400" y="3505200"/>
            <a:ext cx="8534400" cy="2209800"/>
          </a:xfrm>
        </p:spPr>
        <p:txBody>
          <a:bodyPr>
            <a:normAutofit/>
          </a:bodyPr>
          <a:lstStyle/>
          <a:p>
            <a:r>
              <a:rPr lang="en-US" dirty="0"/>
              <a:t>SVD – PCA </a:t>
            </a:r>
          </a:p>
          <a:p>
            <a:r>
              <a:rPr lang="en-US" dirty="0"/>
              <a:t>Model-based recommendation systems</a:t>
            </a:r>
          </a:p>
          <a:p>
            <a:endParaRPr lang="en-US" dirty="0"/>
          </a:p>
          <a:p>
            <a:r>
              <a:rPr lang="en-US" dirty="0"/>
              <a:t>(Thanks to Jure </a:t>
            </a:r>
            <a:r>
              <a:rPr lang="en-US" dirty="0" err="1"/>
              <a:t>Leskovec</a:t>
            </a:r>
            <a:r>
              <a:rPr lang="en-US" dirty="0"/>
              <a:t>, </a:t>
            </a:r>
            <a:r>
              <a:rPr lang="en-US" dirty="0" err="1"/>
              <a:t>Evimaria</a:t>
            </a:r>
            <a:r>
              <a:rPr lang="en-US" dirty="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form of a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attributes describing the objects. Each 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p>
              <a:p>
                <a:endParaRPr lang="en-US" dirty="0"/>
              </a:p>
              <a:p>
                <a:r>
                  <a:rPr lang="en-US" dirty="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a:sym typeface="Symbol"/>
                  </a:rPr>
                  <a:t> real matrix </a:t>
                </a:r>
                <a:r>
                  <a:rPr lang="en-US" dirty="0">
                    <a:solidFill>
                      <a:srgbClr val="00B0F0"/>
                    </a:solidFill>
                    <a:sym typeface="Symbol"/>
                  </a:rPr>
                  <a:t>A</a:t>
                </a:r>
                <a:r>
                  <a:rPr lang="en-US" dirty="0">
                    <a:sym typeface="Symbol"/>
                  </a:rPr>
                  <a:t>.</a:t>
                </a:r>
              </a:p>
              <a:p>
                <a:pPr lvl="1"/>
                <a:r>
                  <a:rPr lang="en-US" dirty="0">
                    <a:sym typeface="Symbol"/>
                  </a:rPr>
                  <a:t>We can now use tools from </a:t>
                </a:r>
                <a:r>
                  <a:rPr lang="en-US" dirty="0">
                    <a:solidFill>
                      <a:schemeClr val="accent6">
                        <a:lumMod val="75000"/>
                      </a:schemeClr>
                    </a:solidFill>
                    <a:sym typeface="Symbol"/>
                  </a:rPr>
                  <a:t>linear algebra </a:t>
                </a:r>
                <a:r>
                  <a:rPr lang="en-US" dirty="0">
                    <a:sym typeface="Symbol"/>
                  </a:rPr>
                  <a:t>to process the data matrix</a:t>
                </a:r>
              </a:p>
              <a:p>
                <a:pPr lvl="1"/>
                <a:endParaRPr lang="en-US" dirty="0">
                  <a:sym typeface="Symbol"/>
                </a:endParaRPr>
              </a:p>
              <a:p>
                <a:r>
                  <a:rPr lang="en-US" dirty="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a:solidFill>
                      <a:srgbClr val="00B0F0"/>
                    </a:solidFill>
                    <a:sym typeface="Symbol"/>
                  </a:rPr>
                  <a:t> </a:t>
                </a:r>
                <a:r>
                  <a:rPr lang="en-US" dirty="0">
                    <a:sym typeface="Symbol"/>
                  </a:rPr>
                  <a:t>matrix </a:t>
                </a:r>
                <a:r>
                  <a:rPr lang="en-US" dirty="0">
                    <a:solidFill>
                      <a:srgbClr val="00B0F0"/>
                    </a:solidFill>
                    <a:sym typeface="Symbol"/>
                  </a:rPr>
                  <a:t>B</a:t>
                </a:r>
                <a:r>
                  <a:rPr lang="en-US" dirty="0">
                    <a:sym typeface="Symbol"/>
                  </a:rPr>
                  <a:t> such that</a:t>
                </a:r>
              </a:p>
              <a:p>
                <a:pPr lvl="1"/>
                <a:r>
                  <a:rPr lang="en-US" dirty="0">
                    <a:sym typeface="Symbol"/>
                  </a:rPr>
                  <a:t>It preserves as much of the </a:t>
                </a:r>
                <a:r>
                  <a:rPr lang="en-US" dirty="0">
                    <a:solidFill>
                      <a:schemeClr val="accent6">
                        <a:lumMod val="75000"/>
                      </a:schemeClr>
                    </a:solidFill>
                    <a:sym typeface="Symbol"/>
                  </a:rPr>
                  <a:t>information</a:t>
                </a:r>
                <a:r>
                  <a:rPr lang="en-US" dirty="0">
                    <a:sym typeface="Symbol"/>
                  </a:rPr>
                  <a:t> in the original matrix </a:t>
                </a:r>
                <a:r>
                  <a:rPr lang="en-US" dirty="0">
                    <a:solidFill>
                      <a:srgbClr val="00B0F0"/>
                    </a:solidFill>
                    <a:sym typeface="Symbol"/>
                  </a:rPr>
                  <a:t>A</a:t>
                </a:r>
                <a:r>
                  <a:rPr lang="en-US" dirty="0">
                    <a:sym typeface="Symbol"/>
                  </a:rPr>
                  <a:t> as possible</a:t>
                </a:r>
              </a:p>
              <a:p>
                <a:pPr lvl="1"/>
                <a:r>
                  <a:rPr lang="en-US" dirty="0">
                    <a:sym typeface="Symbol"/>
                  </a:rPr>
                  <a:t>It reveals something about the structure of the data in </a:t>
                </a:r>
                <a:r>
                  <a:rPr lang="en-US" dirty="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4114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2698489"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documents</a:t>
            </a:r>
          </a:p>
        </p:txBody>
      </p:sp>
      <p:sp>
        <p:nvSpPr>
          <p:cNvPr id="11269" name="Text Box 6"/>
          <p:cNvSpPr txBox="1">
            <a:spLocks noChangeArrowheads="1"/>
          </p:cNvSpPr>
          <p:nvPr/>
        </p:nvSpPr>
        <p:spPr bwMode="auto">
          <a:xfrm rot="-5400000">
            <a:off x="5813159" y="-6032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terms </a:t>
            </a:r>
          </a:p>
          <a:p>
            <a:pPr>
              <a:lnSpc>
                <a:spcPct val="98000"/>
              </a:lnSpc>
              <a:buClr>
                <a:srgbClr val="000000"/>
              </a:buClr>
              <a:buSzPct val="100000"/>
              <a:buFont typeface="Calibri" pitchFamily="34" charset="0"/>
              <a:buNone/>
            </a:pPr>
            <a:r>
              <a:rPr lang="en-US" sz="2400" dirty="0">
                <a:cs typeface="Times New Roman" pitchFamily="18" charset="0"/>
              </a:rPr>
              <a:t>(e.g., theorem, proof, etc.)</a:t>
            </a:r>
          </a:p>
        </p:txBody>
      </p:sp>
      <p:sp>
        <p:nvSpPr>
          <p:cNvPr id="11270" name="Text Box 7"/>
          <p:cNvSpPr txBox="1">
            <a:spLocks noChangeArrowheads="1"/>
          </p:cNvSpPr>
          <p:nvPr/>
        </p:nvSpPr>
        <p:spPr bwMode="auto">
          <a:xfrm rot="-5400000">
            <a:off x="5832209" y="2984500"/>
            <a:ext cx="908582"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frequency of the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term in the </a:t>
            </a:r>
            <a:r>
              <a:rPr lang="en-US" sz="2400" b="1" dirty="0" err="1">
                <a:solidFill>
                  <a:schemeClr val="accent2"/>
                </a:solidFill>
                <a:cs typeface="Times New Roman" pitchFamily="18" charset="0"/>
              </a:rPr>
              <a:t>i</a:t>
            </a:r>
            <a:r>
              <a:rPr lang="en-US" sz="2400" dirty="0" err="1">
                <a:cs typeface="Times New Roman" pitchFamily="18" charset="0"/>
              </a:rPr>
              <a:t>-th</a:t>
            </a:r>
            <a:r>
              <a:rPr lang="en-US" sz="2400" dirty="0">
                <a:cs typeface="Times New Roman" pitchFamily="18" charset="0"/>
              </a:rPr>
              <a:t> document</a:t>
            </a:r>
          </a:p>
        </p:txBody>
      </p:sp>
      <p:sp>
        <p:nvSpPr>
          <p:cNvPr id="11271" name="TextBox 6"/>
          <p:cNvSpPr txBox="1">
            <a:spLocks noChangeArrowheads="1"/>
          </p:cNvSpPr>
          <p:nvPr/>
        </p:nvSpPr>
        <p:spPr bwMode="auto">
          <a:xfrm>
            <a:off x="2133600" y="5410201"/>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terms that bring documents together</a:t>
            </a:r>
          </a:p>
        </p:txBody>
      </p:sp>
    </p:spTree>
    <p:extLst>
      <p:ext uri="{BB962C8B-B14F-4D97-AF65-F5344CB8AC3E}">
        <p14:creationId xmlns:p14="http://schemas.microsoft.com/office/powerpoint/2010/main" val="3355185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4114801"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2736589"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customers</a:t>
            </a:r>
          </a:p>
        </p:txBody>
      </p:sp>
      <p:sp>
        <p:nvSpPr>
          <p:cNvPr id="12293" name="Text Box 6"/>
          <p:cNvSpPr txBox="1">
            <a:spLocks noChangeArrowheads="1"/>
          </p:cNvSpPr>
          <p:nvPr/>
        </p:nvSpPr>
        <p:spPr bwMode="auto">
          <a:xfrm rot="-5400000">
            <a:off x="5698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movies</a:t>
            </a:r>
          </a:p>
          <a:p>
            <a:pPr>
              <a:lnSpc>
                <a:spcPct val="98000"/>
              </a:lnSpc>
              <a:buClr>
                <a:srgbClr val="000000"/>
              </a:buClr>
              <a:buSzPct val="100000"/>
              <a:buFont typeface="Calibri" pitchFamily="34" charset="0"/>
              <a:buNone/>
            </a:pPr>
            <a:endParaRPr lang="en-US" sz="2400" dirty="0">
              <a:cs typeface="Times New Roman" pitchFamily="18" charset="0"/>
            </a:endParaRPr>
          </a:p>
        </p:txBody>
      </p:sp>
      <p:sp>
        <p:nvSpPr>
          <p:cNvPr id="12294" name="Text Box 7"/>
          <p:cNvSpPr txBox="1">
            <a:spLocks noChangeArrowheads="1"/>
          </p:cNvSpPr>
          <p:nvPr/>
        </p:nvSpPr>
        <p:spPr bwMode="auto">
          <a:xfrm rot="-5400000">
            <a:off x="5498831" y="2671763"/>
            <a:ext cx="1270541" cy="3429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rating of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product by the </a:t>
            </a:r>
            <a:r>
              <a:rPr lang="en-US" sz="2400" b="1" dirty="0">
                <a:solidFill>
                  <a:schemeClr val="accent2"/>
                </a:solidFill>
                <a:cs typeface="Times New Roman" pitchFamily="18" charset="0"/>
              </a:rPr>
              <a:t>i</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customer</a:t>
            </a:r>
          </a:p>
        </p:txBody>
      </p:sp>
      <p:sp>
        <p:nvSpPr>
          <p:cNvPr id="12295" name="TextBox 6"/>
          <p:cNvSpPr txBox="1">
            <a:spLocks noChangeArrowheads="1"/>
          </p:cNvSpPr>
          <p:nvPr/>
        </p:nvSpPr>
        <p:spPr bwMode="auto">
          <a:xfrm>
            <a:off x="2438400" y="5562601"/>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movies that capture the behavior or the customers</a:t>
            </a:r>
          </a:p>
        </p:txBody>
      </p:sp>
    </p:spTree>
    <p:extLst>
      <p:ext uri="{BB962C8B-B14F-4D97-AF65-F5344CB8AC3E}">
        <p14:creationId xmlns:p14="http://schemas.microsoft.com/office/powerpoint/2010/main" val="30623348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324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Linear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0"/>
                <a:ext cx="10744199" cy="5105400"/>
              </a:xfrm>
            </p:spPr>
            <p:txBody>
              <a:bodyPr>
                <a:normAutofit fontScale="70000" lnSpcReduction="20000"/>
              </a:bodyPr>
              <a:lstStyle/>
              <a:p>
                <a:r>
                  <a:rPr lang="en-US" dirty="0"/>
                  <a:t>We assume that vectors are </a:t>
                </a:r>
                <a:r>
                  <a:rPr lang="en-US" dirty="0">
                    <a:solidFill>
                      <a:srgbClr val="0070C0"/>
                    </a:solidFill>
                  </a:rPr>
                  <a:t>column vectors</a:t>
                </a:r>
                <a:r>
                  <a:rPr lang="en-US" dirty="0"/>
                  <a:t>. </a:t>
                </a:r>
              </a:p>
              <a:p>
                <a:r>
                  <a:rPr lang="en-US" dirty="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a:t> for the </a:t>
                </a:r>
                <a:r>
                  <a:rPr lang="en-US" dirty="0">
                    <a:solidFill>
                      <a:schemeClr val="accent6">
                        <a:lumMod val="75000"/>
                      </a:schemeClr>
                    </a:solidFill>
                  </a:rPr>
                  <a:t>transpose</a:t>
                </a:r>
                <a:r>
                  <a:rPr lang="en-US" dirty="0"/>
                  <a:t> of vector </a:t>
                </a:r>
                <a14:m>
                  <m:oMath xmlns:m="http://schemas.openxmlformats.org/officeDocument/2006/math">
                    <m:r>
                      <a:rPr lang="en-US" i="1" dirty="0" smtClean="0">
                        <a:solidFill>
                          <a:srgbClr val="00B0F0"/>
                        </a:solidFill>
                        <a:latin typeface="Cambria Math"/>
                      </a:rPr>
                      <m:t>𝑣</m:t>
                    </m:r>
                  </m:oMath>
                </a14:m>
                <a:r>
                  <a:rPr lang="en-US" dirty="0"/>
                  <a:t> (</a:t>
                </a:r>
                <a:r>
                  <a:rPr lang="en-US" dirty="0">
                    <a:solidFill>
                      <a:srgbClr val="0070C0"/>
                    </a:solidFill>
                  </a:rPr>
                  <a:t>row vector</a:t>
                </a:r>
                <a:r>
                  <a:rPr lang="en-US" dirty="0"/>
                  <a:t>)</a:t>
                </a:r>
              </a:p>
              <a:p>
                <a:endParaRPr lang="en-US" dirty="0">
                  <a:solidFill>
                    <a:schemeClr val="accent6">
                      <a:lumMod val="75000"/>
                    </a:schemeClr>
                  </a:solidFill>
                </a:endParaRPr>
              </a:p>
              <a:p>
                <a:r>
                  <a:rPr lang="en-US" dirty="0">
                    <a:solidFill>
                      <a:schemeClr val="accent6">
                        <a:lumMod val="75000"/>
                      </a:schemeClr>
                    </a:solidFill>
                  </a:rPr>
                  <a:t>Dot product</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a:solidFill>
                      <a:srgbClr val="00B0F0"/>
                    </a:solidFill>
                  </a:rPr>
                  <a:t> </a:t>
                </a:r>
                <a:r>
                  <a:rPr lang="en-US" b="0" dirty="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a:solidFill>
                      <a:prstClr val="black"/>
                    </a:solidFill>
                    <a:sym typeface="Symbol"/>
                  </a:rPr>
                  <a:t> on </a:t>
                </a:r>
                <a14:m>
                  <m:oMath xmlns:m="http://schemas.openxmlformats.org/officeDocument/2006/math">
                    <m:r>
                      <a:rPr lang="en-US" b="0" i="1" smtClean="0">
                        <a:solidFill>
                          <a:prstClr val="black"/>
                        </a:solidFill>
                        <a:latin typeface="Cambria Math"/>
                        <a:sym typeface="Symbol"/>
                      </a:rPr>
                      <m:t>𝑢</m:t>
                    </m:r>
                  </m:oMath>
                </a14:m>
                <a:r>
                  <a:rPr lang="en-US" dirty="0">
                    <a:solidFill>
                      <a:prstClr val="black"/>
                    </a:solidFill>
                  </a:rPr>
                  <a:t> (and of </a:t>
                </a:r>
                <a14:m>
                  <m:oMath xmlns:m="http://schemas.openxmlformats.org/officeDocument/2006/math">
                    <m:r>
                      <a:rPr lang="en-US" b="0" i="1" smtClean="0">
                        <a:solidFill>
                          <a:prstClr val="black"/>
                        </a:solidFill>
                        <a:latin typeface="Cambria Math" panose="02040503050406030204" pitchFamily="18" charset="0"/>
                      </a:rPr>
                      <m:t>𝑢</m:t>
                    </m:r>
                  </m:oMath>
                </a14:m>
                <a:r>
                  <a:rPr lang="en-US" dirty="0">
                    <a:solidFill>
                      <a:prstClr val="black"/>
                    </a:solidFill>
                  </a:rPr>
                  <a:t> on </a:t>
                </a:r>
                <a14:m>
                  <m:oMath xmlns:m="http://schemas.openxmlformats.org/officeDocument/2006/math">
                    <m:r>
                      <a:rPr lang="en-US" b="0" i="1" smtClean="0">
                        <a:solidFill>
                          <a:prstClr val="black"/>
                        </a:solidFill>
                        <a:latin typeface="Cambria Math" panose="02040503050406030204" pitchFamily="18" charset="0"/>
                      </a:rPr>
                      <m:t>𝑣</m:t>
                    </m:r>
                  </m:oMath>
                </a14:m>
                <a:r>
                  <a:rPr lang="en-US" dirty="0">
                    <a:solidFill>
                      <a:prstClr val="black"/>
                    </a:solidFill>
                  </a:rPr>
                  <a:t>)</a:t>
                </a:r>
                <a:endParaRPr lang="en-US" i="1" dirty="0">
                  <a:latin typeface="Cambria Math"/>
                  <a:sym typeface="Symbol"/>
                </a:endParaRPr>
              </a:p>
              <a:p>
                <a:pPr marL="274320" lvl="1" indent="0">
                  <a:buNone/>
                </a:pPr>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a:sym typeface="Symbol"/>
                  </a:rPr>
                  <a:t>	</a:t>
                </a:r>
              </a:p>
              <a:p>
                <a:endParaRPr lang="en-US" b="0" i="1" dirty="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a:sym typeface="Symbol"/>
                </a:endParaRPr>
              </a:p>
              <a:p>
                <a:pPr lvl="1"/>
                <a:endParaRPr lang="en-US" dirty="0">
                  <a:sym typeface="Symbol"/>
                </a:endParaRPr>
              </a:p>
              <a:p>
                <a:pPr lvl="1"/>
                <a:r>
                  <a:rPr lang="en-US" dirty="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a:sym typeface="Symbol"/>
                  </a:rPr>
                  <a:t>(</a:t>
                </a:r>
                <a:r>
                  <a:rPr lang="en-US" dirty="0">
                    <a:solidFill>
                      <a:srgbClr val="0070C0"/>
                    </a:solidFill>
                    <a:sym typeface="Symbol"/>
                  </a:rPr>
                  <a:t>unit vector</a:t>
                </a:r>
                <a:r>
                  <a:rPr lang="en-US" dirty="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projection length </a:t>
                </a:r>
                <a:r>
                  <a:rPr lang="en-US" dirty="0">
                    <a:sym typeface="Symbol"/>
                  </a:rPr>
                  <a:t>of </a:t>
                </a:r>
                <a14:m>
                  <m:oMath xmlns:m="http://schemas.openxmlformats.org/officeDocument/2006/math">
                    <m:r>
                      <a:rPr lang="en-US" i="1" dirty="0" smtClean="0">
                        <a:latin typeface="Cambria Math"/>
                        <a:sym typeface="Symbol"/>
                      </a:rPr>
                      <m:t>𝑣</m:t>
                    </m:r>
                  </m:oMath>
                </a14:m>
                <a:r>
                  <a:rPr lang="en-US" dirty="0">
                    <a:sym typeface="Symbol"/>
                  </a:rPr>
                  <a:t> on </a:t>
                </a:r>
                <a14:m>
                  <m:oMath xmlns:m="http://schemas.openxmlformats.org/officeDocument/2006/math">
                    <m:r>
                      <a:rPr lang="en-US" i="1" dirty="0" smtClean="0">
                        <a:latin typeface="Cambria Math"/>
                        <a:sym typeface="Symbol"/>
                      </a:rPr>
                      <m:t>𝑢</m:t>
                    </m:r>
                  </m:oMath>
                </a14:m>
                <a:endParaRPr lang="en-US" dirty="0">
                  <a:sym typeface="Symbol"/>
                </a:endParaRPr>
              </a:p>
              <a:p>
                <a:pPr lvl="1"/>
                <a:r>
                  <a:rPr lang="en-US" dirty="0">
                    <a:sym typeface="Symbol"/>
                  </a:rPr>
                  <a:t>If </a:t>
                </a:r>
                <a14:m>
                  <m:oMath xmlns:m="http://schemas.openxmlformats.org/officeDocument/2006/math">
                    <m:d>
                      <m:dPr>
                        <m:begChr m:val="|"/>
                        <m:endChr m:val="|"/>
                        <m:ctrlPr>
                          <a:rPr lang="en-US" i="1" dirty="0">
                            <a:latin typeface="Cambria Math" panose="02040503050406030204" pitchFamily="18" charset="0"/>
                            <a:sym typeface="Symbol"/>
                          </a:rPr>
                        </m:ctrlPr>
                      </m:dPr>
                      <m:e>
                        <m:d>
                          <m:dPr>
                            <m:begChr m:val="|"/>
                            <m:endChr m:val="|"/>
                            <m:ctrlPr>
                              <a:rPr lang="en-US" i="1" dirty="0">
                                <a:latin typeface="Cambria Math" panose="02040503050406030204" pitchFamily="18" charset="0"/>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panose="02040503050406030204" pitchFamily="18" charset="0"/>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a:sym typeface="Symbol"/>
                  </a:rPr>
                  <a:t>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cosine similarity </a:t>
                </a:r>
                <a:r>
                  <a:rPr lang="en-US" dirty="0">
                    <a:sym typeface="Symbol"/>
                  </a:rPr>
                  <a:t>of </a:t>
                </a:r>
                <a14:m>
                  <m:oMath xmlns:m="http://schemas.openxmlformats.org/officeDocument/2006/math">
                    <m:r>
                      <a:rPr lang="en-US" i="1" dirty="0">
                        <a:latin typeface="Cambria Math"/>
                        <a:sym typeface="Symbol"/>
                      </a:rPr>
                      <m:t>𝑣</m:t>
                    </m:r>
                  </m:oMath>
                </a14:m>
                <a:r>
                  <a:rPr lang="en-US" dirty="0">
                    <a:sym typeface="Symbol"/>
                  </a:rPr>
                  <a:t> and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a:latin typeface="Cambria Math"/>
                  <a:sym typeface="Symbol"/>
                </a:endParaRPr>
              </a:p>
              <a:p>
                <a:endParaRPr lang="en-US" i="1" dirty="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a:solidFill>
                      <a:schemeClr val="accent6">
                        <a:lumMod val="75000"/>
                      </a:schemeClr>
                    </a:solidFill>
                    <a:sym typeface="Symbol"/>
                  </a:rPr>
                  <a:t>: orthogonal</a:t>
                </a:r>
                <a:r>
                  <a:rPr lang="en-US" dirty="0">
                    <a:sym typeface="Symbol"/>
                  </a:rPr>
                  <a:t> vectors</a:t>
                </a:r>
              </a:p>
              <a:p>
                <a:pPr lvl="1"/>
                <a:r>
                  <a:rPr lang="en-US" dirty="0">
                    <a:solidFill>
                      <a:srgbClr val="0070C0"/>
                    </a:solidFill>
                    <a:sym typeface="Symbol"/>
                  </a:rPr>
                  <a:t>Orthonormal</a:t>
                </a:r>
                <a:r>
                  <a:rPr lang="en-US" dirty="0">
                    <a:sym typeface="Symbol"/>
                  </a:rPr>
                  <a:t> vectors: two </a:t>
                </a:r>
                <a:r>
                  <a:rPr lang="en-US" dirty="0">
                    <a:solidFill>
                      <a:schemeClr val="accent6">
                        <a:lumMod val="75000"/>
                      </a:schemeClr>
                    </a:solidFill>
                    <a:sym typeface="Symbol"/>
                  </a:rPr>
                  <a:t>unit</a:t>
                </a:r>
                <a:r>
                  <a:rPr lang="en-US" dirty="0">
                    <a:sym typeface="Symbol"/>
                  </a:rPr>
                  <a:t> vectors that are </a:t>
                </a:r>
                <a:r>
                  <a:rPr lang="en-US" dirty="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0"/>
                <a:ext cx="10744199" cy="5105400"/>
              </a:xfrm>
              <a:blipFill>
                <a:blip r:embed="rId2"/>
                <a:stretch>
                  <a:fillRect l="-227" t="-1792"/>
                </a:stretch>
              </a:blipFill>
            </p:spPr>
            <p:txBody>
              <a:bodyPr/>
              <a:lstStyle/>
              <a:p>
                <a:r>
                  <a:rPr lang="en-US">
                    <a:noFill/>
                  </a:rPr>
                  <a:t> </a:t>
                </a:r>
              </a:p>
            </p:txBody>
          </p:sp>
        </mc:Fallback>
      </mc:AlternateContent>
      <p:cxnSp>
        <p:nvCxnSpPr>
          <p:cNvPr id="6" name="Straight Arrow Connector 5"/>
          <p:cNvCxnSpPr/>
          <p:nvPr/>
        </p:nvCxnSpPr>
        <p:spPr>
          <a:xfrm>
            <a:off x="807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077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3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77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77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96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DBEFE4-D865-42E7-AE55-B9358B1A77F3}"/>
                  </a:ext>
                </a:extLst>
              </p:cNvPr>
              <p:cNvSpPr txBox="1"/>
              <p:nvPr/>
            </p:nvSpPr>
            <p:spPr>
              <a:xfrm>
                <a:off x="9601200" y="2362200"/>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5" name="TextBox 4">
                <a:extLst>
                  <a:ext uri="{FF2B5EF4-FFF2-40B4-BE49-F238E27FC236}">
                    <a16:creationId xmlns:a16="http://schemas.microsoft.com/office/drawing/2014/main" id="{05DBEFE4-D865-42E7-AE55-B9358B1A77F3}"/>
                  </a:ext>
                </a:extLst>
              </p:cNvPr>
              <p:cNvSpPr txBox="1">
                <a:spLocks noRot="1" noChangeAspect="1" noMove="1" noResize="1" noEditPoints="1" noAdjustHandles="1" noChangeArrowheads="1" noChangeShapeType="1" noTextEdit="1"/>
              </p:cNvSpPr>
              <p:nvPr/>
            </p:nvSpPr>
            <p:spPr>
              <a:xfrm>
                <a:off x="9601200" y="2362200"/>
                <a:ext cx="38055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67475E5-FA3D-4FD7-879A-89E186AC1C17}"/>
                  </a:ext>
                </a:extLst>
              </p:cNvPr>
              <p:cNvSpPr txBox="1"/>
              <p:nvPr/>
            </p:nvSpPr>
            <p:spPr>
              <a:xfrm>
                <a:off x="8839200" y="3783568"/>
                <a:ext cx="387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18" name="TextBox 17">
                <a:extLst>
                  <a:ext uri="{FF2B5EF4-FFF2-40B4-BE49-F238E27FC236}">
                    <a16:creationId xmlns:a16="http://schemas.microsoft.com/office/drawing/2014/main" id="{867475E5-FA3D-4FD7-879A-89E186AC1C17}"/>
                  </a:ext>
                </a:extLst>
              </p:cNvPr>
              <p:cNvSpPr txBox="1">
                <a:spLocks noRot="1" noChangeAspect="1" noMove="1" noResize="1" noEditPoints="1" noAdjustHandles="1" noChangeArrowheads="1" noChangeShapeType="1" noTextEdit="1"/>
              </p:cNvSpPr>
              <p:nvPr/>
            </p:nvSpPr>
            <p:spPr>
              <a:xfrm>
                <a:off x="8839200" y="3783568"/>
                <a:ext cx="387670"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94408"/>
                <a:ext cx="10972800" cy="5257800"/>
              </a:xfrm>
            </p:spPr>
            <p:txBody>
              <a:bodyPr>
                <a:normAutofit fontScale="77500" lnSpcReduction="20000"/>
              </a:bodyPr>
              <a:lstStyle/>
              <a:p>
                <a:r>
                  <a:rPr lang="en-US" dirty="0"/>
                  <a:t>An </a:t>
                </a:r>
                <a:r>
                  <a:rPr lang="en-US" dirty="0" err="1">
                    <a:solidFill>
                      <a:srgbClr val="00B0F0"/>
                    </a:solidFill>
                  </a:rPr>
                  <a:t>n</a:t>
                </a:r>
                <a:r>
                  <a:rPr lang="en-US" dirty="0" err="1">
                    <a:solidFill>
                      <a:srgbClr val="00B0F0"/>
                    </a:solidFill>
                    <a:sym typeface="Symbol"/>
                  </a:rPr>
                  <a:t>m</a:t>
                </a:r>
                <a:r>
                  <a:rPr lang="en-US" dirty="0">
                    <a:sym typeface="Symbol"/>
                  </a:rPr>
                  <a:t> matrix </a:t>
                </a:r>
                <a:r>
                  <a:rPr lang="en-US" dirty="0">
                    <a:solidFill>
                      <a:srgbClr val="00B0F0"/>
                    </a:solidFill>
                    <a:sym typeface="Symbol"/>
                  </a:rPr>
                  <a:t>A</a:t>
                </a:r>
                <a:r>
                  <a:rPr lang="en-US" dirty="0">
                    <a:sym typeface="Symbol"/>
                  </a:rPr>
                  <a:t> is a collection of </a:t>
                </a:r>
                <a:r>
                  <a:rPr lang="en-US" dirty="0">
                    <a:solidFill>
                      <a:srgbClr val="00B0F0"/>
                    </a:solidFill>
                    <a:sym typeface="Symbol"/>
                  </a:rPr>
                  <a:t>n</a:t>
                </a:r>
                <a:r>
                  <a:rPr lang="en-US" dirty="0">
                    <a:sym typeface="Symbol"/>
                  </a:rPr>
                  <a:t> row vectors and </a:t>
                </a:r>
                <a:r>
                  <a:rPr lang="en-US" dirty="0">
                    <a:solidFill>
                      <a:srgbClr val="00B0F0"/>
                    </a:solidFill>
                    <a:sym typeface="Symbol"/>
                  </a:rPr>
                  <a:t>m</a:t>
                </a:r>
                <a:r>
                  <a:rPr lang="en-US" dirty="0">
                    <a:sym typeface="Symbol"/>
                  </a:rPr>
                  <a:t> column vectors</a:t>
                </a:r>
              </a:p>
              <a:p>
                <a:pPr marL="0" indent="0">
                  <a:buNone/>
                </a:pPr>
                <a:r>
                  <a:rPr lang="en-US" b="0"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a:p>
              <a:p>
                <a:r>
                  <a:rPr lang="en-US" dirty="0"/>
                  <a:t>Matrix-vector multiplication</a:t>
                </a:r>
              </a:p>
              <a:p>
                <a:pPr lvl="1"/>
                <a:r>
                  <a:rPr lang="en-US" dirty="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a:t>: </a:t>
                </a:r>
              </a:p>
              <a:p>
                <a:pPr lvl="2"/>
                <a:r>
                  <a:rPr lang="en-US" dirty="0">
                    <a:solidFill>
                      <a:srgbClr val="0070C0"/>
                    </a:solidFill>
                  </a:rPr>
                  <a:t>projection </a:t>
                </a:r>
                <a:r>
                  <a:rPr lang="en-US" dirty="0"/>
                  <a:t>of </a:t>
                </a:r>
                <a14:m>
                  <m:oMath xmlns:m="http://schemas.openxmlformats.org/officeDocument/2006/math">
                    <m:r>
                      <a:rPr lang="en-US" i="1" dirty="0" smtClean="0">
                        <a:latin typeface="Cambria Math"/>
                      </a:rPr>
                      <m:t>𝑢</m:t>
                    </m:r>
                  </m:oMath>
                </a14:m>
                <a:r>
                  <a:rPr lang="en-US" dirty="0"/>
                  <a:t> onto the </a:t>
                </a:r>
                <a:r>
                  <a:rPr lang="en-US" dirty="0">
                    <a:solidFill>
                      <a:schemeClr val="accent6">
                        <a:lumMod val="75000"/>
                      </a:schemeClr>
                    </a:solidFill>
                  </a:rPr>
                  <a:t>row vectors </a:t>
                </a:r>
                <a:r>
                  <a:rPr lang="en-US" dirty="0"/>
                  <a:t>of </a:t>
                </a:r>
                <a14:m>
                  <m:oMath xmlns:m="http://schemas.openxmlformats.org/officeDocument/2006/math">
                    <m:r>
                      <a:rPr lang="en-US" i="1" dirty="0" smtClean="0">
                        <a:latin typeface="Cambria Math"/>
                      </a:rPr>
                      <m:t>𝐴</m:t>
                    </m:r>
                  </m:oMath>
                </a14:m>
                <a:r>
                  <a:rPr lang="en-US" dirty="0"/>
                  <a:t>,  </a:t>
                </a:r>
              </a:p>
              <a:p>
                <a:pPr lvl="2"/>
                <a:r>
                  <a:rPr lang="en-US" dirty="0"/>
                  <a:t>projection of row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b="0" i="1" smtClean="0">
                        <a:latin typeface="Cambria Math"/>
                      </a:rPr>
                      <m:t>𝑢</m:t>
                    </m:r>
                  </m:oMath>
                </a14:m>
                <a:r>
                  <a:rPr lang="en-US" dirty="0"/>
                  <a:t>.</a:t>
                </a:r>
              </a:p>
              <a:p>
                <a:pPr lvl="1"/>
                <a:r>
                  <a:rPr lang="en-US" dirty="0">
                    <a:solidFill>
                      <a:schemeClr val="accent6">
                        <a:lumMod val="75000"/>
                      </a:schemeClr>
                    </a:solidFill>
                  </a:rPr>
                  <a:t>Left-multiplication</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a:t>: </a:t>
                </a:r>
              </a:p>
              <a:p>
                <a:pPr lvl="2"/>
                <a:r>
                  <a:rPr lang="en-US" dirty="0">
                    <a:solidFill>
                      <a:srgbClr val="0070C0"/>
                    </a:solidFill>
                  </a:rPr>
                  <a:t>projection</a:t>
                </a:r>
                <a:r>
                  <a:rPr lang="en-US" dirty="0"/>
                  <a:t> of </a:t>
                </a:r>
                <a14:m>
                  <m:oMath xmlns:m="http://schemas.openxmlformats.org/officeDocument/2006/math">
                    <m:r>
                      <a:rPr lang="en-US" b="0" i="1" smtClean="0">
                        <a:latin typeface="Cambria Math"/>
                      </a:rPr>
                      <m:t>𝑢</m:t>
                    </m:r>
                  </m:oMath>
                </a14:m>
                <a:r>
                  <a:rPr lang="en-US" dirty="0"/>
                  <a:t> onto the </a:t>
                </a:r>
                <a:r>
                  <a:rPr lang="en-US" dirty="0">
                    <a:solidFill>
                      <a:schemeClr val="accent6">
                        <a:lumMod val="75000"/>
                      </a:schemeClr>
                    </a:solidFill>
                  </a:rPr>
                  <a:t>column vectors </a:t>
                </a:r>
                <a:r>
                  <a:rPr lang="en-US" dirty="0"/>
                  <a:t>of </a:t>
                </a:r>
                <a14:m>
                  <m:oMath xmlns:m="http://schemas.openxmlformats.org/officeDocument/2006/math">
                    <m:r>
                      <a:rPr lang="en-US" b="0" i="1" smtClean="0">
                        <a:latin typeface="Cambria Math"/>
                      </a:rPr>
                      <m:t>𝐴</m:t>
                    </m:r>
                  </m:oMath>
                </a14:m>
                <a:r>
                  <a:rPr lang="en-US" dirty="0"/>
                  <a:t>, </a:t>
                </a:r>
              </a:p>
              <a:p>
                <a:pPr lvl="2"/>
                <a:r>
                  <a:rPr lang="en-US" dirty="0"/>
                  <a:t>projection of column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i="1" dirty="0" smtClean="0">
                        <a:latin typeface="Cambria Math"/>
                      </a:rPr>
                      <m:t>𝑢</m:t>
                    </m:r>
                  </m:oMath>
                </a14:m>
                <a:endParaRPr lang="en-US" dirty="0"/>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94408"/>
                <a:ext cx="10972800" cy="5257800"/>
              </a:xfrm>
              <a:blipFill>
                <a:blip r:embed="rId2"/>
                <a:stretch>
                  <a:fillRect l="-389"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6ADCE1F-D8E0-4544-83EA-BE5C2BD46FD4}"/>
                  </a:ext>
                </a:extLst>
              </p:cNvPr>
              <p:cNvSpPr txBox="1"/>
              <p:nvPr/>
            </p:nvSpPr>
            <p:spPr>
              <a:xfrm>
                <a:off x="6324600" y="3409765"/>
                <a:ext cx="4217116" cy="10153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sym typeface="Symbol"/>
                        </a:rPr>
                        <m:t>𝐴</m:t>
                      </m:r>
                      <m:r>
                        <a:rPr lang="en-US" b="0" i="1" smtClean="0">
                          <a:latin typeface="Cambria Math" panose="02040503050406030204" pitchFamily="18" charset="0"/>
                          <a:sym typeface="Symbol"/>
                        </a:rPr>
                        <m:t>𝑢</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d>
                        <m:dPr>
                          <m:begChr m:val="["/>
                          <m:endChr m:val="]"/>
                          <m:ctrlPr>
                            <a:rPr lang="en-US" b="0" i="1" smtClean="0">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r>
                                <a:rPr lang="en-US" i="1">
                                  <a:latin typeface="Cambria Math" panose="02040503050406030204" pitchFamily="18" charset="0"/>
                                  <a:sym typeface="Symbol"/>
                                </a:rPr>
                                <m:t>|</m:t>
                              </m:r>
                            </m:e>
                            <m:e>
                              <m:r>
                                <a:rPr lang="en-US" i="1">
                                  <a:latin typeface="Cambria Math" panose="02040503050406030204" pitchFamily="18" charset="0"/>
                                  <a:sym typeface="Symbol"/>
                                </a:rPr>
                                <m:t>𝑢</m:t>
                              </m:r>
                            </m:e>
                            <m:e>
                              <m:r>
                                <a:rPr lang="en-US" i="1">
                                  <a:latin typeface="Cambria Math" panose="02040503050406030204" pitchFamily="18" charset="0"/>
                                  <a:sym typeface="Symbol"/>
                                </a:rPr>
                                <m:t>|</m:t>
                              </m:r>
                            </m:e>
                          </m:eqArr>
                        </m:e>
                      </m:d>
                      <m:r>
                        <a:rPr lang="en-US" b="0" i="0"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1</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2</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r>
                              <m:e>
                                <m:r>
                                  <a:rPr lang="en-US" i="1">
                                    <a:latin typeface="Cambria Math"/>
                                    <a:sym typeface="Symbol"/>
                                  </a:rPr>
                                  <m:t>−</m:t>
                                </m:r>
                              </m:e>
                              <m:e>
                                <m:sSubSup>
                                  <m:sSubSupPr>
                                    <m:ctrlPr>
                                      <a:rPr lang="en-US" i="1">
                                        <a:latin typeface="Cambria Math" panose="02040503050406030204" pitchFamily="18" charset="0"/>
                                        <a:sym typeface="Symbol"/>
                                      </a:rPr>
                                    </m:ctrlPr>
                                  </m:sSubSupPr>
                                  <m:e>
                                    <m:r>
                                      <a:rPr lang="en-US" i="1">
                                        <a:latin typeface="Cambria Math"/>
                                        <a:sym typeface="Symbol"/>
                                      </a:rPr>
                                      <m:t>𝛼</m:t>
                                    </m:r>
                                  </m:e>
                                  <m:sub>
                                    <m:r>
                                      <a:rPr lang="en-US" i="1">
                                        <a:latin typeface="Cambria Math"/>
                                        <a:sym typeface="Symbol"/>
                                      </a:rPr>
                                      <m:t>3</m:t>
                                    </m:r>
                                  </m:sub>
                                  <m:sup>
                                    <m:r>
                                      <a:rPr lang="en-US" i="1">
                                        <a:latin typeface="Cambria Math"/>
                                        <a:sym typeface="Symbol"/>
                                      </a:rPr>
                                      <m:t>𝑇</m:t>
                                    </m:r>
                                  </m:sup>
                                </m:sSubSup>
                                <m:r>
                                  <a:rPr lang="en-US" b="0" i="1" smtClean="0">
                                    <a:latin typeface="Cambria Math" panose="02040503050406030204" pitchFamily="18" charset="0"/>
                                    <a:sym typeface="Symbol"/>
                                  </a:rPr>
                                  <m:t>𝑢</m:t>
                                </m:r>
                              </m:e>
                              <m:e>
                                <m:r>
                                  <a:rPr lang="en-US" i="1">
                                    <a:latin typeface="Cambria Math"/>
                                    <a:sym typeface="Symbol"/>
                                  </a:rPr>
                                  <m:t>−</m:t>
                                </m:r>
                              </m:e>
                            </m:mr>
                          </m:m>
                        </m:e>
                      </m:d>
                    </m:oMath>
                  </m:oMathPara>
                </a14:m>
                <a:endParaRPr lang="en-US" dirty="0"/>
              </a:p>
            </p:txBody>
          </p:sp>
        </mc:Choice>
        <mc:Fallback xmlns="">
          <p:sp>
            <p:nvSpPr>
              <p:cNvPr id="4" name="TextBox 3">
                <a:extLst>
                  <a:ext uri="{FF2B5EF4-FFF2-40B4-BE49-F238E27FC236}">
                    <a16:creationId xmlns:a16="http://schemas.microsoft.com/office/drawing/2014/main" id="{36ADCE1F-D8E0-4544-83EA-BE5C2BD46FD4}"/>
                  </a:ext>
                </a:extLst>
              </p:cNvPr>
              <p:cNvSpPr txBox="1">
                <a:spLocks noRot="1" noChangeAspect="1" noMove="1" noResize="1" noEditPoints="1" noAdjustHandles="1" noChangeArrowheads="1" noChangeShapeType="1" noTextEdit="1"/>
              </p:cNvSpPr>
              <p:nvPr/>
            </p:nvSpPr>
            <p:spPr>
              <a:xfrm>
                <a:off x="6324600" y="3409765"/>
                <a:ext cx="4217116" cy="10153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954A4D-F7A4-4A26-B116-CBF65C0DA56B}"/>
                  </a:ext>
                </a:extLst>
              </p:cNvPr>
              <p:cNvSpPr txBox="1"/>
              <p:nvPr/>
            </p:nvSpPr>
            <p:spPr>
              <a:xfrm>
                <a:off x="6324600" y="4321616"/>
                <a:ext cx="5544018"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 −</m:t>
                          </m:r>
                        </m:e>
                      </m:d>
                      <m:d>
                        <m:dPr>
                          <m:begChr m:val="["/>
                          <m:endChr m:val="]"/>
                          <m:ctrlPr>
                            <a:rPr lang="en-US" i="1">
                              <a:latin typeface="Cambria Math" panose="02040503050406030204" pitchFamily="18" charset="0"/>
                              <a:sym typeface="Symbol"/>
                            </a:rPr>
                          </m:ctrlPr>
                        </m:dPr>
                        <m:e>
                          <m:m>
                            <m:mPr>
                              <m:mcs>
                                <m:mc>
                                  <m:mcPr>
                                    <m:count m:val="3"/>
                                    <m:mcJc m:val="center"/>
                                  </m:mcPr>
                                </m:mc>
                              </m:mcs>
                              <m:ctrlPr>
                                <a:rPr lang="en-US" i="1">
                                  <a:latin typeface="Cambria Math" panose="02040503050406030204" pitchFamily="18" charset="0"/>
                                  <a:sym typeface="Symbol"/>
                                </a:rPr>
                              </m:ctrlPr>
                            </m:mPr>
                            <m:mr>
                              <m:e>
                                <m:r>
                                  <m:rPr>
                                    <m:brk m:alnAt="7"/>
                                  </m:rPr>
                                  <a:rPr lang="en-US" i="1">
                                    <a:latin typeface="Cambria Math"/>
                                    <a:sym typeface="Symbol"/>
                                  </a:rPr>
                                  <m:t>|</m:t>
                                </m:r>
                              </m:e>
                              <m:e>
                                <m:r>
                                  <a:rPr lang="en-US" i="1">
                                    <a:latin typeface="Cambria Math"/>
                                    <a:sym typeface="Symbol"/>
                                  </a:rPr>
                                  <m:t>|</m:t>
                                </m:r>
                              </m:e>
                              <m:e>
                                <m:r>
                                  <a:rPr lang="en-US" i="1">
                                    <a:latin typeface="Cambria Math"/>
                                    <a:sym typeface="Symbol"/>
                                  </a:rPr>
                                  <m:t>|</m:t>
                                </m:r>
                              </m:e>
                            </m:mr>
                            <m:mr>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1</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2</m:t>
                                    </m:r>
                                  </m:sub>
                                </m:sSub>
                              </m:e>
                              <m:e>
                                <m:sSub>
                                  <m:sSubPr>
                                    <m:ctrlPr>
                                      <a:rPr lang="en-US" i="1">
                                        <a:latin typeface="Cambria Math" panose="02040503050406030204" pitchFamily="18" charset="0"/>
                                        <a:sym typeface="Symbol"/>
                                      </a:rPr>
                                    </m:ctrlPr>
                                  </m:sSubPr>
                                  <m:e>
                                    <m:r>
                                      <a:rPr lang="en-US" i="1">
                                        <a:latin typeface="Cambria Math"/>
                                        <a:sym typeface="Symbol"/>
                                      </a:rPr>
                                      <m:t>𝑎</m:t>
                                    </m:r>
                                  </m:e>
                                  <m:sub>
                                    <m:r>
                                      <a:rPr lang="en-US" i="1">
                                        <a:latin typeface="Cambria Math"/>
                                        <a:sym typeface="Symbol"/>
                                      </a:rPr>
                                      <m:t>3</m:t>
                                    </m:r>
                                  </m:sub>
                                </m:sSub>
                              </m:e>
                            </m:mr>
                            <m:mr>
                              <m:e>
                                <m:r>
                                  <a:rPr lang="en-US" i="1">
                                    <a:latin typeface="Cambria Math"/>
                                    <a:sym typeface="Symbol"/>
                                  </a:rPr>
                                  <m:t>|</m:t>
                                </m:r>
                              </m:e>
                              <m:e>
                                <m:r>
                                  <a:rPr lang="en-US" i="1">
                                    <a:latin typeface="Cambria Math"/>
                                    <a:sym typeface="Symbol"/>
                                  </a:rPr>
                                  <m:t>|</m:t>
                                </m:r>
                              </m:e>
                              <m:e>
                                <m:r>
                                  <a:rPr lang="en-US" i="1">
                                    <a:latin typeface="Cambria Math"/>
                                    <a:sym typeface="Symbol"/>
                                  </a:rPr>
                                  <m:t>|</m:t>
                                </m:r>
                              </m:e>
                            </m:mr>
                          </m:m>
                        </m:e>
                      </m:d>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sSup>
                            <m:sSupPr>
                              <m:ctrlPr>
                                <a:rPr lang="en-US" i="1">
                                  <a:latin typeface="Cambria Math" panose="02040503050406030204" pitchFamily="18" charset="0"/>
                                  <a:sym typeface="Symbol"/>
                                </a:rPr>
                              </m:ctrlPr>
                            </m:sSupPr>
                            <m:e>
                              <m:r>
                                <a:rPr lang="en-US" i="1">
                                  <a:latin typeface="Cambria Math" panose="02040503050406030204" pitchFamily="18" charset="0"/>
                                  <a:sym typeface="Symbol"/>
                                </a:rPr>
                                <m:t>𝑢</m:t>
                              </m:r>
                            </m:e>
                            <m:sup>
                              <m:r>
                                <a:rPr lang="en-US" i="1">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2</m:t>
                              </m:r>
                            </m:sub>
                          </m:sSub>
                          <m:r>
                            <a:rPr lang="en-US" b="0" i="1" smtClean="0">
                              <a:latin typeface="Cambria Math" panose="02040503050406030204" pitchFamily="18" charset="0"/>
                              <a:sym typeface="Symbol"/>
                            </a:rPr>
                            <m:t>, </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𝑢</m:t>
                              </m:r>
                            </m:e>
                            <m:sup>
                              <m:r>
                                <a:rPr lang="en-US" b="0" i="1" smtClean="0">
                                  <a:latin typeface="Cambria Math" panose="02040503050406030204" pitchFamily="18" charset="0"/>
                                  <a:sym typeface="Symbol"/>
                                </a:rPr>
                                <m:t>𝑇</m:t>
                              </m:r>
                            </m:sup>
                          </m:sSup>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𝑎</m:t>
                              </m:r>
                            </m:e>
                            <m:sub>
                              <m:r>
                                <a:rPr lang="en-US" b="0" i="1" smtClean="0">
                                  <a:latin typeface="Cambria Math" panose="02040503050406030204" pitchFamily="18" charset="0"/>
                                  <a:sym typeface="Symbol"/>
                                </a:rPr>
                                <m:t>3</m:t>
                              </m:r>
                            </m:sub>
                          </m:sSub>
                        </m:e>
                      </m:d>
                    </m:oMath>
                  </m:oMathPara>
                </a14:m>
                <a:endParaRPr lang="en-US" dirty="0"/>
              </a:p>
            </p:txBody>
          </p:sp>
        </mc:Choice>
        <mc:Fallback xmlns="">
          <p:sp>
            <p:nvSpPr>
              <p:cNvPr id="5" name="TextBox 4">
                <a:extLst>
                  <a:ext uri="{FF2B5EF4-FFF2-40B4-BE49-F238E27FC236}">
                    <a16:creationId xmlns:a16="http://schemas.microsoft.com/office/drawing/2014/main" id="{3B954A4D-F7A4-4A26-B116-CBF65C0DA56B}"/>
                  </a:ext>
                </a:extLst>
              </p:cNvPr>
              <p:cNvSpPr txBox="1">
                <a:spLocks noRot="1" noChangeAspect="1" noMove="1" noResize="1" noEditPoints="1" noAdjustHandles="1" noChangeArrowheads="1" noChangeShapeType="1" noTextEdit="1"/>
              </p:cNvSpPr>
              <p:nvPr/>
            </p:nvSpPr>
            <p:spPr>
              <a:xfrm>
                <a:off x="6324600" y="4321616"/>
                <a:ext cx="5544018"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basis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125200" cy="2362200"/>
              </a:xfrm>
            </p:spPr>
            <p:txBody>
              <a:bodyPr>
                <a:normAutofit fontScale="92500" lnSpcReduction="10000"/>
              </a:bodyPr>
              <a:lstStyle/>
              <a:p>
                <a:r>
                  <a:rPr lang="en-US" dirty="0"/>
                  <a:t>By default, a </a:t>
                </a:r>
                <a:r>
                  <a:rPr lang="en-US" dirty="0">
                    <a:solidFill>
                      <a:srgbClr val="00B050"/>
                    </a:solidFill>
                  </a:rPr>
                  <a:t>vector</a:t>
                </a:r>
                <a:r>
                  <a:rPr lang="en-US" dirty="0"/>
                  <a:t> is expressed in the </a:t>
                </a:r>
                <a:r>
                  <a:rPr lang="en-US" dirty="0">
                    <a:solidFill>
                      <a:srgbClr val="0070C0"/>
                    </a:solidFill>
                  </a:rPr>
                  <a:t>axis-aligned basis</a:t>
                </a:r>
                <a:r>
                  <a:rPr lang="en-US" dirty="0"/>
                  <a:t>.</a:t>
                </a:r>
              </a:p>
              <a:p>
                <a:pPr lvl="1"/>
                <a:r>
                  <a:rPr lang="en-US" dirty="0"/>
                  <a:t>For example, for vector [-1,2] we have:</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a:t>With a projection we can change the </a:t>
                </a:r>
                <a:r>
                  <a:rPr lang="en-US" dirty="0">
                    <a:solidFill>
                      <a:srgbClr val="FF0000"/>
                    </a:solidFill>
                  </a:rPr>
                  <a:t>basis</a:t>
                </a:r>
                <a:r>
                  <a:rPr lang="en-US" dirty="0"/>
                  <a:t> over which the vector is expressed.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125200" cy="2362200"/>
              </a:xfrm>
              <a:blipFill>
                <a:blip r:embed="rId2"/>
                <a:stretch>
                  <a:fillRect l="-603" t="-4393" b="-3101"/>
                </a:stretch>
              </a:blipFill>
            </p:spPr>
            <p:txBody>
              <a:bodyPr/>
              <a:lstStyle/>
              <a:p>
                <a:r>
                  <a:rPr lang="en-US">
                    <a:noFill/>
                  </a:rPr>
                  <a:t> </a:t>
                </a:r>
              </a:p>
            </p:txBody>
          </p:sp>
        </mc:Fallback>
      </mc:AlternateContent>
      <p:sp>
        <p:nvSpPr>
          <p:cNvPr id="25" name="Oval 24"/>
          <p:cNvSpPr/>
          <p:nvPr/>
        </p:nvSpPr>
        <p:spPr>
          <a:xfrm>
            <a:off x="2667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14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314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2667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94948"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680561" y="4142578"/>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5605" y="4267202"/>
            <a:ext cx="2101352" cy="1981199"/>
            <a:chOff x="761605" y="4267201"/>
            <a:chExt cx="2101352" cy="1981199"/>
          </a:xfrm>
        </p:grpSpPr>
        <p:grpSp>
          <p:nvGrpSpPr>
            <p:cNvPr id="48" name="Group 47"/>
            <p:cNvGrpSpPr/>
            <p:nvPr/>
          </p:nvGrpSpPr>
          <p:grpSpPr>
            <a:xfrm rot="18675491">
              <a:off x="1386674" y="4772838"/>
              <a:ext cx="785591" cy="801437"/>
              <a:chOff x="1575331" y="4807970"/>
              <a:chExt cx="785591" cy="801437"/>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4"/>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393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6324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0070C0"/>
                                  </a:solidFill>
                                  <a:latin typeface="Cambria Math" panose="02040503050406030204" pitchFamily="18" charset="0"/>
                                </a:rPr>
                              </m:ctrlPr>
                            </m:mPr>
                            <m:mr>
                              <m:e>
                                <m:r>
                                  <m:rPr>
                                    <m:brk m:alnAt="7"/>
                                  </m:rP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e>
                            </m:mr>
                            <m:mr>
                              <m:e>
                                <m:r>
                                  <a:rPr lang="en-US" sz="2400" i="1">
                                    <a:solidFill>
                                      <a:srgbClr val="0070C0"/>
                                    </a:solidFill>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3√2</m:t>
                                    </m:r>
                                  </m:num>
                                  <m:den>
                                    <m:r>
                                      <a:rPr lang="en-US" sz="2400" i="1">
                                        <a:solidFill>
                                          <a:srgbClr val="FF0000"/>
                                        </a:solidFill>
                                        <a:latin typeface="Cambria Math" panose="02040503050406030204" pitchFamily="18" charset="0"/>
                                      </a:rPr>
                                      <m:t>2</m:t>
                                    </m:r>
                                  </m:den>
                                </m:f>
                              </m:e>
                            </m:m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24600" y="4294976"/>
                <a:ext cx="3790910" cy="1680012"/>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6EA3CE2-0912-4381-B465-9D368D8E05A7}"/>
              </a:ext>
            </a:extLst>
          </p:cNvPr>
          <p:cNvSpPr txBox="1"/>
          <p:nvPr/>
        </p:nvSpPr>
        <p:spPr>
          <a:xfrm>
            <a:off x="5867400" y="6196615"/>
            <a:ext cx="5147563" cy="369332"/>
          </a:xfrm>
          <a:prstGeom prst="rect">
            <a:avLst/>
          </a:prstGeom>
          <a:noFill/>
        </p:spPr>
        <p:txBody>
          <a:bodyPr wrap="none" rtlCol="0">
            <a:spAutoFit/>
          </a:bodyPr>
          <a:lstStyle/>
          <a:p>
            <a:r>
              <a:rPr lang="en-US" dirty="0"/>
              <a:t>The </a:t>
            </a:r>
            <a:r>
              <a:rPr lang="en-US" dirty="0">
                <a:solidFill>
                  <a:srgbClr val="FF0000"/>
                </a:solidFill>
              </a:rPr>
              <a:t>rows</a:t>
            </a:r>
            <a:r>
              <a:rPr lang="en-US" dirty="0"/>
              <a:t> of the matrix are the new basis vectors</a:t>
            </a:r>
          </a:p>
        </p:txBody>
      </p:sp>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11049000" cy="990600"/>
          </a:xfrm>
        </p:spPr>
        <p:txBody>
          <a:bodyPr/>
          <a:lstStyle/>
          <a:p>
            <a:r>
              <a:rPr lang="en-US" dirty="0"/>
              <a:t>Row and Column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582400" cy="5257800"/>
              </a:xfrm>
            </p:spPr>
            <p:txBody>
              <a:bodyPr>
                <a:normAutofit fontScale="92500" lnSpcReduction="10000"/>
              </a:bodyPr>
              <a:lstStyle/>
              <a:p>
                <a:r>
                  <a:rPr lang="en-US" dirty="0">
                    <a:solidFill>
                      <a:schemeClr val="accent6">
                        <a:lumMod val="75000"/>
                      </a:schemeClr>
                    </a:solidFill>
                  </a:rPr>
                  <a:t>Row space </a:t>
                </a:r>
                <a:r>
                  <a:rPr lang="en-US" dirty="0"/>
                  <a:t>of A: The set of vectors that can be written as a linear combination of the </a:t>
                </a:r>
                <a:r>
                  <a:rPr lang="en-US" dirty="0">
                    <a:solidFill>
                      <a:schemeClr val="accent6">
                        <a:lumMod val="75000"/>
                      </a:schemeClr>
                    </a:solidFill>
                  </a:rPr>
                  <a:t>rows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r>
                  <a:rPr lang="el-GR" b="0" dirty="0">
                    <a:solidFill>
                      <a:srgbClr val="0070C0"/>
                    </a:solidFill>
                  </a:rPr>
                  <a:t> </a:t>
                </a:r>
                <a:endParaRPr lang="en-US" dirty="0"/>
              </a:p>
              <a:p>
                <a:pPr lvl="1"/>
                <a:r>
                  <a:rPr lang="en-US" dirty="0"/>
                  <a:t>the coordinates of </a:t>
                </a:r>
                <a14:m>
                  <m:oMath xmlns:m="http://schemas.openxmlformats.org/officeDocument/2006/math">
                    <m:r>
                      <a:rPr lang="en-US" i="1" dirty="0" smtClean="0">
                        <a:latin typeface="Cambria Math" panose="02040503050406030204" pitchFamily="18" charset="0"/>
                      </a:rPr>
                      <m:t>𝑢</m:t>
                    </m:r>
                  </m:oMath>
                </a14:m>
                <a:r>
                  <a:rPr lang="en-US" dirty="0"/>
                  <a:t> are the coefficients of the linear combination</a:t>
                </a:r>
              </a:p>
              <a:p>
                <a:pPr marL="274320" lvl="1" indent="0">
                  <a:buNone/>
                </a:pPr>
                <a:endParaRPr lang="en-US" dirty="0"/>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endParaRPr lang="en-US" dirty="0">
                  <a:solidFill>
                    <a:schemeClr val="accent6">
                      <a:lumMod val="75000"/>
                    </a:schemeClr>
                  </a:solidFill>
                </a:endParaRPr>
              </a:p>
              <a:p>
                <a:r>
                  <a:rPr lang="en-US" dirty="0">
                    <a:solidFill>
                      <a:schemeClr val="accent6">
                        <a:lumMod val="75000"/>
                      </a:schemeClr>
                    </a:solidFill>
                  </a:rPr>
                  <a:t>Column space </a:t>
                </a:r>
                <a:r>
                  <a:rPr lang="en-US" dirty="0"/>
                  <a:t>of A: The set of vectors that can be written as a linear combination of the </a:t>
                </a:r>
                <a:r>
                  <a:rPr lang="en-US" dirty="0">
                    <a:solidFill>
                      <a:schemeClr val="accent6">
                        <a:lumMod val="75000"/>
                      </a:schemeClr>
                    </a:solidFill>
                  </a:rPr>
                  <a:t>columns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a:solidFill>
                    <a:srgbClr val="0070C0"/>
                  </a:solidFill>
                </a:endParaRPr>
              </a:p>
              <a:p>
                <a:pPr lvl="1"/>
                <a:r>
                  <a:rPr lang="en-US" dirty="0"/>
                  <a:t>the coordinates of </a:t>
                </a:r>
                <a14:m>
                  <m:oMath xmlns:m="http://schemas.openxmlformats.org/officeDocument/2006/math">
                    <m:r>
                      <a:rPr lang="en-US" i="1" dirty="0" smtClean="0">
                        <a:latin typeface="Cambria Math" panose="02040503050406030204" pitchFamily="18" charset="0"/>
                      </a:rPr>
                      <m:t>𝑢</m:t>
                    </m:r>
                  </m:oMath>
                </a14:m>
                <a:r>
                  <a:rPr lang="en-US" dirty="0"/>
                  <a:t> are the coefficients of the linear combination</a:t>
                </a:r>
                <a:endParaRPr lang="en-US" dirty="0">
                  <a:solidFill>
                    <a:srgbClr val="0070C0"/>
                  </a:solidFill>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582400" cy="5257800"/>
              </a:xfrm>
              <a:blipFill>
                <a:blip r:embed="rId2"/>
                <a:stretch>
                  <a:fillRect l="-632" t="-1972" b="-1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059ED7-7D19-47C1-8FF6-735DD40737BF}"/>
                  </a:ext>
                </a:extLst>
              </p:cNvPr>
              <p:cNvSpPr txBox="1"/>
              <p:nvPr/>
            </p:nvSpPr>
            <p:spPr>
              <a:xfrm>
                <a:off x="-190501" y="3043428"/>
                <a:ext cx="8915401" cy="1942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e>
                      </m:d>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𝑚</m:t>
                                  </m:r>
                                </m:sub>
                              </m:sSub>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𝑚</m:t>
                                  </m:r>
                                </m:sub>
                              </m:sSub>
                            </m:e>
                            <m:e>
                              <m:r>
                                <a:rPr lang="en-US" b="0" i="1" smtClean="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r>
                                    <a:rPr lang="en-US" i="1">
                                      <a:latin typeface="Cambria Math" panose="02040503050406030204" pitchFamily="18" charset="0"/>
                                    </a:rPr>
                                    <m:t>𝑚</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r>
                                          <a:rPr lang="en-US" b="0" i="1" smtClean="0">
                                            <a:latin typeface="Cambria Math" panose="02040503050406030204" pitchFamily="18" charset="0"/>
                                          </a:rPr>
                                          <m:t>1</m:t>
                                        </m:r>
                                      </m:sub>
                                    </m:sSub>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e>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e>
                                </m:eqArr>
                              </m:e>
                              <m:e>
                                <m:m>
                                  <m:mPr>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m:t>
                                      </m:r>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𝑖</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𝑖</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𝑖</m:t>
                                              </m:r>
                                            </m:sub>
                                          </m:sSub>
                                        </m:e>
                                      </m:eqArr>
                                    </m:e>
                                    <m:e>
                                      <m:r>
                                        <a:rPr lang="en-US" b="0" i="1" smtClean="0">
                                          <a:latin typeface="Cambria Math" panose="02040503050406030204" pitchFamily="18" charset="0"/>
                                        </a:rPr>
                                        <m:t>⋯</m:t>
                                      </m:r>
                                    </m:e>
                                  </m:mr>
                                </m:m>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a:latin typeface="Cambria Math" panose="02040503050406030204" pitchFamily="18" charset="0"/>
                                          </a:rPr>
                                          <m:t>1</m:t>
                                        </m:r>
                                      </m:sub>
                                    </m:sSub>
                                    <m:sSub>
                                      <m:sSubPr>
                                        <m:ctrlPr>
                                          <a:rPr lang="en-US" i="1">
                                            <a:latin typeface="Cambria Math" panose="02040503050406030204" pitchFamily="18" charset="0"/>
                                          </a:rPr>
                                        </m:ctrlPr>
                                      </m:sSubPr>
                                      <m:e>
                                        <m:r>
                                          <m:rPr>
                                            <m:brk m:alnAt="7"/>
                                          </m:rPr>
                                          <a:rPr lang="en-US" i="1">
                                            <a:latin typeface="Cambria Math" panose="02040503050406030204" pitchFamily="18" charset="0"/>
                                          </a:rPr>
                                          <m:t>𝑎</m:t>
                                        </m:r>
                                      </m:e>
                                      <m:sub>
                                        <m:r>
                                          <m:rPr>
                                            <m:brk m:alnAt="7"/>
                                          </m:rPr>
                                          <a:rPr lang="en-US" i="1">
                                            <a:latin typeface="Cambria Math" panose="02040503050406030204" pitchFamily="18" charset="0"/>
                                          </a:rPr>
                                          <m:t>1</m:t>
                                        </m:r>
                                        <m:r>
                                          <a:rPr lang="en-US" b="0" i="1" smtClean="0">
                                            <a:latin typeface="Cambria Math" panose="02040503050406030204" pitchFamily="18" charset="0"/>
                                          </a:rPr>
                                          <m:t>𝑚</m:t>
                                        </m:r>
                                      </m:sub>
                                    </m:sSub>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r>
                                          <a:rPr lang="en-US" b="0" i="1" smtClean="0">
                                            <a:latin typeface="Cambria Math" panose="02040503050406030204" pitchFamily="18" charset="0"/>
                                          </a:rPr>
                                          <m:t>𝑚</m:t>
                                        </m:r>
                                      </m:sub>
                                    </m:sSub>
                                  </m:e>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r>
                                          <a:rPr lang="en-US" b="0" i="1" smtClean="0">
                                            <a:latin typeface="Cambria Math" panose="02040503050406030204" pitchFamily="18" charset="0"/>
                                          </a:rPr>
                                          <m:t>𝑚</m:t>
                                        </m:r>
                                      </m:sub>
                                    </m:sSub>
                                  </m:e>
                                </m:eqArr>
                              </m:e>
                            </m:mr>
                          </m:m>
                        </m:e>
                      </m:d>
                    </m:oMath>
                  </m:oMathPara>
                </a14:m>
                <a:endParaRPr lang="en-US" dirty="0"/>
              </a:p>
            </p:txBody>
          </p:sp>
        </mc:Choice>
        <mc:Fallback xmlns="">
          <p:sp>
            <p:nvSpPr>
              <p:cNvPr id="4" name="TextBox 3">
                <a:extLst>
                  <a:ext uri="{FF2B5EF4-FFF2-40B4-BE49-F238E27FC236}">
                    <a16:creationId xmlns:a16="http://schemas.microsoft.com/office/drawing/2014/main" id="{72059ED7-7D19-47C1-8FF6-735DD40737BF}"/>
                  </a:ext>
                </a:extLst>
              </p:cNvPr>
              <p:cNvSpPr txBox="1">
                <a:spLocks noRot="1" noChangeAspect="1" noMove="1" noResize="1" noEditPoints="1" noAdjustHandles="1" noChangeArrowheads="1" noChangeShapeType="1" noTextEdit="1"/>
              </p:cNvSpPr>
              <p:nvPr/>
            </p:nvSpPr>
            <p:spPr>
              <a:xfrm>
                <a:off x="-190501" y="3043428"/>
                <a:ext cx="8915401" cy="1942006"/>
              </a:xfrm>
              <a:prstGeom prst="rect">
                <a:avLst/>
              </a:prstGeom>
              <a:blipFill>
                <a:blip r:embed="rId3"/>
                <a:stretch>
                  <a:fillRect/>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45907B3-456A-4CFB-8A09-0C3ECF5D2096}"/>
              </a:ext>
            </a:extLst>
          </p:cNvPr>
          <p:cNvSpPr/>
          <p:nvPr/>
        </p:nvSpPr>
        <p:spPr>
          <a:xfrm>
            <a:off x="4267200" y="29718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CCDDB0-3122-4431-AF2A-851AA8311058}"/>
              </a:ext>
            </a:extLst>
          </p:cNvPr>
          <p:cNvSpPr/>
          <p:nvPr/>
        </p:nvSpPr>
        <p:spPr>
          <a:xfrm>
            <a:off x="4267200" y="3529799"/>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798DF83-55A1-476C-99F7-E4FF181115D8}"/>
              </a:ext>
            </a:extLst>
          </p:cNvPr>
          <p:cNvSpPr/>
          <p:nvPr/>
        </p:nvSpPr>
        <p:spPr>
          <a:xfrm>
            <a:off x="4267200" y="457243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8DC3F5-39DF-4044-A702-670DE4E531A7}"/>
              </a:ext>
            </a:extLst>
          </p:cNvPr>
          <p:cNvSpPr/>
          <p:nvPr/>
        </p:nvSpPr>
        <p:spPr>
          <a:xfrm>
            <a:off x="426720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D7EC70-0D41-4963-95AE-55963DFAAEEA}"/>
              </a:ext>
            </a:extLst>
          </p:cNvPr>
          <p:cNvSpPr/>
          <p:nvPr/>
        </p:nvSpPr>
        <p:spPr>
          <a:xfrm>
            <a:off x="5475340" y="2895600"/>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036491-7644-40BD-BE57-D19EF488AC67}"/>
              </a:ext>
            </a:extLst>
          </p:cNvPr>
          <p:cNvSpPr/>
          <p:nvPr/>
        </p:nvSpPr>
        <p:spPr>
          <a:xfrm>
            <a:off x="6792863" y="2846869"/>
            <a:ext cx="9906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AC317-09C3-4EDF-8E2C-368FB9574F6F}"/>
                  </a:ext>
                </a:extLst>
              </p:cNvPr>
              <p:cNvSpPr txBox="1"/>
              <p:nvPr/>
            </p:nvSpPr>
            <p:spPr>
              <a:xfrm>
                <a:off x="7796981" y="2973102"/>
                <a:ext cx="914400" cy="1942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m>
                        <m:mPr>
                          <m:mcs>
                            <m:mc>
                              <m:mcPr>
                                <m:count m:val="1"/>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m:rPr>
                                        <m:brk m:alnAt="7"/>
                                      </m:rPr>
                                      <a:rPr lang="en-US" b="0" i="1" smtClean="0">
                                        <a:latin typeface="Cambria Math" panose="02040503050406030204" pitchFamily="18" charset="0"/>
                                      </a:rPr>
                                      <m:t>𝑎</m:t>
                                    </m:r>
                                  </m:e>
                                  <m:sub>
                                    <m:r>
                                      <m:rPr>
                                        <m:brk m:alnAt="7"/>
                                      </m:rPr>
                                      <a:rPr lang="en-US" b="0" i="1" smtClean="0">
                                        <a:latin typeface="Cambria Math" panose="02040503050406030204" pitchFamily="18" charset="0"/>
                                      </a:rPr>
                                      <m:t>1</m:t>
                                    </m:r>
                                  </m:sub>
                                  <m:sup>
                                    <m:r>
                                      <m:rPr>
                                        <m:brk m:alnAt="7"/>
                                      </m:rPr>
                                      <a:rPr lang="en-US" b="0" i="1" smtClean="0">
                                        <a:latin typeface="Cambria Math" panose="02040503050406030204" pitchFamily="18" charset="0"/>
                                      </a:rPr>
                                      <m:t>𝑇</m:t>
                                    </m:r>
                                  </m:sup>
                                </m:sSubSup>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𝑇</m:t>
                                    </m:r>
                                  </m:sup>
                                </m:sSubSup>
                              </m:e>
                              <m:e>
                                <m:r>
                                  <a:rPr lang="en-US" b="0" i="1" smtClean="0">
                                    <a:latin typeface="Cambria Math" panose="02040503050406030204" pitchFamily="18" charset="0"/>
                                  </a:rPr>
                                  <m:t>+</m:t>
                                </m:r>
                              </m:e>
                              <m:e>
                                <m:r>
                                  <a:rPr lang="en-US" b="0" i="1" smtClean="0">
                                    <a:latin typeface="Cambria Math" panose="02040503050406030204" pitchFamily="18" charset="0"/>
                                  </a:rPr>
                                  <m:t>⋮</m:t>
                                </m:r>
                              </m:e>
                            </m:eqAr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𝑛</m:t>
                                    </m:r>
                                  </m:sub>
                                  <m:sup>
                                    <m:r>
                                      <a:rPr lang="en-US" b="0" i="1" smtClean="0">
                                        <a:latin typeface="Cambria Math" panose="02040503050406030204" pitchFamily="18" charset="0"/>
                                      </a:rPr>
                                      <m:t>𝑇</m:t>
                                    </m:r>
                                  </m:sup>
                                </m:sSubSup>
                              </m:e>
                            </m:eqArr>
                          </m:e>
                        </m:mr>
                      </m:m>
                    </m:oMath>
                  </m:oMathPara>
                </a14:m>
                <a:endParaRPr lang="en-US" dirty="0"/>
              </a:p>
            </p:txBody>
          </p:sp>
        </mc:Choice>
        <mc:Fallback xmlns="">
          <p:sp>
            <p:nvSpPr>
              <p:cNvPr id="11" name="TextBox 10">
                <a:extLst>
                  <a:ext uri="{FF2B5EF4-FFF2-40B4-BE49-F238E27FC236}">
                    <a16:creationId xmlns:a16="http://schemas.microsoft.com/office/drawing/2014/main" id="{D90AC317-09C3-4EDF-8E2C-368FB9574F6F}"/>
                  </a:ext>
                </a:extLst>
              </p:cNvPr>
              <p:cNvSpPr txBox="1">
                <a:spLocks noRot="1" noChangeAspect="1" noMove="1" noResize="1" noEditPoints="1" noAdjustHandles="1" noChangeArrowheads="1" noChangeShapeType="1" noTextEdit="1"/>
              </p:cNvSpPr>
              <p:nvPr/>
            </p:nvSpPr>
            <p:spPr>
              <a:xfrm>
                <a:off x="7796981" y="2973102"/>
                <a:ext cx="914400" cy="19425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92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8229600" cy="990600"/>
          </a:xfrm>
        </p:spPr>
        <p:txBody>
          <a:bodyPr/>
          <a:lstStyle/>
          <a:p>
            <a:r>
              <a:rPr lang="en-US" dirty="0"/>
              <a:t>Rank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201400" cy="5257800"/>
              </a:xfrm>
            </p:spPr>
            <p:txBody>
              <a:bodyPr>
                <a:normAutofit/>
              </a:bodyPr>
              <a:lstStyle/>
              <a:p>
                <a:r>
                  <a:rPr lang="en-US" dirty="0">
                    <a:solidFill>
                      <a:schemeClr val="accent6">
                        <a:lumMod val="75000"/>
                      </a:schemeClr>
                    </a:solidFill>
                  </a:rPr>
                  <a:t>Rank</a:t>
                </a:r>
                <a:r>
                  <a:rPr lang="en-US" dirty="0"/>
                  <a:t> of A: the number of </a:t>
                </a:r>
                <a:r>
                  <a:rPr lang="en-US" dirty="0">
                    <a:solidFill>
                      <a:srgbClr val="0070C0"/>
                    </a:solidFill>
                  </a:rPr>
                  <a:t>linearly independent </a:t>
                </a:r>
                <a:r>
                  <a:rPr lang="en-US" dirty="0"/>
                  <a:t>row (or column) vectors</a:t>
                </a:r>
              </a:p>
              <a:p>
                <a:pPr lvl="1"/>
                <a:r>
                  <a:rPr lang="en-US" dirty="0"/>
                  <a:t>These vectors define a </a:t>
                </a:r>
                <a:r>
                  <a:rPr lang="en-US" dirty="0">
                    <a:solidFill>
                      <a:schemeClr val="accent6">
                        <a:lumMod val="75000"/>
                      </a:schemeClr>
                    </a:solidFill>
                  </a:rPr>
                  <a:t>basis</a:t>
                </a:r>
                <a:r>
                  <a:rPr lang="en-US" dirty="0"/>
                  <a:t> for the row (or column) space of A</a:t>
                </a:r>
              </a:p>
              <a:p>
                <a:pPr lvl="2"/>
                <a:r>
                  <a:rPr lang="en-US" dirty="0"/>
                  <a:t>All vectors in the row (column) space are linear combinations of the basis vectors</a:t>
                </a:r>
              </a:p>
              <a:p>
                <a:pPr marL="0" indent="0">
                  <a:buNone/>
                </a:pPr>
                <a:r>
                  <a:rPr lang="en-US" dirty="0">
                    <a:solidFill>
                      <a:schemeClr val="accent6">
                        <a:lumMod val="75000"/>
                      </a:schemeClr>
                    </a:solidFill>
                  </a:rPr>
                  <a:t>Example</a:t>
                </a:r>
              </a:p>
              <a:p>
                <a:r>
                  <a:rPr lang="en-US" dirty="0"/>
                  <a:t>Matrix </a:t>
                </a:r>
                <a14:m>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5</m:t>
                              </m:r>
                            </m:e>
                            <m:e>
                              <m:r>
                                <a:rPr lang="en-US" b="0" i="1" smtClean="0">
                                  <a:latin typeface="Cambria Math" panose="02040503050406030204" pitchFamily="18" charset="0"/>
                                </a:rPr>
                                <m:t>0</m:t>
                              </m:r>
                            </m:e>
                          </m:mr>
                        </m:m>
                      </m:e>
                    </m:d>
                  </m:oMath>
                </a14:m>
                <a:r>
                  <a:rPr lang="en-US" dirty="0"/>
                  <a:t> has rank </a:t>
                </a:r>
                <a14:m>
                  <m:oMath xmlns:m="http://schemas.openxmlformats.org/officeDocument/2006/math">
                    <m:r>
                      <a:rPr lang="en-US" b="1" i="1" dirty="0" smtClean="0">
                        <a:latin typeface="Cambria Math" panose="02040503050406030204" pitchFamily="18" charset="0"/>
                      </a:rPr>
                      <m:t>𝒓</m:t>
                    </m:r>
                    <m:r>
                      <a:rPr lang="en-US" b="1" i="1" dirty="0" smtClean="0">
                        <a:latin typeface="Cambria Math" panose="02040503050406030204" pitchFamily="18" charset="0"/>
                      </a:rPr>
                      <m:t>=</m:t>
                    </m:r>
                    <m:r>
                      <a:rPr lang="en-US" b="1" i="1" dirty="0" smtClean="0">
                        <a:latin typeface="Cambria Math" panose="02040503050406030204" pitchFamily="18" charset="0"/>
                      </a:rPr>
                      <m:t>𝟐</m:t>
                    </m:r>
                  </m:oMath>
                </a14:m>
                <a:endParaRPr lang="en-US" b="1" dirty="0"/>
              </a:p>
              <a:p>
                <a:pPr lvl="1"/>
                <a:endParaRPr lang="en-US" b="1" dirty="0"/>
              </a:p>
              <a:p>
                <a:pPr lvl="1"/>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201400" cy="5257800"/>
              </a:xfrm>
              <a:blipFill>
                <a:blip r:embed="rId3"/>
                <a:stretch>
                  <a:fillRect l="-1143" t="-1276" r="-1361" b="-2088"/>
                </a:stretch>
              </a:blipFill>
            </p:spPr>
            <p:txBody>
              <a:bodyPr/>
              <a:lstStyle/>
              <a:p>
                <a:r>
                  <a:rPr lang="en-US">
                    <a:noFill/>
                  </a:rPr>
                  <a:t> </a:t>
                </a:r>
              </a:p>
            </p:txBody>
          </p:sp>
        </mc:Fallback>
      </mc:AlternateContent>
    </p:spTree>
    <p:extLst>
      <p:ext uri="{BB962C8B-B14F-4D97-AF65-F5344CB8AC3E}">
        <p14:creationId xmlns:p14="http://schemas.microsoft.com/office/powerpoint/2010/main" val="229788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a:p>
              <a:p>
                <a:r>
                  <a:rPr lang="en-US" dirty="0"/>
                  <a:t>All </a:t>
                </a:r>
                <a:r>
                  <a:rPr lang="en-US" dirty="0">
                    <a:solidFill>
                      <a:srgbClr val="0070C0"/>
                    </a:solidFill>
                  </a:rPr>
                  <a:t>rows</a:t>
                </a:r>
                <a:r>
                  <a:rPr lang="en-US" dirty="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m:t>
                    </m:r>
                    <m:r>
                      <a:rPr lang="en-US" b="0" i="1" smtClean="0">
                        <a:solidFill>
                          <a:srgbClr val="0070C0"/>
                        </a:solidFill>
                        <a:latin typeface="Cambria Math" panose="02040503050406030204" pitchFamily="18" charset="0"/>
                      </a:rPr>
                      <m:t> </m:t>
                    </m:r>
                    <m:r>
                      <a:rPr lang="en-US" b="0" i="1" smtClean="0">
                        <a:solidFill>
                          <a:srgbClr val="0070C0"/>
                        </a:solidFill>
                        <a:latin typeface="Cambria Math"/>
                      </a:rPr>
                      <m:t>2,−1]</m:t>
                    </m:r>
                  </m:oMath>
                </a14:m>
                <a:endParaRPr lang="en-US" dirty="0">
                  <a:solidFill>
                    <a:srgbClr val="0070C0"/>
                  </a:solidFill>
                </a:endParaRPr>
              </a:p>
              <a:p>
                <a:r>
                  <a:rPr lang="en-US" dirty="0"/>
                  <a:t>All </a:t>
                </a:r>
                <a:r>
                  <a:rPr lang="en-US" dirty="0">
                    <a:solidFill>
                      <a:srgbClr val="0070C0"/>
                    </a:solidFill>
                  </a:rPr>
                  <a:t>columns</a:t>
                </a:r>
                <a:r>
                  <a:rPr lang="en-US" dirty="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A rank-1 matrix is the result of the </a:t>
                </a:r>
                <a:r>
                  <a:rPr lang="en-US" sz="2600" dirty="0">
                    <a:solidFill>
                      <a:srgbClr val="FF0000"/>
                    </a:solidFill>
                  </a:rPr>
                  <a:t>outer product </a:t>
                </a:r>
                <a:r>
                  <a:rPr lang="en-US" sz="2600" dirty="0"/>
                  <a:t>of two vectors</a:t>
                </a:r>
              </a:p>
              <a:p>
                <a:r>
                  <a:rPr lang="en-US" dirty="0">
                    <a:solidFill>
                      <a:schemeClr val="accent6">
                        <a:lumMod val="75000"/>
                      </a:schemeClr>
                    </a:solidFill>
                  </a:rPr>
                  <a:t>Outer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14:m>
                  <m:oMath xmlns:m="http://schemas.openxmlformats.org/officeDocument/2006/math">
                    <m:r>
                      <a:rPr lang="en-US" b="0" i="1" smtClean="0">
                        <a:latin typeface="Cambria Math" panose="02040503050406030204" pitchFamily="18" charset="0"/>
                        <a:sym typeface="Symbol"/>
                      </a:rPr>
                      <m:t>𝑢</m:t>
                    </m:r>
                    <m:sSup>
                      <m:sSupPr>
                        <m:ctrlPr>
                          <a:rPr lang="en-US" b="0" i="1" smtClean="0">
                            <a:latin typeface="Cambria Math" panose="02040503050406030204" pitchFamily="18" charset="0"/>
                            <a:sym typeface="Symbol"/>
                          </a:rPr>
                        </m:ctrlPr>
                      </m:sSupPr>
                      <m:e>
                        <m:r>
                          <a:rPr lang="en-US" b="0" i="1" smtClean="0">
                            <a:latin typeface="Cambria Math" panose="02040503050406030204" pitchFamily="18" charset="0"/>
                            <a:sym typeface="Symbol"/>
                          </a:rPr>
                          <m:t>𝑣</m:t>
                        </m:r>
                      </m:e>
                      <m:sup>
                        <m:r>
                          <a:rPr lang="en-US" b="0" i="1" smtClean="0">
                            <a:latin typeface="Cambria Math" panose="02040503050406030204" pitchFamily="18" charset="0"/>
                            <a:sym typeface="Symbol"/>
                          </a:rPr>
                          <m:t>𝑇</m:t>
                        </m:r>
                      </m:sup>
                    </m:sSup>
                    <m:r>
                      <a:rPr lang="en-US" b="0" i="1" smtClean="0">
                        <a:latin typeface="Cambria Math" panose="02040503050406030204" pitchFamily="18" charset="0"/>
                        <a:sym typeface="Symbol"/>
                      </a:rPr>
                      <m:t>=</m:t>
                    </m:r>
                    <m:d>
                      <m:dPr>
                        <m:begChr m:val="["/>
                        <m:endChr m:val="]"/>
                        <m:ctrlPr>
                          <a:rPr lang="en-US" i="1">
                            <a:latin typeface="Cambria Math" panose="02040503050406030204" pitchFamily="18" charset="0"/>
                            <a:sym typeface="Symbol"/>
                          </a:rPr>
                        </m:ctrlPr>
                      </m:dPr>
                      <m:e>
                        <m:eqArr>
                          <m:eqArrPr>
                            <m:ctrlPr>
                              <a:rPr lang="en-US" i="1">
                                <a:latin typeface="Cambria Math" panose="02040503050406030204" pitchFamily="18" charset="0"/>
                                <a:sym typeface="Symbol"/>
                              </a:rPr>
                            </m:ctrlPr>
                          </m:eqArrPr>
                          <m:e>
                            <m:sSub>
                              <m:sSubPr>
                                <m:ctrlPr>
                                  <a:rPr lang="en-US" i="1">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i="1">
                                    <a:latin typeface="Cambria Math" panose="02040503050406030204" pitchFamily="18" charset="0"/>
                                    <a:sym typeface="Symbol"/>
                                  </a:rPr>
                                  <m:t>1</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e>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e>
                        </m:eqArr>
                      </m:e>
                    </m:d>
                    <m:d>
                      <m:dPr>
                        <m:begChr m:val="["/>
                        <m:endChr m:val="]"/>
                        <m:ctrlPr>
                          <a:rPr lang="en-US" b="0" i="1" smtClean="0">
                            <a:latin typeface="Cambria Math" panose="02040503050406030204" pitchFamily="18" charset="0"/>
                            <a:sym typeface="Symbol"/>
                          </a:rPr>
                        </m:ctrlPr>
                      </m:dP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r>
                          <a:rPr lang="en-US" b="0" i="1" smtClean="0">
                            <a:latin typeface="Cambria Math" panose="02040503050406030204" pitchFamily="18" charset="0"/>
                            <a:sym typeface="Symbol"/>
                          </a:rPr>
                          <m:t> …</m:t>
                        </m:r>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d>
                    <m:r>
                      <a:rPr lang="en-US" b="0" i="1" smtClean="0">
                        <a:latin typeface="Cambria Math" panose="02040503050406030204" pitchFamily="18" charset="0"/>
                        <a:sym typeface="Symbol"/>
                      </a:rPr>
                      <m:t>=</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𝑢</m:t>
                                  </m:r>
                                </m:e>
                                <m:sub>
                                  <m:r>
                                    <m:rPr>
                                      <m:brk m:alnAt="7"/>
                                    </m:rP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m:rPr>
                                      <m:brk m:alnAt="7"/>
                                    </m:rPr>
                                    <a:rPr lang="en-US" b="0" i="1" smtClean="0">
                                      <a:latin typeface="Cambria Math" panose="02040503050406030204" pitchFamily="18" charset="0"/>
                                      <a:sym typeface="Symbol"/>
                                    </a:rPr>
                                    <m:t>𝑣</m:t>
                                  </m:r>
                                </m:e>
                                <m:sub>
                                  <m:r>
                                    <m:rPr>
                                      <m:brk m:alnAt="7"/>
                                    </m:rP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1</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m>
                                <m:mPr>
                                  <m:mcs>
                                    <m:mc>
                                      <m:mcPr>
                                        <m:count m:val="1"/>
                                        <m:mcJc m:val="center"/>
                                      </m:mcPr>
                                    </m:mc>
                                  </m:mcs>
                                  <m:ctrlPr>
                                    <a:rPr lang="en-US" b="0" i="1" smtClean="0">
                                      <a:latin typeface="Cambria Math" panose="02040503050406030204" pitchFamily="18" charset="0"/>
                                      <a:sym typeface="Symbol"/>
                                    </a:rPr>
                                  </m:ctrlPr>
                                </m:mPr>
                                <m:mr>
                                  <m:e>
                                    <m:r>
                                      <a:rPr lang="en-US" b="0" i="1" smtClean="0">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mr>
                                <m:mr>
                                  <m:e>
                                    <m:r>
                                      <a:rPr lang="en-US" b="0" i="1" smtClean="0">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mr>
                                <m:mr>
                                  <m:e>
                                    <m:r>
                                      <a:rPr lang="en-US" i="1">
                                        <a:latin typeface="Cambria Math" panose="02040503050406030204" pitchFamily="18" charset="0"/>
                                        <a:sym typeface="Symbol"/>
                                      </a:rPr>
                                      <m:t>⋮</m:t>
                                    </m:r>
                                  </m:e>
                                </m:mr>
                              </m:m>
                            </m:e>
                            <m:e>
                              <m:m>
                                <m:mPr>
                                  <m:mcs>
                                    <m:mc>
                                      <m:mcPr>
                                        <m:count m:val="1"/>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𝑖</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r>
                                  <m:e>
                                    <m:r>
                                      <a:rPr lang="en-US" i="1">
                                        <a:latin typeface="Cambria Math" panose="02040503050406030204" pitchFamily="18" charset="0"/>
                                        <a:sym typeface="Symbol"/>
                                      </a:rPr>
                                      <m:t>⋮</m:t>
                                    </m:r>
                                  </m:e>
                                </m:mr>
                              </m:m>
                            </m:e>
                          </m:mr>
                          <m:mr>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1</m:t>
                                  </m:r>
                                </m:sub>
                              </m:sSub>
                            </m:e>
                            <m:e>
                              <m:m>
                                <m:mPr>
                                  <m:mcs>
                                    <m:mc>
                                      <m:mcPr>
                                        <m:count m:val="3"/>
                                        <m:mcJc m:val="center"/>
                                      </m:mcPr>
                                    </m:mc>
                                  </m:mcs>
                                  <m:ctrlPr>
                                    <a:rPr lang="en-US" b="0" i="1" smtClean="0">
                                      <a:latin typeface="Cambria Math" panose="02040503050406030204" pitchFamily="18" charset="0"/>
                                      <a:sym typeface="Symbol"/>
                                    </a:rPr>
                                  </m:ctrlPr>
                                </m:mPr>
                                <m:mr>
                                  <m:e>
                                    <m:r>
                                      <a:rPr lang="en-US" i="1">
                                        <a:latin typeface="Cambria Math" panose="02040503050406030204" pitchFamily="18" charset="0"/>
                                        <a:sym typeface="Symbol"/>
                                      </a:rPr>
                                      <m:t>⋯</m:t>
                                    </m:r>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𝑗</m:t>
                                        </m:r>
                                      </m:sub>
                                    </m:sSub>
                                  </m:e>
                                  <m:e>
                                    <m:r>
                                      <a:rPr lang="en-US" i="1">
                                        <a:latin typeface="Cambria Math" panose="02040503050406030204" pitchFamily="18" charset="0"/>
                                        <a:sym typeface="Symbol"/>
                                      </a:rPr>
                                      <m:t>⋯</m:t>
                                    </m:r>
                                  </m:e>
                                </m:mr>
                              </m:m>
                            </m:e>
                            <m:e>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𝑢</m:t>
                                  </m:r>
                                </m:e>
                                <m:sub>
                                  <m:r>
                                    <a:rPr lang="en-US" b="0" i="1" smtClean="0">
                                      <a:latin typeface="Cambria Math" panose="02040503050406030204" pitchFamily="18" charset="0"/>
                                      <a:sym typeface="Symbol"/>
                                    </a:rPr>
                                    <m:t>𝑛</m:t>
                                  </m:r>
                                </m:sub>
                              </m:sSub>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𝑣</m:t>
                                  </m:r>
                                </m:e>
                                <m:sub>
                                  <m:r>
                                    <a:rPr lang="en-US" b="0" i="1" smtClean="0">
                                      <a:latin typeface="Cambria Math" panose="02040503050406030204" pitchFamily="18" charset="0"/>
                                      <a:sym typeface="Symbol"/>
                                    </a:rPr>
                                    <m:t>𝑚</m:t>
                                  </m:r>
                                </m:sub>
                              </m:sSub>
                            </m:e>
                          </m:mr>
                        </m:m>
                      </m:e>
                    </m:d>
                  </m:oMath>
                </a14:m>
                <a:endParaRPr lang="en-US" dirty="0">
                  <a:sym typeface="Symbol"/>
                </a:endParaRPr>
              </a:p>
              <a:p>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matrix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22"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7CE800-E177-4D65-9B8B-83D905AB883D}"/>
                  </a:ext>
                </a:extLst>
              </p:cNvPr>
              <p:cNvSpPr txBox="1"/>
              <p:nvPr/>
            </p:nvSpPr>
            <p:spPr>
              <a:xfrm>
                <a:off x="5562600" y="5484253"/>
                <a:ext cx="5809347" cy="1068947"/>
              </a:xfrm>
              <a:prstGeom prst="rect">
                <a:avLst/>
              </a:prstGeom>
              <a:noFill/>
            </p:spPr>
            <p:txBody>
              <a:bodyPr wrap="none" rtlCol="0">
                <a:spAutoFit/>
              </a:bodyPr>
              <a:lstStyle/>
              <a:p>
                <a14:m>
                  <m:oMath xmlns:m="http://schemas.openxmlformats.org/officeDocument/2006/math">
                    <m:r>
                      <a:rPr lang="en-US" sz="2400" b="0" i="1" smtClean="0">
                        <a:latin typeface="Cambria Math"/>
                      </a:rPr>
                      <m:t>𝐴</m:t>
                    </m:r>
                    <m:r>
                      <a:rPr lang="en-US" sz="2400" b="0" i="1" smtClean="0">
                        <a:latin typeface="Cambria Math"/>
                      </a:rPr>
                      <m:t>= </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m:rPr>
                                  <m:brk m:alnAt="7"/>
                                </m:rPr>
                                <a:rPr lang="en-US" sz="2400" b="0" i="1" smtClean="0">
                                  <a:latin typeface="Cambria Math"/>
                                </a:rPr>
                                <m:t>1</m:t>
                              </m:r>
                            </m:e>
                            <m:e>
                              <m:r>
                                <a:rPr lang="en-US" sz="2400" b="0" i="1" smtClean="0">
                                  <a:latin typeface="Cambria Math"/>
                                </a:rPr>
                                <m:t>2</m:t>
                              </m:r>
                            </m:e>
                            <m:e>
                              <m:r>
                                <a:rPr lang="en-US" sz="2400" b="0" i="1" smtClean="0">
                                  <a:latin typeface="Cambria Math"/>
                                </a:rPr>
                                <m:t>−1</m:t>
                              </m:r>
                            </m:e>
                          </m:mr>
                          <m:mr>
                            <m:e>
                              <m:r>
                                <a:rPr lang="en-US" sz="2400" b="0" i="1" smtClean="0">
                                  <a:latin typeface="Cambria Math"/>
                                </a:rPr>
                                <m:t>2</m:t>
                              </m:r>
                            </m:e>
                            <m:e>
                              <m:r>
                                <a:rPr lang="en-US" sz="2400" b="0" i="1" smtClean="0">
                                  <a:latin typeface="Cambria Math"/>
                                </a:rPr>
                                <m:t>4</m:t>
                              </m:r>
                            </m:e>
                            <m:e>
                              <m:r>
                                <a:rPr lang="en-US" sz="2400" b="0" i="1" smtClean="0">
                                  <a:latin typeface="Cambria Math"/>
                                </a:rPr>
                                <m:t>−2</m:t>
                              </m:r>
                            </m:e>
                          </m:mr>
                          <m:mr>
                            <m:e>
                              <m:r>
                                <a:rPr lang="en-US" sz="2400" b="0" i="1" smtClean="0">
                                  <a:latin typeface="Cambria Math"/>
                                </a:rPr>
                                <m:t>3</m:t>
                              </m:r>
                            </m:e>
                            <m:e>
                              <m:r>
                                <a:rPr lang="en-US" sz="2400" b="0" i="1" smtClean="0">
                                  <a:latin typeface="Cambria Math"/>
                                </a:rPr>
                                <m:t>6</m:t>
                              </m:r>
                            </m:e>
                            <m:e>
                              <m:r>
                                <a:rPr lang="en-US" sz="2400" b="0" i="1" smtClean="0">
                                  <a:latin typeface="Cambria Math"/>
                                </a:rPr>
                                <m:t>−3</m:t>
                              </m:r>
                            </m:e>
                          </m:mr>
                        </m:m>
                      </m:e>
                    </m:d>
                  </m:oMath>
                </a14:m>
                <a:r>
                  <a:rPr lang="en-US" sz="2400" dirty="0"/>
                  <a:t>,</a:t>
                </a:r>
                <a:r>
                  <a:rPr lang="en-US" sz="2400" dirty="0">
                    <a:solidFill>
                      <a:srgbClr val="0070C0"/>
                    </a:solidFill>
                  </a:rPr>
                  <a:t> </a:t>
                </a:r>
                <a14:m>
                  <m:oMath xmlns:m="http://schemas.openxmlformats.org/officeDocument/2006/math">
                    <m:r>
                      <a:rPr lang="en-US" sz="2400" i="1" smtClean="0">
                        <a:solidFill>
                          <a:schemeClr val="tx1"/>
                        </a:solidFill>
                        <a:latin typeface="Cambria Math"/>
                      </a:rPr>
                      <m:t>𝑐</m:t>
                    </m:r>
                    <m:r>
                      <a:rPr lang="en-US" sz="2400" i="1" smtClean="0">
                        <a:solidFill>
                          <a:schemeClr val="tx1"/>
                        </a:solidFill>
                        <a:latin typeface="Cambria Math"/>
                      </a:rPr>
                      <m:t>= </m:t>
                    </m:r>
                    <m:d>
                      <m:dPr>
                        <m:begChr m:val="["/>
                        <m:endChr m:val="]"/>
                        <m:ctrlPr>
                          <a:rPr lang="en-US" sz="2400" i="1">
                            <a:solidFill>
                              <a:schemeClr val="tx1"/>
                            </a:solidFill>
                            <a:latin typeface="Cambria Math" panose="02040503050406030204" pitchFamily="18" charset="0"/>
                          </a:rPr>
                        </m:ctrlPr>
                      </m:dPr>
                      <m:e>
                        <m:m>
                          <m:mPr>
                            <m:mcs>
                              <m:mc>
                                <m:mcPr>
                                  <m:count m:val="1"/>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a:rPr>
                                <m:t>1</m:t>
                              </m:r>
                            </m:e>
                          </m:mr>
                          <m:mr>
                            <m:e>
                              <m:r>
                                <a:rPr lang="en-US" sz="2400" i="1">
                                  <a:solidFill>
                                    <a:schemeClr val="tx1"/>
                                  </a:solidFill>
                                  <a:latin typeface="Cambria Math"/>
                                </a:rPr>
                                <m:t>2</m:t>
                              </m:r>
                            </m:e>
                          </m:mr>
                          <m:mr>
                            <m:e>
                              <m:r>
                                <a:rPr lang="en-US" sz="2400" i="1">
                                  <a:solidFill>
                                    <a:schemeClr val="tx1"/>
                                  </a:solidFill>
                                  <a:latin typeface="Cambria Math"/>
                                </a:rPr>
                                <m:t>3</m:t>
                              </m:r>
                            </m:e>
                          </m:mr>
                        </m:m>
                      </m:e>
                    </m:d>
                  </m:oMath>
                </a14:m>
                <a:r>
                  <a:rPr lang="en-US" sz="2400" dirty="0">
                    <a:solidFill>
                      <a:schemeClr val="tx1"/>
                    </a:solidFill>
                  </a:rPr>
                  <a:t>, </a:t>
                </a: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a:rPr>
                          <m:t>𝑟</m:t>
                        </m:r>
                      </m:e>
                      <m:sup>
                        <m:r>
                          <a:rPr lang="en-US" sz="2400" i="1">
                            <a:solidFill>
                              <a:schemeClr val="tx1"/>
                            </a:solidFill>
                            <a:latin typeface="Cambria Math"/>
                          </a:rPr>
                          <m:t>𝑇</m:t>
                        </m:r>
                      </m:sup>
                    </m:sSup>
                    <m:r>
                      <a:rPr lang="en-US" sz="2400" i="1">
                        <a:solidFill>
                          <a:schemeClr val="tx1"/>
                        </a:solidFill>
                        <a:latin typeface="Cambria Math"/>
                      </a:rPr>
                      <m:t>=[1,</m:t>
                    </m:r>
                    <m:r>
                      <a:rPr lang="en-US" sz="2400" i="1">
                        <a:solidFill>
                          <a:schemeClr val="tx1"/>
                        </a:solidFill>
                        <a:latin typeface="Cambria Math" panose="02040503050406030204" pitchFamily="18" charset="0"/>
                      </a:rPr>
                      <m:t> </m:t>
                    </m:r>
                    <m:r>
                      <a:rPr lang="en-US" sz="2400" i="1">
                        <a:solidFill>
                          <a:schemeClr val="tx1"/>
                        </a:solidFill>
                        <a:latin typeface="Cambria Math"/>
                      </a:rPr>
                      <m:t>2,−1]</m:t>
                    </m:r>
                  </m:oMath>
                </a14:m>
                <a:r>
                  <a:rPr lang="en-US" sz="2400" dirty="0">
                    <a:solidFill>
                      <a:schemeClr val="tx1"/>
                    </a:solidFill>
                  </a:rPr>
                  <a:t> </a:t>
                </a:r>
                <a:endParaRPr lang="en-US" sz="2400" dirty="0"/>
              </a:p>
            </p:txBody>
          </p:sp>
        </mc:Choice>
        <mc:Fallback xmlns="">
          <p:sp>
            <p:nvSpPr>
              <p:cNvPr id="4" name="TextBox 3">
                <a:extLst>
                  <a:ext uri="{FF2B5EF4-FFF2-40B4-BE49-F238E27FC236}">
                    <a16:creationId xmlns:a16="http://schemas.microsoft.com/office/drawing/2014/main" id="{357CE800-E177-4D65-9B8B-83D905AB883D}"/>
                  </a:ext>
                </a:extLst>
              </p:cNvPr>
              <p:cNvSpPr txBox="1">
                <a:spLocks noRot="1" noChangeAspect="1" noMove="1" noResize="1" noEditPoints="1" noAdjustHandles="1" noChangeArrowheads="1" noChangeShapeType="1" noTextEdit="1"/>
              </p:cNvSpPr>
              <p:nvPr/>
            </p:nvSpPr>
            <p:spPr>
              <a:xfrm>
                <a:off x="5562600" y="5484253"/>
                <a:ext cx="5809347" cy="106894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055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curse of dimensionality</a:t>
            </a:r>
          </a:p>
        </p:txBody>
      </p:sp>
      <p:sp>
        <p:nvSpPr>
          <p:cNvPr id="5" name="Content Placeholder 4"/>
          <p:cNvSpPr>
            <a:spLocks noGrp="1"/>
          </p:cNvSpPr>
          <p:nvPr>
            <p:ph idx="1"/>
          </p:nvPr>
        </p:nvSpPr>
        <p:spPr/>
        <p:txBody>
          <a:bodyPr>
            <a:normAutofit/>
          </a:bodyPr>
          <a:lstStyle/>
          <a:p>
            <a:r>
              <a:rPr lang="en-US" dirty="0"/>
              <a:t>Real data usually have </a:t>
            </a:r>
            <a:r>
              <a:rPr lang="en-US" dirty="0">
                <a:solidFill>
                  <a:schemeClr val="accent6">
                    <a:lumMod val="75000"/>
                  </a:schemeClr>
                </a:solidFill>
              </a:rPr>
              <a:t>thousands</a:t>
            </a:r>
            <a:r>
              <a:rPr lang="en-US" dirty="0"/>
              <a:t>, or </a:t>
            </a:r>
            <a:r>
              <a:rPr lang="en-US" dirty="0">
                <a:solidFill>
                  <a:schemeClr val="accent6">
                    <a:lumMod val="75000"/>
                  </a:schemeClr>
                </a:solidFill>
              </a:rPr>
              <a:t>millions</a:t>
            </a:r>
            <a:r>
              <a:rPr lang="en-US" dirty="0"/>
              <a:t> of dimensions</a:t>
            </a:r>
          </a:p>
          <a:p>
            <a:pPr lvl="1"/>
            <a:r>
              <a:rPr lang="en-US" dirty="0"/>
              <a:t>E.g., web documents, where the dimensionality is the vocabulary of words</a:t>
            </a:r>
          </a:p>
          <a:p>
            <a:pPr lvl="1"/>
            <a:r>
              <a:rPr lang="en-US" dirty="0"/>
              <a:t>Facebook graph, where the dimensionality is the number of users</a:t>
            </a:r>
          </a:p>
          <a:p>
            <a:r>
              <a:rPr lang="en-US" dirty="0"/>
              <a:t>Huge number of dimensions causes problems</a:t>
            </a:r>
          </a:p>
          <a:p>
            <a:pPr lvl="1"/>
            <a:r>
              <a:rPr lang="en-US" dirty="0"/>
              <a:t>Data becomes very </a:t>
            </a:r>
            <a:r>
              <a:rPr lang="en-US" dirty="0">
                <a:solidFill>
                  <a:srgbClr val="0070C0"/>
                </a:solidFill>
              </a:rPr>
              <a:t>sparse</a:t>
            </a:r>
            <a:r>
              <a:rPr lang="en-US" dirty="0"/>
              <a:t>, some algorithms become meaningless (e.g., density-based clustering)</a:t>
            </a:r>
          </a:p>
          <a:p>
            <a:pPr lvl="1"/>
            <a:r>
              <a:rPr lang="en-US" dirty="0"/>
              <a:t>The </a:t>
            </a:r>
            <a:r>
              <a:rPr lang="en-US" dirty="0">
                <a:solidFill>
                  <a:schemeClr val="accent6">
                    <a:lumMod val="75000"/>
                  </a:schemeClr>
                </a:solidFill>
              </a:rPr>
              <a:t>complexity</a:t>
            </a:r>
            <a:r>
              <a:rPr lang="en-US" dirty="0"/>
              <a:t> of several algorithms depends on the dimensionality, and they become infeasible (e.g., nearest neighbor search).</a:t>
            </a:r>
          </a:p>
        </p:txBody>
      </p:sp>
    </p:spTree>
    <p:extLst>
      <p:ext uri="{BB962C8B-B14F-4D97-AF65-F5344CB8AC3E}">
        <p14:creationId xmlns:p14="http://schemas.microsoft.com/office/powerpoint/2010/main" val="3420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11887200" cy="5029200"/>
              </a:xfrm>
            </p:spPr>
            <p:txBody>
              <a:bodyPr>
                <a:normAutofit fontScale="92500" lnSpcReduction="20000"/>
              </a:bodyPr>
              <a:lstStyle/>
              <a:p>
                <a:r>
                  <a:rPr lang="en-US" dirty="0">
                    <a:solidFill>
                      <a:schemeClr val="accent6">
                        <a:lumMod val="75000"/>
                      </a:schemeClr>
                    </a:solidFill>
                  </a:rPr>
                  <a:t>(Right) Eigenvector</a:t>
                </a:r>
                <a:r>
                  <a:rPr lang="en-US" dirty="0"/>
                  <a:t> of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a vector </a:t>
                </a:r>
                <a14:m>
                  <m:oMath xmlns:m="http://schemas.openxmlformats.org/officeDocument/2006/math">
                    <m:r>
                      <a:rPr lang="en-US" i="1" dirty="0" smtClean="0">
                        <a:solidFill>
                          <a:srgbClr val="0070C0"/>
                        </a:solidFill>
                        <a:latin typeface="Cambria Math" panose="02040503050406030204" pitchFamily="18" charset="0"/>
                      </a:rPr>
                      <m:t>𝑣</m:t>
                    </m:r>
                  </m:oMath>
                </a14:m>
                <a:r>
                  <a:rPr lang="en-US" dirty="0"/>
                  <a:t> such that </a:t>
                </a:r>
                <a14:m>
                  <m:oMath xmlns:m="http://schemas.openxmlformats.org/officeDocument/2006/math">
                    <m:r>
                      <a:rPr lang="en-US" i="1" smtClean="0">
                        <a:solidFill>
                          <a:srgbClr val="0070C0"/>
                        </a:solidFill>
                        <a:latin typeface="Cambria Math"/>
                      </a:rPr>
                      <m:t>𝐴𝑣</m:t>
                    </m:r>
                    <m:r>
                      <a:rPr lang="en-US" i="1" smtClean="0">
                        <a:solidFill>
                          <a:srgbClr val="0070C0"/>
                        </a:solidFill>
                        <a:latin typeface="Cambria Math"/>
                      </a:rPr>
                      <m:t>=</m:t>
                    </m:r>
                    <m:r>
                      <a:rPr lang="en-US" i="1" smtClean="0">
                        <a:solidFill>
                          <a:srgbClr val="0070C0"/>
                        </a:solidFill>
                        <a:latin typeface="Cambria Math"/>
                      </a:rPr>
                      <m:t>𝜆</m:t>
                    </m:r>
                    <m:r>
                      <a:rPr lang="en-US" i="1" smtClean="0">
                        <a:solidFill>
                          <a:srgbClr val="0070C0"/>
                        </a:solidFill>
                        <a:latin typeface="Cambria Math"/>
                      </a:rPr>
                      <m:t>𝑣</m:t>
                    </m:r>
                  </m:oMath>
                </a14:m>
                <a:endParaRPr lang="en-US" dirty="0">
                  <a:solidFill>
                    <a:srgbClr val="00B0F0"/>
                  </a:solidFill>
                </a:endParaRPr>
              </a:p>
              <a:p>
                <a:pPr lvl="1"/>
                <a14:m>
                  <m:oMath xmlns:m="http://schemas.openxmlformats.org/officeDocument/2006/math">
                    <m:r>
                      <a:rPr lang="en-US" b="0" i="1" smtClean="0">
                        <a:solidFill>
                          <a:srgbClr val="0070C0"/>
                        </a:solidFill>
                        <a:latin typeface="Cambria Math"/>
                      </a:rPr>
                      <m:t>𝜆</m:t>
                    </m:r>
                  </m:oMath>
                </a14:m>
                <a:r>
                  <a:rPr lang="en-US" dirty="0"/>
                  <a:t>: </a:t>
                </a:r>
                <a:r>
                  <a:rPr lang="en-US" dirty="0">
                    <a:solidFill>
                      <a:schemeClr val="accent6">
                        <a:lumMod val="75000"/>
                      </a:schemeClr>
                    </a:solidFill>
                  </a:rPr>
                  <a:t>eigenvalue</a:t>
                </a:r>
                <a:r>
                  <a:rPr lang="en-US" dirty="0"/>
                  <a:t> of eigenvector </a:t>
                </a:r>
                <a14:m>
                  <m:oMath xmlns:m="http://schemas.openxmlformats.org/officeDocument/2006/math">
                    <m:r>
                      <a:rPr lang="en-US" b="0" i="1" smtClean="0">
                        <a:solidFill>
                          <a:srgbClr val="0070C0"/>
                        </a:solidFill>
                        <a:latin typeface="Cambria Math"/>
                      </a:rPr>
                      <m:t>𝑣</m:t>
                    </m:r>
                  </m:oMath>
                </a14:m>
                <a:endParaRPr lang="en-US" dirty="0">
                  <a:solidFill>
                    <a:srgbClr val="0070C0"/>
                  </a:solidFill>
                </a:endParaRPr>
              </a:p>
              <a:p>
                <a:r>
                  <a:rPr lang="en-US" dirty="0"/>
                  <a:t>A </a:t>
                </a:r>
                <a:r>
                  <a:rPr lang="en-US" dirty="0">
                    <a:solidFill>
                      <a:srgbClr val="FF0000"/>
                    </a:solidFill>
                  </a:rPr>
                  <a:t>symmetric </a:t>
                </a:r>
                <a:r>
                  <a:rPr lang="en-US" dirty="0"/>
                  <a:t>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of rank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has </a:t>
                </a:r>
                <a14:m>
                  <m:oMath xmlns:m="http://schemas.openxmlformats.org/officeDocument/2006/math">
                    <m:r>
                      <a:rPr lang="en-US" i="1" dirty="0" smtClean="0">
                        <a:solidFill>
                          <a:schemeClr val="accent6">
                            <a:lumMod val="75000"/>
                          </a:schemeClr>
                        </a:solidFill>
                        <a:latin typeface="Cambria Math" panose="02040503050406030204" pitchFamily="18" charset="0"/>
                      </a:rPr>
                      <m:t>𝑟</m:t>
                    </m:r>
                  </m:oMath>
                </a14:m>
                <a:r>
                  <a:rPr lang="en-US" dirty="0"/>
                  <a:t> </a:t>
                </a:r>
                <a:r>
                  <a:rPr lang="en-US" dirty="0">
                    <a:solidFill>
                      <a:schemeClr val="accent6">
                        <a:lumMod val="75000"/>
                      </a:schemeClr>
                    </a:solidFill>
                  </a:rPr>
                  <a:t>orthonormal</a:t>
                </a:r>
                <a:r>
                  <a:rPr lang="en-US" dirty="0"/>
                  <a:t> eigenvectors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with eigenvalues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𝜆</m:t>
                        </m:r>
                      </m:e>
                      <m:sub>
                        <m:r>
                          <a:rPr lang="en-US" b="0" i="1" smtClean="0">
                            <a:solidFill>
                              <a:srgbClr val="0070C0"/>
                            </a:solidFill>
                            <a:latin typeface="Cambria Math"/>
                          </a:rPr>
                          <m:t>𝑟</m:t>
                        </m:r>
                      </m:sub>
                    </m:sSub>
                  </m:oMath>
                </a14:m>
                <a:r>
                  <a:rPr lang="en-US" dirty="0"/>
                  <a:t>.</a:t>
                </a:r>
              </a:p>
              <a:p>
                <a:r>
                  <a:rPr lang="en-US" dirty="0"/>
                  <a:t>Eigenvectors define an </a:t>
                </a:r>
                <a:r>
                  <a:rPr lang="en-US" dirty="0">
                    <a:solidFill>
                      <a:srgbClr val="FF0000"/>
                    </a:solidFill>
                  </a:rPr>
                  <a:t>orthonormal basis </a:t>
                </a:r>
                <a:r>
                  <a:rPr lang="en-US" dirty="0"/>
                  <a:t>for the </a:t>
                </a:r>
                <a:r>
                  <a:rPr lang="en-US" dirty="0">
                    <a:solidFill>
                      <a:schemeClr val="accent6">
                        <a:lumMod val="75000"/>
                      </a:schemeClr>
                    </a:solidFill>
                  </a:rPr>
                  <a:t>column and row spaces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endParaRPr lang="en-US" dirty="0">
                  <a:solidFill>
                    <a:srgbClr val="0070C0"/>
                  </a:solidFill>
                </a:endParaRPr>
              </a:p>
              <a:p>
                <a:r>
                  <a:rPr lang="en-US" dirty="0"/>
                  <a:t>We can write: </a:t>
                </a:r>
                <a:endParaRPr lang="el-GR"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endParaRPr lang="el-GR" dirty="0"/>
              </a:p>
              <a:p>
                <a:endParaRPr lang="en-US" dirty="0"/>
              </a:p>
              <a:p>
                <a:r>
                  <a:rPr lang="en-US" dirty="0"/>
                  <a:t>Any vector </a:t>
                </a:r>
                <a14:m>
                  <m:oMath xmlns:m="http://schemas.openxmlformats.org/officeDocument/2006/math">
                    <m:r>
                      <a:rPr lang="en-US" b="0" i="1" smtClean="0">
                        <a:solidFill>
                          <a:srgbClr val="0070C0"/>
                        </a:solidFill>
                        <a:latin typeface="Cambria Math" panose="02040503050406030204" pitchFamily="18" charset="0"/>
                      </a:rPr>
                      <m:t>𝐴𝑥</m:t>
                    </m:r>
                    <m:r>
                      <a:rPr lang="en-US" b="0" i="1" smtClean="0">
                        <a:latin typeface="Cambria Math" panose="02040503050406030204" pitchFamily="18" charset="0"/>
                      </a:rPr>
                      <m:t> </m:t>
                    </m:r>
                  </m:oMath>
                </a14:m>
                <a:r>
                  <a:rPr lang="en-US" dirty="0"/>
                  <a:t>(resp.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𝑇</m:t>
                        </m:r>
                      </m:sup>
                    </m:sSup>
                    <m:r>
                      <a:rPr lang="en-US" b="0" i="1" smtClean="0">
                        <a:solidFill>
                          <a:srgbClr val="0070C0"/>
                        </a:solidFill>
                        <a:latin typeface="Cambria Math" panose="02040503050406030204" pitchFamily="18" charset="0"/>
                      </a:rPr>
                      <m:t>𝐴</m:t>
                    </m:r>
                  </m:oMath>
                </a14:m>
                <a:r>
                  <a:rPr lang="en-US" dirty="0"/>
                  <a:t>) can be written as a linear combination of the vectors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oMath>
                </a14:m>
                <a:r>
                  <a:rPr lang="en-US" dirty="0"/>
                  <a:t> (resp.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b="0" i="1" smtClean="0">
                            <a:solidFill>
                              <a:srgbClr val="0070C0"/>
                            </a:solidFill>
                            <a:latin typeface="Cambria Math" panose="02040503050406030204" pitchFamily="18" charset="0"/>
                          </a:rPr>
                          <m:t>𝑇</m:t>
                        </m:r>
                      </m:sup>
                    </m:sSubSup>
                    <m:r>
                      <a:rPr lang="en-US" i="1">
                        <a:solidFill>
                          <a:srgbClr val="0070C0"/>
                        </a:solidFill>
                        <a:latin typeface="Cambria Math"/>
                      </a:rPr>
                      <m:t>,…,</m:t>
                    </m:r>
                    <m:sSubSup>
                      <m:sSubSupPr>
                        <m:ctrlPr>
                          <a:rPr lang="en-US" b="0" i="1" smtClean="0">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b="0" i="1" smtClean="0">
                            <a:solidFill>
                              <a:srgbClr val="0070C0"/>
                            </a:solidFill>
                            <a:latin typeface="Cambria Math" panose="02040503050406030204" pitchFamily="18" charset="0"/>
                          </a:rPr>
                          <m:t>𝑇</m:t>
                        </m:r>
                      </m:sup>
                    </m:sSubSup>
                  </m:oMath>
                </a14:m>
                <a:r>
                  <a:rPr lang="en-US" dirty="0"/>
                  <a:t>)</a:t>
                </a:r>
              </a:p>
              <a:p>
                <a:pPr marL="0" indent="0">
                  <a:buNone/>
                </a:pP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11887200" cy="5029200"/>
              </a:xfrm>
              <a:blipFill>
                <a:blip r:embed="rId2"/>
                <a:stretch>
                  <a:fillRect l="-615" t="-2788" r="-1179" b="-1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F5E83F-BA1A-4E3B-84CD-F030F3D95D0A}"/>
                  </a:ext>
                </a:extLst>
              </p:cNvPr>
              <p:cNvSpPr txBox="1"/>
              <p:nvPr/>
            </p:nvSpPr>
            <p:spPr>
              <a:xfrm>
                <a:off x="9348019" y="3628449"/>
                <a:ext cx="2743200" cy="972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e>
                                    <m:r>
                                      <a:rPr lang="en-US" b="0" i="1" smtClean="0">
                                        <a:latin typeface="Cambria Math" panose="02040503050406030204" pitchFamily="18" charset="0"/>
                                      </a:rPr>
                                      <m:t>|</m:t>
                                    </m:r>
                                  </m:e>
                                </m:eqArr>
                              </m:e>
                              <m:e>
                                <m:m>
                                  <m:mPr>
                                    <m:mcs>
                                      <m:mc>
                                        <m:mcPr>
                                          <m:count m:val="2"/>
                                          <m:mcJc m:val="center"/>
                                        </m:mcPr>
                                      </m:mc>
                                    </m:mcs>
                                    <m:ctrlPr>
                                      <a:rPr lang="en-US" b="0" i="1" smtClean="0">
                                        <a:latin typeface="Cambria Math" panose="02040503050406030204" pitchFamily="18" charset="0"/>
                                      </a:rPr>
                                    </m:ctrlPr>
                                  </m:mPr>
                                  <m:mr>
                                    <m:e>
                                      <m:eqArr>
                                        <m:eqArrPr>
                                          <m:ctrlPr>
                                            <a:rPr lang="en-US" b="0" i="1" smtClean="0">
                                              <a:latin typeface="Cambria Math" panose="02040503050406030204" pitchFamily="18" charset="0"/>
                                            </a:rPr>
                                          </m:ctrlPr>
                                        </m:eqArrPr>
                                        <m:e>
                                          <m:r>
                                            <m:rPr>
                                              <m:brk m:alnAt="7"/>
                                            </m:rP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e>
                                        <m:e>
                                          <m:r>
                                            <a:rPr lang="en-US" b="0" i="1" smtClean="0">
                                              <a:latin typeface="Cambria Math" panose="02040503050406030204" pitchFamily="18" charset="0"/>
                                            </a:rPr>
                                            <m:t>|</m:t>
                                          </m:r>
                                        </m:e>
                                      </m:eqArr>
                                    </m:e>
                                    <m:e>
                                      <m:r>
                                        <a:rPr lang="en-US" b="0" i="1" smtClean="0">
                                          <a:latin typeface="Cambria Math" panose="02040503050406030204" pitchFamily="18" charset="0"/>
                                        </a:rPr>
                                        <m:t>⋯</m:t>
                                      </m:r>
                                    </m:e>
                                  </m:mr>
                                </m:m>
                              </m:e>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𝑟</m:t>
                                        </m:r>
                                      </m:sub>
                                    </m:sSub>
                                  </m:e>
                                  <m:e>
                                    <m:r>
                                      <a:rPr lang="en-US" b="0" i="1" smtClean="0">
                                        <a:latin typeface="Cambria Math" panose="02040503050406030204" pitchFamily="18" charset="0"/>
                                      </a:rPr>
                                      <m:t>|</m:t>
                                    </m:r>
                                  </m:e>
                                </m:eqArr>
                              </m:e>
                            </m:mr>
                          </m:m>
                        </m:e>
                      </m:d>
                    </m:oMath>
                  </m:oMathPara>
                </a14:m>
                <a:endParaRPr lang="en-US" dirty="0"/>
              </a:p>
            </p:txBody>
          </p:sp>
        </mc:Choice>
        <mc:Fallback xmlns="">
          <p:sp>
            <p:nvSpPr>
              <p:cNvPr id="4" name="TextBox 3">
                <a:extLst>
                  <a:ext uri="{FF2B5EF4-FFF2-40B4-BE49-F238E27FC236}">
                    <a16:creationId xmlns:a16="http://schemas.microsoft.com/office/drawing/2014/main" id="{16F5E83F-BA1A-4E3B-84CD-F030F3D95D0A}"/>
                  </a:ext>
                </a:extLst>
              </p:cNvPr>
              <p:cNvSpPr txBox="1">
                <a:spLocks noRot="1" noChangeAspect="1" noMove="1" noResize="1" noEditPoints="1" noAdjustHandles="1" noChangeArrowheads="1" noChangeShapeType="1" noTextEdit="1"/>
              </p:cNvSpPr>
              <p:nvPr/>
            </p:nvSpPr>
            <p:spPr>
              <a:xfrm>
                <a:off x="9348019" y="3628449"/>
                <a:ext cx="2743200"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0E94F9-BF5C-49E4-9E7C-976457649D1F}"/>
                  </a:ext>
                </a:extLst>
              </p:cNvPr>
              <p:cNvSpPr txBox="1"/>
              <p:nvPr/>
            </p:nvSpPr>
            <p:spPr>
              <a:xfrm>
                <a:off x="9402097" y="4601151"/>
                <a:ext cx="2590800" cy="1223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mr>
                                </m:m>
                              </m:e>
                              <m:e>
                                <m:r>
                                  <a:rPr lang="en-US" i="1">
                                    <a:latin typeface="Cambria Math"/>
                                  </a:rPr>
                                  <m:t>0</m:t>
                                </m:r>
                              </m:e>
                            </m:mr>
                            <m:mr>
                              <m:e>
                                <m:r>
                                  <a:rPr lang="en-US" i="1">
                                    <a:latin typeface="Cambria Math"/>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a:rPr>
                                        <m:t>⋱</m:t>
                                      </m:r>
                                    </m:e>
                                    <m:e/>
                                  </m:mr>
                                  <m: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𝑟</m:t>
                                          </m:r>
                                        </m:sub>
                                      </m:sSub>
                                    </m:e>
                                  </m:mr>
                                </m:m>
                              </m:e>
                            </m:mr>
                          </m:m>
                        </m:e>
                      </m:d>
                    </m:oMath>
                  </m:oMathPara>
                </a14:m>
                <a:endParaRPr lang="en-US" dirty="0"/>
              </a:p>
            </p:txBody>
          </p:sp>
        </mc:Choice>
        <mc:Fallback xmlns="">
          <p:sp>
            <p:nvSpPr>
              <p:cNvPr id="5" name="TextBox 4">
                <a:extLst>
                  <a:ext uri="{FF2B5EF4-FFF2-40B4-BE49-F238E27FC236}">
                    <a16:creationId xmlns:a16="http://schemas.microsoft.com/office/drawing/2014/main" id="{BF0E94F9-BF5C-49E4-9E7C-976457649D1F}"/>
                  </a:ext>
                </a:extLst>
              </p:cNvPr>
              <p:cNvSpPr txBox="1">
                <a:spLocks noRot="1" noChangeAspect="1" noMove="1" noResize="1" noEditPoints="1" noAdjustHandles="1" noChangeArrowheads="1" noChangeShapeType="1" noTextEdit="1"/>
              </p:cNvSpPr>
              <p:nvPr/>
            </p:nvSpPr>
            <p:spPr>
              <a:xfrm>
                <a:off x="9402097" y="4601151"/>
                <a:ext cx="2590800" cy="122398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9C89B-4213-423F-B485-94FEC5AA3F49}"/>
              </a:ext>
            </a:extLst>
          </p:cNvPr>
          <p:cNvSpPr>
            <a:spLocks noGrp="1"/>
          </p:cNvSpPr>
          <p:nvPr>
            <p:ph type="title"/>
          </p:nvPr>
        </p:nvSpPr>
        <p:spPr/>
        <p:txBody>
          <a:bodyPr/>
          <a:lstStyle/>
          <a:p>
            <a:r>
              <a:rPr lang="en-US" dirty="0"/>
              <a:t>SINGULAR VALUE DECOMPOSITION (SVD)</a:t>
            </a:r>
          </a:p>
        </p:txBody>
      </p:sp>
      <p:sp>
        <p:nvSpPr>
          <p:cNvPr id="5" name="Text Placeholder 4">
            <a:extLst>
              <a:ext uri="{FF2B5EF4-FFF2-40B4-BE49-F238E27FC236}">
                <a16:creationId xmlns:a16="http://schemas.microsoft.com/office/drawing/2014/main" id="{54C24DF2-E005-4D7E-96ED-71C077939F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883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11582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a:p>
              <a:p>
                <a:pPr marL="0" indent="0">
                  <a:buNone/>
                </a:pPr>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singular values</a:t>
                </a:r>
                <a:r>
                  <a:rPr lang="en-US" dirty="0"/>
                  <a:t> of matrix </a:t>
                </a:r>
                <a14:m>
                  <m:oMath xmlns:m="http://schemas.openxmlformats.org/officeDocument/2006/math">
                    <m:r>
                      <a:rPr lang="en-US" i="1" dirty="0" smtClean="0">
                        <a:solidFill>
                          <a:srgbClr val="00B0F0"/>
                        </a:solidFill>
                        <a:latin typeface="Cambria Math"/>
                      </a:rPr>
                      <m:t>𝐴</m:t>
                    </m:r>
                  </m:oMath>
                </a14:m>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left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dirty="0">
                  <a:solidFill>
                    <a:srgbClr val="00B0F0"/>
                  </a:solidFill>
                </a:endParaRPr>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right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b="0" i="1" dirty="0">
                  <a:latin typeface="Cambria Math"/>
                </a:endParaRPr>
              </a:p>
              <a:p>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11582400" cy="4876800"/>
              </a:xfrm>
              <a:blipFill>
                <a:blip r:embed="rId2"/>
                <a:stretch>
                  <a:fillRect l="-368"/>
                </a:stretch>
              </a:blipFill>
            </p:spPr>
            <p:txBody>
              <a:bodyPr/>
              <a:lstStyle/>
              <a:p>
                <a:r>
                  <a:rPr lang="en-US">
                    <a:noFill/>
                  </a:rPr>
                  <a:t> </a:t>
                </a:r>
              </a:p>
            </p:txBody>
          </p:sp>
        </mc:Fallback>
      </mc:AlternateContent>
      <p:sp>
        <p:nvSpPr>
          <p:cNvPr id="4" name="Text Box 6"/>
          <p:cNvSpPr txBox="1">
            <a:spLocks noChangeArrowheads="1"/>
          </p:cNvSpPr>
          <p:nvPr/>
        </p:nvSpPr>
        <p:spPr bwMode="auto">
          <a:xfrm>
            <a:off x="30120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36216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4231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a:t>
            </a:r>
          </a:p>
        </p:txBody>
      </p:sp>
      <p:sp>
        <p:nvSpPr>
          <p:cNvPr id="7" name="TextBox 6"/>
          <p:cNvSpPr txBox="1"/>
          <p:nvPr/>
        </p:nvSpPr>
        <p:spPr>
          <a:xfrm>
            <a:off x="2992345" y="2971800"/>
            <a:ext cx="1992918" cy="369332"/>
          </a:xfrm>
          <a:prstGeom prst="rect">
            <a:avLst/>
          </a:prstGeom>
          <a:noFill/>
        </p:spPr>
        <p:txBody>
          <a:bodyPr wrap="none" rtlCol="0">
            <a:spAutoFit/>
          </a:bodyPr>
          <a:lstStyle/>
          <a:p>
            <a:r>
              <a:rPr lang="en-US" dirty="0">
                <a:solidFill>
                  <a:srgbClr val="0070C0"/>
                </a:solidFill>
              </a:rPr>
              <a:t>r</a:t>
            </a:r>
            <a:r>
              <a:rPr lang="en-US" dirty="0"/>
              <a:t>: </a:t>
            </a:r>
            <a:r>
              <a:rPr lang="en-US" dirty="0">
                <a:solidFill>
                  <a:srgbClr val="0070C0"/>
                </a:solidFill>
              </a:rPr>
              <a:t>rank</a:t>
            </a:r>
            <a:r>
              <a:rPr lang="en-US" dirty="0"/>
              <a:t> of matrix A</a:t>
            </a:r>
          </a:p>
        </p:txBody>
      </p:sp>
      <p:sp>
        <p:nvSpPr>
          <p:cNvPr id="8" name="Text Box 6"/>
          <p:cNvSpPr txBox="1">
            <a:spLocks noChangeArrowheads="1"/>
          </p:cNvSpPr>
          <p:nvPr/>
        </p:nvSpPr>
        <p:spPr bwMode="auto">
          <a:xfrm>
            <a:off x="2209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 =</a:t>
            </a:r>
          </a:p>
        </p:txBody>
      </p:sp>
      <p:sp>
        <p:nvSpPr>
          <p:cNvPr id="9" name="TextBox 8">
            <a:extLst>
              <a:ext uri="{FF2B5EF4-FFF2-40B4-BE49-F238E27FC236}">
                <a16:creationId xmlns:a16="http://schemas.microsoft.com/office/drawing/2014/main" id="{EFD23366-D2A6-4428-8629-ADEC18225B46}"/>
              </a:ext>
            </a:extLst>
          </p:cNvPr>
          <p:cNvSpPr txBox="1"/>
          <p:nvPr/>
        </p:nvSpPr>
        <p:spPr>
          <a:xfrm>
            <a:off x="7848600" y="3810000"/>
            <a:ext cx="4191000" cy="646331"/>
          </a:xfrm>
          <a:prstGeom prst="rect">
            <a:avLst/>
          </a:prstGeom>
          <a:solidFill>
            <a:srgbClr val="92D050"/>
          </a:solidFill>
        </p:spPr>
        <p:txBody>
          <a:bodyPr wrap="square" rtlCol="0">
            <a:spAutoFit/>
          </a:bodyPr>
          <a:lstStyle/>
          <a:p>
            <a:r>
              <a:rPr lang="en-US" dirty="0"/>
              <a:t>SVD can be computed for </a:t>
            </a:r>
            <a:r>
              <a:rPr lang="en-US" dirty="0">
                <a:solidFill>
                  <a:srgbClr val="FF0000"/>
                </a:solidFill>
              </a:rPr>
              <a:t>any matrix </a:t>
            </a:r>
            <a:r>
              <a:rPr lang="en-US" dirty="0"/>
              <a:t>(not necessarily symmetric or square)</a:t>
            </a:r>
          </a:p>
        </p:txBody>
      </p:sp>
    </p:spTree>
    <p:extLst>
      <p:ext uri="{BB962C8B-B14F-4D97-AF65-F5344CB8AC3E}">
        <p14:creationId xmlns:p14="http://schemas.microsoft.com/office/powerpoint/2010/main" val="11866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600200"/>
                <a:ext cx="11353800" cy="4876800"/>
              </a:xfrm>
            </p:spPr>
            <p:txBody>
              <a:bodyPr>
                <a:normAutofit fontScale="92500" lnSpcReduction="10000"/>
              </a:bodyPr>
              <a:lstStyle/>
              <a:p>
                <a:r>
                  <a:rPr lang="en-US" dirty="0"/>
                  <a:t>The </a:t>
                </a:r>
                <a:r>
                  <a:rPr lang="en-US" dirty="0">
                    <a:solidFill>
                      <a:srgbClr val="0070C0"/>
                    </a:solidFill>
                  </a:rPr>
                  <a:t>left singular vectors </a:t>
                </a:r>
                <a14:m>
                  <m:oMath xmlns:m="http://schemas.openxmlformats.org/officeDocument/2006/math">
                    <m:r>
                      <a:rPr lang="en-US" b="0" i="1" smtClean="0">
                        <a:solidFill>
                          <a:srgbClr val="0070C0"/>
                        </a:solidFill>
                        <a:latin typeface="Cambria Math" panose="02040503050406030204" pitchFamily="18" charset="0"/>
                      </a:rPr>
                      <m:t>𝑈</m:t>
                    </m:r>
                  </m:oMath>
                </a14:m>
                <a:r>
                  <a:rPr lang="en-US" dirty="0">
                    <a:solidFill>
                      <a:srgbClr val="0070C0"/>
                    </a:solidFill>
                  </a:rPr>
                  <a:t> </a:t>
                </a:r>
                <a:r>
                  <a:rPr lang="en-US" dirty="0"/>
                  <a:t>are an </a:t>
                </a:r>
                <a:r>
                  <a:rPr lang="en-US" dirty="0">
                    <a:solidFill>
                      <a:schemeClr val="accent6">
                        <a:lumMod val="75000"/>
                      </a:schemeClr>
                    </a:solidFill>
                  </a:rPr>
                  <a:t>orthonormal basis </a:t>
                </a:r>
                <a:r>
                  <a:rPr lang="en-US" dirty="0"/>
                  <a:t>for the</a:t>
                </a:r>
                <a:r>
                  <a:rPr lang="en-US" dirty="0">
                    <a:solidFill>
                      <a:srgbClr val="0070C0"/>
                    </a:solidFill>
                  </a:rPr>
                  <a:t> column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The </a:t>
                </a:r>
                <a:r>
                  <a:rPr lang="en-US" dirty="0">
                    <a:solidFill>
                      <a:srgbClr val="0070C0"/>
                    </a:solidFill>
                  </a:rPr>
                  <a:t>right singular vectors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are an </a:t>
                </a:r>
                <a:r>
                  <a:rPr lang="en-US" dirty="0">
                    <a:solidFill>
                      <a:schemeClr val="accent6">
                        <a:lumMod val="75000"/>
                      </a:schemeClr>
                    </a:solidFill>
                  </a:rPr>
                  <a:t>orthonormal basis</a:t>
                </a:r>
                <a:r>
                  <a:rPr lang="en-US" dirty="0"/>
                  <a:t> for the </a:t>
                </a:r>
                <a:r>
                  <a:rPr lang="en-US" dirty="0">
                    <a:solidFill>
                      <a:srgbClr val="0070C0"/>
                    </a:solidFill>
                  </a:rPr>
                  <a:t>row space </a:t>
                </a:r>
                <a:r>
                  <a:rPr lang="en-US" dirty="0"/>
                  <a:t>of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r>
                  <a:rPr lang="en-US" dirty="0"/>
                  <a:t>If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has rank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then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can be written as the sum of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rank-1</a:t>
                </a:r>
                <a:r>
                  <a:rPr lang="en-US" dirty="0"/>
                  <a:t> matrices</a:t>
                </a:r>
              </a:p>
              <a:p>
                <a:endParaRPr lang="en-US" dirty="0"/>
              </a:p>
              <a:p>
                <a:r>
                  <a:rPr lang="en-US" dirty="0"/>
                  <a:t>There are </a:t>
                </a:r>
                <a14:m>
                  <m:oMath xmlns:m="http://schemas.openxmlformats.org/officeDocument/2006/math">
                    <m:r>
                      <a:rPr lang="en-US" i="1" dirty="0" smtClean="0">
                        <a:solidFill>
                          <a:srgbClr val="0070C0"/>
                        </a:solidFill>
                        <a:latin typeface="Cambria Math" panose="02040503050406030204" pitchFamily="18" charset="0"/>
                      </a:rPr>
                      <m:t>𝑟</m:t>
                    </m:r>
                  </m:oMath>
                </a14:m>
                <a:r>
                  <a:rPr lang="en-US" dirty="0"/>
                  <a:t> “</a:t>
                </a:r>
                <a:r>
                  <a:rPr lang="en-US" dirty="0">
                    <a:solidFill>
                      <a:schemeClr val="accent6">
                        <a:lumMod val="75000"/>
                      </a:schemeClr>
                    </a:solidFill>
                  </a:rPr>
                  <a:t>linear components/trends” (axes) </a:t>
                </a:r>
                <a:r>
                  <a:rPr lang="en-US" dirty="0"/>
                  <a:t>in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a:t>
                </a:r>
              </a:p>
              <a:p>
                <a:pPr lvl="1">
                  <a:lnSpc>
                    <a:spcPct val="80000"/>
                  </a:lnSpc>
                </a:pPr>
                <a:r>
                  <a:rPr lang="en-US" sz="2200" dirty="0">
                    <a:solidFill>
                      <a:schemeClr val="accent6">
                        <a:lumMod val="75000"/>
                      </a:schemeClr>
                    </a:solidFill>
                  </a:rPr>
                  <a:t>Linear component</a:t>
                </a:r>
                <a:r>
                  <a:rPr lang="en-US" sz="2200" dirty="0"/>
                  <a:t>: vector </a:t>
                </a:r>
                <a14:m>
                  <m:oMath xmlns:m="http://schemas.openxmlformats.org/officeDocument/2006/math">
                    <m:r>
                      <a:rPr lang="en-US" sz="2200" i="1" dirty="0" smtClean="0">
                        <a:solidFill>
                          <a:srgbClr val="0066FF"/>
                        </a:solidFill>
                        <a:latin typeface="Cambria Math" panose="02040503050406030204" pitchFamily="18" charset="0"/>
                      </a:rPr>
                      <m:t>𝑣</m:t>
                    </m:r>
                  </m:oMath>
                </a14:m>
                <a:r>
                  <a:rPr lang="en-US" sz="2200" b="1" dirty="0">
                    <a:solidFill>
                      <a:srgbClr val="0066FF"/>
                    </a:solidFill>
                  </a:rPr>
                  <a:t> </a:t>
                </a:r>
                <a:r>
                  <a:rPr lang="en-US" sz="2200" dirty="0"/>
                  <a:t>along which the </a:t>
                </a:r>
                <a:r>
                  <a:rPr lang="en-US" sz="2200" dirty="0">
                    <a:solidFill>
                      <a:srgbClr val="FF0000"/>
                    </a:solidFill>
                  </a:rPr>
                  <a:t>row vectors </a:t>
                </a:r>
                <a:r>
                  <a:rPr lang="en-US" sz="2200" dirty="0"/>
                  <a:t>of </a:t>
                </a:r>
                <a14:m>
                  <m:oMath xmlns:m="http://schemas.openxmlformats.org/officeDocument/2006/math">
                    <m:r>
                      <a:rPr lang="en-US" sz="2200" i="1" dirty="0" smtClean="0">
                        <a:solidFill>
                          <a:srgbClr val="0066FF"/>
                        </a:solidFill>
                        <a:latin typeface="Cambria Math" panose="02040503050406030204" pitchFamily="18" charset="0"/>
                      </a:rPr>
                      <m:t>𝐴</m:t>
                    </m:r>
                  </m:oMath>
                </a14:m>
                <a:r>
                  <a:rPr lang="en-US" sz="2200" dirty="0"/>
                  <a:t> tend to be aligned</a:t>
                </a:r>
                <a:endParaRPr lang="en-US" sz="2200" b="1" dirty="0">
                  <a:solidFill>
                    <a:srgbClr val="0066FF"/>
                  </a:solidFill>
                </a:endParaRPr>
              </a:p>
              <a:p>
                <a:pPr lvl="1">
                  <a:lnSpc>
                    <a:spcPct val="80000"/>
                  </a:lnSpc>
                </a:pPr>
                <a:r>
                  <a:rPr lang="en-US" sz="2200" dirty="0"/>
                  <a:t>Strength of the i-</a:t>
                </a:r>
                <a:r>
                  <a:rPr lang="en-US" sz="2200" dirty="0" err="1"/>
                  <a:t>th</a:t>
                </a:r>
                <a:r>
                  <a:rPr lang="en-US" sz="2200" dirty="0"/>
                  <a:t> linear trend: </a:t>
                </a:r>
                <a14:m>
                  <m:oMath xmlns:m="http://schemas.openxmlformats.org/officeDocument/2006/math">
                    <m:r>
                      <a:rPr lang="en-US" sz="2200" i="1" dirty="0">
                        <a:solidFill>
                          <a:srgbClr val="00B0F0"/>
                        </a:solidFill>
                        <a:latin typeface="Cambria Math"/>
                      </a:rPr>
                      <m:t>||</m:t>
                    </m:r>
                    <m:r>
                      <a:rPr lang="en-US" sz="2200" i="1" dirty="0">
                        <a:solidFill>
                          <a:srgbClr val="00B0F0"/>
                        </a:solidFill>
                        <a:latin typeface="Cambria Math"/>
                      </a:rPr>
                      <m:t>𝐴</m:t>
                    </m:r>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𝒗</m:t>
                        </m:r>
                      </m:e>
                      <m:sub>
                        <m:r>
                          <a:rPr lang="en-US" sz="2200" b="1" i="1" dirty="0">
                            <a:solidFill>
                              <a:srgbClr val="00B0F0"/>
                            </a:solidFill>
                            <a:latin typeface="Cambria Math"/>
                          </a:rPr>
                          <m:t>𝒊</m:t>
                        </m:r>
                      </m:sub>
                    </m:sSub>
                    <m:r>
                      <a:rPr lang="en-US" sz="2200" b="1" i="1" dirty="0">
                        <a:solidFill>
                          <a:srgbClr val="00B0F0"/>
                        </a:solidFill>
                        <a:latin typeface="Cambria Math"/>
                      </a:rPr>
                      <m:t>|| =</m:t>
                    </m:r>
                    <m:d>
                      <m:dPr>
                        <m:begChr m:val="|"/>
                        <m:endChr m:val="|"/>
                        <m:ctrlPr>
                          <a:rPr lang="en-US" sz="2200" b="1" i="1" dirty="0">
                            <a:solidFill>
                              <a:srgbClr val="00B0F0"/>
                            </a:solidFill>
                            <a:latin typeface="Cambria Math" panose="02040503050406030204" pitchFamily="18" charset="0"/>
                          </a:rPr>
                        </m:ctrlPr>
                      </m:dPr>
                      <m:e>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a:solidFill>
                    <a:srgbClr val="00B0F0"/>
                  </a:solidFill>
                </a:endParaRPr>
              </a:p>
              <a:p>
                <a:pPr>
                  <a:lnSpc>
                    <a:spcPct val="80000"/>
                  </a:lnSpc>
                </a:pPr>
                <a:endParaRPr lang="en-US" dirty="0"/>
              </a:p>
              <a:p>
                <a:pPr>
                  <a:lnSpc>
                    <a:spcPct val="80000"/>
                  </a:lnSpc>
                </a:pPr>
                <a:r>
                  <a:rPr lang="en-US" dirty="0"/>
                  <a:t>Property of SVD:</a:t>
                </a:r>
              </a:p>
              <a:p>
                <a:pPr marL="0" indent="0">
                  <a:lnSpc>
                    <a:spcPct val="8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=1</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𝐴𝑣</m:t>
                                  </m:r>
                                </m:e>
                              </m:d>
                            </m:e>
                          </m:func>
                        </m:e>
                      </m:func>
                    </m:oMath>
                  </m:oMathPara>
                </a14:m>
                <a:endParaRPr lang="en-US" dirty="0"/>
              </a:p>
              <a:p>
                <a:pPr>
                  <a:lnSpc>
                    <a:spcPct val="80000"/>
                  </a:lnSpc>
                </a:pPr>
                <a:endParaRPr lang="en-US" sz="2600" b="1"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600200"/>
                <a:ext cx="11353800" cy="4876800"/>
              </a:xfrm>
              <a:blipFill>
                <a:blip r:embed="rId2"/>
                <a:stretch>
                  <a:fillRect l="-644" t="-21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9A49F45-6BFB-4B32-ACBB-15264C639EB2}"/>
              </a:ext>
            </a:extLst>
          </p:cNvPr>
          <p:cNvSpPr/>
          <p:nvPr/>
        </p:nvSpPr>
        <p:spPr>
          <a:xfrm>
            <a:off x="152400" y="5257800"/>
            <a:ext cx="11963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5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t> is </a:t>
                </a:r>
                <a:r>
                  <a:rPr lang="en-US" dirty="0">
                    <a:solidFill>
                      <a:schemeClr val="accent6">
                        <a:lumMod val="75000"/>
                      </a:schemeClr>
                    </a:solidFill>
                  </a:rPr>
                  <a:t>symmetric</a:t>
                </a:r>
                <a:r>
                  <a:rPr lang="en-US" dirty="0"/>
                  <a:t> positive definite matrix</a:t>
                </a: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a:t>: </a:t>
                </a:r>
                <a:r>
                  <a:rPr lang="en-US" dirty="0">
                    <a:solidFill>
                      <a:schemeClr val="accent6">
                        <a:lumMod val="75000"/>
                      </a:schemeClr>
                    </a:solidFill>
                  </a:rPr>
                  <a:t>Eigenvalues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singular values</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a:t>
                </a:r>
                <a:r>
                  <a:rPr lang="en-US" dirty="0">
                    <a:solidFill>
                      <a:schemeClr val="accent6">
                        <a:lumMod val="75000"/>
                      </a:schemeClr>
                    </a:solidFill>
                  </a:rPr>
                  <a:t>Eigenvectors</a:t>
                </a:r>
                <a:r>
                  <a:rPr lang="en-US" dirty="0"/>
                  <a:t> of </a:t>
                </a:r>
                <a14:m>
                  <m:oMath xmlns:m="http://schemas.openxmlformats.org/officeDocument/2006/math">
                    <m:r>
                      <a:rPr lang="en-US" i="1" dirty="0" smtClean="0">
                        <a:solidFill>
                          <a:srgbClr val="00B0F0"/>
                        </a:solidFill>
                        <a:latin typeface="Cambria Math" panose="02040503050406030204" pitchFamily="18" charset="0"/>
                      </a:rPr>
                      <m:t>𝐴</m:t>
                    </m:r>
                  </m:oMath>
                </a14:m>
                <a:r>
                  <a:rPr lang="en-US" dirty="0">
                    <a:solidFill>
                      <a:srgbClr val="00B0F0"/>
                    </a:solidFill>
                  </a:rPr>
                  <a:t>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Values and Eigenvalues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a:t>
                </a:r>
                <a:r>
                  <a:rPr lang="en-US" dirty="0">
                    <a:solidFill>
                      <a:schemeClr val="accent6">
                        <a:lumMod val="75000"/>
                      </a:schemeClr>
                    </a:solidFill>
                  </a:rPr>
                  <a:t> singular values</a:t>
                </a:r>
                <a:r>
                  <a:rPr lang="en-US" dirty="0"/>
                  <a:t> of matrix </a:t>
                </a:r>
                <a14:m>
                  <m:oMath xmlns:m="http://schemas.openxmlformats.org/officeDocument/2006/math">
                    <m:r>
                      <a:rPr lang="en-US" i="1" dirty="0">
                        <a:solidFill>
                          <a:srgbClr val="00B0F0"/>
                        </a:solidFill>
                        <a:latin typeface="Cambria Math"/>
                      </a:rPr>
                      <m:t>𝐴</m:t>
                    </m:r>
                  </m:oMath>
                </a14:m>
                <a:r>
                  <a:rPr lang="en-US" dirty="0"/>
                  <a:t>  are also the 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properties</a:t>
            </a:r>
          </a:p>
        </p:txBody>
      </p:sp>
      <p:sp>
        <p:nvSpPr>
          <p:cNvPr id="3" name="Content Placeholder 2"/>
          <p:cNvSpPr>
            <a:spLocks noGrp="1"/>
          </p:cNvSpPr>
          <p:nvPr>
            <p:ph idx="1"/>
          </p:nvPr>
        </p:nvSpPr>
        <p:spPr/>
        <p:txBody>
          <a:bodyPr/>
          <a:lstStyle/>
          <a:p>
            <a:r>
              <a:rPr lang="en-US" dirty="0"/>
              <a:t>Singular Value Decomposition has three useful properties that we will study now:</a:t>
            </a:r>
          </a:p>
          <a:p>
            <a:pPr lvl="1"/>
            <a:r>
              <a:rPr lang="en-US" dirty="0"/>
              <a:t>It provides the important (</a:t>
            </a:r>
            <a:r>
              <a:rPr lang="en-US" dirty="0">
                <a:solidFill>
                  <a:schemeClr val="accent6">
                    <a:lumMod val="75000"/>
                  </a:schemeClr>
                </a:solidFill>
              </a:rPr>
              <a:t>principal</a:t>
            </a:r>
            <a:r>
              <a:rPr lang="en-US" dirty="0"/>
              <a:t>) directions (dimensions) in the data – </a:t>
            </a:r>
            <a:r>
              <a:rPr lang="en-US" dirty="0">
                <a:solidFill>
                  <a:schemeClr val="accent6">
                    <a:lumMod val="75000"/>
                  </a:schemeClr>
                </a:solidFill>
              </a:rPr>
              <a:t>Principal Component Analysis</a:t>
            </a:r>
          </a:p>
          <a:p>
            <a:pPr lvl="1"/>
            <a:r>
              <a:rPr lang="en-US" dirty="0"/>
              <a:t>It provides the best </a:t>
            </a:r>
            <a:r>
              <a:rPr lang="en-US" dirty="0">
                <a:solidFill>
                  <a:srgbClr val="0070C0"/>
                </a:solidFill>
              </a:rPr>
              <a:t>low rank approximation </a:t>
            </a:r>
            <a:r>
              <a:rPr lang="en-US" dirty="0"/>
              <a:t>for our matrix</a:t>
            </a:r>
          </a:p>
          <a:p>
            <a:pPr lvl="1"/>
            <a:r>
              <a:rPr lang="en-US" dirty="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CDEE6-7DD8-46E4-82C3-D04C32918658}"/>
              </a:ext>
            </a:extLst>
          </p:cNvPr>
          <p:cNvSpPr>
            <a:spLocks noGrp="1"/>
          </p:cNvSpPr>
          <p:nvPr>
            <p:ph type="title"/>
          </p:nvPr>
        </p:nvSpPr>
        <p:spPr/>
        <p:txBody>
          <a:bodyPr/>
          <a:lstStyle/>
          <a:p>
            <a:r>
              <a:rPr lang="en-US" dirty="0"/>
              <a:t>PRINCIPAL COMPONENT ANALYSIS (PCA)</a:t>
            </a:r>
          </a:p>
        </p:txBody>
      </p:sp>
      <p:sp>
        <p:nvSpPr>
          <p:cNvPr id="5" name="Text Placeholder 4">
            <a:extLst>
              <a:ext uri="{FF2B5EF4-FFF2-40B4-BE49-F238E27FC236}">
                <a16:creationId xmlns:a16="http://schemas.microsoft.com/office/drawing/2014/main" id="{2CDF9A06-6B2B-41B2-BE07-0B6DE77A19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493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Component Analysis</a:t>
            </a:r>
          </a:p>
        </p:txBody>
      </p:sp>
      <p:sp>
        <p:nvSpPr>
          <p:cNvPr id="3" name="Content Placeholder 2"/>
          <p:cNvSpPr>
            <a:spLocks noGrp="1"/>
          </p:cNvSpPr>
          <p:nvPr>
            <p:ph idx="1"/>
          </p:nvPr>
        </p:nvSpPr>
        <p:spPr>
          <a:xfrm>
            <a:off x="609600" y="1600200"/>
            <a:ext cx="109728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p>
          <a:p>
            <a:r>
              <a:rPr lang="en-US" dirty="0"/>
              <a:t>In the new space we want to:</a:t>
            </a:r>
          </a:p>
          <a:p>
            <a:pPr lvl="1"/>
            <a:r>
              <a:rPr lang="en-US" dirty="0">
                <a:solidFill>
                  <a:schemeClr val="accent6">
                    <a:lumMod val="75000"/>
                  </a:schemeClr>
                </a:solidFill>
              </a:rPr>
              <a:t>Maximize</a:t>
            </a:r>
            <a:r>
              <a:rPr lang="en-US" dirty="0"/>
              <a:t> the amount of </a:t>
            </a:r>
            <a:r>
              <a:rPr lang="en-US" dirty="0">
                <a:solidFill>
                  <a:schemeClr val="accent6">
                    <a:lumMod val="75000"/>
                  </a:schemeClr>
                </a:solidFill>
              </a:rPr>
              <a:t>information</a:t>
            </a:r>
          </a:p>
          <a:p>
            <a:pPr lvl="1"/>
            <a:r>
              <a:rPr lang="en-US" dirty="0">
                <a:solidFill>
                  <a:schemeClr val="accent6">
                    <a:lumMod val="75000"/>
                  </a:schemeClr>
                </a:solidFill>
              </a:rPr>
              <a:t>Minimize redundancy </a:t>
            </a:r>
            <a:r>
              <a:rPr lang="en-US" dirty="0"/>
              <a:t>– remove the redundant dimensions</a:t>
            </a:r>
          </a:p>
          <a:p>
            <a:pPr lvl="1"/>
            <a:r>
              <a:rPr lang="en-US" dirty="0">
                <a:solidFill>
                  <a:schemeClr val="accent6">
                    <a:lumMod val="75000"/>
                  </a:schemeClr>
                </a:solidFill>
              </a:rPr>
              <a:t>Minimize</a:t>
            </a:r>
            <a:r>
              <a:rPr lang="en-US" dirty="0"/>
              <a:t> the </a:t>
            </a:r>
            <a:r>
              <a:rPr lang="en-US" dirty="0">
                <a:solidFill>
                  <a:schemeClr val="accent6">
                    <a:lumMod val="75000"/>
                  </a:schemeClr>
                </a:solidFill>
              </a:rPr>
              <a:t>noise</a:t>
            </a:r>
            <a:r>
              <a:rPr lang="en-US" dirty="0"/>
              <a:t> in the data.</a:t>
            </a:r>
          </a:p>
        </p:txBody>
      </p:sp>
    </p:spTree>
    <p:extLst>
      <p:ext uri="{BB962C8B-B14F-4D97-AF65-F5344CB8AC3E}">
        <p14:creationId xmlns:p14="http://schemas.microsoft.com/office/powerpoint/2010/main" val="322935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543050"/>
                <a:ext cx="11201400" cy="5257800"/>
              </a:xfrm>
            </p:spPr>
            <p:txBody>
              <a:bodyPr>
                <a:normAutofit fontScale="77500" lnSpcReduction="20000"/>
              </a:bodyPr>
              <a:lstStyle/>
              <a:p>
                <a:r>
                  <a:rPr lang="en-US" dirty="0"/>
                  <a:t>Information in the data: </a:t>
                </a:r>
                <a:r>
                  <a:rPr lang="en-US" dirty="0">
                    <a:solidFill>
                      <a:schemeClr val="accent6">
                        <a:lumMod val="75000"/>
                      </a:schemeClr>
                    </a:solidFill>
                  </a:rPr>
                  <a:t>variability </a:t>
                </a:r>
                <a:r>
                  <a:rPr lang="en-US" dirty="0"/>
                  <a:t>in the data</a:t>
                </a:r>
              </a:p>
              <a:p>
                <a:pPr lvl="1"/>
                <a:r>
                  <a:rPr lang="en-US" dirty="0"/>
                  <a:t>We measure variability using the </a:t>
                </a:r>
                <a:r>
                  <a:rPr lang="en-US" dirty="0">
                    <a:solidFill>
                      <a:schemeClr val="accent6">
                        <a:lumMod val="75000"/>
                      </a:schemeClr>
                    </a:solidFill>
                  </a:rPr>
                  <a:t>covariance matrix</a:t>
                </a:r>
                <a:r>
                  <a:rPr lang="en-US" dirty="0"/>
                  <a:t>.</a:t>
                </a:r>
              </a:p>
              <a:p>
                <a:pPr lvl="1"/>
                <a:r>
                  <a:rPr lang="en-US" dirty="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supHide m:val="on"/>
                          <m:ctrlPr>
                            <a:rPr lang="en-US" i="1">
                              <a:latin typeface="Cambria Math" panose="02040503050406030204" pitchFamily="18" charset="0"/>
                            </a:rPr>
                          </m:ctrlPr>
                        </m:naryPr>
                        <m:sub>
                          <m:r>
                            <a:rPr lang="en-US" i="1">
                              <a:latin typeface="Cambria Math"/>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d>
                            <m:dPr>
                              <m:ctrlPr>
                                <a:rPr lang="en-US" b="0"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b="0" i="1" smtClean="0">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a:rPr>
                                <m:t>𝑋</m:t>
                              </m:r>
                            </m:sub>
                          </m:sSub>
                        </m:e>
                      </m:d>
                    </m:oMath>
                  </m:oMathPara>
                </a14:m>
                <a:endParaRPr lang="en-US" dirty="0"/>
              </a:p>
              <a:p>
                <a:pPr lvl="1"/>
                <a:r>
                  <a:rPr lang="en-US" dirty="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panose="02040503050406030204" pitchFamily="18" charset="0"/>
                            </a:rPr>
                          </m:ctrlPr>
                        </m:naryPr>
                        <m:sub>
                          <m:r>
                            <a:rPr lang="en-US" b="0" i="1" smtClean="0">
                              <a:latin typeface="Cambria Math"/>
                            </a:rPr>
                            <m:t>𝑖</m:t>
                          </m:r>
                        </m:sub>
                        <m:sup/>
                        <m:e>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𝑌</m:t>
                              </m:r>
                            </m:sub>
                          </m:sSub>
                        </m:e>
                      </m:d>
                    </m:oMath>
                  </m:oMathPara>
                </a14:m>
                <a:endParaRPr lang="en-US" dirty="0"/>
              </a:p>
              <a:p>
                <a:endParaRPr lang="en-US" dirty="0">
                  <a:solidFill>
                    <a:schemeClr val="accent6">
                      <a:lumMod val="75000"/>
                    </a:schemeClr>
                  </a:solidFill>
                </a:endParaRPr>
              </a:p>
              <a:p>
                <a:r>
                  <a:rPr lang="en-US" dirty="0">
                    <a:solidFill>
                      <a:schemeClr val="accent6">
                        <a:lumMod val="75000"/>
                      </a:schemeClr>
                    </a:solidFill>
                  </a:rPr>
                  <a:t>High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a:t> means </a:t>
                </a:r>
                <a:r>
                  <a:rPr lang="en-US" dirty="0">
                    <a:solidFill>
                      <a:schemeClr val="accent6">
                        <a:lumMod val="75000"/>
                      </a:schemeClr>
                    </a:solidFill>
                  </a:rPr>
                  <a:t>high information </a:t>
                </a:r>
                <a:r>
                  <a:rPr lang="en-US" dirty="0"/>
                  <a:t>in dimension (attribute) X</a:t>
                </a:r>
              </a:p>
              <a:p>
                <a:pPr lvl="1"/>
                <a:r>
                  <a:rPr lang="en-US" dirty="0"/>
                  <a:t>We want to maximize the </a:t>
                </a:r>
                <a:r>
                  <a:rPr lang="en-US" dirty="0">
                    <a:solidFill>
                      <a:srgbClr val="0070C0"/>
                    </a:solidFill>
                  </a:rPr>
                  <a:t>signal-to-noise ratio </a:t>
                </a:r>
                <a14:m>
                  <m:oMath xmlns:m="http://schemas.openxmlformats.org/officeDocument/2006/math">
                    <m:f>
                      <m:fPr>
                        <m:ctrlPr>
                          <a:rPr lang="en-US"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a:p>
              <a:p>
                <a:endParaRPr lang="en-US" dirty="0">
                  <a:solidFill>
                    <a:schemeClr val="accent6">
                      <a:lumMod val="75000"/>
                    </a:schemeClr>
                  </a:solidFill>
                </a:endParaRPr>
              </a:p>
              <a:p>
                <a:r>
                  <a:rPr lang="en-US" dirty="0">
                    <a:solidFill>
                      <a:schemeClr val="accent6">
                        <a:lumMod val="75000"/>
                      </a:schemeClr>
                    </a:solidFill>
                  </a:rPr>
                  <a:t>High co-variance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a:t> means high correlation between attributes X,Y, and thus </a:t>
                </a:r>
                <a:r>
                  <a:rPr lang="en-US" dirty="0">
                    <a:solidFill>
                      <a:schemeClr val="accent6">
                        <a:lumMod val="75000"/>
                      </a:schemeClr>
                    </a:solidFill>
                  </a:rPr>
                  <a:t>high </a:t>
                </a:r>
                <a:r>
                  <a:rPr lang="en-US" dirty="0">
                    <a:solidFill>
                      <a:srgbClr val="EF8511"/>
                    </a:solidFill>
                  </a:rPr>
                  <a:t>redundancy</a:t>
                </a:r>
                <a:r>
                  <a:rPr lang="en-US" dirty="0"/>
                  <a:t>. </a:t>
                </a:r>
              </a:p>
              <a:p>
                <a:pPr lvl="1"/>
                <a:r>
                  <a:rPr lang="en-US" dirty="0"/>
                  <a:t>Ideally, we want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a:t> for all pairs X,Y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543050"/>
                <a:ext cx="11201400" cy="5257800"/>
              </a:xfrm>
              <a:blipFill>
                <a:blip r:embed="rId2"/>
                <a:stretch>
                  <a:fillRect l="-381" t="-1970"/>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Usually, the data can be described with fewer dimensions, without losing much of the information in the data.</a:t>
            </a:r>
          </a:p>
          <a:p>
            <a:pPr lvl="1"/>
            <a:r>
              <a:rPr lang="en-US" dirty="0"/>
              <a:t>The data </a:t>
            </a:r>
            <a:r>
              <a:rPr lang="en-US" dirty="0">
                <a:solidFill>
                  <a:srgbClr val="0070C0"/>
                </a:solidFill>
              </a:rPr>
              <a:t>reside</a:t>
            </a:r>
            <a:r>
              <a:rPr lang="en-US" dirty="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219450"/>
            <a:ext cx="4834618" cy="3257550"/>
          </a:xfrm>
          <a:prstGeom prst="rect">
            <a:avLst/>
          </a:prstGeom>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In the data below the data are essentially one-dimensional, but what is the axis we should use?</a:t>
            </a:r>
          </a:p>
          <a:p>
            <a:pPr lvl="1"/>
            <a:r>
              <a:rPr lang="en-US" dirty="0"/>
              <a:t>The direction in which the variance is </a:t>
            </a:r>
            <a:r>
              <a:rPr lang="en-US" dirty="0">
                <a:solidFill>
                  <a:srgbClr val="FF0000"/>
                </a:solidFill>
              </a:rPr>
              <a:t>maximized</a:t>
            </a:r>
            <a:r>
              <a:rPr lang="en-US" dirty="0"/>
              <a:t>.</a:t>
            </a:r>
          </a:p>
          <a:p>
            <a:endParaRPr lang="en-US" dirty="0"/>
          </a:p>
        </p:txBody>
      </p:sp>
      <p:cxnSp>
        <p:nvCxnSpPr>
          <p:cNvPr id="6" name="Straight Connector 5"/>
          <p:cNvCxnSpPr/>
          <p:nvPr/>
        </p:nvCxnSpPr>
        <p:spPr>
          <a:xfrm flipV="1">
            <a:off x="6151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839201" y="4441278"/>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𝑠𝑖𝑔𝑛𝑎𝑙</m:t>
                          </m:r>
                        </m:sub>
                        <m:sup>
                          <m:r>
                            <a:rPr lang="en-US" i="1">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839201" y="4441278"/>
                <a:ext cx="908775" cy="415883"/>
              </a:xfrm>
              <a:prstGeom prst="rect">
                <a:avLst/>
              </a:prstGeom>
              <a:blipFill>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7848601"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97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𝑛𝑜𝑖𝑠𝑒</m:t>
                          </m:r>
                        </m:sub>
                        <m:sup>
                          <m:r>
                            <a:rPr lang="en-US" i="1">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197733" y="4041674"/>
                <a:ext cx="823110" cy="384336"/>
              </a:xfrm>
              <a:prstGeom prst="rect">
                <a:avLst/>
              </a:prstGeom>
              <a:blipFill>
                <a:blip r:embed="rId4"/>
                <a:stretch>
                  <a:fillRect b="-4762"/>
                </a:stretch>
              </a:blipFill>
            </p:spPr>
            <p:txBody>
              <a:bodyPr/>
              <a:lstStyle/>
              <a:p>
                <a:r>
                  <a:rPr lang="en-US">
                    <a:noFill/>
                  </a:rPr>
                  <a:t> </a:t>
                </a:r>
              </a:p>
            </p:txBody>
          </p:sp>
        </mc:Fallback>
      </mc:AlternateContent>
      <p:sp>
        <p:nvSpPr>
          <p:cNvPr id="20" name="TextBox 19"/>
          <p:cNvSpPr txBox="1"/>
          <p:nvPr/>
        </p:nvSpPr>
        <p:spPr>
          <a:xfrm>
            <a:off x="2008707" y="3634770"/>
            <a:ext cx="3886200" cy="1938992"/>
          </a:xfrm>
          <a:prstGeom prst="rect">
            <a:avLst/>
          </a:prstGeom>
          <a:noFill/>
        </p:spPr>
        <p:txBody>
          <a:bodyPr wrap="square" rtlCol="0">
            <a:spAutoFit/>
          </a:bodyPr>
          <a:lstStyle/>
          <a:p>
            <a:r>
              <a:rPr lang="en-US" sz="2400" dirty="0"/>
              <a:t>The variance along the direction </a:t>
            </a:r>
            <a:r>
              <a:rPr lang="en-US" sz="2400" dirty="0">
                <a:solidFill>
                  <a:srgbClr val="FF0000"/>
                </a:solidFill>
              </a:rPr>
              <a:t>orthogonal</a:t>
            </a:r>
            <a:r>
              <a:rPr lang="en-US" sz="2400" dirty="0"/>
              <a:t> to the main direction is small and captures the noise in the data </a:t>
            </a:r>
          </a:p>
        </p:txBody>
      </p:sp>
    </p:spTree>
    <p:extLst>
      <p:ext uri="{BB962C8B-B14F-4D97-AF65-F5344CB8AC3E}">
        <p14:creationId xmlns:p14="http://schemas.microsoft.com/office/powerpoint/2010/main" val="355060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04800" y="1495707"/>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6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23441" y="1395099"/>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a:p>
            <a:endParaRPr lang="en-US"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F6269D7-2018-4E63-9D3B-8C0E0A155E1F}"/>
              </a:ext>
            </a:extLst>
          </p:cNvPr>
          <p:cNvGrpSpPr/>
          <p:nvPr/>
        </p:nvGrpSpPr>
        <p:grpSpPr>
          <a:xfrm>
            <a:off x="1783962" y="2919572"/>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26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2554807" y="2976451"/>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2447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04800" y="1557202"/>
            <a:ext cx="11201400" cy="5105400"/>
          </a:xfrm>
        </p:spPr>
        <p:txBody>
          <a:bodyPr>
            <a:normAutofit/>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C2DFB5A-C7E5-4770-983D-14246116DC36}"/>
              </a:ext>
            </a:extLst>
          </p:cNvPr>
          <p:cNvGrpSpPr/>
          <p:nvPr/>
        </p:nvGrpSpPr>
        <p:grpSpPr>
          <a:xfrm>
            <a:off x="2678311" y="2836457"/>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030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5105400"/>
          </a:xfrm>
        </p:spPr>
        <p:txBody>
          <a:bodyPr>
            <a:normAutofit fontScale="92500" lnSpcReduction="20000"/>
          </a:bodyPr>
          <a:lstStyle/>
          <a:p>
            <a:r>
              <a:rPr lang="en-US" dirty="0"/>
              <a:t>Which direction is best to project?</a:t>
            </a:r>
          </a:p>
          <a:p>
            <a:endParaRPr lang="en-US" dirty="0"/>
          </a:p>
          <a:p>
            <a:endParaRPr lang="en-US" dirty="0"/>
          </a:p>
          <a:p>
            <a:endParaRPr lang="en-US" dirty="0"/>
          </a:p>
          <a:p>
            <a:endParaRPr lang="en-US" dirty="0"/>
          </a:p>
          <a:p>
            <a:endParaRPr lang="en-US" dirty="0"/>
          </a:p>
          <a:p>
            <a:endParaRPr lang="el-GR" dirty="0"/>
          </a:p>
          <a:p>
            <a:endParaRPr lang="el-GR" dirty="0"/>
          </a:p>
          <a:p>
            <a:endParaRPr lang="el-GR" dirty="0"/>
          </a:p>
          <a:p>
            <a:endParaRPr lang="el-GR" dirty="0"/>
          </a:p>
          <a:p>
            <a:r>
              <a:rPr lang="en-US" dirty="0"/>
              <a:t>Note that in the case of blue and green directions we have points that are falling on each other.</a:t>
            </a:r>
          </a:p>
          <a:p>
            <a:r>
              <a:rPr lang="en-US" dirty="0"/>
              <a:t>The red maximizes the variance, which gives more information</a:t>
            </a:r>
          </a:p>
        </p:txBody>
      </p:sp>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1740827" y="4769571"/>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30749" y="3625004"/>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3417216" y="2732723"/>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4038664" y="3103452"/>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990600" y="3070858"/>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1359816" y="2265252"/>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1283612" y="3615489"/>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2655216" y="302725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2452309" y="3631857"/>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2905188" y="3934112"/>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3533733" y="3551410"/>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2554807" y="2976451"/>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2678311" y="2836457"/>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1783962" y="2919572"/>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279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6858015" y="3886200"/>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647937" y="2741633"/>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8534404" y="1849352"/>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9155852" y="2220081"/>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6107788" y="2187487"/>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6477004" y="1381881"/>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6400800" y="2732118"/>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7772404" y="214388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7569497" y="2748486"/>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8022376" y="305074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8650921" y="2668039"/>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7671995" y="2093080"/>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7795499" y="1953086"/>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6901150" y="2036201"/>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4876800"/>
          </a:xfrm>
        </p:spPr>
        <p:txBody>
          <a:bodyPr/>
          <a:lstStyle/>
          <a:p>
            <a:r>
              <a:rPr lang="en-US" dirty="0"/>
              <a:t>Which direction is best to project?</a:t>
            </a:r>
          </a:p>
          <a:p>
            <a:endParaRPr lang="en-US" dirty="0"/>
          </a:p>
          <a:p>
            <a:endParaRPr lang="en-US" dirty="0"/>
          </a:p>
          <a:p>
            <a:endParaRPr lang="en-US" dirty="0"/>
          </a:p>
          <a:p>
            <a:endParaRPr lang="en-US" dirty="0"/>
          </a:p>
          <a:p>
            <a:endParaRPr lang="en-US" dirty="0"/>
          </a:p>
          <a:p>
            <a:r>
              <a:rPr lang="en-US" dirty="0"/>
              <a:t>Note that in the case of blue and green directions we have points that are falling on each other.</a:t>
            </a:r>
          </a:p>
          <a:p>
            <a:r>
              <a:rPr lang="en-US" dirty="0"/>
              <a:t>The red maximizes the variance, which gives more information</a:t>
            </a:r>
          </a:p>
        </p:txBody>
      </p:sp>
    </p:spTree>
    <p:extLst>
      <p:ext uri="{BB962C8B-B14F-4D97-AF65-F5344CB8AC3E}">
        <p14:creationId xmlns:p14="http://schemas.microsoft.com/office/powerpoint/2010/main" val="23518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are given the data matrix </a:t>
                </a:r>
                <a14:m>
                  <m:oMath xmlns:m="http://schemas.openxmlformats.org/officeDocument/2006/math">
                    <m:r>
                      <a:rPr lang="en-US" i="1" dirty="0" smtClean="0">
                        <a:solidFill>
                          <a:srgbClr val="0070C0"/>
                        </a:solidFill>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 rows and </a:t>
                </a:r>
                <a14:m>
                  <m:oMath xmlns:m="http://schemas.openxmlformats.org/officeDocument/2006/math">
                    <m:r>
                      <a:rPr lang="en-US" b="0" i="1" smtClean="0">
                        <a:latin typeface="Cambria Math" panose="02040503050406030204" pitchFamily="18" charset="0"/>
                      </a:rPr>
                      <m:t>𝑚</m:t>
                    </m:r>
                  </m:oMath>
                </a14:m>
                <a:r>
                  <a:rPr lang="en-US" dirty="0"/>
                  <a:t> columns, where the rows correspond to data samples over a set of features defined by the columns.</a:t>
                </a:r>
              </a:p>
              <a:p>
                <a:r>
                  <a:rPr lang="en-US" dirty="0"/>
                  <a:t>Remove the </a:t>
                </a:r>
                <a:r>
                  <a:rPr lang="en-US" dirty="0">
                    <a:solidFill>
                      <a:srgbClr val="0070C0"/>
                    </a:solidFill>
                  </a:rPr>
                  <a:t>mean</a:t>
                </a:r>
                <a:r>
                  <a:rPr lang="en-US" dirty="0"/>
                  <a:t> of each </a:t>
                </a:r>
                <a:r>
                  <a:rPr lang="en-US" dirty="0">
                    <a:solidFill>
                      <a:srgbClr val="FF0000"/>
                    </a:solidFill>
                  </a:rPr>
                  <a:t>column</a:t>
                </a:r>
                <a:r>
                  <a:rPr lang="en-US" dirty="0"/>
                  <a:t> from the column vectors 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panose="02040503050406030204" pitchFamily="18" charset="0"/>
                          </a:rPr>
                        </m:ctrlPr>
                      </m:sSup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 is proportional to the </a:t>
                </a:r>
                <a:r>
                  <a:rPr lang="en-US" dirty="0">
                    <a:solidFill>
                      <a:schemeClr val="accent6">
                        <a:lumMod val="75000"/>
                      </a:schemeClr>
                    </a:solidFill>
                  </a:rPr>
                  <a:t>covariance matrix</a:t>
                </a:r>
                <a:r>
                  <a:rPr lang="en-US" dirty="0"/>
                  <a:t> of the </a:t>
                </a:r>
                <a:r>
                  <a:rPr lang="en-US" dirty="0">
                    <a:solidFill>
                      <a:schemeClr val="accent6">
                        <a:lumMod val="75000"/>
                      </a:schemeClr>
                    </a:solidFill>
                  </a:rPr>
                  <a:t>column </a:t>
                </a:r>
                <a:r>
                  <a:rPr lang="en-US" dirty="0"/>
                  <a:t>vectors of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a:t>
                </a:r>
              </a:p>
              <a:p>
                <a:r>
                  <a:rPr lang="en-US" dirty="0"/>
                  <a:t>We want to change the basis of the data so that the matrix becomes </a:t>
                </a:r>
                <a:r>
                  <a:rPr lang="en-US" dirty="0">
                    <a:solidFill>
                      <a:srgbClr val="FF0000"/>
                    </a:solidFill>
                  </a:rPr>
                  <a:t>diagonal</a:t>
                </a:r>
              </a:p>
              <a:p>
                <a:pPr lvl="1"/>
                <a:r>
                  <a:rPr lang="en-US" dirty="0"/>
                  <a:t>All the values are in the diagonal and the off-diagonal entries are zero</a:t>
                </a:r>
              </a:p>
              <a:p>
                <a:pPr lvl="1"/>
                <a:r>
                  <a:rPr lang="en-US" dirty="0"/>
                  <a:t>Covariances now become zero, so there is no redundancy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2250" r="-1611"/>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Principal Component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project the </a:t>
                </a:r>
                <a:r>
                  <a:rPr lang="en-US" dirty="0">
                    <a:solidFill>
                      <a:srgbClr val="FF0000"/>
                    </a:solidFill>
                  </a:rPr>
                  <a:t>rows</a:t>
                </a:r>
                <a:r>
                  <a:rPr lang="en-US" dirty="0"/>
                  <a:t> of matrix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B0F0"/>
                    </a:solidFill>
                  </a:rPr>
                  <a:t> </a:t>
                </a:r>
                <a:r>
                  <a:rPr lang="en-US" dirty="0"/>
                  <a:t>onto a </a:t>
                </a:r>
                <a:r>
                  <a:rPr lang="en-US" dirty="0">
                    <a:solidFill>
                      <a:schemeClr val="accent6">
                        <a:lumMod val="75000"/>
                      </a:schemeClr>
                    </a:solidFill>
                  </a:rPr>
                  <a:t>new</a:t>
                </a:r>
                <a:r>
                  <a:rPr lang="en-US" dirty="0"/>
                  <a:t> set of </a:t>
                </a:r>
                <a:r>
                  <a:rPr lang="en-US" dirty="0">
                    <a:solidFill>
                      <a:schemeClr val="accent6">
                        <a:lumMod val="75000"/>
                      </a:schemeClr>
                    </a:solidFill>
                  </a:rPr>
                  <a:t>attributes</a:t>
                </a:r>
                <a:r>
                  <a:rPr lang="en-US" dirty="0"/>
                  <a:t> (dimensions) such that:</a:t>
                </a:r>
              </a:p>
              <a:p>
                <a:pPr lvl="1"/>
                <a:r>
                  <a:rPr lang="en-US" dirty="0"/>
                  <a:t>Each attribute captures </a:t>
                </a:r>
                <a:r>
                  <a:rPr lang="en-US" dirty="0">
                    <a:solidFill>
                      <a:schemeClr val="accent6">
                        <a:lumMod val="75000"/>
                      </a:schemeClr>
                    </a:solidFill>
                  </a:rPr>
                  <a:t>the most remaining variance </a:t>
                </a:r>
                <a:r>
                  <a:rPr lang="en-US" dirty="0"/>
                  <a:t>in the data, while orthogonal to the existing attributes</a:t>
                </a:r>
              </a:p>
              <a:p>
                <a:pPr lvl="2"/>
                <a:r>
                  <a:rPr lang="en-US" dirty="0"/>
                  <a:t>The first attribute should capture the most variance in the data</a:t>
                </a:r>
              </a:p>
              <a:p>
                <a:pPr lvl="1"/>
                <a:r>
                  <a:rPr lang="en-US" dirty="0"/>
                  <a:t>The attributes have </a:t>
                </a:r>
                <a:r>
                  <a:rPr lang="en-US" dirty="0">
                    <a:solidFill>
                      <a:srgbClr val="0070C0"/>
                    </a:solidFill>
                  </a:rPr>
                  <a:t>zero covariance </a:t>
                </a:r>
                <a:r>
                  <a:rPr lang="en-US" dirty="0"/>
                  <a:t>to each other (they are </a:t>
                </a:r>
                <a:r>
                  <a:rPr lang="en-US" dirty="0">
                    <a:solidFill>
                      <a:schemeClr val="accent6">
                        <a:lumMod val="75000"/>
                      </a:schemeClr>
                    </a:solidFill>
                  </a:rPr>
                  <a:t>orthogonal</a:t>
                </a:r>
                <a:r>
                  <a:rPr lang="en-US" dirty="0"/>
                  <a:t>)</a:t>
                </a:r>
              </a:p>
              <a:p>
                <a:pPr lvl="2"/>
                <a:endParaRPr lang="en-US" dirty="0"/>
              </a:p>
              <a:p>
                <a:r>
                  <a:rPr lang="en-US" dirty="0"/>
                  <a:t>For matrix </a:t>
                </a:r>
                <a14:m>
                  <m:oMath xmlns:m="http://schemas.openxmlformats.org/officeDocument/2006/math">
                    <m:r>
                      <a:rPr lang="en-US" b="0" i="1" smtClean="0">
                        <a:solidFill>
                          <a:srgbClr val="0070C0"/>
                        </a:solidFill>
                        <a:latin typeface="Cambria Math"/>
                      </a:rPr>
                      <m:t>𝐴</m:t>
                    </m:r>
                  </m:oMath>
                </a14:m>
                <a:r>
                  <a:rPr lang="en-US" dirty="0"/>
                  <a:t>, the variance of the rows of </a:t>
                </a:r>
                <a14:m>
                  <m:oMath xmlns:m="http://schemas.openxmlformats.org/officeDocument/2006/math">
                    <m:r>
                      <a:rPr lang="en-US" b="0" i="1" smtClean="0">
                        <a:solidFill>
                          <a:srgbClr val="0070C0"/>
                        </a:solidFill>
                        <a:latin typeface="Cambria Math"/>
                      </a:rPr>
                      <m:t>𝐴</m:t>
                    </m:r>
                  </m:oMath>
                </a14:m>
                <a:r>
                  <a:rPr lang="en-US" dirty="0"/>
                  <a:t> when projected to vector </a:t>
                </a:r>
                <a14:m>
                  <m:oMath xmlns:m="http://schemas.openxmlformats.org/officeDocument/2006/math">
                    <m:r>
                      <a:rPr lang="en-US" b="0" i="1" smtClean="0">
                        <a:latin typeface="Cambria Math" panose="02040503050406030204" pitchFamily="18" charset="0"/>
                      </a:rPr>
                      <m:t>𝑣</m:t>
                    </m:r>
                  </m:oMath>
                </a14:m>
                <a:r>
                  <a:rPr lang="en-US" dirty="0"/>
                  <a:t> is proportional to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sSup>
                      <m:sSupPr>
                        <m:ctrlPr>
                          <a:rPr lang="el-GR" i="1">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𝑣</m:t>
                            </m:r>
                          </m:e>
                        </m:d>
                      </m:e>
                      <m:sup>
                        <m:r>
                          <a:rPr lang="el-GR" i="1">
                            <a:latin typeface="Cambria Math" panose="02040503050406030204" pitchFamily="18" charset="0"/>
                          </a:rPr>
                          <m:t>2</m:t>
                        </m:r>
                      </m:sup>
                    </m:sSup>
                  </m:oMath>
                </a14:m>
                <a:endParaRPr lang="en-US" dirty="0"/>
              </a:p>
              <a:p>
                <a:pPr lvl="1"/>
                <a:r>
                  <a:rPr lang="en-US" dirty="0"/>
                  <a:t>The </a:t>
                </a:r>
                <a:r>
                  <a:rPr lang="en-US" dirty="0">
                    <a:solidFill>
                      <a:schemeClr val="accent6">
                        <a:lumMod val="75000"/>
                      </a:schemeClr>
                    </a:solidFill>
                  </a:rPr>
                  <a:t>first</a:t>
                </a:r>
                <a:r>
                  <a:rPr lang="en-US" dirty="0"/>
                  <a:t> </a:t>
                </a:r>
                <a:r>
                  <a:rPr lang="en-US" dirty="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PCA is a special case of SVD on the </a:t>
                </a:r>
                <a:r>
                  <a:rPr lang="en-US" dirty="0">
                    <a:solidFill>
                      <a:schemeClr val="accent6">
                        <a:lumMod val="75000"/>
                      </a:schemeClr>
                    </a:solidFill>
                  </a:rPr>
                  <a:t>centered matrix</a:t>
                </a:r>
                <a:r>
                  <a:rPr lang="en-US" dirty="0"/>
                  <a:t>.</a:t>
                </a:r>
              </a:p>
              <a:p>
                <a:r>
                  <a:rPr lang="en-US" dirty="0"/>
                  <a:t>After projecting the centered matrix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oMath>
                </a14:m>
                <a:r>
                  <a:rPr lang="en-US" dirty="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we have that the covariance matrix of the new dataset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a:p>
              <a:p>
                <a:r>
                  <a:rPr lang="en-US" dirty="0"/>
                  <a:t>We have achieved to make the matrix diagonal!</a:t>
                </a:r>
              </a:p>
              <a:p>
                <a:endParaRPr lang="en-US" dirty="0"/>
              </a:p>
              <a:p>
                <a:r>
                  <a:rPr lang="en-US" dirty="0">
                    <a:solidFill>
                      <a:srgbClr val="FF3B3B"/>
                    </a:solidFill>
                  </a:rPr>
                  <a:t>Dimensionality reduction</a:t>
                </a:r>
                <a:r>
                  <a:rPr lang="en-US" dirty="0"/>
                  <a:t>: Don’t keep all the singular vectors in </a:t>
                </a:r>
                <a14:m>
                  <m:oMath xmlns:m="http://schemas.openxmlformats.org/officeDocument/2006/math">
                    <m:r>
                      <a:rPr lang="en-US" b="0" i="1" smtClean="0">
                        <a:latin typeface="Cambria Math" panose="02040503050406030204" pitchFamily="18" charset="0"/>
                      </a:rPr>
                      <m:t>𝑉</m:t>
                    </m:r>
                  </m:oMath>
                </a14:m>
                <a:r>
                  <a:rPr lang="en-US" dirty="0"/>
                  <a:t> just the </a:t>
                </a:r>
                <a14:m>
                  <m:oMath xmlns:m="http://schemas.openxmlformats.org/officeDocument/2006/math">
                    <m:r>
                      <a:rPr lang="en-US" b="0" i="1" smtClean="0">
                        <a:latin typeface="Cambria Math" panose="02040503050406030204" pitchFamily="18" charset="0"/>
                      </a:rPr>
                      <m:t>𝑘</m:t>
                    </m:r>
                  </m:oMath>
                </a14:m>
                <a:r>
                  <a:rPr lang="en-US" dirty="0"/>
                  <a:t> first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In this data matrix the dimension is essentially </a:t>
            </a:r>
            <a:r>
              <a:rPr lang="en-US" dirty="0">
                <a:solidFill>
                  <a:srgbClr val="FF0000"/>
                </a:solidFill>
              </a:rPr>
              <a:t>3</a:t>
            </a:r>
          </a:p>
          <a:p>
            <a:pPr lvl="1"/>
            <a:r>
              <a:rPr lang="en-US" dirty="0"/>
              <a:t>There are </a:t>
            </a:r>
            <a:r>
              <a:rPr lang="en-US" dirty="0">
                <a:solidFill>
                  <a:srgbClr val="FF0000"/>
                </a:solidFill>
              </a:rPr>
              <a:t>three</a:t>
            </a:r>
            <a:r>
              <a:rPr lang="en-US" dirty="0"/>
              <a:t> </a:t>
            </a:r>
            <a:r>
              <a:rPr lang="en-US" dirty="0">
                <a:solidFill>
                  <a:srgbClr val="0070C0"/>
                </a:solidFill>
              </a:rPr>
              <a:t>types of products </a:t>
            </a:r>
            <a:r>
              <a:rPr lang="en-US" dirty="0"/>
              <a:t>and </a:t>
            </a:r>
            <a:r>
              <a:rPr lang="en-US" dirty="0">
                <a:solidFill>
                  <a:srgbClr val="FF0000"/>
                </a:solidFill>
              </a:rPr>
              <a:t>three</a:t>
            </a:r>
            <a:r>
              <a:rPr lang="en-US" dirty="0"/>
              <a:t> </a:t>
            </a:r>
            <a:r>
              <a:rPr lang="en-US" dirty="0">
                <a:solidFill>
                  <a:schemeClr val="accent6">
                    <a:lumMod val="75000"/>
                  </a:schemeClr>
                </a:solidFill>
              </a:rPr>
              <a:t>types of users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52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1757364"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6172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t>Input:</a:t>
            </a:r>
            <a:r>
              <a:rPr lang="en-US" sz="2000"/>
              <a:t> </a:t>
            </a:r>
            <a:r>
              <a:rPr lang="en-US" sz="2000" b="1">
                <a:solidFill>
                  <a:schemeClr val="accent2"/>
                </a:solidFill>
              </a:rPr>
              <a:t>2-d</a:t>
            </a:r>
            <a:r>
              <a:rPr lang="en-US" sz="2000"/>
              <a:t> dimensional points</a:t>
            </a:r>
          </a:p>
          <a:p>
            <a:pPr eaLnBrk="0" hangingPunct="0">
              <a:lnSpc>
                <a:spcPct val="98000"/>
              </a:lnSpc>
              <a:buClr>
                <a:srgbClr val="000000"/>
              </a:buClr>
              <a:buSzPct val="100000"/>
              <a:buFont typeface="Calibri" pitchFamily="34" charset="0"/>
              <a:buNone/>
            </a:pPr>
            <a:endParaRPr lang="en-US" sz="2000"/>
          </a:p>
          <a:p>
            <a:pPr eaLnBrk="0" hangingPunct="0">
              <a:lnSpc>
                <a:spcPct val="98000"/>
              </a:lnSpc>
              <a:buClr>
                <a:srgbClr val="000000"/>
              </a:buClr>
              <a:buSzPct val="100000"/>
              <a:buFont typeface="Calibri" pitchFamily="34" charset="0"/>
              <a:buNone/>
            </a:pPr>
            <a:r>
              <a:rPr lang="en-US" sz="2000" b="1"/>
              <a:t>Output:</a:t>
            </a:r>
            <a:r>
              <a:rPr lang="en-US" sz="2000"/>
              <a:t> </a:t>
            </a:r>
          </a:p>
          <a:p>
            <a:pPr eaLnBrk="0" hangingPunct="0">
              <a:lnSpc>
                <a:spcPct val="98000"/>
              </a:lnSpc>
              <a:buClr>
                <a:srgbClr val="000000"/>
              </a:buClr>
              <a:buSzPct val="100000"/>
              <a:buFont typeface="Calibri" pitchFamily="34" charset="0"/>
              <a:buNone/>
            </a:pPr>
            <a:endParaRPr lang="en-US" sz="2000" baseline="-25000"/>
          </a:p>
          <a:p>
            <a:pPr eaLnBrk="0" hangingPunct="0">
              <a:lnSpc>
                <a:spcPct val="98000"/>
              </a:lnSpc>
              <a:buClr>
                <a:srgbClr val="000000"/>
              </a:buClr>
              <a:buSzPct val="100000"/>
              <a:buFont typeface="Calibri" pitchFamily="34" charset="0"/>
              <a:buNone/>
            </a:pPr>
            <a:endParaRPr lang="en-US" sz="2000" baseline="-25000"/>
          </a:p>
        </p:txBody>
      </p:sp>
      <p:grpSp>
        <p:nvGrpSpPr>
          <p:cNvPr id="2" name="Group 5"/>
          <p:cNvGrpSpPr>
            <a:grpSpLocks/>
          </p:cNvGrpSpPr>
          <p:nvPr/>
        </p:nvGrpSpPr>
        <p:grpSpPr bwMode="auto">
          <a:xfrm>
            <a:off x="2478088" y="3038476"/>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1st (right) singular vector: </a:t>
              </a:r>
            </a:p>
            <a:p>
              <a:pPr eaLnBrk="0" hangingPunct="0">
                <a:lnSpc>
                  <a:spcPct val="98000"/>
                </a:lnSpc>
                <a:buClr>
                  <a:srgbClr val="000000"/>
                </a:buClr>
                <a:buSzPct val="100000"/>
                <a:buFont typeface="Calibri" pitchFamily="34" charset="0"/>
                <a:buNone/>
              </a:pPr>
              <a:r>
                <a:rPr lang="en-US" sz="2000"/>
                <a:t>direction of maximal variance,</a:t>
              </a:r>
            </a:p>
          </p:txBody>
        </p:sp>
      </p:grpSp>
      <p:grpSp>
        <p:nvGrpSpPr>
          <p:cNvPr id="4" name="Group 10"/>
          <p:cNvGrpSpPr>
            <a:grpSpLocks/>
          </p:cNvGrpSpPr>
          <p:nvPr/>
        </p:nvGrpSpPr>
        <p:grpSpPr bwMode="auto">
          <a:xfrm>
            <a:off x="2522538" y="2755901"/>
            <a:ext cx="7688262" cy="2879725"/>
            <a:chOff x="629" y="1736"/>
            <a:chExt cx="4843" cy="181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100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2nd (right) singular vector: </a:t>
              </a:r>
            </a:p>
            <a:p>
              <a:pPr eaLnBrk="0" hangingPunct="0">
                <a:lnSpc>
                  <a:spcPct val="98000"/>
                </a:lnSpc>
                <a:buClr>
                  <a:srgbClr val="000000"/>
                </a:buClr>
                <a:buSzPct val="100000"/>
                <a:buFont typeface="Calibri" pitchFamily="34" charset="0"/>
                <a:buNone/>
              </a:pPr>
              <a:r>
                <a:rPr lang="en-US" sz="2000"/>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a:solidFill>
                  <a:schemeClr val="tx1"/>
                </a:solidFill>
              </a:rPr>
              <a:t>Singular values</a:t>
            </a:r>
          </a:p>
        </p:txBody>
      </p:sp>
      <p:sp>
        <p:nvSpPr>
          <p:cNvPr id="14339" name="Text Box 10"/>
          <p:cNvSpPr txBox="1">
            <a:spLocks noChangeArrowheads="1"/>
          </p:cNvSpPr>
          <p:nvPr/>
        </p:nvSpPr>
        <p:spPr bwMode="auto">
          <a:xfrm>
            <a:off x="6019801" y="2667001"/>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t>measures data variance along the first singular vector.</a:t>
            </a:r>
          </a:p>
          <a:p>
            <a:pPr eaLnBrk="0" hangingPunct="0">
              <a:lnSpc>
                <a:spcPct val="98000"/>
              </a:lnSpc>
              <a:buClr>
                <a:srgbClr val="000000"/>
              </a:buClr>
              <a:buSzPct val="100000"/>
              <a:buFont typeface="Calibri" pitchFamily="34" charset="0"/>
              <a:buNone/>
            </a:pPr>
            <a:endParaRPr lang="en-US" sz="2400" dirty="0"/>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4237039" y="4805363"/>
            <a:ext cx="434975" cy="363818"/>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681164" y="1828800"/>
            <a:ext cx="4217987" cy="4572000"/>
          </a:xfrm>
        </p:spPr>
      </p:pic>
      <p:grpSp>
        <p:nvGrpSpPr>
          <p:cNvPr id="2" name="Group 6"/>
          <p:cNvGrpSpPr>
            <a:grpSpLocks/>
          </p:cNvGrpSpPr>
          <p:nvPr/>
        </p:nvGrpSpPr>
        <p:grpSpPr bwMode="auto">
          <a:xfrm>
            <a:off x="2401889" y="2913064"/>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2446339"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a:t>Singular values tell us something about the variance</a:t>
            </a:r>
          </a:p>
        </p:txBody>
      </p:sp>
      <mc:AlternateContent xmlns:mc="http://schemas.openxmlformats.org/markup-compatibility/2006" xmlns:a14="http://schemas.microsoft.com/office/drawing/2010/main">
        <mc:Choice Requires="a14">
          <p:sp>
            <p:nvSpPr>
              <p:cNvPr id="3076" name="Content Placeholder 2"/>
              <p:cNvSpPr>
                <a:spLocks noGrp="1"/>
              </p:cNvSpPr>
              <p:nvPr>
                <p:ph idx="1"/>
              </p:nvPr>
            </p:nvSpPr>
            <p:spPr>
              <a:xfrm>
                <a:off x="533400" y="1752600"/>
                <a:ext cx="11201400" cy="3505200"/>
              </a:xfrm>
            </p:spPr>
            <p:txBody>
              <a:bodyPr>
                <a:normAutofit/>
              </a:bodyPr>
              <a:lstStyle/>
              <a:p>
                <a:pPr eaLnBrk="1" hangingPunct="1"/>
                <a:r>
                  <a:rPr lang="en-US" sz="2400" dirty="0"/>
                  <a:t>The variance in the direction of the </a:t>
                </a:r>
                <a14:m>
                  <m:oMath xmlns:m="http://schemas.openxmlformats.org/officeDocument/2006/math">
                    <m:r>
                      <a:rPr lang="en-US" sz="2400" i="1" dirty="0" smtClean="0">
                        <a:solidFill>
                          <a:schemeClr val="accent2"/>
                        </a:solidFill>
                        <a:latin typeface="Cambria Math" panose="02040503050406030204" pitchFamily="18" charset="0"/>
                      </a:rPr>
                      <m:t>𝑘</m:t>
                    </m:r>
                  </m:oMath>
                </a14:m>
                <a:r>
                  <a:rPr lang="en-US" sz="2400" dirty="0"/>
                  <a:t>-</a:t>
                </a:r>
                <a:r>
                  <a:rPr lang="en-US" sz="2400" dirty="0" err="1"/>
                  <a:t>th</a:t>
                </a:r>
                <a:r>
                  <a:rPr lang="en-US" sz="2400" dirty="0"/>
                  <a:t> principal component is given by the corresponding singular value </a:t>
                </a:r>
                <a14:m>
                  <m:oMath xmlns:m="http://schemas.openxmlformats.org/officeDocument/2006/math">
                    <m:r>
                      <a:rPr lang="el-GR" sz="2400" b="0" i="1" dirty="0" smtClean="0">
                        <a:solidFill>
                          <a:schemeClr val="accent2"/>
                        </a:solidFill>
                        <a:latin typeface="Cambria Math" panose="02040503050406030204" pitchFamily="18" charset="0"/>
                      </a:rPr>
                      <m:t>𝜎</m:t>
                    </m:r>
                    <m:r>
                      <a:rPr lang="en-US" sz="2400" b="0" i="1" baseline="-25000" dirty="0" smtClean="0">
                        <a:solidFill>
                          <a:schemeClr val="accent2"/>
                        </a:solidFill>
                        <a:latin typeface="Cambria Math" panose="02040503050406030204" pitchFamily="18" charset="0"/>
                      </a:rPr>
                      <m:t>𝑘</m:t>
                    </m:r>
                    <m:r>
                      <a:rPr lang="en-US" sz="2400" b="0" i="1" baseline="30000" dirty="0" smtClean="0">
                        <a:solidFill>
                          <a:schemeClr val="accent2"/>
                        </a:solidFill>
                        <a:latin typeface="Cambria Math" panose="02040503050406030204" pitchFamily="18" charset="0"/>
                      </a:rPr>
                      <m:t>2</m:t>
                    </m:r>
                  </m:oMath>
                </a14:m>
                <a:endParaRPr lang="en-US" sz="2400" baseline="30000" dirty="0">
                  <a:solidFill>
                    <a:schemeClr val="accent2"/>
                  </a:solidFill>
                </a:endParaRPr>
              </a:p>
              <a:p>
                <a:pPr eaLnBrk="1" hangingPunct="1"/>
                <a:endParaRPr lang="en-US" sz="2400" b="1" dirty="0">
                  <a:solidFill>
                    <a:schemeClr val="accent2"/>
                  </a:solidFill>
                </a:endParaRPr>
              </a:p>
              <a:p>
                <a:pPr eaLnBrk="1" hangingPunct="1"/>
                <a:r>
                  <a:rPr lang="en-US" sz="2400" dirty="0"/>
                  <a:t>Singular values can be used to estimate how many components to keep</a:t>
                </a:r>
              </a:p>
              <a:p>
                <a:pPr eaLnBrk="1" hangingPunct="1"/>
                <a:endParaRPr lang="en-US" sz="2400" dirty="0"/>
              </a:p>
              <a:p>
                <a:pPr eaLnBrk="1" hangingPunct="1"/>
                <a:r>
                  <a:rPr lang="en-US" sz="2400" b="1" i="1" dirty="0"/>
                  <a:t>Rule of thumb:</a:t>
                </a:r>
                <a:r>
                  <a:rPr lang="en-US" sz="2400" dirty="0"/>
                  <a:t> keep enough to explain </a:t>
                </a:r>
                <a:r>
                  <a:rPr lang="en-US" sz="2400" b="1" i="1" dirty="0"/>
                  <a:t>85%</a:t>
                </a:r>
                <a:r>
                  <a:rPr lang="en-US" sz="2400" dirty="0"/>
                  <a:t> of the variation: </a:t>
                </a:r>
              </a:p>
            </p:txBody>
          </p:sp>
        </mc:Choice>
        <mc:Fallback xmlns="">
          <p:sp>
            <p:nvSpPr>
              <p:cNvPr id="3076" name="Content Placeholder 2"/>
              <p:cNvSpPr>
                <a:spLocks noGrp="1" noRot="1" noChangeAspect="1" noMove="1" noResize="1" noEditPoints="1" noAdjustHandles="1" noChangeArrowheads="1" noChangeShapeType="1" noTextEdit="1"/>
              </p:cNvSpPr>
              <p:nvPr>
                <p:ph idx="1"/>
              </p:nvPr>
            </p:nvSpPr>
            <p:spPr>
              <a:xfrm>
                <a:off x="533400" y="1752600"/>
                <a:ext cx="11201400" cy="3505200"/>
              </a:xfrm>
              <a:blipFill>
                <a:blip r:embed="rId2"/>
                <a:stretch>
                  <a:fillRect l="-490" t="-1217"/>
                </a:stretch>
              </a:blipFill>
            </p:spPr>
            <p:txBody>
              <a:bodyPr/>
              <a:lstStyle/>
              <a:p>
                <a:r>
                  <a:rPr lang="en-US">
                    <a:noFill/>
                  </a:rPr>
                  <a:t> </a:t>
                </a:r>
              </a:p>
            </p:txBody>
          </p:sp>
        </mc:Fallback>
      </mc:AlternateContent>
      <p:graphicFrame>
        <p:nvGraphicFramePr>
          <p:cNvPr id="3074" name="Object 2"/>
          <p:cNvGraphicFramePr>
            <a:graphicFrameLocks noChangeAspect="1"/>
          </p:cNvGraphicFramePr>
          <p:nvPr/>
        </p:nvGraphicFramePr>
        <p:xfrm>
          <a:off x="5029200" y="4724400"/>
          <a:ext cx="2514600" cy="1939834"/>
        </p:xfrm>
        <a:graphic>
          <a:graphicData uri="http://schemas.openxmlformats.org/presentationml/2006/ole">
            <mc:AlternateContent xmlns:mc="http://schemas.openxmlformats.org/markup-compatibility/2006">
              <mc:Choice xmlns:v="urn:schemas-microsoft-com:vml" Requires="v">
                <p:oleObj name="Equation" r:id="rId3" imgW="838080" imgH="888840" progId="Equation.3">
                  <p:embed/>
                </p:oleObj>
              </mc:Choice>
              <mc:Fallback>
                <p:oleObj name="Equation" r:id="rId3" imgW="838080" imgH="88884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514600" cy="1939834"/>
                      </a:xfrm>
                      <a:prstGeom prst="rect">
                        <a:avLst/>
                      </a:prstGeom>
                      <a:noFill/>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a:p>
              <a:p>
                <a:pPr marL="0" indent="0">
                  <a:buNone/>
                </a:pPr>
                <a:endParaRPr lang="en-US" dirty="0"/>
              </a:p>
              <a:p>
                <a:pPr marL="0" indent="0">
                  <a:buNone/>
                </a:pPr>
                <a:endParaRPr lang="en-US" dirty="0"/>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a:p>
              <a:p>
                <a:pPr marL="0" indent="0">
                  <a:buNone/>
                </a:pPr>
                <a:endParaRPr lang="en-US" dirty="0"/>
              </a:p>
              <a:p>
                <a:r>
                  <a:rPr lang="en-US" dirty="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a:p>
              <a:p>
                <a:pPr lvl="1"/>
                <a:r>
                  <a:rPr lang="en-US" dirty="0"/>
                  <a:t>More or less same weight to all drugs</a:t>
                </a:r>
              </a:p>
              <a:p>
                <a:pPr lvl="1"/>
                <a:r>
                  <a:rPr lang="en-US" dirty="0"/>
                  <a:t>Discriminates heavy from light users</a:t>
                </a:r>
              </a:p>
              <a:p>
                <a:r>
                  <a:rPr lang="en-US" dirty="0"/>
                  <a:t>Second right singular vector</a:t>
                </a:r>
              </a:p>
              <a:p>
                <a:pPr lvl="1"/>
                <a:r>
                  <a:rPr lang="en-US" dirty="0"/>
                  <a:t>Positive values for legal drugs, negative for illegal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7772400" y="2063234"/>
            <a:ext cx="1056700" cy="369332"/>
          </a:xfrm>
          <a:prstGeom prst="rect">
            <a:avLst/>
          </a:prstGeom>
          <a:noFill/>
        </p:spPr>
        <p:txBody>
          <a:bodyPr wrap="none" rtlCol="0">
            <a:spAutoFit/>
          </a:bodyPr>
          <a:lstStyle/>
          <a:p>
            <a:r>
              <a:rPr lang="en-US" dirty="0"/>
              <a:t>students</a:t>
            </a:r>
          </a:p>
        </p:txBody>
      </p:sp>
      <p:sp>
        <p:nvSpPr>
          <p:cNvPr id="6" name="TextBox 5"/>
          <p:cNvSpPr txBox="1"/>
          <p:nvPr/>
        </p:nvSpPr>
        <p:spPr>
          <a:xfrm>
            <a:off x="6096001" y="1143000"/>
            <a:ext cx="761747" cy="369332"/>
          </a:xfrm>
          <a:prstGeom prst="rect">
            <a:avLst/>
          </a:prstGeom>
          <a:noFill/>
        </p:spPr>
        <p:txBody>
          <a:bodyPr wrap="none" rtlCol="0">
            <a:spAutoFit/>
          </a:bodyPr>
          <a:lstStyle/>
          <a:p>
            <a:r>
              <a:rPr lang="en-US" dirty="0"/>
              <a:t>drugs</a:t>
            </a:r>
          </a:p>
        </p:txBody>
      </p:sp>
      <p:cxnSp>
        <p:nvCxnSpPr>
          <p:cNvPr id="8" name="Straight Connector 7"/>
          <p:cNvCxnSpPr/>
          <p:nvPr/>
        </p:nvCxnSpPr>
        <p:spPr>
          <a:xfrm>
            <a:off x="6476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10274"/>
            <a:ext cx="671979" cy="369332"/>
          </a:xfrm>
          <a:prstGeom prst="rect">
            <a:avLst/>
          </a:prstGeom>
          <a:noFill/>
        </p:spPr>
        <p:txBody>
          <a:bodyPr wrap="none" rtlCol="0">
            <a:spAutoFit/>
          </a:bodyPr>
          <a:lstStyle/>
          <a:p>
            <a:r>
              <a:rPr lang="en-US" dirty="0"/>
              <a:t>legal</a:t>
            </a:r>
          </a:p>
        </p:txBody>
      </p:sp>
      <p:sp>
        <p:nvSpPr>
          <p:cNvPr id="10" name="TextBox 9"/>
          <p:cNvSpPr txBox="1"/>
          <p:nvPr/>
        </p:nvSpPr>
        <p:spPr>
          <a:xfrm>
            <a:off x="6629401" y="2910274"/>
            <a:ext cx="774571" cy="369332"/>
          </a:xfrm>
          <a:prstGeom prst="rect">
            <a:avLst/>
          </a:prstGeom>
          <a:noFill/>
        </p:spPr>
        <p:txBody>
          <a:bodyPr wrap="none" rtlCol="0">
            <a:spAutoFit/>
          </a:bodyPr>
          <a:lstStyle/>
          <a:p>
            <a:r>
              <a:rPr lang="en-US" dirty="0"/>
              <a:t>illegal</a:t>
            </a:r>
          </a:p>
        </p:txBody>
      </p:sp>
      <mc:AlternateContent xmlns:mc="http://schemas.openxmlformats.org/markup-compatibility/2006" xmlns:a14="http://schemas.microsoft.com/office/drawing/2010/main">
        <mc:Choice Requires="a14">
          <p:sp>
            <p:nvSpPr>
              <p:cNvPr id="12" name="TextBox 11"/>
              <p:cNvSpPr txBox="1"/>
              <p:nvPr/>
            </p:nvSpPr>
            <p:spPr>
              <a:xfrm>
                <a:off x="4820362" y="3321977"/>
                <a:ext cx="3313023" cy="391646"/>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𝑖𝑗</m:t>
                        </m:r>
                      </m:sub>
                    </m:sSub>
                  </m:oMath>
                </a14:m>
                <a:r>
                  <a:rPr lang="en-US" dirty="0"/>
                  <a:t>: usage of student </a:t>
                </a:r>
                <a:r>
                  <a:rPr lang="en-US" dirty="0" err="1"/>
                  <a:t>i</a:t>
                </a:r>
                <a:r>
                  <a:rPr lang="en-US" dirty="0"/>
                  <a:t> of drug j</a:t>
                </a:r>
              </a:p>
            </p:txBody>
          </p:sp>
        </mc:Choice>
        <mc:Fallback xmlns="">
          <p:sp>
            <p:nvSpPr>
              <p:cNvPr id="12" name="TextBox 11"/>
              <p:cNvSpPr txBox="1">
                <a:spLocks noRot="1" noChangeAspect="1" noMove="1" noResize="1" noEditPoints="1" noAdjustHandles="1" noChangeArrowheads="1" noChangeShapeType="1" noTextEdit="1"/>
              </p:cNvSpPr>
              <p:nvPr/>
            </p:nvSpPr>
            <p:spPr>
              <a:xfrm>
                <a:off x="4820362" y="3321977"/>
                <a:ext cx="3313023" cy="391646"/>
              </a:xfrm>
              <a:prstGeom prst="rect">
                <a:avLst/>
              </a:prstGeom>
              <a:blipFill>
                <a:blip r:embed="rId3"/>
                <a:stretch>
                  <a:fillRect t="-9375" r="-737" b="-18750"/>
                </a:stretch>
              </a:blipFill>
            </p:spPr>
            <p:txBody>
              <a:bodyPr/>
              <a:lstStyle/>
              <a:p>
                <a:r>
                  <a:rPr lang="en-US">
                    <a:noFill/>
                  </a:rPr>
                  <a:t> </a:t>
                </a:r>
              </a:p>
            </p:txBody>
          </p:sp>
        </mc:Fallback>
      </mc:AlternateContent>
      <p:cxnSp>
        <p:nvCxnSpPr>
          <p:cNvPr id="14" name="Straight Arrow Connector 13"/>
          <p:cNvCxnSpPr/>
          <p:nvPr/>
        </p:nvCxnSpPr>
        <p:spPr>
          <a:xfrm>
            <a:off x="8229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48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220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3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7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7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9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39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32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216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57362" y="6172200"/>
            <a:ext cx="877163" cy="369332"/>
          </a:xfrm>
          <a:prstGeom prst="rect">
            <a:avLst/>
          </a:prstGeom>
          <a:noFill/>
        </p:spPr>
        <p:txBody>
          <a:bodyPr wrap="none" rtlCol="0">
            <a:spAutoFit/>
          </a:bodyPr>
          <a:lstStyle/>
          <a:p>
            <a:r>
              <a:rPr lang="en-US" dirty="0"/>
              <a:t>Drug 2</a:t>
            </a:r>
          </a:p>
        </p:txBody>
      </p:sp>
      <p:sp>
        <p:nvSpPr>
          <p:cNvPr id="31" name="TextBox 30"/>
          <p:cNvSpPr txBox="1"/>
          <p:nvPr/>
        </p:nvSpPr>
        <p:spPr>
          <a:xfrm>
            <a:off x="7809638" y="4126468"/>
            <a:ext cx="877163" cy="369332"/>
          </a:xfrm>
          <a:prstGeom prst="rect">
            <a:avLst/>
          </a:prstGeom>
          <a:noFill/>
        </p:spPr>
        <p:txBody>
          <a:bodyPr wrap="none" rtlCol="0">
            <a:spAutoFit/>
          </a:bodyPr>
          <a:lstStyle/>
          <a:p>
            <a:r>
              <a:rPr lang="en-US" dirty="0"/>
              <a:t>Drug 1</a:t>
            </a:r>
          </a:p>
        </p:txBody>
      </p:sp>
      <p:sp>
        <p:nvSpPr>
          <p:cNvPr id="32" name="Rectangle 31"/>
          <p:cNvSpPr/>
          <p:nvPr/>
        </p:nvSpPr>
        <p:spPr>
          <a:xfrm>
            <a:off x="8791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16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3DFA1-A4B0-4476-9273-93CE12699589}"/>
              </a:ext>
            </a:extLst>
          </p:cNvPr>
          <p:cNvSpPr>
            <a:spLocks noGrp="1"/>
          </p:cNvSpPr>
          <p:nvPr>
            <p:ph type="title"/>
          </p:nvPr>
        </p:nvSpPr>
        <p:spPr/>
        <p:txBody>
          <a:bodyPr/>
          <a:lstStyle/>
          <a:p>
            <a:r>
              <a:rPr lang="en-US" dirty="0"/>
              <a:t>LOW-RANK APPROXIMATION</a:t>
            </a:r>
          </a:p>
        </p:txBody>
      </p:sp>
      <p:sp>
        <p:nvSpPr>
          <p:cNvPr id="5" name="Text Placeholder 4">
            <a:extLst>
              <a:ext uri="{FF2B5EF4-FFF2-40B4-BE49-F238E27FC236}">
                <a16:creationId xmlns:a16="http://schemas.microsoft.com/office/drawing/2014/main" id="{C667004E-CA02-4FB4-AAE9-B1387CA113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498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25675" y="2479674"/>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4876800" y="2479674"/>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8382000" y="2479674"/>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6629400" y="2479674"/>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3048001"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9067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7286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5562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4267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1752601" y="4724400"/>
            <a:ext cx="833883"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3140076" y="2209800"/>
            <a:ext cx="926857"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5410200" y="2479674"/>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6629400" y="2479674"/>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7162800" y="2479674"/>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6629400" y="2936874"/>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8382000" y="2936874"/>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8686800" y="255904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3" name="Text Box 19"/>
          <p:cNvSpPr txBox="1">
            <a:spLocks noChangeArrowheads="1"/>
          </p:cNvSpPr>
          <p:nvPr/>
        </p:nvSpPr>
        <p:spPr bwMode="auto">
          <a:xfrm>
            <a:off x="8915401" y="3106737"/>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4" name="Text Box 20"/>
          <p:cNvSpPr txBox="1">
            <a:spLocks noChangeArrowheads="1"/>
          </p:cNvSpPr>
          <p:nvPr/>
        </p:nvSpPr>
        <p:spPr bwMode="auto">
          <a:xfrm rot="-5400000">
            <a:off x="5458871" y="3362978"/>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5" name="Text Box 21"/>
          <p:cNvSpPr txBox="1">
            <a:spLocks noChangeArrowheads="1"/>
          </p:cNvSpPr>
          <p:nvPr/>
        </p:nvSpPr>
        <p:spPr bwMode="auto">
          <a:xfrm>
            <a:off x="7239001" y="3092449"/>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6" name="Text Box 22"/>
          <p:cNvSpPr txBox="1">
            <a:spLocks noChangeArrowheads="1"/>
          </p:cNvSpPr>
          <p:nvPr/>
        </p:nvSpPr>
        <p:spPr bwMode="auto">
          <a:xfrm rot="-5400000">
            <a:off x="4535825" y="332725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7" name="Text Box 23"/>
          <p:cNvSpPr txBox="1">
            <a:spLocks noChangeArrowheads="1"/>
          </p:cNvSpPr>
          <p:nvPr/>
        </p:nvSpPr>
        <p:spPr bwMode="auto">
          <a:xfrm>
            <a:off x="6629401" y="2559049"/>
            <a:ext cx="54373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a:t>
            </a:r>
          </a:p>
        </p:txBody>
      </p:sp>
      <p:sp>
        <p:nvSpPr>
          <p:cNvPr id="16408" name="Text Box 24"/>
          <p:cNvSpPr txBox="1">
            <a:spLocks noChangeArrowheads="1"/>
          </p:cNvSpPr>
          <p:nvPr/>
        </p:nvSpPr>
        <p:spPr bwMode="auto">
          <a:xfrm>
            <a:off x="4286250" y="3213099"/>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t>=</a:t>
            </a:r>
          </a:p>
        </p:txBody>
      </p:sp>
      <p:sp>
        <p:nvSpPr>
          <p:cNvPr id="16409" name="Rectangle 25"/>
          <p:cNvSpPr>
            <a:spLocks noGrp="1" noChangeArrowheads="1"/>
          </p:cNvSpPr>
          <p:nvPr>
            <p:ph type="title"/>
          </p:nvPr>
        </p:nvSpPr>
        <p:spPr/>
        <p:txBody>
          <a:bodyPr/>
          <a:lstStyle/>
          <a:p>
            <a:pPr eaLnBrk="1" hangingPunct="1"/>
            <a:r>
              <a:rPr lang="en-US">
                <a:solidFill>
                  <a:schemeClr val="tx1"/>
                </a:solidFill>
              </a:rPr>
              <a:t>SVD and Rank-</a:t>
            </a:r>
            <a:r>
              <a:rPr lang="en-US" b="1">
                <a:solidFill>
                  <a:schemeClr val="accent2"/>
                </a:solidFill>
              </a:rPr>
              <a:t>k</a:t>
            </a:r>
            <a:r>
              <a:rPr lang="en-US" i="1">
                <a:solidFill>
                  <a:schemeClr val="tx1"/>
                </a:solidFill>
              </a:rPr>
              <a:t>  </a:t>
            </a:r>
            <a:r>
              <a:rPr lang="en-US">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1524000" y="5222874"/>
                <a:ext cx="9608721" cy="1335815"/>
              </a:xfrm>
              <a:prstGeom prst="rect">
                <a:avLst/>
              </a:prstGeom>
              <a:noFill/>
            </p:spPr>
            <p:txBody>
              <a:bodyPr wrap="none" rtlCol="0">
                <a:spAutoFit/>
              </a:bodyPr>
              <a:lstStyle/>
              <a:p>
                <a:r>
                  <a:rPr lang="en-US" sz="2000" dirty="0"/>
                  <a:t>We keep the k most important singular vectors</a:t>
                </a:r>
              </a:p>
              <a:p>
                <a:r>
                  <a:rPr lang="en-US" sz="2000" dirty="0"/>
                  <a:t>The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Σ</m:t>
                        </m:r>
                      </m:e>
                      <m:sub>
                        <m:r>
                          <a:rPr lang="en-US" sz="2000" i="1">
                            <a:latin typeface="Cambria Math" panose="02040503050406030204" pitchFamily="18" charset="0"/>
                          </a:rPr>
                          <m:t>𝑘</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𝑘</m:t>
                        </m:r>
                      </m:sub>
                      <m:sup>
                        <m:r>
                          <a:rPr lang="en-US" sz="2000" i="1">
                            <a:latin typeface="Cambria Math" panose="02040503050406030204" pitchFamily="18" charset="0"/>
                          </a:rPr>
                          <m:t>𝑇</m:t>
                        </m:r>
                      </m:sup>
                    </m:sSubSup>
                  </m:oMath>
                </a14:m>
                <a:r>
                  <a:rPr lang="en-US" sz="2000" dirty="0"/>
                  <a:t> is </a:t>
                </a:r>
                <a:r>
                  <a:rPr lang="en-US" sz="2000" dirty="0">
                    <a:solidFill>
                      <a:srgbClr val="FF0000"/>
                    </a:solidFill>
                  </a:rPr>
                  <a:t>a rank-k approximation </a:t>
                </a:r>
                <a:r>
                  <a:rPr lang="en-US" sz="2000" dirty="0"/>
                  <a:t>of A</a:t>
                </a:r>
              </a:p>
              <a:p>
                <a:r>
                  <a:rPr lang="en-US" sz="2000" dirty="0"/>
                  <a:t>The idea is that this is the part that has the useful information and noise is removed</a:t>
                </a:r>
              </a:p>
              <a:p>
                <a:r>
                  <a:rPr lang="en-US" sz="2000" dirty="0"/>
                  <a:t>This is also the </a:t>
                </a:r>
                <a:r>
                  <a:rPr lang="en-US" sz="2000" dirty="0">
                    <a:solidFill>
                      <a:srgbClr val="FF0000"/>
                    </a:solidFill>
                  </a:rPr>
                  <a:t>best</a:t>
                </a:r>
                <a:r>
                  <a:rPr lang="en-US" sz="2000" dirty="0"/>
                  <a:t> rank-k approximation (closest to the original A)</a:t>
                </a:r>
              </a:p>
            </p:txBody>
          </p:sp>
        </mc:Choice>
        <mc:Fallback xmlns="">
          <p:sp>
            <p:nvSpPr>
              <p:cNvPr id="2" name="TextBox 1"/>
              <p:cNvSpPr txBox="1">
                <a:spLocks noRot="1" noChangeAspect="1" noMove="1" noResize="1" noEditPoints="1" noAdjustHandles="1" noChangeArrowheads="1" noChangeShapeType="1" noTextEdit="1"/>
              </p:cNvSpPr>
              <p:nvPr/>
            </p:nvSpPr>
            <p:spPr>
              <a:xfrm>
                <a:off x="1524000" y="5222874"/>
                <a:ext cx="9608721" cy="1335815"/>
              </a:xfrm>
              <a:prstGeom prst="rect">
                <a:avLst/>
              </a:prstGeom>
              <a:blipFill>
                <a:blip r:embed="rId2"/>
                <a:stretch>
                  <a:fillRect l="-635" t="-2283" b="-7763"/>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Rank-</a:t>
            </a:r>
            <a:r>
              <a:rPr lang="en-US" b="1" dirty="0">
                <a:solidFill>
                  <a:schemeClr val="accent2"/>
                </a:solidFill>
              </a:rPr>
              <a:t>k</a:t>
            </a:r>
            <a:r>
              <a:rPr lang="en-US" dirty="0">
                <a:solidFill>
                  <a:schemeClr val="tx1"/>
                </a:solidFill>
              </a:rPr>
              <a:t> approximations (</a:t>
            </a:r>
            <a:r>
              <a:rPr lang="en-US" i="1" dirty="0" err="1">
                <a:solidFill>
                  <a:schemeClr val="tx1"/>
                </a:solidFill>
              </a:rPr>
              <a:t>A</a:t>
            </a:r>
            <a:r>
              <a:rPr lang="en-US" i="1" baseline="-25000" dirty="0" err="1">
                <a:solidFill>
                  <a:schemeClr val="tx1"/>
                </a:solidFill>
              </a:rPr>
              <a:t>k</a:t>
            </a:r>
            <a:r>
              <a:rPr lang="en-US" dirty="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762000" y="4267200"/>
                <a:ext cx="95646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oMath>
                </a14:m>
                <a:r>
                  <a:rPr lang="en-US" sz="2400" dirty="0"/>
                  <a:t>orthogonal matrix containing the top </a:t>
                </a:r>
                <a:r>
                  <a:rPr lang="en-US" sz="2400" b="1" i="1" dirty="0">
                    <a:solidFill>
                      <a:schemeClr val="accent2"/>
                    </a:solidFill>
                  </a:rPr>
                  <a:t>k</a:t>
                </a:r>
                <a:r>
                  <a:rPr lang="en-US" sz="2400" dirty="0"/>
                  <a:t> left singular vectors of </a:t>
                </a:r>
                <a:r>
                  <a:rPr lang="en-US" sz="2400" b="1" dirty="0">
                    <a:solidFill>
                      <a:schemeClr val="accent2"/>
                    </a:solidFill>
                  </a:rPr>
                  <a:t>A</a:t>
                </a:r>
                <a:r>
                  <a:rPr lang="en-US" sz="2400" dirty="0"/>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right singular vectors of </a:t>
                </a:r>
                <a:r>
                  <a:rPr lang="en-US" sz="2400" b="1" dirty="0">
                    <a:solidFill>
                      <a:schemeClr val="accent2"/>
                    </a:solidFill>
                  </a:rPr>
                  <a:t>A</a:t>
                </a:r>
                <a:r>
                  <a:rPr lang="en-US" sz="2400" dirty="0"/>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a:rPr>
                          <m:t>𝜮</m:t>
                        </m:r>
                      </m:e>
                      <m:sub>
                        <m:r>
                          <a:rPr lang="en-US" sz="2400" b="1" i="1">
                            <a:solidFill>
                              <a:schemeClr val="accent2"/>
                            </a:solidFill>
                            <a:latin typeface="Cambria Math"/>
                          </a:rPr>
                          <m:t>𝒌</m:t>
                        </m:r>
                      </m:sub>
                    </m:sSub>
                  </m:oMath>
                </a14:m>
                <a:r>
                  <a:rPr lang="en-US" sz="2400" b="1" i="1" dirty="0">
                    <a:solidFill>
                      <a:schemeClr val="accent2"/>
                    </a:solidFill>
                  </a:rPr>
                  <a:t>: </a:t>
                </a:r>
                <a:r>
                  <a:rPr lang="en-US" sz="2400" dirty="0"/>
                  <a:t>diagonal matrix containing the top </a:t>
                </a:r>
                <a:r>
                  <a:rPr lang="en-US" sz="2400" b="1" i="1" dirty="0">
                    <a:solidFill>
                      <a:schemeClr val="accent2"/>
                    </a:solidFill>
                  </a:rPr>
                  <a:t>k</a:t>
                </a:r>
                <a:r>
                  <a:rPr lang="en-US" sz="2400" dirty="0"/>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panose="02040503050406030204" pitchFamily="18" charset="0"/>
                      </a:rPr>
                      <m:t>𝑨</m:t>
                    </m:r>
                    <m:r>
                      <a:rPr lang="en-US" sz="2400" b="1" i="1" baseline="-25000" dirty="0" err="1">
                        <a:solidFill>
                          <a:schemeClr val="accent2"/>
                        </a:solidFill>
                        <a:latin typeface="Cambria Math" panose="02040503050406030204" pitchFamily="18" charset="0"/>
                      </a:rPr>
                      <m:t>𝒌</m:t>
                    </m:r>
                  </m:oMath>
                </a14:m>
                <a:r>
                  <a:rPr lang="en-US" sz="2400" b="1" dirty="0">
                    <a:solidFill>
                      <a:schemeClr val="accent2"/>
                    </a:solidFill>
                  </a:rPr>
                  <a:t> </a:t>
                </a:r>
                <a:r>
                  <a:rPr lang="en-US" sz="2400" dirty="0"/>
                  <a:t>is a </a:t>
                </a:r>
                <a:r>
                  <a:rPr lang="en-US" sz="2400" dirty="0">
                    <a:solidFill>
                      <a:srgbClr val="0070C0"/>
                    </a:solidFill>
                  </a:rPr>
                  <a:t>rank-k</a:t>
                </a:r>
                <a:r>
                  <a:rPr lang="en-US" sz="2400" dirty="0"/>
                  <a:t> </a:t>
                </a:r>
                <a:r>
                  <a:rPr lang="en-US" sz="2400" dirty="0">
                    <a:solidFill>
                      <a:srgbClr val="0070C0"/>
                    </a:solidFill>
                  </a:rPr>
                  <a:t>approximation</a:t>
                </a:r>
                <a:r>
                  <a:rPr lang="en-US" sz="2400" dirty="0"/>
                  <a:t> of</a:t>
                </a:r>
                <a:r>
                  <a:rPr lang="en-US" sz="2400" b="1" dirty="0">
                    <a:solidFill>
                      <a:schemeClr val="accent2"/>
                    </a:solidFill>
                  </a:rPr>
                  <a:t> </a:t>
                </a:r>
                <a14:m>
                  <m:oMath xmlns:m="http://schemas.openxmlformats.org/officeDocument/2006/math">
                    <m:r>
                      <a:rPr lang="en-US" sz="2400" b="1" i="1" dirty="0" smtClean="0">
                        <a:solidFill>
                          <a:schemeClr val="accent2"/>
                        </a:solidFill>
                        <a:latin typeface="Cambria Math" panose="02040503050406030204" pitchFamily="18" charset="0"/>
                      </a:rPr>
                      <m:t>𝑨</m:t>
                    </m:r>
                  </m:oMath>
                </a14:m>
                <a:endParaRPr lang="en-US" sz="2400" baseline="-25000" dirty="0"/>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762000" y="4267200"/>
                <a:ext cx="9564688" cy="1902124"/>
              </a:xfrm>
              <a:prstGeom prst="rect">
                <a:avLst/>
              </a:prstGeom>
              <a:blipFill>
                <a:blip r:embed="rId3"/>
                <a:stretch>
                  <a:fillRect l="-127"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2819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32766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d</a:t>
            </a:r>
          </a:p>
        </p:txBody>
      </p:sp>
      <p:sp>
        <p:nvSpPr>
          <p:cNvPr id="17414" name="TextBox 9"/>
          <p:cNvSpPr txBox="1">
            <a:spLocks noChangeArrowheads="1"/>
          </p:cNvSpPr>
          <p:nvPr/>
        </p:nvSpPr>
        <p:spPr bwMode="auto">
          <a:xfrm>
            <a:off x="51054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k</a:t>
            </a:r>
          </a:p>
        </p:txBody>
      </p:sp>
      <p:sp>
        <p:nvSpPr>
          <p:cNvPr id="17415" name="TextBox 10"/>
          <p:cNvSpPr txBox="1">
            <a:spLocks noChangeArrowheads="1"/>
          </p:cNvSpPr>
          <p:nvPr/>
        </p:nvSpPr>
        <p:spPr bwMode="auto">
          <a:xfrm>
            <a:off x="6477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k</a:t>
            </a:r>
          </a:p>
        </p:txBody>
      </p:sp>
      <p:sp>
        <p:nvSpPr>
          <p:cNvPr id="17416" name="TextBox 11"/>
          <p:cNvSpPr txBox="1">
            <a:spLocks noChangeArrowheads="1"/>
          </p:cNvSpPr>
          <p:nvPr/>
        </p:nvSpPr>
        <p:spPr bwMode="auto">
          <a:xfrm>
            <a:off x="8001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d</a:t>
            </a:r>
          </a:p>
        </p:txBody>
      </p:sp>
      <mc:AlternateContent xmlns:mc="http://schemas.openxmlformats.org/markup-compatibility/2006" xmlns:a14="http://schemas.microsoft.com/office/drawing/2010/main">
        <mc:Choice Requires="a14">
          <p:sp>
            <p:nvSpPr>
              <p:cNvPr id="2" name="Rectangle 1"/>
              <p:cNvSpPr/>
              <p:nvPr/>
            </p:nvSpPr>
            <p:spPr>
              <a:xfrm>
                <a:off x="6669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14:m>
                  <m:oMath xmlns:m="http://schemas.openxmlformats.org/officeDocument/2006/math">
                    <m:r>
                      <a:rPr lang="en-US" b="1" i="1" dirty="0" smtClean="0">
                        <a:solidFill>
                          <a:schemeClr val="accent2"/>
                        </a:solidFill>
                        <a:latin typeface="Cambria Math" panose="02040503050406030204" pitchFamily="18" charset="0"/>
                      </a:rPr>
                      <m:t>𝑨</m:t>
                    </m:r>
                    <m:r>
                      <a:rPr lang="en-US" b="1" i="1" baseline="-25000" dirty="0" err="1">
                        <a:solidFill>
                          <a:schemeClr val="accent2"/>
                        </a:solidFill>
                        <a:latin typeface="Cambria Math" panose="02040503050406030204" pitchFamily="18" charset="0"/>
                      </a:rPr>
                      <m:t>𝒌</m:t>
                    </m:r>
                  </m:oMath>
                </a14:m>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14:m>
                  <m:oMath xmlns:m="http://schemas.openxmlformats.org/officeDocument/2006/math">
                    <m:r>
                      <a:rPr lang="en-US" b="1" i="1" dirty="0" smtClean="0">
                        <a:solidFill>
                          <a:schemeClr val="accent2"/>
                        </a:solidFill>
                        <a:latin typeface="Cambria Math" panose="02040503050406030204" pitchFamily="18" charset="0"/>
                      </a:rPr>
                      <m:t>𝑨</m:t>
                    </m:r>
                  </m:oMath>
                </a14:m>
                <a:endParaRPr lang="en-US" sz="3200" baseline="-250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669088" y="5911850"/>
                <a:ext cx="3657600" cy="60960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SVD as an optimization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600200"/>
                <a:ext cx="10896600" cy="4876800"/>
              </a:xfrm>
            </p:spPr>
            <p:txBody>
              <a:bodyPr/>
              <a:lstStyle/>
              <a:p>
                <a:r>
                  <a:rPr lang="en-US" dirty="0"/>
                  <a:t>The </a:t>
                </a:r>
                <a:r>
                  <a:rPr lang="en-US" dirty="0">
                    <a:solidFill>
                      <a:schemeClr val="accent6">
                        <a:lumMod val="75000"/>
                      </a:schemeClr>
                    </a:solidFill>
                  </a:rPr>
                  <a:t>rank-k</a:t>
                </a:r>
                <a:r>
                  <a:rPr lang="en-US" dirty="0"/>
                  <a:t> </a:t>
                </a:r>
                <a:r>
                  <a:rPr lang="en-US" dirty="0">
                    <a:solidFill>
                      <a:schemeClr val="accent6">
                        <a:lumMod val="75000"/>
                      </a:schemeClr>
                    </a:solidFill>
                  </a:rPr>
                  <a:t>approximation</a:t>
                </a:r>
                <a:r>
                  <a:rPr lang="en-US" dirty="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a:solidFill>
                      <a:srgbClr val="00B0F0"/>
                    </a:solidFill>
                  </a:rPr>
                  <a:t> </a:t>
                </a:r>
                <a:r>
                  <a:rPr lang="en-US" dirty="0"/>
                  <a:t>produced by the top-k singular vectors of A </a:t>
                </a:r>
                <a:r>
                  <a:rPr lang="en-US" dirty="0">
                    <a:solidFill>
                      <a:schemeClr val="accent6">
                        <a:lumMod val="75000"/>
                      </a:schemeClr>
                    </a:solidFill>
                  </a:rPr>
                  <a:t>minimizes</a:t>
                </a:r>
                <a:r>
                  <a:rPr lang="en-US" dirty="0"/>
                  <a:t> the </a:t>
                </a:r>
                <a:r>
                  <a:rPr lang="en-US" dirty="0" err="1">
                    <a:solidFill>
                      <a:srgbClr val="0070C0"/>
                    </a:solidFill>
                  </a:rPr>
                  <a:t>Frobenious</a:t>
                </a:r>
                <a:r>
                  <a:rPr lang="en-US" dirty="0">
                    <a:solidFill>
                      <a:srgbClr val="0070C0"/>
                    </a:solidFill>
                  </a:rPr>
                  <a:t> norm</a:t>
                </a:r>
                <a:r>
                  <a:rPr lang="en-US" dirty="0"/>
                  <a:t> of the difference with the matrix </a:t>
                </a:r>
                <a:r>
                  <a:rPr lang="en-US" dirty="0">
                    <a:solidFill>
                      <a:srgbClr val="0070C0"/>
                    </a:solidFill>
                  </a:rPr>
                  <a:t>A</a:t>
                </a:r>
              </a:p>
              <a:p>
                <a:endParaRPr lang="en-US"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600200"/>
                <a:ext cx="10896600" cy="4876800"/>
              </a:xfrm>
              <a:blipFill>
                <a:blip r:embed="rId2"/>
                <a:stretch>
                  <a:fillRect l="-727" t="-1375" r="-1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8801" y="5651483"/>
                <a:ext cx="8521115" cy="400110"/>
              </a:xfrm>
              <a:prstGeom prst="rect">
                <a:avLst/>
              </a:prstGeom>
              <a:noFill/>
              <a:ln>
                <a:solidFill>
                  <a:schemeClr val="accent1"/>
                </a:solidFill>
              </a:ln>
            </p:spPr>
            <p:txBody>
              <a:bodyPr wrap="none" rtlCol="0">
                <a:spAutoFit/>
              </a:bodyPr>
              <a:lstStyle/>
              <a:p>
                <a:r>
                  <a:rPr lang="en-US" sz="2000" dirty="0">
                    <a:solidFill>
                      <a:schemeClr val="accent6">
                        <a:lumMod val="75000"/>
                      </a:schemeClr>
                    </a:solidFill>
                  </a:rPr>
                  <a:t>Explanation</a:t>
                </a:r>
                <a:r>
                  <a:rPr lang="en-US" sz="2000" dirty="0"/>
                  <a:t>: The </a:t>
                </a:r>
                <a14:m>
                  <m:oMath xmlns:m="http://schemas.openxmlformats.org/officeDocument/2006/math">
                    <m:r>
                      <a:rPr lang="en-US" sz="2000" i="1">
                        <a:latin typeface="Cambria Math"/>
                      </a:rPr>
                      <m:t>(</m:t>
                    </m:r>
                    <m:r>
                      <a:rPr lang="en-US" sz="2000" i="1">
                        <a:latin typeface="Cambria Math"/>
                      </a:rPr>
                      <m:t>𝑖</m:t>
                    </m:r>
                    <m:r>
                      <a:rPr lang="en-US" sz="2000" i="1">
                        <a:latin typeface="Cambria Math"/>
                      </a:rPr>
                      <m:t>,</m:t>
                    </m:r>
                    <m:r>
                      <a:rPr lang="en-US" sz="2000" i="1">
                        <a:latin typeface="Cambria Math"/>
                      </a:rPr>
                      <m:t>𝑗</m:t>
                    </m:r>
                    <m:r>
                      <a:rPr lang="en-US" sz="2000" i="1">
                        <a:latin typeface="Cambria Math"/>
                      </a:rPr>
                      <m:t>)</m:t>
                    </m:r>
                  </m:oMath>
                </a14:m>
                <a:r>
                  <a:rPr lang="en-US" sz="2000" dirty="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l-GR" sz="2000" dirty="0"/>
                  <a:t> </a:t>
                </a:r>
                <a:r>
                  <a:rPr lang="en-US" sz="2000" dirty="0"/>
                  <a:t>is close on average with the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𝑖</m:t>
                        </m:r>
                        <m:r>
                          <a:rPr lang="en-US" sz="2000" i="1">
                            <a:latin typeface="Cambria Math"/>
                          </a:rPr>
                          <m:t>,</m:t>
                        </m:r>
                        <m:r>
                          <a:rPr lang="en-US" sz="2000" i="1">
                            <a:latin typeface="Cambria Math"/>
                          </a:rPr>
                          <m:t>𝑗</m:t>
                        </m:r>
                      </m:e>
                    </m:d>
                    <m:r>
                      <a:rPr lang="el-GR" sz="2000" i="1">
                        <a:latin typeface="Cambria Math"/>
                      </a:rPr>
                      <m:t> </m:t>
                    </m:r>
                  </m:oMath>
                </a14:m>
                <a:r>
                  <a:rPr lang="en-US" sz="2000" dirty="0"/>
                  <a:t>cell of </a:t>
                </a:r>
                <a14:m>
                  <m:oMath xmlns:m="http://schemas.openxmlformats.org/officeDocument/2006/math">
                    <m:r>
                      <a:rPr lang="en-US" sz="2000" i="1">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28801" y="5651483"/>
                <a:ext cx="8521115" cy="400110"/>
              </a:xfrm>
              <a:prstGeom prst="rect">
                <a:avLst/>
              </a:prstGeom>
              <a:blipFill>
                <a:blip r:embed="rId3"/>
                <a:stretch>
                  <a:fillRect l="-643"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a:t>
                </a:r>
                <a:r>
                  <a:rPr lang="en-US" dirty="0">
                    <a:solidFill>
                      <a:schemeClr val="accent6">
                        <a:lumMod val="75000"/>
                      </a:schemeClr>
                    </a:solidFill>
                  </a:rPr>
                  <a:t>project</a:t>
                </a:r>
                <a:r>
                  <a:rPr lang="en-US" dirty="0"/>
                  <a:t> the row (and column) vectors of the matrix </a:t>
                </a:r>
                <a:r>
                  <a:rPr lang="en-US" dirty="0">
                    <a:solidFill>
                      <a:srgbClr val="00B0F0"/>
                    </a:solidFill>
                  </a:rPr>
                  <a:t>A</a:t>
                </a:r>
                <a:r>
                  <a:rPr lang="en-US" dirty="0"/>
                  <a:t> into a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solidFill>
                      <a:srgbClr val="00B0F0"/>
                    </a:solidFill>
                  </a:rPr>
                  <a:t>-dimensional space </a:t>
                </a:r>
                <a:r>
                  <a:rPr lang="en-US" dirty="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a:t>(</a:t>
                </a:r>
                <a:r>
                  <a:rPr lang="en-US" dirty="0">
                    <a:solidFill>
                      <a:srgbClr val="00B050"/>
                    </a:solidFill>
                  </a:rPr>
                  <a:t>Ideally</a:t>
                </a:r>
                <a:r>
                  <a:rPr lang="en-US" dirty="0"/>
                  <a:t>) The </a:t>
                </a:r>
                <a14:m>
                  <m:oMath xmlns:m="http://schemas.openxmlformats.org/officeDocument/2006/math">
                    <m:r>
                      <a:rPr lang="en-US" i="1" dirty="0" smtClean="0">
                        <a:latin typeface="Cambria Math" panose="02040503050406030204" pitchFamily="18" charset="0"/>
                      </a:rPr>
                      <m:t>𝑘</m:t>
                    </m:r>
                  </m:oMath>
                </a14:m>
                <a:r>
                  <a:rPr lang="en-US" dirty="0"/>
                  <a:t> dimensions reveal </a:t>
                </a:r>
                <a:r>
                  <a:rPr lang="en-US" dirty="0">
                    <a:solidFill>
                      <a:srgbClr val="FF0000"/>
                    </a:solidFill>
                  </a:rPr>
                  <a:t>latent features/aspects/topics</a:t>
                </a:r>
                <a:r>
                  <a:rPr lang="en-US" dirty="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A9D5E-37AD-4080-99F1-072879B4B026}"/>
              </a:ext>
            </a:extLst>
          </p:cNvPr>
          <p:cNvSpPr>
            <a:spLocks noGrp="1"/>
          </p:cNvSpPr>
          <p:nvPr>
            <p:ph type="title"/>
          </p:nvPr>
        </p:nvSpPr>
        <p:spPr/>
        <p:txBody>
          <a:bodyPr/>
          <a:lstStyle/>
          <a:p>
            <a:r>
              <a:rPr lang="en-US" dirty="0"/>
              <a:t>LATENT FACTOR MODELS AND RECOMMENDATION SYSTEMS</a:t>
            </a:r>
          </a:p>
        </p:txBody>
      </p:sp>
      <p:sp>
        <p:nvSpPr>
          <p:cNvPr id="5" name="Text Placeholder 4">
            <a:extLst>
              <a:ext uri="{FF2B5EF4-FFF2-40B4-BE49-F238E27FC236}">
                <a16:creationId xmlns:a16="http://schemas.microsoft.com/office/drawing/2014/main" id="{B898385A-516D-49D6-BE5B-A8A12CCA56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6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6553200" y="1143001"/>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b="1" dirty="0">
                <a:solidFill>
                  <a:srgbClr val="FF0066"/>
                </a:solidFill>
              </a:rPr>
              <a:t>Cloud of points 3D space:</a:t>
            </a:r>
          </a:p>
          <a:p>
            <a:pPr lvl="1"/>
            <a:r>
              <a:rPr lang="en-US" dirty="0"/>
              <a:t>Think of point positions</a:t>
            </a:r>
            <a:br>
              <a:rPr lang="en-US" dirty="0"/>
            </a:br>
            <a:r>
              <a:rPr lang="en-US" dirty="0"/>
              <a:t>as a matrix:</a:t>
            </a:r>
          </a:p>
          <a:p>
            <a:pPr lvl="1"/>
            <a:endParaRPr lang="en-US" dirty="0"/>
          </a:p>
          <a:p>
            <a:pPr lvl="1"/>
            <a:endParaRPr lang="en-US" dirty="0"/>
          </a:p>
          <a:p>
            <a:r>
              <a:rPr lang="en-US" b="1" dirty="0">
                <a:solidFill>
                  <a:srgbClr val="FF0066"/>
                </a:solidFill>
              </a:rPr>
              <a:t>We can rewrite coordinates more efficiently!</a:t>
            </a:r>
          </a:p>
          <a:p>
            <a:pPr lvl="1"/>
            <a:r>
              <a:rPr lang="en-US" dirty="0"/>
              <a:t>Old basis vectors:</a:t>
            </a:r>
            <a:r>
              <a:rPr lang="en-US" b="1" dirty="0"/>
              <a:t> </a:t>
            </a:r>
            <a:r>
              <a:rPr lang="en-US" dirty="0"/>
              <a:t>[1 0 0] [0 1 0] [0 0 1]</a:t>
            </a:r>
          </a:p>
          <a:p>
            <a:pPr lvl="1"/>
            <a:r>
              <a:rPr lang="en-US" b="1" dirty="0"/>
              <a:t>New basis vectors: [1 2 1] [-2 -3 1]</a:t>
            </a:r>
          </a:p>
          <a:p>
            <a:pPr lvl="1"/>
            <a:r>
              <a:rPr lang="en-US" dirty="0"/>
              <a:t>Then </a:t>
            </a:r>
            <a:r>
              <a:rPr lang="en-US" b="1" dirty="0"/>
              <a:t>A</a:t>
            </a:r>
            <a:r>
              <a:rPr lang="en-US" dirty="0"/>
              <a:t> has new coordinates: [1 0]. </a:t>
            </a:r>
            <a:r>
              <a:rPr lang="en-US" b="1" dirty="0"/>
              <a:t>B</a:t>
            </a:r>
            <a:r>
              <a:rPr lang="en-US" dirty="0"/>
              <a:t>: [0 1], </a:t>
            </a:r>
            <a:r>
              <a:rPr lang="en-US" b="1" dirty="0"/>
              <a:t>C</a:t>
            </a:r>
            <a:r>
              <a:rPr lang="en-US" dirty="0"/>
              <a:t>: [1 -1]</a:t>
            </a:r>
          </a:p>
          <a:p>
            <a:pPr lvl="2"/>
            <a:r>
              <a:rPr lang="en-US" b="1" dirty="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9892" y="3048000"/>
            <a:ext cx="1915909" cy="369332"/>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1 row per point:</a:t>
            </a:r>
          </a:p>
        </p:txBody>
      </p:sp>
      <p:sp>
        <p:nvSpPr>
          <p:cNvPr id="9" name="TextBox 8"/>
          <p:cNvSpPr txBox="1"/>
          <p:nvPr/>
        </p:nvSpPr>
        <p:spPr>
          <a:xfrm>
            <a:off x="5844485" y="2514600"/>
            <a:ext cx="415498" cy="923330"/>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A</a:t>
            </a:r>
          </a:p>
          <a:p>
            <a:r>
              <a:rPr lang="en-US" b="1" dirty="0">
                <a:solidFill>
                  <a:srgbClr val="0000FF"/>
                </a:solidFill>
                <a:latin typeface="Arial" pitchFamily="34" charset="0"/>
                <a:cs typeface="Arial" pitchFamily="34" charset="0"/>
              </a:rPr>
              <a:t>B</a:t>
            </a:r>
          </a:p>
          <a:p>
            <a:r>
              <a:rPr lang="en-US" b="1" dirty="0">
                <a:solidFill>
                  <a:srgbClr val="0000FF"/>
                </a:solidFill>
                <a:latin typeface="Arial" pitchFamily="34" charset="0"/>
                <a:cs typeface="Arial" pitchFamily="34" charset="0"/>
              </a:rPr>
              <a:t>C </a:t>
            </a:r>
          </a:p>
        </p:txBody>
      </p:sp>
      <p:sp>
        <p:nvSpPr>
          <p:cNvPr id="10" name="Oval 9"/>
          <p:cNvSpPr/>
          <p:nvPr/>
        </p:nvSpPr>
        <p:spPr>
          <a:xfrm>
            <a:off x="8465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8381151" y="2738736"/>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factor model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Rows (columns) are linear combinations of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a:t>
                </a:r>
                <a:r>
                  <a:rPr lang="en-US" dirty="0">
                    <a:solidFill>
                      <a:schemeClr val="accent6">
                        <a:lumMod val="75000"/>
                      </a:schemeClr>
                    </a:solidFill>
                  </a:rPr>
                  <a:t>latent factors</a:t>
                </a:r>
              </a:p>
              <a:p>
                <a:pPr lvl="1"/>
                <a:r>
                  <a:rPr lang="en-US" dirty="0"/>
                  <a:t>E.g., in our extreme document example there are two factors</a:t>
                </a:r>
              </a:p>
              <a:p>
                <a:r>
                  <a:rPr lang="en-US" dirty="0"/>
                  <a:t>Some </a:t>
                </a:r>
                <a:r>
                  <a:rPr lang="en-US" dirty="0">
                    <a:solidFill>
                      <a:srgbClr val="0070C0"/>
                    </a:solidFill>
                  </a:rPr>
                  <a:t>noise</a:t>
                </a:r>
                <a:r>
                  <a:rPr lang="en-US" dirty="0"/>
                  <a:t> is added to this rank-k matrix resulting in higher rank</a:t>
                </a:r>
              </a:p>
              <a:p>
                <a:endParaRPr lang="en-US" dirty="0"/>
              </a:p>
              <a:p>
                <a:r>
                  <a:rPr lang="en-US" dirty="0"/>
                  <a:t>SVD retrieves the latent factors (hopefully).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79489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(extreme)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User-Movie matrix</a:t>
                </a:r>
              </a:p>
              <a:p>
                <a:pPr lvl="1"/>
                <a:r>
                  <a:rPr lang="en-US" dirty="0"/>
                  <a:t>Blue and Red rows (</a:t>
                </a:r>
                <a:r>
                  <a:rPr lang="en-US" dirty="0" err="1"/>
                  <a:t>colums</a:t>
                </a:r>
                <a:r>
                  <a:rPr lang="en-US" dirty="0"/>
                  <a:t>) are </a:t>
                </a:r>
                <a:r>
                  <a:rPr lang="en-US" dirty="0">
                    <a:solidFill>
                      <a:schemeClr val="accent6">
                        <a:lumMod val="75000"/>
                      </a:schemeClr>
                    </a:solidFill>
                  </a:rPr>
                  <a:t>linearly dependent </a:t>
                </a:r>
              </a:p>
              <a:p>
                <a:endParaRPr lang="en-US" dirty="0"/>
              </a:p>
              <a:p>
                <a:endParaRPr lang="en-US" dirty="0"/>
              </a:p>
              <a:p>
                <a:endParaRPr lang="en-US" dirty="0"/>
              </a:p>
              <a:p>
                <a:endParaRPr lang="en-US" dirty="0"/>
              </a:p>
              <a:p>
                <a:endParaRPr lang="en-US" dirty="0"/>
              </a:p>
              <a:p>
                <a:r>
                  <a:rPr lang="en-US" dirty="0"/>
                  <a:t>There are two </a:t>
                </a:r>
                <a:r>
                  <a:rPr lang="en-US" dirty="0">
                    <a:solidFill>
                      <a:srgbClr val="0070C0"/>
                    </a:solidFill>
                  </a:rPr>
                  <a:t>prototype</a:t>
                </a:r>
                <a:r>
                  <a:rPr lang="en-US" dirty="0"/>
                  <a:t> users (vectors of movies): blue and red</a:t>
                </a:r>
              </a:p>
              <a:p>
                <a:pPr lvl="1"/>
                <a:r>
                  <a:rPr lang="en-US" dirty="0"/>
                  <a:t>To describe the data is enough to describe the two </a:t>
                </a:r>
                <a:r>
                  <a:rPr lang="en-US" dirty="0">
                    <a:solidFill>
                      <a:srgbClr val="0070C0"/>
                    </a:solidFill>
                  </a:rPr>
                  <a:t>prototypes</a:t>
                </a:r>
                <a:r>
                  <a:rPr lang="en-US" dirty="0"/>
                  <a:t>, and the </a:t>
                </a:r>
                <a:r>
                  <a:rPr lang="en-US" dirty="0">
                    <a:solidFill>
                      <a:schemeClr val="accent6">
                        <a:lumMod val="75000"/>
                      </a:schemeClr>
                    </a:solidFill>
                  </a:rPr>
                  <a:t>projection weights </a:t>
                </a:r>
                <a:r>
                  <a:rPr lang="en-US" dirty="0"/>
                  <a:t>for each row</a:t>
                </a:r>
              </a:p>
              <a:p>
                <a:endParaRPr lang="en-US" dirty="0">
                  <a:solidFill>
                    <a:srgbClr val="00B0F0"/>
                  </a:solidFill>
                </a:endParaRPr>
              </a:p>
              <a:p>
                <a:r>
                  <a:rPr lang="en-US" dirty="0">
                    <a:solidFill>
                      <a:srgbClr val="00B0F0"/>
                    </a:solidFill>
                  </a:rPr>
                  <a:t>A</a:t>
                </a:r>
                <a:r>
                  <a:rPr lang="en-US" dirty="0"/>
                  <a:t> is a </a:t>
                </a:r>
                <a:r>
                  <a:rPr lang="en-US" dirty="0">
                    <a:solidFill>
                      <a:schemeClr val="accent6">
                        <a:lumMod val="75000"/>
                      </a:schemeClr>
                    </a:solidFill>
                  </a:rPr>
                  <a:t>rank-2</a:t>
                </a:r>
                <a:r>
                  <a:rPr lang="en-US" dirty="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5115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06917" y="2811877"/>
            <a:ext cx="736740" cy="523220"/>
          </a:xfrm>
          <a:prstGeom prst="rect">
            <a:avLst/>
          </a:prstGeom>
          <a:noFill/>
        </p:spPr>
        <p:txBody>
          <a:bodyPr wrap="none" rtlCol="0">
            <a:spAutoFit/>
          </a:bodyPr>
          <a:lstStyle/>
          <a:p>
            <a:r>
              <a:rPr lang="en-US" sz="2400" dirty="0"/>
              <a:t>A =</a:t>
            </a:r>
            <a:r>
              <a:rPr lang="en-US" sz="2800" dirty="0"/>
              <a:t> </a:t>
            </a:r>
          </a:p>
        </p:txBody>
      </p:sp>
    </p:spTree>
    <p:extLst>
      <p:ext uri="{BB962C8B-B14F-4D97-AF65-F5344CB8AC3E}">
        <p14:creationId xmlns:p14="http://schemas.microsoft.com/office/powerpoint/2010/main" val="3267296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8925" y="34747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52</a:t>
            </a:fld>
            <a:endParaRPr lang="en-US"/>
          </a:p>
        </p:txBody>
      </p:sp>
      <p:sp>
        <p:nvSpPr>
          <p:cNvPr id="1404936" name="Freeform 8"/>
          <p:cNvSpPr>
            <a:spLocks/>
          </p:cNvSpPr>
          <p:nvPr/>
        </p:nvSpPr>
        <p:spPr bwMode="auto">
          <a:xfrm>
            <a:off x="2418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4079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302517" y="41700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1" y="52424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1828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619986" y="16980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381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801625" y="36830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798451" y="40401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823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293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333312" y="54244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535594" y="45092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790513" y="36877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563625" y="40020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526987" y="36734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966725" y="38528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250887" y="36941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249301" y="38623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7005099" y="56298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773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262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871726"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7871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709925" y="50966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821237" y="340407"/>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96825" y="1265687"/>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53</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624847" y="36616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54</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59473" y="2825733"/>
            <a:ext cx="3065725"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U</a:t>
            </a:r>
            <a:r>
              <a:rPr lang="en-US" dirty="0"/>
              <a:t> is “user-to-concept” </a:t>
            </a:r>
          </a:p>
          <a:p>
            <a:pPr algn="l"/>
            <a:r>
              <a:rPr lang="en-US" dirty="0"/>
              <a:t>similarity (or importance) matrix</a:t>
            </a:r>
          </a:p>
        </p:txBody>
      </p:sp>
      <p:sp>
        <p:nvSpPr>
          <p:cNvPr id="2" name="Oval 1"/>
          <p:cNvSpPr/>
          <p:nvPr/>
        </p:nvSpPr>
        <p:spPr>
          <a:xfrm>
            <a:off x="4739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60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1943100" y="381000"/>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55</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90687" y="2890174"/>
            <a:ext cx="2958299"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V</a:t>
            </a:r>
            <a:r>
              <a:rPr lang="en-US" dirty="0"/>
              <a:t> is “movie to concept” similarity (or importance) matrix</a:t>
            </a:r>
          </a:p>
        </p:txBody>
      </p:sp>
      <p:sp>
        <p:nvSpPr>
          <p:cNvPr id="36" name="Oval 35"/>
          <p:cNvSpPr/>
          <p:nvPr/>
        </p:nvSpPr>
        <p:spPr>
          <a:xfrm>
            <a:off x="9051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57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6937" y="412186"/>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56</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93609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7772400" y="3028673"/>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“concept strength” matrix</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31132" y="38905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57</a:t>
            </a:fld>
            <a:endParaRPr lang="en-US"/>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7440046" y="1873635"/>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6929664" y="5425530"/>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0273" y="3774528"/>
            <a:ext cx="928178" cy="338554"/>
          </a:xfrm>
          <a:prstGeom prst="rect">
            <a:avLst/>
          </a:prstGeom>
          <a:solidFill>
            <a:srgbClr val="92D050"/>
          </a:solidFill>
        </p:spPr>
        <p:txBody>
          <a:bodyPr wrap="square" rtlCol="0">
            <a:spAutoFit/>
          </a:bodyPr>
          <a:lstStyle/>
          <a:p>
            <a:r>
              <a:rPr lang="en-US" sz="1600" dirty="0"/>
              <a:t>Movie 1</a:t>
            </a:r>
          </a:p>
        </p:txBody>
      </p:sp>
      <p:sp>
        <p:nvSpPr>
          <p:cNvPr id="66" name="TextBox 65"/>
          <p:cNvSpPr txBox="1"/>
          <p:nvPr/>
        </p:nvSpPr>
        <p:spPr>
          <a:xfrm rot="16200000">
            <a:off x="6972940" y="2198121"/>
            <a:ext cx="928178" cy="338554"/>
          </a:xfrm>
          <a:prstGeom prst="rect">
            <a:avLst/>
          </a:prstGeom>
          <a:solidFill>
            <a:srgbClr val="92D050"/>
          </a:solidFill>
        </p:spPr>
        <p:txBody>
          <a:bodyPr wrap="square" rtlCol="0">
            <a:spAutoFit/>
          </a:bodyPr>
          <a:lstStyle/>
          <a:p>
            <a:r>
              <a:rPr lang="en-US" sz="1600" dirty="0"/>
              <a:t>Movie 2</a:t>
            </a:r>
          </a:p>
        </p:txBody>
      </p:sp>
      <p:sp>
        <p:nvSpPr>
          <p:cNvPr id="67" name="TextBox 66"/>
          <p:cNvSpPr txBox="1"/>
          <p:nvPr/>
        </p:nvSpPr>
        <p:spPr>
          <a:xfrm>
            <a:off x="9278452" y="2539099"/>
            <a:ext cx="1389549" cy="584775"/>
          </a:xfrm>
          <a:prstGeom prst="rect">
            <a:avLst/>
          </a:prstGeom>
          <a:solidFill>
            <a:srgbClr val="92D050"/>
          </a:solidFill>
        </p:spPr>
        <p:txBody>
          <a:bodyPr wrap="square" rtlCol="0">
            <a:spAutoFit/>
          </a:bodyPr>
          <a:lstStyle/>
          <a:p>
            <a:r>
              <a:rPr lang="en-US" sz="1600" dirty="0"/>
              <a:t>1</a:t>
            </a:r>
            <a:r>
              <a:rPr lang="en-US" sz="1600" baseline="30000" dirty="0"/>
              <a:t>st</a:t>
            </a:r>
            <a:r>
              <a:rPr lang="en-US" sz="1600" dirty="0"/>
              <a:t> singular vector</a:t>
            </a:r>
          </a:p>
        </p:txBody>
      </p:sp>
      <p:sp>
        <p:nvSpPr>
          <p:cNvPr id="68" name="Text Box 36"/>
          <p:cNvSpPr txBox="1">
            <a:spLocks noChangeArrowheads="1"/>
          </p:cNvSpPr>
          <p:nvPr/>
        </p:nvSpPr>
        <p:spPr bwMode="auto">
          <a:xfrm>
            <a:off x="8366799" y="4690408"/>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a:t>
            </a:r>
            <a:r>
              <a:rPr lang="en-US" dirty="0">
                <a:solidFill>
                  <a:srgbClr val="FF0000"/>
                </a:solidFill>
              </a:rPr>
              <a:t>spread (variance)</a:t>
            </a:r>
            <a:r>
              <a:rPr lang="en-US" dirty="0"/>
              <a:t>” matrix</a:t>
            </a:r>
          </a:p>
        </p:txBody>
      </p:sp>
    </p:spTree>
    <p:extLst>
      <p:ext uri="{BB962C8B-B14F-4D97-AF65-F5344CB8AC3E}">
        <p14:creationId xmlns:p14="http://schemas.microsoft.com/office/powerpoint/2010/main" val="7889532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6825-94D1-44E8-868F-7FDAFC9027E6}"/>
              </a:ext>
            </a:extLst>
          </p:cNvPr>
          <p:cNvSpPr>
            <a:spLocks noGrp="1"/>
          </p:cNvSpPr>
          <p:nvPr>
            <p:ph type="title"/>
          </p:nvPr>
        </p:nvSpPr>
        <p:spPr/>
        <p:txBody>
          <a:bodyPr/>
          <a:lstStyle/>
          <a:p>
            <a:r>
              <a:rPr lang="en-US" dirty="0"/>
              <a:t>SVD – Example: Users-to-Movies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7AF299-71A2-4B96-B1CD-8B624ABB6960}"/>
                  </a:ext>
                </a:extLst>
              </p:cNvPr>
              <p:cNvSpPr>
                <a:spLocks noGrp="1"/>
              </p:cNvSpPr>
              <p:nvPr>
                <p:ph idx="1"/>
              </p:nvPr>
            </p:nvSpPr>
            <p:spPr/>
            <p:txBody>
              <a:bodyPr/>
              <a:lstStyle/>
              <a:p>
                <a:r>
                  <a:rPr lang="en-US" dirty="0"/>
                  <a:t>The axes on which we project the users (rows) are defined by the movies-to-concepts matrix </a:t>
                </a:r>
                <a14:m>
                  <m:oMath xmlns:m="http://schemas.openxmlformats.org/officeDocument/2006/math">
                    <m:r>
                      <a:rPr lang="en-US" b="0" i="1" smtClean="0">
                        <a:latin typeface="Cambria Math" panose="02040503050406030204" pitchFamily="18" charset="0"/>
                      </a:rPr>
                      <m:t>𝑉</m:t>
                    </m:r>
                  </m:oMath>
                </a14:m>
                <a:endParaRPr lang="en-US" b="0" dirty="0"/>
              </a:p>
              <a:p>
                <a:r>
                  <a:rPr lang="en-US" dirty="0"/>
                  <a:t>Similarly for movies the axes are defined by matrix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3" name="Content Placeholder 2">
                <a:extLst>
                  <a:ext uri="{FF2B5EF4-FFF2-40B4-BE49-F238E27FC236}">
                    <a16:creationId xmlns:a16="http://schemas.microsoft.com/office/drawing/2014/main" id="{567AF299-71A2-4B96-B1CD-8B624ABB6960}"/>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Freeform 8">
            <a:extLst>
              <a:ext uri="{FF2B5EF4-FFF2-40B4-BE49-F238E27FC236}">
                <a16:creationId xmlns:a16="http://schemas.microsoft.com/office/drawing/2014/main" id="{704D6EF7-333D-490E-A9B4-32222072BF14}"/>
              </a:ext>
            </a:extLst>
          </p:cNvPr>
          <p:cNvSpPr>
            <a:spLocks/>
          </p:cNvSpPr>
          <p:nvPr/>
        </p:nvSpPr>
        <p:spPr bwMode="auto">
          <a:xfrm>
            <a:off x="247297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 name="Freeform 11">
            <a:extLst>
              <a:ext uri="{FF2B5EF4-FFF2-40B4-BE49-F238E27FC236}">
                <a16:creationId xmlns:a16="http://schemas.microsoft.com/office/drawing/2014/main" id="{BF166EB9-941F-4E23-9310-5017DD6B9EE3}"/>
              </a:ext>
            </a:extLst>
          </p:cNvPr>
          <p:cNvSpPr>
            <a:spLocks/>
          </p:cNvSpPr>
          <p:nvPr/>
        </p:nvSpPr>
        <p:spPr bwMode="auto">
          <a:xfrm flipH="1">
            <a:off x="4134132" y="379934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Text Box 21">
            <a:extLst>
              <a:ext uri="{FF2B5EF4-FFF2-40B4-BE49-F238E27FC236}">
                <a16:creationId xmlns:a16="http://schemas.microsoft.com/office/drawing/2014/main" id="{134B3A9F-A7A7-4C60-8763-010391474A49}"/>
              </a:ext>
            </a:extLst>
          </p:cNvPr>
          <p:cNvSpPr txBox="1">
            <a:spLocks noChangeArrowheads="1"/>
          </p:cNvSpPr>
          <p:nvPr/>
        </p:nvSpPr>
        <p:spPr bwMode="auto">
          <a:xfrm>
            <a:off x="6603094" y="4717885"/>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 name="Line 22">
            <a:extLst>
              <a:ext uri="{FF2B5EF4-FFF2-40B4-BE49-F238E27FC236}">
                <a16:creationId xmlns:a16="http://schemas.microsoft.com/office/drawing/2014/main" id="{EDD6497C-0617-49BA-8AEF-014705A92CF4}"/>
              </a:ext>
            </a:extLst>
          </p:cNvPr>
          <p:cNvSpPr>
            <a:spLocks noChangeShapeType="1"/>
          </p:cNvSpPr>
          <p:nvPr/>
        </p:nvSpPr>
        <p:spPr bwMode="auto">
          <a:xfrm flipV="1">
            <a:off x="1867562" y="379934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8" name="Text Box 23">
            <a:extLst>
              <a:ext uri="{FF2B5EF4-FFF2-40B4-BE49-F238E27FC236}">
                <a16:creationId xmlns:a16="http://schemas.microsoft.com/office/drawing/2014/main" id="{59A07ECC-7088-4372-A577-C5E73DC68692}"/>
              </a:ext>
            </a:extLst>
          </p:cNvPr>
          <p:cNvSpPr txBox="1">
            <a:spLocks noChangeArrowheads="1"/>
          </p:cNvSpPr>
          <p:nvPr/>
        </p:nvSpPr>
        <p:spPr bwMode="auto">
          <a:xfrm>
            <a:off x="1562762" y="439286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9" name="Text Box 25">
            <a:extLst>
              <a:ext uri="{FF2B5EF4-FFF2-40B4-BE49-F238E27FC236}">
                <a16:creationId xmlns:a16="http://schemas.microsoft.com/office/drawing/2014/main" id="{4077C2ED-E37A-479D-A7D8-175662970C0B}"/>
              </a:ext>
            </a:extLst>
          </p:cNvPr>
          <p:cNvSpPr txBox="1">
            <a:spLocks noChangeArrowheads="1"/>
          </p:cNvSpPr>
          <p:nvPr/>
        </p:nvSpPr>
        <p:spPr bwMode="auto">
          <a:xfrm>
            <a:off x="1486563" y="579462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0" name="Line 26">
            <a:extLst>
              <a:ext uri="{FF2B5EF4-FFF2-40B4-BE49-F238E27FC236}">
                <a16:creationId xmlns:a16="http://schemas.microsoft.com/office/drawing/2014/main" id="{EB6E717C-6930-490F-B33D-0E5565FC4501}"/>
              </a:ext>
            </a:extLst>
          </p:cNvPr>
          <p:cNvSpPr>
            <a:spLocks noChangeShapeType="1"/>
          </p:cNvSpPr>
          <p:nvPr/>
        </p:nvSpPr>
        <p:spPr bwMode="auto">
          <a:xfrm>
            <a:off x="1867562" y="48661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1" name="Line 27">
            <a:extLst>
              <a:ext uri="{FF2B5EF4-FFF2-40B4-BE49-F238E27FC236}">
                <a16:creationId xmlns:a16="http://schemas.microsoft.com/office/drawing/2014/main" id="{AD4F3A8C-AFE5-4E20-B829-F0744D9A9DE7}"/>
              </a:ext>
            </a:extLst>
          </p:cNvPr>
          <p:cNvSpPr>
            <a:spLocks noChangeShapeType="1"/>
          </p:cNvSpPr>
          <p:nvPr/>
        </p:nvSpPr>
        <p:spPr bwMode="auto">
          <a:xfrm flipV="1">
            <a:off x="1867562" y="532334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2" name="Line 28">
            <a:extLst>
              <a:ext uri="{FF2B5EF4-FFF2-40B4-BE49-F238E27FC236}">
                <a16:creationId xmlns:a16="http://schemas.microsoft.com/office/drawing/2014/main" id="{5D86058F-395D-4804-88F0-0ACE68F969C7}"/>
              </a:ext>
            </a:extLst>
          </p:cNvPr>
          <p:cNvSpPr>
            <a:spLocks noChangeShapeType="1"/>
          </p:cNvSpPr>
          <p:nvPr/>
        </p:nvSpPr>
        <p:spPr bwMode="auto">
          <a:xfrm>
            <a:off x="1867562" y="616154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3" name="TextBox 12">
            <a:extLst>
              <a:ext uri="{FF2B5EF4-FFF2-40B4-BE49-F238E27FC236}">
                <a16:creationId xmlns:a16="http://schemas.microsoft.com/office/drawing/2014/main" id="{A7826892-6877-4452-83E5-EED5D257229D}"/>
              </a:ext>
            </a:extLst>
          </p:cNvPr>
          <p:cNvSpPr txBox="1"/>
          <p:nvPr/>
        </p:nvSpPr>
        <p:spPr>
          <a:xfrm rot="16200000">
            <a:off x="2674385" y="225028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14" name="Group 13">
            <a:extLst>
              <a:ext uri="{FF2B5EF4-FFF2-40B4-BE49-F238E27FC236}">
                <a16:creationId xmlns:a16="http://schemas.microsoft.com/office/drawing/2014/main" id="{91C46FCB-520E-4F54-9EC9-10CD722FDAFB}"/>
              </a:ext>
            </a:extLst>
          </p:cNvPr>
          <p:cNvGrpSpPr/>
          <p:nvPr/>
        </p:nvGrpSpPr>
        <p:grpSpPr>
          <a:xfrm>
            <a:off x="7028210" y="3780473"/>
            <a:ext cx="1744337" cy="2696527"/>
            <a:chOff x="2971800" y="2999657"/>
            <a:chExt cx="1744337" cy="2696527"/>
          </a:xfrm>
        </p:grpSpPr>
        <p:sp>
          <p:nvSpPr>
            <p:cNvPr id="15" name="Freeform 19">
              <a:extLst>
                <a:ext uri="{FF2B5EF4-FFF2-40B4-BE49-F238E27FC236}">
                  <a16:creationId xmlns:a16="http://schemas.microsoft.com/office/drawing/2014/main" id="{1657FAFD-5A00-48B7-A13A-71C1B0FF93FF}"/>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6" name="Freeform 20">
              <a:extLst>
                <a:ext uri="{FF2B5EF4-FFF2-40B4-BE49-F238E27FC236}">
                  <a16:creationId xmlns:a16="http://schemas.microsoft.com/office/drawing/2014/main" id="{4FDD879F-59CE-4387-91E7-48B02BC06BB6}"/>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7" name="Rectangle 16">
              <a:extLst>
                <a:ext uri="{FF2B5EF4-FFF2-40B4-BE49-F238E27FC236}">
                  <a16:creationId xmlns:a16="http://schemas.microsoft.com/office/drawing/2014/main" id="{0E22E2CB-F306-48FA-905F-4E1BB1B04703}"/>
                </a:ext>
              </a:extLst>
            </p:cNvPr>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18" name="Rectangle 17">
            <a:extLst>
              <a:ext uri="{FF2B5EF4-FFF2-40B4-BE49-F238E27FC236}">
                <a16:creationId xmlns:a16="http://schemas.microsoft.com/office/drawing/2014/main" id="{EC37F13B-0F9E-4921-8B4A-E071C9B2BD67}"/>
              </a:ext>
            </a:extLst>
          </p:cNvPr>
          <p:cNvSpPr/>
          <p:nvPr/>
        </p:nvSpPr>
        <p:spPr>
          <a:xfrm>
            <a:off x="2397634" y="373220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19" name="Freeform 30">
            <a:extLst>
              <a:ext uri="{FF2B5EF4-FFF2-40B4-BE49-F238E27FC236}">
                <a16:creationId xmlns:a16="http://schemas.microsoft.com/office/drawing/2014/main" id="{1666EC90-D031-44A1-8040-40BD38BA8F9F}"/>
              </a:ext>
            </a:extLst>
          </p:cNvPr>
          <p:cNvSpPr>
            <a:spLocks/>
          </p:cNvSpPr>
          <p:nvPr/>
        </p:nvSpPr>
        <p:spPr bwMode="auto">
          <a:xfrm>
            <a:off x="9241371" y="4644748"/>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0" name="Freeform 31">
            <a:extLst>
              <a:ext uri="{FF2B5EF4-FFF2-40B4-BE49-F238E27FC236}">
                <a16:creationId xmlns:a16="http://schemas.microsoft.com/office/drawing/2014/main" id="{B1A4B636-11F0-4811-AA7C-377277B687BD}"/>
              </a:ext>
            </a:extLst>
          </p:cNvPr>
          <p:cNvSpPr>
            <a:spLocks/>
          </p:cNvSpPr>
          <p:nvPr/>
        </p:nvSpPr>
        <p:spPr bwMode="auto">
          <a:xfrm flipH="1">
            <a:off x="10390232" y="4564935"/>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1" name="Rectangle 20">
            <a:extLst>
              <a:ext uri="{FF2B5EF4-FFF2-40B4-BE49-F238E27FC236}">
                <a16:creationId xmlns:a16="http://schemas.microsoft.com/office/drawing/2014/main" id="{ABF86903-BA47-43C4-ABCA-8EEF043759F5}"/>
              </a:ext>
            </a:extLst>
          </p:cNvPr>
          <p:cNvSpPr/>
          <p:nvPr/>
        </p:nvSpPr>
        <p:spPr>
          <a:xfrm>
            <a:off x="9275340" y="4644749"/>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23" name="Text Box 32">
            <a:extLst>
              <a:ext uri="{FF2B5EF4-FFF2-40B4-BE49-F238E27FC236}">
                <a16:creationId xmlns:a16="http://schemas.microsoft.com/office/drawing/2014/main" id="{1CC483F1-1543-4E42-A387-B6FC922C261F}"/>
              </a:ext>
            </a:extLst>
          </p:cNvPr>
          <p:cNvSpPr txBox="1">
            <a:spLocks noChangeArrowheads="1"/>
          </p:cNvSpPr>
          <p:nvPr/>
        </p:nvSpPr>
        <p:spPr bwMode="auto">
          <a:xfrm>
            <a:off x="8832968" y="4710867"/>
            <a:ext cx="417555" cy="584775"/>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grpSp>
        <p:nvGrpSpPr>
          <p:cNvPr id="25" name="Group 24">
            <a:extLst>
              <a:ext uri="{FF2B5EF4-FFF2-40B4-BE49-F238E27FC236}">
                <a16:creationId xmlns:a16="http://schemas.microsoft.com/office/drawing/2014/main" id="{7964C072-C094-4F26-A8F4-B911E2B9B5F3}"/>
              </a:ext>
            </a:extLst>
          </p:cNvPr>
          <p:cNvGrpSpPr/>
          <p:nvPr/>
        </p:nvGrpSpPr>
        <p:grpSpPr>
          <a:xfrm>
            <a:off x="4706378" y="4161334"/>
            <a:ext cx="1775654" cy="1938305"/>
            <a:chOff x="2971800" y="2999657"/>
            <a:chExt cx="1744337" cy="2636095"/>
          </a:xfrm>
        </p:grpSpPr>
        <p:sp>
          <p:nvSpPr>
            <p:cNvPr id="26" name="Freeform 19">
              <a:extLst>
                <a:ext uri="{FF2B5EF4-FFF2-40B4-BE49-F238E27FC236}">
                  <a16:creationId xmlns:a16="http://schemas.microsoft.com/office/drawing/2014/main" id="{16F60A8D-806E-4635-80AD-969DD9E122D8}"/>
                </a:ext>
              </a:extLst>
            </p:cNvPr>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Freeform 20">
              <a:extLst>
                <a:ext uri="{FF2B5EF4-FFF2-40B4-BE49-F238E27FC236}">
                  <a16:creationId xmlns:a16="http://schemas.microsoft.com/office/drawing/2014/main" id="{AEFF2AE1-A35B-41CD-8EEC-484FF87794B2}"/>
                </a:ext>
              </a:extLst>
            </p:cNvPr>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8" name="Rectangle 27">
              <a:extLst>
                <a:ext uri="{FF2B5EF4-FFF2-40B4-BE49-F238E27FC236}">
                  <a16:creationId xmlns:a16="http://schemas.microsoft.com/office/drawing/2014/main" id="{AC152FBC-E77E-4B97-B0DC-05A2DFD81633}"/>
                </a:ext>
              </a:extLst>
            </p:cNvPr>
            <p:cNvSpPr/>
            <p:nvPr/>
          </p:nvSpPr>
          <p:spPr>
            <a:xfrm>
              <a:off x="2971800" y="3018528"/>
              <a:ext cx="1744337" cy="1938992"/>
            </a:xfrm>
            <a:prstGeom prst="rect">
              <a:avLst/>
            </a:prstGeom>
          </p:spPr>
          <p:txBody>
            <a:bodyPr wrap="square">
              <a:spAutoFit/>
            </a:bodyPr>
            <a:lstStyle/>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0.58</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0.71</a:t>
              </a:r>
            </a:p>
          </p:txBody>
        </p:sp>
      </p:grpSp>
      <p:sp>
        <p:nvSpPr>
          <p:cNvPr id="29" name="Text Box 32">
            <a:extLst>
              <a:ext uri="{FF2B5EF4-FFF2-40B4-BE49-F238E27FC236}">
                <a16:creationId xmlns:a16="http://schemas.microsoft.com/office/drawing/2014/main" id="{9EACC36A-3603-4231-A84A-20F1E7E4C34E}"/>
              </a:ext>
            </a:extLst>
          </p:cNvPr>
          <p:cNvSpPr txBox="1">
            <a:spLocks noChangeArrowheads="1"/>
          </p:cNvSpPr>
          <p:nvPr/>
        </p:nvSpPr>
        <p:spPr bwMode="auto">
          <a:xfrm>
            <a:off x="4403128" y="4722613"/>
            <a:ext cx="336039" cy="588339"/>
          </a:xfrm>
          <a:prstGeom prst="rect">
            <a:avLst/>
          </a:prstGeom>
          <a:noFill/>
          <a:ln w="15875">
            <a:noFill/>
            <a:miter lim="800000"/>
            <a:headEnd type="none" w="sm" len="sm"/>
            <a:tailEnd/>
          </a:ln>
          <a:effectLst/>
        </p:spPr>
        <p:txBody>
          <a:bodyPr wrap="square" anchor="ctr">
            <a:spAutoFit/>
          </a:bodyPr>
          <a:lstStyle/>
          <a:p>
            <a:r>
              <a:rPr lang="en-US" sz="3200" b="1" dirty="0">
                <a:solidFill>
                  <a:srgbClr val="008000"/>
                </a:solidFill>
              </a:rPr>
              <a:t>x</a:t>
            </a:r>
          </a:p>
        </p:txBody>
      </p:sp>
    </p:spTree>
    <p:extLst>
      <p:ext uri="{BB962C8B-B14F-4D97-AF65-F5344CB8AC3E}">
        <p14:creationId xmlns:p14="http://schemas.microsoft.com/office/powerpoint/2010/main" val="1672285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(more realistic) example</a:t>
            </a:r>
          </a:p>
        </p:txBody>
      </p:sp>
      <p:sp>
        <p:nvSpPr>
          <p:cNvPr id="3" name="Content Placeholder 2"/>
          <p:cNvSpPr>
            <a:spLocks noGrp="1"/>
          </p:cNvSpPr>
          <p:nvPr>
            <p:ph idx="1"/>
          </p:nvPr>
        </p:nvSpPr>
        <p:spPr>
          <a:ln>
            <a:noFill/>
          </a:ln>
        </p:spPr>
        <p:txBody>
          <a:bodyPr>
            <a:normAutofit/>
          </a:bodyPr>
          <a:lstStyle/>
          <a:p>
            <a:r>
              <a:rPr lang="en-US" dirty="0"/>
              <a:t>User-Movie matrix</a:t>
            </a:r>
          </a:p>
          <a:p>
            <a:endParaRPr lang="en-US" dirty="0"/>
          </a:p>
          <a:p>
            <a:endParaRPr lang="en-US" dirty="0"/>
          </a:p>
          <a:p>
            <a:endParaRPr lang="en-US" dirty="0"/>
          </a:p>
          <a:p>
            <a:endParaRPr lang="en-US" dirty="0"/>
          </a:p>
          <a:p>
            <a:r>
              <a:rPr lang="en-US" dirty="0"/>
              <a:t>There are two prototypes of users and movies, but they are </a:t>
            </a:r>
            <a:r>
              <a:rPr lang="en-US" dirty="0">
                <a:solidFill>
                  <a:srgbClr val="0070C0"/>
                </a:solidFill>
              </a:rPr>
              <a:t>noisy</a:t>
            </a:r>
          </a:p>
          <a:p>
            <a:pPr lvl="1"/>
            <a:r>
              <a:rPr lang="en-US" dirty="0"/>
              <a:t>Missing ratings</a:t>
            </a:r>
          </a:p>
          <a:p>
            <a:pPr lvl="1"/>
            <a:r>
              <a:rPr lang="en-US" dirty="0"/>
              <a:t>Ratings “out of character”</a:t>
            </a:r>
          </a:p>
          <a:p>
            <a:r>
              <a:rPr lang="en-US" dirty="0"/>
              <a:t>This is the usual case for real data (lots of missing entries)</a:t>
            </a:r>
          </a:p>
        </p:txBody>
      </p:sp>
      <p:sp>
        <p:nvSpPr>
          <p:cNvPr id="8" name="TextBox 7"/>
          <p:cNvSpPr txBox="1"/>
          <p:nvPr/>
        </p:nvSpPr>
        <p:spPr>
          <a:xfrm>
            <a:off x="4343401" y="2901434"/>
            <a:ext cx="812467" cy="523220"/>
          </a:xfrm>
          <a:prstGeom prst="rect">
            <a:avLst/>
          </a:prstGeom>
          <a:noFill/>
        </p:spPr>
        <p:txBody>
          <a:bodyPr wrap="none" rtlCol="0">
            <a:spAutoFit/>
          </a:bodyPr>
          <a:lstStyle/>
          <a:p>
            <a:r>
              <a:rPr lang="en-US" sz="2800" dirty="0"/>
              <a:t>A = </a:t>
            </a:r>
          </a:p>
        </p:txBody>
      </p:sp>
      <p:grpSp>
        <p:nvGrpSpPr>
          <p:cNvPr id="38" name="Group 37"/>
          <p:cNvGrpSpPr/>
          <p:nvPr/>
        </p:nvGrpSpPr>
        <p:grpSpPr>
          <a:xfrm>
            <a:off x="5105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Find the “</a:t>
            </a:r>
            <a:r>
              <a:rPr lang="en-US" dirty="0">
                <a:solidFill>
                  <a:schemeClr val="accent6">
                    <a:lumMod val="75000"/>
                  </a:schemeClr>
                </a:solidFill>
              </a:rPr>
              <a:t>true dimension</a:t>
            </a:r>
            <a:r>
              <a:rPr lang="en-US" dirty="0"/>
              <a:t>” of the data</a:t>
            </a:r>
          </a:p>
          <a:p>
            <a:pPr lvl="1"/>
            <a:r>
              <a:rPr lang="en-US" dirty="0"/>
              <a:t>In reality, things are never as clear and simple as in this example, but we can still reduce the dimension.</a:t>
            </a:r>
          </a:p>
          <a:p>
            <a:pPr lvl="1"/>
            <a:endParaRPr lang="en-US" dirty="0"/>
          </a:p>
          <a:p>
            <a:r>
              <a:rPr lang="en-US" dirty="0"/>
              <a:t>Essentially, we assume that some of the data is </a:t>
            </a:r>
            <a:r>
              <a:rPr lang="en-US" dirty="0">
                <a:solidFill>
                  <a:srgbClr val="0070C0"/>
                </a:solidFill>
              </a:rPr>
              <a:t>useful signal, </a:t>
            </a:r>
            <a:r>
              <a:rPr lang="en-US" dirty="0"/>
              <a:t>and some data is </a:t>
            </a:r>
            <a:r>
              <a:rPr lang="en-US" dirty="0">
                <a:solidFill>
                  <a:srgbClr val="0070C0"/>
                </a:solidFill>
              </a:rPr>
              <a:t>noise</a:t>
            </a:r>
            <a:r>
              <a:rPr lang="en-US" dirty="0"/>
              <a:t>, and that we can approximate the useful part with a lower dimensionality space.</a:t>
            </a:r>
          </a:p>
          <a:p>
            <a:pPr lvl="1"/>
            <a:r>
              <a:rPr lang="en-US" dirty="0"/>
              <a:t>Dimensionality reduction does not just reduce the amount of data, it often brings out the </a:t>
            </a:r>
            <a:r>
              <a:rPr lang="en-US" dirty="0">
                <a:solidFill>
                  <a:schemeClr val="accent6">
                    <a:lumMod val="75000"/>
                  </a:schemeClr>
                </a:solidFill>
              </a:rPr>
              <a:t>useful</a:t>
            </a:r>
            <a:r>
              <a:rPr lang="en-US" dirty="0"/>
              <a:t> part of the data</a:t>
            </a:r>
          </a:p>
        </p:txBody>
      </p:sp>
    </p:spTree>
    <p:extLst>
      <p:ext uri="{BB962C8B-B14F-4D97-AF65-F5344CB8AC3E}">
        <p14:creationId xmlns:p14="http://schemas.microsoft.com/office/powerpoint/2010/main" val="2313877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40873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35175" y="1524001"/>
            <a:ext cx="8229600" cy="533399"/>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60</a:t>
            </a:fld>
            <a:endParaRPr lang="en-US"/>
          </a:p>
        </p:txBody>
      </p:sp>
      <p:sp>
        <p:nvSpPr>
          <p:cNvPr id="1404936" name="Freeform 8"/>
          <p:cNvSpPr>
            <a:spLocks/>
          </p:cNvSpPr>
          <p:nvPr/>
        </p:nvSpPr>
        <p:spPr bwMode="auto">
          <a:xfrm>
            <a:off x="2319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3980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203192" y="43224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1" y="3977656"/>
            <a:ext cx="697627" cy="369332"/>
          </a:xfrm>
          <a:prstGeom prst="rect">
            <a:avLst/>
          </a:prstGeom>
          <a:noFill/>
          <a:ln w="15875">
            <a:noFill/>
            <a:miter lim="800000"/>
            <a:headEnd type="none" w="sm" len="sm"/>
            <a:tailEnd/>
          </a:ln>
          <a:effectLst/>
        </p:spPr>
        <p:txBody>
          <a:bodyPr wrap="none" anchor="ctr">
            <a:spAutoFit/>
          </a:bodyPr>
          <a:lstStyle/>
          <a:p>
            <a:r>
              <a:rPr lang="en-US"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0" y="5379418"/>
            <a:ext cx="1172116" cy="369332"/>
          </a:xfrm>
          <a:prstGeom prst="rect">
            <a:avLst/>
          </a:prstGeom>
          <a:noFill/>
          <a:ln w="15875">
            <a:noFill/>
            <a:miter lim="800000"/>
            <a:headEnd type="none" w="sm" len="sm"/>
            <a:tailEnd/>
          </a:ln>
          <a:effectLst/>
        </p:spPr>
        <p:txBody>
          <a:bodyPr wrap="none" anchor="ctr">
            <a:spAutoFit/>
          </a:bodyPr>
          <a:lstStyle/>
          <a:p>
            <a:r>
              <a:rPr lang="en-US" dirty="0">
                <a:solidFill>
                  <a:srgbClr val="008000"/>
                </a:solidFill>
              </a:rPr>
              <a:t>Romance</a:t>
            </a:r>
          </a:p>
        </p:txBody>
      </p:sp>
      <p:sp>
        <p:nvSpPr>
          <p:cNvPr id="1404954" name="Line 26"/>
          <p:cNvSpPr>
            <a:spLocks noChangeShapeType="1"/>
          </p:cNvSpPr>
          <p:nvPr/>
        </p:nvSpPr>
        <p:spPr bwMode="auto">
          <a:xfrm>
            <a:off x="1828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520661" y="1850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282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702300" y="38354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699126" y="41925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724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194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233987" y="55768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436269" y="46616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691188" y="38401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464300" y="41544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427662" y="38258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867400" y="40052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151562" y="38465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149976" y="40147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6905774" y="57822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673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162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772401"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7772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610600" y="52490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53212" y="396785"/>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61</a:t>
            </a:fld>
            <a:endParaRPr lang="en-US"/>
          </a:p>
        </p:txBody>
      </p:sp>
      <p:grpSp>
        <p:nvGrpSpPr>
          <p:cNvPr id="3" name="Group 2"/>
          <p:cNvGrpSpPr/>
          <p:nvPr/>
        </p:nvGrpSpPr>
        <p:grpSpPr>
          <a:xfrm>
            <a:off x="1447800" y="1761475"/>
            <a:ext cx="9220200" cy="5001455"/>
            <a:chOff x="-76200" y="1761474"/>
            <a:chExt cx="92202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Tree>
    <p:extLst>
      <p:ext uri="{BB962C8B-B14F-4D97-AF65-F5344CB8AC3E}">
        <p14:creationId xmlns:p14="http://schemas.microsoft.com/office/powerpoint/2010/main" val="401997013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38538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62</a:t>
            </a:fld>
            <a:endParaRPr lang="en-US"/>
          </a:p>
        </p:txBody>
      </p:sp>
      <p:grpSp>
        <p:nvGrpSpPr>
          <p:cNvPr id="3" name="Group 2"/>
          <p:cNvGrpSpPr/>
          <p:nvPr/>
        </p:nvGrpSpPr>
        <p:grpSpPr>
          <a:xfrm>
            <a:off x="1520062" y="1761475"/>
            <a:ext cx="9147939" cy="5001455"/>
            <a:chOff x="-3939" y="1761474"/>
            <a:chExt cx="9147939"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31" name="Text Box 31"/>
          <p:cNvSpPr txBox="1">
            <a:spLocks noChangeArrowheads="1"/>
          </p:cNvSpPr>
          <p:nvPr/>
        </p:nvSpPr>
        <p:spPr bwMode="auto">
          <a:xfrm>
            <a:off x="4339442"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8" name="Text Box 32"/>
          <p:cNvSpPr txBox="1">
            <a:spLocks noChangeArrowheads="1"/>
          </p:cNvSpPr>
          <p:nvPr/>
        </p:nvSpPr>
        <p:spPr bwMode="auto">
          <a:xfrm>
            <a:off x="5939641"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39" name="Line 33"/>
          <p:cNvSpPr>
            <a:spLocks noChangeShapeType="1"/>
          </p:cNvSpPr>
          <p:nvPr/>
        </p:nvSpPr>
        <p:spPr bwMode="auto">
          <a:xfrm>
            <a:off x="5029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5791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7508180" y="2739948"/>
            <a:ext cx="3133197" cy="646331"/>
          </a:xfrm>
          <a:prstGeom prst="rect">
            <a:avLst/>
          </a:prstGeom>
          <a:solidFill>
            <a:srgbClr val="92D050"/>
          </a:solidFill>
        </p:spPr>
        <p:txBody>
          <a:bodyPr wrap="square" rtlCol="0">
            <a:spAutoFit/>
          </a:bodyPr>
          <a:lstStyle/>
          <a:p>
            <a:r>
              <a:rPr lang="en-US" dirty="0"/>
              <a:t>The first two vectors are more or less unchanged</a:t>
            </a:r>
          </a:p>
        </p:txBody>
      </p:sp>
    </p:spTree>
    <p:extLst>
      <p:ext uri="{BB962C8B-B14F-4D97-AF65-F5344CB8AC3E}">
        <p14:creationId xmlns:p14="http://schemas.microsoft.com/office/powerpoint/2010/main" val="172369165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363614" y="36975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63</a:t>
            </a:fld>
            <a:endParaRPr lang="en-US"/>
          </a:p>
        </p:txBody>
      </p:sp>
      <p:grpSp>
        <p:nvGrpSpPr>
          <p:cNvPr id="3" name="Group 2"/>
          <p:cNvGrpSpPr/>
          <p:nvPr/>
        </p:nvGrpSpPr>
        <p:grpSpPr>
          <a:xfrm>
            <a:off x="1524000" y="1761475"/>
            <a:ext cx="9144000" cy="5001455"/>
            <a:chOff x="0" y="1761474"/>
            <a:chExt cx="91440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5" name="TextBox 4"/>
          <p:cNvSpPr txBox="1"/>
          <p:nvPr/>
        </p:nvSpPr>
        <p:spPr>
          <a:xfrm>
            <a:off x="7391400" y="2362201"/>
            <a:ext cx="3124200" cy="646331"/>
          </a:xfrm>
          <a:prstGeom prst="rect">
            <a:avLst/>
          </a:prstGeom>
          <a:solidFill>
            <a:srgbClr val="92D050"/>
          </a:solidFill>
        </p:spPr>
        <p:txBody>
          <a:bodyPr wrap="square" rtlCol="0">
            <a:spAutoFit/>
          </a:bodyPr>
          <a:lstStyle/>
          <a:p>
            <a:r>
              <a:rPr lang="en-US" dirty="0"/>
              <a:t>The third vector has a very low singular value</a:t>
            </a:r>
          </a:p>
        </p:txBody>
      </p:sp>
      <p:sp>
        <p:nvSpPr>
          <p:cNvPr id="38" name="Oval 37"/>
          <p:cNvSpPr/>
          <p:nvPr/>
        </p:nvSpPr>
        <p:spPr>
          <a:xfrm>
            <a:off x="8685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64</a:t>
            </a:fld>
            <a:endParaRPr lang="en-US"/>
          </a:p>
        </p:txBody>
      </p:sp>
      <p:sp>
        <p:nvSpPr>
          <p:cNvPr id="1377282" name="Rectangle 1026"/>
          <p:cNvSpPr>
            <a:spLocks noGrp="1" noChangeArrowheads="1"/>
          </p:cNvSpPr>
          <p:nvPr>
            <p:ph type="title"/>
          </p:nvPr>
        </p:nvSpPr>
        <p:spPr/>
        <p:txBody>
          <a:bodyPr/>
          <a:lstStyle/>
          <a:p>
            <a:r>
              <a:rPr lang="en-US" dirty="0"/>
              <a:t>SVD - Interpretation</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9296400" cy="4114800"/>
              </a:xfrm>
            </p:spPr>
            <p:txBody>
              <a:bodyPr/>
              <a:lstStyle/>
              <a:p>
                <a:pPr>
                  <a:lnSpc>
                    <a:spcPct val="90000"/>
                  </a:lnSpc>
                  <a:buFontTx/>
                  <a:buNone/>
                </a:pPr>
                <a:r>
                  <a:rPr lang="en-US" sz="3200" dirty="0"/>
                  <a:t>‘</a:t>
                </a:r>
                <a:r>
                  <a:rPr lang="en-US" sz="3200" b="1" dirty="0">
                    <a:solidFill>
                      <a:srgbClr val="D60093"/>
                    </a:solidFill>
                  </a:rPr>
                  <a:t>movies</a:t>
                </a:r>
                <a:r>
                  <a:rPr lang="en-US" sz="3200" dirty="0"/>
                  <a:t>’, ‘</a:t>
                </a:r>
                <a:r>
                  <a:rPr lang="en-US" sz="3200" b="1" dirty="0">
                    <a:solidFill>
                      <a:srgbClr val="D60093"/>
                    </a:solidFill>
                  </a:rPr>
                  <a:t>users</a:t>
                </a:r>
                <a:r>
                  <a:rPr lang="en-US" sz="3200" dirty="0"/>
                  <a:t>’ and ‘</a:t>
                </a:r>
                <a:r>
                  <a:rPr lang="en-US" sz="3200" b="1" dirty="0">
                    <a:solidFill>
                      <a:srgbClr val="D60093"/>
                    </a:solidFill>
                  </a:rPr>
                  <a:t>concepts</a:t>
                </a:r>
                <a:r>
                  <a:rPr lang="en-US" sz="3200" dirty="0"/>
                  <a:t>’:</a:t>
                </a:r>
              </a:p>
              <a:p>
                <a:pPr>
                  <a:lnSpc>
                    <a:spcPct val="90000"/>
                  </a:lnSpc>
                </a:pPr>
                <a:endParaRPr lang="en-US" b="1" i="1" dirty="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user-to-concept similarity matrix</a:t>
                </a:r>
              </a:p>
              <a:p>
                <a:pPr lvl="6">
                  <a:lnSpc>
                    <a:spcPct val="90000"/>
                  </a:lnSpc>
                </a:pPr>
                <a:endParaRPr lang="en-US" b="1" i="1" dirty="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movie-to-concept similarity matrix</a:t>
                </a:r>
              </a:p>
              <a:p>
                <a:pPr lvl="5">
                  <a:lnSpc>
                    <a:spcPct val="90000"/>
                  </a:lnSpc>
                </a:pPr>
                <a:endParaRPr lang="en-US" dirty="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a:t>: its diagonal elements: </a:t>
                </a:r>
                <a:br>
                  <a:rPr lang="en-US" dirty="0"/>
                </a:br>
                <a:r>
                  <a:rPr lang="en-US" dirty="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9296400" cy="4114800"/>
              </a:xfrm>
              <a:blipFill>
                <a:blip r:embed="rId2"/>
                <a:stretch>
                  <a:fillRect l="-1705"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Rank-k approximation</a:t>
            </a:r>
          </a:p>
        </p:txBody>
      </p:sp>
      <p:sp>
        <p:nvSpPr>
          <p:cNvPr id="3" name="Content Placeholder 2"/>
          <p:cNvSpPr>
            <a:spLocks noGrp="1"/>
          </p:cNvSpPr>
          <p:nvPr>
            <p:ph idx="1"/>
          </p:nvPr>
        </p:nvSpPr>
        <p:spPr>
          <a:ln>
            <a:noFill/>
          </a:ln>
        </p:spPr>
        <p:txBody>
          <a:bodyPr>
            <a:normAutofit fontScale="92500" lnSpcReduction="10000"/>
          </a:bodyPr>
          <a:lstStyle/>
          <a:p>
            <a:r>
              <a:rPr lang="en-US" dirty="0"/>
              <a:t>In this User-Movie matrix</a:t>
            </a:r>
          </a:p>
          <a:p>
            <a:endParaRPr lang="en-US" dirty="0"/>
          </a:p>
          <a:p>
            <a:endParaRPr lang="en-US" dirty="0"/>
          </a:p>
          <a:p>
            <a:endParaRPr lang="en-US" dirty="0"/>
          </a:p>
          <a:p>
            <a:endParaRPr lang="en-US" dirty="0"/>
          </a:p>
          <a:p>
            <a:r>
              <a:rPr lang="en-US" dirty="0"/>
              <a:t>We have more than two singular vectors, but the </a:t>
            </a:r>
            <a:r>
              <a:rPr lang="en-US" dirty="0">
                <a:solidFill>
                  <a:schemeClr val="accent6">
                    <a:lumMod val="75000"/>
                  </a:schemeClr>
                </a:solidFill>
              </a:rPr>
              <a:t>strongest</a:t>
            </a:r>
            <a:r>
              <a:rPr lang="en-US" dirty="0"/>
              <a:t> ones are still about the two types.</a:t>
            </a:r>
          </a:p>
          <a:p>
            <a:pPr lvl="1"/>
            <a:r>
              <a:rPr lang="en-US" dirty="0"/>
              <a:t>The third models the </a:t>
            </a:r>
            <a:r>
              <a:rPr lang="en-US" dirty="0">
                <a:solidFill>
                  <a:srgbClr val="FF0000"/>
                </a:solidFill>
              </a:rPr>
              <a:t>noise</a:t>
            </a:r>
            <a:r>
              <a:rPr lang="en-US" dirty="0"/>
              <a:t> in the data</a:t>
            </a:r>
          </a:p>
          <a:p>
            <a:r>
              <a:rPr lang="en-US" dirty="0"/>
              <a:t>By keeping the two </a:t>
            </a:r>
            <a:r>
              <a:rPr lang="en-US" dirty="0">
                <a:solidFill>
                  <a:srgbClr val="0070C0"/>
                </a:solidFill>
              </a:rPr>
              <a:t>strongest singular vectors </a:t>
            </a:r>
            <a:r>
              <a:rPr lang="en-US" dirty="0"/>
              <a:t>we obtain most of the information in the data.</a:t>
            </a:r>
          </a:p>
          <a:p>
            <a:pPr lvl="1"/>
            <a:r>
              <a:rPr lang="en-US" dirty="0"/>
              <a:t>This is the </a:t>
            </a:r>
            <a:r>
              <a:rPr lang="en-US" dirty="0">
                <a:solidFill>
                  <a:schemeClr val="accent6">
                    <a:lumMod val="75000"/>
                  </a:schemeClr>
                </a:solidFill>
              </a:rPr>
              <a:t>rank-2 approximation </a:t>
            </a:r>
            <a:r>
              <a:rPr lang="en-US" dirty="0"/>
              <a:t>of the matrix A</a:t>
            </a:r>
          </a:p>
        </p:txBody>
      </p:sp>
      <p:sp>
        <p:nvSpPr>
          <p:cNvPr id="8" name="TextBox 7"/>
          <p:cNvSpPr txBox="1"/>
          <p:nvPr/>
        </p:nvSpPr>
        <p:spPr>
          <a:xfrm>
            <a:off x="4343401" y="2672834"/>
            <a:ext cx="812467" cy="523220"/>
          </a:xfrm>
          <a:prstGeom prst="rect">
            <a:avLst/>
          </a:prstGeom>
          <a:noFill/>
        </p:spPr>
        <p:txBody>
          <a:bodyPr wrap="none" rtlCol="0">
            <a:spAutoFit/>
          </a:bodyPr>
          <a:lstStyle/>
          <a:p>
            <a:r>
              <a:rPr lang="en-US" sz="2800" dirty="0"/>
              <a:t>A = </a:t>
            </a:r>
          </a:p>
        </p:txBody>
      </p:sp>
      <p:grpSp>
        <p:nvGrpSpPr>
          <p:cNvPr id="15" name="Group 14"/>
          <p:cNvGrpSpPr/>
          <p:nvPr/>
        </p:nvGrpSpPr>
        <p:grpSpPr>
          <a:xfrm>
            <a:off x="5116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SVD</a:t>
            </a: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66</a:t>
            </a:fld>
            <a:endParaRPr lang="en-US"/>
          </a:p>
        </p:txBody>
      </p:sp>
      <p:grpSp>
        <p:nvGrpSpPr>
          <p:cNvPr id="41" name="Group 40"/>
          <p:cNvGrpSpPr/>
          <p:nvPr/>
        </p:nvGrpSpPr>
        <p:grpSpPr>
          <a:xfrm>
            <a:off x="1752600" y="3494545"/>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187936201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67</a:t>
            </a:fld>
            <a:endParaRPr lang="en-US"/>
          </a:p>
        </p:txBody>
      </p:sp>
      <p:grpSp>
        <p:nvGrpSpPr>
          <p:cNvPr id="46" name="Group 45"/>
          <p:cNvGrpSpPr/>
          <p:nvPr/>
        </p:nvGrpSpPr>
        <p:grpSpPr>
          <a:xfrm>
            <a:off x="8153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1752600" y="3494545"/>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34796577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68</a:t>
            </a:fld>
            <a:endParaRPr lang="en-US"/>
          </a:p>
        </p:txBody>
      </p:sp>
      <p:grpSp>
        <p:nvGrpSpPr>
          <p:cNvPr id="41" name="Group 40"/>
          <p:cNvGrpSpPr/>
          <p:nvPr/>
        </p:nvGrpSpPr>
        <p:grpSpPr>
          <a:xfrm>
            <a:off x="8153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5715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8632894"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1752600" y="3494545"/>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2" name="Rectangle 31"/>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80861752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Keep the new representation of the users-movies</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69</a:t>
            </a:fld>
            <a:endParaRPr lang="en-US"/>
          </a:p>
        </p:txBody>
      </p:sp>
      <p:grpSp>
        <p:nvGrpSpPr>
          <p:cNvPr id="24" name="Group 23"/>
          <p:cNvGrpSpPr/>
          <p:nvPr/>
        </p:nvGrpSpPr>
        <p:grpSpPr>
          <a:xfrm>
            <a:off x="1752600" y="3494545"/>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grpSp>
      <p:sp>
        <p:nvSpPr>
          <p:cNvPr id="41" name="Rectangle 40"/>
          <p:cNvSpPr/>
          <p:nvPr/>
        </p:nvSpPr>
        <p:spPr>
          <a:xfrm>
            <a:off x="3898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p>
        </p:txBody>
      </p:sp>
      <p:sp>
        <p:nvSpPr>
          <p:cNvPr id="42" name="Rectangle 41"/>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943461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fontScale="92500"/>
          </a:bodyPr>
          <a:lstStyle/>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endParaRPr lang="el-GR" b="1" dirty="0">
              <a:solidFill>
                <a:srgbClr val="FF0066"/>
              </a:solidFill>
            </a:endParaRPr>
          </a:p>
          <a:p>
            <a:r>
              <a:rPr lang="en-US" b="1" dirty="0">
                <a:solidFill>
                  <a:srgbClr val="FF0066"/>
                </a:solidFill>
              </a:rPr>
              <a:t>Goal of dimensionality reduction is to discover the axis of data!</a:t>
            </a:r>
          </a:p>
        </p:txBody>
      </p:sp>
      <p:pic>
        <p:nvPicPr>
          <p:cNvPr id="4" name="Picture 2"/>
          <p:cNvPicPr>
            <a:picLocks noChangeAspect="1" noChangeArrowheads="1"/>
          </p:cNvPicPr>
          <p:nvPr/>
        </p:nvPicPr>
        <p:blipFill rotWithShape="1">
          <a:blip r:embed="rId3" cstate="print"/>
          <a:srcRect t="9033" r="65192" b="5588"/>
          <a:stretch/>
        </p:blipFill>
        <p:spPr bwMode="auto">
          <a:xfrm>
            <a:off x="762000" y="1724724"/>
            <a:ext cx="3657600" cy="3974031"/>
          </a:xfrm>
          <a:prstGeom prst="rect">
            <a:avLst/>
          </a:prstGeom>
          <a:noFill/>
          <a:ln w="9525">
            <a:noFill/>
            <a:miter lim="800000"/>
            <a:headEnd/>
            <a:tailEnd/>
          </a:ln>
        </p:spPr>
      </p:pic>
      <p:sp>
        <p:nvSpPr>
          <p:cNvPr id="5" name="TextBox 4"/>
          <p:cNvSpPr txBox="1"/>
          <p:nvPr/>
        </p:nvSpPr>
        <p:spPr>
          <a:xfrm>
            <a:off x="4724400" y="1722505"/>
            <a:ext cx="7086600" cy="2862322"/>
          </a:xfrm>
          <a:prstGeom prst="rect">
            <a:avLst/>
          </a:prstGeom>
          <a:noFill/>
        </p:spPr>
        <p:txBody>
          <a:bodyPr wrap="square" rtlCol="0">
            <a:spAutoFit/>
          </a:bodyPr>
          <a:lstStyle/>
          <a:p>
            <a:r>
              <a:rPr lang="en-US" sz="2000" dirty="0">
                <a:latin typeface="Arial" pitchFamily="34" charset="0"/>
                <a:cs typeface="Arial" pitchFamily="34" charset="0"/>
              </a:rPr>
              <a:t>Rather than representing</a:t>
            </a:r>
            <a:r>
              <a:rPr lang="el-GR" sz="2000" dirty="0">
                <a:latin typeface="Arial" pitchFamily="34" charset="0"/>
                <a:cs typeface="Arial" pitchFamily="34" charset="0"/>
              </a:rPr>
              <a:t> </a:t>
            </a:r>
            <a:r>
              <a:rPr lang="en-US" sz="2000" dirty="0">
                <a:latin typeface="Arial" pitchFamily="34" charset="0"/>
                <a:cs typeface="Arial" pitchFamily="34" charset="0"/>
              </a:rPr>
              <a:t>every point with 2 coordinates</a:t>
            </a:r>
            <a:r>
              <a:rPr lang="el-GR" sz="2000" dirty="0">
                <a:latin typeface="Arial" pitchFamily="34" charset="0"/>
                <a:cs typeface="Arial" pitchFamily="34" charset="0"/>
              </a:rPr>
              <a:t> </a:t>
            </a:r>
            <a:r>
              <a:rPr lang="en-US" sz="2000" dirty="0">
                <a:latin typeface="Arial" pitchFamily="34" charset="0"/>
                <a:cs typeface="Arial" pitchFamily="34" charset="0"/>
              </a:rPr>
              <a:t>we represent each point with</a:t>
            </a:r>
            <a:r>
              <a:rPr lang="el-GR" sz="2000" dirty="0">
                <a:latin typeface="Arial" pitchFamily="34" charset="0"/>
                <a:cs typeface="Arial" pitchFamily="34" charset="0"/>
              </a:rPr>
              <a:t> </a:t>
            </a:r>
            <a:r>
              <a:rPr lang="en-US" sz="2000" dirty="0">
                <a:latin typeface="Arial" pitchFamily="34" charset="0"/>
                <a:cs typeface="Arial" pitchFamily="34" charset="0"/>
              </a:rPr>
              <a:t>1 coordinate (corresponding to</a:t>
            </a:r>
            <a:br>
              <a:rPr lang="en-US" sz="2000" dirty="0">
                <a:latin typeface="Arial" pitchFamily="34" charset="0"/>
                <a:cs typeface="Arial" pitchFamily="34" charset="0"/>
              </a:rPr>
            </a:br>
            <a:r>
              <a:rPr lang="en-US" sz="2000" dirty="0">
                <a:latin typeface="Arial" pitchFamily="34" charset="0"/>
                <a:cs typeface="Arial" pitchFamily="34" charset="0"/>
              </a:rPr>
              <a:t>the position of the point on the red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By doing this we incur a bit of</a:t>
            </a:r>
            <a:r>
              <a:rPr lang="el-GR" sz="2000" dirty="0">
                <a:latin typeface="Arial" pitchFamily="34" charset="0"/>
                <a:cs typeface="Arial" pitchFamily="34" charset="0"/>
              </a:rPr>
              <a:t> </a:t>
            </a:r>
            <a:r>
              <a:rPr lang="en-US" sz="2000" b="1" dirty="0">
                <a:solidFill>
                  <a:srgbClr val="00B0F0"/>
                </a:solidFill>
                <a:latin typeface="Arial" pitchFamily="34" charset="0"/>
                <a:cs typeface="Arial" pitchFamily="34" charset="0"/>
              </a:rPr>
              <a:t>error</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as the points do not </a:t>
            </a:r>
            <a:br>
              <a:rPr lang="en-US" sz="2000" dirty="0">
                <a:latin typeface="Arial" pitchFamily="34" charset="0"/>
                <a:cs typeface="Arial" pitchFamily="34" charset="0"/>
              </a:rPr>
            </a:br>
            <a:r>
              <a:rPr lang="en-US" sz="2000" dirty="0">
                <a:latin typeface="Arial" pitchFamily="34" charset="0"/>
                <a:cs typeface="Arial" pitchFamily="34" charset="0"/>
              </a:rPr>
              <a:t>exactly lie on the line</a:t>
            </a:r>
            <a:endParaRPr lang="el-GR" sz="2000" dirty="0">
              <a:latin typeface="Arial" pitchFamily="34" charset="0"/>
              <a:cs typeface="Arial" pitchFamily="34" charset="0"/>
            </a:endParaRPr>
          </a:p>
          <a:p>
            <a:endParaRPr lang="el-GR" sz="2000" dirty="0">
              <a:latin typeface="Arial" pitchFamily="34" charset="0"/>
              <a:cs typeface="Arial" pitchFamily="34" charset="0"/>
            </a:endParaRPr>
          </a:p>
          <a:p>
            <a:r>
              <a:rPr lang="en-US" sz="2000" dirty="0">
                <a:latin typeface="Arial" pitchFamily="34" charset="0"/>
                <a:cs typeface="Arial" pitchFamily="34" charset="0"/>
              </a:rPr>
              <a:t>We assume that the </a:t>
            </a:r>
            <a:r>
              <a:rPr lang="en-US" sz="2000" dirty="0">
                <a:solidFill>
                  <a:srgbClr val="FF0000"/>
                </a:solidFill>
                <a:latin typeface="Arial" pitchFamily="34" charset="0"/>
                <a:cs typeface="Arial" pitchFamily="34" charset="0"/>
              </a:rPr>
              <a:t>line</a:t>
            </a:r>
            <a:r>
              <a:rPr lang="en-US" sz="2000" dirty="0">
                <a:latin typeface="Arial" pitchFamily="34" charset="0"/>
                <a:cs typeface="Arial" pitchFamily="34" charset="0"/>
              </a:rPr>
              <a:t> has the </a:t>
            </a:r>
            <a:r>
              <a:rPr lang="en-US" sz="2000" dirty="0">
                <a:solidFill>
                  <a:srgbClr val="FF0000"/>
                </a:solidFill>
                <a:latin typeface="Arial" pitchFamily="34" charset="0"/>
                <a:cs typeface="Arial" pitchFamily="34" charset="0"/>
              </a:rPr>
              <a:t>useful</a:t>
            </a:r>
            <a:r>
              <a:rPr lang="en-US" sz="2000" dirty="0">
                <a:latin typeface="Arial" pitchFamily="34" charset="0"/>
                <a:cs typeface="Arial" pitchFamily="34" charset="0"/>
              </a:rPr>
              <a:t> information, while the </a:t>
            </a:r>
            <a:r>
              <a:rPr lang="en-US" sz="2000" dirty="0">
                <a:solidFill>
                  <a:srgbClr val="00B0F0"/>
                </a:solidFill>
                <a:latin typeface="Arial" pitchFamily="34" charset="0"/>
                <a:cs typeface="Arial" pitchFamily="34" charset="0"/>
              </a:rPr>
              <a:t>errors</a:t>
            </a:r>
            <a:r>
              <a:rPr lang="en-US" sz="2000" dirty="0">
                <a:latin typeface="Arial" pitchFamily="34" charset="0"/>
                <a:cs typeface="Arial" pitchFamily="34" charset="0"/>
              </a:rPr>
              <a:t> are </a:t>
            </a:r>
            <a:r>
              <a:rPr lang="en-US" sz="2000" dirty="0">
                <a:solidFill>
                  <a:srgbClr val="00B0F0"/>
                </a:solidFill>
                <a:latin typeface="Arial" pitchFamily="34" charset="0"/>
                <a:cs typeface="Arial" pitchFamily="34" charset="0"/>
              </a:rPr>
              <a:t>noise</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cxnSp>
        <p:nvCxnSpPr>
          <p:cNvPr id="9" name="Straight Connector 8">
            <a:extLst>
              <a:ext uri="{FF2B5EF4-FFF2-40B4-BE49-F238E27FC236}">
                <a16:creationId xmlns:a16="http://schemas.microsoft.com/office/drawing/2014/main" id="{32691560-DA67-4097-9AE8-FA1E7AEE03CA}"/>
              </a:ext>
            </a:extLst>
          </p:cNvPr>
          <p:cNvCxnSpPr/>
          <p:nvPr/>
        </p:nvCxnSpPr>
        <p:spPr>
          <a:xfrm>
            <a:off x="1524000" y="4074850"/>
            <a:ext cx="228600" cy="2286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8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new matrix that approximates the original (w/o noise)</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70</a:t>
            </a:fld>
            <a:endParaRPr lang="en-US"/>
          </a:p>
        </p:txBody>
      </p:sp>
      <p:sp>
        <p:nvSpPr>
          <p:cNvPr id="25" name="Freeform 8"/>
          <p:cNvSpPr>
            <a:spLocks/>
          </p:cNvSpPr>
          <p:nvPr/>
        </p:nvSpPr>
        <p:spPr bwMode="auto">
          <a:xfrm>
            <a:off x="2254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3915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4341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4" name="Rectangle 33"/>
          <p:cNvSpPr/>
          <p:nvPr/>
        </p:nvSpPr>
        <p:spPr>
          <a:xfrm>
            <a:off x="2217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5037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4191000" y="5867401"/>
            <a:ext cx="2404826" cy="830997"/>
          </a:xfrm>
          <a:prstGeom prst="rect">
            <a:avLst/>
          </a:prstGeom>
          <a:noFill/>
        </p:spPr>
        <p:txBody>
          <a:bodyPr wrap="none" rtlCol="0">
            <a:spAutoFit/>
          </a:bodyPr>
          <a:lstStyle/>
          <a:p>
            <a:r>
              <a:rPr lang="en-US" sz="2000" b="1" dirty="0" err="1">
                <a:solidFill>
                  <a:srgbClr val="008000"/>
                </a:solidFill>
              </a:rPr>
              <a:t>Frobenius</a:t>
            </a:r>
            <a:r>
              <a:rPr lang="en-US" sz="2000" b="1" dirty="0">
                <a:solidFill>
                  <a:srgbClr val="008000"/>
                </a:solidFill>
              </a:rPr>
              <a:t> norm:</a:t>
            </a:r>
          </a:p>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M</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M</a:t>
            </a:r>
            <a:r>
              <a:rPr lang="en-US" sz="2800" baseline="-25000" dirty="0">
                <a:solidFill>
                  <a:srgbClr val="008000"/>
                </a:solidFill>
                <a:latin typeface="Times New Roman"/>
                <a:cs typeface="Times New Roman"/>
              </a:rPr>
              <a:t>ij</a:t>
            </a:r>
            <a:r>
              <a:rPr lang="en-US" sz="2800" baseline="30000" dirty="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6858001" y="5867401"/>
            <a:ext cx="3475631" cy="954107"/>
          </a:xfrm>
          <a:prstGeom prst="rect">
            <a:avLst/>
          </a:prstGeom>
        </p:spPr>
        <p:txBody>
          <a:bodyPr wrap="none">
            <a:spAutoFit/>
          </a:bodyPr>
          <a:lstStyle/>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A-B</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err="1">
                <a:solidFill>
                  <a:srgbClr val="008000"/>
                </a:solidFill>
                <a:latin typeface="Times New Roman"/>
                <a:cs typeface="Times New Roman"/>
              </a:rPr>
              <a:t>A</a:t>
            </a:r>
            <a:r>
              <a:rPr lang="en-US" sz="2800" baseline="-25000" dirty="0" err="1">
                <a:solidFill>
                  <a:srgbClr val="008000"/>
                </a:solidFill>
                <a:latin typeface="Times New Roman"/>
                <a:cs typeface="Times New Roman"/>
              </a:rPr>
              <a:t>ij</a:t>
            </a:r>
            <a:r>
              <a:rPr lang="en-US" sz="2800" dirty="0" err="1">
                <a:solidFill>
                  <a:srgbClr val="008000"/>
                </a:solidFill>
                <a:latin typeface="Times New Roman"/>
                <a:cs typeface="Times New Roman"/>
              </a:rPr>
              <a:t>-B</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a:t>
            </a:r>
            <a:r>
              <a:rPr lang="en-US" sz="2800" baseline="30000" dirty="0">
                <a:solidFill>
                  <a:srgbClr val="008000"/>
                </a:solidFill>
                <a:latin typeface="Times New Roman"/>
                <a:cs typeface="Times New Roman"/>
              </a:rPr>
              <a:t>2</a:t>
            </a:r>
          </a:p>
          <a:p>
            <a:r>
              <a:rPr lang="en-US" sz="2800" baseline="30000" dirty="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5497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395522"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for matrix reconstruction</a:t>
            </a:r>
          </a:p>
        </p:txBody>
      </p:sp>
      <p:sp>
        <p:nvSpPr>
          <p:cNvPr id="3" name="Content Placeholder 2"/>
          <p:cNvSpPr>
            <a:spLocks noGrp="1"/>
          </p:cNvSpPr>
          <p:nvPr>
            <p:ph idx="1"/>
          </p:nvPr>
        </p:nvSpPr>
        <p:spPr/>
        <p:txBody>
          <a:bodyPr/>
          <a:lstStyle/>
          <a:p>
            <a:r>
              <a:rPr lang="en-US" dirty="0"/>
              <a:t>We will now see how we can use the fact that SVD gives the best rank-k approximation for a data matrix A.</a:t>
            </a:r>
          </a:p>
          <a:p>
            <a:r>
              <a:rPr lang="en-US" dirty="0"/>
              <a:t>The idea is that we assume that the “true” matrix is rank-k, and rank is increased due to noise</a:t>
            </a:r>
          </a:p>
          <a:p>
            <a:r>
              <a:rPr lang="en-US" dirty="0"/>
              <a:t>We use SVD to find the best rank-k approximation for A, and thus the best approximation of the “true” matrix</a:t>
            </a:r>
          </a:p>
        </p:txBody>
      </p:sp>
    </p:spTree>
    <p:extLst>
      <p:ext uri="{BB962C8B-B14F-4D97-AF65-F5344CB8AC3E}">
        <p14:creationId xmlns:p14="http://schemas.microsoft.com/office/powerpoint/2010/main" val="25477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a:t>Data: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of users rating movies</a:t>
                </a:r>
              </a:p>
              <a:p>
                <a:pPr lvl="1"/>
                <a:r>
                  <a:rPr lang="en-US" dirty="0"/>
                  <a:t>Sparse and often noisy</a:t>
                </a:r>
              </a:p>
              <a:p>
                <a:r>
                  <a:rPr lang="en-US" dirty="0">
                    <a:solidFill>
                      <a:srgbClr val="FF0000"/>
                    </a:solidFill>
                  </a:rPr>
                  <a:t>Assumption</a:t>
                </a:r>
                <a:r>
                  <a:rPr lang="en-US" dirty="0"/>
                  <a:t>: There are </a:t>
                </a:r>
                <a14:m>
                  <m:oMath xmlns:m="http://schemas.openxmlformats.org/officeDocument/2006/math">
                    <m:r>
                      <a:rPr lang="en-US" i="1" dirty="0" smtClean="0">
                        <a:solidFill>
                          <a:srgbClr val="00B0F0"/>
                        </a:solidFill>
                        <a:latin typeface="Cambria Math" panose="02040503050406030204" pitchFamily="18" charset="0"/>
                      </a:rPr>
                      <m:t>𝑘</m:t>
                    </m:r>
                  </m:oMath>
                </a14:m>
                <a:r>
                  <a:rPr lang="en-US" dirty="0"/>
                  <a:t> basic </a:t>
                </a:r>
                <a:r>
                  <a:rPr lang="en-US" dirty="0">
                    <a:solidFill>
                      <a:schemeClr val="accent6">
                        <a:lumMod val="75000"/>
                      </a:schemeClr>
                    </a:solidFill>
                  </a:rPr>
                  <a:t>user profiles</a:t>
                </a:r>
                <a:r>
                  <a:rPr lang="en-US" dirty="0"/>
                  <a:t>, and each user is a </a:t>
                </a:r>
                <a:r>
                  <a:rPr lang="en-US" dirty="0">
                    <a:solidFill>
                      <a:srgbClr val="0070C0"/>
                    </a:solidFill>
                  </a:rPr>
                  <a:t>linear combination </a:t>
                </a:r>
                <a:r>
                  <a:rPr lang="en-US" dirty="0"/>
                  <a:t>of these profiles</a:t>
                </a:r>
              </a:p>
              <a:p>
                <a:pPr lvl="1"/>
                <a:r>
                  <a:rPr lang="en-US" dirty="0"/>
                  <a:t>E.g., action, comedy, drama, romance</a:t>
                </a:r>
              </a:p>
              <a:p>
                <a:r>
                  <a:rPr lang="en-US" dirty="0">
                    <a:solidFill>
                      <a:srgbClr val="FF0000"/>
                    </a:solidFill>
                  </a:rPr>
                  <a:t>Implication</a:t>
                </a:r>
                <a:r>
                  <a:rPr lang="en-US" dirty="0"/>
                  <a:t>: There exists an </a:t>
                </a:r>
                <a:r>
                  <a:rPr lang="en-US" dirty="0">
                    <a:solidFill>
                      <a:schemeClr val="accent6">
                        <a:lumMod val="75000"/>
                      </a:schemeClr>
                    </a:solidFill>
                  </a:rPr>
                  <a:t>ideal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r>
                  <a:rPr lang="en-US" dirty="0"/>
                  <a:t> with the </a:t>
                </a:r>
                <a:r>
                  <a:rPr lang="en-US" dirty="0">
                    <a:solidFill>
                      <a:schemeClr val="accent6">
                        <a:lumMod val="75000"/>
                      </a:schemeClr>
                    </a:solidFill>
                  </a:rPr>
                  <a:t>true preferences</a:t>
                </a:r>
                <a:r>
                  <a:rPr lang="en-US" dirty="0"/>
                  <a:t> of all the users for all movies that is </a:t>
                </a:r>
                <a:r>
                  <a:rPr lang="en-US" dirty="0">
                    <a:solidFill>
                      <a:schemeClr val="accent6">
                        <a:lumMod val="75000"/>
                      </a:schemeClr>
                    </a:solidFill>
                  </a:rPr>
                  <a:t>a rank-</a:t>
                </a:r>
                <a14:m>
                  <m:oMath xmlns:m="http://schemas.openxmlformats.org/officeDocument/2006/math">
                    <m:r>
                      <a:rPr lang="en-US" i="1" dirty="0" smtClean="0">
                        <a:solidFill>
                          <a:schemeClr val="accent6">
                            <a:lumMod val="75000"/>
                          </a:schemeClr>
                        </a:solidFill>
                        <a:latin typeface="Cambria Math" panose="02040503050406030204" pitchFamily="18" charset="0"/>
                      </a:rPr>
                      <m:t>𝑘</m:t>
                    </m:r>
                  </m:oMath>
                </a14:m>
                <a:r>
                  <a:rPr lang="en-US" dirty="0">
                    <a:solidFill>
                      <a:schemeClr val="accent6">
                        <a:lumMod val="75000"/>
                      </a:schemeClr>
                    </a:solidFill>
                  </a:rPr>
                  <a:t> matrix</a:t>
                </a:r>
                <a:endParaRPr lang="en-US" dirty="0"/>
              </a:p>
              <a:p>
                <a:r>
                  <a:rPr lang="en-US" dirty="0"/>
                  <a:t>The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that we observe is a </a:t>
                </a:r>
                <a:r>
                  <a:rPr lang="en-US" dirty="0">
                    <a:solidFill>
                      <a:srgbClr val="FF0000"/>
                    </a:solidFill>
                  </a:rPr>
                  <a:t>noisy</a:t>
                </a:r>
                <a:r>
                  <a:rPr lang="en-US" dirty="0"/>
                  <a:t>, and </a:t>
                </a:r>
                <a:r>
                  <a:rPr lang="en-US" dirty="0">
                    <a:solidFill>
                      <a:srgbClr val="00B0F0"/>
                    </a:solidFill>
                  </a:rPr>
                  <a:t>incomplete</a:t>
                </a:r>
                <a:r>
                  <a:rPr lang="en-US" dirty="0"/>
                  <a:t> version of the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endParaRPr lang="en-US" dirty="0"/>
              </a:p>
              <a:p>
                <a:r>
                  <a:rPr lang="en-US" dirty="0"/>
                  <a:t>Given matrix </a:t>
                </a:r>
                <a14:m>
                  <m:oMath xmlns:m="http://schemas.openxmlformats.org/officeDocument/2006/math">
                    <m:r>
                      <a:rPr lang="en-US" b="0" i="1" smtClean="0">
                        <a:solidFill>
                          <a:srgbClr val="00B050"/>
                        </a:solidFill>
                        <a:latin typeface="Cambria Math" panose="02040503050406030204" pitchFamily="18" charset="0"/>
                      </a:rPr>
                      <m:t>𝐷</m:t>
                    </m:r>
                  </m:oMath>
                </a14:m>
                <a:r>
                  <a:rPr lang="en-US" dirty="0"/>
                  <a:t> we want to construct a matrix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rgbClr val="00B050"/>
                    </a:solidFill>
                  </a:rPr>
                  <a:t> </a:t>
                </a:r>
                <a:r>
                  <a:rPr lang="en-US" dirty="0"/>
                  <a:t>that is as close as possible to the “</a:t>
                </a:r>
                <a:r>
                  <a:rPr lang="en-US" dirty="0">
                    <a:solidFill>
                      <a:schemeClr val="accent6">
                        <a:lumMod val="75000"/>
                      </a:schemeClr>
                    </a:solidFill>
                  </a:rPr>
                  <a:t>true</a:t>
                </a:r>
                <a:r>
                  <a:rPr lang="en-US" dirty="0"/>
                  <a:t>”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r>
                  <a:rPr lang="en-US" dirty="0"/>
                  <a:t> </a:t>
                </a:r>
              </a:p>
              <a:p>
                <a:r>
                  <a:rPr lang="en-US" dirty="0">
                    <a:solidFill>
                      <a:srgbClr val="FF0000"/>
                    </a:solidFill>
                  </a:rPr>
                  <a:t>Model-based</a:t>
                </a:r>
                <a:r>
                  <a:rPr lang="en-US" dirty="0"/>
                  <a:t> collaborative filtering</a:t>
                </a:r>
              </a:p>
              <a:p>
                <a:endParaRPr lang="en-US" dirty="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611" t="-2125" b="-1500"/>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76400"/>
                <a:ext cx="11125200" cy="4876800"/>
              </a:xfrm>
            </p:spPr>
            <p:txBody>
              <a:bodyPr>
                <a:normAutofit fontScale="92500" lnSpcReduction="10000"/>
              </a:bodyPr>
              <a:lstStyle/>
              <a:p>
                <a:r>
                  <a:rPr lang="en-US" dirty="0"/>
                  <a:t>Use as </a:t>
                </a:r>
                <a14:m>
                  <m:oMath xmlns:m="http://schemas.openxmlformats.org/officeDocument/2006/math">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𝐷</m:t>
                        </m:r>
                      </m:e>
                    </m:acc>
                  </m:oMath>
                </a14:m>
                <a:r>
                  <a:rPr lang="en-US" dirty="0">
                    <a:solidFill>
                      <a:schemeClr val="accent6">
                        <a:lumMod val="75000"/>
                      </a:schemeClr>
                    </a:solidFill>
                  </a:rPr>
                  <a:t> </a:t>
                </a:r>
                <a:r>
                  <a:rPr lang="en-US" dirty="0"/>
                  <a:t>the rank-k approximation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of matrix </a:t>
                </a:r>
                <a14:m>
                  <m:oMath xmlns:m="http://schemas.openxmlformats.org/officeDocument/2006/math">
                    <m:r>
                      <a:rPr lang="en-US" i="1" dirty="0" smtClean="0">
                        <a:solidFill>
                          <a:srgbClr val="00B050"/>
                        </a:solidFill>
                        <a:latin typeface="Cambria Math" panose="02040503050406030204" pitchFamily="18" charset="0"/>
                      </a:rPr>
                      <m:t>𝐷</m:t>
                    </m:r>
                    <m:r>
                      <a:rPr lang="en-US" b="0" i="1" dirty="0" smtClean="0">
                        <a:latin typeface="Cambria Math" panose="02040503050406030204" pitchFamily="18" charset="0"/>
                      </a:rPr>
                      <m:t>. </m:t>
                    </m:r>
                  </m:oMath>
                </a14:m>
                <a:endParaRPr lang="en-US" b="0" dirty="0"/>
              </a:p>
              <a:p>
                <a:r>
                  <a:rPr lang="en-US" dirty="0"/>
                  <a:t>The matrix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is a full matrix (not sparse). Use the entries of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b="0" i="1" smtClean="0">
                            <a:solidFill>
                              <a:srgbClr val="7030A0"/>
                            </a:solidFill>
                            <a:latin typeface="Cambria Math" panose="02040503050406030204" pitchFamily="18" charset="0"/>
                          </a:rPr>
                          <m:t>𝑘</m:t>
                        </m:r>
                      </m:sub>
                    </m:sSub>
                  </m:oMath>
                </a14:m>
                <a:r>
                  <a:rPr lang="en-US" dirty="0">
                    <a:solidFill>
                      <a:srgbClr val="7030A0"/>
                    </a:solidFill>
                  </a:rPr>
                  <a:t> </a:t>
                </a:r>
                <a:r>
                  <a:rPr lang="en-US" dirty="0"/>
                  <a:t>to predict unseen ratings</a:t>
                </a:r>
              </a:p>
              <a:p>
                <a:endParaRPr lang="en-US" dirty="0">
                  <a:solidFill>
                    <a:schemeClr val="accent6">
                      <a:lumMod val="75000"/>
                    </a:schemeClr>
                  </a:solidFill>
                </a:endParaRPr>
              </a:p>
              <a:p>
                <a:r>
                  <a:rPr lang="en-US" dirty="0">
                    <a:solidFill>
                      <a:schemeClr val="accent6">
                        <a:lumMod val="75000"/>
                      </a:schemeClr>
                    </a:solidFill>
                  </a:rPr>
                  <a:t>Algorithm</a:t>
                </a:r>
                <a:r>
                  <a:rPr lang="en-US" dirty="0"/>
                  <a:t>: </a:t>
                </a:r>
              </a:p>
              <a:p>
                <a:pPr lvl="1"/>
                <a:r>
                  <a:rPr lang="en-US" dirty="0"/>
                  <a:t>Compute the </a:t>
                </a:r>
                <a:r>
                  <a:rPr lang="en-US" dirty="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dirty="0"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of matrix </a:t>
                </a:r>
                <a14:m>
                  <m:oMath xmlns:m="http://schemas.openxmlformats.org/officeDocument/2006/math">
                    <m:r>
                      <a:rPr lang="en-US" i="1" dirty="0" smtClean="0">
                        <a:solidFill>
                          <a:srgbClr val="0070C0"/>
                        </a:solidFill>
                        <a:latin typeface="Cambria Math" panose="02040503050406030204" pitchFamily="18" charset="0"/>
                      </a:rPr>
                      <m:t>𝐷</m:t>
                    </m:r>
                  </m:oMath>
                </a14:m>
                <a:endParaRPr lang="en-US" dirty="0"/>
              </a:p>
              <a:p>
                <a:pPr lvl="1"/>
                <a:r>
                  <a:rPr lang="en-US" dirty="0"/>
                  <a:t>For a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predict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a:p>
              <a:p>
                <a:pPr lvl="1"/>
                <a:endParaRPr lang="en-US" dirty="0"/>
              </a:p>
              <a:p>
                <a:r>
                  <a:rPr lang="en-US" dirty="0"/>
                  <a:t>We know that matrix </a:t>
                </a:r>
                <a14:m>
                  <m:oMath xmlns:m="http://schemas.openxmlformats.org/officeDocument/2006/math">
                    <m:sSub>
                      <m:sSubPr>
                        <m:ctrlPr>
                          <a:rPr lang="en-US" i="1" dirty="0"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𝐷</m:t>
                        </m:r>
                      </m:e>
                      <m:sub>
                        <m:r>
                          <a:rPr lang="en-US" i="1" dirty="0">
                            <a:solidFill>
                              <a:srgbClr val="7030A0"/>
                            </a:solidFill>
                            <a:latin typeface="Cambria Math"/>
                          </a:rPr>
                          <m:t>𝑘</m:t>
                        </m:r>
                      </m:sub>
                    </m:sSub>
                  </m:oMath>
                </a14:m>
                <a:r>
                  <a:rPr lang="en-US" dirty="0"/>
                  <a:t> is the rank-k matrix that is closest to the observed data </a:t>
                </a:r>
                <a14:m>
                  <m:oMath xmlns:m="http://schemas.openxmlformats.org/officeDocument/2006/math">
                    <m:r>
                      <a:rPr lang="en-US" b="0" i="1" smtClean="0">
                        <a:solidFill>
                          <a:srgbClr val="0070C0"/>
                        </a:solidFill>
                        <a:latin typeface="Cambria Math" panose="02040503050406030204" pitchFamily="18" charset="0"/>
                      </a:rPr>
                      <m:t>𝐷</m:t>
                    </m:r>
                  </m:oMath>
                </a14:m>
                <a:endParaRPr lang="en-US" b="0" dirty="0"/>
              </a:p>
              <a:p>
                <a:r>
                  <a:rPr lang="en-US" dirty="0"/>
                  <a:t>Under some assumptions for the missing and noisy entries, it can also be shown that it is the closest matrix to the ideal matrix </a:t>
                </a:r>
                <a14:m>
                  <m:oMath xmlns:m="http://schemas.openxmlformats.org/officeDocument/2006/math">
                    <m:r>
                      <a:rPr lang="en-US" b="0" i="1" smtClean="0">
                        <a:solidFill>
                          <a:schemeClr val="accent6">
                            <a:lumMod val="75000"/>
                          </a:schemeClr>
                        </a:solidFill>
                        <a:latin typeface="Cambria Math" panose="02040503050406030204" pitchFamily="18" charset="0"/>
                      </a:rPr>
                      <m:t>𝑀</m:t>
                    </m:r>
                  </m:oMath>
                </a14:m>
                <a:endParaRPr lang="en-US" dirty="0"/>
              </a:p>
              <a:p>
                <a:pPr lvl="1"/>
                <a:endParaRPr lang="en-US" dirty="0">
                  <a:solidFill>
                    <a:schemeClr val="accent6">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76400"/>
                <a:ext cx="11125200" cy="4876800"/>
              </a:xfrm>
              <a:blipFill>
                <a:blip r:embed="rId2"/>
                <a:stretch>
                  <a:fillRect l="-603" t="-1750" r="-1425" b="-1750"/>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74</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spTree>
    <p:extLst>
      <p:ext uri="{BB962C8B-B14F-4D97-AF65-F5344CB8AC3E}">
        <p14:creationId xmlns:p14="http://schemas.microsoft.com/office/powerpoint/2010/main" val="319964810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75</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cxnSp>
        <p:nvCxnSpPr>
          <p:cNvPr id="3" name="Straight Connector 2"/>
          <p:cNvCxnSpPr/>
          <p:nvPr/>
        </p:nvCxnSpPr>
        <p:spPr>
          <a:xfrm>
            <a:off x="5486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86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5" name="Freeform 19"/>
          <p:cNvSpPr>
            <a:spLocks/>
          </p:cNvSpPr>
          <p:nvPr/>
        </p:nvSpPr>
        <p:spPr bwMode="auto">
          <a:xfrm flipH="1">
            <a:off x="5673113"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942641"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905000"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Tree>
    <p:extLst>
      <p:ext uri="{BB962C8B-B14F-4D97-AF65-F5344CB8AC3E}">
        <p14:creationId xmlns:p14="http://schemas.microsoft.com/office/powerpoint/2010/main" val="41048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2" name="Title 1"/>
          <p:cNvSpPr>
            <a:spLocks noGrp="1"/>
          </p:cNvSpPr>
          <p:nvPr>
            <p:ph type="title"/>
          </p:nvPr>
        </p:nvSpPr>
        <p:spPr/>
        <p:txBody>
          <a:bodyPr/>
          <a:lstStyle/>
          <a:p>
            <a:r>
              <a:rPr lang="en-US" dirty="0"/>
              <a:t>Example</a:t>
            </a:r>
          </a:p>
        </p:txBody>
      </p:sp>
      <p:sp>
        <p:nvSpPr>
          <p:cNvPr id="5" name="Freeform 19"/>
          <p:cNvSpPr>
            <a:spLocks/>
          </p:cNvSpPr>
          <p:nvPr/>
        </p:nvSpPr>
        <p:spPr bwMode="auto">
          <a:xfrm flipH="1">
            <a:off x="5673113"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942641"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905000"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
        <p:nvSpPr>
          <p:cNvPr id="4" name="Oval 3">
            <a:extLst>
              <a:ext uri="{FF2B5EF4-FFF2-40B4-BE49-F238E27FC236}">
                <a16:creationId xmlns:a16="http://schemas.microsoft.com/office/drawing/2014/main" id="{AE3F3C77-7084-F24F-DA1F-0203AA0AA249}"/>
              </a:ext>
            </a:extLst>
          </p:cNvPr>
          <p:cNvSpPr/>
          <p:nvPr/>
        </p:nvSpPr>
        <p:spPr>
          <a:xfrm>
            <a:off x="3352800" y="3124200"/>
            <a:ext cx="838200" cy="381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Callout: Line 7">
                <a:extLst>
                  <a:ext uri="{FF2B5EF4-FFF2-40B4-BE49-F238E27FC236}">
                    <a16:creationId xmlns:a16="http://schemas.microsoft.com/office/drawing/2014/main" id="{D7D420F1-C17C-CFB0-1BA2-DF10CC6AA8CF}"/>
                  </a:ext>
                </a:extLst>
              </p:cNvPr>
              <p:cNvSpPr/>
              <p:nvPr/>
            </p:nvSpPr>
            <p:spPr>
              <a:xfrm>
                <a:off x="6858000" y="2449056"/>
                <a:ext cx="4572000" cy="2046744"/>
              </a:xfrm>
              <a:prstGeom prst="borderCallout1">
                <a:avLst>
                  <a:gd name="adj1" fmla="val 17857"/>
                  <a:gd name="adj2" fmla="val -1933"/>
                  <a:gd name="adj3" fmla="val 38877"/>
                  <a:gd name="adj4" fmla="val -57272"/>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is our prediction for the cell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oMath>
                </a14:m>
                <a:endParaRPr lang="en-US" dirty="0">
                  <a:solidFill>
                    <a:schemeClr val="tx1"/>
                  </a:solidFill>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𝑟</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 </m:t>
                      </m:r>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=1,2</m:t>
                          </m:r>
                        </m:sub>
                        <m:sup/>
                        <m:e>
                          <m:r>
                            <a:rPr lang="en-US" b="0" i="1" smtClean="0">
                              <a:solidFill>
                                <a:schemeClr val="tx1"/>
                              </a:solidFill>
                              <a:latin typeface="Cambria Math" panose="02040503050406030204" pitchFamily="18" charset="0"/>
                            </a:rPr>
                            <m:t>𝑈</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𝜎</m:t>
                              </m:r>
                            </m:e>
                            <m:sub>
                              <m:r>
                                <a:rPr lang="en-US" b="0" i="1" smtClean="0">
                                  <a:solidFill>
                                    <a:schemeClr val="tx1"/>
                                  </a:solidFill>
                                  <a:latin typeface="Cambria Math" panose="02040503050406030204" pitchFamily="18" charset="0"/>
                                </a:rPr>
                                <m:t>𝑘</m:t>
                              </m:r>
                            </m:sub>
                          </m:sSub>
                          <m:r>
                            <a:rPr lang="en-US" b="0" i="1" smtClean="0">
                              <a:solidFill>
                                <a:schemeClr val="tx1"/>
                              </a:solidFill>
                              <a:latin typeface="Cambria Math" panose="02040503050406030204" pitchFamily="18" charset="0"/>
                            </a:rPr>
                            <m:t>𝑉</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e>
                      </m:nary>
                    </m:oMath>
                  </m:oMathPara>
                </a14:m>
                <a:endParaRPr lang="en-US" dirty="0">
                  <a:solidFill>
                    <a:schemeClr val="tx1"/>
                  </a:solidFill>
                </a:endParaRPr>
              </a:p>
              <a:p>
                <a:pPr algn="ctr"/>
                <a:r>
                  <a:rPr lang="en-US" dirty="0">
                    <a:solidFill>
                      <a:schemeClr val="tx1"/>
                    </a:solidFill>
                  </a:rPr>
                  <a:t>This is essentially the dot product of the </a:t>
                </a:r>
                <a14:m>
                  <m:oMath xmlns:m="http://schemas.openxmlformats.org/officeDocument/2006/math">
                    <m:r>
                      <a:rPr lang="en-US" b="0" i="1" smtClean="0">
                        <a:solidFill>
                          <a:schemeClr val="tx1"/>
                        </a:solidFill>
                        <a:latin typeface="Cambria Math" panose="02040503050406030204" pitchFamily="18" charset="0"/>
                      </a:rPr>
                      <m:t>𝑢</m:t>
                    </m:r>
                  </m:oMath>
                </a14:m>
                <a:r>
                  <a:rPr lang="en-US" dirty="0">
                    <a:solidFill>
                      <a:schemeClr val="tx1"/>
                    </a:solidFill>
                  </a:rPr>
                  <a:t>-row of matrix </a:t>
                </a:r>
                <a14:m>
                  <m:oMath xmlns:m="http://schemas.openxmlformats.org/officeDocument/2006/math">
                    <m:r>
                      <a:rPr lang="en-US" b="0" i="1" smtClean="0">
                        <a:solidFill>
                          <a:schemeClr val="tx1"/>
                        </a:solidFill>
                        <a:latin typeface="Cambria Math" panose="02040503050406030204" pitchFamily="18" charset="0"/>
                      </a:rPr>
                      <m:t>𝑈</m:t>
                    </m:r>
                  </m:oMath>
                </a14:m>
                <a:r>
                  <a:rPr lang="en-US" dirty="0">
                    <a:solidFill>
                      <a:schemeClr val="tx1"/>
                    </a:solidFill>
                  </a:rPr>
                  <a:t>, with the </a:t>
                </a:r>
                <a14:m>
                  <m:oMath xmlns:m="http://schemas.openxmlformats.org/officeDocument/2006/math">
                    <m:r>
                      <a:rPr lang="en-US" b="0" i="1" smtClean="0">
                        <a:solidFill>
                          <a:schemeClr val="tx1"/>
                        </a:solidFill>
                        <a:latin typeface="Cambria Math" panose="02040503050406030204" pitchFamily="18" charset="0"/>
                      </a:rPr>
                      <m:t>𝑚</m:t>
                    </m:r>
                  </m:oMath>
                </a14:m>
                <a:r>
                  <a:rPr lang="en-US" dirty="0">
                    <a:solidFill>
                      <a:schemeClr val="tx1"/>
                    </a:solidFill>
                  </a:rPr>
                  <a:t>-row of matrix </a:t>
                </a:r>
                <a14:m>
                  <m:oMath xmlns:m="http://schemas.openxmlformats.org/officeDocument/2006/math">
                    <m:r>
                      <a:rPr lang="en-US" b="0" i="1" smtClean="0">
                        <a:solidFill>
                          <a:schemeClr val="tx1"/>
                        </a:solidFill>
                        <a:latin typeface="Cambria Math" panose="02040503050406030204" pitchFamily="18" charset="0"/>
                      </a:rPr>
                      <m:t>𝑉</m:t>
                    </m:r>
                  </m:oMath>
                </a14:m>
                <a:r>
                  <a:rPr lang="en-US" dirty="0">
                    <a:solidFill>
                      <a:schemeClr val="tx1"/>
                    </a:solidFill>
                  </a:rPr>
                  <a:t>, where the entries are weighted by the </a:t>
                </a:r>
                <a14:m>
                  <m:oMath xmlns:m="http://schemas.openxmlformats.org/officeDocument/2006/math">
                    <m:r>
                      <m:rPr>
                        <m:sty m:val="p"/>
                      </m:rPr>
                      <a:rPr lang="en-US" b="0" i="0" smtClean="0">
                        <a:solidFill>
                          <a:schemeClr val="tx1"/>
                        </a:solidFill>
                        <a:latin typeface="Cambria Math" panose="02040503050406030204" pitchFamily="18" charset="0"/>
                      </a:rPr>
                      <m:t>Σ</m:t>
                    </m:r>
                  </m:oMath>
                </a14:m>
                <a:r>
                  <a:rPr lang="en-US" dirty="0">
                    <a:solidFill>
                      <a:schemeClr val="tx1"/>
                    </a:solidFill>
                  </a:rPr>
                  <a:t> values</a:t>
                </a:r>
              </a:p>
            </p:txBody>
          </p:sp>
        </mc:Choice>
        <mc:Fallback>
          <p:sp>
            <p:nvSpPr>
              <p:cNvPr id="8" name="Callout: Line 7">
                <a:extLst>
                  <a:ext uri="{FF2B5EF4-FFF2-40B4-BE49-F238E27FC236}">
                    <a16:creationId xmlns:a16="http://schemas.microsoft.com/office/drawing/2014/main" id="{D7D420F1-C17C-CFB0-1BA2-DF10CC6AA8CF}"/>
                  </a:ext>
                </a:extLst>
              </p:cNvPr>
              <p:cNvSpPr>
                <a:spLocks noRot="1" noChangeAspect="1" noMove="1" noResize="1" noEditPoints="1" noAdjustHandles="1" noChangeArrowheads="1" noChangeShapeType="1" noTextEdit="1"/>
              </p:cNvSpPr>
              <p:nvPr/>
            </p:nvSpPr>
            <p:spPr>
              <a:xfrm>
                <a:off x="6858000" y="2449056"/>
                <a:ext cx="4572000" cy="2046744"/>
              </a:xfrm>
              <a:prstGeom prst="borderCallout1">
                <a:avLst>
                  <a:gd name="adj1" fmla="val 17857"/>
                  <a:gd name="adj2" fmla="val -1933"/>
                  <a:gd name="adj3" fmla="val 38877"/>
                  <a:gd name="adj4" fmla="val -57272"/>
                </a:avLst>
              </a:prstGeom>
              <a:blipFill>
                <a:blip r:embed="rId2"/>
                <a:stretch>
                  <a:fillRect t="-3529" r="-1351" b="-6471"/>
                </a:stretch>
              </a:blipFill>
              <a:ln>
                <a:solidFill>
                  <a:srgbClr val="FF0000"/>
                </a:solidFill>
              </a:ln>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EB3D037-781D-0861-9CC9-3EDDB4C3C69E}"/>
              </a:ext>
            </a:extLst>
          </p:cNvPr>
          <p:cNvCxnSpPr>
            <a:endCxn id="4" idx="2"/>
          </p:cNvCxnSpPr>
          <p:nvPr/>
        </p:nvCxnSpPr>
        <p:spPr>
          <a:xfrm flipV="1">
            <a:off x="1519754" y="3314700"/>
            <a:ext cx="1833046"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76C6C2-506E-8987-D080-896353770130}"/>
              </a:ext>
            </a:extLst>
          </p:cNvPr>
          <p:cNvCxnSpPr>
            <a:cxnSpLocks/>
            <a:endCxn id="4" idx="0"/>
          </p:cNvCxnSpPr>
          <p:nvPr/>
        </p:nvCxnSpPr>
        <p:spPr>
          <a:xfrm>
            <a:off x="3771900" y="2286000"/>
            <a:ext cx="0" cy="8382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73F4D9F-9D0C-245A-E4B0-586D627C959D}"/>
                  </a:ext>
                </a:extLst>
              </p:cNvPr>
              <p:cNvSpPr txBox="1"/>
              <p:nvPr/>
            </p:nvSpPr>
            <p:spPr>
              <a:xfrm>
                <a:off x="1243018" y="3168134"/>
                <a:ext cx="38767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𝑢</m:t>
                      </m:r>
                    </m:oMath>
                  </m:oMathPara>
                </a14:m>
                <a:endParaRPr lang="en-US" dirty="0"/>
              </a:p>
            </p:txBody>
          </p:sp>
        </mc:Choice>
        <mc:Fallback>
          <p:sp>
            <p:nvSpPr>
              <p:cNvPr id="14" name="TextBox 13">
                <a:extLst>
                  <a:ext uri="{FF2B5EF4-FFF2-40B4-BE49-F238E27FC236}">
                    <a16:creationId xmlns:a16="http://schemas.microsoft.com/office/drawing/2014/main" id="{673F4D9F-9D0C-245A-E4B0-586D627C959D}"/>
                  </a:ext>
                </a:extLst>
              </p:cNvPr>
              <p:cNvSpPr txBox="1">
                <a:spLocks noRot="1" noChangeAspect="1" noMove="1" noResize="1" noEditPoints="1" noAdjustHandles="1" noChangeArrowheads="1" noChangeShapeType="1" noTextEdit="1"/>
              </p:cNvSpPr>
              <p:nvPr/>
            </p:nvSpPr>
            <p:spPr>
              <a:xfrm>
                <a:off x="1243018" y="3168134"/>
                <a:ext cx="38767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AD47B570-F449-FA23-D565-E0087B153EDC}"/>
                  </a:ext>
                </a:extLst>
              </p:cNvPr>
              <p:cNvSpPr txBox="1"/>
              <p:nvPr/>
            </p:nvSpPr>
            <p:spPr>
              <a:xfrm>
                <a:off x="3578065" y="1992868"/>
                <a:ext cx="44672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𝑚</m:t>
                      </m:r>
                    </m:oMath>
                  </m:oMathPara>
                </a14:m>
                <a:endParaRPr lang="en-US" dirty="0"/>
              </a:p>
            </p:txBody>
          </p:sp>
        </mc:Choice>
        <mc:Fallback>
          <p:sp>
            <p:nvSpPr>
              <p:cNvPr id="15" name="TextBox 14">
                <a:extLst>
                  <a:ext uri="{FF2B5EF4-FFF2-40B4-BE49-F238E27FC236}">
                    <a16:creationId xmlns:a16="http://schemas.microsoft.com/office/drawing/2014/main" id="{AD47B570-F449-FA23-D565-E0087B153EDC}"/>
                  </a:ext>
                </a:extLst>
              </p:cNvPr>
              <p:cNvSpPr txBox="1">
                <a:spLocks noRot="1" noChangeAspect="1" noMove="1" noResize="1" noEditPoints="1" noAdjustHandles="1" noChangeArrowheads="1" noChangeShapeType="1" noTextEdit="1"/>
              </p:cNvSpPr>
              <p:nvPr/>
            </p:nvSpPr>
            <p:spPr>
              <a:xfrm>
                <a:off x="3578065" y="1992868"/>
                <a:ext cx="446724"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7788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1" y="328126"/>
            <a:ext cx="8229600" cy="1143000"/>
          </a:xfrm>
        </p:spPr>
        <p:txBody>
          <a:bodyPr>
            <a:normAutofit/>
          </a:bodyPr>
          <a:lstStyle/>
          <a:p>
            <a:r>
              <a:rPr lang="en-US" dirty="0"/>
              <a:t>Latent Factor Models</a:t>
            </a:r>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10210800" cy="3128294"/>
              </a:xfrm>
              <a:noFill/>
              <a:ln/>
            </p:spPr>
            <p:txBody>
              <a:bodyPr>
                <a:normAutofit/>
              </a:bodyPr>
              <a:lstStyle/>
              <a:p>
                <a:pPr marL="400050" indent="-400050"/>
                <a:r>
                  <a:rPr lang="en-US" b="1" dirty="0">
                    <a:solidFill>
                      <a:srgbClr val="D60093"/>
                    </a:solidFill>
                    <a:sym typeface="Wingdings" pitchFamily="2" charset="2"/>
                  </a:rPr>
                  <a:t>SVD also considers entries that are missing!</a:t>
                </a:r>
                <a:endParaRPr lang="en-US" b="1" dirty="0">
                  <a:solidFill>
                    <a:srgbClr val="D60093"/>
                  </a:solidFill>
                </a:endParaRPr>
              </a:p>
              <a:p>
                <a:pPr marL="400050" indent="-400050"/>
                <a:r>
                  <a:rPr lang="en-US" b="1" dirty="0">
                    <a:solidFill>
                      <a:srgbClr val="0000FF"/>
                    </a:solidFill>
                    <a:sym typeface="Wingdings" pitchFamily="2" charset="2"/>
                  </a:rPr>
                  <a:t>Use specialized methods to find </a:t>
                </a:r>
                <a:r>
                  <a:rPr lang="en-US" b="1" i="1" dirty="0">
                    <a:solidFill>
                      <a:srgbClr val="0000FF"/>
                    </a:solidFill>
                    <a:sym typeface="Wingdings" pitchFamily="2" charset="2"/>
                  </a:rPr>
                  <a:t>P</a:t>
                </a:r>
                <a:r>
                  <a:rPr lang="en-US" b="1" dirty="0">
                    <a:solidFill>
                      <a:srgbClr val="0000FF"/>
                    </a:solidFill>
                    <a:sym typeface="Wingdings" pitchFamily="2" charset="2"/>
                  </a:rPr>
                  <a:t>, </a:t>
                </a:r>
                <a:r>
                  <a:rPr lang="en-US" b="1" i="1" dirty="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smtClean="0">
                                <a:solidFill>
                                  <a:srgbClr val="FF0000"/>
                                </a:solidFill>
                                <a:latin typeface="Cambria Math" panose="02040503050406030204" pitchFamily="18" charset="0"/>
                              </a:rPr>
                            </m:ctrlPr>
                          </m:dPr>
                          <m:e>
                            <m:r>
                              <a:rPr lang="en-US" i="1">
                                <a:solidFill>
                                  <a:srgbClr val="FF0000"/>
                                </a:solidFill>
                                <a:latin typeface="Cambria Math"/>
                              </a:rPr>
                              <m:t>𝑖</m:t>
                            </m:r>
                            <m:r>
                              <a:rPr lang="en-US" i="1">
                                <a:solidFill>
                                  <a:srgbClr val="FF0000"/>
                                </a:solidFill>
                                <a:latin typeface="Cambria Math"/>
                              </a:rPr>
                              <m:t>,</m:t>
                            </m:r>
                            <m:r>
                              <a:rPr lang="en-US" b="0" i="1" smtClean="0">
                                <a:solidFill>
                                  <a:srgbClr val="FF0000"/>
                                </a:solidFill>
                                <a:latin typeface="Cambria Math"/>
                              </a:rPr>
                              <m:t>𝑥</m:t>
                            </m:r>
                          </m:e>
                        </m:d>
                        <m:r>
                          <a:rPr lang="en-US" i="1">
                            <a:solidFill>
                              <a:srgbClr val="FF0000"/>
                            </a:solidFill>
                            <a:latin typeface="Cambria Math"/>
                          </a:rPr>
                          <m:t>∈</m:t>
                        </m:r>
                        <m:r>
                          <m:rPr>
                            <m:sty m:val="p"/>
                          </m:rPr>
                          <a:rPr lang="en-US" i="1">
                            <a:solidFill>
                              <a:srgbClr val="FF0000"/>
                            </a:solidFill>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a:sym typeface="Wingdings" pitchFamily="2" charset="2"/>
                  </a:rPr>
                  <a:t>Note:</a:t>
                </a:r>
              </a:p>
              <a:p>
                <a:pPr marL="957834" lvl="2" indent="-400050"/>
                <a:r>
                  <a:rPr lang="en-US" dirty="0">
                    <a:sym typeface="Wingdings" pitchFamily="2" charset="2"/>
                  </a:rPr>
                  <a:t>We don’t require cols of </a:t>
                </a:r>
                <a:r>
                  <a:rPr lang="en-US" b="1" i="1" dirty="0">
                    <a:solidFill>
                      <a:srgbClr val="0000FF"/>
                    </a:solidFill>
                  </a:rPr>
                  <a:t>P, Q</a:t>
                </a:r>
                <a:r>
                  <a:rPr lang="en-US" b="1" i="1" dirty="0">
                    <a:solidFill>
                      <a:schemeClr val="accent3"/>
                    </a:solidFill>
                  </a:rPr>
                  <a:t> </a:t>
                </a:r>
                <a:r>
                  <a:rPr lang="en-US" dirty="0"/>
                  <a:t>to be orthogonal/unit length</a:t>
                </a:r>
              </a:p>
              <a:p>
                <a:pPr marL="957834" lvl="2" indent="-400050"/>
                <a:r>
                  <a:rPr lang="en-US" b="1" i="1" dirty="0">
                    <a:solidFill>
                      <a:srgbClr val="0000FF"/>
                    </a:solidFill>
                  </a:rPr>
                  <a:t>P, Q</a:t>
                </a:r>
                <a:r>
                  <a:rPr lang="en-US" b="1" i="1" dirty="0">
                    <a:solidFill>
                      <a:schemeClr val="accent3"/>
                    </a:solidFill>
                  </a:rPr>
                  <a:t> </a:t>
                </a:r>
                <a:r>
                  <a:rPr lang="en-US" dirty="0">
                    <a:sym typeface="Wingdings" pitchFamily="2" charset="2"/>
                  </a:rPr>
                  <a:t>map users/movies to a latent space</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10210800" cy="3128294"/>
              </a:xfrm>
              <a:blipFill>
                <a:blip r:embed="rId2"/>
                <a:stretch>
                  <a:fillRect l="-776"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78</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668379" y="171590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4404360" y="163970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5652264" y="219215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4068810" y="2249310"/>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8248116" y="2858910"/>
            <a:ext cx="514885"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P</a:t>
            </a:r>
            <a:r>
              <a:rPr lang="en-US" sz="2400" b="1" baseline="30000" dirty="0">
                <a:solidFill>
                  <a:srgbClr val="008000"/>
                </a:solidFill>
                <a:latin typeface="Arial" pitchFamily="34" charset="0"/>
                <a:cs typeface="Arial" pitchFamily="34" charset="0"/>
              </a:rPr>
              <a:t>T</a:t>
            </a:r>
          </a:p>
        </p:txBody>
      </p:sp>
      <p:sp>
        <p:nvSpPr>
          <p:cNvPr id="15" name="TextBox 14"/>
          <p:cNvSpPr txBox="1"/>
          <p:nvPr/>
        </p:nvSpPr>
        <p:spPr>
          <a:xfrm>
            <a:off x="5504915" y="3058816"/>
            <a:ext cx="423514"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7903369" y="1773058"/>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3875819" y="2907382"/>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8580402" y="4587280"/>
                <a:ext cx="2166299" cy="546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Arial" pitchFamily="34" charset="0"/>
                            </a:rPr>
                          </m:ctrlPr>
                        </m:sSubPr>
                        <m:e>
                          <m:acc>
                            <m:accPr>
                              <m:chr m:val="̂"/>
                              <m:ctrlPr>
                                <a:rPr lang="en-US" sz="2800" i="1">
                                  <a:latin typeface="Cambria Math" panose="02040503050406030204" pitchFamily="18" charset="0"/>
                                  <a:cs typeface="Arial" pitchFamily="34" charset="0"/>
                                </a:rPr>
                              </m:ctrlPr>
                            </m:accPr>
                            <m:e>
                              <m:r>
                                <a:rPr lang="en-US" sz="2800" i="1">
                                  <a:latin typeface="Cambria Math"/>
                                  <a:cs typeface="Arial" pitchFamily="34" charset="0"/>
                                </a:rPr>
                                <m:t>𝑟</m:t>
                              </m:r>
                            </m:e>
                          </m:acc>
                        </m:e>
                        <m:sub>
                          <m:r>
                            <a:rPr lang="en-US" sz="2800" i="1">
                              <a:latin typeface="Cambria Math"/>
                              <a:cs typeface="Arial" pitchFamily="34" charset="0"/>
                            </a:rPr>
                            <m:t>𝑥𝑖</m:t>
                          </m:r>
                        </m:sub>
                      </m:sSub>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𝑞</m:t>
                          </m:r>
                        </m:e>
                        <m:sub>
                          <m:r>
                            <a:rPr lang="en-US" sz="2800" i="1">
                              <a:latin typeface="Cambria Math"/>
                              <a:cs typeface="Arial" pitchFamily="34" charset="0"/>
                            </a:rPr>
                            <m:t>𝑖</m:t>
                          </m:r>
                        </m:sub>
                        <m:sup>
                          <m:r>
                            <a:rPr lang="en-US" sz="2800" i="1">
                              <a:latin typeface="Cambria Math" panose="02040503050406030204" pitchFamily="18" charset="0"/>
                              <a:cs typeface="Arial" pitchFamily="34" charset="0"/>
                            </a:rPr>
                            <m:t>𝑇</m:t>
                          </m:r>
                        </m:sup>
                      </m:sSubSup>
                      <m:r>
                        <a:rPr lang="en-US" sz="2800" i="1">
                          <a:latin typeface="Cambria Math"/>
                          <a:cs typeface="Arial" pitchFamily="34" charset="0"/>
                        </a:rPr>
                        <m:t>⋅</m:t>
                      </m:r>
                      <m:sSub>
                        <m:sSubPr>
                          <m:ctrlPr>
                            <a:rPr lang="en-US" sz="2800" b="0" i="1" smtClean="0">
                              <a:latin typeface="Cambria Math" panose="02040503050406030204" pitchFamily="18" charset="0"/>
                              <a:cs typeface="Arial" pitchFamily="34" charset="0"/>
                            </a:rPr>
                          </m:ctrlPr>
                        </m:sSubPr>
                        <m:e>
                          <m:r>
                            <a:rPr lang="en-US" sz="2800" b="0" i="1" smtClean="0">
                              <a:latin typeface="Cambria Math" panose="02040503050406030204" pitchFamily="18" charset="0"/>
                              <a:cs typeface="Arial" pitchFamily="34" charset="0"/>
                            </a:rPr>
                            <m:t>𝑝</m:t>
                          </m:r>
                        </m:e>
                        <m:sub>
                          <m:r>
                            <a:rPr lang="en-US" sz="2800" b="0" i="1" smtClean="0">
                              <a:latin typeface="Cambria Math" panose="02040503050406030204" pitchFamily="18" charset="0"/>
                              <a:cs typeface="Arial" pitchFamily="34" charset="0"/>
                            </a:rPr>
                            <m:t>𝑥</m:t>
                          </m:r>
                        </m:sub>
                      </m:sSub>
                    </m:oMath>
                  </m:oMathPara>
                </a14:m>
                <a:endParaRPr lang="en-US" sz="2800" dirty="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580402" y="4587280"/>
                <a:ext cx="2166299" cy="546753"/>
              </a:xfrm>
              <a:prstGeom prst="rect">
                <a:avLst/>
              </a:prstGeom>
              <a:blipFill>
                <a:blip r:embed="rId3"/>
                <a:stretch>
                  <a:fillRect/>
                </a:stretch>
              </a:blipFill>
            </p:spPr>
            <p:txBody>
              <a:bodyPr/>
              <a:lstStyle/>
              <a:p>
                <a:r>
                  <a:rPr lang="en-US">
                    <a:noFill/>
                  </a:rPr>
                  <a:t> </a:t>
                </a:r>
              </a:p>
            </p:txBody>
          </p:sp>
        </mc:Fallback>
      </mc:AlternateContent>
      <p:sp>
        <p:nvSpPr>
          <p:cNvPr id="2" name="TextBox 1"/>
          <p:cNvSpPr txBox="1"/>
          <p:nvPr/>
        </p:nvSpPr>
        <p:spPr>
          <a:xfrm>
            <a:off x="4480561" y="1334909"/>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8" name="TextBox 17"/>
          <p:cNvSpPr txBox="1"/>
          <p:nvPr/>
        </p:nvSpPr>
        <p:spPr>
          <a:xfrm rot="5400000">
            <a:off x="10109286" y="2357030"/>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1173150"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2625757"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Latent factors</a:t>
            </a:r>
          </a:p>
        </p:txBody>
      </p:sp>
      <p:sp>
        <p:nvSpPr>
          <p:cNvPr id="4" name="Content Placeholder 3"/>
          <p:cNvSpPr>
            <a:spLocks noGrp="1"/>
          </p:cNvSpPr>
          <p:nvPr>
            <p:ph idx="1"/>
          </p:nvPr>
        </p:nvSpPr>
        <p:spPr/>
        <p:txBody>
          <a:bodyPr>
            <a:normAutofit/>
          </a:bodyPr>
          <a:lstStyle/>
          <a:p>
            <a:r>
              <a:rPr lang="en-US" dirty="0"/>
              <a:t>We can define latent factor models that apply the same idea in different ways</a:t>
            </a:r>
          </a:p>
          <a:p>
            <a:pPr lvl="1"/>
            <a:r>
              <a:rPr lang="en-US" dirty="0">
                <a:solidFill>
                  <a:srgbClr val="0070C0"/>
                </a:solidFill>
              </a:rPr>
              <a:t>Probabilistic/Generative</a:t>
            </a:r>
            <a:r>
              <a:rPr lang="en-US" dirty="0"/>
              <a:t> models.</a:t>
            </a:r>
          </a:p>
          <a:p>
            <a:r>
              <a:rPr lang="en-US" dirty="0"/>
              <a:t>These models are also described as </a:t>
            </a:r>
            <a:r>
              <a:rPr lang="en-US" dirty="0">
                <a:solidFill>
                  <a:schemeClr val="accent6">
                    <a:lumMod val="75000"/>
                  </a:schemeClr>
                </a:solidFill>
              </a:rPr>
              <a:t>Matrix Factorization </a:t>
            </a:r>
            <a:r>
              <a:rPr lang="en-US" dirty="0"/>
              <a:t>techniques</a:t>
            </a:r>
          </a:p>
          <a:p>
            <a:endParaRPr lang="en-US" dirty="0"/>
          </a:p>
          <a:p>
            <a:r>
              <a:rPr lang="en-US" dirty="0"/>
              <a:t>The latent factor methods work well in practice, and they are employed by most sophisticated  recommendation systems</a:t>
            </a:r>
          </a:p>
          <a:p>
            <a:endParaRPr lang="en-US" dirty="0"/>
          </a:p>
          <a:p>
            <a:r>
              <a:rPr lang="en-US" dirty="0"/>
              <a:t>Today there is also a lot of deep learning involved</a:t>
            </a:r>
          </a:p>
        </p:txBody>
      </p:sp>
    </p:spTree>
    <p:extLst>
      <p:ext uri="{BB962C8B-B14F-4D97-AF65-F5344CB8AC3E}">
        <p14:creationId xmlns:p14="http://schemas.microsoft.com/office/powerpoint/2010/main" val="223779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Reduce Dimensions?</a:t>
            </a:r>
          </a:p>
        </p:txBody>
      </p:sp>
      <p:sp>
        <p:nvSpPr>
          <p:cNvPr id="3" name="Content Placeholder 2"/>
          <p:cNvSpPr>
            <a:spLocks noGrp="1"/>
          </p:cNvSpPr>
          <p:nvPr>
            <p:ph idx="1"/>
          </p:nvPr>
        </p:nvSpPr>
        <p:spPr/>
        <p:txBody>
          <a:bodyPr/>
          <a:lstStyle/>
          <a:p>
            <a:r>
              <a:rPr lang="en-US" b="1" dirty="0">
                <a:solidFill>
                  <a:srgbClr val="FF0066"/>
                </a:solidFill>
              </a:rPr>
              <a:t>Discover hidden correlations/topics</a:t>
            </a:r>
          </a:p>
          <a:p>
            <a:pPr lvl="1"/>
            <a:r>
              <a:rPr lang="en-US" dirty="0"/>
              <a:t>E.g., in documents, words that occur commonly together</a:t>
            </a:r>
          </a:p>
          <a:p>
            <a:r>
              <a:rPr lang="en-US" b="1" dirty="0">
                <a:solidFill>
                  <a:srgbClr val="FF0066"/>
                </a:solidFill>
              </a:rPr>
              <a:t>Remove redundant and noisy features</a:t>
            </a:r>
          </a:p>
          <a:p>
            <a:pPr lvl="1"/>
            <a:r>
              <a:rPr lang="en-US" dirty="0"/>
              <a:t>E.g., in documents,  not all words are useful</a:t>
            </a:r>
          </a:p>
          <a:p>
            <a:r>
              <a:rPr lang="en-US" b="1" dirty="0">
                <a:solidFill>
                  <a:srgbClr val="FF0066"/>
                </a:solidFill>
              </a:rPr>
              <a:t>Interpretation and visualization</a:t>
            </a:r>
          </a:p>
          <a:p>
            <a:r>
              <a:rPr lang="en-US" b="1" dirty="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7880870"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Latent Semantic Indexing </a:t>
            </a:r>
            <a:r>
              <a:rPr lang="en-US" dirty="0"/>
              <a:t>(LSI):</a:t>
            </a:r>
          </a:p>
          <a:p>
            <a:pPr lvl="1"/>
            <a:r>
              <a:rPr lang="en-US" dirty="0"/>
              <a:t>Apply PCA on the </a:t>
            </a:r>
            <a:r>
              <a:rPr lang="en-US" dirty="0">
                <a:solidFill>
                  <a:srgbClr val="0070C0"/>
                </a:solidFill>
              </a:rPr>
              <a:t>document-term</a:t>
            </a:r>
            <a:r>
              <a:rPr lang="en-US" dirty="0"/>
              <a:t> matrix, and index the k-dimensional vectors</a:t>
            </a:r>
          </a:p>
          <a:p>
            <a:pPr lvl="1"/>
            <a:r>
              <a:rPr lang="en-US" dirty="0"/>
              <a:t>When a query comes, </a:t>
            </a:r>
            <a:r>
              <a:rPr lang="en-US" dirty="0">
                <a:solidFill>
                  <a:srgbClr val="0070C0"/>
                </a:solidFill>
              </a:rPr>
              <a:t>project</a:t>
            </a:r>
            <a:r>
              <a:rPr lang="en-US" dirty="0"/>
              <a:t> it onto the k-dimensional space and compute </a:t>
            </a:r>
            <a:r>
              <a:rPr lang="en-US" dirty="0">
                <a:solidFill>
                  <a:schemeClr val="accent6">
                    <a:lumMod val="75000"/>
                  </a:schemeClr>
                </a:solidFill>
              </a:rPr>
              <a:t>cosine similarity </a:t>
            </a:r>
            <a:r>
              <a:rPr lang="en-US" dirty="0"/>
              <a:t>in this space</a:t>
            </a:r>
          </a:p>
          <a:p>
            <a:pPr lvl="1"/>
            <a:r>
              <a:rPr lang="en-US" dirty="0"/>
              <a:t>Principal components capture main </a:t>
            </a:r>
            <a:r>
              <a:rPr lang="en-US" dirty="0">
                <a:solidFill>
                  <a:srgbClr val="0070C0"/>
                </a:solidFill>
              </a:rPr>
              <a:t>topics</a:t>
            </a:r>
            <a:r>
              <a:rPr lang="en-US" dirty="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D0A5E-3222-41E5-A98D-5580A273B8FF}"/>
              </a:ext>
            </a:extLst>
          </p:cNvPr>
          <p:cNvSpPr>
            <a:spLocks noGrp="1"/>
          </p:cNvSpPr>
          <p:nvPr>
            <p:ph type="title"/>
          </p:nvPr>
        </p:nvSpPr>
        <p:spPr/>
        <p:txBody>
          <a:bodyPr/>
          <a:lstStyle/>
          <a:p>
            <a:r>
              <a:rPr lang="en-US" dirty="0"/>
              <a:t>OTHER PROPERTIES OF SVD</a:t>
            </a:r>
          </a:p>
        </p:txBody>
      </p:sp>
      <p:sp>
        <p:nvSpPr>
          <p:cNvPr id="5" name="Text Placeholder 4">
            <a:extLst>
              <a:ext uri="{FF2B5EF4-FFF2-40B4-BE49-F238E27FC236}">
                <a16:creationId xmlns:a16="http://schemas.microsoft.com/office/drawing/2014/main" id="{2BEDE9CF-A467-4DDD-95EF-8D2A67417F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032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property of PCA/SVD</a:t>
            </a:r>
          </a:p>
        </p:txBody>
      </p:sp>
      <p:sp>
        <p:nvSpPr>
          <p:cNvPr id="3" name="Content Placeholder 2"/>
          <p:cNvSpPr>
            <a:spLocks noGrp="1"/>
          </p:cNvSpPr>
          <p:nvPr>
            <p:ph idx="1"/>
          </p:nvPr>
        </p:nvSpPr>
        <p:spPr>
          <a:xfrm>
            <a:off x="685800" y="1600200"/>
            <a:ext cx="9525000" cy="914400"/>
          </a:xfrm>
        </p:spPr>
        <p:txBody>
          <a:bodyPr>
            <a:normAutofit fontScale="77500" lnSpcReduction="20000"/>
          </a:bodyPr>
          <a:lstStyle/>
          <a:p>
            <a:r>
              <a:rPr lang="en-US" dirty="0"/>
              <a:t>The chosen vectors are such that minimize the </a:t>
            </a:r>
            <a:r>
              <a:rPr lang="en-US" dirty="0">
                <a:solidFill>
                  <a:schemeClr val="accent6">
                    <a:lumMod val="75000"/>
                  </a:schemeClr>
                </a:solidFill>
              </a:rPr>
              <a:t>sum of square differences</a:t>
            </a:r>
            <a:r>
              <a:rPr lang="en-US" dirty="0"/>
              <a:t> between the data vectors and the low-dimensional projections</a:t>
            </a:r>
          </a:p>
        </p:txBody>
      </p:sp>
      <p:pic>
        <p:nvPicPr>
          <p:cNvPr id="5" name="Picture 2"/>
          <p:cNvPicPr>
            <a:picLocks noChangeAspect="1" noChangeArrowheads="1"/>
          </p:cNvPicPr>
          <p:nvPr/>
        </p:nvPicPr>
        <p:blipFill>
          <a:blip r:embed="rId2" cstate="print"/>
          <a:srcRect/>
          <a:stretch>
            <a:fillRect/>
          </a:stretch>
        </p:blipFill>
        <p:spPr>
          <a:xfrm>
            <a:off x="3048001" y="2286000"/>
            <a:ext cx="4217987" cy="4572000"/>
          </a:xfrm>
          <a:prstGeom prst="rect">
            <a:avLst/>
          </a:prstGeom>
        </p:spPr>
      </p:pic>
      <p:grpSp>
        <p:nvGrpSpPr>
          <p:cNvPr id="6" name="Group 6"/>
          <p:cNvGrpSpPr>
            <a:grpSpLocks/>
          </p:cNvGrpSpPr>
          <p:nvPr/>
        </p:nvGrpSpPr>
        <p:grpSpPr bwMode="auto">
          <a:xfrm>
            <a:off x="3768726" y="3370264"/>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5600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953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0038"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62600" y="4223658"/>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94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6776" y="2398714"/>
            <a:ext cx="7921625" cy="202260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t>SVD is “</a:t>
            </a:r>
            <a:r>
              <a:rPr lang="en-US" sz="3200" b="1"/>
              <a:t>the Rolls-Royce and the Swiss Army Knife of Numerical Linear Algebra.”*</a:t>
            </a:r>
          </a:p>
          <a:p>
            <a:pPr>
              <a:lnSpc>
                <a:spcPct val="98000"/>
              </a:lnSpc>
              <a:buClr>
                <a:srgbClr val="000000"/>
              </a:buClr>
              <a:buSzPct val="100000"/>
              <a:buFont typeface="Calibri" pitchFamily="34" charset="0"/>
              <a:buNone/>
            </a:pPr>
            <a:r>
              <a:rPr lang="en-US" sz="3200"/>
              <a:t>*Dianne O’Leary, MMDS ’06</a:t>
            </a:r>
          </a:p>
        </p:txBody>
      </p:sp>
    </p:spTree>
    <p:extLst>
      <p:ext uri="{BB962C8B-B14F-4D97-AF65-F5344CB8AC3E}">
        <p14:creationId xmlns:p14="http://schemas.microsoft.com/office/powerpoint/2010/main" val="62651022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5B71-B50E-463F-B467-8E1BFF640D96}"/>
              </a:ext>
            </a:extLst>
          </p:cNvPr>
          <p:cNvSpPr>
            <a:spLocks noGrp="1"/>
          </p:cNvSpPr>
          <p:nvPr>
            <p:ph type="title"/>
          </p:nvPr>
        </p:nvSpPr>
        <p:spPr/>
        <p:txBody>
          <a:bodyPr/>
          <a:lstStyle/>
          <a:p>
            <a:r>
              <a:rPr lang="en-US" dirty="0"/>
              <a:t>Other dimensionality reduction techniques</a:t>
            </a:r>
          </a:p>
        </p:txBody>
      </p:sp>
      <p:sp>
        <p:nvSpPr>
          <p:cNvPr id="3" name="Content Placeholder 2">
            <a:extLst>
              <a:ext uri="{FF2B5EF4-FFF2-40B4-BE49-F238E27FC236}">
                <a16:creationId xmlns:a16="http://schemas.microsoft.com/office/drawing/2014/main" id="{5FBCF71B-1F95-437C-A0A1-3B7C63748AB8}"/>
              </a:ext>
            </a:extLst>
          </p:cNvPr>
          <p:cNvSpPr>
            <a:spLocks noGrp="1"/>
          </p:cNvSpPr>
          <p:nvPr>
            <p:ph idx="1"/>
          </p:nvPr>
        </p:nvSpPr>
        <p:spPr/>
        <p:txBody>
          <a:bodyPr/>
          <a:lstStyle/>
          <a:p>
            <a:r>
              <a:rPr lang="en-US" dirty="0">
                <a:solidFill>
                  <a:srgbClr val="FF0000"/>
                </a:solidFill>
              </a:rPr>
              <a:t>Multidimensional Scaling</a:t>
            </a:r>
          </a:p>
          <a:p>
            <a:pPr lvl="1"/>
            <a:r>
              <a:rPr lang="en-US" dirty="0"/>
              <a:t>You are given pairwise distances between objects</a:t>
            </a:r>
          </a:p>
          <a:p>
            <a:pPr lvl="1"/>
            <a:r>
              <a:rPr lang="en-US" dirty="0"/>
              <a:t>Find a low-dimensional representation of the objects (2D for visualization) such that you approximate the distances as well as possible</a:t>
            </a:r>
          </a:p>
          <a:p>
            <a:pPr lvl="1"/>
            <a:endParaRPr lang="en-US" dirty="0"/>
          </a:p>
          <a:p>
            <a:r>
              <a:rPr lang="en-US" dirty="0">
                <a:solidFill>
                  <a:srgbClr val="FF0000"/>
                </a:solidFill>
              </a:rPr>
              <a:t>(Deep) Neural Network Embeddings</a:t>
            </a:r>
            <a:r>
              <a:rPr lang="en-US" dirty="0"/>
              <a:t>:</a:t>
            </a:r>
          </a:p>
          <a:p>
            <a:pPr lvl="1"/>
            <a:r>
              <a:rPr lang="en-US" dirty="0"/>
              <a:t>Use a very simplistic, high-dimensional representation of the data (e.g., one-hot encoding)</a:t>
            </a:r>
          </a:p>
          <a:p>
            <a:pPr lvl="1"/>
            <a:r>
              <a:rPr lang="en-US" dirty="0"/>
              <a:t>Consider a prediction problem (e.g., predict the context words) and pass the data through a multi-layer neural network. </a:t>
            </a:r>
          </a:p>
          <a:p>
            <a:pPr lvl="1"/>
            <a:r>
              <a:rPr lang="en-US" dirty="0"/>
              <a:t>Use the input of the last layer as the representation</a:t>
            </a:r>
          </a:p>
        </p:txBody>
      </p:sp>
    </p:spTree>
    <p:extLst>
      <p:ext uri="{BB962C8B-B14F-4D97-AF65-F5344CB8AC3E}">
        <p14:creationId xmlns:p14="http://schemas.microsoft.com/office/powerpoint/2010/main" val="980208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Consider a symmetric square matrix </a:t>
                </a:r>
                <a14:m>
                  <m:oMath xmlns:m="http://schemas.openxmlformats.org/officeDocument/2006/math">
                    <m:r>
                      <a:rPr lang="en-US" i="1" dirty="0" smtClean="0">
                        <a:solidFill>
                          <a:srgbClr val="0070C0"/>
                        </a:solidFill>
                        <a:latin typeface="Cambria Math"/>
                      </a:rPr>
                      <m:t>𝑀</m:t>
                    </m:r>
                  </m:oMath>
                </a14:m>
                <a:endParaRPr lang="en-US" dirty="0">
                  <a:solidFill>
                    <a:srgbClr val="0070C0"/>
                  </a:solidFill>
                </a:endParaRPr>
              </a:p>
              <a:p>
                <a:r>
                  <a:rPr lang="en-US" dirty="0"/>
                  <a:t>Power-method:</a:t>
                </a:r>
              </a:p>
              <a:p>
                <a:pPr lvl="1"/>
                <a:r>
                  <a:rPr lang="en-US" dirty="0"/>
                  <a:t>Start with the vector </a:t>
                </a:r>
                <a14:m>
                  <m:oMath xmlns:m="http://schemas.openxmlformats.org/officeDocument/2006/math">
                    <m:r>
                      <a:rPr lang="en-US" i="1" dirty="0" smtClean="0">
                        <a:latin typeface="Cambria Math"/>
                      </a:rPr>
                      <m:t>𝑣</m:t>
                    </m:r>
                  </m:oMath>
                </a14:m>
                <a:r>
                  <a:rPr lang="en-US" dirty="0"/>
                  <a:t> of all 1’s</a:t>
                </a:r>
              </a:p>
              <a:p>
                <a:pPr lvl="1"/>
                <a:r>
                  <a:rPr lang="en-US" dirty="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a:solidFill>
                    <a:srgbClr val="0070C0"/>
                  </a:solidFill>
                </a:endParaRPr>
              </a:p>
              <a:p>
                <a:pPr lvl="1"/>
                <a:r>
                  <a:rPr lang="en-US" dirty="0"/>
                  <a:t>Normalize by the length of </a:t>
                </a:r>
                <a14:m>
                  <m:oMath xmlns:m="http://schemas.openxmlformats.org/officeDocument/2006/math">
                    <m:r>
                      <a:rPr lang="en-US" i="1" dirty="0" smtClean="0">
                        <a:solidFill>
                          <a:srgbClr val="0070C0"/>
                        </a:solidFill>
                        <a:latin typeface="Cambria Math"/>
                      </a:rPr>
                      <m:t>𝑣</m:t>
                    </m:r>
                  </m:oMath>
                </a14:m>
                <a:endParaRPr lang="en-US" dirty="0"/>
              </a:p>
              <a:p>
                <a:pPr lvl="1"/>
                <a:r>
                  <a:rPr lang="en-US" dirty="0"/>
                  <a:t>Repeat until the vector does not change</a:t>
                </a:r>
              </a:p>
              <a:p>
                <a:pPr lvl="1"/>
                <a:endParaRPr lang="en-US" dirty="0"/>
              </a:p>
              <a:p>
                <a:r>
                  <a:rPr lang="en-US" dirty="0"/>
                  <a:t>This will give us the first eigenvector.</a:t>
                </a:r>
              </a:p>
              <a:p>
                <a:r>
                  <a:rPr lang="en-US" dirty="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a:solidFill>
                    <a:srgbClr val="0070C0"/>
                  </a:solidFill>
                </a:endParaRPr>
              </a:p>
              <a:p>
                <a:endParaRPr lang="en-US" dirty="0"/>
              </a:p>
              <a:p>
                <a:r>
                  <a:rPr lang="en-US" dirty="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singular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a:solidFill>
                      <a:schemeClr val="accent6">
                        <a:lumMod val="75000"/>
                      </a:schemeClr>
                    </a:solidFill>
                  </a:rPr>
                  <a:t> </a:t>
                </a:r>
                <a:r>
                  <a:rPr lang="en-US" dirty="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We have already seen a form of dimensionality reduction</a:t>
            </a:r>
          </a:p>
          <a:p>
            <a:endParaRPr lang="en-US" dirty="0"/>
          </a:p>
          <a:p>
            <a:r>
              <a:rPr lang="en-US" dirty="0"/>
              <a:t>LSH, and random projections reduce the dimension while preserving the distances</a:t>
            </a:r>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19172</TotalTime>
  <Words>6724</Words>
  <Application>Microsoft Office PowerPoint</Application>
  <PresentationFormat>Widescreen</PresentationFormat>
  <Paragraphs>1268</Paragraphs>
  <Slides>86</Slides>
  <Notes>12</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5" baseType="lpstr">
      <vt:lpstr>Arial</vt:lpstr>
      <vt:lpstr>Calibri</vt:lpstr>
      <vt:lpstr>Cambria Math</vt:lpstr>
      <vt:lpstr>Sylfaen</vt:lpstr>
      <vt:lpstr>Symbol</vt:lpstr>
      <vt:lpstr>Tahoma</vt:lpstr>
      <vt:lpstr>Times New Roman</vt:lpstr>
      <vt:lpstr>Clarity</vt:lpstr>
      <vt:lpstr>Equation</vt:lpstr>
      <vt:lpstr>DATA MINING Dimensionality Reduction</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Row and Column space</vt:lpstr>
      <vt:lpstr>Rank</vt:lpstr>
      <vt:lpstr>Rank-1 matrices</vt:lpstr>
      <vt:lpstr>Rank-1 matrices</vt:lpstr>
      <vt:lpstr>Eigenvectors</vt:lpstr>
      <vt:lpstr>SINGULAR VALUE DECOMPOSITION (SVD)</vt:lpstr>
      <vt:lpstr>Singular Value Decomposition (SVD)</vt:lpstr>
      <vt:lpstr>Singular Value Decomposition</vt:lpstr>
      <vt:lpstr>Symmetric matrices</vt:lpstr>
      <vt:lpstr>Singular Values and Eigenvalues</vt:lpstr>
      <vt:lpstr>SVD properties</vt:lpstr>
      <vt:lpstr>PRINCIPAL COMPONENT ANALYSIS (PCA)</vt:lpstr>
      <vt:lpstr>Principal Component Analysis</vt:lpstr>
      <vt:lpstr>Variability</vt:lpstr>
      <vt:lpstr>Example</vt:lpstr>
      <vt:lpstr>Example</vt:lpstr>
      <vt:lpstr>Example</vt:lpstr>
      <vt:lpstr>Example</vt:lpstr>
      <vt:lpstr>Example</vt:lpstr>
      <vt:lpstr>Example</vt:lpstr>
      <vt:lpstr>Example</vt:lpstr>
      <vt:lpstr>Covariance matrix</vt:lpstr>
      <vt:lpstr>PCA: Principal Component Analysis</vt:lpstr>
      <vt:lpstr>PCA and SVD</vt:lpstr>
      <vt:lpstr>PCA</vt:lpstr>
      <vt:lpstr>Singular values</vt:lpstr>
      <vt:lpstr>Singular values tell us something about the variance</vt:lpstr>
      <vt:lpstr>Example</vt:lpstr>
      <vt:lpstr>LOW-RANK APPROXIMATION</vt:lpstr>
      <vt:lpstr>SVD and Rank-k  approximations </vt:lpstr>
      <vt:lpstr>Rank-k approximations (Ak)</vt:lpstr>
      <vt:lpstr>SVD as an optimization</vt:lpstr>
      <vt:lpstr>What does this mean?</vt:lpstr>
      <vt:lpstr>LATENT FACTOR MODELS AND RECOMMENDATION SYSTEMS</vt:lpstr>
      <vt:lpstr>Latent factor model </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Example</vt:lpstr>
      <vt:lpstr>Example</vt:lpstr>
      <vt:lpstr>Example</vt:lpstr>
      <vt:lpstr>Example</vt:lpstr>
      <vt:lpstr>Example</vt:lpstr>
      <vt:lpstr>SVD for matrix reconstruction</vt:lpstr>
      <vt:lpstr>Model-based Recommendation Systems</vt:lpstr>
      <vt:lpstr>Model-based Recommendation Systems</vt:lpstr>
      <vt:lpstr>Example</vt:lpstr>
      <vt:lpstr>Example</vt:lpstr>
      <vt:lpstr>Example</vt:lpstr>
      <vt:lpstr>Example</vt:lpstr>
      <vt:lpstr>Latent Factor Models</vt:lpstr>
      <vt:lpstr>Latent factors</vt:lpstr>
      <vt:lpstr>Another Application</vt:lpstr>
      <vt:lpstr>OTHER PROPERTIES OF SVD</vt:lpstr>
      <vt:lpstr>Another property of PCA/SVD</vt:lpstr>
      <vt:lpstr>PowerPoint Presentation</vt:lpstr>
      <vt:lpstr>Other dimensionality reduction techniques</vt:lpstr>
      <vt:lpstr>Computation of eigenvectors</vt:lpstr>
      <vt:lpstr>Computing singular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ΠΑΝΑΓΙΩΤΗΣ ΤΣΑΠΑΡΑΣ</cp:lastModifiedBy>
  <cp:revision>593</cp:revision>
  <dcterms:created xsi:type="dcterms:W3CDTF">2011-10-17T19:46:53Z</dcterms:created>
  <dcterms:modified xsi:type="dcterms:W3CDTF">2023-11-20T09:47:38Z</dcterms:modified>
</cp:coreProperties>
</file>