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4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625" r:id="rId12"/>
    <p:sldId id="487" r:id="rId13"/>
    <p:sldId id="650" r:id="rId14"/>
    <p:sldId id="626" r:id="rId15"/>
    <p:sldId id="624" r:id="rId16"/>
    <p:sldId id="623" r:id="rId17"/>
    <p:sldId id="491" r:id="rId18"/>
    <p:sldId id="389" r:id="rId19"/>
    <p:sldId id="390" r:id="rId20"/>
    <p:sldId id="563" r:id="rId21"/>
    <p:sldId id="394" r:id="rId22"/>
    <p:sldId id="398" r:id="rId23"/>
    <p:sldId id="397" r:id="rId24"/>
    <p:sldId id="485" r:id="rId25"/>
    <p:sldId id="493" r:id="rId26"/>
    <p:sldId id="494" r:id="rId27"/>
    <p:sldId id="406" r:id="rId28"/>
    <p:sldId id="407" r:id="rId29"/>
    <p:sldId id="492" r:id="rId30"/>
    <p:sldId id="408" r:id="rId31"/>
    <p:sldId id="410" r:id="rId32"/>
    <p:sldId id="411" r:id="rId33"/>
    <p:sldId id="631" r:id="rId34"/>
    <p:sldId id="634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28" r:id="rId43"/>
    <p:sldId id="629" r:id="rId44"/>
    <p:sldId id="417" r:id="rId45"/>
    <p:sldId id="644" r:id="rId46"/>
    <p:sldId id="496" r:id="rId47"/>
    <p:sldId id="552" r:id="rId48"/>
    <p:sldId id="495" r:id="rId49"/>
    <p:sldId id="562" r:id="rId50"/>
    <p:sldId id="553" r:id="rId51"/>
    <p:sldId id="497" r:id="rId52"/>
    <p:sldId id="554" r:id="rId53"/>
    <p:sldId id="498" r:id="rId54"/>
    <p:sldId id="555" r:id="rId55"/>
    <p:sldId id="499" r:id="rId56"/>
    <p:sldId id="556" r:id="rId57"/>
    <p:sldId id="557" r:id="rId58"/>
    <p:sldId id="558" r:id="rId59"/>
    <p:sldId id="559" r:id="rId60"/>
    <p:sldId id="560" r:id="rId61"/>
    <p:sldId id="645" r:id="rId62"/>
    <p:sldId id="620" r:id="rId63"/>
    <p:sldId id="647" r:id="rId64"/>
    <p:sldId id="648" r:id="rId65"/>
    <p:sldId id="649" r:id="rId66"/>
    <p:sldId id="643" r:id="rId67"/>
    <p:sldId id="621" r:id="rId68"/>
    <p:sldId id="651" r:id="rId69"/>
    <p:sldId id="653" r:id="rId70"/>
    <p:sldId id="652" r:id="rId71"/>
    <p:sldId id="502" r:id="rId72"/>
    <p:sldId id="619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3532E-63EE-41B9-8009-C15338877C13}" v="639" dt="2022-11-10T09:51:25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6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3053532E-63EE-41B9-8009-C15338877C13}"/>
    <pc:docChg chg="undo custSel addSld delSld modSld sldOrd">
      <pc:chgData name="ΠΑΝΑΓΙΩΤΗΣ ΤΣΑΠΑΡΑΣ" userId="14c29a0b-fba8-4de1-ba9f-ce710cf39d77" providerId="ADAL" clId="{3053532E-63EE-41B9-8009-C15338877C13}" dt="2022-11-10T09:52:56.422" v="2635" actId="14100"/>
      <pc:docMkLst>
        <pc:docMk/>
      </pc:docMkLst>
      <pc:sldChg chg="modSp">
        <pc:chgData name="ΠΑΝΑΓΙΩΤΗΣ ΤΣΑΠΑΡΑΣ" userId="14c29a0b-fba8-4de1-ba9f-ce710cf39d77" providerId="ADAL" clId="{3053532E-63EE-41B9-8009-C15338877C13}" dt="2022-11-03T09:22:04.928" v="5" actId="20577"/>
        <pc:sldMkLst>
          <pc:docMk/>
          <pc:sldMk cId="3458333361" sldId="405"/>
        </pc:sldMkLst>
        <pc:spChg chg="mod">
          <ac:chgData name="ΠΑΝΑΓΙΩΤΗΣ ΤΣΑΠΑΡΑΣ" userId="14c29a0b-fba8-4de1-ba9f-ce710cf39d77" providerId="ADAL" clId="{3053532E-63EE-41B9-8009-C15338877C13}" dt="2022-11-03T09:22:04.928" v="5" actId="20577"/>
          <ac:spMkLst>
            <pc:docMk/>
            <pc:sldMk cId="3458333361" sldId="405"/>
            <ac:spMk id="12390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5:19.767" v="101" actId="20577"/>
        <pc:sldMkLst>
          <pc:docMk/>
          <pc:sldMk cId="1050904215" sldId="411"/>
        </pc:sldMkLst>
        <pc:spChg chg="mod">
          <ac:chgData name="ΠΑΝΑΓΙΩΤΗΣ ΤΣΑΠΑΡΑΣ" userId="14c29a0b-fba8-4de1-ba9f-ce710cf39d77" providerId="ADAL" clId="{3053532E-63EE-41B9-8009-C15338877C13}" dt="2022-11-03T09:35:19.767" v="101" actId="20577"/>
          <ac:spMkLst>
            <pc:docMk/>
            <pc:sldMk cId="1050904215" sldId="411"/>
            <ac:spMk id="2662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3:21.863" v="13" actId="20577"/>
        <pc:sldMkLst>
          <pc:docMk/>
          <pc:sldMk cId="3534448268" sldId="481"/>
        </pc:sldMkLst>
        <pc:spChg chg="mod">
          <ac:chgData name="ΠΑΝΑΓΙΩΤΗΣ ΤΣΑΠΑΡΑΣ" userId="14c29a0b-fba8-4de1-ba9f-ce710cf39d77" providerId="ADAL" clId="{3053532E-63EE-41B9-8009-C15338877C13}" dt="2022-11-03T09:23:21.863" v="13" actId="20577"/>
          <ac:spMkLst>
            <pc:docMk/>
            <pc:sldMk cId="3534448268" sldId="481"/>
            <ac:spMk id="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2:15.371" v="9" actId="20577"/>
        <pc:sldMkLst>
          <pc:docMk/>
          <pc:sldMk cId="1728145865" sldId="483"/>
        </pc:sldMkLst>
        <pc:spChg chg="mod">
          <ac:chgData name="ΠΑΝΑΓΙΩΤΗΣ ΤΣΑΠΑΡΑΣ" userId="14c29a0b-fba8-4de1-ba9f-ce710cf39d77" providerId="ADAL" clId="{3053532E-63EE-41B9-8009-C15338877C13}" dt="2022-11-03T09:22:15.371" v="9" actId="20577"/>
          <ac:spMkLst>
            <pc:docMk/>
            <pc:sldMk cId="1728145865" sldId="483"/>
            <ac:spMk id="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3:21.203" v="12" actId="20577"/>
        <pc:sldMkLst>
          <pc:docMk/>
          <pc:sldMk cId="314024878" sldId="484"/>
        </pc:sldMkLst>
        <pc:spChg chg="mod">
          <ac:chgData name="ΠΑΝΑΓΙΩΤΗΣ ΤΣΑΠΑΡΑΣ" userId="14c29a0b-fba8-4de1-ba9f-ce710cf39d77" providerId="ADAL" clId="{3053532E-63EE-41B9-8009-C15338877C13}" dt="2022-11-03T09:23:21.203" v="12" actId="20577"/>
          <ac:spMkLst>
            <pc:docMk/>
            <pc:sldMk cId="314024878" sldId="484"/>
            <ac:spMk id="6" creationId="{00000000-0000-0000-0000-000000000000}"/>
          </ac:spMkLst>
        </pc:spChg>
        <pc:spChg chg="mod">
          <ac:chgData name="ΠΑΝΑΓΙΩΤΗΣ ΤΣΑΠΑΡΑΣ" userId="14c29a0b-fba8-4de1-ba9f-ce710cf39d77" providerId="ADAL" clId="{3053532E-63EE-41B9-8009-C15338877C13}" dt="2022-11-03T09:21:33.472" v="3" actId="20577"/>
          <ac:spMkLst>
            <pc:docMk/>
            <pc:sldMk cId="314024878" sldId="484"/>
            <ac:spMk id="7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3053532E-63EE-41B9-8009-C15338877C13}" dt="2022-11-03T09:27:34.132" v="15" actId="47"/>
        <pc:sldMkLst>
          <pc:docMk/>
          <pc:sldMk cId="418808164" sldId="486"/>
        </pc:sldMkLst>
      </pc:sldChg>
      <pc:sldChg chg="modSp">
        <pc:chgData name="ΠΑΝΑΓΙΩΤΗΣ ΤΣΑΠΑΡΑΣ" userId="14c29a0b-fba8-4de1-ba9f-ce710cf39d77" providerId="ADAL" clId="{3053532E-63EE-41B9-8009-C15338877C13}" dt="2022-11-03T09:26:35.506" v="14" actId="207"/>
        <pc:sldMkLst>
          <pc:docMk/>
          <pc:sldMk cId="2497375808" sldId="487"/>
        </pc:sldMkLst>
        <pc:spChg chg="mod">
          <ac:chgData name="ΠΑΝΑΓΙΩΤΗΣ ΤΣΑΠΑΡΑΣ" userId="14c29a0b-fba8-4de1-ba9f-ce710cf39d77" providerId="ADAL" clId="{3053532E-63EE-41B9-8009-C15338877C13}" dt="2022-11-03T09:26:35.506" v="14" actId="207"/>
          <ac:spMkLst>
            <pc:docMk/>
            <pc:sldMk cId="2497375808" sldId="487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0:14.365" v="1832" actId="6549"/>
        <pc:sldMkLst>
          <pc:docMk/>
          <pc:sldMk cId="3321398730" sldId="495"/>
        </pc:sldMkLst>
        <pc:spChg chg="mod">
          <ac:chgData name="ΠΑΝΑΓΙΩΤΗΣ ΤΣΑΠΑΡΑΣ" userId="14c29a0b-fba8-4de1-ba9f-ce710cf39d77" providerId="ADAL" clId="{3053532E-63EE-41B9-8009-C15338877C13}" dt="2022-11-10T09:00:14.365" v="1832" actId="6549"/>
          <ac:spMkLst>
            <pc:docMk/>
            <pc:sldMk cId="3321398730" sldId="495"/>
            <ac:spMk id="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40:39.209" v="151" actId="20577"/>
        <pc:sldMkLst>
          <pc:docMk/>
          <pc:sldMk cId="4262415686" sldId="497"/>
        </pc:sldMkLst>
        <pc:spChg chg="mod">
          <ac:chgData name="ΠΑΝΑΓΙΩΤΗΣ ΤΣΑΠΑΡΑΣ" userId="14c29a0b-fba8-4de1-ba9f-ce710cf39d77" providerId="ADAL" clId="{3053532E-63EE-41B9-8009-C15338877C13}" dt="2022-11-03T09:40:39.209" v="151" actId="20577"/>
          <ac:spMkLst>
            <pc:docMk/>
            <pc:sldMk cId="4262415686" sldId="497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3053532E-63EE-41B9-8009-C15338877C13}" dt="2022-11-10T09:03:53.959" v="1858" actId="20577"/>
        <pc:sldMkLst>
          <pc:docMk/>
          <pc:sldMk cId="166466079" sldId="499"/>
        </pc:sldMkLst>
        <pc:spChg chg="mod">
          <ac:chgData name="ΠΑΝΑΓΙΩΤΗΣ ΤΣΑΠΑΡΑΣ" userId="14c29a0b-fba8-4de1-ba9f-ce710cf39d77" providerId="ADAL" clId="{3053532E-63EE-41B9-8009-C15338877C13}" dt="2022-11-10T09:03:53.959" v="1858" actId="20577"/>
          <ac:spMkLst>
            <pc:docMk/>
            <pc:sldMk cId="166466079" sldId="499"/>
            <ac:spMk id="32771" creationId="{00000000-0000-0000-0000-000000000000}"/>
          </ac:spMkLst>
        </pc:spChg>
      </pc:sldChg>
      <pc:sldChg chg="modSp modAnim">
        <pc:chgData name="ΠΑΝΑΓΙΩΤΗΣ ΤΣΑΠΑΡΑΣ" userId="14c29a0b-fba8-4de1-ba9f-ce710cf39d77" providerId="ADAL" clId="{3053532E-63EE-41B9-8009-C15338877C13}" dt="2022-11-10T09:17:14.419" v="2109" actId="20577"/>
        <pc:sldMkLst>
          <pc:docMk/>
          <pc:sldMk cId="1277808404" sldId="502"/>
        </pc:sldMkLst>
        <pc:spChg chg="mod">
          <ac:chgData name="ΠΑΝΑΓΙΩΤΗΣ ΤΣΑΠΑΡΑΣ" userId="14c29a0b-fba8-4de1-ba9f-ce710cf39d77" providerId="ADAL" clId="{3053532E-63EE-41B9-8009-C15338877C13}" dt="2022-11-10T09:17:14.419" v="2109" actId="20577"/>
          <ac:spMkLst>
            <pc:docMk/>
            <pc:sldMk cId="1277808404" sldId="502"/>
            <ac:spMk id="3993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4:26.983" v="1862" actId="14100"/>
        <pc:sldMkLst>
          <pc:docMk/>
          <pc:sldMk cId="1392446305" sldId="556"/>
        </pc:sldMkLst>
        <pc:spChg chg="mod">
          <ac:chgData name="ΠΑΝΑΓΙΩΤΗΣ ΤΣΑΠΑΡΑΣ" userId="14c29a0b-fba8-4de1-ba9f-ce710cf39d77" providerId="ADAL" clId="{3053532E-63EE-41B9-8009-C15338877C13}" dt="2022-11-10T09:04:26.983" v="1862" actId="14100"/>
          <ac:spMkLst>
            <pc:docMk/>
            <pc:sldMk cId="1392446305" sldId="556"/>
            <ac:spMk id="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5:52.374" v="1900" actId="20577"/>
        <pc:sldMkLst>
          <pc:docMk/>
          <pc:sldMk cId="3401248531" sldId="559"/>
        </pc:sldMkLst>
        <pc:spChg chg="mod">
          <ac:chgData name="ΠΑΝΑΓΙΩΤΗΣ ΤΣΑΠΑΡΑΣ" userId="14c29a0b-fba8-4de1-ba9f-ce710cf39d77" providerId="ADAL" clId="{3053532E-63EE-41B9-8009-C15338877C13}" dt="2022-11-10T09:05:52.374" v="1900" actId="20577"/>
          <ac:spMkLst>
            <pc:docMk/>
            <pc:sldMk cId="3401248531" sldId="559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2:27.660" v="92" actId="207"/>
        <pc:sldMkLst>
          <pc:docMk/>
          <pc:sldMk cId="4284420536" sldId="563"/>
        </pc:sldMkLst>
        <pc:spChg chg="mod">
          <ac:chgData name="ΠΑΝΑΓΙΩΤΗΣ ΤΣΑΠΑΡΑΣ" userId="14c29a0b-fba8-4de1-ba9f-ce710cf39d77" providerId="ADAL" clId="{3053532E-63EE-41B9-8009-C15338877C13}" dt="2022-11-03T09:32:27.660" v="92" actId="207"/>
          <ac:spMkLst>
            <pc:docMk/>
            <pc:sldMk cId="4284420536" sldId="563"/>
            <ac:spMk id="3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3053532E-63EE-41B9-8009-C15338877C13}" dt="2022-11-10T09:07:50.559" v="1993" actId="20577"/>
        <pc:sldMkLst>
          <pc:docMk/>
          <pc:sldMk cId="2889395182" sldId="620"/>
        </pc:sldMkLst>
        <pc:spChg chg="add mod">
          <ac:chgData name="ΠΑΝΑΓΙΩΤΗΣ ΤΣΑΠΑΡΑΣ" userId="14c29a0b-fba8-4de1-ba9f-ce710cf39d77" providerId="ADAL" clId="{3053532E-63EE-41B9-8009-C15338877C13}" dt="2022-11-10T09:07:50.559" v="1993" actId="20577"/>
          <ac:spMkLst>
            <pc:docMk/>
            <pc:sldMk cId="2889395182" sldId="620"/>
            <ac:spMk id="2" creationId="{F23F5F32-C246-36B1-F699-28E852AB0B45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2:53.331" v="2037" actId="207"/>
        <pc:sldMkLst>
          <pc:docMk/>
          <pc:sldMk cId="1690685211" sldId="621"/>
        </pc:sldMkLst>
        <pc:spChg chg="mod">
          <ac:chgData name="ΠΑΝΑΓΙΩΤΗΣ ΤΣΑΠΑΡΑΣ" userId="14c29a0b-fba8-4de1-ba9f-ce710cf39d77" providerId="ADAL" clId="{3053532E-63EE-41B9-8009-C15338877C13}" dt="2022-11-10T09:12:53.331" v="2037" actId="207"/>
          <ac:spMkLst>
            <pc:docMk/>
            <pc:sldMk cId="1690685211" sldId="62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6:39.372" v="102" actId="33524"/>
        <pc:sldMkLst>
          <pc:docMk/>
          <pc:sldMk cId="248491218" sldId="628"/>
        </pc:sldMkLst>
        <pc:spChg chg="mod">
          <ac:chgData name="ΠΑΝΑΓΙΩΤΗΣ ΤΣΑΠΑΡΑΣ" userId="14c29a0b-fba8-4de1-ba9f-ce710cf39d77" providerId="ADAL" clId="{3053532E-63EE-41B9-8009-C15338877C13}" dt="2022-11-03T09:36:39.372" v="102" actId="33524"/>
          <ac:spMkLst>
            <pc:docMk/>
            <pc:sldMk cId="248491218" sldId="628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1:07.559" v="2025" actId="207"/>
        <pc:sldMkLst>
          <pc:docMk/>
          <pc:sldMk cId="403521501" sldId="643"/>
        </pc:sldMkLst>
        <pc:spChg chg="mod">
          <ac:chgData name="ΠΑΝΑΓΙΩΤΗΣ ΤΣΑΠΑΡΑΣ" userId="14c29a0b-fba8-4de1-ba9f-ce710cf39d77" providerId="ADAL" clId="{3053532E-63EE-41B9-8009-C15338877C13}" dt="2022-11-10T09:11:07.559" v="2025" actId="207"/>
          <ac:spMkLst>
            <pc:docMk/>
            <pc:sldMk cId="403521501" sldId="643"/>
            <ac:spMk id="3" creationId="{A28FDA3B-8CF5-417F-AD73-62D0EACAADC1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43:59.585" v="175" actId="2057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3053532E-63EE-41B9-8009-C15338877C13}" dt="2022-11-03T09:43:59.585" v="175" actId="20577"/>
          <ac:spMkLst>
            <pc:docMk/>
            <pc:sldMk cId="734759880" sldId="647"/>
            <ac:spMk id="3379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0:18.468" v="2012" actId="20577"/>
        <pc:sldMkLst>
          <pc:docMk/>
          <pc:sldMk cId="533930132" sldId="649"/>
        </pc:sldMkLst>
        <pc:spChg chg="mod">
          <ac:chgData name="ΠΑΝΑΓΙΩΤΗΣ ΤΣΑΠΑΡΑΣ" userId="14c29a0b-fba8-4de1-ba9f-ce710cf39d77" providerId="ADAL" clId="{3053532E-63EE-41B9-8009-C15338877C13}" dt="2022-11-10T09:10:18.468" v="2012" actId="20577"/>
          <ac:spMkLst>
            <pc:docMk/>
            <pc:sldMk cId="533930132" sldId="649"/>
            <ac:spMk id="33795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3053532E-63EE-41B9-8009-C15338877C13}" dt="2022-11-03T11:18:33.227" v="1277" actId="20577"/>
        <pc:sldMkLst>
          <pc:docMk/>
          <pc:sldMk cId="2708023390" sldId="651"/>
        </pc:sldMkLst>
        <pc:spChg chg="mod">
          <ac:chgData name="ΠΑΝΑΓΙΩΤΗΣ ΤΣΑΠΑΡΑΣ" userId="14c29a0b-fba8-4de1-ba9f-ce710cf39d77" providerId="ADAL" clId="{3053532E-63EE-41B9-8009-C15338877C13}" dt="2022-11-03T11:18:33.227" v="1277" actId="20577"/>
          <ac:spMkLst>
            <pc:docMk/>
            <pc:sldMk cId="2708023390" sldId="651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3053532E-63EE-41B9-8009-C15338877C13}" dt="2022-11-10T09:52:56.422" v="2635" actId="14100"/>
        <pc:sldMkLst>
          <pc:docMk/>
          <pc:sldMk cId="89658950" sldId="652"/>
        </pc:sldMkLst>
        <pc:spChg chg="mod">
          <ac:chgData name="ΠΑΝΑΓΙΩΤΗΣ ΤΣΑΠΑΡΑΣ" userId="14c29a0b-fba8-4de1-ba9f-ce710cf39d77" providerId="ADAL" clId="{3053532E-63EE-41B9-8009-C15338877C13}" dt="2022-11-10T09:52:24.279" v="2632" actId="1076"/>
          <ac:spMkLst>
            <pc:docMk/>
            <pc:sldMk cId="89658950" sldId="652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3053532E-63EE-41B9-8009-C15338877C13}" dt="2022-11-10T09:52:56.422" v="2635" actId="14100"/>
          <ac:spMkLst>
            <pc:docMk/>
            <pc:sldMk cId="89658950" sldId="652"/>
            <ac:spMk id="3" creationId="{00000000-0000-0000-0000-000000000000}"/>
          </ac:spMkLst>
        </pc:spChg>
      </pc:sldChg>
      <pc:sldChg chg="modSp add mod ord">
        <pc:chgData name="ΠΑΝΑΓΙΩΤΗΣ ΤΣΑΠΑΡΑΣ" userId="14c29a0b-fba8-4de1-ba9f-ce710cf39d77" providerId="ADAL" clId="{3053532E-63EE-41B9-8009-C15338877C13}" dt="2022-11-10T09:19:19.266" v="2231" actId="20577"/>
        <pc:sldMkLst>
          <pc:docMk/>
          <pc:sldMk cId="3248269370" sldId="653"/>
        </pc:sldMkLst>
        <pc:spChg chg="mod">
          <ac:chgData name="ΠΑΝΑΓΙΩΤΗΣ ΤΣΑΠΑΡΑΣ" userId="14c29a0b-fba8-4de1-ba9f-ce710cf39d77" providerId="ADAL" clId="{3053532E-63EE-41B9-8009-C15338877C13}" dt="2022-11-10T09:19:19.266" v="2231" actId="20577"/>
          <ac:spMkLst>
            <pc:docMk/>
            <pc:sldMk cId="3248269370" sldId="653"/>
            <ac:spMk id="3" creationId="{00000000-0000-0000-0000-000000000000}"/>
          </ac:spMkLst>
        </pc:spChg>
      </pc:sldChg>
    </pc:docChg>
  </pc:docChgLst>
  <pc:docChgLst>
    <pc:chgData name="tsap@uoi.gr" userId="14c29a0b-fba8-4de1-ba9f-ce710cf39d77" providerId="ADAL" clId="{06EEF1CF-97B1-4F43-939E-1E8C75E278AC}"/>
    <pc:docChg chg="undo custSel addSld modSld">
      <pc:chgData name="tsap@uoi.gr" userId="14c29a0b-fba8-4de1-ba9f-ce710cf39d77" providerId="ADAL" clId="{06EEF1CF-97B1-4F43-939E-1E8C75E278AC}" dt="2021-11-30T22:37:48.329" v="1076" actId="20577"/>
      <pc:docMkLst>
        <pc:docMk/>
      </pc:docMkLst>
      <pc:sldChg chg="modSp">
        <pc:chgData name="tsap@uoi.gr" userId="14c29a0b-fba8-4de1-ba9f-ce710cf39d77" providerId="ADAL" clId="{06EEF1CF-97B1-4F43-939E-1E8C75E278AC}" dt="2021-11-17T21:31:22.027" v="245" actId="207"/>
        <pc:sldMkLst>
          <pc:docMk/>
          <pc:sldMk cId="2186898550" sldId="389"/>
        </pc:sldMkLst>
        <pc:spChg chg="mod">
          <ac:chgData name="tsap@uoi.gr" userId="14c29a0b-fba8-4de1-ba9f-ce710cf39d77" providerId="ADAL" clId="{06EEF1CF-97B1-4F43-939E-1E8C75E278AC}" dt="2021-11-17T21:31:22.027" v="245" actId="207"/>
          <ac:spMkLst>
            <pc:docMk/>
            <pc:sldMk cId="2186898550" sldId="389"/>
            <ac:spMk id="11267" creationId="{00000000-0000-0000-0000-000000000000}"/>
          </ac:spMkLst>
        </pc:spChg>
      </pc:sldChg>
      <pc:sldChg chg="addSp modSp mod">
        <pc:chgData name="tsap@uoi.gr" userId="14c29a0b-fba8-4de1-ba9f-ce710cf39d77" providerId="ADAL" clId="{06EEF1CF-97B1-4F43-939E-1E8C75E278AC}" dt="2021-11-17T21:37:05.204" v="453" actId="1076"/>
        <pc:sldMkLst>
          <pc:docMk/>
          <pc:sldMk cId="3458333361" sldId="405"/>
        </pc:sldMkLst>
        <pc:spChg chg="add mod">
          <ac:chgData name="tsap@uoi.gr" userId="14c29a0b-fba8-4de1-ba9f-ce710cf39d77" providerId="ADAL" clId="{06EEF1CF-97B1-4F43-939E-1E8C75E278AC}" dt="2021-11-17T21:37:05.204" v="453" actId="1076"/>
          <ac:spMkLst>
            <pc:docMk/>
            <pc:sldMk cId="3458333361" sldId="405"/>
            <ac:spMk id="2" creationId="{64BE0B25-7F88-419A-84AA-F1DA48C4838C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6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7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8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9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0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1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2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4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9.531" v="252" actId="1076"/>
          <ac:spMkLst>
            <pc:docMk/>
            <pc:sldMk cId="3458333361" sldId="405"/>
            <ac:spMk id="1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4:46.351" v="250" actId="27636"/>
          <ac:spMkLst>
            <pc:docMk/>
            <pc:sldMk cId="3458333361" sldId="405"/>
            <ac:spMk id="123907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2:42.902" v="246"/>
        <pc:sldMkLst>
          <pc:docMk/>
          <pc:sldMk cId="3081181603" sldId="485"/>
        </pc:sldMkLst>
        <pc:spChg chg="mod">
          <ac:chgData name="tsap@uoi.gr" userId="14c29a0b-fba8-4de1-ba9f-ce710cf39d77" providerId="ADAL" clId="{06EEF1CF-97B1-4F43-939E-1E8C75E278AC}" dt="2021-11-17T21:32:42.902" v="246"/>
          <ac:spMkLst>
            <pc:docMk/>
            <pc:sldMk cId="3081181603" sldId="485"/>
            <ac:spMk id="4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14:41.317" v="546" actId="20577"/>
        <pc:sldMkLst>
          <pc:docMk/>
          <pc:sldMk cId="418808164" sldId="486"/>
        </pc:sldMkLst>
        <pc:spChg chg="mod">
          <ac:chgData name="tsap@uoi.gr" userId="14c29a0b-fba8-4de1-ba9f-ce710cf39d77" providerId="ADAL" clId="{06EEF1CF-97B1-4F43-939E-1E8C75E278AC}" dt="2021-11-30T22:12:04.209" v="487" actId="1076"/>
          <ac:spMkLst>
            <pc:docMk/>
            <pc:sldMk cId="418808164" sldId="486"/>
            <ac:spMk id="2" creationId="{CF43B5CA-0CE6-4999-A50F-A27D2062D574}"/>
          </ac:spMkLst>
        </pc:spChg>
        <pc:spChg chg="mod">
          <ac:chgData name="tsap@uoi.gr" userId="14c29a0b-fba8-4de1-ba9f-ce710cf39d77" providerId="ADAL" clId="{06EEF1CF-97B1-4F43-939E-1E8C75E278AC}" dt="2021-11-17T21:27:07.022" v="176" actId="1076"/>
          <ac:spMkLst>
            <pc:docMk/>
            <pc:sldMk cId="418808164" sldId="486"/>
            <ac:spMk id="3" creationId="{FCC36AE2-9020-40DF-91B6-7D10E9271601}"/>
          </ac:spMkLst>
        </pc:spChg>
        <pc:spChg chg="mod">
          <ac:chgData name="tsap@uoi.gr" userId="14c29a0b-fba8-4de1-ba9f-ce710cf39d77" providerId="ADAL" clId="{06EEF1CF-97B1-4F43-939E-1E8C75E278AC}" dt="2021-11-30T22:14:41.317" v="546" actId="20577"/>
          <ac:spMkLst>
            <pc:docMk/>
            <pc:sldMk cId="418808164" sldId="486"/>
            <ac:spMk id="891907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09:29.838" v="461" actId="207"/>
        <pc:sldMkLst>
          <pc:docMk/>
          <pc:sldMk cId="2497375808" sldId="487"/>
        </pc:sldMkLst>
        <pc:spChg chg="mod">
          <ac:chgData name="tsap@uoi.gr" userId="14c29a0b-fba8-4de1-ba9f-ce710cf39d77" providerId="ADAL" clId="{06EEF1CF-97B1-4F43-939E-1E8C75E278AC}" dt="2021-11-30T22:09:29.838" v="461" actId="207"/>
          <ac:spMkLst>
            <pc:docMk/>
            <pc:sldMk cId="2497375808" sldId="487"/>
            <ac:spMk id="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20:39.451" v="23"/>
          <ac:spMkLst>
            <pc:docMk/>
            <pc:sldMk cId="2497375808" sldId="487"/>
            <ac:spMk id="5" creationId="{C46EC9A8-4ADD-4801-A7BE-44B99AD0D6EA}"/>
          </ac:spMkLst>
        </pc:spChg>
        <pc:picChg chg="mod">
          <ac:chgData name="tsap@uoi.gr" userId="14c29a0b-fba8-4de1-ba9f-ce710cf39d77" providerId="ADAL" clId="{06EEF1CF-97B1-4F43-939E-1E8C75E278AC}" dt="2021-11-17T21:19:53.367" v="17" actId="1076"/>
          <ac:picMkLst>
            <pc:docMk/>
            <pc:sldMk cId="2497375808" sldId="487"/>
            <ac:picMk id="4" creationId="{00000000-0000-0000-0000-000000000000}"/>
          </ac:picMkLst>
        </pc:picChg>
      </pc:sldChg>
      <pc:sldChg chg="modSp modAnim">
        <pc:chgData name="tsap@uoi.gr" userId="14c29a0b-fba8-4de1-ba9f-ce710cf39d77" providerId="ADAL" clId="{06EEF1CF-97B1-4F43-939E-1E8C75E278AC}" dt="2021-11-30T22:31:23.480" v="1053"/>
        <pc:sldMkLst>
          <pc:docMk/>
          <pc:sldMk cId="2125013584" sldId="494"/>
        </pc:sldMkLst>
        <pc:spChg chg="mod">
          <ac:chgData name="tsap@uoi.gr" userId="14c29a0b-fba8-4de1-ba9f-ce710cf39d77" providerId="ADAL" clId="{06EEF1CF-97B1-4F43-939E-1E8C75E278AC}" dt="2021-11-30T22:31:23.480" v="1053"/>
          <ac:spMkLst>
            <pc:docMk/>
            <pc:sldMk cId="2125013584" sldId="494"/>
            <ac:spMk id="28675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6:56.939" v="1070"/>
        <pc:sldMkLst>
          <pc:docMk/>
          <pc:sldMk cId="388130590" sldId="558"/>
        </pc:sldMkLst>
        <pc:spChg chg="mod">
          <ac:chgData name="tsap@uoi.gr" userId="14c29a0b-fba8-4de1-ba9f-ce710cf39d77" providerId="ADAL" clId="{06EEF1CF-97B1-4F43-939E-1E8C75E278AC}" dt="2021-11-30T22:36:56.939" v="1070"/>
          <ac:spMkLst>
            <pc:docMk/>
            <pc:sldMk cId="388130590" sldId="558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29.897" v="1073"/>
        <pc:sldMkLst>
          <pc:docMk/>
          <pc:sldMk cId="3401248531" sldId="559"/>
        </pc:sldMkLst>
        <pc:spChg chg="mod">
          <ac:chgData name="tsap@uoi.gr" userId="14c29a0b-fba8-4de1-ba9f-ce710cf39d77" providerId="ADAL" clId="{06EEF1CF-97B1-4F43-939E-1E8C75E278AC}" dt="2021-11-30T22:37:29.897" v="1073"/>
          <ac:spMkLst>
            <pc:docMk/>
            <pc:sldMk cId="3401248531" sldId="559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48.329" v="1076" actId="20577"/>
        <pc:sldMkLst>
          <pc:docMk/>
          <pc:sldMk cId="793062558" sldId="560"/>
        </pc:sldMkLst>
        <pc:spChg chg="mod">
          <ac:chgData name="tsap@uoi.gr" userId="14c29a0b-fba8-4de1-ba9f-ce710cf39d77" providerId="ADAL" clId="{06EEF1CF-97B1-4F43-939E-1E8C75E278AC}" dt="2021-11-30T22:37:48.329" v="1076" actId="20577"/>
          <ac:spMkLst>
            <pc:docMk/>
            <pc:sldMk cId="793062558" sldId="560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8:25.003" v="460" actId="207"/>
        <pc:sldMkLst>
          <pc:docMk/>
          <pc:sldMk cId="4284420536" sldId="563"/>
        </pc:sldMkLst>
        <pc:spChg chg="mod">
          <ac:chgData name="tsap@uoi.gr" userId="14c29a0b-fba8-4de1-ba9f-ce710cf39d77" providerId="ADAL" clId="{06EEF1CF-97B1-4F43-939E-1E8C75E278AC}" dt="2021-11-17T21:38:25.003" v="460" actId="207"/>
          <ac:spMkLst>
            <pc:docMk/>
            <pc:sldMk cId="4284420536" sldId="563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17T21:30:23.978" v="244" actId="20577"/>
        <pc:sldMkLst>
          <pc:docMk/>
          <pc:sldMk cId="2560603621" sldId="624"/>
        </pc:sldMkLst>
        <pc:spChg chg="mod">
          <ac:chgData name="tsap@uoi.gr" userId="14c29a0b-fba8-4de1-ba9f-ce710cf39d77" providerId="ADAL" clId="{06EEF1CF-97B1-4F43-939E-1E8C75E278AC}" dt="2021-11-17T21:30:23.978" v="244" actId="20577"/>
          <ac:spMkLst>
            <pc:docMk/>
            <pc:sldMk cId="2560603621" sldId="624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33:16.168" v="1054" actId="403"/>
        <pc:sldMkLst>
          <pc:docMk/>
          <pc:sldMk cId="1201670716" sldId="634"/>
        </pc:sldMkLst>
        <pc:spChg chg="mod">
          <ac:chgData name="tsap@uoi.gr" userId="14c29a0b-fba8-4de1-ba9f-ce710cf39d77" providerId="ADAL" clId="{06EEF1CF-97B1-4F43-939E-1E8C75E278AC}" dt="2021-11-30T22:33:16.168" v="1054" actId="403"/>
          <ac:spMkLst>
            <pc:docMk/>
            <pc:sldMk cId="1201670716" sldId="634"/>
            <ac:spMk id="2" creationId="{75B4CB41-AADF-428F-8405-D0E7AA6A5FEC}"/>
          </ac:spMkLst>
        </pc:spChg>
      </pc:sldChg>
      <pc:sldChg chg="modSp mod">
        <pc:chgData name="tsap@uoi.gr" userId="14c29a0b-fba8-4de1-ba9f-ce710cf39d77" providerId="ADAL" clId="{06EEF1CF-97B1-4F43-939E-1E8C75E278AC}" dt="2021-11-30T22:33:25.136" v="1055" actId="403"/>
        <pc:sldMkLst>
          <pc:docMk/>
          <pc:sldMk cId="3703576034" sldId="636"/>
        </pc:sldMkLst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33.857" v="1056" actId="403"/>
        <pc:sldMkLst>
          <pc:docMk/>
          <pc:sldMk cId="1370322884" sldId="637"/>
        </pc:sldMkLst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14" creationId="{F87B868B-D637-4CD9-84DE-5353EE5236D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44.433" v="1058" actId="403"/>
        <pc:sldMkLst>
          <pc:docMk/>
          <pc:sldMk cId="3753488106" sldId="638"/>
        </pc:sldMkLst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12.409" v="1060" actId="14100"/>
        <pc:sldMkLst>
          <pc:docMk/>
          <pc:sldMk cId="524594001" sldId="639"/>
        </pc:sldMkLst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12.409" v="1060" actId="14100"/>
          <ac:spMkLst>
            <pc:docMk/>
            <pc:sldMk cId="524594001" sldId="639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44.962" v="1063" actId="14100"/>
        <pc:sldMkLst>
          <pc:docMk/>
          <pc:sldMk cId="3084191403" sldId="640"/>
        </pc:sldMkLst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44.962" v="1063" actId="14100"/>
          <ac:spMkLst>
            <pc:docMk/>
            <pc:sldMk cId="3084191403" sldId="640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04.358" v="1066" actId="14100"/>
        <pc:sldMkLst>
          <pc:docMk/>
          <pc:sldMk cId="4088102055" sldId="641"/>
        </pc:sldMkLst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04.358" v="1066" actId="14100"/>
          <ac:spMkLst>
            <pc:docMk/>
            <pc:sldMk cId="4088102055" sldId="641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53.561" v="1069" actId="14100"/>
        <pc:sldMkLst>
          <pc:docMk/>
          <pc:sldMk cId="3566475852" sldId="642"/>
        </pc:sldMkLst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53.561" v="1069" actId="14100"/>
          <ac:spMkLst>
            <pc:docMk/>
            <pc:sldMk cId="3566475852" sldId="642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3" creationId="{BC5D9249-74D1-4D61-8649-449534F5DBBB}"/>
          </ac:spMkLst>
        </pc:spChg>
      </pc:sldChg>
      <pc:sldChg chg="addSp delSp modSp new mod">
        <pc:chgData name="tsap@uoi.gr" userId="14c29a0b-fba8-4de1-ba9f-ce710cf39d77" providerId="ADAL" clId="{06EEF1CF-97B1-4F43-939E-1E8C75E278AC}" dt="2021-11-30T22:30:19.349" v="1040" actId="207"/>
        <pc:sldMkLst>
          <pc:docMk/>
          <pc:sldMk cId="3119559156" sldId="650"/>
        </pc:sldMkLst>
        <pc:spChg chg="mod">
          <ac:chgData name="tsap@uoi.gr" userId="14c29a0b-fba8-4de1-ba9f-ce710cf39d77" providerId="ADAL" clId="{06EEF1CF-97B1-4F43-939E-1E8C75E278AC}" dt="2021-11-30T22:14:57.987" v="577" actId="5793"/>
          <ac:spMkLst>
            <pc:docMk/>
            <pc:sldMk cId="3119559156" sldId="650"/>
            <ac:spMk id="2" creationId="{28834C01-3BAE-470E-B33C-38E78A6676E8}"/>
          </ac:spMkLst>
        </pc:spChg>
        <pc:spChg chg="mod">
          <ac:chgData name="tsap@uoi.gr" userId="14c29a0b-fba8-4de1-ba9f-ce710cf39d77" providerId="ADAL" clId="{06EEF1CF-97B1-4F43-939E-1E8C75E278AC}" dt="2021-11-30T22:30:19.349" v="1040" actId="207"/>
          <ac:spMkLst>
            <pc:docMk/>
            <pc:sldMk cId="3119559156" sldId="650"/>
            <ac:spMk id="3" creationId="{CB74B26D-451B-4B58-84AD-C76722592339}"/>
          </ac:spMkLst>
        </pc:spChg>
        <pc:spChg chg="add del">
          <ac:chgData name="tsap@uoi.gr" userId="14c29a0b-fba8-4de1-ba9f-ce710cf39d77" providerId="ADAL" clId="{06EEF1CF-97B1-4F43-939E-1E8C75E278AC}" dt="2021-11-30T22:28:01.390" v="1025" actId="22"/>
          <ac:spMkLst>
            <pc:docMk/>
            <pc:sldMk cId="3119559156" sldId="650"/>
            <ac:spMk id="5" creationId="{A78CB375-2AD8-4D7E-BEF9-A8A96483B405}"/>
          </ac:spMkLst>
        </pc:spChg>
        <pc:spChg chg="add mod">
          <ac:chgData name="tsap@uoi.gr" userId="14c29a0b-fba8-4de1-ba9f-ce710cf39d77" providerId="ADAL" clId="{06EEF1CF-97B1-4F43-939E-1E8C75E278AC}" dt="2021-11-30T22:28:33.024" v="1029" actId="1076"/>
          <ac:spMkLst>
            <pc:docMk/>
            <pc:sldMk cId="3119559156" sldId="650"/>
            <ac:spMk id="6" creationId="{55ACC238-99AF-40E3-96B3-4AAAED9A9F02}"/>
          </ac:spMkLst>
        </pc:spChg>
        <pc:spChg chg="add mod">
          <ac:chgData name="tsap@uoi.gr" userId="14c29a0b-fba8-4de1-ba9f-ce710cf39d77" providerId="ADAL" clId="{06EEF1CF-97B1-4F43-939E-1E8C75E278AC}" dt="2021-11-30T22:28:28.706" v="1028" actId="1076"/>
          <ac:spMkLst>
            <pc:docMk/>
            <pc:sldMk cId="3119559156" sldId="650"/>
            <ac:spMk id="7" creationId="{EDF3FA76-5D43-4CE5-95B0-89C5AEC3A38A}"/>
          </ac:spMkLst>
        </pc:spChg>
      </pc:sldChg>
    </pc:docChg>
  </pc:docChgLst>
  <pc:docChgLst>
    <pc:chgData name="ΠΑΝΑΓΙΩΤΗΣ ΤΣΑΠΑΡΑΣ" userId="14c29a0b-fba8-4de1-ba9f-ce710cf39d77" providerId="ADAL" clId="{9091DD10-77BC-495C-B2F2-CEF259441A2E}"/>
    <pc:docChg chg="undo redo custSel addSld delSld modSld sldOrd">
      <pc:chgData name="ΠΑΝΑΓΙΩΤΗΣ ΤΣΑΠΑΡΑΣ" userId="14c29a0b-fba8-4de1-ba9f-ce710cf39d77" providerId="ADAL" clId="{9091DD10-77BC-495C-B2F2-CEF259441A2E}" dt="2021-11-18T10:02:51.422" v="2261" actId="20577"/>
      <pc:docMkLst>
        <pc:docMk/>
      </pc:docMkLst>
      <pc:sldChg chg="modSp">
        <pc:chgData name="ΠΑΝΑΓΙΩΤΗΣ ΤΣΑΠΑΡΑΣ" userId="14c29a0b-fba8-4de1-ba9f-ce710cf39d77" providerId="ADAL" clId="{9091DD10-77BC-495C-B2F2-CEF259441A2E}" dt="2021-11-18T08:42:03.569" v="9" actId="20577"/>
        <pc:sldMkLst>
          <pc:docMk/>
          <pc:sldMk cId="1351068990" sldId="372"/>
        </pc:sldMkLst>
        <pc:spChg chg="mod">
          <ac:chgData name="ΠΑΝΑΓΙΩΤΗΣ ΤΣΑΠΑΡΑΣ" userId="14c29a0b-fba8-4de1-ba9f-ce710cf39d77" providerId="ADAL" clId="{9091DD10-77BC-495C-B2F2-CEF259441A2E}" dt="2021-11-18T08:42:03.569" v="9" actId="20577"/>
          <ac:spMkLst>
            <pc:docMk/>
            <pc:sldMk cId="1351068990" sldId="372"/>
            <ac:spMk id="878595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9091DD10-77BC-495C-B2F2-CEF259441A2E}" dt="2021-11-18T09:48:24.975" v="1195" actId="20577"/>
        <pc:sldMkLst>
          <pc:docMk/>
          <pc:sldMk cId="2889395182" sldId="620"/>
        </pc:sldMkLst>
        <pc:spChg chg="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2" creationId="{00000000-0000-0000-0000-000000000000}"/>
          </ac:spMkLst>
        </pc:spChg>
        <pc:spChg chg="add del mod">
          <ac:chgData name="ΠΑΝΑΓΙΩΤΗΣ ΤΣΑΠΑΡΑΣ" userId="14c29a0b-fba8-4de1-ba9f-ce710cf39d77" providerId="ADAL" clId="{9091DD10-77BC-495C-B2F2-CEF259441A2E}" dt="2021-11-18T08:58:37.316" v="357" actId="478"/>
          <ac:spMkLst>
            <pc:docMk/>
            <pc:sldMk cId="2889395182" sldId="620"/>
            <ac:spMk id="3" creationId="{06CDE429-D707-4CB5-97DC-3515F83C94DB}"/>
          </ac:spMkLst>
        </pc:spChg>
        <pc:spChg chg="add 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13.809" v="465" actId="1076"/>
          <ac:spMkLst>
            <pc:docMk/>
            <pc:sldMk cId="2889395182" sldId="620"/>
            <ac:spMk id="6" creationId="{8F72512E-A47D-4C2B-9313-5CB6102E06F7}"/>
          </ac:spMkLst>
        </pc:spChg>
        <pc:spChg chg="del">
          <ac:chgData name="ΠΑΝΑΓΙΩΤΗΣ ΤΣΑΠΑΡΑΣ" userId="14c29a0b-fba8-4de1-ba9f-ce710cf39d77" providerId="ADAL" clId="{9091DD10-77BC-495C-B2F2-CEF259441A2E}" dt="2021-11-18T09:02:29.043" v="428" actId="478"/>
          <ac:spMkLst>
            <pc:docMk/>
            <pc:sldMk cId="2889395182" sldId="620"/>
            <ac:spMk id="7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1:39.120" v="392" actId="207"/>
          <ac:spMkLst>
            <pc:docMk/>
            <pc:sldMk cId="2889395182" sldId="620"/>
            <ac:spMk id="8" creationId="{99DC8786-FA35-4779-A7C3-2265A905FC3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36.988" v="466" actId="14100"/>
          <ac:spMkLst>
            <pc:docMk/>
            <pc:sldMk cId="2889395182" sldId="620"/>
            <ac:spMk id="9" creationId="{C374CECD-0D87-4111-8B3B-F27F24DD180D}"/>
          </ac:spMkLst>
        </pc:spChg>
        <pc:spChg chg="add mod">
          <ac:chgData name="ΠΑΝΑΓΙΩΤΗΣ ΤΣΑΠΑΡΑΣ" userId="14c29a0b-fba8-4de1-ba9f-ce710cf39d77" providerId="ADAL" clId="{9091DD10-77BC-495C-B2F2-CEF259441A2E}" dt="2021-11-18T09:03:34.245" v="460" actId="207"/>
          <ac:spMkLst>
            <pc:docMk/>
            <pc:sldMk cId="2889395182" sldId="620"/>
            <ac:spMk id="10" creationId="{D441E6D0-F7D9-4063-ABA2-3A8F14F6A72E}"/>
          </ac:spMkLst>
        </pc:spChg>
        <pc:spChg chg="del">
          <ac:chgData name="ΠΑΝΑΓΙΩΤΗΣ ΤΣΑΠΑΡΑΣ" userId="14c29a0b-fba8-4de1-ba9f-ce710cf39d77" providerId="ADAL" clId="{9091DD10-77BC-495C-B2F2-CEF259441A2E}" dt="2021-11-18T09:02:26.490" v="427" actId="478"/>
          <ac:spMkLst>
            <pc:docMk/>
            <pc:sldMk cId="2889395182" sldId="620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9:06:12.292" v="470" actId="478"/>
          <ac:spMkLst>
            <pc:docMk/>
            <pc:sldMk cId="2889395182" sldId="620"/>
            <ac:spMk id="13" creationId="{00000000-0000-0000-0000-000000000000}"/>
          </ac:spMkLst>
        </pc:spChg>
        <pc:spChg chg="add del">
          <ac:chgData name="ΠΑΝΑΓΙΩΤΗΣ ΤΣΑΠΑΡΑΣ" userId="14c29a0b-fba8-4de1-ba9f-ce710cf39d77" providerId="ADAL" clId="{9091DD10-77BC-495C-B2F2-CEF259441A2E}" dt="2021-11-18T09:06:08.634" v="469" actId="478"/>
          <ac:spMkLst>
            <pc:docMk/>
            <pc:sldMk cId="2889395182" sldId="620"/>
            <ac:spMk id="14" creationId="{CAEFC5B2-4825-4C8F-8448-5AF882BD7685}"/>
          </ac:spMkLst>
        </pc:spChg>
        <pc:spChg chg="add mod">
          <ac:chgData name="ΠΑΝΑΓΙΩΤΗΣ ΤΣΑΠΑΡΑΣ" userId="14c29a0b-fba8-4de1-ba9f-ce710cf39d77" providerId="ADAL" clId="{9091DD10-77BC-495C-B2F2-CEF259441A2E}" dt="2021-11-18T09:06:32.767" v="474" actId="208"/>
          <ac:spMkLst>
            <pc:docMk/>
            <pc:sldMk cId="2889395182" sldId="620"/>
            <ac:spMk id="15" creationId="{09E3F1AD-0D1E-4136-86FB-1F6920014BCD}"/>
          </ac:spMkLst>
        </pc:spChg>
        <pc:spChg chg="del">
          <ac:chgData name="ΠΑΝΑΓΙΩΤΗΣ ΤΣΑΠΑΡΑΣ" userId="14c29a0b-fba8-4de1-ba9f-ce710cf39d77" providerId="ADAL" clId="{9091DD10-77BC-495C-B2F2-CEF259441A2E}" dt="2021-11-18T09:09:21.166" v="565" actId="478"/>
          <ac:spMkLst>
            <pc:docMk/>
            <pc:sldMk cId="2889395182" sldId="620"/>
            <ac:spMk id="16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9:30.012" v="567" actId="14100"/>
          <ac:spMkLst>
            <pc:docMk/>
            <pc:sldMk cId="2889395182" sldId="620"/>
            <ac:spMk id="17" creationId="{E8B540DA-F35E-45FD-9F8E-1FCA3C8D1E72}"/>
          </ac:spMkLst>
        </pc:spChg>
        <pc:spChg chg="mod">
          <ac:chgData name="ΠΑΝΑΓΙΩΤΗΣ ΤΣΑΠΑΡΑΣ" userId="14c29a0b-fba8-4de1-ba9f-ce710cf39d77" providerId="ADAL" clId="{9091DD10-77BC-495C-B2F2-CEF259441A2E}" dt="2021-11-18T09:48:24.975" v="1195" actId="20577"/>
          <ac:spMkLst>
            <pc:docMk/>
            <pc:sldMk cId="2889395182" sldId="620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02.409" v="1025" actId="20577"/>
          <ac:spMkLst>
            <pc:docMk/>
            <pc:sldMk cId="2889395182" sldId="620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9:05:41.528" v="467" actId="478"/>
          <ac:cxnSpMkLst>
            <pc:docMk/>
            <pc:sldMk cId="2889395182" sldId="620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2:31.058" v="429" actId="478"/>
          <ac:cxnSpMkLst>
            <pc:docMk/>
            <pc:sldMk cId="2889395182" sldId="620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9:21.166" v="565" actId="478"/>
          <ac:cxnSpMkLst>
            <pc:docMk/>
            <pc:sldMk cId="2889395182" sldId="620"/>
            <ac:cxnSpMk id="18" creationId="{00000000-0000-0000-0000-000000000000}"/>
          </ac:cxnSpMkLst>
        </pc:cxnChg>
      </pc:sldChg>
      <pc:sldChg chg="del">
        <pc:chgData name="ΠΑΝΑΓΙΩΤΗΣ ΤΣΑΠΑΡΑΣ" userId="14c29a0b-fba8-4de1-ba9f-ce710cf39d77" providerId="ADAL" clId="{9091DD10-77BC-495C-B2F2-CEF259441A2E}" dt="2021-11-18T09:48:39.877" v="1201" actId="47"/>
        <pc:sldMkLst>
          <pc:docMk/>
          <pc:sldMk cId="736067236" sldId="622"/>
        </pc:sldMkLst>
      </pc:sldChg>
      <pc:sldChg chg="modSp mod">
        <pc:chgData name="ΠΑΝΑΓΙΩΤΗΣ ΤΣΑΠΑΡΑΣ" userId="14c29a0b-fba8-4de1-ba9f-ce710cf39d77" providerId="ADAL" clId="{9091DD10-77BC-495C-B2F2-CEF259441A2E}" dt="2021-11-18T10:02:51.422" v="2261" actId="20577"/>
        <pc:sldMkLst>
          <pc:docMk/>
          <pc:sldMk cId="403521501" sldId="643"/>
        </pc:sldMkLst>
        <pc:spChg chg="mod">
          <ac:chgData name="ΠΑΝΑΓΙΩΤΗΣ ΤΣΑΠΑΡΑΣ" userId="14c29a0b-fba8-4de1-ba9f-ce710cf39d77" providerId="ADAL" clId="{9091DD10-77BC-495C-B2F2-CEF259441A2E}" dt="2021-11-18T10:02:51.422" v="2261" actId="20577"/>
          <ac:spMkLst>
            <pc:docMk/>
            <pc:sldMk cId="403521501" sldId="643"/>
            <ac:spMk id="3" creationId="{A28FDA3B-8CF5-417F-AD73-62D0EACAADC1}"/>
          </ac:spMkLst>
        </pc:spChg>
      </pc:sldChg>
      <pc:sldChg chg="delSp modSp add mod">
        <pc:chgData name="ΠΑΝΑΓΙΩΤΗΣ ΤΣΑΠΑΡΑΣ" userId="14c29a0b-fba8-4de1-ba9f-ce710cf39d77" providerId="ADAL" clId="{9091DD10-77BC-495C-B2F2-CEF259441A2E}" dt="2021-11-18T09:48:31.045" v="1200" actId="20577"/>
        <pc:sldMkLst>
          <pc:docMk/>
          <pc:sldMk cId="1667783599" sldId="645"/>
        </pc:sldMkLst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5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7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8.364" v="196" actId="478"/>
          <ac:spMkLst>
            <pc:docMk/>
            <pc:sldMk cId="1667783599" sldId="645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3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8:31.045" v="1200" actId="20577"/>
          <ac:spMkLst>
            <pc:docMk/>
            <pc:sldMk cId="1667783599" sldId="645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52.635" v="1022" actId="20577"/>
          <ac:spMkLst>
            <pc:docMk/>
            <pc:sldMk cId="1667783599" sldId="645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8" creationId="{00000000-0000-0000-0000-000000000000}"/>
          </ac:cxnSpMkLst>
        </pc:cxnChg>
      </pc:sldChg>
      <pc:sldChg chg="add del">
        <pc:chgData name="ΠΑΝΑΓΙΩΤΗΣ ΤΣΑΠΑΡΑΣ" userId="14c29a0b-fba8-4de1-ba9f-ce710cf39d77" providerId="ADAL" clId="{9091DD10-77BC-495C-B2F2-CEF259441A2E}" dt="2021-11-18T09:48:19.982" v="1190" actId="47"/>
        <pc:sldMkLst>
          <pc:docMk/>
          <pc:sldMk cId="1238448387" sldId="646"/>
        </pc:sldMkLst>
      </pc:sldChg>
      <pc:sldChg chg="modSp add mod ord">
        <pc:chgData name="ΠΑΝΑΓΙΩΤΗΣ ΤΣΑΠΑΡΑΣ" userId="14c29a0b-fba8-4de1-ba9f-ce710cf39d77" providerId="ADAL" clId="{9091DD10-77BC-495C-B2F2-CEF259441A2E}" dt="2021-11-18T09:48:15.184" v="1189" actId="2057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9091DD10-77BC-495C-B2F2-CEF259441A2E}" dt="2021-11-18T09:48:15.184" v="1189" actId="20577"/>
          <ac:spMkLst>
            <pc:docMk/>
            <pc:sldMk cId="734759880" sldId="647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14.731" v="1027" actId="27636"/>
          <ac:spMkLst>
            <pc:docMk/>
            <pc:sldMk cId="734759880" sldId="647"/>
            <ac:spMk id="33795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9091DD10-77BC-495C-B2F2-CEF259441A2E}" dt="2021-11-18T09:48:09.457" v="1184" actId="20577"/>
        <pc:sldMkLst>
          <pc:docMk/>
          <pc:sldMk cId="3977883608" sldId="648"/>
        </pc:sldMkLst>
        <pc:spChg chg="mod">
          <ac:chgData name="ΠΑΝΑΓΙΩΤΗΣ ΤΣΑΠΑΡΑΣ" userId="14c29a0b-fba8-4de1-ba9f-ce710cf39d77" providerId="ADAL" clId="{9091DD10-77BC-495C-B2F2-CEF259441A2E}" dt="2021-11-18T09:48:09.457" v="1184" actId="20577"/>
          <ac:spMkLst>
            <pc:docMk/>
            <pc:sldMk cId="3977883608" sldId="648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17.033" v="1013" actId="6549"/>
          <ac:spMkLst>
            <pc:docMk/>
            <pc:sldMk cId="3977883608" sldId="648"/>
            <ac:spMk id="33795" creationId="{00000000-0000-0000-0000-000000000000}"/>
          </ac:spMkLst>
        </pc:spChg>
      </pc:sldChg>
      <pc:sldChg chg="addSp delSp modSp add mod">
        <pc:chgData name="ΠΑΝΑΓΙΩΤΗΣ ΤΣΑΠΑΡΑΣ" userId="14c29a0b-fba8-4de1-ba9f-ce710cf39d77" providerId="ADAL" clId="{9091DD10-77BC-495C-B2F2-CEF259441A2E}" dt="2021-11-18T09:57:46.777" v="1614" actId="20577"/>
        <pc:sldMkLst>
          <pc:docMk/>
          <pc:sldMk cId="533930132" sldId="649"/>
        </pc:sldMkLst>
        <pc:spChg chg="mod">
          <ac:chgData name="ΠΑΝΑΓΙΩΤΗΣ ΤΣΑΠΑΡΑΣ" userId="14c29a0b-fba8-4de1-ba9f-ce710cf39d77" providerId="ADAL" clId="{9091DD10-77BC-495C-B2F2-CEF259441A2E}" dt="2021-11-18T09:48:03.186" v="1177" actId="20577"/>
          <ac:spMkLst>
            <pc:docMk/>
            <pc:sldMk cId="533930132" sldId="649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57:46.777" v="1614" actId="20577"/>
          <ac:spMkLst>
            <pc:docMk/>
            <pc:sldMk cId="533930132" sldId="649"/>
            <ac:spMk id="33795" creationId="{00000000-0000-0000-0000-000000000000}"/>
          </ac:spMkLst>
        </pc:spChg>
        <pc:picChg chg="add del">
          <ac:chgData name="ΠΑΝΑΓΙΩΤΗΣ ΤΣΑΠΑΡΑΣ" userId="14c29a0b-fba8-4de1-ba9f-ce710cf39d77" providerId="ADAL" clId="{9091DD10-77BC-495C-B2F2-CEF259441A2E}" dt="2021-11-18T09:52:57.587" v="1398" actId="22"/>
          <ac:picMkLst>
            <pc:docMk/>
            <pc:sldMk cId="533930132" sldId="649"/>
            <ac:picMk id="3" creationId="{C76255B5-37EA-4B26-B759-0D528F2074B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D1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0.35</c:v>
                </c:pt>
                <c:pt idx="1">
                  <c:v>0.5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9-490C-9613-0D91DF06B070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9-490C-9613-0D91DF06B070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D3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9-490C-9613-0D91DF06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11284240"/>
        <c:axId val="611282320"/>
      </c:barChart>
      <c:catAx>
        <c:axId val="6112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2320"/>
        <c:crosses val="autoZero"/>
        <c:auto val="1"/>
        <c:lblAlgn val="ctr"/>
        <c:lblOffset val="100"/>
        <c:noMultiLvlLbl val="0"/>
      </c:catAx>
      <c:valAx>
        <c:axId val="6112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24.7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1308 5841,'0'1'4,"0"-1"-1,0 1 1,-1-1 0,1 1-1,0-1 1,0 1-1,0-1 1,-1 0 0,1 1-1,0-1 1,0 1-1,-1-1 1,1 0 0,0 1-1,-1-1 1,1 0-1,0 1 1,-1-1 0,1 0-1,0 0 1,-1 1-1,1-1 1,-1 0-1,1 0 1,-1 0-4,-6 4 42,-1 2 5,1 0-1,0 0 0,-3 4-46,-1 1 31,0-1-11,2 0 1,-1 1 0,2 1-1,-1 1-20,4-7 10,-1 0 0,1 0 0,-1 0 0,0 0 0,-5 2-10,-16 17 40,16-14-21,7-7-9,-1 1 0,1 0 0,0 0 0,0 0 0,0 1-10,-4 9 16,6-9-10,-1-1 1,0 0-1,0 0 1,0-1-1,-1 2-6,-4 2 20,-1 0-1,-9 8-19,12-12 5,0 1 0,1 0 1,-1 0-1,1 0 0,0 1 0,1 0 0,-1 0 0,0 3-5,-9 19 17,7-13-4,0-2 0,-5 9-13,8-16 14,1 0 0,0 0-1,0 1 1,0 0-14,-5 12 58,2-7-13,5-7-24,-1-1 1,-1 0-1,1 1 1,-1 0-22,-2 2 22,2-4-15,1-1-1,0 1 0,1 0 1,-1 0-1,0 0 0,1 0 1,0 0-1,-1 1-6,0 7 5,0 1 0,0-1 0,1 1 0,0-1 0,2 9-5,-3 14 20,-1 6-20,0-3 19,3-32-18,1 0-1,-1 1 1,1-1-1,0 0 1,0 0-1,1 0 1,-1 0 0,1-1-1,1 2 0,0 1 1,-1 0 0,0 0 0,1 3-1,-3-7 0,1-1 0,-1 0 0,0 0 1,0 1-1,0-1 0,0 0 0,0 1 0,-1-1 0,1 0 0,-1 0 0,0 0 0,0 3 0,0-3 0,0 1 0,1 0 0,-1 0 0,1 0 0,-1 0 0,1 0 0,0-1 0,1 1 0,-1 0 0,0 0 0,1 0 0,-1 0 0,1 0 0,0-1 0,0 1 0,1 1 0,-1 0 0,0-1 0,1 1 0,-2-1 0,1 1 0,0-1 0,-1 1 0,1-1 0,-1 1 0,0-1 0,0 1 0,-1 0 0,0 2 0,-9 25 0,9-24 0,-1 0 0,0 0 0,-1 0 0,-1 3 0,3-7 0,0 1-1,0-1 0,0 1 0,0-1 0,1 1 0,-1-1 0,1 1 0,0-1 1,0 1-1,0-1 0,1 1 0,-1-1 0,2 3 1,0 13-5,0-1 1,0-7 3,-1 0 1,-1 1-1,1-1 1,-2 0-1,0 1 1,0-1-1,-1 1 1,1-5 1,0 1 0,0-1-1,1 0 1,0 0 0,0 1-1,0-1 1,1 0 0,1 0-1,-1 0 1,1 1 0,0-1-1,1 0 0,0 2 0,4 10 0,-6 4 1,-1-19-2,0 0 1,0 0 0,1 0-1,-1 0 1,2 4 0,21 62-15,-22-65 15,0-1-1,-1 0 1,1 1-1,-1-1 0,0 0 1,0 16-3,3-2 3,0 0-1,1 0 1,0 0 0,2-1 0,0 0 0,1 0-1,8 15 1,-9-20 1,-2-6 0,0 0 0,-1 0 0,0 1-1,-1-1 1,1 1 0,-1 0 0,0 3-1,0 2 0,0-1 0,1 0 1,1 0-1,0 0 0,0 0 0,1-1 0,0 1 0,0-1 0,6 5 0,-3-2 0,6 7-9,10 9 9,-18-23-1,0 1 0,1-1 0,-1-1 0,1 1 0,1-1-1,0 0 2,16 10 0,-10-6 9,1 0 0,14 5-9,-7-4 13,-12-5-7,0-1 0,1 0 0,-1 0 0,1-1 0,-1-1 0,1 1 0,0-2 0,2 1-6,23 0 22,0 3-1,20 5-21,26 4 13,-40-7-11,-23-3 6,0-2 1,5 1-9,25-2 42,-22-1 65,22 3-107,-20 2 46,-1 1 0,4 3-46,3 0 14,-24-6-12,-1 0 1,0 1 0,0 0 0,-1 1 0,1 0-1,-1 1 1,0 0 0,-1 0 0,1 1-3,11 9 10,1-1 0,6 2-10,10 7 11,45 31 27,-49-36-26,-13-8-6,4 2 0,10 3-6,2 1 2,-23-12-1,0 0 0,0 0 0,0-1 0,1 0 0,0-2 0,0 1 1,2-2-2,29 3 9,-15-1 6,17 3-15,48 15 36,-50-10 285,0-2 0,27 1-321,-31-6 136,1 1 0,24 7-136,-22 0 6,0 2-1,27 13-5,52 19 13,-110-42-11,1 1-1,-1 0 0,0 1 1,0 1-1,-1 0 0,10 8-1,-11-6 2,69 56 12,-66-51-12,0 0 1,-1 1-1,-1 0 1,3 4-3,22 38 0,16 23 0,-27-43 0,-13-18 0,2 1 0,6 5 0,-7-8-2,-1 0 1,6 12 1,-10-15-7,-6-10 5,0-1 0,0 1 0,0-1 0,1 0 0,-1 0 0,1 0 0,1 0 2,3 4-2,-2-3 1,0 0-1,1 0 0,-1 0 1,3 0 1,13 9-2,-8-5-2,-1 0 0,1-1-1,1 0 1,-1-1 0,1-1-1,0 0 1,13 1 4,126 22-18,-141-25 17,1-1 0,-1 0 0,1-1 0,0 0 0,0-2 0,4 0 1,35-3-1,206-25-13,-239 25 8,0 0 1,0-1-1,13-5 6,8-5-6,-12 5 5,0-2 0,8-5 1,9-8-3,-13 7-4,0 2-1,7-2 8,-11 7-9,102-43-12,-112 45 21,10-1 0,-11 4 0,13-8 0,-28 13 0,11-6-2,-1 0 0,0 0 0,-1-1 0,7-6 2,-9 6-5,17-16-21,15-11-9,-22 18 13,-14 12 12,-1-1 0,0 1 0,0-1 0,-1 0 0,1 0 0,-1-1 0,2-3 10,4-12-43,6-17 43,-10 25 2,-4 9 0,-1-1 0,1 0 0,-1-5-2,3-9-1,2-4-79,-1 0-1,-1 0 0,-1 0 0,-1-19 81,-2 32-22,0-1 0,-1 0 0,-1 1 0,0-1 0,0 1 0,-1-1 0,-1 1 0,0 0 1,0 0-1,-6-9 22,-3-6 8,10 19-9,0 0 1,-1 0-1,-1-2 1,-3-2-30,0 0 1,0 1-1,-8-7 30,-13-10-195,-22-27 195,41 42-5,1 0 0,0-1-1,-1-1 6,3 2 5,-1 1 0,-1 0 0,0 1-1,-1 0-4,2 1 4,-37-34 19,30 29-16,0 1 0,-12-8-7,7 6 8,-6-7-8,16 12 1,1 0-1,1-1 1,0 1 0,0-2-1,-6-11 0,-1-5 17,-9-27-17,6 11 26,-18-45 16,28 66-37,1 0 0,-3-23-5,2-4 4,2-1 1,3 1 0,2-8-5,2 19 4,1 0 0,3 0 0,1 0 0,5-12-4,-6 31 4,2 0 0,0 1 0,2-3-4,30-56 18,-32 65-14,-4 7-1,0 1 0,0 0 1,0 0-1,1 0 0,0 1 1,0-1-1,0 1 0,1 0 1,0 0-1,-1 0 0,1 0 1,4-1-4,24-19 26,-22 16-24,1 0 0,0 0 0,1 0-2,-5 5 2,-1 0 0,1 0 0,0 1 0,8-1-2,-9 1 7,0 1 0,0-1 1,0 0-1,0-1 0,0 0 0,-1 0 0,3-1-7,3-4 30,-9 5-19,2 0 0,-1 0 0,0 1 0,0-1 0,1 1 0,-1 0 0,1 0 0,0 1-11,9-3 22,-5 2 2,0 0-1,0-1 1,6-3-24,-3 2 15,-6 1-7,0 1 0,0-1 1,0 0-1,-1 0 1,1-1-1,4-3-8,11-15 26,35-19 23,-41 29-14,-1 0-1,-1-1 1,0-1 0,-1 0-1,0-1 1,2-4-35,32-44 117,-21 29-50,8-14-67,-1-3 61,27-33-61,-43 63 11,-1-2-1,-2 0 0,0 0 0,-1-1 0,-1-1 0,-2 0 1,0 0-1,3-20-10,-11 41 2,10-43 34,4-41-36,-13 73 13,-1-1-1,-1 1 1,0-1 0,-1 1 0,-1-1 0,0 1 0,-4-13-13,3 15 17,-22-66 154,21 67-137,-2-1 1,1 1-1,-2 0 0,-7-11-34,0 3 43,-13-10-43,11 11 33,-11-16-33,18 21 10,-2-2 27,-13-15-37,8 12 16,3 4 2,0 0 1,-2 1-1,-2-2-18,2 3 24,-7-9-24,10 9 9,-1 1-1,-5-4-8,-39-25 32,-15-7-32,46 34 22,0 1-1,-1 1 1,-9-1-22,1-1 22,34 14-22,-63-25 18,49 21-19,0 0-1,-1 1 1,-2 0 1,-10 0 20,1 1 0,-1 1 0,0 1 0,0 2 0,1 1 0,-1 1 0,-20 6-20,16-1 13,8-3-4,-12 2-9,-69 8 1,70-10-2,17-4-3,-1 2-1,1 0 0,0 1 1,0 1-1,-3 2 5,14-5-1,-91 40-8,74-35 7,0 0 0,-1-1 0,-4-1 2,-178 38 0,181-39-4,0-2 0,0 0 0,0-2-1,-3-1 5,-28 2-7,46-2 4,-14 2 6,0-1-1,0-1 0,0-1 1,-17-4-3,-28-10 1,53 12 14,1-1 0,0-1 0,0-1 0,0 0 0,1 0-1,0-2 1,0 0 0,1-1 0,0 0 0,0-1 0,-3-4-15,8 5 10,1 1 0,0-2 0,0 1 0,1-1 0,-3-6-10,-4-4 10,1 0 17,-2 1-1,0 0 1,-1 1-1,-1 1 0,0 1 1,-2 0-1,-2-1-26,-2 1 52,-15-10 124,1-3-176,1 0 70,6 6 54,-2-5-124,11 10 40,0 1 0,0 1 0,-8-2-40,15 10 5,-2 0 0,1 1 0,-1 1-1,0 1 1,-9-3-5,5 2 1,2 1-6,1 1 0,-1 0 0,0 1 0,0 1 0,0 0 0,0 2 0,-1 0 0,-5 1 5,-105 13-38,60-5 9,1 2 0,-63 19 29,107-22-17,0 1 0,-11 7 17,-1 0-15,-29 14-87,-43 30 102,30-11-46,28-17 20,24-16 18,0 2 0,2 0 0,0 2 0,2 1 0,0 0 0,-4 8 8,-1 4-1,7-7 0,-10 8 1,-17 15-5,-34 36-4,46-49 8,2 1 0,-8 12 1,33-37-4,0 1 0,0-1 0,1 1 0,-5 13 4,-17 56-31,16-35-11,2 1 0,-2 36 42,11-75-4,-13 113-53,-8 46-21,8-79-1026,4 0 0,0 77 1104,12-115-650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5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248 0 120,'32'2'72,"-55"16"8,0 8-8,-9 10-32,-7 10-16,-10 25-64,-4 4-56,-8 8 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9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1 744,'-11'31'360,"11"-26"-200,6-2-216,16-14-8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2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566 1 1240,'12'7'620,"-11"-7"-603,-1 0 0,1 0 0,-1 1 0,1-1 0,0 0 0,-1 1 1,1-1-1,-1 1 0,0-1 0,1 1 0,-1-1 0,1 1 0,-1-1 1,0 1-1,1-1 0,-1 1-17,-2 1 75,2-1-32,0 4-15,0-3-22,0 0 0,-1 1 0,1-1 0,-1 0 0,1 0 0,-1 1-1,0-1 1,0 0 0,0 0 0,0 0 0,0 0 0,-1 0 0,0 1-6,-5 5 93,0 1 1,-1-1-1,0-1 1,-4 3-94,-18 18 330,-113 136 156,121-138-482,-34 48 92,-31 54-96,64-93 95,-8 12 116,-31 45 414,4-15 149,52-70-721,-4 5-10,10-12-45,0 0 0,0 1 0,-1-1-1,1 0 1,0 1 0,0-1 0,0 0-1,0 1 1,-1-1 0,1 1 0,0-1-1,0 0 1,0 1 0,0-1 0,0 1-1,0-1 1,0 1 0,0-1 0,0 0-1,0 1 1,0-1 0,0 1 0,1-1-1,-1 1 3,0-1-14,1 0 0,-1 1 0,0-1-1,1 0 1,-1 1 0,1-1 0,-1 0-1,1 0 1,-1 0 0,1 0 0,-1 1-1,1-1 1,-1 0 0,1 0-1,-1 0 1,1 0 0,-1 0 0,1 0-1,-1 0 1,1 0 14,2-1-131,1 1 0,-1-1 0,1 1-1,-1-1 1,0 0 0,1 0 0,-1 0 0,0-1-1,0 1 1,1-1 131,3-3-367,0 1 1,0-1-1,0-1 0,0 0 367,24-26-666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6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773 25 464,'4'-2'48,"-1"-1"31,0 1 0,1 0 0,-1 0 0,1 0 1,-1 0-1,1 0 0,0 1 0,0 0 1,0-1-1,0 1 0,2 0-79,8 0 579,-14 1-555,0 0 1,1 0 0,-1 0-1,0 0 1,0 0-1,1 0 1,-1 0 0,0 0-1,0 0 1,1 0-1,-1 0 1,0 0 0,0 0-1,1 0 1,-1 0-1,0 0 1,0 1 0,0-1-1,1 0 1,-1 0-1,0 0 1,0 0 0,0 1-1,1-1 1,-1 0 0,0 0-1,0 0 1,0 1-1,0-1 1,0 0 0,0 0-1,0 1 1,1-1-1,-1 0 1,0 0 0,0 1-1,0-1 1,0 0-1,0 0 1,0 1 0,0-1-1,0 0 1,0 0-1,0 1 1,0-1 0,-1 0-1,1 0 1,0 0-1,0 1 1,0-1-25,-4 15 531,4-15-511,-5 14 157,0-1-1,-1 0 0,-1 0 0,0-1 0,0 0 0,-1 0 0,-7 7-176,-32 32 373,-63 74 111,85-94-410,-126 170 191,7 21-72,69-106 61,16-23 24,-106 155 655,162-243-960,5-5-41,4-3-50,-1 0 1,0-1-1,0 0 0,0 0 1,0-1-1,2-2 118,10-10-361,23-23-895,-2-2 0,4-9 1256,35-43-875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4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535 308 1272,'13'-12'397,"-7"5"-98,1 0-1,1 1 1,1-1-299,-8 6 33,0 0 0,0 1 1,0-1-1,0 1 1,0-1-1,0 1 1,0 0-1,0-1 0,0 1 1,0 0-1,1 0-33,-1 0 22,-1 0 0,0 0 0,1 0 0,-1 0 0,1 0 0,-1 0 0,0 0 0,1 0 0,-1 1 0,1-1-1,-1 0 1,0 0 0,1 0 0,-1 1 0,0-1 0,1 0 0,-1 0 0,0 1 0,1-1 0,-1 1-22,1 0 44,-1 0 1,1 0-1,-1 0 1,0 0-1,1 0 1,-1 0-1,0 0 1,0 0-1,1 0 1,-1 0-1,0 0 1,0 1-1,0-1 1,-1 0-1,1 0 1,0 0-1,0 0 1,-1 1-45,-5 16 370,-1-1 1,-1-1 0,-1 1 0,0-1 0,-3 3-371,3-5 213,-2 3-11,-1-1 0,-1 0 0,0-1 0,0-1 0,-2 0 0,0-1 1,-2 1-203,1-1 118,1 0 1,0 2 0,1-1-1,-1 3-118,-73 80 196,41-38-177,27-34-17,1-3-2,1 2 1,1 0-1,-6 11 0,-11 36 0,1-7-2,-9 27-26,40-86 21,-1 0-8,1 0-1,-1 0 1,2 0 0,-2 4 15,3-9-4,-1 0 0,1 1 0,0-1 0,0 1 0,0-1 0,0 1 0,0-1 0,0 0 1,0 1-1,0-1 0,0 1 0,0-1 0,0 1 0,0-1 0,0 1 0,0-1 0,0 1 0,1-1 1,-1 0-1,0 1 0,0-1 0,0 1 0,1-1 0,-1 0 0,0 1 0,0-1 0,1 0 0,-1 1 0,0-1 1,1 0-1,-1 1 0,0-1 0,1 0 0,-1 0 0,1 1 0,-1-1 0,0 0 0,1 0 0,-1 0 1,1 0-1,-1 0 0,1 0 0,-1 1 0,1-1 0,-1 0 0,1 0 0,-1 0 0,0 0 0,1-1 4,3 1-39,-1-1-1,1 1 0,0-1 1,-1-1-1,1 1 0,-1 0 0,1-1 1,-1 0-1,1 0 0,-1 0 1,0 0-1,0 0 0,1-1 40,2-2-88,2-1-81,-1-1-1,1 0 0,-1 0 1,0-1-1,-1 0 0,0 0 1,0-1 169,10-12-432,34-40-757,9-8-889,17-12 2078,88-87-47,31-51 47,-153 171 350,-9 10 360,5-10-710,5-17 485,-28 41-358,0 1 0,2 1 0,0 0 0,13-11-127,-25 29 14,0 0-1,0-1 1,1 2 0,0-1 0,-1 1 0,1 0 0,3-2-14,-8 5 10,0-1 1,1 1-1,-1-1 0,0 1 0,0 0 1,1-1-1,-1 1 0,0 0 1,1 0-1,0 0-10,-1 0 11,-1 0 0,1 0 0,-1 1 1,1-1-1,-1 0 0,0 0 0,1 1 0,-1-1 0,1 0 1,-1 1-1,0-1 0,1 0 0,-1 1 0,0-1 0,1 0 1,-1 1-1,0-1 0,0 1 0,1-1 0,-1 1 0,0-1 0,0 0 1,0 1-1,0-1 0,0 1 0,1-1 0,-1 1 0,0-1 1,0 1-1,0-1 0,0 1 0,0 0-11,-1 2 62,1 0 0,0 0 0,-1 0 0,1 0 0,-1 0 0,0 0 0,0-1 0,0 1-1,-1 0 1,1 0 0,-1 1-62,-2 2 131,0 1 0,-1-1 1,1 0-1,-3 2-131,-47 46 581,20-12-457,2 2-1,-2 6-123,-16 24 44,-222 313-21,104-165 507,157-208-459,1-1 0,1 1 0,0 0 0,0 3-71,6-12 8,-1 4-25,4-8 14,0-1 0,1 0 0,-1 0-1,0 0 1,0 1 0,0-1-1,0 0 1,0 0 0,0 0 0,1 1-1,-1-1 1,0 0 0,0 0-1,0 0 1,1 0 0,-1 1-1,0-1 1,0 0 0,0 0 0,1 0-1,-1 0 1,0 0 0,0 0-1,1 0 1,-1 0 0,0 0 0,0 0-1,1 0 1,-1 0 0,0 0-1,0 0 1,1 0 0,-1 0-1,0 0 1,0 0 0,0 0 0,1 0-1,-1 0 1,0 0 3,2-1-26,1 1 1,-1-1-1,0 0 1,0 0-1,0 0 0,1 0 1,-1 0-1,0 0 1,-1 0-1,1-1 0,0 1 1,0-1-1,0 1 1,-1-1-1,1 0 0,0 0 26,11-11-154,34-25-302,-2-6-717,34-44 1173,-69 77-97,185-241-1838,-151 194 1611,15-23-54,5-8 111,33-31 267,84-81 434,-163 180-196,4-7-238,2-2 218,-20 24-127,1 2 1,0-1-1,4-3-91,4-3 239,-12 10-213,11-8 267,-12 9-283,0 0 0,0 0 1,0 0-1,1 0 0,-1 0 0,0 0 1,0-1-1,1 1 0,-1 0 0,0 0 1,0 0-1,1 0 0,-1 0 0,0 0 1,0 0-1,1 0 0,-1 0 0,0 0 0,0 0 1,1 0-1,-1 0 0,0 0 0,0 1 1,1-1-1,-1 0 0,0 0 0,0 0 1,0 0-1,1 0 0,-1 0 0,0 1 1,0-1-1,0 0 0,1 0 0,-1 0 0,0 1 1,0-1-1,0 0 0,0 0 0,0 0 1,1 1-1,-1-1 0,0 0 0,0 0 1,0 1-1,0-1 0,0 0 0,0 0 1,0 1-1,0-1 0,0 0 0,0 0 1,0 1-1,0-1-10,0 3 73,0 0 1,0 0-1,-1 0 1,1 0-1,-1 0 1,1 0-1,-1 0 1,0 0-1,0 0 1,-1 0-1,1 0 1,0-1-1,-2 3-73,-3 3 201,1 0 1,-1 0-1,-6 5-201,-22 15 479,-8 21-30,-12 3-258,17-15-173,1 0 0,-13 20-18,10-3-135,-9 22 135,-32 60-161,-118 191 94,190-316 78,1 1 1,0 0-1,1 0 0,1 1 1,0-1-1,0 2-11,5-13-5,-1 1 0,1 0 0,-1 0 0,1 0 0,0 0 0,0 0 0,0 0 0,0 0 0,0 0 0,0 0 0,1 1 5,-1-3-13,0 1 1,1-1-1,-1 1 0,0 0 0,1-1 1,-1 0-1,0 1 0,1-1 1,-1 1-1,1-1 0,-1 1 1,1-1-1,-1 0 0,1 1 0,-1-1 1,1 0-1,-1 0 0,1 1 1,-1-1-1,1 0 0,0 0 1,-1 0-1,1 0 0,-1 0 0,1 1 1,0-1-1,-1 0 0,1-1 1,-1 1-1,1 0 0,0 0 1,-1 0-1,1 0 0,-1 0 1,1-1-1,0 1 13,3-1-152,0-1 0,1 1 0,-1-1 0,0 0 0,-1 0 0,1 0 0,0-1 0,-1 1 0,2-2 152,7-6-1317,10-12 1317,-13 12-413,32-32-973,3-10 663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80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287 575 960,'50'-53'1076,"37"-48"-1076,-22 9 337,6-6-256,-49 71-86,0 1 1,14-11 4,13-5-27,-10 5 2,-20 23 15,5-4 45,-22 16-10,0 0 0,0 0 0,-1 0 0,1 0 1,-1 0-1,1 0 0,-1 0 0,0-1 1,0 1-1,0 0-25,0-1 105,1-1 226,-1 9 20,-1-4-323,0 0 1,0 0 0,0 0 0,0 0 0,0-1-1,-1 1 1,1 0 0,0 0 0,-1 0-1,1 0 1,-1 0 0,1 0 0,-1 0-1,1-1 1,-1 1 0,0 0 0,1 0-1,-1-1 1,0 1 0,1 0 0,-1-1-1,0 1 1,0-1-29,-7 7 182,-9 15 220,-6-5-6,17-13-271,0 0-1,1 0 0,-1 0 1,-1 3-125,-4 5 269,1 1 0,0 1-269,-13 17 275,9-15-153,-21 26 258,-2 6-380,4 0 85,-115 155-42,117-164-52,-101 133-23,98-122 34,2 2-1,-15 33-1,-15 61 21,59-140-20,-2 8-4,-1 0 0,-3 3 3,-9 12-52,18-28 48,0-1 0,0 1-1,-1-1 1,1 1-1,0-1 1,0 1 0,0-1-1,0 1 1,0 0-1,-1-1 1,1 1 0,0-1-1,0 1 1,1-1-1,-1 1 1,0-1-1,0 1 1,0 0 4,3-1-84,4-4-93,-5 3 137,21-18-1189,17-17 1229,13-21-419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7.8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543 276 520,'34'-38'135,"-3"2"-2,1 2 0,2 2 0,14-10-133,-16 19 317,7-2-317,-28 18 127,-2 1 14,-8 4-75,1 1-1,-1 0 1,1 0-1,-1 0 1,1 0-1,0 0 1,0 0-1,-1 1 1,1-1 0,0 0-1,0 1 1,0-1-1,0 1-65,-1 0 17,-1 0 0,0 0-1,0 0 1,0 0 0,0 0-1,0 0 1,1 0 0,-1 0-1,0 0 1,0 0 0,0 0-1,0 0 1,0 0 0,0 1-1,1-1 1,-1 0 0,0 0-1,0 0 1,0 0 0,0 0-1,0 0 1,0 0 0,0 0-1,0 1 1,0-1 0,1 0-1,-1 0 1,0 0 0,0 0-1,0 0 1,0 0 0,0 1-1,0-1 1,0 0 0,0 0-1,0 0 1,0 0 0,0 0-1,0 1 1,0-1 0,0 0-1,0 0-16,-1 4 192,1 1-1,-1-1 0,0 0 1,0 0-1,0 1 1,-1-1-1,1 0 0,-1 0 1,0-1-1,-1 2-191,0 1 140,-1 0-1,0 0 1,-1-1-1,1 1 1,-1-1 0,-1 1-140,-20 15 301,15-13-167,1 0 0,-8 8-134,-16 22 179,24-29-135,2-2 21,1 1 0,-7 8-65,-18 36 174,15-27 7,-18 17-181,-2 3 70,-12 16-23,-17 24-32,-24 50-17,55-81-2,-94 156-11,85-144 14,12-20 10,-7 18-9,9-3 10,28-56-9,-1 0-2,-10 27-6,12-29-1,0-1 0,1 1 0,-1 0 0,1-1 0,0 1 0,-1 0 0,1-1 0,0 3 8,0-4-9,0-1 1,0 0-1,0 0 1,0 1 0,0-1-1,1 0 1,-1 0-1,0 1 1,0-1-1,0 0 1,0 1 0,0-1-1,0 0 1,0 0-1,0 1 1,1-1 0,-1 0-1,0 0 1,0 0-1,0 1 1,1-1 0,-1 0-1,0 0 1,0 0-1,0 0 1,1 1 0,-1-1-1,0 0 1,0 0-1,1 0 1,-1 0 0,0 0-1,1 0 1,-1 0-1,0 0 1,0 0-1,1 0 1,-1 0 0,0 0-1,1 0 1,-1 0-1,0 0 1,0 0 0,1 0-1,-1 0 1,0 0-1,0 0 1,1 0 0,-1 0-1,0-1 9,15-8-388,-11 7 278,15-12-686,1 0-1,-2-1 1,8-9 796,50-54-1908,45-54 455,-107 118 1404,43-47-32,10-21 247,-20 29 50,50-61 463,-89 103-605,53-65 399,15-10-53,64-83-94,-80 98-296,16-20 416,32-25-446,-102 111 206,-1 0 0,1 1-1,-1-1 1,1 1 0,3-1-206,-8 5 49,0-1-1,0 1 0,-1 0 1,1 0-1,0-1 1,0 1-1,0 0 0,0 0 1,-1 0-1,1 0 1,0 0-1,0 0 0,0 0-48,-1 0 16,0 0-1,0 0 0,0 0 0,0 0 0,1 0 0,-1 0 0,0 0 1,0 0-1,0 0 0,0 0 0,0 0 0,0 0 0,0 0 1,1 0-1,-1 0 0,0 0 0,0 0 0,0 0 0,0 0 0,0 0 1,0 1-1,0-1 0,1 0 0,-1 0 0,0 0 0,0 0 0,0 0 1,0 0-1,0 0 0,0 0 0,0 0 0,0 1 0,0-1 1,0 0-1,0 0 0,0 0 0,0 0 0,0 0 0,1 0 0,-1 0 1,0 1-1,0-1 0,0 0 0,0 0 0,0 0 0,0 0 0,0 0 1,0 0-1,0 0 0,-1 1 0,1-1 0,0 0 0,0 0 1,0 0-1,0 0 0,0 0 0,0 0 0,0 0 0,0 1-15,-2 1 165,0 0-1,0 1 1,0-1-1,1 1 1,-1 0 0,1 0-1,-1-1 1,0 4-165,-8 16 133,-3 0-1,-2 0 0,0 0 1,-2-2-1,0 0 0,-2 0-132,-6 5 138,1 2-1,-18 24-137,-12 26 72,-11 9-28,-2 13-32,-16 21-20,-131 191-35,172-243 53,4 2-1,2 6-9,34-72-4,-1 0-19,1 1-1,0 0 1,0-1-1,0 1 1,0 0 0,1 1-1,-1 4 24,3-8-74,3-3-18,-3 1 77,4-2-92,1-1 1,-1 1 0,0-1 0,1 0-1,-1 0 1,0 0 0,4-4 106,6-7-875,10-12 875,-13 14-272,-5 6 106,17-20-1102,0-1 1268,31-47-1555,-10 19-241,15-13 1796,55-50-702,52-58 940,-60 47 309,11-12 104,-66 85-477,-33 37-132,8-9 13,2 0-1,0 2 0,12-6-54,86-65 1232,-113 83-830,-13 13-314,0-1 1,1 1-1,-1-1 0,1 1 1,-1 0-1,1-1 0,-1 1 1,2 0-89,-2 1 253,-1 3-30,-6 6 200,-21 45 603,17-39-769,-1 1 0,-2 1-257,-7 8 175,-216 273 470,161-206-546,5 4-1,1 8-98,-139 210 7,120-186-42,66-92-137,21-34 136,0-1-1,0 1 0,0-1 0,0 1 0,1 0 0,-1 0 0,1-1 0,-1 1 0,1 0 1,-1 0-1,1 0 0,0-1 0,0 1 0,0 0 37,0-1-20,0-1-1,0 0 1,0 1-1,0-1 1,1 1-1,-1-1 1,0 0-1,0 1 1,0-1-1,1 0 1,-1 1-1,0-1 1,0 0-1,1 0 1,-1 1-1,0-1 1,1 0-1,-1 0 1,0 1-1,1-1 1,-1 0-1,1 0 21,0 1-51,0-1 0,1 0 0,-1 1-1,0-1 1,1 0 0,-1 0 0,1 0 0,-1 0 0,0 0-1,1-1 52,3 0-158,0 0 0,1-1 0,-1 0 0,0 0-1,0 0 1,-1-1 0,1 1 0,0-1 0,-1-1-1,0 1 1,3-3 158,5-3-288,39-29-376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1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814 9 920,'2'-2'85,"-1"1"-1,1 0 1,0 0-1,0 1 0,0-1 1,-1 0-1,1 0 1,1 1-85,-2 0 24,-1-1 1,1 1 0,-1 0 0,1 0-1,-1 0 1,1 0 0,-1 0 0,0 0-1,1 0 1,-1 0 0,1 0 0,-1 1-1,1-1 1,-1 0 0,1 0 0,-1 0-1,0 0 1,1 1 0,-1-1 0,1 0-1,-1 0 1,0 1 0,1-1 0,-1 0-1,0 1 1,1-1 0,-1 0 0,0 1-1,0-1 1,1 1 0,-1-1 0,0 0-1,0 1 1,0-1 0,1 1 0,-1-1-1,0 1 1,0-1 0,0 1 0,0-1-1,0 1 1,0-1 0,0 0 0,0 1-25,0 1 61,0-1 0,-1 1 1,1-1-1,0 1 1,-1-1-1,1 1 1,-1-1-1,1 0 0,-1 1 1,0-1-1,0 1 1,1-1-1,-1 0 1,0 0-1,0 0 0,0 0 1,0 1-1,-1-1 1,1 0-1,0-1 1,0 1-1,-1 0-61,-5 4 231,0-1 0,0 0 0,0-1 0,-1 0-231,2 0 141,1 1 1,-1-1-1,1 1 1,-1 0-1,1 0 1,0 0-1,-1 3-141,-5 3 198,-13 9 160,9-6 75,-11 11-433,-88 98 323,-59 87-323,111-124-112,3 2 0,-38 80 112,39-63-74,8-21 1,19-23-75,9-20-154,21-39 250,1 1 0,-1-1-1,0 0 1,1 1 0,-1-1-1,1 0 1,0 1-1,0-1 1,-1 1 0,1-1-1,0 1 1,0 0 52,0-1-18,0-1 1,0 0-1,0 1 1,0-1-1,0 0 1,1 0-1,-1 1 0,0-1 1,0 0-1,0 0 1,0 1-1,0-1 1,0 0-1,1 0 0,-1 1 1,0-1-1,0 0 1,0 0-1,0 0 1,1 1-1,-1-1 0,0 0 1,0 0-1,1 0 1,-1 0-1,0 0 1,0 1-1,1-1 0,-1 0 1,0 0-1,0 0 1,1 0-1,-1 0 0,0 0 1,1 0-1,-1 0 1,0 0-1,0 0 1,1 0-1,-1 0 0,0 0 1,0 0-1,1 0 1,-1-1 17,2 0-56,0 0 0,0 0 0,0-1 0,0 1 1,-1-1-1,1 1 0,-1-1 0,2-1 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5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694 36 1584,'3'-3'130,"-1"0"12,1-1 0,-1 1 0,1 1 0,0-1 0,0 0 0,0 1 0,0-1 0,0 1-1,0 0 1,1 0 0,0 0-142,-3 1 36,-1 1-1,1 0 0,0 0 0,0-1 1,-1 1-1,1 0 0,0 0 0,0 0 0,-1 0 1,1 0-1,0 0 0,0 0 0,-1 0 1,1 0-1,0 1 0,-1-1 0,1 0 1,0 0-1,0 1 0,-1-1 0,1 0 1,-1 1-1,1-1 0,0 1 0,-1-1 0,1 1 1,-1-1-1,1 1 0,-1-1 0,1 1 1,-1 0-1,1-1 0,-1 1 0,0-1 1,1 1-1,-1 0 0,0 0 0,1-1 0,-1 1 1,0 0-1,0-1 0,0 1 0,0 0 1,0 0-1,0-1 0,0 1 0,0 0 1,0 0-1,0-1 0,0 1 0,0 0 0,-1 0 1,1-1-1,0 1 0,0 0 0,-1-1 1,1 1-1,-1 0 0,1-1 0,0 1 1,-1-1-1,0 1-35,-14 13 279,8-2-139,4-5-74,-1 1 46,0-1 0,-1-1-1,0 1 1,-3 2-112,-9 13 429,13-16-248,-1-1 0,1 0-1,-3 2-180,-6 6 311,-12 14 153,-8 9-178,-27 37-208,20-19-121,-19 15-109,13-7-292,-8 20 444,28-42-139,-17 27-72,-113 161-175,113-170 430,0 7-44,38-57-13,-9 16-13,14-23 13,-1-1 0,1 1 0,-1 0 1,1 0-1,0 0 0,-1 0 0,1-1 0,0 1 0,0 0 1,0 0-1,0 0 0,0 0 0,0 0 0,0 0 1,0 0-1,0 0 0,0-1 0,0 1 0,1 0 1,-1 0-1,0 0 13,1 0-34,-1-1 0,1 0 0,-1 1 0,1-1-1,0 0 1,-1 1 0,1-1 0,-1 0 0,1 0 0,-1 0 0,1 0 0,0 1 0,-1-1 0,1 0 0,0 0 0,-1 0 0,1 0 0,-1 0 0,1 0 0,0-1-1,-1 1 1,1 0 0,-1 0 0,1 0 0,0-1 0,-1 1 0,1 0 34,21-11-866,19-16 246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686 18 1616,'1'0'60,"2"-3"331,0 1 1,0 0-1,1 0 1,3-2-392,-7 4 13,0 0 1,0 0-1,0 0 0,0 0 1,0 0-1,0 0 0,1 0 1,-1 0-1,0 0 0,0 0 1,0 0-1,0 0 0,0 0 1,0 0-1,0 0 0,0-1 1,0 1-1,0 0 0,1 0 1,-1 0-1,0 0 0,0 0 1,0 0-1,0 0 0,0 0 1,0 0-1,0-1 0,0 1 1,0 0-1,0 0 0,0 0 1,0 0-1,0 0 0,0 0 1,0 0-1,0 0 0,0-1 1,0 1-1,0 0 0,0 0 1,0 0-1,0 0 0,0 0 1,0 0-1,0 0 0,0-1 1,0 1-1,0 0 0,0 0 1,0 0-1,0 0 0,-1 0 1,1 0-1,0 0 0,0 0 1,0 0-1,0 0 0,0 0 1,0 0-1,0-1 0,0 1 1,0 0-1,0 0 0,-1 0 1,1 0-1,0 0 0,0 0 1,0 0-1,0 0 0,0 0-13,-1 0 59,1 0-1,-1 0 1,1 0-1,0 0 0,-1 0 1,1 0-1,0 0 1,-1 0-1,1 0 1,-1 0-1,1 0 1,0 1-1,-1-1 1,1 0-1,-1 0 0,1 0 1,0 1-1,-1-1 1,1 0-1,0 0 1,0 1-1,-1-1 1,1 0-1,0 0 1,0 1-1,-1-1 0,1 0 1,0 1-59,-20 32 437,6-11-44,-1 0 0,-13 15-393,3-8 645,-2-2-1,-26 22-644,25-24 125,1 0 0,-23 30-125,3 9 9,8-14-13,-46 60-29,42-51 11,-35 53-11,47-58 20,20-32 7,-13 20-18,-12 25-242,31-59 180,-4 11-124,9-18 181,0-1 1,0 1 0,-1 0 0,1 0 0,0 0 0,0 0 0,0 0-1,0-1 1,0 1 0,0 0 0,0 0 0,0 0 0,1 0 0,-1-1-1,0 1 1,0 0 0,1 0 0,-1 0 0,1 0 28,-1-1-20,0 0 1,0 0-1,0 1 0,1-1 1,-1 0-1,0 0 0,0 1 1,1-1-1,-1 0 0,0 0 1,1 0-1,-1 1 0,0-1 1,1 0-1,-1 0 0,0 0 0,1 0 1,-1 0-1,0 0 0,1 0 1,-1 0-1,0 0 0,1 0 1,-1 0-1,0 0 0,1 0 1,-1 0-1,0 0 0,1 0 1,-1 0-1,0 0 0,1-1 20,5-1-237,0-1-1,-1 0 0,1 0 1,-1 0-1,1-1 0,-1 0 0,0 0 1,3-3 237,34-31-571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33.935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196 542 616,'-1'5'45,"-1"0"0,0 0 0,-1 0-1,1 0 1,-1 0 0,0-1 0,0 1 0,0-1-1,0 0 1,-2 1-45,-16 17 151,6 3 64,6-13-60,6-8-71,0 0 0,0 0 0,0 0 0,0 1 0,1-1-1,-1 3-83,-1 3 151,-1 0-1,0-1 1,0 1-1,-2 1-150,2-2 41,0 0 1,1 0-1,0 1 0,0-1 0,0 9-41,-4 6 7,-10 39-5,16-59-2,-13 39-3,13-37 2,1 0 1,0 0-1,0 0 0,1 0 1,-1 0-1,1 3 1,1-7 0,-1 0 0,0 0 0,1 0 0,-1 0-1,1 0 1,0 0 0,-1 0 0,1 0 0,0 0 0,0 0 0,1 0 0,-1-1 0,0 1 0,3 3 0,1 0 0,-1-1 0,5 3 0,-5-3 0,0-1 0,0 1 0,-1 0 0,1 0 0,-1 0 0,0 0 0,4 5 0,0 0 0,0 0 0,1-1 0,0 0 0,5 3 0,12 13 0,-10-11 0,14 10 0,-12-9 1,14 14-1,-5-6 5,-14-12 0,-1 0 0,5 6-5,1 5 11,0 1 1,-2 1-1,0 0 0,-2 1 1,4 10-12,-8-18 34,0 0 0,1 0-1,10 11-33,38 41 168,-50-60-87,0-1-1,0 0 0,0 0 0,10 5-80,8 4 392,3-1-392,-11-6 56,1 0 156,0-1 1,20 5-213,-32-10 89,-5-2-35,0 0-1,1-1 1,-1 1-1,1-1 1,-1 1 0,1-1-1,1 0-53,123 8 562,-115-9-541,0 1 1,0-1-1,0-1 1,0-1-22,28-2 26,-20 4-16,3 0 26,-1 0 0,0-2 0,0-1 0,0 0 0,3-2-36,156-57 184,-167 57-166,0 0 0,9-6-18,-10 5 22,0 1 0,8-3-22,-2 2 19,-8 3 4,1 0-1,10-2-22,6 1 23,-10 2-7,-1 0 0,6-3-16,-17 4 1,2-1 2,-1 1 0,1-1 1,0 2-1,0-1 0,0 1 0,0 0 0,0 1 1,7 0-4,25 5 15,-20-1 8,13-1-23,-29-3 2,10 0 4,-1 1-1,1 0 0,-1 1 0,12 4-5,-21-5 0,7 3 15,0-1 0,1-1 0,-1 1 1,0-2-1,1 1 0,9-2-15,0-1 63,-1 0 1,1 2-1,18 2-63,-2 0 45,0-1 0,29-3-45,-10 0 41,-39 0 10,16-2-51,2-1 25,18-2-4,-29 2-7,0 2-1,15 0-13,-32 2 1,13 1 11,0 0-1,0-2 0,0-1 0,0 0 0,11-4-11,-25 4 2,4-1-1,0 1 0,1 0 1,-1 0-1,0 1 0,5 0-1,53 1 90,45-8-90,-111 8 3,2-1 5,1 1 0,-1-1 0,1 1 0,0 0 0,-1 0 0,1 0 1,0 1-1,-1-1 0,1 1-8,26 7 59,23 10-59,-44-15 2,-8-2-1,1 0-1,-1 0 1,1 0-1,-1 0 1,0 0-1,0 0 0,1 1 1,-1-1-1,0 1 1,0 0-1,0-1 1,0 2-1,25 25 7,0-1 0,9 5-7,-9-9 5,-1 2-1,-1 1 0,-1 1 1,2 5-5,-19-22 5,0 1 0,0 1 0,-2-1 0,5 11-5,14 49 7,-4-9-2,-11-35-5,-2 1 0,-1 0 0,-1 1 0,-1 4 0,4 19 0,22 140 1,-26-159 20,-2 1 1,-2 0-1,0-1 0,-6 34-21,3-51 15,0 1-1,-1-1 0,-4 11-14,-20 48 29,14-39-11,14-36-18,-7 19 31,-6 10-31,10-23 4,-1 0 0,1 0 0,-1-1 0,0 1-1,-1-1 1,-3 4-4,-2 0 14,1 0 0,0 0 0,1 1 0,-6 8-14,13-16 3,-3 6 2,-1 0 1,-1 0-1,1 0 1,-1-1-1,0 0 1,-1 0 0,-1 1-6,4-4 0,0 0 0,0 0 0,0 0 0,1 1 0,-2 2 0,2-3 0,0 1 0,-1-1 0,1 0 0,-1-1 0,0 1 0,0 0 0,0-1 0,-17 16 6,18-16-3,-8 0 12,-15 13-13,0-1 1,-2 0 0,-8 1-3,26-12 0,1 0 0,0 0 0,0 1 0,1-1 0,-5 5 0,7-5-1,-12 8-2,1 0 0,-3 5 3,14-13-2,0 0 0,0-1 0,0 0 0,-1 0 0,1-1 0,-1 0 0,0 0 0,-6 1 2,2 0 1,0 0-1,1 0 1,-1 1 0,1 0-1,-2 2 0,-24 9 4,30-12-6,1-1 0,-1 1 1,1 0-1,0 0 1,0 0-1,0 1 0,0 0 1,0 0-1,1 0 0,-1 2 2,-7 8-12,0 1-1,-5 11 13,-5 5-6,17-25 6,-1 0 0,0 0 0,0 0 0,-2 0 0,-11 11 0,-10 14 0,19-18 0,-1-2 0,-1 0 0,1 0 0,-6 2 0,-16 12 0,29-22 0,0 1 1,1-1-1,-1 1 1,1-1-1,0 1 1,0 0-1,-3 4 0,-7 10 5,4-7-3,-1-1 1,0 0 0,-10 9-3,17-17-1,-1 1 0,2-1 0,-1 1 0,0 0 1,-1 2 0,3-3-1,0-1 1,0 1-1,0-1 1,0 1-1,1 0 1,-1 0 0,1-1-1,-1 1 1,1 0-1,0 0 1,0-1-1,-1 2 1,1 0-1,0 0 1,-1 0-1,0 0 0,0 0 0,0 0 0,0-1 0,0 2 1,-2 5 0,1-5 0,0 1 0,0-1 0,-1 1 0,1-1 0,-2 2 0,-8 15 0,8-12-1,0 0 1,1 1 0,0-1-1,1 1 1,0-1 0,0 3 0,1-6-1,1-1 0,0 1 1,0-1-1,0 1 1,1-1-1,0 0 1,0 1-1,0-1 1,1 0-1,-1 0 1,4 5 0,10 27-16,-9-28 11,-4-8 5,-1 0 0,0 1 0,0-1-1,0 1 1,0-1 0,0 1-1,-1-1 1,1 1 0,0 0 0,-1-1-1,1 1 1,-1 0 0,0-1 0,1 1 0,-1 1 0,1 1 0,0-1 0,0 0 0,0 0 0,0 0 0,0 0 0,1 0 0,-1 0 0,1 0 0,1 1 0,5 5 0,-1 0 0,5 3 0,13 16 0,-19-20-1,-2-2 0,1 0 0,0 0-1,0 0 1,0-1 0,3 3 1,-4-5 0,0 0 0,0 0 0,0 0-1,0 0 1,0-1 0,1 1 0,-1-1 0,1 0 0,-1-1 0,3 1 0,10 3-3,1 0 0,0 2 1,15 7 2,-21-9 2,-1-1 0,1 0 0,0-1 0,0 0 0,7 0-2,-15-2 4,2 0 17,1 1 0,-1 1 0,0-1 0,0 1 0,-1 1 0,1-1 0,0 1 0,-1 0-21,8 4 64,-10-6-45,2 2-1,1-1 1,0 0-1,0 1 0,0-2 1,0 1-1,0-1 0,1 0 1,0 0-19,-2-1 53,0 1 1,1-1 0,-1 1-1,0 0 1,1 2-54,15 4 150,-15-6-134,0 0-1,1 0 1,-1-1-1,1 0 0,-1 0 1,1 0-1,-1-1 1,1 0-1,0 0 0,-1-1 1,2 0-16,10-2 5,-1 1 0,0 1 0,8 1-5,16-1 9,-32 0-8,-1-1 0,0 0 0,0 0 0,0-1 0,-1 0 0,1 0 0,5-3-1,11-5 1,1-1-1,-1-1 0,0 0 0,-1-2 0,0 0 0,-2-2 0,9-8 0,-10 7 0,2 2 1,11-7-1,-5 3 4,19-18-4,-24 18 1,1 2 1,18-10-2,5-2 0,21-19 0,-38 22 0,-10 9 0,-7 5 0,11-13 0,5-5 0,36-33 6,-60 58-4,0 0-1,0 0 0,-1 0 0,3-6-1,3-3 5,12-19 8,-6 11 0,0 0 1,7-6-14,20-22 10,-2-3-10,-20 25 8,-1-2-1,10-24-7,52-97 48,-60 116-24,2 0 0,28-32-24,-13 23 24,84-101 22,-103 120-44,5-3 6,-2-2-1,-1-1 1,12-26-8,-9 11 27,2 1 1,9-9-28,-5 10 32,10-21-32,-28 41 32,-1 0 1,-1-1-1,6-21-32,-7 15 27,5-12 24,-3-1 0,1-16-51,11-102 538,-8-6-538,-12 123 62,2-47 9,-5-6 41,-6 0 0,-7-31-112,9 106 7,-13-91 34,9 80-10,-1 1 1,-4-10-32,-3-1 25,-16-54 66,17 57 45,-16-39-136,-24-38 161,-7-18-27,50 113-116,0 1 1,-1 1 0,-1-1 0,-2 2 0,0 0 0,-1 1 0,-2-1-19,-27-31 41,-23-24-3,52 60-25,-1 1-1,0 0 1,-8-4-13,12 10 10,-19-14 134,-23-11-144,44 28 22,0 1 0,-1 0 0,1 1 0,-1 0 0,0 0 0,0 1 0,-3 0-22,-10 0 11,0 0-1,0 2 1,-17 0-11,-40 9-47,0 3-1,-79 21 48,10 2-1,-6 10 5,-14 3-40,88-23 16,-10 2 10,70-21 10,0 0-1,-1-2 1,-3-1 0,-78 0 26,-103-13-26,166 7-3,-95-2-17,37 3 19,69 0 4,1-1 0,0-2-1,1 0 1,-1-2 0,-11-6-3,-47-12 8,62 19-8,-15-2-1,1 2-1,-2 1 1,1 3-1,0 1 0,-24 3 2,46 0-3,1 1-1,-1 1 0,1 1 1,-10 4 3,6-3-2,7-2 2,0 0 0,-12-1 0,-3 1-1,-74 7-12,79-7 12,1 1 0,-1 1 0,1 2 0,-4 1 1,6-1-6,7-2-3,1 0-1,-11 7 10,12-5-4,0-2 0,-1 1-1,-3-1 5,-139 32-8,134-32 3,0-1 1,0-1-1,-10 0 5,29-3-1,1 0 0,0 0 0,0 0 1,0 1-1,1-1 0,-1 1 1,0-1-1,0 1 0,1-1 0,-1 1 1,0 0 0,-4 1 0,0 0 0,0 0 0,0 0 1,0-1-1,0 0 0,0 0 0,-1-1 0,-26 5 5,-14 3-13,39-6 8,-36 10 15,-13 0-15,42-9-1,0 2 0,1 0 0,-1 1 0,1 0 0,0 1 0,-7 5 1,18-10-1,-9 5 1,1 0 0,-6 6 0,-15 10-8,-68 34-14,89-51 19,0 0 0,-9 3 3,10-5-4,-1 1 0,1 0 0,-1 2 4,-3 2-4,9-6 3,-1 0 0,1 0 0,0 1-1,0 0 1,1 0 0,-1 0 0,1 1 0,0-1 0,-3 5 1,5-7-1,1 0 0,-1 0 1,1 0-1,-1 0 1,0 0-1,1 0 0,-1-1 1,-1 2 0,-6 4-5,3 0 0,-8 7-15,12-12 12,-1 1 0,0-1 0,1 1 0,-1 0 0,1 0 0,0 0 0,0 0 0,0 0 0,0 0 0,1 0 0,-1 1 0,1-1 0,0 1 0,0-1 0,0 1 0,1-1 0,-1 1 0,1-1 0,-1 4 8,2-3-48,-2 0 1,1 0-1,0 0 1,-1 0-1,0 3 48,-3 15-412,5 6 183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2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647 4 1664,'0'0'36,"2"-3"767,-3 4-230,-4 11 1460,2-4-1849,1-2-85,0 0 0,-1 0 1,0 0-1,0 0 0,-3 4-99,2-4 47,-5 9 85,-1-1-1,0-1 0,-1 0 0,-10 9-131,-44 38 394,10-11-232,-16 25 9,3 2-1,-18 30-170,10-17 78,42-52-46,2 2 0,-11 19-32,27-30 2,14-26-13,1 1 1,0-1-1,0 1 1,0 0-1,0 0 1,0-1-1,0 1 1,1 2 10,0-4-7,0-1 0,0 0 0,0 0 0,0 0 0,0 1 0,0-1 0,0 0 0,0 0 0,0 1 0,0-1 0,0 0 0,1 0 0,-1 0 0,0 1 0,0-1 0,0 0 0,0 0 0,0 0 0,1 0 1,-1 0-1,0 1 0,0-1 0,0 0 0,1 0 0,-1 0 0,0 0 0,0 0 0,0 0 0,1 0 0,-1 0 0,0 1 0,0-1 0,1 0 0,-1 0 7,2 0-270,-1 0-1,1 0 0,0 0 0,-1-1 1,1 1-1,0 0 0,-1 0 1,1-1 270,34-8-651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463 128 632,'73'-58'732,"14"-6"-732,-87 64 66,1-1-1,0 0 1,0 1-1,-1-1 1,1 1-1,0-1 1,0 1-1,0 0 0,0-1 1,0 1-1,0 0 1,0-1-66,-4 8 826,1-4-764,-5 9 119,0-1 0,-1 0 0,-1-1 0,1 1 0,-2-2 0,1 1 0,-2-1 0,0 0-181,-14 9 421,2 2 0,0 0 0,-15 18-421,-32 48 532,6-19-406,-30 35-37,-9 23-16,28-35 5,67-80-77,1 1 0,0 0 1,-1 3-2,5-11-38,3-3-15,3-6-95,11-5-571,0 1 1,2-1 718,3-2-515,21-16-8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9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461 52 760,'20'-14'436,"0"0"-1,18-7-435,-31 19 383,-7 2-370,0 0 1,0 0-1,0 0 0,0 0 0,0 0 0,0 0 0,1 0 0,-1 0 0,0 0 0,0 0 0,0 0 0,0 0 1,0 0-1,0 0 0,0 0 0,0 0 0,0 0 0,0 1 0,0-1 0,1 0 0,-1 0 0,0 0 1,0 0-1,0 0 0,0 0 0,0 0 0,0 0 0,0 0 0,0 1 0,0-1 0,0 0 0,0 0 1,0 0-1,0 0-13,0 1 62,0 0 0,-1 0 1,1 0-1,0 0 0,-1 0 1,1 0-1,0 0 0,-1 0 1,0 1-63,-8 13 262,0-1 0,-1 0 0,-1 0 0,0-1 0,-1 0 1,-1-1-1,-1 0-262,-37 32 317,2 2 1,-11 17-318,-42 65 94,38-45 74,43-59 80,-14 12-248,2-2 224,7-4 26,24-28-224,1-1-7,-1 1 0,1-1 0,-1 1 0,1-1 0,0 1 0,0 0 0,-1 0-19,2-1 1,0-1 0,0 1 0,0-1 0,0 0 0,0 1-1,0-1 1,0 0 0,0 1 0,0-1 0,0 0 0,0 1 0,0-1-1,1 0 1,-1 1 0,0-1 0,0 0 0,0 1 0,0-1 0,1 0-1,-1 0 1,0 1 0,0-1 0,1 0 0,-1 0 0,0 1-1,0-1 1,1 0 0,-1 0 0,0 0 0,1 0 0,-1 1 0,0-1-1,1 0 1,-1 0 0,0 0 0,1 0 0,-1 0 0,0 0-1,2 0-10,0 1 0,-1-1 1,1 0-1,0 0 0,0 0 1,-1 0-1,1 0 0,0-1 1,-1 1-1,1 0 0,-1-1 1,2 0 9,1 0-54,0 0 1,1-1-1,-1 0 1,0 0-1,0 0 1,0 0-1,0-1 1,-1 0 0,1 1-1,3-4 54,3-5-378,-1 0 0,8-10 378,-6 6-751,11-11 751,42-35-1204,-39 34 452,10-17 752</inkml:trace>
  <inkml:trace contextRef="#ctx0" brushRef="#br0" timeOffset="1">668 103 888,'10'3'528,"-8"5"-24,-9 9-160,-6 4 17,-11 5-9,-1 9 24,-8 14-32,-3 0-24,1 17 0,-7-7-48,1-11-72,8 7-40,8-25-656,12-2 376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0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825 0 1472,'0'1'115,"0"-1"0,-1 0 0,1 0 0,0 0 0,-1 1 0,1-1 0,0 0 0,-1 0 0,1 1 0,0-1 0,0 0 0,-1 1 0,1-1 0,0 0 0,0 1 0,0-1 0,-1 1-115,1-1 76,0 1-1,0-1 1,0 0-1,-1 1 1,1-1-1,0 0 1,0 1-1,-1-1 1,1 0-1,0 1 1,-1-1-1,1 0 1,0 0-1,-1 1 1,1-1-1,0 0 1,-1 0-1,1 1 1,-1-1-1,1 0 1,-1 0-1,1 0 0,0 0 1,-1 0-1,1 0-75,-3 1 71,1 0 0,-1 0 0,1 0 0,0 0-1,-1 0 1,1 1-71,-15 6 201,15-7-181,-2 0 7,0 0 0,0 1 0,1 0 0,-1 0 0,-2 2-27,1-1 14,-7 4 20,1 1 1,0 0-1,1 1 0,-1 0 0,2 1 1,-6 5-35,2 3 27,0 0 0,-10 20-27,15-26-1,-60 111-33,-9 13-35,27-56 39,-8 12-49,-43 95 79,58-85 11,-9 20 25,7-35 13,39-75-34,-1-1 0,-1 1 0,0-1 0,-4 4-15,-14 8 31,21-19-35,0 0 0,0 0 0,1 1 0,-1-1 0,1 1 0,0 0 0,0 1 0,0 0 4,-5 12-236,18-46-2446,-1-8 1962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1.53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946 3 1504,'-3'-1'165,"0"0"0,-1 1-1,1 0 1,-1-1 0,1 1 0,0 1-1,-1-1 1,1 0 0,0 1-1,-1-1 1,1 1 0,0 0-1,0 0 1,-2 1-165,-5 4 276,0 1 0,0 0-1,0 1 1,-1 1-276,-8 9 531,-2-2 0,0-1-531,0 1 273,0 1 0,-5 5-273,-7 14 93,2 0 0,-2 7-93,5-7 5,-28 38-32,2 3 1,-6 20 26,7-7-21,-92 150-8,80-141 35,8-23 26,37-47-9,6-8 40,-1-1 0,-7 7-63,4-7 15,18-20-25,0 0 1,0 1 0,0-1-1,-1 0 1,1 0-1,0 1 1,-1-1 0,1 0-1,0 0 1,0 0-1,-1 1 1,1-1 0,0 0-1,-1 0 1,1 0 0,0 0-1,-1 0 1,1 0-1,-1 0 1,1 0 0,0 0-1,-1 0 1,1 0-1,0 0 1,-1 0 0,1 0-1,-1 0 10,1 0-17,0 0-1,0 0 0,0-1 1,0 1-1,-1 0 0,1 0 1,0 0-1,0 0 1,0 0-1,0-1 0,0 1 1,0 0-1,0 0 0,-1 0 1,1-1-1,0 1 0,0 0 1,0 0-1,0 0 1,0-1-1,0 1 0,0 0 1,0 0-1,0 0 0,0-1 1,0 1-1,0 0 1,0 0-1,0 0 0,0-1 1,1 1 17,0-2-249,0 0 1,0 0-1,0 0 1,1 1-1,-1-1 1,1 0 248,6-8-663,6-11-24,-1-1 1,-1 0 0,6-16 686,18-34-157,40-60 157,-68 119-19,24-40-71,3 2 0,5-2 90,-26 36 12,-1 0 0,-1 0 0,-1-1 0,8-17-12,-14 24 43,7-13 200,-11 23-179,0-1 0,1 0 0,-1 1 0,0-1 0,1 1 0,-1-1 0,1 1 0,-1 0 0,1 0 1,1-1-65,3-3 834,-7 2-371,1 3-438,-1-1 0,1 1 0,0 0 0,-1 0 0,1 0 1,-1-1-1,1 1 0,-1 0 0,1 0 0,-1 0 0,1 0 0,-1 0 1,1 0-1,-1 0 0,0 0 0,1 0 0,-1 0 0,1 1-25,-2-1 31,0 1 0,0 0 0,0 0 0,1 0 0,-1 0 0,0 0 0,1 1 0,-1-1 0,1 0 0,-1 1 0,1-1 0,0 1 0,-1 0-31,-14 24 9,14-23 7,-117 190 48,-21 39-988,97-156 607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3.3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 0 168,'-10'150'64,"6"-153"-56,5 3-40,6-4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0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254 168 904,'8'-5'140,"17"-10"345,-23 15-318,-2 1 34,-9 9 340,-27 27 1339,1 2-1880,-23 25 347,48-54-326,-12 13 6,14-11-6,1 0 1,0 0-1,-4 11-21,-1 1 51,2-3 3,6-12-21,0-1 0,0 1 0,-1-1 0,-3 3-33,7-9 8,-1 0 1,1-1-1,-1 1 0,0-1 0,0 1 0,0-1 0,-1 1-8,-13 10 6,14-10-14,-4 3-23,6-4 30,0-1-1,0 0 0,0 0 0,0 1 0,0-1 0,0 0 0,1 0 0,-1 0 0,0 1 0,0-1 1,0 0-1,0 0 0,0 0 0,0 1 0,0-1 0,0 0 0,1 0 0,-1 0 0,0 0 1,0 1-1,0-1 0,0 0 0,1 0 0,-1 0 0,0 0 0,0 0 0,0 0 0,1 1 0,-1-1 1,0 0-1,0 0 0,0 0 0,1 0 0,-1 0 0,0 0 0,0 0 0,0 0 0,1 0 2,1 1-18,-1-1 9,-1 0 0,1 1 0,0-1 1,0 0-1,0 0 0,0 0 0,-1 1 0,1-1 0,0 0 0,0 0 0,0 0 0,0 0 0,0-1 0,-1 1 0,1 0 0,0 0 0,0 0 1,0-1-1,0 1 0,-1 0 0,1-1 0,0 1 0,0-1 0,-1 1 0,1-1 0,0 1 0,-1-1 0,1 0 9,72-59-1059,-27 24 629,-22 18 146,15-15 284,7-10-90,40-40-52,-58 52 24,-4 5-315,15-11 433,-3 4-860,4-7 860,-31 32-83,0 0 0,0 1 0,1 0 1,-1 0-1,6-2 83,12-8-28,-25 16 54,-1 0 0,1 0 0,0 0-1,-1 0 1,1 0 0,0 0 0,0 0-1,0 0 1,0 1 0,0-1 0,0 1-1,1-1-25,2 1 257,-6 0-243,1 0-1,0 0 1,0 0 0,0 0 0,0 0 0,0 0 0,0 0 0,-1 0-1,1 0 1,0 0 0,0 0 0,0 0 0,0 0 0,0 0 0,0 0 0,0 0-1,0 0 1,-1 0 0,1 0 0,0 0 0,0 1 0,0-1 0,0 0 0,0 0-1,0 0 1,0 0 0,0 0 0,0 0 0,0 0 0,0 0 0,0 1-1,0-1 1,0 0 0,-1 0 0,1 0 0,0 0 0,0 0 0,0 0-14,3 7 316,-2-6-251,-1 0 0,1 1 0,-1-1 0,1 1 1,-1-1-1,1 1 0,-1-1 0,0 1 0,0-1 0,0 1 0,0 0 0,0-1-65,0 6 205,0-5-172,0 0 0,0 0 1,0-1-1,0 1 1,-1 0-1,1 0 0,-1 0 1,1-1-1,-1 1 1,0 0-1,1-1 0,-1 1 1,0-1-1,0 1 0,0 0-33,-19 14 214,0 6 11,0-2 294,-10 14-519,-33 43 410,-27 34-248,51-60-131,-88 114 133,36-62 19,72-84-142,0 3 16,1 1 1,-6 9-58,22-28-7,-1 0 0,1 0 1,0 0-1,-1 1 7,3-4-6,-1 0 0,1-1 0,0 1 0,0 0 0,-1 0 0,1 0 0,0 0 0,0 0 0,0-1 0,0 1 0,0 0 0,0 0 0,0 0 0,1 0 0,-1 0 0,0-1 0,0 1 0,1 1 6,-1-2-7,0 0 1,0 0-1,0 1 0,0-1 1,1 0-1,-1 0 0,0 0 1,0 0-1,0 1 1,0-1-1,0 0 0,1 0 1,-1 0-1,0 0 0,0 0 1,0 0-1,1 0 0,-1 1 1,0-1-1,0 0 1,0 0-1,1 0 0,-1 0 1,0 0-1,0 0 0,0 0 1,1 0-1,-1 0 1,0 0-1,0 0 0,1 0 1,-1 0-1,0 0 0,0 0 1,0-1-1,1 1 7,9-5-314,-6 2 180,15-10-784,-1 0 0,14-14 918,15-16-580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3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588 4 536,'0'-1'40,"1"1"0,0 0 0,-1-1-1,1 1 1,-1 0 0,1 0 0,0-1 0,-1 1 0,1 0-1,-1 0 1,1 0 0,0 0 0,-1 0 0,1 0 0,0 0-1,-1 0 1,1 0 0,0 0 0,-1 0 0,1 0 0,0 0-1,-1 0 1,1 1-40,0-1 48,-1 0 0,0 1-1,0-1 1,1 1-1,-1-1 1,0 0 0,0 1-1,1-1 1,-1 1-1,0-1 1,0 1 0,0-1-1,0 1 1,0-1-1,0 1 1,0-1 0,0 1-1,0-1 1,0 1 0,0-1-1,0 1 1,0-1-1,0 0 1,0 1 0,0 0-48,-4 13 590,3-12-510,0 0 0,0 0 0,-1 0 0,1 0 1,-1 0-1,1 0 0,-1 0 0,0-1 0,0 1 1,0-1-1,1 1 0,-3 0-80,-3 2 228,0-1 1,0 0-1,-3 1-228,4-2 171,-1 0 1,1 1-1,-1 0 0,1 1-171,-19 16 552,15-13-400,4-3-52,-1 1 1,1-1-1,0 2 1,0-1-1,0 1 1,1 0-1,0 0-100,3-3 29,-4 5 102,-1 1 0,-6 5-131,-1-2 82,-9 11 31,17-15-77,0-1 0,1 1 0,-2 6-36,2-5 16,-97 160-108,-38 39 92,133-198-5,-6 8-11,0 0 1,1 2-1,1-1 1,-7 20 15,13-27-19,1-3-38,0 0 1,1 1 0,0-1 0,1 1 0,-1 7 56,3-16-22,0 1 0,0-1 1,0 1-1,0-1 0,0 1 1,0-1-1,0 1 0,1 0 22,-1-1-16,0-1 1,0 0-1,0 0 0,1 1 1,-1-1-1,0 0 0,0 0 1,0 1-1,0-1 0,0 0 1,1 0-1,-1 1 0,0-1 1,0 0-1,1 0 0,-1 0 1,0 0-1,0 1 0,0-1 0,1 0 1,-1 0-1,0 0 0,1 0 1,-1 0-1,0 0 0,1 0 16,0 0-65,1 0 0,-1-1-1,0 1 1,1-1-1,-1 1 1,0-1-1,1 0 1,-1 0 0,0 0-1,0 1 1,0-1-1,0 0 1,0 0-1,0-1 1,0 1 0,0 0-1,0-1 66,24-26-1099,8-5 450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6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982 0 1560,'-27'52'2525,"19"-41"-2258,1 1 0,-2-1 0,1-1 0,-3 2-267,-25 19 368,11-7 6,-5 8-374,2 0 116,-11 11 101,-13 21-217,34-40 27,-27 34-9,-45 53-23,-124 180-51,58-59 35,92-135 41,29-49-3,16-23-12,1 1-1,0 2-4,11-16-38,1 0-1,-1 5 39,6-15-19,0 0-1,0 0 1,1 0-1,-1 1 1,1-1-1,-1 0 1,1 0 0,0 1 19,0-2-14,0-1 1,0 1-1,0-1 1,0 1-1,0-1 0,0 1 1,1-1-1,-1 1 1,0-1-1,0 0 1,0 1-1,1-1 1,-1 1-1,0-1 1,0 0-1,1 1 1,-1-1-1,0 1 1,1-1-1,-1 0 1,0 0-1,1 1 1,-1-1 13,1 0-44,1 1 1,-1-1-1,0 0 0,0 0 1,1 0-1,-1 0 1,0 0-1,0 0 1,1-1-1,-1 1 1,0 0-1,0-1 1,0 1-1,0-1 1,1 1-1,-1-1 1,0 1-1,0-1 1,0 0-1,0 1 1,1-2 43,5-4-309,0 1 1,0-2-1,3-2 309,35-41-533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793 1 712,'0'0'29,"0"0"0,1 0-1,-1 0 1,0 0 0,0 0 0,1 0 0,-1 0-1,0 0 1,1 0 0,-1 0 0,0 0-1,0 0 1,1 0 0,-1 0 0,0 0 0,0 0-1,1 0 1,-1 0 0,0 0 0,1 1-1,-1-1 1,0 0 0,0 0 0,0 0-1,1 1 1,-1-1 0,0 0 0,0 0 0,0 0-1,1 1 1,-1-1 0,0 0 0,0 0-1,0 1 1,0-1 0,0 0 0,0 1 0,0-1-1,0 0 1,0 0 0,0 1 0,0-1-1,0 0 1,0 1 0,0-1 0,0 0-1,0 0 1,0 1 0,0-1 0,0 0 0,0 0-1,0 1-28,0 1 105,-1-1-1,1 1 0,-1 0 1,1-1-1,-1 1 0,1-1 0,-1 1 1,0-1-1,0 1 0,-1 1-104,1-1 93,-1 0-1,0 1 1,1-1-1,0 1 1,0-1-1,-1 1 1,1 0-1,1-1 1,-1 1-1,0 0 0,1 0 1,-1 2-93,1 0 148,-1-1 0,-1 1-1,1-1 1,0 0 0,-1 0 0,0 1-148,-3 7 357,5-11-345,-1 1 39,1 0 0,-1 0 0,0 0 0,1 0-1,-1-1 1,0 1 0,0 0 0,0 0 0,0-1 0,-1 1 0,1-1 0,0 1 0,-1-1 0,1 1 0,-1-1 0,1 0 0,-1 0 0,1 0 0,-1 0 0,0 0 0,-1 1-51,-16 9 364,-9 4 41,21-12-339,0 0-1,1 0 0,-1 1 1,1-1-1,0 1 0,1 1 1,-1-1-1,-1 3-65,-40 43 153,2 3-1,-14 24-152,55-72-2,-79 107-525,-30 59 527,-99 211-544,208-373 547,-16 26 1,8-12-15,0-1-1,0 6 12,10-22-41,0 0 0,0 0 1,0 6 40,1-11-32,1 1 1,0 0 0,0-1 0,0 1-1,0 0 1,0-1 0,0 1-1,1 0 1,-1-1 0,0 1 0,1 0-1,-1-1 1,1 1 0,0 0 31,-1-1-28,0-1 1,1 0-1,-1 1 1,0-1-1,1 1 1,-1-1-1,1 0 1,-1 1 0,0-1-1,1 0 1,-1 1-1,1-1 1,-1 0-1,1 0 1,-1 0-1,1 1 1,-1-1-1,1 0 1,-1 0-1,1 0 1,-1 0-1,1 0 1,-1 0-1,1 0 1,-1 0 0,1 0-1,-1 0 1,1 0-1,-1 0 1,1 0-1,-1 0 1,1-1-1,0 1 28,1-1-141,1-1-1,0 1 1,-1-1 0,1 1-1,-1-1 1,1-1 141,26-22-559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1 360,'14'14'131,"-8"-8"124,1 0-1,0 0 1,0 0 0,7 4-255,-12-10 650,-3-3-139,-3-3 119,6 6 2977,7 3-3439,-6-3 19,-3 0-76,0 0-62,0 0-25,0 0-9,0 0 15,0 0 22,0 0 35,0 0 30,2 9 277,15 20-130,-16-27-255,0 1-1,1 0 0,-1 0 0,1 0 0,0 0 0,0 0-8,18 24 51,11 8-51,-25-28 10,1 0 1,0-1-1,8 5-10,-7-5 10,0 0 1,0 1-1,-1 0 0,1 1-10,32 35 32,-19-19-17,-7-10-14,30 44 22,-32-42-19,9 11 26,-20-26-23,-1-1 1,0 0 0,0 0-3,0 0-13,0 0-32,-1 0-509,-1 0 341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4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1244 2 1024,'5'-1'1085,"-9"6"-77,-1 2-570,-11 15 288,0 0 0,0-1 0,-19 17-726,4-2 376,16-18-141,0-1 0,-5 3-235,-31 23 302,18-17-5,-1 4-297,-26 29 178,50-50-157,-8 9 56,-17 19-77,13-7 30,-7 14-30,19-29 2,-60 89-10,-325 410-595,388-506 593,-131 167-71,96-117 162,2 2-1,3 2-80,27-44-69,1 0 0,1 1 0,0 0 0,-1 9 69,9-25-422,2-4 169,4-7-228,-5 8 457,13-19-820,-5 6-294,10-9 1138,78-80-1867,-35 28 1411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7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1135 1 1144,'1'1'80,"-1"0"-1,1 0 1,-1 1-1,1-1 1,-1 0-1,0 1 1,1-1-1,-1 0 1,0 1-1,0-1 1,0 1-1,0-1 0,0 0 1,0 1-1,0-1 1,0 1-1,-1-1 1,1 0-1,-1 1 1,1-1-1,-1 0 1,1 0-1,-1 1 1,0-1-1,1 0 1,-2 1-80,-2 5 265,-2-1-1,1 0 1,0 0 0,-4 2-265,2 0 231,-7 5 252,-1 0-1,-5 2-482,6-4 233,0 1 0,0 0 0,-1 3-233,-25 29 313,-48 55 190,32-34-273,-159 194 106,115-129-439,0 12 103,48-62-59,-50 74-46,-30 49 56,55-69 53,71-123-121,1-1-1,0 1 1,1-1-1,-3 10 118,7-20-25,0 0 0,0 1 0,0-1 0,0 0 0,0 1 0,0-1 0,0 0 0,-1 1 0,1-1 0,0 0 0,0 0 0,0 1 0,0-1 0,1 0 0,-1 1 0,0-1 0,0 0 0,0 1 0,0-1 0,0 0-1,0 1 1,0-1 0,1 0 0,-1 1 0,0-1 0,0 0 0,0 0 0,0 1 0,1-1 0,-1 0 0,0 0 0,0 0 0,1 1 0,-1-1 0,0 0 0,1 0 0,-1 0 0,0 0 25,12 1-587,-12-1 542,3-1-115,1 0 0,-1 1 0,0-1 0,0 0 0,0-1-1,0 1 1,0 0 0,-1-1 0,1 0 160,28-21-1188,13-12 475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1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1153 10 1296,'13'-9'882,"-13"9"-857,0 0 1,0 0-1,0 0 0,0 0 1,1 0-1,-1 0 1,0-1-1,0 1 0,0 0 1,0 0-1,0 0 1,1 0-1,-1 0 0,0 0 1,0 0-1,0 0 1,0 0-1,0 0 0,1 0 1,-1 0-1,0 0 1,0 0-1,0 0 1,0 0-1,0 0 0,1 0 1,-1 0-1,0 0 1,0 0-1,0 1 0,0-1 1,0 0-1,0 0 1,1 0-1,-1 0 0,0 0 1,0 0-1,0 0 1,0 0-1,0 1 0,0-1 1,0 0-1,0 0 1,0 0-26,1 6 645,-1-5-609,0 1 41,0-1 0,0 1 0,-1 0 0,1 0 1,0 0-1,-1-1 0,0 1 0,1 0 0,-1-1 0,0 1 0,0 0 0,0-1 1,0 1-78,-17 18 496,9-11-340,-43 43 535,23-24-151,-21 27-540,-154 186 264,101-122-684,6 5 0,-48 85 420,-55 113-944,143-230 975,10-18 172,-27 47 340,57-87-391,3-7 95,-16 23-247,13-19-470,17-32 376,8-8-561,12-2-253,-7 3 365,9-10 543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5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1210 3 1944,'0'0'7,"2"-1"197,1 1 1,-1-1-1,1 1 1,-1 0-1,1 0 1,-1 0-1,3 0-204,-4 0 58,0 0 0,-1 0 0,1 1 0,0-1 0,-1 0 0,1 1 0,-1-1 0,1 0 0,0 1 0,-1-1-1,1 1 1,-1-1 0,1 1 0,-1-1 0,0 1 0,1-1 0,-1 1 0,1-1 0,-1 1 0,0 0 0,0-1 0,1 1 0,-1 0-1,0-1 1,0 1 0,0 0 0,0-1 0,1 1 0,-1 0 0,0-1 0,0 1 0,-1 0-58,1 3 132,0 0 1,-1-1-1,0 1 1,0 0-1,0-1 0,-1 1 1,1-1-1,-1 1 1,0-1-1,0 0 1,0 1-1,0-1-132,-5 8 190,-10 16 84,-2 0 1,-1 0-1,-1-2 1,-1-1-1,-14 11-274,-9 11 346,-20 27-346,-39 59 69,28-29-137,-15 17-127,-178 238-686,211-281 734,-44 65-29,29-29 452,-50 106-276,59-109 276,62-107-269,-11 21-75,13-21-112,4-4-90,32-23-1006,-9 6 556,-17 11 465,10-6-754,10-9 1009,1-6-672,5-8 672,-35 36-3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1024 15 1744,'7'-5'377,"-6"4"-252,1 0 0,0 0-1,-1 0 1,1 0 0,0 0 0,0 0 0,0 1 0,-1-1 0,1 1 0,0-1 0,0 1-1,0 0 1,0-1 0,0 1 0,0 0-125,3 2 844,-5 0-195,-6 3 73,3-2-642,-6 4 160,1 1-1,0 1 0,-4 5-239,-9 9 280,-101 114 950,106-119-1172,-44 48 119,12-13-94,-18 27-83,-207 313-283,158-223 83,-75 125 152,124-191 119,56-88-71,5-9-25,0 0 0,1 1 1,0 0-1,0 0 1,1 0-1,-1 3 25,4-10-18,-1-1-1,1 1 1,0 0 0,-1 0 0,1-1-1,0 1 1,0 0 0,0 0-1,0 0 1,0-1 0,0 1-1,0 0 1,0 0 0,0 0-1,0 0 19,1-1-26,-1 0-1,1 1 1,-1-1-1,1 0 1,-1 0-1,1 0 1,-1 1-1,1-1 1,-1 0 0,1 0-1,0 0 1,-1 0-1,1 0 1,-1 0-1,1 0 1,-1 0-1,1 0 1,-1 0-1,1 0 1,-1 0-1,1-1 1,0 1 26,4-1-184,0 0 0,0 0 1,0-1-1,0 0 1,-1 0-1,1 0 0,0 0 1,-1-1-1,3-1 184,7-6-634,0-1 0,2-4 634,-7 7-235,44-39-410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2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1003 85 1120,'7'-11'265,"1"1"1,0 0-1,1 0 0,0 1 0,1 0 0,0 1-265,8-7 796,-15 13 462,-4 3-854,-3 4 542,2-1-408,1-2-456,1 0-1,-1 1 1,0-1-1,0 0 1,0 0-1,0 0 1,-2 2-82,-17 21 357,17-22-324,-77 88 760,68-77-637,-17 18 180,1 2-1,-1 5-335,-11 20 129,-14 10-53,-170 223-76,-52 86-288,163-205 154,24-35 120,75-118 20,1 0-53,0 0 0,-10 21 47,23-41-1,-7 19-166,7-18 149,0-1-1,0 1 1,-1-1 0,1 0-1,0 1 1,0-1-1,0 1 1,0-1 0,0 0-1,0 1 1,0-1-1,0 1 1,0-1-1,0 1 1,0-1 0,0 0-1,0 1 1,1-1-1,-1 1 1,0-1 0,0 0-1,0 1 1,0-1-1,1 0 1,-1 1 0,0-1-1,0 0 1,1 1-1,-1-1 1,0 0-1,1 1 1,-1-1 0,0 0-1,1 0 1,-1 1-1,1-1 19,0 0-57,0 0-1,0 0 1,0 0-1,0-1 1,-1 1-1,1 0 1,0 0-1,0-1 1,0 1-1,0 0 0,0-1 1,0 1-1,-1-1 1,2 0 57,8-4-381,-1-1 0,1 0 0,-1 0 0,0-1 0,0 0 0,0-2 381,8-10-608,7-12 608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6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940 113 1048,'96'-77'1741,"-90"72"-1447,1 1-1,0 0 1,0 1 0,5-3-294,12-5 1122,-22 9 129,-4 2-793,2 0-384,-1 0-1,1 0 1,-1 0-1,0 1 1,1-1 0,-1 0-1,1 1 1,-1-1-1,1 0 1,0 1-1,-1-1 1,1 1 0,-1-1-1,1 0 1,0 1-1,-1 0-73,-9 16 207,-1 0 0,-1 0 0,-4 3-207,9-13 99,0 0 1,0 0-1,0 0 1,-5 3-100,-7 5 124,-40 33 119,32-27-174,0 2-1,-16 19-68,4 2 9,-25 40-9,-31 55-93,87-126 79,-286 401-357,208-297 336,-3 5 33,68-95 4,-30 42 10,35-45-8,1 1-1,2 0 0,1 1 1,-1 4-4,12-26-11,-7 18-32,8-21 26,0 0 0,-1 0 1,1 0-1,0 0 0,0 0 1,0 0-1,0 0 0,0 0 0,0 0 1,0-1-1,0 1 0,0 0 1,1 0-1,-1 0 0,0 0 0,1 0 1,-1 0-1,0-1 0,1 1 1,0 0 16,-1 0-26,1-1 0,-1 0 1,1 1-1,-1-1 0,1 1 1,-1-1-1,1 0 0,0 0 1,-1 1-1,1-1 0,0 0 1,-1 0-1,1 0 1,0 0-1,-1 0 0,1 0 1,0 0-1,-1 0 0,1 0 1,0 0-1,-1 0 0,1 0 1,0-1 25,16-6-653,-4 1 273,-1-1 1,-1-1 0,1 0-1,-2 0 1,5-5 379,33-38-1015,20-9 494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9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1110 36 1168,'7'-5'408,"0"-1"0,0 1 0,1 0 0,-1 0-1,3 0-407,-5 2 533,-3 1-57,-2 6 416,-2 4-514,-1 0 1,0 0 0,0-1-1,-1 1-378,-2 7 311,2-7-196,-1 0-1,0 0 0,0 0 0,0-1 0,-1 1 0,0-2 0,0 1 0,-1-1 0,-6 6-114,0 0 148,1 1-1,0 0 0,0 1-147,-2 4 117,-119 149 446,49-57-505,-46 61-73,45-52-39,-12 13-48,22-22 15,-48 66-10,24-50 71,25-18 62,72-105-34,-57 89 46,49-77-76,1 0 1,1 0 0,1 1-1,0 0 1,1 1 0,0 1 27,5-17-25,1 0 1,0 0 0,-1 0 0,1 0 0,0 0 0,0-1 0,0 1 0,0 0 0,0 0 0,0 0 0,0 0 0,0 0 0,0 0 0,0 0 0,0-1 0,1 1 0,-1 0 0,0 0 0,0 0 0,1 0 24,0-1-32,-1 0 0,1 1 0,0-1 0,-1 0 0,1 0 0,0 0 0,-1 0 0,1 0 0,0 0 0,-1 0 0,1 0 0,0 0 0,0-1 0,-1 1 0,1 0 0,-1 0 0,1-1 0,0 1 0,-1 0 0,1-1 0,-1 1 0,1 0 32,15-10-608,0 0 1,-1-1-1,0-1 0,7-6 608,45-42-1303,12-11 534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30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831 61 1320,'14'-10'655,"1"1"-1,0 0 0,1 1 1,0 1-1,0 1 0,13-4-654,-28 10 123,1-1 0,-1 1 0,1 0-1,0 0 1,-1 0 0,1 0-1,-1 0 1,1 0 0,0 0 0,-1 0-1,1 1-122,-2-1 32,1 0-1,-1 0 1,1 1-1,-1-1 0,0 0 1,1 0-1,-1 1 1,1-1-1,-1 0 1,0 1-1,1-1 1,-1 0-1,0 1 1,1-1-1,-1 1 1,0-1-1,0 0 0,1 1 1,-1-1-1,0 1 1,0-1-1,0 1 1,0-1-1,0 1 1,1-1-1,-1 1 1,0-1-1,0 1 0,0-1 1,0 1-1,0-1 1,-1 1-1,1-1 1,0 1-1,0-1 1,0 0-1,0 1 1,0-1-1,-1 1-31,0 1 77,0 1 0,0-1-1,-1 1 1,1-1 0,-1 0 0,0 1-1,0-1 1,0 0 0,0 0 0,0 0-1,-1 0-76,-12 13 326,-6 10 353,-10 8-679,-14 17 262,-138 188-213,126-160-238,-31 44-206,59-79 243,-42 59-221,-40 43-137,-37 72 148,114-164 367,28-45 1,-48 78 156,38-59-44,2 1 0,1 1-1,-1 6-117,13-32-7,0 0 0,0 0 0,1 0 0,-1 0 0,0 0 0,1 1 0,0 1 7,0-5-11,0 0 0,0 1 0,0-1 1,0 0-1,0 1 0,0-1 0,0 0 0,1 1 0,-1-1 0,0 0 0,0 1 0,0-1 0,1 0 1,-1 1-1,0-1 0,0 0 0,1 0 0,-1 1 0,0-1 0,0 0 0,1 0 0,-1 0 0,0 1 1,1-1-1,-1 0 0,0 0 0,1 0 0,-1 0 0,0 0 0,1 0 0,-1 0 0,0 0 0,1 0 1,-1 0-1,1 0 0,-1 0 0,0 0 0,1 0 0,-1 0 0,0 0 0,1 0 0,-1 0 0,0 0 1,1 0-1,-1-1 11,3 0-84,0 0 0,0 0-1,-1 0 1,1-1 0,0 1 0,0-2 84,10-7-388,-2 0 0,1-1 0,-1 0-1,5-8 389,17-18-619,45-37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9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493 298 536,'83'-79'385,"25"-21"353,-89 83-526,-1 3 241,-1-1-1,2 2 1,18-11-453,-30 20 221,0-1 1,-1 1-1,3-4-221,2-1 411,-10 8-349,-1 1 0,1-1 0,0 1 0,0-1 1,-1 1-1,1 0 0,0-1 0,0 1 0,0 0 1,-1-1-1,1 1 0,0 0 0,0 0 0,0 0 1,0 0-1,0 0 0,0 0 0,0 0-62,-1 0 33,0 0-1,1 0 0,-1 0 0,0 0 1,0 0-1,0 1 0,1-1 1,-1 0-1,0 0 0,0 0 0,0 0 1,1 0-1,-1 1 0,0-1 1,0 0-1,0 0 0,1 0 0,-1 1 1,0-1-1,0 0 0,0 0 1,0 1-1,0-1 0,0 0 0,0 0 1,0 0-1,0 1 0,0-1 1,1 0-1,-1 0 0,0 1 0,0-1 1,0 0-1,-1 0 0,1 1 1,0-1-1,0 0 0,0 0 0,0 1 1,0-1-1,0 0 0,0 0 1,0 1-1,0-1 0,-1 0 0,1 0 1,0 0-1,0 1 0,0-1 1,0 0-33,-3 1 746,2-1-258,-2 4-37,-6 11-185,0 0-1,0-1 0,-12 13-265,9-13 126,-1-1-1,0 0 0,-11 7-125,-4 4 38,-6 10-24,-11 15-14,32-35-2,-110 131-112,-31 56 114,12 15-72,14 5 16,94-162 31,27-48-46,1 1 0,1-1-1,0 1 1,0 0 0,0 5 71,4-17-21,1 1-1,0-1 1,0 1-1,0 0 1,0-1-1,0 1 1,-1-1-1,1 1 1,0 0-1,1-1 1,-1 1 0,0-1-1,0 1 1,0 0-1,0-1 1,0 1-1,0-1 1,1 1-1,-1 0 1,0-1-1,1 1 1,-1 0 21,1-1-19,-1 0 1,0 0-1,1 1 0,-1-1 0,1 0 1,-1 0-1,1 0 0,-1 0 0,1 0 1,-1 0-1,1 0 0,-1 0 1,1 0-1,-1 0 0,0 0 0,1 0 1,-1 0-1,1 0 0,-1 0 0,1 0 1,-1 0-1,1-1 0,-1 1 0,1 0 19,17-13-486,-13 9 367,48-41-1066,-3-2-1,7-11 1186,-19 19-384,166-192-387,-87 95 814,3 7-3,7-7-15,-53 49-25,-35 41 16,98-116 309,-136 161-282,0 0 0,0-1 0,0 1 1,1 0-1,-1 0 0,0 0 0,1 0 0,-1 0 0,1 0 0,-1 0 0,1 0 0,0 0-43,-1 1 54,0 0 1,1-1-1,-1 1 0,0 0 1,1 0-1,-1 0 0,0 0 1,1 0-1,-1 1 1,1-1-55,-2 0 23,1 0 0,-1 0 0,0 0 0,0 0 0,1 0 0,-1 0 1,0 0-1,0 0 0,0 0 0,1 0 0,-1 1 0,0-1 0,0 0 0,1 0 1,-1 0-1,0 0 0,0 0 0,0 0 0,0 1 0,1-1 0,-1 0 1,0 0-1,0 0 0,0 1 0,0-1 0,0 0 0,1 0 0,-1 0 1,0 1-1,0-1 0,0 0 0,0 0 0,0 0 0,0 1 0,0-1 1,0 0-24,-3 8 423,2-7-330,-1 2-18,0 0 0,-1-1-1,1 1 1,0-1 0,-1 0 0,0 1-1,0-1 1,1 0 0,-1-1 0,-2 2-75,-10 7 174,9-6-114,0 1 1,1 0-1,-1 1 1,1-1-1,1 1 1,-5 6-61,-4 9 154,-5 10-154,4-5 36,-17 25 43,-3-1 0,-9 8-79,-81 89 102,-18 22-30,114-134-62,11-15-5,-50 67 15,14-9 33,-22 50-53,45-70-42,3 0-1,-7 27 43,24-54-217,9-30 186,1 0 0,0 0 0,0-1 0,0 1 0,0 0 1,-1 0-1,1 0 0,0-1 0,0 1 0,0 0 1,1 0-1,-1 0 0,0-1 0,0 1 0,0 0 0,1 0 31,-1-1-17,0 0-1,0 0 0,0 1 0,0-1 0,1 0 0,-1 0 0,0 0 0,0 0 0,1 0 0,-1 0 0,0 1 0,0-1 0,1 0 0,-1 0 0,0 0 0,0 0 1,1 0-1,-1 0 0,0 0 0,0 0 0,1 0 0,-1 0 0,0 0 0,0 0 0,1 0 0,-1 0 0,0 0 0,0-1 0,1 1 18,2-1-101,-1 0 0,1 0 0,-1-1-1,1 0 1,-1 1 0,1-1 0,-1 0 101,20-18-1738,14-16 1738,-21 19-355,34-36-286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57 888,'0'-2'305,"0"1"-1,-1-1 1,1 0-1,0 0 0,-1 1 1,0-1-1,1 0 1,-2-1-305,2 2 85,0 1 1,-1-1 0,1 0-1,-1 1 1,1-1-1,0 1 1,-1-1-1,1 1 1,-1-1 0,1 0-1,-1 1 1,0 0-1,1-1 1,-1 1-1,1-1 1,-1 1 0,0 0-1,1-1 1,-1 1-1,0 0 1,0 0-1,0-1-85,0 1 8,1 1 0,-1-1-1,0 0 1,0 0-1,1 0 1,-1 1 0,0-1-1,1 0 1,-1 1 0,0-1-1,1 0 1,-1 1-1,0-1 1,0 1-8,-2 2 20,-3 1 3,0 1 0,1-1 0,-2 3-23,-31 31 162,1 3-162,30-33 35,1 0 1,1 0-1,-1 0 1,0 4-36,-1 0 115,-8 11-115,12-20 17,0 1 1,0-1-1,0 0 0,-1 0 0,1 0 0,-1-1 1,0 1-1,0-1 0,0 0 0,0 1-17,-4 0 43,1 1 0,1 1-1,-4 2-42,4-3 28,-9 9 36,14-13-58,0 1-1,0 0 1,0 0-1,0 0 1,1 0-1,-1 0 0,0 0 1,1 0-1,-1 1 1,0-1-1,1 0 1,-1 1-6,2 7 52,-1-2 12,0-6-63,0-1 0,-1 0 1,1 0-1,-1 1 1,1-1-1,0 0 0,-1 0 1,1 0-1,0 1 1,-1-1-1,1 0 0,-1 0 1,1 0-1,-1 0 1,1 0-1,0 0 0,-1 0 1,1 0-1,-1 0 1,1 0-1,-1 0 0,1 0-1,0 0 7,0 0-1,-1 0 0,1 0 0,0 0 0,0 0 0,0 0 0,0 0 0,0 0 1,0 0-1,0 0 0,-1 0 0,1 0 0,0 0 0,0 0 0,0 0 1,0 0-1,0 0 0,0 0 0,0 0 0,-1 0 0,1 0 0,0 0 1,0 0-1,0-1 0,0 1 0,0 0 0,0 0 0,0 0 0,0 0 0,0 0 1,0 0-1,0 0 0,0 0 0,0-1 0,0 1 0,-1 0 0,1 0-6,1 0 10,-1 0 1,0 0-1,0-1 0,0 1 0,0 0 0,0 0 0,1 0 0,-1 0 0,0-1 0,0 1 0,0 0 0,0 0 0,1 0 0,-1 0 0,0 0 0,0 0 0,0-1 0,1 1 0,-1 0 0,0 0 0,0 0 0,1 0 0,-1 0 0,0 0-10,2 0 5,-2 0-4,1 0 0,-1 0 0,0 0-1,1 0 1,-1 0 0,1 0 0,-1 0-1,0 0 1,1 0 0,-1 0 0,1-1-1,-1 1 1,0 0 0,1 0 0,-1 0-1,0-1 1,1 1 0,-1 0 0,0 0-1,1-1 1,-1 1 0,0 0 0,0 0-1,1-1 1,-1 1 0,0 0-1,0-1 1,0 1 0,1-1 0,-1 1-1,0 0 0,2-3 0,34-24 2,24-19 20,-49 37-2,0 0 0,-1-1 0,0 0 1,-1-1-1,0 0 0,-1 0 0,0-1 0,0-2-20,-7 12 9,0 0 1,1 0 0,-1 1 0,1-1 0,0 0 0,-1 0 0,1 1 0,0-1 0,0 1 0,2-2-10,-1 2 9,-1-1-1,0 1 0,0-1 1,1 0-1,-1 0 0,0 0 1,-1 0-1,1-1-8,5-7 19,0 0 0,-1 0 1,3-9-20,-7 17 1,-1-1 0,1 1 0,-1-1 0,1 1 1,0 0-1,1-2-1,-1 2 1,0 0 0,0 0 1,0-1-1,-1 1 0,1-1 0,0-1-1,-1 2 1,2-4 3,-3 6-4,0 0 1,0 0 0,1 0-1,-1 0 1,0 0-1,0 0 1,0 0-1,0 0 1,0 0 0,0 0-1,1 0 1,-1 0-1,0 0 1,0 0-1,0 0 1,0 0 0,0 0-1,0 0 1,0 0-1,1 0 1,-1 0-1,0 0 1,0 0 0,0 0-1,0 1 1,0-1-1,0 0 1,0 0 0,0 0-1,0 0 1,0 0-1,1 0 1,-1 0-1,0 0 1,0 1 0,0-1-1,0 0 1,0 0-1,0 0 1,0 0-1,0 0 1,0 0 0,0 1-1,0-1 1,0 0-1,0 0 1,0 0-1,0 0 1,0 0 0,0 0-1,-4 2 57,3-2-54,0 1 0,0-1 0,0 0 1,-1 1-1,1 0 0,0-1 1,0 1-1,0 0 0,-1 0-3,-10 12 3,9-11-2,0 0 0,1-1-1,0 1 1,-1 0 0,1 0-1,0 0 1,0 1 0,0-1 0,0 2-1,-37 56 6,36-55-6,-1 0 0,0 0 0,-1 0 0,1-1 0,-1 0-1,0 0 1,0 0 0,-17 14-5,16-12 3,1 0 0,-1 0 0,1-1 0,-1 0 2,-6 3-3,9-7 2,0 1 0,0 0 0,0 0 0,1 1 0,-1-1 1,0 1 0,0 2-1,0 0 0,0 0 0,0 0 0,1 1 0,0-1 0,0 1 0,-1 3 1,-9 24-1,8-26 2,0 1 1,-1-1-1,0 0 0,-1 0 1,1 0-1,-1-1 1,0 0-1,-1 0 1,0 0-1,0-1 1,-4 2-2,1-1 2,3-2 3,0 0 1,-6 6-6,11-9 0,1 0 1,0 0 0,-1 0-1,1 0 1,0 1-1,0-1 1,0 0 0,0 1-1,0-1 1,0 1-1,0-1 1,1 1 0,-1-1-1,1 1 1,-1 0-1,0 0 0,1-1 0,0-1 0,0 0-1,0 1 1,0-1-1,0 0 1,0 1 0,0-1-1,0 0 1,0 1 0,0-1-1,0 0 1,0 1 0,1-1-1,-1 0 1,0 1-1,0-1 1,0 0 0,0 1-1,0-1 1,1 0 0,-1 1-1,0-1 1,0 0-1,1 0 1,-1 1 0,0-1-1,0 0 1,1 0 0,-1 0-1,0 1 1,1-1 0,-1 0-1,0 0 1,1 0-1,-1 0 1,0 0 0,1 1-1,-1-1 1,0 0 0,1 0 0,-1 0-1,0 0 1,0 0 0,0 0 0,0 0 0,1 0 0,-1 0 0,0 0 0,0 0 0,0 0-1,0 0 1,0 0 0,0 0 0,0 0 0,0 0 0,1-1 0,-1 1 0,0 0-1,0 0 1,0 0 0,0 0 0,0 0 0,0 0 0,0 0 0,0 0 0,0 0-1,0 0 1,1 0 0,-1-1 0,0 1 0,0 0 0,0 0 0,0 0 0,0 0 0,0 0-1,0 0 1,0 0 0,0 0 0,0-1 0,0 1 0,0 0 0,0 0 0,0 0-1,0 0 1,0 0 0,0 0 0,0 0 0,0-1 0,0 1 0,0 0 0,0 0 0,0 0-1,0 0 1,0 0 0,-1 0 0,1 0 0,0 0 0,-1-5-1,1 5 1,-1-1 1,1 0-1,0 0 0,-1 0 1,1 0-1,0 1 0,0-1 1,0 0-1,-1 0 0,1 0 0,0 0 1,1 0-1,-1 0 0,0 0 1,0 0-1,0 1 0,0-1 1,1 0-1,-1 0 0,0 0 1,1 0-1,-1 0 0,1 1 1,-1-1-1,5-7 4,-3 5-4,-1 1 0,1-1 1,0 1-1,0-1 0,0 1 0,0 0 0,1-1 0,15-6-9,-15 8 2,0 0 1,0 0 0,-1 0 0,1-1 0,0 1-1,-1-1 1,1 0 0,-1 0 0,2-1 6,3-8-155,-7 10 121,1 0-1,-1 0 1,0 0 0,1 0 0,-1 1 0,1-1 0,0 0 0,-1 0-1,1 1 1,-1-1 0,1 0 0,0 1 0,0-1 0,-1 1 0,1-1 0,0 1-1,0-1 1,0 1 0,0 0 0,0-1 34,15-3-327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3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504 182 280,'21'-16'40,"0"-2"0,0-1 0,-2 0 0,0-1 0,-2-1 0,12-18-40,-25 33 89,9-12 323,-12 17-355,-1 1 1,1-1 0,-1 1-1,1 0 1,-1-1 0,1 1-1,-1-1 1,1 1-1,-1 0 1,1-1 0,0 1-1,-1 0 1,1 0 0,-1 0-1,1-1 1,0 1-1,-1 0 1,1 0 0,0 0-1,-1 0 1,1 0 0,0 0-1,-1 0 1,1 0 0,0 1-1,0-1-57,-1 0 31,0 0 0,0 0 0,0 0 0,1 0 0,-1 0 0,0 0 0,0 1 0,0-1 0,0 0-1,0 0 1,1 0 0,-1 0 0,0 0 0,0 0 0,0 1 0,0-1 0,0 0 0,0 0 0,0 0 0,0 0 0,1 1 0,-1-1 0,0 0-1,0 0 1,0 0 0,0 0 0,0 1 0,0-1 0,0 0 0,0 0 0,0 0 0,0 0 0,0 1 0,0-1 0,0 0 0,0 0 0,0 0-1,-1 1 1,1-1 0,0 0 0,0 0-31,-5 8 646,5-8-578,-38 53 1688,-2-2-713,35-44-944,-13 13 251,2 1 0,-1 3-350,-221 316 413,215-308-403,-73 88-8,40-51 4,7-2-1,37-50-4,-7 10-18,8-13 22,0 1 0,-5 12-5,13-22-39,1 1 1,0-1-1,0 1 0,0-1 0,1 1 1,-1 0-1,1 0 0,1-1 0,-1 1 1,1 1 38,0-6-31,0 0 1,0-1 0,0 1-1,-1 0 1,1 0-1,1 0 1,-1-1 0,0 1-1,0 0 1,0 0 0,0 0-1,1-1 1,-1 1-1,0 0 1,0 0 0,1-1-1,-1 1 1,1 0 0,-1-1-1,1 1 1,-1 0 30,2-1-47,-1 0 0,0 0 0,0 0 0,0 0 0,0 0 0,0 0 0,0 0 0,0-1 0,0 1 0,0 0 0,0-1 0,0 1 0,0-1 0,0 1 0,0-1 0,0 1 0,1-2 47,6-3-486,0-1-1,6-5 487,-9 7-107,53-42-493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8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356 10 1112,'11'-5'1172,"-11"4"-1128,0 1-1,0 0 1,0 0-1,1-1 0,-1 1 1,0 0-1,0 0 0,0-1 1,1 1-1,-1 0 0,0 0 1,0 0-1,1-1 0,-1 1 1,0 0-1,0 0 0,1 0 1,-1 0-1,0 0 0,1 0 1,-1-1-1,0 1 0,1 0 1,-1 0-1,0 0 0,1 0 1,-1 0-1,0 0 0,0 0 1,1 0-1,-1 0 0,0 1 1,1-1-1,-1 0 0,0 0 1,1 0-1,-1 0 1,0 0-1,0 0 0,1 1 1,-1-1-1,0 0 0,0 0 1,1 0-1,-1 1 0,0-1 1,0 0-1,0 0 0,1 1 1,-1-1-1,0 0 0,0 1-43,0-1 60,1 0 0,-1 1 0,0-1 0,1 1 0,-1-1 0,0 1 0,0-1 0,1 1 0,-1-1-1,0 1 1,0-1 0,0 1 0,0 0 0,1-1 0,-1 1 0,0-1-60,1 8 203,0-5-170,0-1-7,0 1 0,0 0 0,0-1 0,-1 1-1,1 0 1,-1 0 0,0 0 0,0-1 0,0 1-1,0 0 1,0 2-26,-1 4 77,1-7-48,0 0-1,0 0 1,-1 1-1,1-1 1,0 0-1,-1 0 1,0 0-1,1 0 1,-1 0-1,0 0 1,0 0-1,-1 1-28,-15 8 331,15-9-266,0 0-1,1 0 1,-1 0 0,1 0 0,-1 0-1,1 0 1,0 0 0,-1 2-65,-8 12 397,7-12-311,0-1 15,0 1 0,0-1 0,0 1 0,0 0 0,1 0 0,0 0 0,0 1 0,0-1-101,-18 38 430,-8 12-430,8-23-6,-1 0 0,-2 0 1,-20 19 5,-13 18-3,53-65-1,-22 28-44,2 2 1,1 0-1,-5 14 48,26-47-20,1 1-1,-1 0 1,1-1 0,0 1-1,-1-1 1,1 1-1,0 0 1,0-1 0,-1 1-1,1 0 1,0 0 0,0-1-1,0 1 1,0 0-1,0-1 1,0 1 0,0 0-1,0 0 1,0-1-1,1 1 21,-1 0-17,0-1 0,0 0 0,0 0-1,1 0 1,-1 0 0,0 0 0,0 0-1,0 0 1,1 0 0,-1 0-1,0 0 1,0 0 0,0 0 0,1 0-1,-1 0 1,0 0 0,0 0 0,1 0-1,-1 0 1,0 0 0,0 0 0,0 0-1,1 0 1,-1 0 17,11-6-433,10-11-522,0-1-1,-1 0 1,6-9 955,14-13-1032,98-87-147,6 8 1429,-98 86-140,-18 13 236,20-18-346,-38 29 82,-7 6-8,0 0 1,1 0 0,-1 0 0,1 1 0,0-1-1,3-1-74,0-1 480,-5 4 26,-3 4-7,0-2 144,1-1-617,0 0 0,0 0 0,-1 0 0,1 0 0,0 0 0,0 0 0,0 0 0,-1 0 0,1 0-1,0 0 1,0 1 0,0-1 0,-1 0 0,1 0 0,0 0 0,0 0 0,0 0 0,-1 0 0,1 0 0,0 1 0,0-1 0,0 0 0,0 0 0,0 0 0,-1 0 0,1 1 0,0-1 0,0 0 0,0 0 0,0 0 0,0 1-26,-19 25 380,-2 1-176,-1-1-1,-22 20-203,16-15 32,1 2 1,-18 30-33,14-19 11,-16 16-11,-19 9 21,-1 1 14,54-54-29,0 1 1,1 0 0,-6 13-7,12-21-22,3-4-167,8-12-105,34-47-817,-13 23-642,1 2 1753,-4 4-701,22-23-51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20.7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43 172 992,'133'-109'794,"-124"102"-632,-1 1 1,1 1-1,0-1 0,0 2 1,7-4-163,43-14 1192,-56 21-1118,13-3 322,-16 4-372,1 0-1,-1 0 0,1 0 1,-1 0-1,1 0 0,-1 0 0,1 0 1,-1 0-1,1 0 0,-1 1 1,1-1-1,-1 0 0,1 0 0,-1 0 1,1 1-1,-1-1 0,1 0 1,-1 1-1,0-1 0,1 0 0,-1 1 1,0-1-1,1 0 0,-1 1 1,0-1-1,1 0 0,-1 1 1,0-1-1,0 1 0,0-1 0,1 1-23,-1 1 35,1 0-1,-1 1 0,0-1 0,0 0 1,0 0-1,0 1 0,0-1 0,0 0 0,-1 0 1,1 1-1,-1-1 0,0 0 0,1 0 1,-1 0-1,0 0 0,0 0 0,-1 2-34,-4 5 133,-1 0 0,1 0 0,-2 1-133,1-2 153,-79 90 664,46-55-648,-28 42-169,61-76 17,-36 54 183,35-50-144,1-1 1,1 2-1,0-1 0,0 1-56,-1-3 16,6-10-45,3-6-78,1 1 51,-1 0 0,1 1 0,0-1 0,0 1-1,0-1 1,0 1 0,1 0 0,0 0 0,1 0 56,31-25-1486,2-4 1486,13-9-1412,144-108-1850,-159 125 4906,-36 27-545,0-3-1078,0 0 0,0 0 0,1 0 0,-1 1 0,0-1 0,0 0 0,0 0 0,0 0 0,0 1 0,0-1 0,0 0 0,0 0 0,0 0 0,0 1 0,0-1 0,0 0 0,-1 0 0,1 0 0,0 1 0,0-1 0,0 0 0,0 0 0,0 0 0,0 0 0,0 1 0,0-1 0,-1 0 0,1 0 0,0 0 0,0 0 0,0 0 0,0 0 0,0 1 0,-1-1 0,1 0 0,0 0-21,0 0 19,-1 0 0,1 0 0,-1 1 0,1-1 0,0 0 0,-1 0 0,1 1 0,0-1 0,-1 0 0,1 1 0,0-1 0,-1 0 0,1 1 0,0-1 0,0 0 0,-1 1 0,1-1 0,0 1 0,0-1 0,0 0 0,0 1 0,0-1 0,-1 1-19,1 1 53,-1-1-29,-2 4 35,0 1 0,0-1 0,0-1 0,-2 4-59,-75 85 477,32-30-191,10-13-184,-50 59 46,86-107-138,0 0-1,0 0 1,1 0 0,-1 0-1,1 1 1,0-1-1,-1 1 1,1-1 0,0 1-1,0-1-9,2 13 70,-1-8-28,-2 1 19,2-8-60,0 0-1,0 0 1,0 0-1,0 0 0,0 1 1,-1-1-1,1 0 0,0 0 1,0 0-1,0 0 1,0 0-1,0 1 0,0-1 1,0 0-1,0 0 0,0 0 1,0 0-1,0 1 1,0-1-1,0 0 0,0 0 1,0 0-1,0 0 0,0 1 1,0-1-1,0 0 1,0 0-1,0 0 0,0 0 1,0 1-1,0-1 0,0 0 1,0 0-1,1 0 0,-1 0 1,0 0-1,0 1 1,0-1-1,0 0 0,0 0 1,0 0-1,0 0 0,1 0 1,-1 0-1,0 0 1,0 0-1,0 0 0,0 1 1,1-1-1,-1 0 0,0 0 1,0 0-1,0 0 1,0 0-1,1 0 0,-1 0 1,0 0-1,0 0 0,0 0 1,0 0-1,1 0 1,-1 0-1,0 0 0,0-1 1,0 1-1,1 0-4,-1 0 1,0 0 0,0 0 0,1 0-1,-1 0 1,0 0 0,1-1 0,-1 1 0,0 0-1,0 0 1,1 0 0,-1-1 0,0 1-1,0 0 1,0 0 0,1 0 0,-1-1-1,0 1 1,0 0 0,0-1 0,0 1-1,0 0 1,1-1 3,4-5-87,36-12-127,134-101-168,-148 97 342,-19 16 30,-1 0 0,1 0 0,0 1 0,0 0 0,6-3 10,18-8 9,-31 16-8,-1-1 1,1 1-1,-1 0 1,1-1 0,-1 1-1,1 0 1,-1 0-1,1 0 1,-1 0-1,1 0 1,0-1-1,-1 1 1,1 0-2,-1 0 0,0 1 0,1-1 0,-1 0 0,0 0 1,0 0-1,0 0 0,0 0 0,0 0 0,1 0 0,-1 0 1,0 0-1,0 1 0,0-1 0,0 0 0,0 0 0,0 0 1,0 0-1,0 0 0,0 1 0,1-1 0,-1 0 0,0 0 1,0 0-1,0 0 0,0 0 0,0 1 0,0-1 0,0 0 1,0 0-1,0 0 0,0 0 0,0 1 0,0-1 0,0 0 1,0 0-1,0 0 0,-1 0 0,1 0 0,0 1 0,0-1 1,0 0-1,-7 8-69,1 3 59,4-5 17,-1 0-1,0-1 1,0 1-1,-4 4-6,-11 13 83,-7 6-83,-20 18 322,41-43-281,-8 9 190,1 1 0,-3 5-231,11-15 71,1 0-1,-1 1 1,1-1 0,0 0-1,0 1 1,1 0-1,-1 0 1,1-1 0,0 1-1,0 3-70,1-9-7,0 1 0,0 0 0,1 0-1,-1 0 1,0 0 0,0 0 0,0-1 0,0 1-1,0 0 1,1 0 0,-1 0 0,0 0 0,0 0-1,0 0 1,0 0 0,1 0 0,-1 0 0,0 0-1,0 0 1,0 0 0,1-1 0,-1 1 0,0 0-1,0 0 1,0 0 0,0 1 0,1-1 0,-1 0-1,0 0 1,0 0 0,0 0 0,1 0 0,-1 0-1,0 0 1,0 0 0,0 0 0,0 0 0,1 0-1,-1 1 1,0-1 0,0 0 0,0 0 0,0 0-1,0 0 1,0 0 0,1 1 0,-1-1 0,0 0-1,0 0 1,0 0 0,0 0 0,0 1-1,0-1 1,0 0 0,0 0 0,0 0 0,0 1-1,0-1 1,0 0 0,0 0 0,0 0 0,0 0-1,0 1 1,0-1 0,0 0 7,2-2-295,40-15-218,0 0 406,-39 15 97,0 0 0,0 0 0,0 0 0,0 0 0,0 0 0,-1-1 0,1 1 0,1-4 10,7-4-17,-7 7 19,0 0 0,0 0 0,1 0 1,-1 1-1,1 0 0,0 0 0,0 0 1,3 0-3,-6 1-5,1 1 1,0-1 0,0 1-1,-1 0 1,1-1 0,0 1-1,0 0 1,0 1 0,-1-1 0,1 1-1,0-1 1,0 1 0,-1 0-1,1 0 1,2 1 4,-4-2-36,0 1 0,-1 0 1,1 0-1,0-1 0,0 1 0,-1 0 0,1 0 0,0 0 1,-1 0-1,1 0 0,-1 0 0,0 0 0,1 0 0,-1 0 0,0 0 1,1 0-1,-1 1 36,-1 11-231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2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39 46 504,'0'-1'19,"-14"-23"1935,13 22-1806,0 0-1,-1 0 0,1 0 0,-1 0 0,0 0 0,1 1 0,-1-1 1,0 1-1,0-1 0,-1 0-147,3 2 16,0 0 1,0 0 0,-1 0-1,1 0 1,0 0-1,0 0 1,0 0-1,0 0 1,-1-1 0,1 1-1,0 0 1,0 0-1,0 0 1,0 0-1,-1 0 1,1 0 0,0 0-1,0 0 1,0 0-1,-1 0 1,1 0-1,0 0 1,0 0 0,0 0-1,-1 0 1,1 1-1,0-1 1,0 0-1,0 0-16,0 5 507,7 7-172,-6-11-393,26 38 127,-19-27-52,0 1 0,0-1-1,-1 1 1,1 5-17,3 4 249,2-1-1,11 15-248,6 9 451,-24-34-350,-1-2-45,0-1-1,1 1 0,0-1 0,0 0 0,1-1 0,5 6-55,2-1 22,-1 1-1,0 0 0,9 14-21,-20-24 6,-2-2-3,1-1 0,-1 1 0,0 0-1,1-1 1,-1 1 0,1 0-1,-1-1 1,1 1 0,-1-1 0,1 1-1,-1-1 1,1 1 0,0-1-1,-1 1 1,1-1-3,-1 2-18,0 0 587,-3-4-272,-18-22-191,-1-1-80,-18-23 10,33 39-21,0 0-1,1-1 0,0 0-14,-4-7 21,3 7-3,1 1-1,0-1 1,1-1-1,0 1 1,1-1 0,0 0-1,-2-7-17,5 12 26,-1 0 0,-1 1-1,1-1 1,-1 1 0,0-2-26,0 2 10,0-1 0,0 1 1,1-1-1,0 0 0,0-1-10,0 1 3,0-10 14,2 15-6,-1 0 0,1-1 0,0 1 0,-1 0 0,1 0 1,-1 0-1,0 0 0,1-1 0,-1 1 0,0 0 0,0 0 0,0 0 0,1 0 0,-1 0 0,0 1 0,0-1 0,-1 0-11,-3-4-5,1 3 9,4 2-4,0 0 0,0 0 0,0 1 0,0-1 0,0 0 0,0 0 0,0 0 1,0 0-1,0 0 0,0 0 0,0 0 0,0 0 0,-1 0 0,1 0 0,0 0 0,0 0 0,0 1 1,0-1-1,0 0 0,0 0 0,0 0 0,0 0 0,0 0 0,0 0 0,0 0 0,0 0 0,0 0 1,0 0-1,1 1 0,-1-1 0,0 0 0,0 0 0,0 0 0,0 0 0,0 0 0,0 0 0,0 0 1,0 0-1,0 0 0,0 0 0,4 7-2,0 0 0,0-1 0,0 0 0,1 0 0,0 0 0,0-1 0,1 1 0,3 2 2,-1-2 0,0 0 0,0 1 0,-1 1 0,-1-2 0,41 41 0,-39-37 0,1 0 0,-1 1 0,-1 0 0,2 3 0,-1-2 1,4 9 14,0-1 1,2 11-16,9 14 9,-23-45-5,-1 0-1,1 0 0,0 1 1,0-1-1,-1 0 1,1 0-1,0 0 1,0 1-1,-1-1 1,1 0-1,0 0 0,-1 0 1,1 0-1,0 0 1,-1 0-1,1 0 1,0 0-1,-1 0 1,1 0-1,0 0 0,-1 0 1,1 0-1,0 0 1,-1 0-1,1 0 1,0 0-4,-1 0 5,0 0 1,0 0-1,0 0 1,0 0-1,0 0 1,0 0 0,0 0-1,0-1 1,0 1-1,1 0 1,-1-1-6,-3-2 8,1-1 0,1 0 0,-1 0 0,0-1 0,0 0-8,-5-10 43,1 4 5,5 6-29,0 1 0,-1 0 0,0 0-1,0 0 1,-1-1-19,-18-19 51,5 7 102,-11-16-153,4 5 116,16 19-93,0 0 1,1 0-1,0 0 0,1-1 0,0 0 0,-1-2-23,-7-17-31,-11-14 31,11 18-250,7 12-387,7 13 632,0 0-1,0 0 1,0 0-1,0 0 0,0 0 1,0 0-1,0 0 1,0 0-1,0 0 0,0 0 1,0 0-1,0 0 0,0 0 1,0-1-1,0 1 1,0 0-1,0 0 0,0 0 1,0 0-1,0 0 0,0 0 1,0 0-1,0 0 1,0 0-1,0 0 0,0 0 1,0 0-1,0 0 1,0 0-1,0-1 0,0 1 1,0 0-1,0 0 0,0 0 1,0 0-1,0 0 1,0 0-1,0 0 0,0 0 1,0 0-1,0 0 0,0 0 1,1 0-1,-1 0 1,0 0-1,0 0 0,0 0 1,0 0-1,0 0 1,0 0-1,0 0 0,0 0 1,0 0-1,0 0 0,0 0 1,0 0-1,0 0 1,0 0-1,0 0 0,1 0 1,-1 0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3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111 333 224,'-42'43'81,"41"-41"-76,0-1 1,-1 0-1,1 0 0,0 1 0,1-1 0,-1 1 0,0-1 0,0 1-5,2 3 21,-1-5-20,0 1-1,0-1 1,0 0 0,0 0-1,0 0 1,0 0-1,0 0 1,0 0 0,0 0-1,0 1 1,0-1 0,0 0-1,0 0 1,0 0-1,0 0 1,0 0 0,0 0-1,0 0 1,0 1 0,0-1-1,0 0 1,0 0-1,0 0 1,0 0 0,0 0-1,0 0 1,0 0 0,0 0-1,0 1 1,0-1-1,-1 0 1,1 0 0,0 0-1,0 0 1,0 0 0,0 0-1,0 0 1,0 0-1,0 1 9,0-1 0,0 0 17,0 0 51,0-9 1014,8-7-523,-6 11-523,-1 1 0,1-1 0,1 1-1,-1 0 1,3-3-45,33-41 164,-18 21-15,-17 22-96,1 0 1,0 1-1,-1-1 1,2 1-1,-1 0 1,0 0-1,1 0 0,1 0-53,17-13 203,-7 7-108,-1-2-1,0 1 0,-1-2 0,9-10-94,8-13 30,21-23 79,-38 43-13,-9 10 183,0 0-1,0 1 0,5-5-278,-10 10 14,0 0 0,0 0 0,0 0 0,0 0-1,0 0 1,0 0 0,0 0 0,-1 0 0,1 0 0,0 0 0,0 0 0,0 0 0,0 0 0,0 0-1,0 0 1,0 0 0,0 0 0,0 0 0,0 0 0,-1 0 0,1 0 0,0 0 0,0 0-1,0 0 1,0 0 0,0 0 0,0 0 0,0 0 0,0-1 0,0 1 0,0 0 0,0 0 0,0 0-1,0 0 1,0 0 0,0 0 0,0 0 0,0 0 0,0 0 0,0 0 0,0-1 0,0 1-1,0 0 1,0 0 0,0 0 0,0 0 0,0 0 0,0 0 0,0 0 0,0 0 0,0 0-1,0-1 1,0 1 0,0 0 0,0 0 0,0 0 0,0 0 0,0 0 0,0 0 0,0 0 0,0 0-1,1 0-13,-9 1 278,-9 19-21,11-13-114,1-1-1,-1 1 0,-1-1-142,-10 12 93,-22 20-33,18-22-37,10-6-22,-1 5 1,9-10-1,-1-1 0,1 1 0,-1-1 0,0 0 0,0 0 0,-2 1-1,-5 2 2,6-4-1,0 0 0,0 1 1,0 0-1,0 0-1,-37 37 3,38-37-2,1 0 1,-1 0-1,1 0 1,-3 5-2,-5 5 0,1-3 0,7-8 0,0 1 0,0 0 0,0-1 0,0 1 0,-1 3 0,-1 0 0,1 0 0,-1-1 0,0 0 0,-4 4 0,-11 14 0,15-18 0,1-1 1,-1 0-1,-2 2 0,-9 8-7,15-13 6,1-2 1,-1 0 0,1 0-1,0 0 1,0 0 0,0 0 0,0 1 0,0-1 0,-1 0-1,1 0 1,0 0 0,0 0 0,0 0 0,0 0-1,0 1 1,0-1 0,0 0 0,0 0 0,0 0 0,-1 0-1,1 0 1,0 1 0,0-1 0,0 0 0,0 0 0,0 0-1,0 0 1,0 1 0,0-1 0,0 0 0,0 0-1,0 0 1,0 0 0,0 0 0,0 1 0,1-1 0,-1 0-1,0 0 1,0 0 0,0 0 0,0 1 0,0-1 0,0 0 0,0 0-1,0 0 1,0 0 0,0 0 0,0 0 0,0 0 0,0 0 0,0 0 0,0 0 0,0 1 0,0-1-1,1 0 1,-1 0 0,0 0 0,0 0 0,0 0 0,0 0 0,0 0 0,0 0 0,0 0 0,0 0-1,0 0 1,0 0 0,0 0 0,1 0 0,-1 0 0,0 0 0,0 0 0,0 0 0,0 0 0,0 0-1,0 0 1,0 0 0,0 0 0,0 0 0,1 0 0,-1 0 0,0 0 0,0 0 0,0 0 0,0 0-1,0 0 1,0 0 0,0 0 0,0 0 0,0 0 0,0 0 0,0 0 0,0-1 0,0 1 0,1 0-1,-1 0 1,0 0 0,0 0 0,0 0 0,0 0 0,0-1-4,0 1 3,0-1 0,0 1 0,0 0 1,0 0-1,0 0 0,0 0 0,0-1 0,0 1 0,0 0 0,0 0 0,-1 0 0,1 0 0,0-1 0,0 1 0,0 0 0,0 0 0,0 0 0,0 0 0,-1 0 0,1 0 0,0 0 0,0-1 0,0 1 0,0 0 0,0 0 0,-1 0 0,1 0 0,0 0 0,0 0 0,0 0 0,0 0 0,-1 0 0,1 0 0,0 0 0,0 0 0,0 0 0,-1 0 0,1 0 0,0 0 0,0 0 0,0 0 0,0 0 0,-1 0 0,1 0 0,0 0 0,0 0 1,7-4 15,13-8-8,-6 3-6,-12 8-1,2-2 2,0 1-1,0 0 0,-1-1 0,4-2-1,40-40 1,-38 36 1,0-1 0,0 0 0,6-11-2,5-6 4,-4 11-2,-1 1 0,2 0 0,7-4-2,-7 5 6,0 0-1,-1-1 0,11-14-5,-14 13 6,-3 4 4,0 0 0,2-6-10,-7 12 11,0-1 1,6-5-12,-6 7 6,-1 1 0,0-1 1,0-1-1,0 1 0,-1-1-6,-3 6 7,1 0 0,-1 0 0,0 0-1,0-1 1,0 1 0,0 0-1,0 0 1,0 0 0,0 0-1,0-1 1,0 1 0,0 0-1,0 0 1,0 0 0,0 0 0,0-1-1,0 1 1,0 0 0,0 0-1,0 0 1,0 0 0,0-1-1,0 1 1,0 0 0,0 0-1,0 0 1,0 0 0,0 0 0,0-1-1,0 1 1,0 0 0,-1 0-1,1 0 1,0 0 0,0 0-1,0 0 1,0-1 0,0 1-1,0 0 1,-1 0 0,1 0 0,0 0-1,0 0 1,0 0 0,0 0-1,-1 0 1,1 0 0,0 0-7,0 0 11,-1 0 0,1 0 0,0 0 0,-1 0 0,1 0 0,-1 0 0,1 0 0,0 0 0,-1 0 1,1 0-1,0 1 0,-1-1 0,1 0 0,0 0 0,-1 0 0,1 1 0,0-1 0,-1 0 0,1 0 0,0 1 1,0-1-1,-1 0 0,1 1 0,0-1 0,0 0 0,0 1-11,-2 1 4,-5 10 28,0 0-1,-7 7-31,-17 24 44,2-7 56,25-32-83,-1 1-1,0-1 1,1 0-1,-5 1-16,-11 12 17,0 0 0,1 1 0,0 0 0,-7 12-17,7-8 36,3-4 56,1 0 1,-2 6-93,10-15 25,2 0 0,-1 1 0,1 0 1,1 0-1,-3 8-25,6-11-193,3-5-139,2-5-267,11-13 141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9T20:23:45.26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76 0,'-75'0,"113"0,39 0,11905 0,-10847 0,-1085 0,-31 0,-16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00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4480 584,'29'27'166,"-20"-19"207,-8-7 213,-2-2 394,1 1-663,0 0-50,0-14 279,1 0-484,0 1-1,1-1 0,1 1 0,0-1-61,1-4 77,2-15 696,-1-11-773,-3 28 310,4-13-310,-3 16 144,-1 0 0,1-10-144,6-66 670,10-33-670,0-5 13,-10 77-6,12-45-7,21-50-1,-12 44 3,-9 25 16,48-154 441,-50 172-245,33-89 266,15-15-377,93-217 62,-144 342-165,107-236 17,-112 249-15,90-185 41,-76 155-34,3 2 0,2 1-1,2 1 1,15-15-9,-34 47 2,127-169-4,37-51 9,-177 237-7,100-117 2,-60 72 2,-1 5-4,30-25 0,-15 16-6,51-44-2,-52 48 8,-11 11 29,1 1 0,2 2 1,1 2-1,26-12-29,87-47 316,-113 62-127,1 1 1,14-4-190,-28 18 88,0 1 1,30-5-89,-11 2 43,15-4 16,0-2 71,1 4 0,20-1-130,-57 11 53,0-1 1,14-6-54,6-2 22,15-3-5,51-12-2,-59 14 2,20-10-17,-25 8 7,45-9-7,-7 13 0,9-3 0,-51 8 26,37-2-26,52 1 171,-7 0 7,-80 5-155,179-12 18,-77 13-24,-118 4 10,0 2 0,0 2 0,0 1 0,5 3-27,-13-3 37,14 1 146,37 0-183,-33-4 56,6 2-38,0 2 0,0 2 0,-1 3 0,26 9-18,-51-12 0,113 34 10,-115-37 6,13 1-16,8 2 16,-35-6-14,33 7 37,0 2 0,0 2-1,7 4-38,94 51 95,-139-66-94,21 10 9,0-2-1,1-1 1,16 4-10,78 14 29,-49-13-23,-14-3-6,-16-3 0,0 2 0,-31-7 0,0 0 0,-1 1 0,0 0 0,9 6 0,7 6 0,0 1 0,-4-2 0,15 7 0,-17-10 10,-1 0 0,1 1 1,8 9-11,47 48 40,-29-28-14,-25-24-10,0 1 0,-2 0-1,11 16-15,-28-34 1,16 22 27,0-1-1,17 16-27,78 75 51,-2 9-51,-66-67 59,-22-26 9,1-1 1,7 5-69,3-3 34,-15-14-23,0 2-1,-1 0 0,7 11-10,14 18 12,-19-26-6,-2 2 0,9 14-6,-16-22 1,1-2 0,0 1 0,1-2 1,0 1-1,4 1-1,0 0 1,-2 1 0,1 1 1,2 5-2,-1 2 6,2 7-6,10 14 2,-6-11 9,-1 1 0,4 11-11,22 43 9,22 42-10,-44-84 1,22 29 0,0 2-1,-25-40-5,35 60-3,-36-63 9,-1-2 0,19 24 0,46 43-6,-71-82 3,-10-11-1,1-1 0,-1 1 0,1-1 0,2 1 4,11 7-24,0-1 0,1-1 0,0-1 0,10 3 24,-10-4-15,33 13-109,7 1 124,-38-15-28,177 57-195,-88-31 182,-65-20 42,1-2-1,0-2 0,0-2 1,24 0-1,6-3-10,-1 4 0,17 6 10,-42-3-31,17 3-22,-16-6 29,101 19-34,32 4 78,-149-26-17,15 4-9,4 3 6,9 2-7,-43-12 8,1 0 0,-1-2 0,10 0-1,19 1 10,47 8-1,-66-6-9,29 5 0,-18-1 1,0-1-1,0-2 0,0-2 1,9-2-1,183 6 38,-233-7-38,132 10 10,-96-6-8,18 1 16,0 3 0,27 9-18,68 24 16,-104-29 7,9-1-23,-17-4 12,-1 2 0,7 3-12,57 21 5,29 10-1,-120-39-4,-1-1 0,1 1 0,-1 1 0,0 0 0,0 0 0,0 1 0,-1-1 0,0 2 0,3 2 0,0 0 0,1-1 0,1 0 0,13 11 0,44 32 0,-44-31 1,121 94 5,-36-31-29,-98-73 28,-1 1-1,0 1 1,-1 0-1,0 0 1,5 10-5,-10-14 9,-1 1 1,0-1-1,-1 1 0,0-1 1,0 1-1,0 4-9,-2-6 1,6 38-15,-6-35 13,0 0 1,-1 0 0,0-1 0,-1 1 0,-1 8 0,-1 9 7,3-25-5,0 0-1,0 0 0,0 0 1,0 0-1,0 0 0,0 0 1,1 0-1,-1 0 0,1 0-1,1 7 3,3 14-2,-3-12-1,0 1 0,0 4 0,-1-7 2,-1 0 0,0-1-1,-1 1 1,-1 8-2,1-13 2,1 1 0,0-1 0,0 0 0,0 1 0,0-1 0,1 1 0,-1-1 0,2 3-2,2 6 0,0-1 1,1 3-1,-2-8-1,4 7-4,-4-9 4,-1-1 1,0 1-1,0 0 1,0 3 0,-1-7 0,-1 0 0,0 0 1,0 0-1,0 0 0,0 0 1,1 0-1,-2 0 1,1 0-1,0 0 0,0 0 1,0 0-1,0 0 0,-1 0 1,1 0-1,0 0 1,-1 0-1,1 0 0,-1 0 1,1 0-1,-1 0 1,0 0-1,1 0 0,-1 0 0,1-1 0,-1 0 0,1 0 0,0 1 0,0-1 0,0 0 0,-1 0 0,1 0 0,0 0 0,0 0 0,0 0 0,-1 0 0,1 0 0,0 0 0,0 0 0,0 0 0,-1 0 0,1 0 0,0 0 0,0 0 0,0 0 0,-1 0 0,1 0 0,0 0 0,0 0 0,-1 0 0,1 0 0,0 0 0,0 0 0,0 0 0,0 0 0,0 0 0,0 0 0,0 0 0,-1 0 0,1 0 0,0 0 0,0 0 1,0 0-1,0 0 0,0 0 0,0 0 0,0 0 0,-1 0 0,1 0 0,0 0 0,0 0 0,0 0 0,0 0 0,0 0 0,0 0 0,0 1 0,0-1 0,-1 0 0,1 0 0,0 0 0,0 0 0,0 0 0,0 0 0,0 0 0,0 0 0,0 0 0,0 1 0,0-1 0,0 0 0,0 0 0,0 0 0,0 0 0,0 0 0,0 0 0,0 0 0,0 1 0,0-1 0,0 0 0,0 0 0,0 0 0,0 0 0,0 0 0,0 0 1,0 0-1,0 1 0,0-1 0,0 0 0,0 0 0,1 15 3,0 0 0,4 15-3,8 13 0,-5-5 0,-8-37 0,1 0 0,-1 0 0,1 1 0,0-1 0,-1 0 0,1 0 0,0 0 0,-1 0 0,1 0 0,0 0 0,0 0 0,0 0 0,0 0 0,1 1 0,5 6 0,-3-1 0,-1-1 0,0 2 0,2 4 0,-4-9-2,-1 1-1,1-1 1,-1 1-1,0-1 1,1 0-1,-2 2 3,1-1-2,0 3-4,0-4 4,0 0 0,0 0 1,0 0-1,1 1 0,0 0 2,-1-4 0,0 0 0,-1 0 0,1 0 0,0 0 0,0 0-1,0 0 1,0 0 0,0 0 0,0 0 0,0 0 0,0 0 0,0 0 0,0 0-1,0 0 1,0 0 0,0 0 0,0 0 0,0 0 0,0 0 0,0 0-1,0 0 1,-1 0 0,1 0 0,0 0 0,0 0 0,0 0 0,0 0 0,0 0-1,0 0 1,0 0 0,0 0 0,0 0 0,0 0 0,0 0 0,0 1-1,0-1 1,0 0 0,0 0 0,0 0 0,0 0 0,0 0 0,0 0 0,0 0-1,0 0 1,0 0 0,0 0 0,0 0 0,0 0 0,0 0 0,0 0-1,0 0 1,0 0 0,0 0 0,0 0 0,0 1 0,0-1 0,0 0 0,0 0-1,0 0 1,0 0 0,0 0 0,0 0 0,0 0 0,0 0 0,0 0 0,0 0-1,0-1 1,0 1 0,0 0 0,0 0 0,0 0 0,0 0 0,0 0-1,-1 0 1,1 0 0,0 0 0,0 0 0,0 0 0,0 0 0,0 0-1,0 0 1,0 0 0,0 0 0,0 0 0,0 0 0,-1 0 0,1 0-1,0 0 1,0 1 0,0-1 0,0 0 0,0 0 0,0 0 0,0 0-1,0 0 1,0 0 0,0 0 0,0 0 0,0 0 0,0 0 0,-1 0-1,1 0 1,0 0 0,0 0 0,0 1 0,0-1 0,0 0 0,0 0 0,0 0 0,0 0 0,0 1 0,0-1 1,0 0-1,-1 0 0,1 1 0,0-1 1,0 0-1,0 1 0,0-1 0,0 0 1,0 1-1,0-1 0,0 0 0,0 0 1,0 1-1,0-1 0,0 0 0,0 1 1,0-1-1,0 0 0,1 1 1,-1-1-2,0 1 2,1 7-173,1 2-807,-1 0 0,0 5 979,-1-15-462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52.15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 4015 488,'11'40'322,"-4"-28"-20,-6-9 600,-1-4-788,-1 1 0,0 0 0,1 0 0,-1 0 0,1-1 0,-1 1 0,1 0 0,-1-1 0,1 1 0,-1 0 0,1-1 0,0 1 0,-1 0 0,1-1 0,0 1 0,-1-1 0,1 1 0,0-1 0,-1 0-114,-5-11 2441,5 10-2525,-1 0 90,1 0 84,0 0 0,1 0-1,-1 1 1,0-1 0,1 0-1,-1 0 1,1 0 0,-1 0 0,1 0-1,0-1-89,1-77 548,-2 62-472,1 13 0,-1-1 1,1 1-1,1 0 0,-1-1 0,1 1 1,0-1-1,0 0-76,6-15 261,-4 16-243,-1-1 0,-1 1-1,1-1 1,-1 0 0,0 0 0,0 0 0,0 0-1,-1 1 1,0-6-18,-4-27 5,0 4-3,4 31-1,0 0 1,0 0 0,1 0-1,-1 0 1,1 0-1,-1-1 1,1 1-1,1-2-1,0 1 3,-1 0 0,0 0 0,0 1 0,0-4-3,-1 1 5,0-1 1,-1 1 0,1-1-1,-1 1 1,0-1-1,-1-1-5,1 7 1,1 0 1,0 0-1,0 0 0,0 0 0,-1 0 0,1 0 0,0 0 1,0 0-1,1 0 0,-1 0 0,0 0 0,0 0 1,0 0-1,1 0 0,-1 0 0,0 0 0,1 0 0,-1 0 1,1 0-1,0 0-1,2-5 7,0-6 9,2 7-4,-5 4-11,1 1-1,-1 0 1,1-1-1,-1 0 1,0 1-1,1-1 1,-1 1 0,0-1-1,1 1 1,-1-1-1,0 0 1,0 1-1,0-1 1,1 1-1,-1-1 1,0 0-1,0 1 1,0-1-1,0 0 1,0 1-1,0-1 1,0 0-1,0-18 7,1 12-7,-1 0 1,0-1-1,-1-6 0,0 9 0,0-1 0,0 1 0,0-1 0,1-4 0,0 9 0,0-1 0,0 1 0,0 0 0,0 0 0,0-1 0,1 1 0,-1 0 0,1 0 1,-1 0-1,1-1 0,-1 1 0,1 0 0,-1 0 0,1 0 0,0 0 0,0 0 0,0 0 0,-1 0 0,2 0 0,3-3 3,-4 4-3,-1 0 0,1-1 1,-1 1-1,1 0 1,-1-1-1,1 1 1,0-1-1,-1 1 1,0-1-1,1 1 0,-1-1 1,1 1-1,-1-1 1,0 1-1,1-1 1,-1 0-1,0 1 1,1-1-1,-1 1 0,0-1 1,0 0-1,0 1 1,0-1-1,0 0 1,0 1-1,0-1 1,0 0-1,0 1 0,0-1 1,0 0-1,0 1 1,0-1-1,0 0 1,-1 0-1,-4-19 27,4 17-17,-1 0 0,1-1 0,1 1-1,-1-1 1,0 1 0,1-1 0,0 1-1,0-1 1,0 1 0,0-1 0,0 1 0,1-1-1,0-1-9,1-1 15,-1 2-6,0 0 1,0 1-1,0-1 0,0 0 1,0 0-1,-1-4-9,0 2 3,1-1-1,-1 1 1,1 0 0,0-1-1,1 1 1,0 0 0,0-1-3,2-2-3,-3 6 2,1 0-1,-1 0 1,0 0 0,0 0-1,0 0 1,-1-1 0,1 1-1,-1-2 2,-1-24 1,0 21 15,0 0-1,1-7-15,0 13 15,1-1 1,0 1-1,-1-1 0,1 1 0,0 0 0,0-1 0,0 1 0,0 0 0,1 0 0,-1 0 0,1-1 0,-1 2 1,1-1-1,1-1-15,-1 0 22,0 1 1,0 0-1,0-1 0,0 0 1,-1 1-1,1-1 1,-1 0-1,1 0 1,-1-1-23,5-15 74,5-1-39,-4-2-23,-7 18-10,2-1-1,-1 0 1,0 1 0,2-2-2,0-1 1,-1 1 0,1-1 1,-1 0-1,0 0 0,-1 1 1,0-2-2,7-21 4,-6 21-3,0-1 1,0 1 0,1-8-2,-4 2 1,1 11 0,-1 0 1,1 0 0,0 0 0,0 0-1,1 1 1,-1-1 0,1 0-1,-1 0 1,2-2-2,5-13 16,-5-1 0,3 4-2,-4 12-12,1 0 1,-1 0 0,-1 0 0,1-1 0,0 1 0,0-2-3,0-5 5,1 0 0,0 1 0,0-1-1,2-2-4,0 0 11,-1 0-1,2-12-10,-3 12 0,1 0 1,1 0-1,2-6 0,-4 11 0,1 1 0,0 1 0,0-1 0,0 1 0,2-3 0,7-12 0,-7 7 0,0 0 0,-1 1 0,-1-1 0,1-5 0,-1 3 0,1 0 0,0 0 0,3-2 0,13-40-2,-5 14-4,-12 37 6,0-1 1,0 1-1,0 1 0,3-4 0,7-12 6,-7 10-4,-1 1-1,2 0 1,-1 0 0,1 0-1,1 1 1,0 0 0,8-7-2,-9 11 4,-5 3-2,0 0 1,1 0-1,-1 0 0,0 0 1,0 0-1,0-1 1,0 1-1,0-1 1,-1 1-1,1-1 0,0-2-1,2-6 8,-3 8-5,0-1 1,0 1-1,1-1 1,-1 1-1,1 0 1,0-1-1,0 1 1,2-2-5,0 0 7,1 1 0,-1 0 0,1 0 0,0 0 0,1 0-7,13-10 22,-16 11-18,0 0 0,0 0 0,0-1 0,-1 1 0,1-1 0,-1 0 0,2-2-4,9-16 19,-3 10-11,0 0 0,5-3-8,-6 7 3,-1-1 1,-1 0-1,1 0 1,-1 0-1,2-6-3,0-3 1,-2 5 1,0 0 1,1 1-1,4-5-2,-4 6 21,1 1 0,0 0 0,1 1 0,0 0 1,6-4-22,-14 11 8,0 1 1,0-1-1,0 0 1,-1 1-1,1-1 1,-1 0-1,1 0 1,-1 0-1,0 0 1,0-1 0,0 1-1,1-1-8,4-9 47,7-8 22,-5 7-34,-7 10-30,1 0 0,-1 0 0,1 0 0,0 0 0,0 1 0,0-1 0,0 1 0,3-3-5,21-17 25,8-11-25,-26 23 0,-5 7 0,-1 0 1,1 0-1,0 1 0,0-1 0,0 0 1,2 0-1,0 0 1,0 0 1,-1 0 1,0 0-1,0 0 0,0 0 0,-1 0 0,1-1-2,2-3 9,-1 1 0,2-1 0,-1 1 0,1 1 0,0-1 0,0 1 0,0 1 0,7-4-9,-9 6 2,59-28 44,-52 24-38,0-1 0,-1 0 0,1-1 0,0-2-8,-6 4 0,-3 4 0,0-1 0,0 1 0,0 0 0,0 0 0,0 0 0,0 0 0,4-1 0,24-6 2,-23 7 0,-1 1-1,0-1 0,0-1 0,0 1 0,-1-1 1,7-4-2,7-3 6,-3 3 2,4-7 5,-15 9-1,0 1 0,0 0 1,6-3-13,0 3 14,1 0 1,-1 1-1,1 0 1,8 0-15,-5 0 14,-1 0 0,7-2-14,11-4 2,-26 8-1,0-1 0,0 0 0,-1 0 0,1 0 0,1-2-1,3-1 2,0 0 0,0 1-1,0 1 1,0 0 0,1 0 0,4 0-2,3 1 2,-5 1 2,-1-1 0,0-1 0,3 0-4,-2-1 3,0-1 0,-1 0-1,12-7-2,-7 4 2,0 0-1,1 1 1,17-4-2,61-11 5,-50 12-7,53-8 18,-35 7 60,-46 7 22,-1 1-1,13 0-97,-23 3 37,-1-1 0,1-1 0,0 0 0,3-1-37,16-3 85,15 4 32,-24 0-50,-1 0 0,9-4-67,2 1 48,23-8 20,-33 8-52,-1 1 1,1 1 0,6 0-17,28-1 16,68-6 22,0-9 32,-100 16-29,0 0 0,0 2 1,1 0-1,14 1-41,106 16 148,-54-12 3,-38-4-28,-29 0-27,1 0 1,11 3-97,94 13 309,-113-16-257,1 0 0,-1-1 0,12-1-52,-8-1 47,0 2 0,2 1-47,40 2 71,-9 0 46,3-2-117,64 2 154,-69 0-73,1-3 0,8-1-81,-6-4 27,-9 1 28,34 0-55,-54 5 10,52-1 36,-60 0-30,0-1-1,-1 0 1,1-1 0,3-1-16,3-1 20,0 0 0,0 1 0,1 1 0,0 1 0,5 1-20,334-33 401,-345 32-397,70-9 50,83-22-54,-76 7 19,-44 14-6,54-10 4,51-5-9,18-12-8,18-11 10,-149 39-1,29-14-9,21-6 13,-29 15-6,-8 2 2,21-10-9,56-31 7,-123 52-7,75-38 3,-43 23 1,-23 11 0,14-8-4,-16 6 1,10-6 3,6 5-3,-12 4-1,24-12 0,-30 13 0,-1 0 0,1 0 0,9-1 0,38-5 0,-43 7 0,0-1 0,0-1 0,8-4 0,5-2 0,-20 8 0,1 0 0,0 0 0,6-4 0,24-20 0,-26 20 1,0 0 0,1 2 1,0 0-1,1 0-1,4-2 2,126-43-1,-47 16-9,16-1 8,61-5 0,-91 24 2,39-16-2,-77 19 1,0 3 1,11-1-2,95-9 3,-85 13-3,-15 1 0,4 3 0,39-5 0,-32 2 0,-51 6 0,30-2 0,-1 1 0,2 2 0,102 3 10,-65-2-5,-8 3 8,19 6-13,-9-1 4,166 14 19,-170-13-21,-20-1-3,31 2 3,38 11-2,91 34 6,-207-53-6,39 10 0,-1 3 0,0 1 0,15 10 0,-18-3 1,-9-6 5,23 9-6,256 100 17,-220-77-17,-48-23 2,84 37 7,-8-4 3,-82-37 61,34 24-73,149 115 168,-186-130-159,-1 2-1,15 19-8,69 82 158,-88-89-59,2 7-99,-6-9 14,34 42 15,-23-31-8,20 34-21,-22-25 17,24 39 14,-56-88-12,-1 0 1,-1 0 0,0 1 0,1 8-20,15 66 109,-4-12-59,29 76-2,-36-117-35,2-1 0,5 8-13,-11-25 4,-1 0 0,0 0 1,-2 0-1,0 1 0,1 18-4,-2-22 6,0 0 0,4 7-6,-3-9 10,0 1 0,-1 1-1,-1 0-9,1 20 18,-1-12-11,0-1 0,1 0 1,2 0-1,1 2-7,4 8 3,30 108 11,-28-92-4,-1-7-4,2 24-6,-8-34 0,-2-16 7,-1 1-1,0 0 0,-1 0 1,-1 7-7,-2 16 53,2 17-53,1-27 5,-1 0-1,-5 28-4,0-33 1,3-14 1,1 0 0,-1 0 0,1 10-2,4 47 2,0-22 1,-3 0 0,-2 5-3,1-35 1,-1 10-1,-1 1 0,-6 18 0,8-40 0,-2 9-2,0 1 0,0 0 0,2-1 0,0 5 2,1-8-3,-1-1 0,0 1 0,0 0 0,-1-1-1,0 1 1,-1-1 0,0 1 3,-3 3-1,4-8 1,0-1 1,0 0 0,0 1-1,1-1 1,-1 1 0,1-1 0,1 1-1,-1-1 1,1 6-1,4 17 4,-2-17-1,0 0-1,-1 5-2,4 18 0,-5-33 0,0 0 1,0 0-1,1 1 0,-1-1 0,0 0 0,1 0 0,-1 1 0,1-1 0,-1 0 0,1 0 0,0 1 0,0-2 0,-1 0 0,0 0-1,0 1 1,0-1 0,0 0 0,0 0 0,1 0 0,-1 0 0,0 1 0,0-1 0,0 0 0,0 0 0,0 0-1,0 1 1,0-1 0,0 0 0,0 0 0,0 0 0,0 1 0,0-1 0,0 0 0,0 0 0,0 0 0,0 1-1,0-1 1,0 0 0,0 0 0,0 0 0,0 1 0,0-1 0,0 0 0,0 0 0,-1 1-64,-4-2-28,3 0 112,2 1-247,-1-2-1880,1 0 1611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49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53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55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0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71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80.png"/><Relationship Id="rId7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190.png"/><Relationship Id="rId4" Type="http://schemas.openxmlformats.org/officeDocument/2006/relationships/customXml" Target="../ink/ink4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image" Target="../media/image34.png"/><Relationship Id="rId42" Type="http://schemas.openxmlformats.org/officeDocument/2006/relationships/customXml" Target="../ink/ink26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39.xml"/><Relationship Id="rId2" Type="http://schemas.openxmlformats.org/officeDocument/2006/relationships/image" Target="../media/image250.png"/><Relationship Id="rId16" Type="http://schemas.openxmlformats.org/officeDocument/2006/relationships/customXml" Target="../ink/ink13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42.png"/><Relationship Id="rId40" Type="http://schemas.openxmlformats.org/officeDocument/2006/relationships/customXml" Target="../ink/ink25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5" Type="http://schemas.openxmlformats.org/officeDocument/2006/relationships/image" Target="../media/image26.png"/><Relationship Id="rId61" Type="http://schemas.openxmlformats.org/officeDocument/2006/relationships/image" Target="../media/image54.png"/><Relationship Id="rId19" Type="http://schemas.openxmlformats.org/officeDocument/2006/relationships/image" Target="../media/image33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58.png"/><Relationship Id="rId8" Type="http://schemas.openxmlformats.org/officeDocument/2006/relationships/customXml" Target="../ink/ink9.xml"/><Relationship Id="rId51" Type="http://schemas.openxmlformats.org/officeDocument/2006/relationships/image" Target="../media/image49.png"/><Relationship Id="rId72" Type="http://schemas.openxmlformats.org/officeDocument/2006/relationships/customXml" Target="../ink/ink41.xml"/><Relationship Id="rId3" Type="http://schemas.openxmlformats.org/officeDocument/2006/relationships/chart" Target="../charts/chart1.xml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15.xml"/><Relationship Id="rId41" Type="http://schemas.openxmlformats.org/officeDocument/2006/relationships/image" Target="../media/image44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10.xml"/><Relationship Id="rId31" Type="http://schemas.openxmlformats.org/officeDocument/2006/relationships/image" Target="../media/image39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4" Type="http://schemas.openxmlformats.org/officeDocument/2006/relationships/customXml" Target="../ink/ink7.xml"/><Relationship Id="rId9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39" Type="http://schemas.openxmlformats.org/officeDocument/2006/relationships/image" Target="../media/image43.png"/><Relationship Id="rId34" Type="http://schemas.openxmlformats.org/officeDocument/2006/relationships/customXml" Target="../ink/ink22.xml"/><Relationship Id="rId50" Type="http://schemas.openxmlformats.org/officeDocument/2006/relationships/customXml" Target="../ink/ink30.xml"/><Relationship Id="rId55" Type="http://schemas.openxmlformats.org/officeDocument/2006/relationships/image" Target="../media/image51.png"/><Relationship Id="rId7" Type="http://schemas.openxmlformats.org/officeDocument/2006/relationships/image" Target="../media/image27.png"/><Relationship Id="rId71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Similarity &amp; Distance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  <a:p>
            <a:r>
              <a:rPr lang="en-US"/>
              <a:t>Recommender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75233"/>
              </p:ext>
            </p:extLst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514BD-1B82-481C-A3E3-7141366613E6}"/>
              </a:ext>
            </a:extLst>
          </p:cNvPr>
          <p:cNvCxnSpPr/>
          <p:nvPr/>
        </p:nvCxnSpPr>
        <p:spPr>
          <a:xfrm flipH="1" flipV="1">
            <a:off x="9535154" y="4265711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5E95D-B892-4F8F-9493-0401170C637B}"/>
              </a:ext>
            </a:extLst>
          </p:cNvPr>
          <p:cNvCxnSpPr/>
          <p:nvPr/>
        </p:nvCxnSpPr>
        <p:spPr>
          <a:xfrm>
            <a:off x="9535156" y="5605045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0A7B2-901E-4DD3-8DCD-61BE1252E093}"/>
              </a:ext>
            </a:extLst>
          </p:cNvPr>
          <p:cNvCxnSpPr/>
          <p:nvPr/>
        </p:nvCxnSpPr>
        <p:spPr>
          <a:xfrm flipH="1">
            <a:off x="8849356" y="5605045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230B4E-8403-432B-87F5-F02445DC0563}"/>
              </a:ext>
            </a:extLst>
          </p:cNvPr>
          <p:cNvSpPr txBox="1"/>
          <p:nvPr/>
        </p:nvSpPr>
        <p:spPr>
          <a:xfrm>
            <a:off x="8628025" y="40810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37193-EA2A-4CC5-BCF9-3BB64A7AFE40}"/>
              </a:ext>
            </a:extLst>
          </p:cNvPr>
          <p:cNvSpPr txBox="1"/>
          <p:nvPr/>
        </p:nvSpPr>
        <p:spPr>
          <a:xfrm>
            <a:off x="10601956" y="57070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0D4B6-B96E-4275-ABCA-AF0616106BC7}"/>
              </a:ext>
            </a:extLst>
          </p:cNvPr>
          <p:cNvSpPr txBox="1"/>
          <p:nvPr/>
        </p:nvSpPr>
        <p:spPr>
          <a:xfrm>
            <a:off x="7924800" y="62146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560C18-6C81-4D97-9891-5F761BFD3BF4}"/>
              </a:ext>
            </a:extLst>
          </p:cNvPr>
          <p:cNvCxnSpPr/>
          <p:nvPr/>
        </p:nvCxnSpPr>
        <p:spPr>
          <a:xfrm flipV="1">
            <a:off x="9535156" y="5414546"/>
            <a:ext cx="4572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1B6F3-7BEE-4BB4-BD03-28E583D2996D}"/>
              </a:ext>
            </a:extLst>
          </p:cNvPr>
          <p:cNvCxnSpPr/>
          <p:nvPr/>
        </p:nvCxnSpPr>
        <p:spPr>
          <a:xfrm flipV="1">
            <a:off x="9535156" y="5414547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7F69E-FCFE-4D41-8C24-64C9A139A26A}"/>
              </a:ext>
            </a:extLst>
          </p:cNvPr>
          <p:cNvCxnSpPr/>
          <p:nvPr/>
        </p:nvCxnSpPr>
        <p:spPr>
          <a:xfrm flipV="1">
            <a:off x="9535154" y="5224045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DE761-B8FC-4C0D-9A8B-12F686740FE9}"/>
              </a:ext>
            </a:extLst>
          </p:cNvPr>
          <p:cNvCxnSpPr/>
          <p:nvPr/>
        </p:nvCxnSpPr>
        <p:spPr>
          <a:xfrm flipH="1">
            <a:off x="9238431" y="5605044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600" dirty="0"/>
                  <a:t>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cosine</a:t>
                </a:r>
                <a:r>
                  <a:rPr lang="en-US" sz="2600" dirty="0"/>
                  <a:t> of the angle between X and 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77887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548062"/>
                <a:ext cx="110490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aligned (correlated) </a:t>
                </a:r>
                <a:r>
                  <a:rPr lang="en-US" dirty="0"/>
                  <a:t>angle is </a:t>
                </a:r>
                <a:r>
                  <a:rPr lang="en-US" dirty="0">
                    <a:solidFill>
                      <a:srgbClr val="0070C0"/>
                    </a:solidFill>
                  </a:rPr>
                  <a:t>zero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orthogonal </a:t>
                </a:r>
                <a:r>
                  <a:rPr lang="en-US" dirty="0"/>
                  <a:t>(no common coordinates) angle is </a:t>
                </a:r>
                <a:r>
                  <a:rPr lang="en-US" dirty="0">
                    <a:solidFill>
                      <a:srgbClr val="0070C0"/>
                    </a:solidFill>
                  </a:rPr>
                  <a:t>90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r>
                  <a:rPr lang="en-US" dirty="0"/>
                  <a:t>Cosine is commonly used for comparing </a:t>
                </a:r>
                <a:r>
                  <a:rPr lang="en-US" dirty="0">
                    <a:solidFill>
                      <a:srgbClr val="0070C0"/>
                    </a:solidFill>
                  </a:rPr>
                  <a:t>documents</a:t>
                </a:r>
                <a:r>
                  <a:rPr lang="en-US" dirty="0"/>
                  <a:t>, where we assume that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normalized </a:t>
                </a:r>
                <a:r>
                  <a:rPr lang="en-US" dirty="0"/>
                  <a:t>by the document length, or words are </a:t>
                </a:r>
                <a:r>
                  <a:rPr lang="en-US" dirty="0">
                    <a:solidFill>
                      <a:srgbClr val="0070C0"/>
                    </a:solidFill>
                  </a:rPr>
                  <a:t>weighted</a:t>
                </a:r>
                <a:r>
                  <a:rPr lang="en-US" dirty="0"/>
                  <a:t> by </a:t>
                </a:r>
                <a:r>
                  <a:rPr lang="en-US" dirty="0" err="1"/>
                  <a:t>tf-idf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48062"/>
                <a:ext cx="11049000" cy="3124200"/>
              </a:xfrm>
              <a:prstGeom prst="rect">
                <a:avLst/>
              </a:prstGeom>
              <a:blipFill>
                <a:blip r:embed="rId4"/>
                <a:stretch>
                  <a:fillRect l="-607" t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4C01-3BAE-470E-B33C-38E78A66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 – Math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are two vectors,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dot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 2 0 5 0 0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2 0 0 </m:t>
                      </m:r>
                    </m:oMath>
                  </m:oMathPara>
                </a14:m>
                <a:endParaRPr lang="en-US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1 0 0 0 0 0 1 0 2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=3⋅1+2⋅0+0⋅0+5⋅0+0⋅0+0⋅0+2⋅1+0⋅0+0⋅0=12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=6.481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2.245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=0.315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ACC238-99AF-40E3-96B3-4AAAED9A9F02}"/>
              </a:ext>
            </a:extLst>
          </p:cNvPr>
          <p:cNvSpPr txBox="1"/>
          <p:nvPr/>
        </p:nvSpPr>
        <p:spPr>
          <a:xfrm>
            <a:off x="8427721" y="2998553"/>
            <a:ext cx="3352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We only need to consider the non-zero entries of the vectors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3FA76-5D43-4CE5-95B0-89C5AEC3A38A}"/>
              </a:ext>
            </a:extLst>
          </p:cNvPr>
          <p:cNvSpPr txBox="1"/>
          <p:nvPr/>
        </p:nvSpPr>
        <p:spPr>
          <a:xfrm>
            <a:off x="8412481" y="6180820"/>
            <a:ext cx="3398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have 0/1 vectors?</a:t>
            </a:r>
          </a:p>
        </p:txBody>
      </p:sp>
    </p:spTree>
    <p:extLst>
      <p:ext uri="{BB962C8B-B14F-4D97-AF65-F5344CB8AC3E}">
        <p14:creationId xmlns:p14="http://schemas.microsoft.com/office/powerpoint/2010/main" val="31195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D269E3-270E-4166-8158-7B22ADC0BB62}"/>
              </a:ext>
            </a:extLst>
          </p:cNvPr>
          <p:cNvSpPr txBox="1"/>
          <p:nvPr/>
        </p:nvSpPr>
        <p:spPr>
          <a:xfrm>
            <a:off x="1028606" y="4466272"/>
            <a:ext cx="6285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1</a:t>
            </a:r>
          </a:p>
          <a:p>
            <a:endParaRPr lang="en-US" sz="2400" dirty="0"/>
          </a:p>
          <a:p>
            <a:r>
              <a:rPr lang="en-US" sz="2400" dirty="0"/>
              <a:t>Cos 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4/5</a:t>
            </a:r>
          </a:p>
          <a:p>
            <a:endParaRPr lang="en-US" sz="2400" dirty="0"/>
          </a:p>
          <a:p>
            <a:r>
              <a:rPr lang="en-US" sz="2400" dirty="0"/>
              <a:t>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) = 0</a:t>
            </a:r>
          </a:p>
        </p:txBody>
      </p:sp>
    </p:spTree>
    <p:extLst>
      <p:ext uri="{BB962C8B-B14F-4D97-AF65-F5344CB8AC3E}">
        <p14:creationId xmlns:p14="http://schemas.microsoft.com/office/powerpoint/2010/main" val="282000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correlation coefficient measures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centered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/>
                  <a:t>-1 negative correlation, +1 positive correlation, 0 no correlation. </a:t>
                </a:r>
              </a:p>
              <a:p>
                <a:pPr marL="285750" indent="-285750"/>
                <a:r>
                  <a:rPr lang="en-US" dirty="0"/>
                  <a:t>Most statistical packages also compute 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that measures the statistical importance of the correlation</a:t>
                </a:r>
              </a:p>
              <a:p>
                <a:pPr marL="560070" lvl="1" indent="-285750"/>
                <a:r>
                  <a:rPr lang="en-US" dirty="0"/>
                  <a:t>Lower value – higher statistical importance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2"/>
                <a:stretch>
                  <a:fillRect l="-590" t="-2875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1960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1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Normalized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1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1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6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/>
              <a:t>)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two data objects are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Higher when two objects </a:t>
            </a:r>
            <a:r>
              <a:rPr lang="en-US"/>
              <a:t>are different</a:t>
            </a:r>
            <a:endParaRPr lang="en-US" dirty="0"/>
          </a:p>
          <a:p>
            <a:r>
              <a:rPr lang="en-US" dirty="0"/>
              <a:t>Minimum distance is 0, when comparing an object with itself.</a:t>
            </a:r>
          </a:p>
          <a:p>
            <a:r>
              <a:rPr lang="en-US" dirty="0"/>
              <a:t>Upper limit varies</a:t>
            </a:r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distance function </a:t>
                </a: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 is a </a:t>
                </a:r>
                <a:r>
                  <a:rPr lang="en-US" dirty="0">
                    <a:solidFill>
                      <a:srgbClr val="FF0000"/>
                    </a:solidFill>
                  </a:rPr>
                  <a:t>distance metric </a:t>
                </a:r>
                <a:r>
                  <a:rPr lang="en-US" dirty="0"/>
                  <a:t>if it is a function from pairs of objects to real numbers such that: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non-negativity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triangle inequality 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/>
              <a:t>It is useful also for proving useful </a:t>
            </a:r>
            <a:r>
              <a:rPr lang="en-US" dirty="0">
                <a:solidFill>
                  <a:srgbClr val="0070C0"/>
                </a:solidFill>
              </a:rPr>
              <a:t>properties</a:t>
            </a:r>
            <a:r>
              <a:rPr lang="en-US" dirty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to:</a:t>
            </a:r>
          </a:p>
          <a:p>
            <a:r>
              <a:rPr lang="en-US" dirty="0"/>
              <a:t>Tan, Steinbach, and Kumar, “Introduction to Data Mining”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of a </a:t>
                </a:r>
                <a:r>
                  <a:rPr lang="en-US" dirty="0">
                    <a:solidFill>
                      <a:srgbClr val="00B0F0"/>
                    </a:solidFill>
                  </a:rPr>
                  <a:t>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that is a metric.</a:t>
                </a:r>
              </a:p>
              <a:p>
                <a:r>
                  <a:rPr lang="en-US" dirty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FF0000"/>
                    </a:solidFill>
                  </a:rPr>
                  <a:t>minimizes</a:t>
                </a:r>
                <a:r>
                  <a:rPr lang="en-US" dirty="0"/>
                  <a:t> the sum of distances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from the objects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some distance metrics this is easy, for some it is an NP-hard problem.</a:t>
                </a:r>
              </a:p>
              <a:p>
                <a:r>
                  <a:rPr lang="en-US" dirty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that minimizes the distances from all the objects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(simply examine each point)</a:t>
                </a:r>
              </a:p>
              <a:p>
                <a:r>
                  <a:rPr lang="en-US" dirty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We are a factor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away from the best solution.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125" r="-27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for real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-norms 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-norm: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72677" y="1905000"/>
            <a:ext cx="501932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baseline="-25000" dirty="0" err="1"/>
              <a:t>p</a:t>
            </a:r>
            <a:r>
              <a:rPr lang="en-US" sz="2000" dirty="0"/>
              <a:t> norms are known to be 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 of Distances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4191001" y="2286001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36925" y="46053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65925" y="17097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 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blipFill>
                <a:blip r:embed="rId2"/>
                <a:stretch>
                  <a:fillRect l="-317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114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4419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=4+3 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blipFill>
                <a:blip r:embed="rId3"/>
                <a:stretch>
                  <a:fillRect l="-350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46725" y="4148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13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0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blipFill>
                <a:blip r:embed="rId4"/>
                <a:stretch>
                  <a:fillRect l="-475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29559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26707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1525418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4501115" y="1842093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4036" y="1525418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271268" y="1525418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4036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35608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286078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40407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blipFill>
                <a:blip r:embed="rId3"/>
                <a:stretch>
                  <a:fillRect l="-1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blipFill>
                <a:blip r:embed="rId4"/>
                <a:stretch>
                  <a:fillRect l="-130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blipFill>
                <a:blip r:embed="rId5"/>
                <a:stretch>
                  <a:fillRect l="-12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for sets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</p:spPr>
            <p:txBody>
              <a:bodyPr/>
              <a:lstStyle/>
              <a:p>
                <a:r>
                  <a:rPr lang="en-US" dirty="0"/>
                  <a:t>We can apply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to the cases of sets of attributes, with or without counts, if we represent the sets as vectors</a:t>
                </a:r>
              </a:p>
              <a:p>
                <a:pPr lvl="1"/>
                <a:r>
                  <a:rPr lang="en-US" dirty="0"/>
                  <a:t>E.g., a transaction is a 0/1 vector</a:t>
                </a:r>
              </a:p>
              <a:p>
                <a:pPr lvl="1"/>
                <a:r>
                  <a:rPr lang="en-US" dirty="0"/>
                  <a:t>E.g., a document is a vector of counts.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  <a:blipFill>
                <a:blip r:embed="rId3"/>
                <a:stretch>
                  <a:fillRect l="-71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into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Jaccard distance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distance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Cosine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Jaccard</a:t>
            </a:r>
            <a:r>
              <a:rPr lang="en-US" dirty="0"/>
              <a:t> Distance Is a 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by symmetry of intersection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0 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since intersection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cannot be bigger than the union.</a:t>
                </a:r>
              </a:p>
              <a:p>
                <a:r>
                  <a:rPr lang="en-US" dirty="0">
                    <a:solidFill>
                      <a:srgbClr val="33CC33"/>
                    </a:solidFill>
                    <a:sym typeface="Symbol" pitchFamily="18" charset="2"/>
                  </a:rPr>
                  <a:t>Triangle inequality</a:t>
                </a:r>
                <a:r>
                  <a:rPr lang="en-US" dirty="0">
                    <a:sym typeface="Symbol" pitchFamily="18" charset="2"/>
                  </a:rPr>
                  <a:t>: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Follows from the fact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the probability of randomly selected element from the union of X and Y to belong to the intersection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  <a:blipFill>
                <a:blip r:embed="rId2"/>
                <a:stretch>
                  <a:fillRect l="-722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2964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Hamming distance  </a:t>
                </a:r>
                <a:r>
                  <a:rPr lang="en-US" dirty="0"/>
                  <a:t>is the number of positions in which bit-vectors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10101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 = 10011.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2 </m:t>
                    </m:r>
                  </m:oMath>
                </a14:m>
                <a:r>
                  <a:rPr lang="en-US" dirty="0"/>
                  <a:t>because the bit-vectors differ in the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positions.</a:t>
                </a:r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1</a:t>
                </a:r>
                <a:r>
                  <a:rPr lang="en-US" dirty="0"/>
                  <a:t> norm for the binary vectors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Hamming distance </a:t>
                </a:r>
                <a:r>
                  <a:rPr lang="en-US" dirty="0"/>
                  <a:t>between two vectors of </a:t>
                </a:r>
                <a:r>
                  <a:rPr lang="en-US" dirty="0">
                    <a:solidFill>
                      <a:srgbClr val="0070C0"/>
                    </a:solidFill>
                  </a:rPr>
                  <a:t>categorical attributes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number of positions in which they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x = (married, low income, cheat) </a:t>
                </a:r>
              </a:p>
              <a:p>
                <a:pPr lvl="2"/>
                <a:r>
                  <a:rPr lang="en-US" dirty="0"/>
                  <a:t>y = (single,    low income, not cheat)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  <a:blipFill>
                <a:blip r:embed="rId2"/>
                <a:stretch>
                  <a:fillRect l="-60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820400" cy="3962400"/>
          </a:xfrm>
        </p:spPr>
        <p:txBody>
          <a:bodyPr>
            <a:normAutofit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For binary vectors if follows from the fact that </a:t>
            </a:r>
            <a:r>
              <a:rPr lang="en-US" dirty="0" err="1">
                <a:sym typeface="Symbol" pitchFamily="18" charset="2"/>
              </a:rPr>
              <a:t>L</a:t>
            </a:r>
            <a:r>
              <a:rPr lang="en-US" baseline="-25000" dirty="0" err="1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norm is a metric</a:t>
            </a: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define similarity between strings?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for recognizing and correcting typing errors and analyzing DNA sequences.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667892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weird 	</a:t>
            </a:r>
            <a:r>
              <a:rPr lang="en-US" sz="2800" dirty="0" err="1">
                <a:solidFill>
                  <a:srgbClr val="0070C0"/>
                </a:solidFill>
              </a:rPr>
              <a:t>wierd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Athena	</a:t>
            </a:r>
            <a:r>
              <a:rPr lang="en-US" sz="2800" dirty="0" err="1">
                <a:solidFill>
                  <a:srgbClr val="0070C0"/>
                </a:solidFill>
              </a:rPr>
              <a:t>Athina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many different problems we need to quantify how </a:t>
            </a:r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two </a:t>
            </a:r>
            <a:r>
              <a:rPr lang="en-US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For an item bought by a customer, find other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Group together the customers of a site so that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customers are shown the same ad.</a:t>
            </a:r>
          </a:p>
          <a:p>
            <a:pPr lvl="1"/>
            <a:r>
              <a:rPr lang="en-US" dirty="0"/>
              <a:t>Group together web documents so that you can </a:t>
            </a:r>
            <a:r>
              <a:rPr lang="en-US" dirty="0">
                <a:solidFill>
                  <a:srgbClr val="0070C0"/>
                </a:solidFill>
              </a:rPr>
              <a:t>separate</a:t>
            </a:r>
            <a:r>
              <a:rPr lang="en-US" dirty="0"/>
              <a:t> the ones that talk about politics and the ones that talk about sports.</a:t>
            </a:r>
          </a:p>
          <a:p>
            <a:pPr lvl="1"/>
            <a:r>
              <a:rPr lang="en-US" dirty="0"/>
              <a:t>Find all the </a:t>
            </a:r>
            <a:r>
              <a:rPr lang="en-US" dirty="0">
                <a:solidFill>
                  <a:srgbClr val="0070C0"/>
                </a:solidFill>
              </a:rPr>
              <a:t>near-duplicate</a:t>
            </a:r>
            <a:r>
              <a:rPr lang="en-US" dirty="0"/>
              <a:t> mirrored web documents.</a:t>
            </a:r>
          </a:p>
          <a:p>
            <a:pPr lvl="1"/>
            <a:r>
              <a:rPr lang="en-US" dirty="0"/>
              <a:t>Find credit card transactions that are very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from previous transactions.</a:t>
            </a:r>
          </a:p>
          <a:p>
            <a:r>
              <a:rPr lang="en-US" dirty="0"/>
              <a:t>To solve these problems we need a definition of </a:t>
            </a:r>
            <a:r>
              <a:rPr lang="en-US" dirty="0">
                <a:solidFill>
                  <a:srgbClr val="FF0000"/>
                </a:solidFill>
              </a:rPr>
              <a:t>similarity,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definition depends on the </a:t>
            </a:r>
            <a:r>
              <a:rPr lang="en-US" dirty="0">
                <a:solidFill>
                  <a:srgbClr val="0070C0"/>
                </a:solidFill>
              </a:rPr>
              <a:t>type of data </a:t>
            </a:r>
            <a:r>
              <a:rPr lang="en-US" dirty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Distance for strings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101346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</a:p>
          <a:p>
            <a:r>
              <a:rPr lang="en-US" dirty="0"/>
              <a:t>Example: x 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/>
              <a:t> Minimum number of operations can be computed using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/>
              <a:t>Why Edit Distance Is a Distance 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10820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 The minimum is no more than that</a:t>
            </a: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8966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/>
          </a:p>
          <a:p>
            <a:r>
              <a:rPr lang="en-US" dirty="0"/>
              <a:t>Same for 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/>
              <a:t>is used for DNA 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/>
              <a:t>is used for spelling</a:t>
            </a:r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D3401B-F0E7-4106-8B90-E581B70D31C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F50BB52-B789-4750-A78D-E8645607DC16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879787-DFD4-471C-B22D-1F2C55024EFB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744AED-61D1-46CB-85CB-DB699725B722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195FAD-4EC3-44D9-9C6E-8ECFEB9D41A1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ED9AAB-3208-4328-BA17-192E3767033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258657-2695-486F-AC52-BAD78BE1ACD0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2A88AF-CF72-430B-83DE-E4D8FB03932B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14:cNvPr>
              <p14:cNvContentPartPr/>
              <p14:nvPr/>
            </p14:nvContentPartPr>
            <p14:xfrm>
              <a:off x="954202" y="2362582"/>
              <a:ext cx="1785960" cy="162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02" y="2326942"/>
                <a:ext cx="185760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14:cNvPr>
              <p14:cNvContentPartPr/>
              <p14:nvPr/>
            </p14:nvContentPartPr>
            <p14:xfrm>
              <a:off x="1719922" y="1845622"/>
              <a:ext cx="1712160" cy="152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922" y="1809622"/>
                <a:ext cx="178380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14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97801-513C-4EFD-AFD7-EC0B0DC27EBC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4B369F-3D5F-4C84-978D-0F484DAEDA6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842228-FD34-4870-9F54-E7A3477E786F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47D194-DAA0-4F3F-BC6F-AA7DFC156DE8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87531D-924B-4759-AE91-551328BD1187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1C13C-41A9-4FBC-82F2-0B68DDCD2CAF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102CE6-7A8A-449B-BFA4-80E71627C731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325B97-1E89-4896-9E26-968C2BA6C761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0C3CC8-B4C0-4005-AA10-E4588E220FEF}"/>
              </a:ext>
            </a:extLst>
          </p:cNvPr>
          <p:cNvCxnSpPr>
            <a:cxnSpLocks/>
            <a:stCxn id="27" idx="5"/>
            <a:endCxn id="23" idx="1"/>
          </p:cNvCxnSpPr>
          <p:nvPr/>
        </p:nvCxnSpPr>
        <p:spPr>
          <a:xfrm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0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D40839-C339-4D6F-985C-C1A1BD355B6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C2C833-CAC6-41B3-8132-4CF7C2D4539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EA6F72-12F5-4EBF-86D0-E34F5FBE7ED2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F0833B-628D-4AFE-A8EA-A3BAF3C1E5D9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B0E6AF-0CD2-421F-989F-1D4ECE37B0C0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DE5AB7-1132-40A1-9384-4CB9D383CEC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148057-B304-4FD7-9765-CFAC035EC9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B53A98-259D-4CCC-A41C-C8A6F5EE69B4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4063A0-3068-47EC-BEC4-7A6EDDDD9ED7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B868B-D637-4CD9-84DE-5353EE5236DC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5676B-6189-47E8-BB27-89F218335446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610ECE-0584-48AE-A017-8A31A2F60348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107D1B-DA4F-474C-A42E-0FCD3C53EDB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B5BD59-99BA-4E61-A395-5D890271393B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27203-6EDD-451D-A946-67BAF05D9C78}"/>
                </a:ext>
              </a:extLst>
            </p:cNvPr>
            <p:cNvSpPr/>
            <p:nvPr/>
          </p:nvSpPr>
          <p:spPr>
            <a:xfrm>
              <a:off x="1512841" y="251109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9A6AD8-B2D8-4627-A4D5-61D30236E539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E453A5-A015-4B5A-9A44-BECC5A775C43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F7E720-8C57-4405-9D4D-2E6F4C698590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25460E-91B4-4723-A6DA-922A077317CF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5E909A-B338-437E-A3E9-12AC1CF8AF36}"/>
              </a:ext>
            </a:extLst>
          </p:cNvPr>
          <p:cNvCxnSpPr>
            <a:cxnSpLocks/>
            <a:stCxn id="37" idx="6"/>
            <a:endCxn id="35" idx="2"/>
          </p:cNvCxnSpPr>
          <p:nvPr/>
        </p:nvCxnSpPr>
        <p:spPr>
          <a:xfrm flipV="1">
            <a:off x="1665241" y="2254180"/>
            <a:ext cx="1382759" cy="346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BC49FE-34B1-4A89-A6F6-5C6D938BC16E}"/>
              </a:ext>
            </a:extLst>
          </p:cNvPr>
          <p:cNvCxnSpPr>
            <a:cxnSpLocks/>
            <a:stCxn id="40" idx="7"/>
            <a:endCxn id="3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5167D-4D0B-4596-A0D5-A64DE0C46ED6}"/>
              </a:ext>
            </a:extLst>
          </p:cNvPr>
          <p:cNvCxnSpPr>
            <a:cxnSpLocks/>
            <a:stCxn id="39" idx="0"/>
            <a:endCxn id="35" idx="4"/>
          </p:cNvCxnSpPr>
          <p:nvPr/>
        </p:nvCxnSpPr>
        <p:spPr>
          <a:xfrm flipV="1">
            <a:off x="2338387" y="2330380"/>
            <a:ext cx="785813" cy="1262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B32CFF-1B7C-4AEE-A1CC-A0527ADD02E7}"/>
              </a:ext>
            </a:extLst>
          </p:cNvPr>
          <p:cNvCxnSpPr>
            <a:cxnSpLocks/>
            <a:stCxn id="38" idx="6"/>
            <a:endCxn id="36" idx="2"/>
          </p:cNvCxnSpPr>
          <p:nvPr/>
        </p:nvCxnSpPr>
        <p:spPr>
          <a:xfrm flipV="1">
            <a:off x="1371600" y="3175582"/>
            <a:ext cx="1300162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0EF83E-C398-47F6-A88C-C338665A9980}"/>
              </a:ext>
            </a:extLst>
          </p:cNvPr>
          <p:cNvCxnSpPr>
            <a:cxnSpLocks/>
            <a:stCxn id="37" idx="5"/>
            <a:endCxn id="36" idx="2"/>
          </p:cNvCxnSpPr>
          <p:nvPr/>
        </p:nvCxnSpPr>
        <p:spPr>
          <a:xfrm>
            <a:off x="1642923" y="2654463"/>
            <a:ext cx="1028839" cy="52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F065AC-33C8-4DF0-B25F-653CB54AE6CF}"/>
              </a:ext>
            </a:extLst>
          </p:cNvPr>
          <p:cNvCxnSpPr>
            <a:cxnSpLocks/>
            <a:stCxn id="37" idx="7"/>
            <a:endCxn id="34" idx="3"/>
          </p:cNvCxnSpPr>
          <p:nvPr/>
        </p:nvCxnSpPr>
        <p:spPr>
          <a:xfrm flipV="1">
            <a:off x="1642923" y="2274724"/>
            <a:ext cx="284395" cy="271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AA8453-80F3-4899-BCA7-20870965EA27}"/>
              </a:ext>
            </a:extLst>
          </p:cNvPr>
          <p:cNvCxnSpPr>
            <a:cxnSpLocks/>
            <a:stCxn id="38" idx="7"/>
            <a:endCxn id="34" idx="4"/>
          </p:cNvCxnSpPr>
          <p:nvPr/>
        </p:nvCxnSpPr>
        <p:spPr>
          <a:xfrm flipV="1">
            <a:off x="1349282" y="2297042"/>
            <a:ext cx="631918" cy="900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AC7287-DEE3-4587-8EB9-BC360C0C8877}"/>
              </a:ext>
            </a:extLst>
          </p:cNvPr>
          <p:cNvCxnSpPr>
            <a:cxnSpLocks/>
            <a:stCxn id="39" idx="0"/>
            <a:endCxn id="34" idx="4"/>
          </p:cNvCxnSpPr>
          <p:nvPr/>
        </p:nvCxnSpPr>
        <p:spPr>
          <a:xfrm flipH="1" flipV="1">
            <a:off x="1981200" y="2297042"/>
            <a:ext cx="357187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D1C36-A0EE-4626-AA19-DB8D97AFE776}"/>
              </a:ext>
            </a:extLst>
          </p:cNvPr>
          <p:cNvCxnSpPr>
            <a:cxnSpLocks/>
            <a:stCxn id="39" idx="0"/>
            <a:endCxn id="36" idx="3"/>
          </p:cNvCxnSpPr>
          <p:nvPr/>
        </p:nvCxnSpPr>
        <p:spPr>
          <a:xfrm flipV="1">
            <a:off x="2338387" y="3229464"/>
            <a:ext cx="355693" cy="362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5E2900-31E9-4A62-9FC9-D528056FF759}"/>
              </a:ext>
            </a:extLst>
          </p:cNvPr>
          <p:cNvCxnSpPr>
            <a:cxnSpLocks/>
            <a:stCxn id="40" idx="1"/>
            <a:endCxn id="34" idx="4"/>
          </p:cNvCxnSpPr>
          <p:nvPr/>
        </p:nvCxnSpPr>
        <p:spPr>
          <a:xfrm flipH="1" flipV="1">
            <a:off x="1981200" y="2297042"/>
            <a:ext cx="479518" cy="503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71DE4-E34C-4C77-873E-FCCEFDDA8BDA}"/>
              </a:ext>
            </a:extLst>
          </p:cNvPr>
          <p:cNvCxnSpPr>
            <a:cxnSpLocks/>
            <a:stCxn id="36" idx="1"/>
            <a:endCxn id="40" idx="5"/>
          </p:cNvCxnSpPr>
          <p:nvPr/>
        </p:nvCxnSpPr>
        <p:spPr>
          <a:xfrm flipH="1" flipV="1"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22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1995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517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586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558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B772A8-EF89-4F9D-8908-36266D23F441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FEFCF0-D03C-42A8-BB4C-9B3D7E05092E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113E10-CD7C-4080-9B48-2B3644513DEA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D5E0F3-AD30-47A3-AF66-A5C71D39895D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0A22CC8-0FCC-4C2A-BCBA-079E5B12FAF3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3717AD-4B88-48E4-B4E0-3372C5957F9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6EEEE8-BAD0-43FC-B550-5B4CB127E775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62078A-37DE-414A-AD6E-B2451DD8A3E5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C5119A-0172-4EF4-B28B-460E97271153}"/>
              </a:ext>
            </a:extLst>
          </p:cNvPr>
          <p:cNvGrpSpPr/>
          <p:nvPr/>
        </p:nvGrpSpPr>
        <p:grpSpPr>
          <a:xfrm>
            <a:off x="1850962" y="2930383"/>
            <a:ext cx="135000" cy="169560"/>
            <a:chOff x="1959322" y="3082222"/>
            <a:chExt cx="1350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14:cNvPr>
                <p14:cNvContentPartPr/>
                <p14:nvPr/>
              </p14:nvContentPartPr>
              <p14:xfrm>
                <a:off x="1959322" y="3082222"/>
                <a:ext cx="13500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3682" y="3046582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14:cNvPr>
                <p14:cNvContentPartPr/>
                <p14:nvPr/>
              </p14:nvContentPartPr>
              <p14:xfrm>
                <a:off x="1961122" y="3097342"/>
                <a:ext cx="132480" cy="15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5122" y="3061702"/>
                  <a:ext cx="204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838B46-7A39-41F2-9CB1-85A3DD3FFAEC}"/>
              </a:ext>
            </a:extLst>
          </p:cNvPr>
          <p:cNvGrpSpPr/>
          <p:nvPr/>
        </p:nvGrpSpPr>
        <p:grpSpPr>
          <a:xfrm>
            <a:off x="2485642" y="2403982"/>
            <a:ext cx="149760" cy="158760"/>
            <a:chOff x="2485642" y="2403982"/>
            <a:chExt cx="1497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14:cNvPr>
                <p14:cNvContentPartPr/>
                <p14:nvPr/>
              </p14:nvContentPartPr>
              <p14:xfrm>
                <a:off x="2519122" y="2416942"/>
                <a:ext cx="107280" cy="14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3482" y="2380942"/>
                  <a:ext cx="178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14:cNvPr>
                <p14:cNvContentPartPr/>
                <p14:nvPr/>
              </p14:nvContentPartPr>
              <p14:xfrm>
                <a:off x="2485642" y="2403982"/>
                <a:ext cx="149760" cy="15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0002" y="2368342"/>
                  <a:ext cx="221400" cy="2257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FBE6F2-1C84-4C9A-BD8B-F292CD31FFD7}"/>
              </a:ext>
            </a:extLst>
          </p:cNvPr>
          <p:cNvCxnSpPr>
            <a:cxnSpLocks/>
          </p:cNvCxnSpPr>
          <p:nvPr/>
        </p:nvCxnSpPr>
        <p:spPr>
          <a:xfrm flipV="1">
            <a:off x="1905000" y="2475254"/>
            <a:ext cx="685800" cy="56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88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125200" cy="83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125200" cy="835037"/>
              </a:xfrm>
              <a:prstGeom prst="rect">
                <a:avLst/>
              </a:prstGeom>
              <a:blipFill>
                <a:blip r:embed="rId2"/>
                <a:stretch>
                  <a:fillRect l="-548" t="-3676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30FD68E-F4DC-4908-9DD8-B1F457792C4F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F49927-C239-4B3A-A6BD-0D0FC9E9FD3C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2FF24B-2860-47CB-B0CA-E7B7C622E9C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86458-BD8F-4D48-B91D-642528DEA784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CBD200-733F-465B-896B-9C9A4DCD4A37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82F9D6-FDFE-4B5F-AAF1-ADF3E31BA7D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BEB57F-DA44-4E33-9485-E6983BDE28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D963BC-EF59-4F36-B1F6-11427A91B793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7C0D67-EE13-4934-8464-AB0EA9A8C156}"/>
              </a:ext>
            </a:extLst>
          </p:cNvPr>
          <p:cNvCxnSpPr>
            <a:cxnSpLocks/>
            <a:stCxn id="41" idx="7"/>
            <a:endCxn id="38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FDF169-18ED-44DF-B5C3-B2491D85FCA3}"/>
              </a:ext>
            </a:extLst>
          </p:cNvPr>
          <p:cNvCxnSpPr>
            <a:cxnSpLocks/>
            <a:stCxn id="43" idx="7"/>
            <a:endCxn id="40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8A683D-9197-4619-A364-F6384002C57E}"/>
              </a:ext>
            </a:extLst>
          </p:cNvPr>
          <p:cNvCxnSpPr>
            <a:cxnSpLocks/>
            <a:stCxn id="44" idx="5"/>
            <a:endCxn id="40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4ABC87-04FE-4DDD-9E46-E16B627B7EDF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201400" cy="123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201400" cy="1237711"/>
              </a:xfrm>
              <a:prstGeom prst="rect">
                <a:avLst/>
              </a:prstGeom>
              <a:blipFill>
                <a:blip r:embed="rId2"/>
                <a:stretch>
                  <a:fillRect l="-544" t="-2463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CEF03-EE88-4BC0-B954-B959DDD77259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D73E92-DE6A-4089-964E-0FBA4CF47BB1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95BB0F-6BCE-4CBF-A955-2F7A45E62A44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4E2DE5-6BC5-4559-A397-9F278EA63597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075EAF-96E8-4689-B0F9-88E3F9703218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F76B4F-2F68-4DA2-8D10-436264846F5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7CFEEFD-8BD1-4FC4-9B1C-3F9DF3831E78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35B783-541D-4CEB-9610-426A422E082C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9E3BB0-3E0F-453F-BF18-9B0CC774D907}"/>
              </a:ext>
            </a:extLst>
          </p:cNvPr>
          <p:cNvCxnSpPr>
            <a:cxnSpLocks/>
            <a:stCxn id="37" idx="7"/>
            <a:endCxn id="31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80F371-3A1D-4644-B1D4-1E8CF22E81AE}"/>
              </a:ext>
            </a:extLst>
          </p:cNvPr>
          <p:cNvCxnSpPr>
            <a:cxnSpLocks/>
            <a:stCxn id="39" idx="7"/>
            <a:endCxn id="33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C24C05-2B8C-4D4A-8535-C9EB468DC22B}"/>
              </a:ext>
            </a:extLst>
          </p:cNvPr>
          <p:cNvCxnSpPr>
            <a:cxnSpLocks/>
            <a:stCxn id="40" idx="5"/>
            <a:endCxn id="33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F67B65-F503-4E39-B272-11EB4CB12367}"/>
              </a:ext>
            </a:extLst>
          </p:cNvPr>
          <p:cNvCxnSpPr>
            <a:cxnSpLocks/>
            <a:stCxn id="38" idx="6"/>
            <a:endCxn id="33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8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Numerical measure of how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alike</a:t>
                </a:r>
                <a:r>
                  <a:rPr lang="en-US" dirty="0"/>
                  <a:t> two data objects are.</a:t>
                </a:r>
              </a:p>
              <a:p>
                <a:pPr lvl="1"/>
                <a:r>
                  <a:rPr lang="en-US" dirty="0"/>
                  <a:t>A function that maps pairs of objects to real values</a:t>
                </a:r>
              </a:p>
              <a:p>
                <a:pPr lvl="1"/>
                <a:r>
                  <a:rPr lang="en-US" dirty="0"/>
                  <a:t>Higher when objects are more alike.</a:t>
                </a:r>
              </a:p>
              <a:p>
                <a:r>
                  <a:rPr lang="en-US" dirty="0"/>
                  <a:t>Often falls in the range [0,1], sometimes in [-1,1]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Desirable properties for similarity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 </m:t>
                    </m:r>
                  </m:oMath>
                </a14:m>
                <a:r>
                  <a:rPr lang="en-US" dirty="0"/>
                  <a:t>(or maximum similarity)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78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430000" cy="185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430000" cy="1853264"/>
              </a:xfrm>
              <a:prstGeom prst="rect">
                <a:avLst/>
              </a:prstGeom>
              <a:blipFill>
                <a:blip r:embed="rId2"/>
                <a:stretch>
                  <a:fillRect l="-533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0FAF8-668A-4297-93B3-17DBBF9780A3}"/>
              </a:ext>
            </a:extLst>
          </p:cNvPr>
          <p:cNvCxnSpPr>
            <a:cxnSpLocks/>
            <a:stCxn id="30" idx="7"/>
            <a:endCxn id="2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0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419600"/>
                <a:ext cx="11430000" cy="232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 the maximum of the two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𝐵𝑙𝑢𝑒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11430000" cy="2322367"/>
              </a:xfrm>
              <a:prstGeom prst="rect">
                <a:avLst/>
              </a:prstGeom>
              <a:blipFill>
                <a:blip r:embed="rId2"/>
                <a:stretch>
                  <a:fillRect l="-533" t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between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5257800"/>
          </a:xfrm>
        </p:spPr>
        <p:txBody>
          <a:bodyPr>
            <a:normAutofit/>
          </a:bodyPr>
          <a:lstStyle/>
          <a:p>
            <a:r>
              <a:rPr lang="en-US" dirty="0"/>
              <a:t>Sometimes data can be represented as a distribution (e.g., a document is a distribution over the words)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measure distance between distributions?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92333"/>
              </p:ext>
            </p:extLst>
          </p:nvPr>
        </p:nvGraphicFramePr>
        <p:xfrm>
          <a:off x="2438400" y="275844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1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Variational distance</a:t>
                </a:r>
                <a:r>
                  <a:rPr lang="en-US" dirty="0"/>
                  <a:t>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 between the distribution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  <a:blipFill>
                <a:blip r:embed="rId2"/>
                <a:stretch>
                  <a:fillRect l="-689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85850"/>
              </p:ext>
            </p:extLst>
          </p:nvPr>
        </p:nvGraphicFramePr>
        <p:xfrm>
          <a:off x="762000" y="2256473"/>
          <a:ext cx="6477000" cy="13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175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D1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D2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AF5440-2DB8-4590-88BA-D99E8BEEC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66339"/>
              </p:ext>
            </p:extLst>
          </p:nvPr>
        </p:nvGraphicFramePr>
        <p:xfrm>
          <a:off x="633412" y="385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7D7E10D-FC7D-45B5-A7AF-D5B9D30CEBB2}"/>
              </a:ext>
            </a:extLst>
          </p:cNvPr>
          <p:cNvGrpSpPr/>
          <p:nvPr/>
        </p:nvGrpSpPr>
        <p:grpSpPr>
          <a:xfrm>
            <a:off x="1143000" y="4876800"/>
            <a:ext cx="152400" cy="152400"/>
            <a:chOff x="1143000" y="4876800"/>
            <a:chExt cx="152400" cy="152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6441C6-76AC-44A4-A2C4-058CC9BF5B56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1B319C-5EC6-433F-BAAB-CB596394EDB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08B397-5332-4672-A89F-0C0D97268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F42010-8863-48E4-99E5-2F4CBDE53692}"/>
              </a:ext>
            </a:extLst>
          </p:cNvPr>
          <p:cNvGrpSpPr/>
          <p:nvPr/>
        </p:nvGrpSpPr>
        <p:grpSpPr>
          <a:xfrm>
            <a:off x="4191000" y="5715000"/>
            <a:ext cx="152400" cy="152400"/>
            <a:chOff x="1143000" y="4876800"/>
            <a:chExt cx="152400" cy="1524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2D44DC-8452-45A5-8558-F58E18A4FFA8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FDDA6E-59D1-4D12-A2AF-43038A12F61E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D6301A-0176-4217-AA3B-657E84C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748920-1F1E-423D-98B8-7C884DED2CD6}"/>
              </a:ext>
            </a:extLst>
          </p:cNvPr>
          <p:cNvGrpSpPr/>
          <p:nvPr/>
        </p:nvGrpSpPr>
        <p:grpSpPr>
          <a:xfrm>
            <a:off x="2438400" y="4572005"/>
            <a:ext cx="238115" cy="304796"/>
            <a:chOff x="1143000" y="4876800"/>
            <a:chExt cx="152400" cy="152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B416E9-4266-4684-97AF-F50F7BB06C39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8FBDFD-0109-46B0-90FF-756701D3F14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A3BA44-2592-4DF3-B6A9-24F25795272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E917FF-A6D4-43C0-9DE3-94E68999BBF8}"/>
              </a:ext>
            </a:extLst>
          </p:cNvPr>
          <p:cNvGrpSpPr/>
          <p:nvPr/>
        </p:nvGrpSpPr>
        <p:grpSpPr>
          <a:xfrm>
            <a:off x="1600200" y="4876800"/>
            <a:ext cx="280973" cy="1004887"/>
            <a:chOff x="1143000" y="4876800"/>
            <a:chExt cx="152400" cy="1524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75BEBF-15E9-4F59-B3A0-49804DCA57AF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F0F4E2-9315-48DA-9079-6C2418D7653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20FD51-F81C-4B36-931B-8C829BFE256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4AEA14-9B8F-4A85-AE1D-B8948AD176A0}"/>
              </a:ext>
            </a:extLst>
          </p:cNvPr>
          <p:cNvGrpSpPr/>
          <p:nvPr/>
        </p:nvGrpSpPr>
        <p:grpSpPr>
          <a:xfrm>
            <a:off x="2646771" y="4876799"/>
            <a:ext cx="280973" cy="1004887"/>
            <a:chOff x="1143000" y="4876800"/>
            <a:chExt cx="152400" cy="1524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F4A8A-D2F9-4FB4-BD25-D7DB08DAA41E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7A646B-6F56-4A5F-9459-A310F4F87A2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3F44CF-1553-4668-863B-2809BA10576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AB6EAB-8E32-4623-B375-9BE703537692}"/>
              </a:ext>
            </a:extLst>
          </p:cNvPr>
          <p:cNvGrpSpPr/>
          <p:nvPr/>
        </p:nvGrpSpPr>
        <p:grpSpPr>
          <a:xfrm>
            <a:off x="3352800" y="4267200"/>
            <a:ext cx="325045" cy="1477803"/>
            <a:chOff x="1143000" y="4876800"/>
            <a:chExt cx="152400" cy="1524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6F1F5E-CCCF-4087-A2F1-1264C1B8E74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FA29D72-DE8A-4C50-8175-1B162291CE4B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40DBD4-27A1-4937-AFFB-C744F57D30C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E15138-46E3-4751-B7D4-60534C3A596B}"/>
              </a:ext>
            </a:extLst>
          </p:cNvPr>
          <p:cNvGrpSpPr/>
          <p:nvPr/>
        </p:nvGrpSpPr>
        <p:grpSpPr>
          <a:xfrm>
            <a:off x="4362450" y="5181602"/>
            <a:ext cx="371386" cy="563400"/>
            <a:chOff x="1143000" y="4876800"/>
            <a:chExt cx="1524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E0D520-0F02-4542-8273-4C359CA9479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9527DE5-A4CE-41D7-8155-AA9AAEA73113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392B3B-5E34-487E-9851-949292D9A4D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BF670E0-8EFC-4171-8473-BF2A91693326}"/>
              </a:ext>
            </a:extLst>
          </p:cNvPr>
          <p:cNvSpPr txBox="1"/>
          <p:nvPr/>
        </p:nvSpPr>
        <p:spPr>
          <a:xfrm>
            <a:off x="7804543" y="2397203"/>
            <a:ext cx="41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(D1,D2) = 0.05+0.1+0.05 = 0.2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4E5E61-402D-40F4-9F6A-624FF6AB69E8}"/>
              </a:ext>
            </a:extLst>
          </p:cNvPr>
          <p:cNvSpPr txBox="1"/>
          <p:nvPr/>
        </p:nvSpPr>
        <p:spPr>
          <a:xfrm>
            <a:off x="7661115" y="2936438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(D2,D3) = 0.35+0.35+0.5+ 0.2  = 1.4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8D58AE-B335-459E-A035-E7903C315170}"/>
              </a:ext>
            </a:extLst>
          </p:cNvPr>
          <p:cNvSpPr txBox="1"/>
          <p:nvPr/>
        </p:nvSpPr>
        <p:spPr>
          <a:xfrm>
            <a:off x="7696200" y="3487340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(D1,D3) = 0.3+0.45+0.5+ 0.25  = 1.5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14:cNvPr>
              <p14:cNvContentPartPr/>
              <p14:nvPr/>
            </p14:nvContentPartPr>
            <p14:xfrm>
              <a:off x="7009042" y="6016942"/>
              <a:ext cx="4789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1402" y="5998942"/>
                <a:ext cx="482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14:cNvPr>
              <p14:cNvContentPartPr/>
              <p14:nvPr/>
            </p14:nvContentPartPr>
            <p14:xfrm>
              <a:off x="7094722" y="4326382"/>
              <a:ext cx="4403880" cy="165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082" y="4290742"/>
                <a:ext cx="447552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14:cNvPr>
              <p14:cNvContentPartPr/>
              <p14:nvPr/>
            </p14:nvContentPartPr>
            <p14:xfrm>
              <a:off x="7116682" y="4526182"/>
              <a:ext cx="4430520" cy="146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682" y="4490182"/>
                <a:ext cx="4502160" cy="15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2C82921-3AE5-42FE-89B8-0CDFF90A8E6B}"/>
              </a:ext>
            </a:extLst>
          </p:cNvPr>
          <p:cNvGrpSpPr/>
          <p:nvPr/>
        </p:nvGrpSpPr>
        <p:grpSpPr>
          <a:xfrm>
            <a:off x="7492882" y="4393702"/>
            <a:ext cx="1909800" cy="631800"/>
            <a:chOff x="7492882" y="4393702"/>
            <a:chExt cx="190980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14:cNvPr>
                <p14:cNvContentPartPr/>
                <p14:nvPr/>
              </p14:nvContentPartPr>
              <p14:xfrm>
                <a:off x="7717522" y="4603582"/>
                <a:ext cx="100800" cy="12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9522" y="4585582"/>
                  <a:ext cx="13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14:cNvPr>
                <p14:cNvContentPartPr/>
                <p14:nvPr/>
              </p14:nvContentPartPr>
              <p14:xfrm>
                <a:off x="7573162" y="4950982"/>
                <a:ext cx="104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5522" y="4933342"/>
                  <a:ext cx="46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14:cNvPr>
                <p14:cNvContentPartPr/>
                <p14:nvPr/>
              </p14:nvContentPartPr>
              <p14:xfrm>
                <a:off x="7702042" y="4577302"/>
                <a:ext cx="2113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4042" y="4559662"/>
                  <a:ext cx="246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14:cNvPr>
                <p14:cNvContentPartPr/>
                <p14:nvPr/>
              </p14:nvContentPartPr>
              <p14:xfrm>
                <a:off x="7717162" y="4528342"/>
                <a:ext cx="30384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99162" y="4510702"/>
                  <a:ext cx="339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14:cNvPr>
                <p14:cNvContentPartPr/>
                <p14:nvPr/>
              </p14:nvContentPartPr>
              <p14:xfrm>
                <a:off x="7865122" y="4447702"/>
                <a:ext cx="456480" cy="41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7482" y="4429702"/>
                  <a:ext cx="492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14:cNvPr>
                <p14:cNvContentPartPr/>
                <p14:nvPr/>
              </p14:nvContentPartPr>
              <p14:xfrm>
                <a:off x="8154202" y="4415662"/>
                <a:ext cx="285120" cy="41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6202" y="4397662"/>
                  <a:ext cx="320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14:cNvPr>
                <p14:cNvContentPartPr/>
                <p14:nvPr/>
              </p14:nvContentPartPr>
              <p14:xfrm>
                <a:off x="8243482" y="4393702"/>
                <a:ext cx="54792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5482" y="4375702"/>
                  <a:ext cx="583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14:cNvPr>
                <p14:cNvContentPartPr/>
                <p14:nvPr/>
              </p14:nvContentPartPr>
              <p14:xfrm>
                <a:off x="8620042" y="4446262"/>
                <a:ext cx="304560" cy="41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2042" y="4428262"/>
                  <a:ext cx="340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14:cNvPr>
                <p14:cNvContentPartPr/>
                <p14:nvPr/>
              </p14:nvContentPartPr>
              <p14:xfrm>
                <a:off x="8712202" y="4459942"/>
                <a:ext cx="272520" cy="38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94562" y="4441942"/>
                  <a:ext cx="3081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14:cNvPr>
                <p14:cNvContentPartPr/>
                <p14:nvPr/>
              </p14:nvContentPartPr>
              <p14:xfrm>
                <a:off x="8856562" y="4469302"/>
                <a:ext cx="255240" cy="34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8922" y="4451302"/>
                  <a:ext cx="290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14:cNvPr>
                <p14:cNvContentPartPr/>
                <p14:nvPr/>
              </p14:nvContentPartPr>
              <p14:xfrm>
                <a:off x="8973562" y="4480462"/>
                <a:ext cx="233640" cy="28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55922" y="4462822"/>
                  <a:ext cx="269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14:cNvPr>
                <p14:cNvContentPartPr/>
                <p14:nvPr/>
              </p14:nvContentPartPr>
              <p14:xfrm>
                <a:off x="9076882" y="4484782"/>
                <a:ext cx="228240" cy="25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9242" y="4466782"/>
                  <a:ext cx="263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14:cNvPr>
                <p14:cNvContentPartPr/>
                <p14:nvPr/>
              </p14:nvContentPartPr>
              <p14:xfrm>
                <a:off x="9157882" y="4533022"/>
                <a:ext cx="244800" cy="22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40242" y="4515382"/>
                  <a:ext cx="280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14:cNvPr>
                <p14:cNvContentPartPr/>
                <p14:nvPr/>
              </p14:nvContentPartPr>
              <p14:xfrm>
                <a:off x="7597282" y="4558582"/>
                <a:ext cx="297360" cy="45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9282" y="4540582"/>
                  <a:ext cx="333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14:cNvPr>
                <p14:cNvContentPartPr/>
                <p14:nvPr/>
              </p14:nvContentPartPr>
              <p14:xfrm>
                <a:off x="7492882" y="4603222"/>
                <a:ext cx="340920" cy="42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4882" y="4585222"/>
                  <a:ext cx="37656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638876-B31B-45C1-A587-7DB428BDD0F0}"/>
              </a:ext>
            </a:extLst>
          </p:cNvPr>
          <p:cNvGrpSpPr/>
          <p:nvPr/>
        </p:nvGrpSpPr>
        <p:grpSpPr>
          <a:xfrm>
            <a:off x="9727042" y="4570462"/>
            <a:ext cx="1719720" cy="962280"/>
            <a:chOff x="9727042" y="4570462"/>
            <a:chExt cx="1719720" cy="9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14:cNvPr>
                <p14:cNvContentPartPr/>
                <p14:nvPr/>
              </p14:nvContentPartPr>
              <p14:xfrm>
                <a:off x="9727042" y="4670902"/>
                <a:ext cx="5760" cy="5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9402" y="4652902"/>
                  <a:ext cx="41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14:cNvPr>
                <p14:cNvContentPartPr/>
                <p14:nvPr/>
              </p14:nvContentPartPr>
              <p14:xfrm>
                <a:off x="9741802" y="4578742"/>
                <a:ext cx="228240" cy="28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3802" y="4561102"/>
                  <a:ext cx="26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14:cNvPr>
                <p14:cNvContentPartPr/>
                <p14:nvPr/>
              </p14:nvContentPartPr>
              <p14:xfrm>
                <a:off x="9847282" y="4594582"/>
                <a:ext cx="218520" cy="30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9642" y="4576942"/>
                  <a:ext cx="254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14:cNvPr>
                <p14:cNvContentPartPr/>
                <p14:nvPr/>
              </p14:nvContentPartPr>
              <p14:xfrm>
                <a:off x="9824242" y="4570462"/>
                <a:ext cx="353880" cy="48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06242" y="4552462"/>
                  <a:ext cx="389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14:cNvPr>
                <p14:cNvContentPartPr/>
                <p14:nvPr/>
              </p14:nvContentPartPr>
              <p14:xfrm>
                <a:off x="9947362" y="4643542"/>
                <a:ext cx="288720" cy="44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9722" y="4625902"/>
                  <a:ext cx="3243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14:cNvPr>
                <p14:cNvContentPartPr/>
                <p14:nvPr/>
              </p14:nvContentPartPr>
              <p14:xfrm>
                <a:off x="9937282" y="4578742"/>
                <a:ext cx="449640" cy="57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9642" y="4561102"/>
                  <a:ext cx="485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14:cNvPr>
                <p14:cNvContentPartPr/>
                <p14:nvPr/>
              </p14:nvContentPartPr>
              <p14:xfrm>
                <a:off x="10038802" y="4602862"/>
                <a:ext cx="410400" cy="55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0802" y="4585222"/>
                  <a:ext cx="446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14:cNvPr>
                <p14:cNvContentPartPr/>
                <p14:nvPr/>
              </p14:nvContentPartPr>
              <p14:xfrm>
                <a:off x="10084882" y="4634182"/>
                <a:ext cx="422280" cy="59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242" y="4616182"/>
                  <a:ext cx="4579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14:cNvPr>
                <p14:cNvContentPartPr/>
                <p14:nvPr/>
              </p14:nvContentPartPr>
              <p14:xfrm>
                <a:off x="10177402" y="4634542"/>
                <a:ext cx="448560" cy="63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9402" y="4616902"/>
                  <a:ext cx="4842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14:cNvPr>
                <p14:cNvContentPartPr/>
                <p14:nvPr/>
              </p14:nvContentPartPr>
              <p14:xfrm>
                <a:off x="10312402" y="4696462"/>
                <a:ext cx="383400" cy="53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4762" y="4678462"/>
                  <a:ext cx="41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14:cNvPr>
                <p14:cNvContentPartPr/>
                <p14:nvPr/>
              </p14:nvContentPartPr>
              <p14:xfrm>
                <a:off x="10412122" y="4718062"/>
                <a:ext cx="390960" cy="54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94482" y="4700422"/>
                  <a:ext cx="4266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14:cNvPr>
                <p14:cNvContentPartPr/>
                <p14:nvPr/>
              </p14:nvContentPartPr>
              <p14:xfrm>
                <a:off x="10492042" y="4745062"/>
                <a:ext cx="396360" cy="53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4402" y="4727422"/>
                  <a:ext cx="432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14:cNvPr>
                <p14:cNvContentPartPr/>
                <p14:nvPr/>
              </p14:nvContentPartPr>
              <p14:xfrm>
                <a:off x="10556122" y="4778542"/>
                <a:ext cx="418680" cy="59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38482" y="4760542"/>
                  <a:ext cx="4543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14:cNvPr>
                <p14:cNvContentPartPr/>
                <p14:nvPr/>
              </p14:nvContentPartPr>
              <p14:xfrm>
                <a:off x="10728922" y="4857742"/>
                <a:ext cx="352440" cy="50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11282" y="4840102"/>
                  <a:ext cx="388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14:cNvPr>
                <p14:cNvContentPartPr/>
                <p14:nvPr/>
              </p14:nvContentPartPr>
              <p14:xfrm>
                <a:off x="10881922" y="4926142"/>
                <a:ext cx="393840" cy="46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63922" y="4908502"/>
                  <a:ext cx="429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14:cNvPr>
                <p14:cNvContentPartPr/>
                <p14:nvPr/>
              </p14:nvContentPartPr>
              <p14:xfrm>
                <a:off x="11035282" y="5091382"/>
                <a:ext cx="247680" cy="360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7282" y="5073382"/>
                  <a:ext cx="283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14:cNvPr>
                <p14:cNvContentPartPr/>
                <p14:nvPr/>
              </p14:nvContentPartPr>
              <p14:xfrm>
                <a:off x="11167042" y="5191822"/>
                <a:ext cx="214920" cy="27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49042" y="5173822"/>
                  <a:ext cx="25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14:cNvPr>
                <p14:cNvContentPartPr/>
                <p14:nvPr/>
              </p14:nvContentPartPr>
              <p14:xfrm>
                <a:off x="11267122" y="5309542"/>
                <a:ext cx="179640" cy="22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9482" y="5291542"/>
                  <a:ext cx="21528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70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KL-divergence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  <a:blipFill>
                <a:blip r:embed="rId2"/>
                <a:stretch>
                  <a:fillRect l="-689" t="-1970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8223"/>
              </p:ext>
            </p:extLst>
          </p:nvPr>
        </p:nvGraphicFramePr>
        <p:xfrm>
          <a:off x="7581900" y="152400"/>
          <a:ext cx="4572000" cy="135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15">
                <a:tc>
                  <a:txBody>
                    <a:bodyPr/>
                    <a:lstStyle/>
                    <a:p>
                      <a:r>
                        <a:rPr lang="en-US" sz="14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7200" y="6096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696B-C592-4177-8C97-1536F4AF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input in this case is two rankings/orderings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same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items. For example: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How do we define distance in this case?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Kendal’s tau</a:t>
                </a:r>
                <a:r>
                  <a:rPr lang="en-US" dirty="0"/>
                  <a:t>: Number of pairs of items that are in different order: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Defines a metric. </a:t>
                </a:r>
              </a:p>
              <a:p>
                <a:pPr lvl="1"/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rankings are reversed.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Spearman rank distance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distance between the ranks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106557" r="-4060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210000" r="-40606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similarity important?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many definitions of similarity and distance</a:t>
            </a:r>
          </a:p>
          <a:p>
            <a:r>
              <a:rPr lang="en-US" dirty="0"/>
              <a:t>How do we make use of similarity in practice?</a:t>
            </a:r>
          </a:p>
          <a:p>
            <a:r>
              <a:rPr lang="en-US" dirty="0"/>
              <a:t>What issues do we have to deal with?</a:t>
            </a:r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Similarity:</a:t>
            </a:r>
            <a:br>
              <a:rPr lang="en-US" dirty="0"/>
            </a:br>
            <a:r>
              <a:rPr lang="en-US" dirty="0"/>
              <a:t>Recommendation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When a user buys an </a:t>
            </a:r>
            <a:r>
              <a:rPr lang="en-US" dirty="0">
                <a:solidFill>
                  <a:srgbClr val="0070C0"/>
                </a:solidFill>
              </a:rPr>
              <a:t>item</a:t>
            </a:r>
            <a:r>
              <a:rPr lang="en-US" dirty="0"/>
              <a:t> (initially books) we want to recommend other items that the user may like</a:t>
            </a:r>
          </a:p>
          <a:p>
            <a:pPr lvl="1"/>
            <a:r>
              <a:rPr lang="en-US" dirty="0"/>
              <a:t>When a user rates a </a:t>
            </a:r>
            <a:r>
              <a:rPr lang="en-US" dirty="0">
                <a:solidFill>
                  <a:srgbClr val="0070C0"/>
                </a:solidFill>
              </a:rPr>
              <a:t>movie</a:t>
            </a:r>
            <a:r>
              <a:rPr lang="en-US" dirty="0"/>
              <a:t>, we want to recommend movies that the user may like</a:t>
            </a:r>
          </a:p>
          <a:p>
            <a:pPr lvl="1"/>
            <a:r>
              <a:rPr lang="en-US" dirty="0"/>
              <a:t>When a user likes a </a:t>
            </a:r>
            <a:r>
              <a:rPr lang="en-US" dirty="0">
                <a:solidFill>
                  <a:srgbClr val="0070C0"/>
                </a:solidFill>
              </a:rPr>
              <a:t>song</a:t>
            </a:r>
            <a:r>
              <a:rPr lang="en-US" dirty="0"/>
              <a:t>, we want to recommend other songs that they may like</a:t>
            </a:r>
          </a:p>
          <a:p>
            <a:endParaRPr lang="en-US" dirty="0"/>
          </a:p>
          <a:p>
            <a:r>
              <a:rPr lang="en-US" dirty="0"/>
              <a:t>A big success story for data mining</a:t>
            </a:r>
          </a:p>
          <a:p>
            <a:r>
              <a:rPr lang="en-US" dirty="0"/>
              <a:t>Exploits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/>
              <a:t>How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 Thin Air </a:t>
            </a:r>
            <a:r>
              <a:rPr lang="en-US" dirty="0"/>
              <a:t>made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Touching the 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popular</a:t>
            </a:r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026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1" y="6248401"/>
            <a:ext cx="2290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are more similar?</a:t>
            </a:r>
          </a:p>
          <a:p>
            <a:endParaRPr lang="en-US" dirty="0"/>
          </a:p>
          <a:p>
            <a:r>
              <a:rPr lang="en-US" dirty="0"/>
              <a:t>How would you quantify their similarity?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(Preference) Matrix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8307" y="5907318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we fill the empty entries of the matrix?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558215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/>
              <a:t>: Users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Columns</a:t>
            </a:r>
            <a:r>
              <a:rPr lang="en-US" sz="2400" dirty="0"/>
              <a:t>: Movies (in general Items)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Values</a:t>
            </a:r>
            <a:r>
              <a:rPr lang="en-US" sz="2400" dirty="0"/>
              <a:t>: The rating of the user for the movie</a:t>
            </a:r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Content-based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Represent the items into a </a:t>
            </a:r>
            <a:r>
              <a:rPr lang="en-US" dirty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</a:t>
            </a:r>
          </a:p>
          <a:p>
            <a:pPr lvl="1"/>
            <a:r>
              <a:rPr lang="en-US" dirty="0"/>
              <a:t>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C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Movie recommendations: </a:t>
            </a:r>
          </a:p>
          <a:p>
            <a:pPr lvl="2"/>
            <a:r>
              <a:rPr lang="en-US" dirty="0"/>
              <a:t>recommend movies with same actor(s), director, genre, …</a:t>
            </a:r>
          </a:p>
          <a:p>
            <a:pPr lvl="1"/>
            <a:r>
              <a:rPr lang="en-US" dirty="0"/>
              <a:t>Documents: websites, blogs, news: </a:t>
            </a:r>
          </a:p>
          <a:p>
            <a:pPr lvl="2"/>
            <a:r>
              <a:rPr lang="en-US" dirty="0"/>
              <a:t>recommend other documents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prediction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4876801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Someone who likes one of the Harry Potter (or Star Wars) </a:t>
            </a:r>
          </a:p>
          <a:p>
            <a:r>
              <a:rPr lang="en-US" sz="2400" dirty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actors, similar story, same genre</a:t>
            </a:r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391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886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86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229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971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334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1" y="187642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58000" y="1371600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8077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086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086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10400" y="5791200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5257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86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581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89125" y="3544889"/>
            <a:ext cx="1811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66126" y="3324226"/>
            <a:ext cx="837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items 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movies:</a:t>
            </a:r>
          </a:p>
          <a:p>
            <a:pPr lvl="2"/>
            <a:r>
              <a:rPr lang="en-US" dirty="0"/>
              <a:t>Actors, directors, genre, rating, year,…</a:t>
            </a:r>
          </a:p>
          <a:p>
            <a:pPr lvl="2"/>
            <a:r>
              <a:rPr lang="en-US" dirty="0"/>
              <a:t>Challenge: make all features compatible.</a:t>
            </a:r>
          </a:p>
          <a:p>
            <a:pPr lvl="1"/>
            <a:r>
              <a:rPr lang="en-US" dirty="0"/>
              <a:t>For documents?</a:t>
            </a:r>
          </a:p>
          <a:p>
            <a:pPr lvl="1"/>
            <a:endParaRPr lang="en-US" dirty="0"/>
          </a:p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the average vector</a:t>
            </a:r>
          </a:p>
          <a:p>
            <a:pPr lvl="2"/>
            <a:r>
              <a:rPr lang="en-US" dirty="0"/>
              <a:t>Other </a:t>
            </a:r>
            <a:r>
              <a:rPr lang="en-US" dirty="0">
                <a:solidFill>
                  <a:srgbClr val="00B050"/>
                </a:solidFill>
              </a:rPr>
              <a:t>aggregation functions </a:t>
            </a:r>
            <a:r>
              <a:rPr lang="en-US" dirty="0"/>
              <a:t>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</a:t>
            </a:r>
            <a:r>
              <a:rPr lang="en-US" dirty="0" err="1"/>
              <a:t>i</a:t>
            </a:r>
            <a:r>
              <a:rPr lang="en-US" dirty="0"/>
              <a:t> computing similarity in the common feature space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Distributional distance </a:t>
            </a:r>
            <a:r>
              <a:rPr lang="en-US" dirty="0"/>
              <a:t>measures also work well. </a:t>
            </a:r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pPr lvl="1"/>
            <a:r>
              <a:rPr lang="en-US" dirty="0"/>
              <a:t>Embeddings and deep learning can help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r>
              <a:rPr lang="en-US" dirty="0"/>
              <a:t>Recommendations for new users: cold-start problem</a:t>
            </a:r>
          </a:p>
          <a:p>
            <a:pPr lvl="1"/>
            <a:r>
              <a:rPr lang="en-US" dirty="0"/>
              <a:t>How to build a profile?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310" y="48006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users are similar if they rate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0070C0"/>
                </a:solidFill>
              </a:rPr>
              <a:t>similar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5486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Recommend to user C, the items liked by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0070C0"/>
                </a:solidFill>
              </a:rPr>
              <a:t>most similar users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8543" y="5105401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/>
              <a:t>What is the right definition of similarity?</a:t>
            </a:r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725" y="4572001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Jaccard</a:t>
            </a:r>
            <a:r>
              <a:rPr lang="en-US" sz="2400" dirty="0">
                <a:solidFill>
                  <a:srgbClr val="0070C0"/>
                </a:solidFill>
              </a:rPr>
              <a:t> Similarity</a:t>
            </a:r>
            <a:r>
              <a:rPr lang="en-US" sz="2400" dirty="0"/>
              <a:t>: users are sets of 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Disregards the ratings.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1/5 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1/4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blipFill>
                <a:blip r:embed="rId2"/>
                <a:stretch>
                  <a:fillRect l="-2783" t="-2713" r="-2226" b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3857" y="4953001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Cosine Similarity: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33601" y="5414666"/>
                <a:ext cx="83663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Assumes zero entries are negatives, non-zeros are positive: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0.38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414666"/>
                <a:ext cx="8366393" cy="1200329"/>
              </a:xfrm>
              <a:prstGeom prst="rect">
                <a:avLst/>
              </a:prstGeom>
              <a:blipFill>
                <a:blip r:embed="rId2"/>
                <a:stretch>
                  <a:fillRect l="-1093" t="-3553" r="-364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Similarity: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words in common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3,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=2</a:t>
            </a:r>
          </a:p>
          <a:p>
            <a:r>
              <a:rPr lang="en-US" dirty="0"/>
              <a:t>What about this document?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Akis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5720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Cosine Similarity</a:t>
            </a:r>
            <a:r>
              <a:rPr lang="en-US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Subtract the mean rating per user (without the zeros) and then compute Cosine (correlation coefficient)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0.0920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−0.559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most similar users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who have rated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lvl="1"/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’s ratings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by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aggregating</a:t>
                </a:r>
                <a:r>
                  <a:rPr lang="en-US" sz="2800" dirty="0"/>
                  <a:t> the ratings of users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83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account for the fact that different users have different rating styles, we usually model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sz="3200" dirty="0"/>
                  <a:t>:</a:t>
                </a:r>
              </a:p>
              <a:p>
                <a:endParaRPr lang="en-US" sz="3200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/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Deviation from the mean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blipFill>
                <a:blip r:embed="rId4"/>
                <a:stretch>
                  <a:fillRect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9DC8786-FA35-4779-A7C3-2265A905FC30}"/>
              </a:ext>
            </a:extLst>
          </p:cNvPr>
          <p:cNvSpPr/>
          <p:nvPr/>
        </p:nvSpPr>
        <p:spPr>
          <a:xfrm>
            <a:off x="7740968" y="3352800"/>
            <a:ext cx="1479232" cy="54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/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Mean rating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441E6D0-F7D9-4063-ABA2-3A8F14F6A72E}"/>
              </a:ext>
            </a:extLst>
          </p:cNvPr>
          <p:cNvSpPr/>
          <p:nvPr/>
        </p:nvSpPr>
        <p:spPr>
          <a:xfrm>
            <a:off x="3657600" y="3308185"/>
            <a:ext cx="609600" cy="629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E3F1AD-0D1E-4136-86FB-1F6920014BCD}"/>
              </a:ext>
            </a:extLst>
          </p:cNvPr>
          <p:cNvSpPr/>
          <p:nvPr/>
        </p:nvSpPr>
        <p:spPr>
          <a:xfrm>
            <a:off x="4495800" y="2971800"/>
            <a:ext cx="4876800" cy="13581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E8B540DA-F35E-45FD-9F8E-1FCA3C8D1E72}"/>
              </a:ext>
            </a:extLst>
          </p:cNvPr>
          <p:cNvSpPr/>
          <p:nvPr/>
        </p:nvSpPr>
        <p:spPr>
          <a:xfrm>
            <a:off x="7239000" y="4710956"/>
            <a:ext cx="4876800" cy="7387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894"/>
              <a:gd name="adj6" fmla="val -2241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Weighted mean deviation of the similar users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F5F32-C246-36B1-F699-28E852AB0B45}"/>
              </a:ext>
            </a:extLst>
          </p:cNvPr>
          <p:cNvSpPr txBox="1"/>
          <p:nvPr/>
        </p:nvSpPr>
        <p:spPr>
          <a:xfrm>
            <a:off x="921744" y="5929475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Similarity can be computed with or without centering (subtracting the mean)</a:t>
            </a:r>
          </a:p>
        </p:txBody>
      </p: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277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There is a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duality</a:t>
            </a:r>
            <a:r>
              <a:rPr lang="en-US" sz="3200" dirty="0"/>
              <a:t> in the use of the preference matrix. In the same way we define user similarity (rows), we can also define item similarity (columns)</a:t>
            </a:r>
          </a:p>
          <a:p>
            <a:pPr lvl="1"/>
            <a:r>
              <a:rPr lang="en-US" sz="2800" dirty="0"/>
              <a:t>Intuition: Two items are similar if they are </a:t>
            </a:r>
            <a:r>
              <a:rPr lang="en-US" sz="2800" dirty="0">
                <a:solidFill>
                  <a:srgbClr val="0070C0"/>
                </a:solidFill>
              </a:rPr>
              <a:t>rated in the same</a:t>
            </a:r>
            <a:r>
              <a:rPr lang="en-US" sz="2800" dirty="0"/>
              <a:t> way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by many users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Better defined similarity since it captures the notion of </a:t>
            </a:r>
            <a:r>
              <a:rPr lang="en-US" sz="2800" dirty="0">
                <a:solidFill>
                  <a:srgbClr val="0070C0"/>
                </a:solidFill>
              </a:rPr>
              <a:t>genre</a:t>
            </a:r>
            <a:r>
              <a:rPr lang="en-US" sz="2800" dirty="0"/>
              <a:t> of an item: Items rated by the same users define a genre</a:t>
            </a:r>
          </a:p>
          <a:p>
            <a:pPr lvl="2"/>
            <a:r>
              <a:rPr lang="en-US" sz="2600" dirty="0"/>
              <a:t>Better since items usually (but not always) have a single genre, while users may have multiple interests.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59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(𝑢,𝑖):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sz="2800" dirty="0"/>
                  <a:t>to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that have been rated by user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Aggregate</a:t>
                </a:r>
                <a:r>
                  <a:rPr lang="en-US" sz="2800" dirty="0"/>
                  <a:t> their ratings to predict the rating for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  <a:endParaRPr lang="en-US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919" t="-1625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883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Again, we want to model deviations in rating behavior.</a:t>
                </a:r>
              </a:p>
              <a:p>
                <a:r>
                  <a:rPr lang="en-US" dirty="0"/>
                  <a:t>Approach 1: Do exactly the same as for users.</a:t>
                </a:r>
              </a:p>
              <a:p>
                <a:pPr lvl="1"/>
                <a:r>
                  <a:rPr lang="en-US" dirty="0"/>
                  <a:t>Normalize the columns and compute Pearson correlation.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:r>
                  <a:rPr lang="en-US" dirty="0"/>
                  <a:t>Assumes that different items are rated differently</a:t>
                </a:r>
              </a:p>
              <a:p>
                <a:pPr marL="18288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79646"/>
                  </a:buClr>
                  <a:buSzPct val="85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Approach 2: Normalize again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rows of the matrix</a:t>
                </a:r>
              </a:p>
              <a:p>
                <a:pPr marL="274320" lvl="1" indent="0">
                  <a:buClr>
                    <a:srgbClr val="F7964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lvl="1">
                  <a:buClr>
                    <a:srgbClr val="F79646"/>
                  </a:buClr>
                  <a:defRPr/>
                </a:pPr>
                <a:r>
                  <a:rPr lang="en-US" dirty="0"/>
                  <a:t>Note that we add to the mean rating of the user 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70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301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2371-C1EE-4A36-835D-CB001C0F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When removing the </a:t>
                </a:r>
                <a:r>
                  <a:rPr lang="en-US" dirty="0">
                    <a:solidFill>
                      <a:srgbClr val="FF0000"/>
                    </a:solidFill>
                  </a:rPr>
                  <a:t>mean rating </a:t>
                </a:r>
                <a:r>
                  <a:rPr lang="en-US" dirty="0"/>
                  <a:t>make sure to take into account only the rated (</a:t>
                </a:r>
                <a:r>
                  <a:rPr lang="en-US" dirty="0">
                    <a:solidFill>
                      <a:srgbClr val="FF0000"/>
                    </a:solidFill>
                  </a:rPr>
                  <a:t>non-zero</a:t>
                </a:r>
                <a:r>
                  <a:rPr lang="en-US" dirty="0"/>
                  <a:t>) entries</a:t>
                </a:r>
              </a:p>
              <a:p>
                <a:r>
                  <a:rPr lang="en-US" dirty="0"/>
                  <a:t>What if we cannot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similar users/items?</a:t>
                </a:r>
              </a:p>
              <a:p>
                <a:pPr lvl="1"/>
                <a:r>
                  <a:rPr lang="en-US" dirty="0"/>
                  <a:t>Use as many as you can find</a:t>
                </a:r>
              </a:p>
              <a:p>
                <a:r>
                  <a:rPr lang="en-US" dirty="0"/>
                  <a:t>For efficiency, when looking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we can 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regardless if they have rated the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assume missing ratings are zero.</a:t>
                </a:r>
              </a:p>
              <a:p>
                <a:pPr lvl="1"/>
                <a:r>
                  <a:rPr lang="en-US" dirty="0"/>
                  <a:t>More efficient but not a good idea.</a:t>
                </a:r>
              </a:p>
              <a:p>
                <a:r>
                  <a:rPr lang="en-US" dirty="0"/>
                  <a:t>Pearson correlation can be negative, which complicates the formula and the normalization</a:t>
                </a:r>
              </a:p>
              <a:p>
                <a:pPr lvl="1"/>
                <a:r>
                  <a:rPr lang="en-US" dirty="0"/>
                  <a:t>We usually assume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entries do not have negative similarities</a:t>
                </a:r>
              </a:p>
              <a:p>
                <a:pPr lvl="1"/>
                <a:r>
                  <a:rPr lang="en-US" dirty="0"/>
                  <a:t>If we have negative similarities, we should take absolute values when computing normalizing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1333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15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Split the data into </a:t>
                </a:r>
                <a:r>
                  <a:rPr lang="en-US" dirty="0">
                    <a:solidFill>
                      <a:srgbClr val="0070C0"/>
                    </a:solidFill>
                  </a:rPr>
                  <a:t>train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test</a:t>
                </a:r>
                <a:r>
                  <a:rPr lang="en-US" dirty="0"/>
                  <a:t> set (e.g., 80%,20%)</a:t>
                </a:r>
              </a:p>
              <a:p>
                <a:pPr lvl="1"/>
                <a:r>
                  <a:rPr lang="en-US" dirty="0"/>
                  <a:t>The train set will be used to estimate the similarities or the user and item profiles</a:t>
                </a:r>
              </a:p>
              <a:p>
                <a:pPr lvl="1"/>
                <a:r>
                  <a:rPr lang="en-US" dirty="0"/>
                  <a:t>The test will be used to evaluate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Data usually means the </a:t>
                </a:r>
                <a:r>
                  <a:rPr lang="en-US" dirty="0">
                    <a:solidFill>
                      <a:srgbClr val="0070C0"/>
                    </a:solidFill>
                  </a:rPr>
                  <a:t>ratings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randomly hide 20% (or more, or less) of the ratings and we try to predict them</a:t>
                </a:r>
              </a:p>
              <a:p>
                <a:endParaRPr lang="en-US" dirty="0"/>
              </a:p>
              <a:p>
                <a:r>
                  <a:rPr lang="en-US" dirty="0"/>
                  <a:t>We could do the split in different ways</a:t>
                </a:r>
              </a:p>
              <a:p>
                <a:pPr lvl="1"/>
                <a:r>
                  <a:rPr lang="en-US" dirty="0"/>
                  <a:t>E.g. randomly select a subset of </a:t>
                </a:r>
                <a:r>
                  <a:rPr lang="en-US" dirty="0">
                    <a:solidFill>
                      <a:srgbClr val="0070C0"/>
                    </a:solidFill>
                  </a:rPr>
                  <a:t>users</a:t>
                </a:r>
                <a:r>
                  <a:rPr lang="en-US" dirty="0"/>
                  <a:t> to predict for (and delete more ratings)</a:t>
                </a:r>
              </a:p>
              <a:p>
                <a:pPr lvl="1"/>
                <a:r>
                  <a:rPr lang="en-US" dirty="0"/>
                  <a:t>Split based on </a:t>
                </a:r>
                <a:r>
                  <a:rPr lang="en-US" dirty="0">
                    <a:solidFill>
                      <a:srgbClr val="0070C0"/>
                    </a:solidFill>
                  </a:rPr>
                  <a:t>time</a:t>
                </a:r>
                <a:r>
                  <a:rPr lang="en-US" dirty="0"/>
                  <a:t> of the ratings: Keep all the ratings up to a certain time, and predict the ones in a later time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2029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Metrics: how do we evaluate the prediction?</a:t>
                </a:r>
              </a:p>
              <a:p>
                <a:endParaRPr lang="en-US" dirty="0"/>
              </a:p>
              <a:p>
                <a:r>
                  <a:rPr lang="en-US" dirty="0"/>
                  <a:t>Evaluate our ability to </a:t>
                </a:r>
                <a:r>
                  <a:rPr lang="en-US" dirty="0">
                    <a:solidFill>
                      <a:srgbClr val="FF0000"/>
                    </a:solidFill>
                  </a:rPr>
                  <a:t>predict the numeric rating </a:t>
                </a:r>
                <a:r>
                  <a:rPr lang="en-US" dirty="0"/>
                  <a:t>of the item</a:t>
                </a:r>
              </a:p>
              <a:p>
                <a:pPr lvl="1"/>
                <a:r>
                  <a:rPr lang="en-US" dirty="0"/>
                  <a:t>The output of the algorithm is a numeric value for each item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/>
                  <a:t>(RMSE) : </a:t>
                </a:r>
              </a:p>
              <a:p>
                <a:endParaRPr lang="en-US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233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Evaluate our ability to predict </a:t>
                </a:r>
                <a:r>
                  <a:rPr lang="en-US" dirty="0">
                    <a:solidFill>
                      <a:srgbClr val="0070C0"/>
                    </a:solidFill>
                  </a:rPr>
                  <a:t>binary (action/no action) </a:t>
                </a:r>
                <a:r>
                  <a:rPr lang="en-US" dirty="0"/>
                  <a:t>event: </a:t>
                </a:r>
              </a:p>
              <a:p>
                <a:pPr lvl="1"/>
                <a:r>
                  <a:rPr lang="en-US" dirty="0"/>
                  <a:t>The output of the algorithm is also a yes/no value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Precision = fraction of predicted positive actions that were correct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Recall = fraction of positive actions that were predicted correctly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𝐼𝑡𝑒𝑚𝑠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26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400" dirty="0"/>
                  <a:t>The </a:t>
                </a:r>
                <a:r>
                  <a:rPr lang="en-US" sz="3400" dirty="0" err="1">
                    <a:solidFill>
                      <a:srgbClr val="FF000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FF0000"/>
                    </a:solidFill>
                  </a:rPr>
                  <a:t> similarity (</a:t>
                </a:r>
                <a:r>
                  <a:rPr lang="en-US" sz="3400" dirty="0" err="1">
                    <a:solidFill>
                      <a:srgbClr val="0070C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0070C0"/>
                    </a:solidFill>
                  </a:rPr>
                  <a:t> coefficient</a:t>
                </a:r>
                <a:r>
                  <a:rPr lang="en-US" sz="3400" dirty="0">
                    <a:solidFill>
                      <a:srgbClr val="FF0000"/>
                    </a:solidFill>
                  </a:rPr>
                  <a:t>) </a:t>
                </a:r>
                <a:r>
                  <a:rPr lang="en-US" sz="3400" dirty="0"/>
                  <a:t>of two sets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/>
                  <a:t>is the size of their </a:t>
                </a:r>
                <a:r>
                  <a:rPr lang="en-US" sz="3400" dirty="0">
                    <a:solidFill>
                      <a:srgbClr val="00B0F0"/>
                    </a:solidFill>
                  </a:rPr>
                  <a:t>intersection </a:t>
                </a:r>
                <a:r>
                  <a:rPr lang="en-US" sz="3400" dirty="0"/>
                  <a:t>divided by the size of their </a:t>
                </a:r>
                <a:r>
                  <a:rPr lang="en-US" sz="3400" dirty="0">
                    <a:solidFill>
                      <a:schemeClr val="accent6">
                        <a:lumMod val="75000"/>
                      </a:schemeClr>
                    </a:solidFill>
                  </a:rPr>
                  <a:t>union</a:t>
                </a:r>
                <a:r>
                  <a:rPr lang="en-US" sz="3400" dirty="0"/>
                  <a:t>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𝐽𝑆𝑖𝑚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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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marL="274320" lvl="1" indent="0">
                  <a:buNone/>
                </a:pPr>
                <a:endParaRPr lang="en-US" sz="3200" dirty="0"/>
              </a:p>
              <a:p>
                <a:pPr lvl="1"/>
                <a:r>
                  <a:rPr lang="en-US" sz="3200" dirty="0"/>
                  <a:t>Extreme behavior: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have no elements in common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𝐽𝑆𝑖𝑚</m:t>
                    </m:r>
                  </m:oMath>
                </a14:m>
                <a:r>
                  <a:rPr lang="en-US" sz="3200" dirty="0"/>
                  <a:t> is symmetric</a:t>
                </a:r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  <a:blipFill>
                <a:blip r:embed="rId2"/>
                <a:stretch>
                  <a:fillRect l="-636" t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1336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4478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288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38400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048000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8956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581400" y="3124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53000" y="3429000"/>
            <a:ext cx="27114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/>
              <a:t>Jaccard similarity = 3/8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E0B25-7F88-419A-84AA-F1DA48C4838C}"/>
              </a:ext>
            </a:extLst>
          </p:cNvPr>
          <p:cNvSpPr txBox="1"/>
          <p:nvPr/>
        </p:nvSpPr>
        <p:spPr>
          <a:xfrm>
            <a:off x="8458200" y="2828836"/>
            <a:ext cx="346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Probabilistic interpretation:</a:t>
            </a:r>
          </a:p>
          <a:p>
            <a:r>
              <a:rPr lang="en-US" sz="2400" dirty="0"/>
              <a:t>The Jaccard similarity of two sets is the probability that a randomly selected element from the union is in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486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11963400" cy="5638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Evaluate our ability to </a:t>
                </a:r>
                <a:r>
                  <a:rPr lang="en-US" dirty="0">
                    <a:solidFill>
                      <a:srgbClr val="FF0000"/>
                    </a:solidFill>
                  </a:rPr>
                  <a:t>rank</a:t>
                </a:r>
                <a:r>
                  <a:rPr lang="en-US" dirty="0"/>
                  <a:t> the items correctly: </a:t>
                </a:r>
              </a:p>
              <a:p>
                <a:pPr lvl="1"/>
                <a:r>
                  <a:rPr lang="en-US" dirty="0"/>
                  <a:t>The output of the algorithm is a ranking of the items</a:t>
                </a:r>
                <a:r>
                  <a:rPr lang="el-GR" dirty="0"/>
                  <a:t>, </a:t>
                </a:r>
                <a:r>
                  <a:rPr lang="en-US" dirty="0"/>
                  <a:t>we want the most relevant items to be ranked higher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AUC (Area Under the ROC Curve) </a:t>
                </a:r>
                <a:r>
                  <a:rPr lang="en-US" dirty="0"/>
                  <a:t>[binary data]</a:t>
                </a:r>
              </a:p>
              <a:p>
                <a:pPr lvl="1"/>
                <a:r>
                  <a:rPr lang="en-US" dirty="0"/>
                  <a:t>The fraction of (relevant, non-relevant) pairs where the relevant item is ranked higher than the non-relevant item.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@ k </a:t>
                </a:r>
                <a:r>
                  <a:rPr lang="en-US" dirty="0"/>
                  <a:t>[binary data]:</a:t>
                </a:r>
              </a:p>
              <a:p>
                <a:pPr lvl="1"/>
                <a:r>
                  <a:rPr lang="en-US" dirty="0"/>
                  <a:t>Look at the top-k recommendations and compute the precision and recall</a:t>
                </a:r>
              </a:p>
              <a:p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NDCG@k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[binary data]: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𝑖𝑡𝑒𝑚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𝑟𝑒𝑙𝑒𝑣𝑎𝑛𝑡</m:t>
                                  </m:r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[rated data]: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𝑟𝑎𝑡𝑖𝑛𝑔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𝑟𝑎𝑛𝑘𝑖𝑛𝑔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𝑟𝑎𝑡𝑖𝑛𝑔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/>
                  <a:t>metric [rated data]:</a:t>
                </a:r>
              </a:p>
              <a:p>
                <a:pPr lvl="1"/>
                <a:r>
                  <a:rPr lang="en-US" dirty="0"/>
                  <a:t>The fraction of pairs of items for a user that are ordered correctly (or incorrectly)</a:t>
                </a: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11963400" cy="5638800"/>
              </a:xfrm>
              <a:blipFill>
                <a:blip r:embed="rId2"/>
                <a:stretch>
                  <a:fillRect l="-357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589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10210800" cy="1066800"/>
          </a:xfrm>
        </p:spPr>
        <p:txBody>
          <a:bodyPr>
            <a:normAutofit/>
          </a:bodyPr>
          <a:lstStyle/>
          <a:p>
            <a:r>
              <a:rPr lang="en-US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items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Cold-start problem: New user, or new item 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12778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The Netflix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/>
              <a:t>1M prize to improve the prediction accuracy by 10%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7687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Jaccard</a:t>
            </a:r>
            <a:r>
              <a:rPr lang="en-US" dirty="0"/>
              <a:t> 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distance for the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3/5 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 2/6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3/9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8614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2386147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Akis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vectors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34941"/>
              </p:ext>
            </p:extLst>
          </p:nvPr>
        </p:nvGraphicFramePr>
        <p:xfrm>
          <a:off x="793028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5426" y="1762035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(and sets in general) can also be represented as </a:t>
            </a:r>
            <a:r>
              <a:rPr lang="en-US" sz="2400" dirty="0">
                <a:solidFill>
                  <a:srgbClr val="0070C0"/>
                </a:solidFill>
              </a:rPr>
              <a:t>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55369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similarity of two vectors?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could view them as sets of words. </a:t>
            </a:r>
            <a:r>
              <a:rPr lang="en-US" sz="2400" dirty="0" err="1"/>
              <a:t>Jaccard</a:t>
            </a:r>
            <a:r>
              <a:rPr lang="en-US" sz="2400" dirty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 all pairs of the other three documents are equally similar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412" y="6073745"/>
            <a:ext cx="78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to capture how well the two vectors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14399</TotalTime>
  <Words>4799</Words>
  <Application>Microsoft Office PowerPoint</Application>
  <PresentationFormat>Widescreen</PresentationFormat>
  <Paragraphs>945</Paragraphs>
  <Slides>72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Cambria Math</vt:lpstr>
      <vt:lpstr>Monotype Sorts</vt:lpstr>
      <vt:lpstr>Clarity</vt:lpstr>
      <vt:lpstr>DATA MINING Similarity &amp; Distance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– Math 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Distances between distributions</vt:lpstr>
      <vt:lpstr>Variational distance</vt:lpstr>
      <vt:lpstr>Information theoretic distances</vt:lpstr>
      <vt:lpstr>Ranking distances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User-based Collaborative Filtering</vt:lpstr>
      <vt:lpstr>User-based Collaborative Filtering</vt:lpstr>
      <vt:lpstr>Item-based Collaborative Filtering</vt:lpstr>
      <vt:lpstr>Item-based Collaborative Filtering</vt:lpstr>
      <vt:lpstr>Item-based Collaborative Filtering</vt:lpstr>
      <vt:lpstr>Implementation details</vt:lpstr>
      <vt:lpstr>Evaluation</vt:lpstr>
      <vt:lpstr>Evaluation</vt:lpstr>
      <vt:lpstr>Evaluation</vt:lpstr>
      <vt:lpstr>Evaluation</vt:lpstr>
      <vt:lpstr>Pros and cons of collaborative filtering</vt:lpstr>
      <vt:lpstr>The Netflix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398</cp:revision>
  <dcterms:created xsi:type="dcterms:W3CDTF">2011-10-17T19:46:53Z</dcterms:created>
  <dcterms:modified xsi:type="dcterms:W3CDTF">2022-11-10T09:53:12Z</dcterms:modified>
</cp:coreProperties>
</file>