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ppt/charts/chart2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6.xml" ContentType="application/vnd.openxmlformats-officedocument.presentationml.notesSlide+xml"/>
  <Override PartName="/ppt/charts/chart3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6"/>
  </p:notesMasterIdLst>
  <p:sldIdLst>
    <p:sldId id="665" r:id="rId2"/>
    <p:sldId id="554" r:id="rId3"/>
    <p:sldId id="555" r:id="rId4"/>
    <p:sldId id="556" r:id="rId5"/>
    <p:sldId id="557" r:id="rId6"/>
    <p:sldId id="558" r:id="rId7"/>
    <p:sldId id="609" r:id="rId8"/>
    <p:sldId id="666" r:id="rId9"/>
    <p:sldId id="668" r:id="rId10"/>
    <p:sldId id="559" r:id="rId11"/>
    <p:sldId id="560" r:id="rId12"/>
    <p:sldId id="667" r:id="rId13"/>
    <p:sldId id="669" r:id="rId14"/>
    <p:sldId id="670" r:id="rId15"/>
    <p:sldId id="671" r:id="rId16"/>
    <p:sldId id="673" r:id="rId17"/>
    <p:sldId id="674" r:id="rId18"/>
    <p:sldId id="561" r:id="rId19"/>
    <p:sldId id="562" r:id="rId20"/>
    <p:sldId id="563" r:id="rId21"/>
    <p:sldId id="564" r:id="rId22"/>
    <p:sldId id="565" r:id="rId23"/>
    <p:sldId id="566" r:id="rId24"/>
    <p:sldId id="568" r:id="rId25"/>
    <p:sldId id="567" r:id="rId26"/>
    <p:sldId id="569" r:id="rId27"/>
    <p:sldId id="570" r:id="rId28"/>
    <p:sldId id="571" r:id="rId29"/>
    <p:sldId id="620" r:id="rId30"/>
    <p:sldId id="621" r:id="rId31"/>
    <p:sldId id="622" r:id="rId32"/>
    <p:sldId id="623" r:id="rId33"/>
    <p:sldId id="625" r:id="rId34"/>
    <p:sldId id="627" r:id="rId35"/>
    <p:sldId id="626" r:id="rId36"/>
    <p:sldId id="631" r:id="rId37"/>
    <p:sldId id="651" r:id="rId38"/>
    <p:sldId id="652" r:id="rId39"/>
    <p:sldId id="611" r:id="rId40"/>
    <p:sldId id="610" r:id="rId41"/>
    <p:sldId id="628" r:id="rId42"/>
    <p:sldId id="653" r:id="rId43"/>
    <p:sldId id="629" r:id="rId44"/>
    <p:sldId id="630" r:id="rId45"/>
    <p:sldId id="655" r:id="rId46"/>
    <p:sldId id="656" r:id="rId47"/>
    <p:sldId id="657" r:id="rId48"/>
    <p:sldId id="658" r:id="rId49"/>
    <p:sldId id="659" r:id="rId50"/>
    <p:sldId id="663" r:id="rId51"/>
    <p:sldId id="650" r:id="rId52"/>
    <p:sldId id="648" r:id="rId53"/>
    <p:sldId id="649" r:id="rId54"/>
    <p:sldId id="662" r:id="rId55"/>
    <p:sldId id="612" r:id="rId56"/>
    <p:sldId id="644" r:id="rId57"/>
    <p:sldId id="613" r:id="rId58"/>
    <p:sldId id="572" r:id="rId59"/>
    <p:sldId id="594" r:id="rId60"/>
    <p:sldId id="660" r:id="rId61"/>
    <p:sldId id="647" r:id="rId62"/>
    <p:sldId id="661" r:id="rId63"/>
    <p:sldId id="645" r:id="rId64"/>
    <p:sldId id="64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15712-5D8B-4FDD-AD96-235A6F8CF2C2}" v="180" dt="2022-10-27T12:34:07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25AB3CD1-8814-41FA-BA1B-9FFDE228A221}"/>
    <pc:docChg chg="undo custSel addSld delSld modSld">
      <pc:chgData name="ΠΑΝΑΓΙΩΤΗΣ ΤΣΑΠΑΡΑΣ" userId="14c29a0b-fba8-4de1-ba9f-ce710cf39d77" providerId="ADAL" clId="{25AB3CD1-8814-41FA-BA1B-9FFDE228A221}" dt="2021-10-14T11:15:54.611" v="4063" actId="6549"/>
      <pc:docMkLst>
        <pc:docMk/>
      </pc:docMkLst>
      <pc:sldChg chg="addSp delSp modSp mod">
        <pc:chgData name="ΠΑΝΑΓΙΩΤΗΣ ΤΣΑΠΑΡΑΣ" userId="14c29a0b-fba8-4de1-ba9f-ce710cf39d77" providerId="ADAL" clId="{25AB3CD1-8814-41FA-BA1B-9FFDE228A221}" dt="2021-10-13T09:51:06.135" v="515" actId="1076"/>
        <pc:sldMkLst>
          <pc:docMk/>
          <pc:sldMk cId="2562428262" sldId="499"/>
        </pc:sldMkLst>
        <pc:spChg chg="mod">
          <ac:chgData name="ΠΑΝΑΓΙΩΤΗΣ ΤΣΑΠΑΡΑΣ" userId="14c29a0b-fba8-4de1-ba9f-ce710cf39d77" providerId="ADAL" clId="{25AB3CD1-8814-41FA-BA1B-9FFDE228A221}" dt="2021-10-13T09:50:28.741" v="507" actId="207"/>
          <ac:spMkLst>
            <pc:docMk/>
            <pc:sldMk cId="2562428262" sldId="499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4" creationId="{A25FED9C-3F91-4BBE-AB36-D4239CD41C0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5" creationId="{4887B1AD-D5C2-4E99-8013-74AF7E0B972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6" creationId="{33DD2ED2-FBD7-42AC-BB2B-5DF4716B9FB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7" creationId="{69C4C275-478E-4A7B-A09E-BD677766E94F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8" creationId="{513EB131-EE52-46BD-AD07-A4D219C6B823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9" creationId="{75908B59-F347-457A-A0A7-8111AFDC81E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0" creationId="{8BFF4074-63F1-4A5E-A61C-298CEA000F75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1" creationId="{B63CA46E-EB5F-4ABB-A0A6-1C90BD09011B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2" creationId="{0628C0AC-9345-4157-B901-A6027CA8CDB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3" creationId="{E5F37E85-C6E6-4157-B98B-5B503A70D02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4" creationId="{CA338C77-9968-4585-8A09-E9F630A7799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5" creationId="{CB5AE4AD-C434-4687-BD86-206F4F281607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6" creationId="{0C339103-36C7-423F-99EB-73C53DC8DAC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7" creationId="{1BD67EFF-6F53-4C74-B0D9-08466975C3E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8" creationId="{926BB13A-C52E-43A4-8822-14F1B29CB6E6}"/>
          </ac:spMkLst>
        </pc:spChg>
        <pc:grpChg chg="del">
          <ac:chgData name="ΠΑΝΑΓΙΩΤΗΣ ΤΣΑΠΑΡΑΣ" userId="14c29a0b-fba8-4de1-ba9f-ce710cf39d77" providerId="ADAL" clId="{25AB3CD1-8814-41FA-BA1B-9FFDE228A221}" dt="2021-10-13T09:50:58.757" v="513" actId="21"/>
          <ac:grpSpMkLst>
            <pc:docMk/>
            <pc:sldMk cId="2562428262" sldId="499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6.135" v="515" actId="1076"/>
          <ac:grpSpMkLst>
            <pc:docMk/>
            <pc:sldMk cId="2562428262" sldId="499"/>
            <ac:grpSpMk id="23" creationId="{542724D9-6374-4D2E-830D-40A799748769}"/>
          </ac:grpSpMkLst>
        </pc:grpChg>
      </pc:sldChg>
      <pc:sldChg chg="modSp mod">
        <pc:chgData name="ΠΑΝΑΓΙΩΤΗΣ ΤΣΑΠΑΡΑΣ" userId="14c29a0b-fba8-4de1-ba9f-ce710cf39d77" providerId="ADAL" clId="{25AB3CD1-8814-41FA-BA1B-9FFDE228A221}" dt="2021-10-13T08:36:47.871" v="57" actId="33524"/>
        <pc:sldMkLst>
          <pc:docMk/>
          <pc:sldMk cId="2575799247" sldId="517"/>
        </pc:sldMkLst>
        <pc:spChg chg="mod">
          <ac:chgData name="ΠΑΝΑΓΙΩΤΗΣ ΤΣΑΠΑΡΑΣ" userId="14c29a0b-fba8-4de1-ba9f-ce710cf39d77" providerId="ADAL" clId="{25AB3CD1-8814-41FA-BA1B-9FFDE228A221}" dt="2021-10-13T08:36:47.871" v="57" actId="33524"/>
          <ac:spMkLst>
            <pc:docMk/>
            <pc:sldMk cId="2575799247" sldId="51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11:15:54.611" v="4063" actId="6549"/>
        <pc:sldMkLst>
          <pc:docMk/>
          <pc:sldMk cId="2228209325" sldId="520"/>
        </pc:sldMkLst>
        <pc:spChg chg="mod">
          <ac:chgData name="ΠΑΝΑΓΙΩΤΗΣ ΤΣΑΠΑΡΑΣ" userId="14c29a0b-fba8-4de1-ba9f-ce710cf39d77" providerId="ADAL" clId="{25AB3CD1-8814-41FA-BA1B-9FFDE228A221}" dt="2021-10-14T11:15:54.611" v="4063" actId="6549"/>
          <ac:spMkLst>
            <pc:docMk/>
            <pc:sldMk cId="2228209325" sldId="520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57:26.557" v="3257" actId="1076"/>
        <pc:sldMkLst>
          <pc:docMk/>
          <pc:sldMk cId="1517941569" sldId="524"/>
        </pc:sldMkLst>
        <pc:spChg chg="mod">
          <ac:chgData name="ΠΑΝΑΓΙΩΤΗΣ ΤΣΑΠΑΡΑΣ" userId="14c29a0b-fba8-4de1-ba9f-ce710cf39d77" providerId="ADAL" clId="{25AB3CD1-8814-41FA-BA1B-9FFDE228A221}" dt="2021-10-14T08:57:26.557" v="3257" actId="1076"/>
          <ac:spMkLst>
            <pc:docMk/>
            <pc:sldMk cId="1517941569" sldId="524"/>
            <ac:spMk id="792582" creationId="{00000000-0000-0000-0000-000000000000}"/>
          </ac:spMkLst>
        </pc:spChg>
      </pc:sldChg>
      <pc:sldChg chg="modSp del mod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872394027" sldId="575"/>
        </pc:sldMkLst>
        <pc:spChg chg="mod">
          <ac:chgData name="ΠΑΝΑΓΙΩΤΗΣ ΤΣΑΠΑΡΑΣ" userId="14c29a0b-fba8-4de1-ba9f-ce710cf39d77" providerId="ADAL" clId="{25AB3CD1-8814-41FA-BA1B-9FFDE228A221}" dt="2021-10-14T10:17:59.148" v="3960" actId="20577"/>
          <ac:spMkLst>
            <pc:docMk/>
            <pc:sldMk cId="1872394027" sldId="575"/>
            <ac:spMk id="3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10:20:02.403" v="4022" actId="207"/>
        <pc:sldMkLst>
          <pc:docMk/>
          <pc:sldMk cId="2318795875" sldId="575"/>
        </pc:sldMkLst>
        <pc:spChg chg="mod">
          <ac:chgData name="ΠΑΝΑΓΙΩΤΗΣ ΤΣΑΠΑΡΑΣ" userId="14c29a0b-fba8-4de1-ba9f-ce710cf39d77" providerId="ADAL" clId="{25AB3CD1-8814-41FA-BA1B-9FFDE228A221}" dt="2021-10-14T10:20:02.403" v="4022" actId="207"/>
          <ac:spMkLst>
            <pc:docMk/>
            <pc:sldMk cId="2318795875" sldId="575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9:37:08.295" v="504" actId="33524"/>
        <pc:sldMkLst>
          <pc:docMk/>
          <pc:sldMk cId="1040806633" sldId="589"/>
        </pc:sldMkLst>
        <pc:spChg chg="mod">
          <ac:chgData name="ΠΑΝΑΓΙΩΤΗΣ ΤΣΑΠΑΡΑΣ" userId="14c29a0b-fba8-4de1-ba9f-ce710cf39d77" providerId="ADAL" clId="{25AB3CD1-8814-41FA-BA1B-9FFDE228A221}" dt="2021-10-13T09:37:08.295" v="504" actId="33524"/>
          <ac:spMkLst>
            <pc:docMk/>
            <pc:sldMk cId="1040806633" sldId="589"/>
            <ac:spMk id="3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25AB3CD1-8814-41FA-BA1B-9FFDE228A221}" dt="2021-10-13T09:51:01.069" v="514"/>
        <pc:sldMkLst>
          <pc:docMk/>
          <pc:sldMk cId="3155914385" sldId="592"/>
        </pc:sldMkLst>
        <pc:spChg chg="mod">
          <ac:chgData name="ΠΑΝΑΓΙΩΤΗΣ ΤΣΑΠΑΡΑΣ" userId="14c29a0b-fba8-4de1-ba9f-ce710cf39d77" providerId="ADAL" clId="{25AB3CD1-8814-41FA-BA1B-9FFDE228A221}" dt="2021-10-13T09:50:36.686" v="509" actId="20577"/>
          <ac:spMkLst>
            <pc:docMk/>
            <pc:sldMk cId="3155914385" sldId="592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4" creationId="{1E14E7CF-D0B9-4F3A-8F80-A0A22A3BB39F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5" creationId="{170AB405-35E0-47B6-87BE-1F5C3E8A38D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6" creationId="{C0229994-0C12-4C3B-8C6D-BFEA769A636E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7" creationId="{A179B29A-AF9C-4B76-AD22-05B25FDEDB3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8" creationId="{12439763-7DD6-41AF-AC57-9328BA933AC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9" creationId="{8F262FF6-AD41-4170-AC0A-3175AAAB321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0" creationId="{FE56E8C2-E5F0-4EAB-8037-322EF1AF72D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1" creationId="{CC541CDE-9565-4AE2-AB06-5FC86FCA642D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2" creationId="{7984D6F9-EFB6-4CA7-9FB1-50297F3FF9C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3" creationId="{CF8FB1FE-8B92-4C6B-AF79-EB661D9DE4E3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4" creationId="{98D382F4-9776-442D-9EFA-159F812AE07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5" creationId="{028C9234-9635-42C2-A1DD-5A8FF0E92DB7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6" creationId="{BBF08B93-25EA-4343-A65C-7FEE89404D44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7" creationId="{92D3DCC3-30BE-49DB-AD9D-86E7718F4318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8" creationId="{7127524B-8098-49CD-B0BF-BBA953CAE26A}"/>
          </ac:spMkLst>
        </pc:spChg>
        <pc:grpChg chg="del">
          <ac:chgData name="ΠΑΝΑΓΙΩΤΗΣ ΤΣΑΠΑΡΑΣ" userId="14c29a0b-fba8-4de1-ba9f-ce710cf39d77" providerId="ADAL" clId="{25AB3CD1-8814-41FA-BA1B-9FFDE228A221}" dt="2021-10-13T09:50:48.414" v="510" actId="21"/>
          <ac:grpSpMkLst>
            <pc:docMk/>
            <pc:sldMk cId="3155914385" sldId="592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1.069" v="514"/>
          <ac:grpSpMkLst>
            <pc:docMk/>
            <pc:sldMk cId="3155914385" sldId="592"/>
            <ac:grpSpMk id="23" creationId="{E48F66FA-4DF3-4820-B231-F03CAA652B30}"/>
          </ac:grpSpMkLst>
        </pc:grpChg>
      </pc:sldChg>
      <pc:sldChg chg="del">
        <pc:chgData name="ΠΑΝΑΓΙΩΤΗΣ ΤΣΑΠΑΡΑΣ" userId="14c29a0b-fba8-4de1-ba9f-ce710cf39d77" providerId="ADAL" clId="{25AB3CD1-8814-41FA-BA1B-9FFDE228A221}" dt="2021-10-14T10:18:05.496" v="3961" actId="47"/>
        <pc:sldMkLst>
          <pc:docMk/>
          <pc:sldMk cId="4018740281" sldId="595"/>
        </pc:sldMkLst>
      </pc:sldChg>
      <pc:sldChg chg="del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539887681" sldId="596"/>
        </pc:sldMkLst>
      </pc:sldChg>
      <pc:sldChg chg="add">
        <pc:chgData name="ΠΑΝΑΓΙΩΤΗΣ ΤΣΑΠΑΡΑΣ" userId="14c29a0b-fba8-4de1-ba9f-ce710cf39d77" providerId="ADAL" clId="{25AB3CD1-8814-41FA-BA1B-9FFDE228A221}" dt="2021-10-14T10:18:19.313" v="3963"/>
        <pc:sldMkLst>
          <pc:docMk/>
          <pc:sldMk cId="3722758477" sldId="596"/>
        </pc:sldMkLst>
      </pc:sldChg>
      <pc:sldChg chg="modSp mod">
        <pc:chgData name="ΠΑΝΑΓΙΩΤΗΣ ΤΣΑΠΑΡΑΣ" userId="14c29a0b-fba8-4de1-ba9f-ce710cf39d77" providerId="ADAL" clId="{25AB3CD1-8814-41FA-BA1B-9FFDE228A221}" dt="2021-10-13T08:36:44.033" v="56" actId="33524"/>
        <pc:sldMkLst>
          <pc:docMk/>
          <pc:sldMk cId="1965885223" sldId="597"/>
        </pc:sldMkLst>
        <pc:spChg chg="mod">
          <ac:chgData name="ΠΑΝΑΓΙΩΤΗΣ ΤΣΑΠΑΡΑΣ" userId="14c29a0b-fba8-4de1-ba9f-ce710cf39d77" providerId="ADAL" clId="{25AB3CD1-8814-41FA-BA1B-9FFDE228A221}" dt="2021-10-13T08:36:44.033" v="56" actId="33524"/>
          <ac:spMkLst>
            <pc:docMk/>
            <pc:sldMk cId="1965885223" sldId="59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8:36:35.825" v="55" actId="33524"/>
        <pc:sldMkLst>
          <pc:docMk/>
          <pc:sldMk cId="1907326890" sldId="598"/>
        </pc:sldMkLst>
        <pc:spChg chg="mod">
          <ac:chgData name="ΠΑΝΑΓΙΩΤΗΣ ΤΣΑΠΑΡΑΣ" userId="14c29a0b-fba8-4de1-ba9f-ce710cf39d77" providerId="ADAL" clId="{25AB3CD1-8814-41FA-BA1B-9FFDE228A221}" dt="2021-10-13T08:36:35.825" v="55" actId="33524"/>
          <ac:spMkLst>
            <pc:docMk/>
            <pc:sldMk cId="1907326890" sldId="598"/>
            <ac:spMk id="3" creationId="{CE9B11F6-702C-4424-9F72-4D3722FF1190}"/>
          </ac:spMkLst>
        </pc:spChg>
      </pc:sldChg>
      <pc:sldChg chg="addSp delSp modSp mod addAnim delAnim modAnim">
        <pc:chgData name="ΠΑΝΑΓΙΩΤΗΣ ΤΣΑΠΑΡΑΣ" userId="14c29a0b-fba8-4de1-ba9f-ce710cf39d77" providerId="ADAL" clId="{25AB3CD1-8814-41FA-BA1B-9FFDE228A221}" dt="2021-10-13T09:26:10.085" v="503"/>
        <pc:sldMkLst>
          <pc:docMk/>
          <pc:sldMk cId="3236525693" sldId="600"/>
        </pc:sldMkLst>
        <pc:spChg chg="mod">
          <ac:chgData name="ΠΑΝΑΓΙΩΤΗΣ ΤΣΑΠΑΡΑΣ" userId="14c29a0b-fba8-4de1-ba9f-ce710cf39d77" providerId="ADAL" clId="{25AB3CD1-8814-41FA-BA1B-9FFDE228A221}" dt="2021-10-13T09:16:14.225" v="454" actId="1076"/>
          <ac:spMkLst>
            <pc:docMk/>
            <pc:sldMk cId="3236525693" sldId="600"/>
            <ac:spMk id="2" creationId="{1B40D559-66CC-41E1-AF66-A11A200B0938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01.910" v="284" actId="21"/>
          <ac:spMkLst>
            <pc:docMk/>
            <pc:sldMk cId="3236525693" sldId="600"/>
            <ac:spMk id="8" creationId="{FD51A999-631B-4625-BAA6-B42883C8584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9" creationId="{3A888938-36F0-43D1-BCE4-84C784962DC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0" creationId="{B487E6D0-9919-40E0-AB34-8D1896BE4651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21.945" v="287" actId="21"/>
          <ac:spMkLst>
            <pc:docMk/>
            <pc:sldMk cId="3236525693" sldId="600"/>
            <ac:spMk id="108" creationId="{5B51DF3C-6252-43DC-940C-A6E3A8F00FBA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2.249" v="398" actId="478"/>
          <ac:spMkLst>
            <pc:docMk/>
            <pc:sldMk cId="3236525693" sldId="600"/>
            <ac:spMk id="120" creationId="{439F6996-BCF9-44F1-9823-750FF5E86440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1" creationId="{D2FC9014-AEDD-46F8-A643-2608845B1256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2" creationId="{51CD3755-A5DD-476D-9F53-AEC686E72B3D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3" creationId="{AF12AAF5-BA70-4246-BA68-66308C20193F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4" creationId="{5DAF715F-B463-4779-85F4-0F6F20F871C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5" creationId="{FAD9A0CE-0E84-4D84-B8FE-444097474F3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6" creationId="{A1440863-4A72-492B-BA3C-6F2C8FF6D5D7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7" creationId="{A4ACF014-F643-4391-A3A8-96854A00EA7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8" creationId="{2C596E17-DBC7-4653-83F0-8E205ACCCC7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9" creationId="{889D1E1E-B2AD-45CA-9F16-28184BBD9DD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0" creationId="{1A480881-CE6A-451E-AAAD-B2D705DB13A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1" creationId="{62B0808C-34DD-4566-AFEE-C15A3BB5D75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2" creationId="{13AEB900-B796-4C7A-98EA-1264208A292E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5.473" v="399" actId="478"/>
          <ac:spMkLst>
            <pc:docMk/>
            <pc:sldMk cId="3236525693" sldId="600"/>
            <ac:spMk id="141" creationId="{03D80188-94D2-44EB-95C6-76E64A8DC654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2" creationId="{1396B5CE-6654-4289-BAE5-A8F215077F32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8.961" v="400" actId="478"/>
          <ac:spMkLst>
            <pc:docMk/>
            <pc:sldMk cId="3236525693" sldId="600"/>
            <ac:spMk id="143" creationId="{0D5655D6-C94B-4B3D-96AA-3A5EFE80E48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4" creationId="{97A155F4-B4DD-4591-A1C9-F0829F9AF9CC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12.225" v="401" actId="478"/>
          <ac:spMkLst>
            <pc:docMk/>
            <pc:sldMk cId="3236525693" sldId="600"/>
            <ac:spMk id="145" creationId="{E4C34EF8-80A4-41C1-ADDE-9BCF85615848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6" creationId="{4DB9A5B4-CEB8-4FC3-94D7-230E0C7C2C8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7" creationId="{380BBF5B-33D4-4CE4-A309-B0BB382FDCE2}"/>
          </ac:spMkLst>
        </pc:spChg>
        <pc:spChg chg="mod">
          <ac:chgData name="ΠΑΝΑΓΙΩΤΗΣ ΤΣΑΠΑΡΑΣ" userId="14c29a0b-fba8-4de1-ba9f-ce710cf39d77" providerId="ADAL" clId="{25AB3CD1-8814-41FA-BA1B-9FFDE228A221}" dt="2021-10-13T09:16:17.509" v="455" actId="1076"/>
          <ac:spMkLst>
            <pc:docMk/>
            <pc:sldMk cId="3236525693" sldId="600"/>
            <ac:spMk id="182" creationId="{871A206D-2A7F-4867-896C-29440B65AEAC}"/>
          </ac:spMkLst>
        </pc:spChg>
        <pc:spChg chg="mod">
          <ac:chgData name="ΠΑΝΑΓΙΩΤΗΣ ΤΣΑΠΑΡΑΣ" userId="14c29a0b-fba8-4de1-ba9f-ce710cf39d77" providerId="ADAL" clId="{25AB3CD1-8814-41FA-BA1B-9FFDE228A221}" dt="2021-10-13T09:16:06.631" v="453" actId="1076"/>
          <ac:spMkLst>
            <pc:docMk/>
            <pc:sldMk cId="3236525693" sldId="600"/>
            <ac:spMk id="183" creationId="{C48D1AAA-845E-4343-9614-581BC0A77806}"/>
          </ac:spMkLst>
        </pc:spChg>
        <pc:grpChg chg="add mod">
          <ac:chgData name="ΠΑΝΑΓΙΩΤΗΣ ΤΣΑΠΑΡΑΣ" userId="14c29a0b-fba8-4de1-ba9f-ce710cf39d77" providerId="ADAL" clId="{25AB3CD1-8814-41FA-BA1B-9FFDE228A221}" dt="2021-10-13T09:18:12.676" v="462" actId="164"/>
          <ac:grpSpMkLst>
            <pc:docMk/>
            <pc:sldMk cId="3236525693" sldId="600"/>
            <ac:grpSpMk id="17" creationId="{A2FE5B61-E7BD-4E38-9880-86448CB95AEA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2:31.885" v="482" actId="164"/>
          <ac:grpSpMkLst>
            <pc:docMk/>
            <pc:sldMk cId="3236525693" sldId="600"/>
            <ac:grpSpMk id="18" creationId="{1F85D721-408E-4206-A304-AF8ECD70670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22" creationId="{BF8FC962-3A13-4EFC-A6BD-8322D8D274F9}"/>
          </ac:grpSpMkLst>
        </pc:grpChg>
        <pc:grpChg chg="add del mod">
          <ac:chgData name="ΠΑΝΑΓΙΩΤΗΣ ΤΣΑΠΑΡΑΣ" userId="14c29a0b-fba8-4de1-ba9f-ce710cf39d77" providerId="ADAL" clId="{25AB3CD1-8814-41FA-BA1B-9FFDE228A221}" dt="2021-10-13T09:24:23.069" v="491" actId="165"/>
          <ac:grpSpMkLst>
            <pc:docMk/>
            <pc:sldMk cId="3236525693" sldId="600"/>
            <ac:grpSpMk id="24" creationId="{393D0E74-5C78-46BD-A9FA-262D93D47C0C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6:08.343" v="502" actId="164"/>
          <ac:grpSpMkLst>
            <pc:docMk/>
            <pc:sldMk cId="3236525693" sldId="600"/>
            <ac:grpSpMk id="25" creationId="{C1564065-65E4-412D-AD15-FCE96F4A48D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2" creationId="{FA797D0B-6329-4126-8B6F-9DBE620FDE4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5" creationId="{BA82D33F-5C00-4792-9D06-99DEE4D2B721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0" creationId="{31592952-E4B0-49D1-AF38-0B14FEFD3D5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1" creationId="{5956E1FF-14B3-4D9F-BC2A-AF515CBA1EF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3" creationId="{AD625E63-D8CB-4F3A-8C49-EA1F0D57D73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70" creationId="{52AE757F-8F66-4775-BD86-3DA232D69E5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87" creationId="{221867EF-E0E3-4B88-A3E9-F511E330F5BC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0" creationId="{46CFF283-F97A-474F-A8F5-3ACA4B45E63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3" creationId="{E5521FDD-6CE3-4DF3-9A88-52E701049C87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8" creationId="{AE9E799C-2214-4804-90BE-D81ED820FB68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05" creationId="{30B21AEA-45D2-4C02-ACD4-337DE83F993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1" creationId="{F029EF59-68E6-48D5-831F-F3EE0688D5F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8" creationId="{067BB1EF-93A6-4A0D-BA2C-0B560F3CECF2}"/>
          </ac:grpSpMkLst>
        </pc:grp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23" creationId="{A9E41C98-FA16-4735-B6DD-45CC16D4A80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5" creationId="{43D536F0-F669-4390-84E4-AC7BCACF88D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6" creationId="{E5A8A049-3AC6-48AA-AAEA-8AF395914BB2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4" creationId="{4A2C3BE2-8000-40BB-93AC-065EB478BB33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7" creationId="{E1F89D18-C883-41F1-BF5E-FE4EF63189BC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8" creationId="{806498DC-EC2C-4CC1-8370-332C69DA465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1" creationId="{BF656A4D-E125-4023-8177-4A0D47306A3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3" creationId="{2C7579AB-4AFD-4BF6-AC6D-66C827A4687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4" creationId="{B9088732-D39E-4B68-9BC2-DA9A0B783749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4" creationId="{1436DF30-8089-4998-92D9-2D5C6EABAD7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5" creationId="{5C4C521A-EADA-49A6-ACA1-1254EC2948C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9" creationId="{68633B16-E9C5-4368-91F5-64AFA28D754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0" creationId="{45C27CD7-F689-49A8-994A-B4F8FCF0CE36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1" creationId="{8F228E83-14BE-425A-9556-050A32057C3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2" creationId="{7C413F11-5D1E-4C41-B39F-375CAFA859F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6" creationId="{5486E88D-8813-4807-981A-B674BC49401A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7" creationId="{4A60A625-C47C-4BE6-94A2-D074EBECB435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2" creationId="{5174ED44-5E0E-4676-9E0D-174B1C2FF00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3" creationId="{15038C74-8B3B-4DEA-B36C-072050815A3F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4" creationId="{9DA84ECF-2ACC-40C5-B155-0B80042A9D7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5" creationId="{BFE046B4-EFEB-4963-B9B2-0A3C68F54AE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7" creationId="{2587ED41-D394-4179-8E07-36B8C16439D8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9" creationId="{9642679C-12ED-4E49-8FA3-B21D6247C08D}"/>
          </ac:inkMkLst>
        </pc:ink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5" creationId="{B7079CAD-ED72-4150-99B1-EBF5491CC5F1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8" creationId="{70AC665E-5B4E-4373-A36F-3BDC5DDAB7E8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04.038" v="444" actId="478"/>
          <ac:cxnSpMkLst>
            <pc:docMk/>
            <pc:sldMk cId="3236525693" sldId="600"/>
            <ac:cxnSpMk id="12" creationId="{3D3EF45B-6B32-45BE-8ACC-3D7873E2C11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8:51:44.161" v="299" actId="478"/>
          <ac:cxnSpMkLst>
            <pc:docMk/>
            <pc:sldMk cId="3236525693" sldId="600"/>
            <ac:cxnSpMk id="28" creationId="{7C9520F7-14F8-4351-8DEA-87F5423077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30" creationId="{DB7806D0-578C-4FCE-A6C0-B2EBCF6492B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20.710" v="446" actId="478"/>
          <ac:cxnSpMkLst>
            <pc:docMk/>
            <pc:sldMk cId="3236525693" sldId="600"/>
            <ac:cxnSpMk id="32" creationId="{E209DF18-3772-4C5F-8F13-262C831B9D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3" creationId="{F43EEDC9-B206-4033-B171-558D05651F0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4" creationId="{1E38DBBA-2167-4C92-AB85-92A3E747E0B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5" creationId="{0FC09AA9-D018-4FF7-B840-DBA600ABDEF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6" creationId="{A5A73CE6-1566-43F7-B6CD-8EE4FA70DE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7" creationId="{33CD9374-715E-403B-AC65-358ED6B6B22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8" creationId="{4EEA8E61-019B-4E8D-94B5-D3100D3E192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9" creationId="{A63278C2-3C4D-4A4A-B72D-B0506D9776B7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40" creationId="{EE6633C9-9CA3-4160-A433-B1F15508DE4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8" creationId="{C949C6BE-1F24-4576-9AB3-34C016BF15DC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9" creationId="{A26DE89A-2BA7-497C-87C6-C315AA8A4F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50" creationId="{3715B3E9-0F17-48D4-ACF7-BE64C01AEC7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1" creationId="{CB4A4058-C5CC-4725-BFC6-4248836DBFA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2" creationId="{59913387-068A-4DDD-85F6-F4142C9E6A4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3" creationId="{A72A0214-A04A-45F5-851C-DEF11E42E1C9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4" creationId="{DB6064AC-1FB0-4B47-B641-6DBFD0D3763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5" creationId="{C464B9D1-BC54-4D99-84BF-5429E38A2C4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6" creationId="{F1D23586-AAD5-4C08-AD4B-23C32D5A38B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7" creationId="{90C13FF2-BE4D-440F-AA94-83ABDE4D86C6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8" creationId="{6086D015-D353-4A03-BC3F-0218717D68A8}"/>
          </ac:cxnSpMkLst>
        </pc:cxnChg>
      </pc:sldChg>
      <pc:sldChg chg="modSp mod">
        <pc:chgData name="ΠΑΝΑΓΙΩΤΗΣ ΤΣΑΠΑΡΑΣ" userId="14c29a0b-fba8-4de1-ba9f-ce710cf39d77" providerId="ADAL" clId="{25AB3CD1-8814-41FA-BA1B-9FFDE228A221}" dt="2021-10-14T08:32:55.870" v="1355" actId="20577"/>
        <pc:sldMkLst>
          <pc:docMk/>
          <pc:sldMk cId="439974139" sldId="604"/>
        </pc:sldMkLst>
        <pc:spChg chg="mod">
          <ac:chgData name="ΠΑΝΑΓΙΩΤΗΣ ΤΣΑΠΑΡΑΣ" userId="14c29a0b-fba8-4de1-ba9f-ce710cf39d77" providerId="ADAL" clId="{25AB3CD1-8814-41FA-BA1B-9FFDE228A221}" dt="2021-10-14T08:32:55.870" v="1355" actId="20577"/>
          <ac:spMkLst>
            <pc:docMk/>
            <pc:sldMk cId="439974139" sldId="604"/>
            <ac:spMk id="2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25AB3CD1-8814-41FA-BA1B-9FFDE228A221}" dt="2021-10-14T08:33:10.987" v="1356" actId="207"/>
        <pc:sldMkLst>
          <pc:docMk/>
          <pc:sldMk cId="1298697090" sldId="606"/>
        </pc:sldMkLst>
        <pc:spChg chg="mod">
          <ac:chgData name="ΠΑΝΑΓΙΩΤΗΣ ΤΣΑΠΑΡΑΣ" userId="14c29a0b-fba8-4de1-ba9f-ce710cf39d77" providerId="ADAL" clId="{25AB3CD1-8814-41FA-BA1B-9FFDE228A221}" dt="2021-10-14T08:33:10.987" v="1356" actId="207"/>
          <ac:spMkLst>
            <pc:docMk/>
            <pc:sldMk cId="1298697090" sldId="606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34.193" v="1321" actId="20577"/>
        <pc:sldMkLst>
          <pc:docMk/>
          <pc:sldMk cId="1286875686" sldId="608"/>
        </pc:sldMkLst>
        <pc:spChg chg="mod">
          <ac:chgData name="ΠΑΝΑΓΙΩΤΗΣ ΤΣΑΠΑΡΑΣ" userId="14c29a0b-fba8-4de1-ba9f-ce710cf39d77" providerId="ADAL" clId="{25AB3CD1-8814-41FA-BA1B-9FFDE228A221}" dt="2021-10-14T08:32:34.193" v="1321" actId="20577"/>
          <ac:spMkLst>
            <pc:docMk/>
            <pc:sldMk cId="1286875686" sldId="60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46.766" v="1338" actId="20577"/>
        <pc:sldMkLst>
          <pc:docMk/>
          <pc:sldMk cId="2480420814" sldId="618"/>
        </pc:sldMkLst>
        <pc:spChg chg="mod">
          <ac:chgData name="ΠΑΝΑΓΙΩΤΗΣ ΤΣΑΠΑΡΑΣ" userId="14c29a0b-fba8-4de1-ba9f-ce710cf39d77" providerId="ADAL" clId="{25AB3CD1-8814-41FA-BA1B-9FFDE228A221}" dt="2021-10-14T08:32:46.766" v="1338" actId="20577"/>
          <ac:spMkLst>
            <pc:docMk/>
            <pc:sldMk cId="2480420814" sldId="61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3:51.381" v="1365" actId="20577"/>
        <pc:sldMkLst>
          <pc:docMk/>
          <pc:sldMk cId="2185563055" sldId="633"/>
        </pc:sldMkLst>
        <pc:spChg chg="mod">
          <ac:chgData name="ΠΑΝΑΓΙΩΤΗΣ ΤΣΑΠΑΡΑΣ" userId="14c29a0b-fba8-4de1-ba9f-ce710cf39d77" providerId="ADAL" clId="{25AB3CD1-8814-41FA-BA1B-9FFDE228A221}" dt="2021-10-14T08:33:51.381" v="1365" actId="20577"/>
          <ac:spMkLst>
            <pc:docMk/>
            <pc:sldMk cId="2185563055" sldId="633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56:55.791" v="1296" actId="5793"/>
        <pc:sldMkLst>
          <pc:docMk/>
          <pc:sldMk cId="2940081754" sldId="637"/>
        </pc:sldMkLst>
        <pc:spChg chg="mod">
          <ac:chgData name="ΠΑΝΑΓΙΩΤΗΣ ΤΣΑΠΑΡΑΣ" userId="14c29a0b-fba8-4de1-ba9f-ce710cf39d77" providerId="ADAL" clId="{25AB3CD1-8814-41FA-BA1B-9FFDE228A221}" dt="2021-10-14T07:56:55.791" v="1296" actId="5793"/>
          <ac:spMkLst>
            <pc:docMk/>
            <pc:sldMk cId="2940081754" sldId="637"/>
            <ac:spMk id="10" creationId="{01D9B1AE-F16C-42B0-87D8-C2FDC309AA77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45:34.991" v="548" actId="20577"/>
        <pc:sldMkLst>
          <pc:docMk/>
          <pc:sldMk cId="2142046486" sldId="641"/>
        </pc:sldMkLst>
        <pc:spChg chg="mod">
          <ac:chgData name="ΠΑΝΑΓΙΩΤΗΣ ΤΣΑΠΑΡΑΣ" userId="14c29a0b-fba8-4de1-ba9f-ce710cf39d77" providerId="ADAL" clId="{25AB3CD1-8814-41FA-BA1B-9FFDE228A221}" dt="2021-10-14T07:45:34.991" v="548" actId="20577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07:54:59.019" v="1181" actId="20577"/>
        <pc:sldMkLst>
          <pc:docMk/>
          <pc:sldMk cId="2278558288" sldId="652"/>
        </pc:sldMkLst>
        <pc:spChg chg="mod">
          <ac:chgData name="ΠΑΝΑΓΙΩΤΗΣ ΤΣΑΠΑΡΑΣ" userId="14c29a0b-fba8-4de1-ba9f-ce710cf39d77" providerId="ADAL" clId="{25AB3CD1-8814-41FA-BA1B-9FFDE228A221}" dt="2021-10-14T07:54:59.019" v="1181" actId="20577"/>
          <ac:spMkLst>
            <pc:docMk/>
            <pc:sldMk cId="2278558288" sldId="652"/>
            <ac:spMk id="3" creationId="{00000000-0000-0000-0000-000000000000}"/>
          </ac:spMkLst>
        </pc:spChg>
      </pc:sldChg>
      <pc:sldChg chg="add">
        <pc:chgData name="ΠΑΝΑΓΙΩΤΗΣ ΤΣΑΠΑΡΑΣ" userId="14c29a0b-fba8-4de1-ba9f-ce710cf39d77" providerId="ADAL" clId="{25AB3CD1-8814-41FA-BA1B-9FFDE228A221}" dt="2021-10-14T07:47:30.315" v="549"/>
        <pc:sldMkLst>
          <pc:docMk/>
          <pc:sldMk cId="2305745958" sldId="653"/>
        </pc:sldMkLst>
      </pc:sldChg>
      <pc:sldChg chg="modSp add mod">
        <pc:chgData name="ΠΑΝΑΓΙΩΤΗΣ ΤΣΑΠΑΡΑΣ" userId="14c29a0b-fba8-4de1-ba9f-ce710cf39d77" providerId="ADAL" clId="{25AB3CD1-8814-41FA-BA1B-9FFDE228A221}" dt="2021-10-14T07:56:41.158" v="1279" actId="1076"/>
        <pc:sldMkLst>
          <pc:docMk/>
          <pc:sldMk cId="1106220363" sldId="654"/>
        </pc:sldMkLst>
        <pc:spChg chg="mod">
          <ac:chgData name="ΠΑΝΑΓΙΩΤΗΣ ΤΣΑΠΑΡΑΣ" userId="14c29a0b-fba8-4de1-ba9f-ce710cf39d77" providerId="ADAL" clId="{25AB3CD1-8814-41FA-BA1B-9FFDE228A221}" dt="2021-10-14T07:56:36.381" v="1278" actId="14100"/>
          <ac:spMkLst>
            <pc:docMk/>
            <pc:sldMk cId="1106220363" sldId="654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7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8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0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2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6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7" creationId="{00000000-0000-0000-0000-000000000000}"/>
          </ac:spMkLst>
        </pc:sp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6" creationId="{00000000-0000-0000-0000-000000000000}"/>
          </ac:cxnSpMkLst>
        </pc:cxn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9" creationId="{00000000-0000-0000-0000-000000000000}"/>
          </ac:cxnSpMkLst>
        </pc:cxnChg>
      </pc:sldChg>
      <pc:sldChg chg="addSp modSp new mod">
        <pc:chgData name="ΠΑΝΑΓΙΩΤΗΣ ΤΣΑΠΑΡΑΣ" userId="14c29a0b-fba8-4de1-ba9f-ce710cf39d77" providerId="ADAL" clId="{25AB3CD1-8814-41FA-BA1B-9FFDE228A221}" dt="2021-10-14T08:41:19.857" v="1669" actId="20577"/>
        <pc:sldMkLst>
          <pc:docMk/>
          <pc:sldMk cId="2846434738" sldId="655"/>
        </pc:sldMkLst>
        <pc:spChg chg="mod">
          <ac:chgData name="ΠΑΝΑΓΙΩΤΗΣ ΤΣΑΠΑΡΑΣ" userId="14c29a0b-fba8-4de1-ba9f-ce710cf39d77" providerId="ADAL" clId="{25AB3CD1-8814-41FA-BA1B-9FFDE228A221}" dt="2021-10-14T08:34:32.131" v="1434" actId="20577"/>
          <ac:spMkLst>
            <pc:docMk/>
            <pc:sldMk cId="2846434738" sldId="655"/>
            <ac:spMk id="2" creationId="{EC6AC21F-7BA7-4F9A-B11E-422F657AD5CE}"/>
          </ac:spMkLst>
        </pc:spChg>
        <pc:spChg chg="mod">
          <ac:chgData name="ΠΑΝΑΓΙΩΤΗΣ ΤΣΑΠΑΡΑΣ" userId="14c29a0b-fba8-4de1-ba9f-ce710cf39d77" providerId="ADAL" clId="{25AB3CD1-8814-41FA-BA1B-9FFDE228A221}" dt="2021-10-14T08:35:42.486" v="1598" actId="6549"/>
          <ac:spMkLst>
            <pc:docMk/>
            <pc:sldMk cId="2846434738" sldId="655"/>
            <ac:spMk id="3" creationId="{C48C135C-958C-4D24-A0A1-26F07664524B}"/>
          </ac:spMkLst>
        </pc:spChg>
        <pc:spChg chg="add mod">
          <ac:chgData name="ΠΑΝΑΓΙΩΤΗΣ ΤΣΑΠΑΡΑΣ" userId="14c29a0b-fba8-4de1-ba9f-ce710cf39d77" providerId="ADAL" clId="{25AB3CD1-8814-41FA-BA1B-9FFDE228A221}" dt="2021-10-14T08:41:19.857" v="1669" actId="20577"/>
          <ac:spMkLst>
            <pc:docMk/>
            <pc:sldMk cId="2846434738" sldId="655"/>
            <ac:spMk id="5" creationId="{D0F4AB18-DC55-45DD-B68A-89BFB5F57857}"/>
          </ac:spMkLst>
        </pc:spChg>
        <pc:graphicFrameChg chg="add mod modGraphic">
          <ac:chgData name="ΠΑΝΑΓΙΩΤΗΣ ΤΣΑΠΑΡΑΣ" userId="14c29a0b-fba8-4de1-ba9f-ce710cf39d77" providerId="ADAL" clId="{25AB3CD1-8814-41FA-BA1B-9FFDE228A221}" dt="2021-10-14T08:40:56.214" v="1650" actId="122"/>
          <ac:graphicFrameMkLst>
            <pc:docMk/>
            <pc:sldMk cId="2846434738" sldId="655"/>
            <ac:graphicFrameMk id="4" creationId="{75735F08-6F1C-47C9-9EFB-123B59422136}"/>
          </ac:graphicFrameMkLst>
        </pc:graphicFrameChg>
      </pc:sldChg>
      <pc:sldChg chg="addSp delSp modSp add mod">
        <pc:chgData name="ΠΑΝΑΓΙΩΤΗΣ ΤΣΑΠΑΡΑΣ" userId="14c29a0b-fba8-4de1-ba9f-ce710cf39d77" providerId="ADAL" clId="{25AB3CD1-8814-41FA-BA1B-9FFDE228A221}" dt="2021-10-14T09:11:56.887" v="3917" actId="1076"/>
        <pc:sldMkLst>
          <pc:docMk/>
          <pc:sldMk cId="2758373642" sldId="656"/>
        </pc:sldMkLst>
        <pc:spChg chg="mod">
          <ac:chgData name="ΠΑΝΑΓΙΩΤΗΣ ΤΣΑΠΑΡΑΣ" userId="14c29a0b-fba8-4de1-ba9f-ce710cf39d77" providerId="ADAL" clId="{25AB3CD1-8814-41FA-BA1B-9FFDE228A221}" dt="2021-10-14T08:44:00.680" v="1832" actId="20577"/>
          <ac:spMkLst>
            <pc:docMk/>
            <pc:sldMk cId="2758373642" sldId="656"/>
            <ac:spMk id="3" creationId="{C48C135C-958C-4D24-A0A1-26F07664524B}"/>
          </ac:spMkLst>
        </pc:spChg>
        <pc:spChg chg="del">
          <ac:chgData name="ΠΑΝΑΓΙΩΤΗΣ ΤΣΑΠΑΡΑΣ" userId="14c29a0b-fba8-4de1-ba9f-ce710cf39d77" providerId="ADAL" clId="{25AB3CD1-8814-41FA-BA1B-9FFDE228A221}" dt="2021-10-14T08:42:00.513" v="1714" actId="478"/>
          <ac:spMkLst>
            <pc:docMk/>
            <pc:sldMk cId="2758373642" sldId="656"/>
            <ac:spMk id="5" creationId="{D0F4AB18-DC55-45DD-B68A-89BFB5F57857}"/>
          </ac:spMkLst>
        </pc:spChg>
        <pc:graphicFrameChg chg="mod modGraphic">
          <ac:chgData name="ΠΑΝΑΓΙΩΤΗΣ ΤΣΑΠΑΡΑΣ" userId="14c29a0b-fba8-4de1-ba9f-ce710cf39d77" providerId="ADAL" clId="{25AB3CD1-8814-41FA-BA1B-9FFDE228A221}" dt="2021-10-14T09:11:52.079" v="3916" actId="1076"/>
          <ac:graphicFrameMkLst>
            <pc:docMk/>
            <pc:sldMk cId="2758373642" sldId="656"/>
            <ac:graphicFrameMk id="4" creationId="{75735F08-6F1C-47C9-9EFB-123B59422136}"/>
          </ac:graphicFrameMkLst>
        </pc:graphicFrameChg>
        <pc:picChg chg="add mod">
          <ac:chgData name="ΠΑΝΑΓΙΩΤΗΣ ΤΣΑΠΑΡΑΣ" userId="14c29a0b-fba8-4de1-ba9f-ce710cf39d77" providerId="ADAL" clId="{25AB3CD1-8814-41FA-BA1B-9FFDE228A221}" dt="2021-10-14T09:11:56.887" v="3917" actId="1076"/>
          <ac:picMkLst>
            <pc:docMk/>
            <pc:sldMk cId="2758373642" sldId="656"/>
            <ac:picMk id="7" creationId="{45E052A3-9753-4DFC-80FD-9BCD4EEB446B}"/>
          </ac:picMkLst>
        </pc:picChg>
      </pc:sldChg>
      <pc:sldChg chg="modSp new mod">
        <pc:chgData name="ΠΑΝΑΓΙΩΤΗΣ ΤΣΑΠΑΡΑΣ" userId="14c29a0b-fba8-4de1-ba9f-ce710cf39d77" providerId="ADAL" clId="{25AB3CD1-8814-41FA-BA1B-9FFDE228A221}" dt="2021-10-14T09:11:09.714" v="3914" actId="20577"/>
        <pc:sldMkLst>
          <pc:docMk/>
          <pc:sldMk cId="1214870464" sldId="657"/>
        </pc:sldMkLst>
        <pc:spChg chg="mod">
          <ac:chgData name="ΠΑΝΑΓΙΩΤΗΣ ΤΣΑΠΑΡΑΣ" userId="14c29a0b-fba8-4de1-ba9f-ce710cf39d77" providerId="ADAL" clId="{25AB3CD1-8814-41FA-BA1B-9FFDE228A221}" dt="2021-10-14T08:44:23.935" v="1846" actId="20577"/>
          <ac:spMkLst>
            <pc:docMk/>
            <pc:sldMk cId="1214870464" sldId="657"/>
            <ac:spMk id="2" creationId="{5421568E-2F43-4023-A107-4B746F7C6E8B}"/>
          </ac:spMkLst>
        </pc:spChg>
        <pc:spChg chg="mod">
          <ac:chgData name="ΠΑΝΑΓΙΩΤΗΣ ΤΣΑΠΑΡΑΣ" userId="14c29a0b-fba8-4de1-ba9f-ce710cf39d77" providerId="ADAL" clId="{25AB3CD1-8814-41FA-BA1B-9FFDE228A221}" dt="2021-10-14T09:11:09.714" v="3914" actId="20577"/>
          <ac:spMkLst>
            <pc:docMk/>
            <pc:sldMk cId="1214870464" sldId="657"/>
            <ac:spMk id="3" creationId="{119A1A49-CFB6-4319-A6DE-C30505D2985B}"/>
          </ac:spMkLst>
        </pc:spChg>
      </pc:sldChg>
      <pc:sldChg chg="modSp new mod">
        <pc:chgData name="ΠΑΝΑΓΙΩΤΗΣ ΤΣΑΠΑΡΑΣ" userId="14c29a0b-fba8-4de1-ba9f-ce710cf39d77" providerId="ADAL" clId="{25AB3CD1-8814-41FA-BA1B-9FFDE228A221}" dt="2021-10-14T08:57:13.468" v="3255" actId="207"/>
        <pc:sldMkLst>
          <pc:docMk/>
          <pc:sldMk cId="3856070298" sldId="658"/>
        </pc:sldMkLst>
        <pc:spChg chg="mod">
          <ac:chgData name="ΠΑΝΑΓΙΩΤΗΣ ΤΣΑΠΑΡΑΣ" userId="14c29a0b-fba8-4de1-ba9f-ce710cf39d77" providerId="ADAL" clId="{25AB3CD1-8814-41FA-BA1B-9FFDE228A221}" dt="2021-10-14T08:50:20.496" v="2253" actId="20577"/>
          <ac:spMkLst>
            <pc:docMk/>
            <pc:sldMk cId="3856070298" sldId="658"/>
            <ac:spMk id="2" creationId="{1B1E311D-56E8-4374-8874-EE9A8E4FF411}"/>
          </ac:spMkLst>
        </pc:spChg>
        <pc:spChg chg="mod">
          <ac:chgData name="ΠΑΝΑΓΙΩΤΗΣ ΤΣΑΠΑΡΑΣ" userId="14c29a0b-fba8-4de1-ba9f-ce710cf39d77" providerId="ADAL" clId="{25AB3CD1-8814-41FA-BA1B-9FFDE228A221}" dt="2021-10-14T08:57:13.468" v="3255" actId="207"/>
          <ac:spMkLst>
            <pc:docMk/>
            <pc:sldMk cId="3856070298" sldId="658"/>
            <ac:spMk id="3" creationId="{1583771C-35FC-41B0-A893-DC390D405811}"/>
          </ac:spMkLst>
        </pc:spChg>
      </pc:sldChg>
      <pc:sldChg chg="addSp delSp modSp new mod">
        <pc:chgData name="ΠΑΝΑΓΙΩΤΗΣ ΤΣΑΠΑΡΑΣ" userId="14c29a0b-fba8-4de1-ba9f-ce710cf39d77" providerId="ADAL" clId="{25AB3CD1-8814-41FA-BA1B-9FFDE228A221}" dt="2021-10-14T09:05:38.070" v="3286" actId="207"/>
        <pc:sldMkLst>
          <pc:docMk/>
          <pc:sldMk cId="3279152433" sldId="659"/>
        </pc:sldMkLst>
        <pc:spChg chg="mod">
          <ac:chgData name="ΠΑΝΑΓΙΩΤΗΣ ΤΣΑΠΑΡΑΣ" userId="14c29a0b-fba8-4de1-ba9f-ce710cf39d77" providerId="ADAL" clId="{25AB3CD1-8814-41FA-BA1B-9FFDE228A221}" dt="2021-10-14T08:56:25.257" v="3137" actId="20577"/>
          <ac:spMkLst>
            <pc:docMk/>
            <pc:sldMk cId="3279152433" sldId="659"/>
            <ac:spMk id="2" creationId="{D65AB01F-480D-4036-AD21-75ADDFFB6E5F}"/>
          </ac:spMkLst>
        </pc:spChg>
        <pc:spChg chg="mod">
          <ac:chgData name="ΠΑΝΑΓΙΩΤΗΣ ΤΣΑΠΑΡΑΣ" userId="14c29a0b-fba8-4de1-ba9f-ce710cf39d77" providerId="ADAL" clId="{25AB3CD1-8814-41FA-BA1B-9FFDE228A221}" dt="2021-10-14T09:05:38.070" v="3286" actId="207"/>
          <ac:spMkLst>
            <pc:docMk/>
            <pc:sldMk cId="3279152433" sldId="659"/>
            <ac:spMk id="3" creationId="{4B67DD08-72CE-4467-9FA2-E1999991D4CD}"/>
          </ac:spMkLst>
        </pc:spChg>
        <pc:graphicFrameChg chg="add del mod">
          <ac:chgData name="ΠΑΝΑΓΙΩΤΗΣ ΤΣΑΠΑΡΑΣ" userId="14c29a0b-fba8-4de1-ba9f-ce710cf39d77" providerId="ADAL" clId="{25AB3CD1-8814-41FA-BA1B-9FFDE228A221}" dt="2021-10-14T09:05:23.668" v="3283" actId="478"/>
          <ac:graphicFrameMkLst>
            <pc:docMk/>
            <pc:sldMk cId="3279152433" sldId="659"/>
            <ac:graphicFrameMk id="4" creationId="{2665CA82-4BFA-4DFC-9032-79D3A942C1AB}"/>
          </ac:graphicFrameMkLst>
        </pc:graphicFrameChg>
        <pc:graphicFrameChg chg="add del mod">
          <ac:chgData name="ΠΑΝΑΓΙΩΤΗΣ ΤΣΑΠΑΡΑΣ" userId="14c29a0b-fba8-4de1-ba9f-ce710cf39d77" providerId="ADAL" clId="{25AB3CD1-8814-41FA-BA1B-9FFDE228A221}" dt="2021-10-14T09:05:26.196" v="3284" actId="478"/>
          <ac:graphicFrameMkLst>
            <pc:docMk/>
            <pc:sldMk cId="3279152433" sldId="659"/>
            <ac:graphicFrameMk id="5" creationId="{007F6265-CB21-4C36-A907-9795B866DB42}"/>
          </ac:graphicFrameMkLst>
        </pc:graphicFrameChg>
      </pc:sldChg>
      <pc:sldChg chg="addSp modSp add mod modAnim">
        <pc:chgData name="ΠΑΝΑΓΙΩΤΗΣ ΤΣΑΠΑΡΑΣ" userId="14c29a0b-fba8-4de1-ba9f-ce710cf39d77" providerId="ADAL" clId="{25AB3CD1-8814-41FA-BA1B-9FFDE228A221}" dt="2021-10-14T09:07:25.713" v="3572"/>
        <pc:sldMkLst>
          <pc:docMk/>
          <pc:sldMk cId="23023132" sldId="660"/>
        </pc:sldMkLst>
        <pc:spChg chg="mod">
          <ac:chgData name="ΠΑΝΑΓΙΩΤΗΣ ΤΣΑΠΑΡΑΣ" userId="14c29a0b-fba8-4de1-ba9f-ce710cf39d77" providerId="ADAL" clId="{25AB3CD1-8814-41FA-BA1B-9FFDE228A221}" dt="2021-10-14T09:05:53.904" v="3287" actId="207"/>
          <ac:spMkLst>
            <pc:docMk/>
            <pc:sldMk cId="23023132" sldId="660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6:52.513" v="3486" actId="20577"/>
          <ac:spMkLst>
            <pc:docMk/>
            <pc:sldMk cId="23023132" sldId="660"/>
            <ac:spMk id="6" creationId="{1661B145-542C-4805-908E-48867375E86F}"/>
          </ac:spMkLst>
        </pc:spChg>
        <pc:spChg chg="add mod">
          <ac:chgData name="ΠΑΝΑΓΙΩΤΗΣ ΤΣΑΠΑΡΑΣ" userId="14c29a0b-fba8-4de1-ba9f-ce710cf39d77" providerId="ADAL" clId="{25AB3CD1-8814-41FA-BA1B-9FFDE228A221}" dt="2021-10-14T09:07:21.231" v="3571" actId="14100"/>
          <ac:spMkLst>
            <pc:docMk/>
            <pc:sldMk cId="23023132" sldId="660"/>
            <ac:spMk id="7" creationId="{DD85DAAF-6FDF-4078-8114-7A89CDD044AE}"/>
          </ac:spMkLst>
        </pc:spChg>
      </pc:sldChg>
      <pc:sldChg chg="addSp modSp add mod modAnim">
        <pc:chgData name="ΠΑΝΑΓΙΩΤΗΣ ΤΣΑΠΑΡΑΣ" userId="14c29a0b-fba8-4de1-ba9f-ce710cf39d77" providerId="ADAL" clId="{25AB3CD1-8814-41FA-BA1B-9FFDE228A221}" dt="2021-10-14T09:09:39.043" v="3707" actId="20577"/>
        <pc:sldMkLst>
          <pc:docMk/>
          <pc:sldMk cId="837190541" sldId="661"/>
        </pc:sldMkLst>
        <pc:spChg chg="mod">
          <ac:chgData name="ΠΑΝΑΓΙΩΤΗΣ ΤΣΑΠΑΡΑΣ" userId="14c29a0b-fba8-4de1-ba9f-ce710cf39d77" providerId="ADAL" clId="{25AB3CD1-8814-41FA-BA1B-9FFDE228A221}" dt="2021-10-14T09:07:35.589" v="3573" actId="207"/>
          <ac:spMkLst>
            <pc:docMk/>
            <pc:sldMk cId="837190541" sldId="661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17.416" v="3640" actId="20577"/>
          <ac:spMkLst>
            <pc:docMk/>
            <pc:sldMk cId="837190541" sldId="661"/>
            <ac:spMk id="6" creationId="{F5D50236-9884-488B-BC08-E187EEC26862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39.043" v="3707" actId="20577"/>
          <ac:spMkLst>
            <pc:docMk/>
            <pc:sldMk cId="837190541" sldId="661"/>
            <ac:spMk id="7" creationId="{B86A1949-EB6B-46FB-8477-A46AD180D7EB}"/>
          </ac:spMkLst>
        </pc:spChg>
        <pc:graphicFrameChg chg="mod">
          <ac:chgData name="ΠΑΝΑΓΙΩΤΗΣ ΤΣΑΠΑΡΑΣ" userId="14c29a0b-fba8-4de1-ba9f-ce710cf39d77" providerId="ADAL" clId="{25AB3CD1-8814-41FA-BA1B-9FFDE228A221}" dt="2021-10-14T09:08:30.711" v="3576"/>
          <ac:graphicFrameMkLst>
            <pc:docMk/>
            <pc:sldMk cId="837190541" sldId="661"/>
            <ac:graphicFrameMk id="4" creationId="{2665CA82-4BFA-4DFC-9032-79D3A942C1AB}"/>
          </ac:graphicFrameMkLst>
        </pc:graphicFrameChg>
        <pc:graphicFrameChg chg="mod">
          <ac:chgData name="ΠΑΝΑΓΙΩΤΗΣ ΤΣΑΠΑΡΑΣ" userId="14c29a0b-fba8-4de1-ba9f-ce710cf39d77" providerId="ADAL" clId="{25AB3CD1-8814-41FA-BA1B-9FFDE228A221}" dt="2021-10-14T09:08:30.753" v="3577"/>
          <ac:graphicFrameMkLst>
            <pc:docMk/>
            <pc:sldMk cId="837190541" sldId="661"/>
            <ac:graphicFrameMk id="5" creationId="{007F6265-CB21-4C36-A907-9795B866DB42}"/>
          </ac:graphicFrameMkLst>
        </pc:graphicFrameChg>
      </pc:sldChg>
    </pc:docChg>
  </pc:docChgLst>
  <pc:docChgLst>
    <pc:chgData name="tsap@uoi.gr" userId="14c29a0b-fba8-4de1-ba9f-ce710cf39d77" providerId="ADAL" clId="{3FA359BB-286B-4324-B0E7-44C981DCE877}"/>
    <pc:docChg chg="undo custSel addSld delSld modSld sldOrd">
      <pc:chgData name="tsap@uoi.gr" userId="14c29a0b-fba8-4de1-ba9f-ce710cf39d77" providerId="ADAL" clId="{3FA359BB-286B-4324-B0E7-44C981DCE877}" dt="2021-10-13T21:51:30.832" v="3423" actId="20577"/>
      <pc:docMkLst>
        <pc:docMk/>
      </pc:docMkLst>
      <pc:sldChg chg="del">
        <pc:chgData name="tsap@uoi.gr" userId="14c29a0b-fba8-4de1-ba9f-ce710cf39d77" providerId="ADAL" clId="{3FA359BB-286B-4324-B0E7-44C981DCE877}" dt="2021-10-13T18:08:52.137" v="0" actId="47"/>
        <pc:sldMkLst>
          <pc:docMk/>
          <pc:sldMk cId="2219892721" sldId="454"/>
        </pc:sldMkLst>
      </pc:sldChg>
      <pc:sldChg chg="del">
        <pc:chgData name="tsap@uoi.gr" userId="14c29a0b-fba8-4de1-ba9f-ce710cf39d77" providerId="ADAL" clId="{3FA359BB-286B-4324-B0E7-44C981DCE877}" dt="2021-10-13T18:08:54.505" v="1" actId="47"/>
        <pc:sldMkLst>
          <pc:docMk/>
          <pc:sldMk cId="1754326834" sldId="455"/>
        </pc:sldMkLst>
      </pc:sldChg>
      <pc:sldChg chg="modSp mod">
        <pc:chgData name="tsap@uoi.gr" userId="14c29a0b-fba8-4de1-ba9f-ce710cf39d77" providerId="ADAL" clId="{3FA359BB-286B-4324-B0E7-44C981DCE877}" dt="2021-10-13T18:16:39.048" v="214" actId="207"/>
        <pc:sldMkLst>
          <pc:docMk/>
          <pc:sldMk cId="2091723333" sldId="500"/>
        </pc:sldMkLst>
        <pc:spChg chg="mod">
          <ac:chgData name="tsap@uoi.gr" userId="14c29a0b-fba8-4de1-ba9f-ce710cf39d77" providerId="ADAL" clId="{3FA359BB-286B-4324-B0E7-44C981DCE877}" dt="2021-10-13T18:16:39.048" v="214" actId="207"/>
          <ac:spMkLst>
            <pc:docMk/>
            <pc:sldMk cId="2091723333" sldId="500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12:16.112" v="430" actId="20577"/>
        <pc:sldMkLst>
          <pc:docMk/>
          <pc:sldMk cId="869068979" sldId="519"/>
        </pc:sldMkLst>
        <pc:spChg chg="mod">
          <ac:chgData name="tsap@uoi.gr" userId="14c29a0b-fba8-4de1-ba9f-ce710cf39d77" providerId="ADAL" clId="{3FA359BB-286B-4324-B0E7-44C981DCE877}" dt="2021-10-13T18:46:48.258" v="220" actId="20577"/>
          <ac:spMkLst>
            <pc:docMk/>
            <pc:sldMk cId="869068979" sldId="519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1:55.643" v="417" actId="108"/>
          <ac:spMkLst>
            <pc:docMk/>
            <pc:sldMk cId="869068979" sldId="519"/>
            <ac:spMk id="3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8:46:55.776" v="230" actId="20577"/>
          <ac:spMkLst>
            <pc:docMk/>
            <pc:sldMk cId="869068979" sldId="519"/>
            <ac:spMk id="5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2:16.112" v="430" actId="20577"/>
          <ac:spMkLst>
            <pc:docMk/>
            <pc:sldMk cId="869068979" sldId="519"/>
            <ac:spMk id="1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25:37.899" v="615" actId="20577"/>
        <pc:sldMkLst>
          <pc:docMk/>
          <pc:sldMk cId="2228209325" sldId="520"/>
        </pc:sldMkLst>
        <pc:spChg chg="mod">
          <ac:chgData name="tsap@uoi.gr" userId="14c29a0b-fba8-4de1-ba9f-ce710cf39d77" providerId="ADAL" clId="{3FA359BB-286B-4324-B0E7-44C981DCE877}" dt="2021-10-13T19:25:37.899" v="615" actId="20577"/>
          <ac:spMkLst>
            <pc:docMk/>
            <pc:sldMk cId="2228209325" sldId="520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4:30.129" v="609" actId="20577"/>
          <ac:spMkLst>
            <pc:docMk/>
            <pc:sldMk cId="2228209325" sldId="520"/>
            <ac:spMk id="3" creationId="{00000000-0000-0000-0000-000000000000}"/>
          </ac:spMkLst>
        </pc:spChg>
      </pc:sldChg>
      <pc:sldChg chg="delSp modSp add mod ord">
        <pc:chgData name="tsap@uoi.gr" userId="14c29a0b-fba8-4de1-ba9f-ce710cf39d77" providerId="ADAL" clId="{3FA359BB-286B-4324-B0E7-44C981DCE877}" dt="2021-10-13T21:51:30.832" v="3423" actId="20577"/>
        <pc:sldMkLst>
          <pc:docMk/>
          <pc:sldMk cId="2178126941" sldId="521"/>
        </pc:sldMkLst>
        <pc:spChg chg="mod">
          <ac:chgData name="tsap@uoi.gr" userId="14c29a0b-fba8-4de1-ba9f-ce710cf39d77" providerId="ADAL" clId="{3FA359BB-286B-4324-B0E7-44C981DCE877}" dt="2021-10-13T21:50:43.060" v="3416" actId="20577"/>
          <ac:spMkLst>
            <pc:docMk/>
            <pc:sldMk cId="2178126941" sldId="521"/>
            <ac:spMk id="2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4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5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6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6.606" v="3418" actId="478"/>
          <ac:spMkLst>
            <pc:docMk/>
            <pc:sldMk cId="2178126941" sldId="521"/>
            <ac:spMk id="9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51:30.832" v="3423" actId="20577"/>
          <ac:spMkLst>
            <pc:docMk/>
            <pc:sldMk cId="2178126941" sldId="521"/>
            <ac:spMk id="12" creationId="{00000000-0000-0000-0000-000000000000}"/>
          </ac:spMkLst>
        </pc:spChg>
        <pc:cxnChg chg="del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7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8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11" creationId="{00000000-0000-0000-0000-000000000000}"/>
          </ac:cxnSpMkLst>
        </pc:cxnChg>
      </pc:sldChg>
      <pc:sldChg chg="modSp del mod">
        <pc:chgData name="tsap@uoi.gr" userId="14c29a0b-fba8-4de1-ba9f-ce710cf39d77" providerId="ADAL" clId="{3FA359BB-286B-4324-B0E7-44C981DCE877}" dt="2021-10-13T21:03:24.084" v="3237" actId="2696"/>
        <pc:sldMkLst>
          <pc:docMk/>
          <pc:sldMk cId="4242095734" sldId="521"/>
        </pc:sldMkLst>
        <pc:spChg chg="mod">
          <ac:chgData name="tsap@uoi.gr" userId="14c29a0b-fba8-4de1-ba9f-ce710cf39d77" providerId="ADAL" clId="{3FA359BB-286B-4324-B0E7-44C981DCE877}" dt="2021-10-13T21:03:14.204" v="3228" actId="20577"/>
          <ac:spMkLst>
            <pc:docMk/>
            <pc:sldMk cId="4242095734" sldId="521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03:17.939" v="3236" actId="20577"/>
          <ac:spMkLst>
            <pc:docMk/>
            <pc:sldMk cId="4242095734" sldId="521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41.686" v="3249" actId="2696"/>
        <pc:sldMkLst>
          <pc:docMk/>
          <pc:sldMk cId="936259741" sldId="522"/>
        </pc:sldMkLst>
      </pc:sldChg>
      <pc:sldChg chg="modSp add mod">
        <pc:chgData name="tsap@uoi.gr" userId="14c29a0b-fba8-4de1-ba9f-ce710cf39d77" providerId="ADAL" clId="{3FA359BB-286B-4324-B0E7-44C981DCE877}" dt="2021-10-13T21:26:57.123" v="3313" actId="20577"/>
        <pc:sldMkLst>
          <pc:docMk/>
          <pc:sldMk cId="3726738600" sldId="522"/>
        </pc:sldMkLst>
        <pc:spChg chg="mod">
          <ac:chgData name="tsap@uoi.gr" userId="14c29a0b-fba8-4de1-ba9f-ce710cf39d77" providerId="ADAL" clId="{3FA359BB-286B-4324-B0E7-44C981DCE877}" dt="2021-10-13T21:26:47.550" v="3303" actId="20577"/>
          <ac:spMkLst>
            <pc:docMk/>
            <pc:sldMk cId="3726738600" sldId="522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26:57.123" v="3313" actId="20577"/>
          <ac:spMkLst>
            <pc:docMk/>
            <pc:sldMk cId="3726738600" sldId="522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2:55.712" v="3222" actId="47"/>
        <pc:sldMkLst>
          <pc:docMk/>
          <pc:sldMk cId="1447924896" sldId="523"/>
        </pc:sldMkLst>
      </pc:sldChg>
      <pc:sldChg chg="modSp">
        <pc:chgData name="tsap@uoi.gr" userId="14c29a0b-fba8-4de1-ba9f-ce710cf39d77" providerId="ADAL" clId="{3FA359BB-286B-4324-B0E7-44C981DCE877}" dt="2021-10-13T21:20:43.444" v="3297" actId="20577"/>
        <pc:sldMkLst>
          <pc:docMk/>
          <pc:sldMk cId="3015190501" sldId="533"/>
        </pc:sldMkLst>
        <pc:spChg chg="mod">
          <ac:chgData name="tsap@uoi.gr" userId="14c29a0b-fba8-4de1-ba9f-ce710cf39d77" providerId="ADAL" clId="{3FA359BB-286B-4324-B0E7-44C981DCE877}" dt="2021-10-13T21:20:43.444" v="3297" actId="20577"/>
          <ac:spMkLst>
            <pc:docMk/>
            <pc:sldMk cId="3015190501" sldId="533"/>
            <ac:spMk id="3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08.188" v="3239" actId="2696"/>
        <pc:sldMkLst>
          <pc:docMk/>
          <pc:sldMk cId="3887805954" sldId="593"/>
        </pc:sldMkLst>
      </pc:sldChg>
      <pc:sldChg chg="modSp add mod">
        <pc:chgData name="tsap@uoi.gr" userId="14c29a0b-fba8-4de1-ba9f-ce710cf39d77" providerId="ADAL" clId="{3FA359BB-286B-4324-B0E7-44C981DCE877}" dt="2021-10-13T21:04:18.692" v="3248" actId="20577"/>
        <pc:sldMkLst>
          <pc:docMk/>
          <pc:sldMk cId="4090175280" sldId="593"/>
        </pc:sldMkLst>
        <pc:spChg chg="mod">
          <ac:chgData name="tsap@uoi.gr" userId="14c29a0b-fba8-4de1-ba9f-ce710cf39d77" providerId="ADAL" clId="{3FA359BB-286B-4324-B0E7-44C981DCE877}" dt="2021-10-13T21:04:18.692" v="3248" actId="20577"/>
          <ac:spMkLst>
            <pc:docMk/>
            <pc:sldMk cId="4090175280" sldId="593"/>
            <ac:spMk id="2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21:18:12.862" v="3265" actId="33524"/>
        <pc:sldMkLst>
          <pc:docMk/>
          <pc:sldMk cId="1422240275" sldId="602"/>
        </pc:sldMkLst>
        <pc:spChg chg="mod">
          <ac:chgData name="tsap@uoi.gr" userId="14c29a0b-fba8-4de1-ba9f-ce710cf39d77" providerId="ADAL" clId="{3FA359BB-286B-4324-B0E7-44C981DCE877}" dt="2021-10-13T21:18:12.862" v="3265" actId="33524"/>
          <ac:spMkLst>
            <pc:docMk/>
            <pc:sldMk cId="1422240275" sldId="602"/>
            <ac:spMk id="3" creationId="{2D746F6F-349C-4D18-A383-EC5336D69136}"/>
          </ac:spMkLst>
        </pc:spChg>
      </pc:sldChg>
      <pc:sldChg chg="modSp mod">
        <pc:chgData name="tsap@uoi.gr" userId="14c29a0b-fba8-4de1-ba9f-ce710cf39d77" providerId="ADAL" clId="{3FA359BB-286B-4324-B0E7-44C981DCE877}" dt="2021-10-13T21:08:09.647" v="3264" actId="6549"/>
        <pc:sldMkLst>
          <pc:docMk/>
          <pc:sldMk cId="2142046486" sldId="641"/>
        </pc:sldMkLst>
        <pc:spChg chg="mod">
          <ac:chgData name="tsap@uoi.gr" userId="14c29a0b-fba8-4de1-ba9f-ce710cf39d77" providerId="ADAL" clId="{3FA359BB-286B-4324-B0E7-44C981DCE877}" dt="2021-10-13T21:08:09.647" v="3264" actId="6549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tsap@uoi.gr" userId="14c29a0b-fba8-4de1-ba9f-ce710cf39d77" providerId="ADAL" clId="{3FA359BB-286B-4324-B0E7-44C981DCE877}" dt="2021-10-13T19:12:54.864" v="446" actId="20577"/>
        <pc:sldMkLst>
          <pc:docMk/>
          <pc:sldMk cId="2058446328" sldId="647"/>
        </pc:sldMkLst>
        <pc:spChg chg="mod">
          <ac:chgData name="tsap@uoi.gr" userId="14c29a0b-fba8-4de1-ba9f-ce710cf39d77" providerId="ADAL" clId="{3FA359BB-286B-4324-B0E7-44C981DCE877}" dt="2021-10-13T19:12:54.864" v="446" actId="20577"/>
          <ac:spMkLst>
            <pc:docMk/>
            <pc:sldMk cId="2058446328" sldId="647"/>
            <ac:spMk id="4" creationId="{3DA6B4DD-24ED-4044-8095-C0647B6E403A}"/>
          </ac:spMkLst>
        </pc:spChg>
      </pc:sldChg>
      <pc:sldChg chg="add del">
        <pc:chgData name="tsap@uoi.gr" userId="14c29a0b-fba8-4de1-ba9f-ce710cf39d77" providerId="ADAL" clId="{3FA359BB-286B-4324-B0E7-44C981DCE877}" dt="2021-10-13T21:02:49.682" v="3221" actId="47"/>
        <pc:sldMkLst>
          <pc:docMk/>
          <pc:sldMk cId="4191569434" sldId="648"/>
        </pc:sldMkLst>
      </pc:sldChg>
      <pc:sldChg chg="modSp new mod">
        <pc:chgData name="tsap@uoi.gr" userId="14c29a0b-fba8-4de1-ba9f-ce710cf39d77" providerId="ADAL" clId="{3FA359BB-286B-4324-B0E7-44C981DCE877}" dt="2021-10-13T21:02:38.294" v="3220" actId="20577"/>
        <pc:sldMkLst>
          <pc:docMk/>
          <pc:sldMk cId="1489372680" sldId="649"/>
        </pc:sldMkLst>
        <pc:spChg chg="mod">
          <ac:chgData name="tsap@uoi.gr" userId="14c29a0b-fba8-4de1-ba9f-ce710cf39d77" providerId="ADAL" clId="{3FA359BB-286B-4324-B0E7-44C981DCE877}" dt="2021-10-13T19:26:05.756" v="700" actId="20577"/>
          <ac:spMkLst>
            <pc:docMk/>
            <pc:sldMk cId="1489372680" sldId="649"/>
            <ac:spMk id="2" creationId="{54E6191E-3CD5-4F6B-BF5C-5E602FF574B9}"/>
          </ac:spMkLst>
        </pc:spChg>
        <pc:spChg chg="mod">
          <ac:chgData name="tsap@uoi.gr" userId="14c29a0b-fba8-4de1-ba9f-ce710cf39d77" providerId="ADAL" clId="{3FA359BB-286B-4324-B0E7-44C981DCE877}" dt="2021-10-13T21:02:38.294" v="3220" actId="20577"/>
          <ac:spMkLst>
            <pc:docMk/>
            <pc:sldMk cId="1489372680" sldId="649"/>
            <ac:spMk id="3" creationId="{F576311E-4383-42ED-B29C-638E7A271CC3}"/>
          </ac:spMkLst>
        </pc:spChg>
      </pc:sldChg>
      <pc:sldChg chg="modSp new mod">
        <pc:chgData name="tsap@uoi.gr" userId="14c29a0b-fba8-4de1-ba9f-ce710cf39d77" providerId="ADAL" clId="{3FA359BB-286B-4324-B0E7-44C981DCE877}" dt="2021-10-13T21:02:03.244" v="3213" actId="20577"/>
        <pc:sldMkLst>
          <pc:docMk/>
          <pc:sldMk cId="2435032857" sldId="650"/>
        </pc:sldMkLst>
        <pc:spChg chg="mod">
          <ac:chgData name="tsap@uoi.gr" userId="14c29a0b-fba8-4de1-ba9f-ce710cf39d77" providerId="ADAL" clId="{3FA359BB-286B-4324-B0E7-44C981DCE877}" dt="2021-10-13T20:43:09.734" v="2312" actId="20577"/>
          <ac:spMkLst>
            <pc:docMk/>
            <pc:sldMk cId="2435032857" sldId="650"/>
            <ac:spMk id="2" creationId="{95068435-4627-4A46-AAD6-DBC0E0AC17D6}"/>
          </ac:spMkLst>
        </pc:spChg>
        <pc:spChg chg="mod">
          <ac:chgData name="tsap@uoi.gr" userId="14c29a0b-fba8-4de1-ba9f-ce710cf39d77" providerId="ADAL" clId="{3FA359BB-286B-4324-B0E7-44C981DCE877}" dt="2021-10-13T21:02:03.244" v="3213" actId="20577"/>
          <ac:spMkLst>
            <pc:docMk/>
            <pc:sldMk cId="2435032857" sldId="650"/>
            <ac:spMk id="3" creationId="{2A3F0BEC-2F75-4882-BD62-6A19EBF3AE1B}"/>
          </ac:spMkLst>
        </pc:spChg>
      </pc:sldChg>
      <pc:sldChg chg="modSp add mod">
        <pc:chgData name="tsap@uoi.gr" userId="14c29a0b-fba8-4de1-ba9f-ce710cf39d77" providerId="ADAL" clId="{3FA359BB-286B-4324-B0E7-44C981DCE877}" dt="2021-10-13T21:50:21.500" v="3395" actId="27636"/>
        <pc:sldMkLst>
          <pc:docMk/>
          <pc:sldMk cId="2318626416" sldId="651"/>
        </pc:sldMkLst>
        <pc:spChg chg="mod">
          <ac:chgData name="tsap@uoi.gr" userId="14c29a0b-fba8-4de1-ba9f-ce710cf39d77" providerId="ADAL" clId="{3FA359BB-286B-4324-B0E7-44C981DCE877}" dt="2021-10-13T21:50:21.500" v="3395" actId="27636"/>
          <ac:spMkLst>
            <pc:docMk/>
            <pc:sldMk cId="2318626416" sldId="651"/>
            <ac:spMk id="12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60A52585-8E43-4BC7-B601-25E40C704750}"/>
    <pc:docChg chg="undo custSel addSld delSld modSld sldOrd">
      <pc:chgData name="ΠΑΝΑΓΙΩΤΗΣ ΤΣΑΠΑΡΑΣ" userId="14c29a0b-fba8-4de1-ba9f-ce710cf39d77" providerId="ADAL" clId="{60A52585-8E43-4BC7-B601-25E40C704750}" dt="2021-11-11T10:04:07.455" v="4874"/>
      <pc:docMkLst>
        <pc:docMk/>
      </pc:docMkLst>
      <pc:sldChg chg="modSp mod">
        <pc:chgData name="ΠΑΝΑΓΙΩΤΗΣ ΤΣΑΠΑΡΑΣ" userId="14c29a0b-fba8-4de1-ba9f-ce710cf39d77" providerId="ADAL" clId="{60A52585-8E43-4BC7-B601-25E40C704750}" dt="2021-11-02T12:37:52.802" v="66" actId="20577"/>
        <pc:sldMkLst>
          <pc:docMk/>
          <pc:sldMk cId="3974019685" sldId="369"/>
        </pc:sldMkLst>
        <pc:spChg chg="mod">
          <ac:chgData name="ΠΑΝΑΓΙΩΤΗΣ ΤΣΑΠΑΡΑΣ" userId="14c29a0b-fba8-4de1-ba9f-ce710cf39d77" providerId="ADAL" clId="{60A52585-8E43-4BC7-B601-25E40C704750}" dt="2021-11-02T12:37:52.802" v="66" actId="20577"/>
          <ac:spMkLst>
            <pc:docMk/>
            <pc:sldMk cId="3974019685" sldId="369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2T12:03:55.234" v="2" actId="27636"/>
          <ac:spMkLst>
            <pc:docMk/>
            <pc:sldMk cId="3974019685" sldId="369"/>
            <ac:spMk id="5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877520" sldId="4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13174047" sldId="4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80722506" sldId="49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1771411" sldId="49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96971906" sldId="4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337256128" sldId="4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428262" sldId="4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91723333" sldId="5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3730025" sldId="5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7914723" sldId="5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40251068" sldId="5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8817591" sldId="5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5517164" sldId="50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703919" sldId="50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6776188" sldId="50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0683018" sldId="50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76738688" sldId="51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92329615" sldId="51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67084825" sldId="51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95679585" sldId="5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70408070" sldId="5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2698762" sldId="5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5799247" sldId="5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691158739" sldId="5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9068979" sldId="51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28209325" sldId="52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78126941" sldId="52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6738600" sldId="52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17941569" sldId="52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11359257" sldId="52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392421738" sldId="52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67931011" sldId="52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6968000" sldId="52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2569807" sldId="52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00502172" sldId="53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641079" sldId="53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21184070" sldId="53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15190501" sldId="5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33937346" sldId="5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30040333" sldId="5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745742621" sldId="5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304682" sldId="5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6160759" sldId="5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6775645" sldId="53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97357767" sldId="5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74088011" sldId="5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33832099" sldId="5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1426220" sldId="54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99917235" sldId="54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87188320" sldId="54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08054624" sldId="54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34386319" sldId="54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7148716" sldId="54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6219798" sldId="54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4996035" sldId="55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87521960" sldId="5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31685885" sldId="55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718865" sldId="553"/>
        </pc:sldMkLst>
      </pc:sldChg>
      <pc:sldChg chg="addSp modSp mod">
        <pc:chgData name="ΠΑΝΑΓΙΩΤΗΣ ΤΣΑΠΑΡΑΣ" userId="14c29a0b-fba8-4de1-ba9f-ce710cf39d77" providerId="ADAL" clId="{60A52585-8E43-4BC7-B601-25E40C704750}" dt="2021-11-04T09:25:47.010" v="197" actId="207"/>
        <pc:sldMkLst>
          <pc:docMk/>
          <pc:sldMk cId="2939492683" sldId="563"/>
        </pc:sldMkLst>
        <pc:spChg chg="add mod">
          <ac:chgData name="ΠΑΝΑΓΙΩΤΗΣ ΤΣΑΠΑΡΑΣ" userId="14c29a0b-fba8-4de1-ba9f-ce710cf39d77" providerId="ADAL" clId="{60A52585-8E43-4BC7-B601-25E40C704750}" dt="2021-11-04T09:25:47.010" v="197" actId="207"/>
          <ac:spMkLst>
            <pc:docMk/>
            <pc:sldMk cId="2939492683" sldId="563"/>
            <ac:spMk id="2" creationId="{3496506D-D23B-4851-A769-901BA60714E4}"/>
          </ac:spMkLst>
        </pc:spChg>
        <pc:spChg chg="mod">
          <ac:chgData name="ΠΑΝΑΓΙΩΤΗΣ ΤΣΑΠΑΡΑΣ" userId="14c29a0b-fba8-4de1-ba9f-ce710cf39d77" providerId="ADAL" clId="{60A52585-8E43-4BC7-B601-25E40C704750}" dt="2021-11-04T09:22:29.064" v="68" actId="20577"/>
          <ac:spMkLst>
            <pc:docMk/>
            <pc:sldMk cId="2939492683" sldId="563"/>
            <ac:spMk id="912388" creationId="{00000000-0000-0000-0000-000000000000}"/>
          </ac:spMkLst>
        </pc:spChg>
      </pc:sldChg>
      <pc:sldChg chg="addSp modSp mod">
        <pc:chgData name="ΠΑΝΑΓΙΩΤΗΣ ΤΣΑΠΑΡΑΣ" userId="14c29a0b-fba8-4de1-ba9f-ce710cf39d77" providerId="ADAL" clId="{60A52585-8E43-4BC7-B601-25E40C704750}" dt="2021-11-04T09:26:57.429" v="209" actId="1076"/>
        <pc:sldMkLst>
          <pc:docMk/>
          <pc:sldMk cId="741050036" sldId="564"/>
        </pc:sldMkLst>
        <pc:spChg chg="mod">
          <ac:chgData name="ΠΑΝΑΓΙΩΤΗΣ ΤΣΑΠΑΡΑΣ" userId="14c29a0b-fba8-4de1-ba9f-ce710cf39d77" providerId="ADAL" clId="{60A52585-8E43-4BC7-B601-25E40C704750}" dt="2021-11-04T09:26:02.533" v="203" actId="27636"/>
          <ac:spMkLst>
            <pc:docMk/>
            <pc:sldMk cId="741050036" sldId="564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4T09:26:18.787" v="205" actId="1076"/>
          <ac:spMkLst>
            <pc:docMk/>
            <pc:sldMk cId="741050036" sldId="564"/>
            <ac:spMk id="5" creationId="{00000000-0000-0000-0000-000000000000}"/>
          </ac:spMkLst>
        </pc:spChg>
        <pc:picChg chg="mod">
          <ac:chgData name="ΠΑΝΑΓΙΩΤΗΣ ΤΣΑΠΑΡΑΣ" userId="14c29a0b-fba8-4de1-ba9f-ce710cf39d77" providerId="ADAL" clId="{60A52585-8E43-4BC7-B601-25E40C704750}" dt="2021-11-04T09:26:16.112" v="204" actId="1076"/>
          <ac:picMkLst>
            <pc:docMk/>
            <pc:sldMk cId="741050036" sldId="564"/>
            <ac:picMk id="4" creationId="{00000000-0000-0000-0000-000000000000}"/>
          </ac:picMkLst>
        </pc:picChg>
        <pc:picChg chg="add mod">
          <ac:chgData name="ΠΑΝΑΓΙΩΤΗΣ ΤΣΑΠΑΡΑΣ" userId="14c29a0b-fba8-4de1-ba9f-ce710cf39d77" providerId="ADAL" clId="{60A52585-8E43-4BC7-B601-25E40C704750}" dt="2021-11-04T09:26:57.429" v="209" actId="1076"/>
          <ac:picMkLst>
            <pc:docMk/>
            <pc:sldMk cId="741050036" sldId="564"/>
            <ac:picMk id="6" creationId="{4C0070E0-7542-40B9-AF03-BDB2E517C787}"/>
          </ac:picMkLst>
        </pc:picChg>
      </pc:sldChg>
      <pc:sldChg chg="modSp mod">
        <pc:chgData name="ΠΑΝΑΓΙΩΤΗΣ ΤΣΑΠΑΡΑΣ" userId="14c29a0b-fba8-4de1-ba9f-ce710cf39d77" providerId="ADAL" clId="{60A52585-8E43-4BC7-B601-25E40C704750}" dt="2021-11-04T09:28:40.390" v="316" actId="20577"/>
        <pc:sldMkLst>
          <pc:docMk/>
          <pc:sldMk cId="241221396" sldId="568"/>
        </pc:sldMkLst>
        <pc:spChg chg="mod">
          <ac:chgData name="ΠΑΝΑΓΙΩΤΗΣ ΤΣΑΠΑΡΑΣ" userId="14c29a0b-fba8-4de1-ba9f-ce710cf39d77" providerId="ADAL" clId="{60A52585-8E43-4BC7-B601-25E40C704750}" dt="2021-11-04T09:28:40.390" v="316" actId="20577"/>
          <ac:spMkLst>
            <pc:docMk/>
            <pc:sldMk cId="241221396" sldId="568"/>
            <ac:spMk id="3" creationId="{00000000-0000-0000-0000-000000000000}"/>
          </ac:spMkLst>
        </pc:spChg>
        <pc:picChg chg="mod">
          <ac:chgData name="ΠΑΝΑΓΙΩΤΗΣ ΤΣΑΠΑΡΑΣ" userId="14c29a0b-fba8-4de1-ba9f-ce710cf39d77" providerId="ADAL" clId="{60A52585-8E43-4BC7-B601-25E40C704750}" dt="2021-11-04T09:28:18.341" v="304" actId="1076"/>
          <ac:picMkLst>
            <pc:docMk/>
            <pc:sldMk cId="241221396" sldId="568"/>
            <ac:picMk id="4" creationId="{00000000-0000-0000-0000-000000000000}"/>
          </ac:picMkLst>
        </pc:pic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094080" sldId="57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1648464" sldId="57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795875" sldId="57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37033690" sldId="57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83675489" sldId="57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447678" sldId="57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20497172" sldId="57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7053907" sldId="58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27877711" sldId="58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58630638" sldId="58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86648406" sldId="58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26887923" sldId="58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8349223" sldId="58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6490836" sldId="58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2716437" sldId="58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2558949" sldId="58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040806633" sldId="58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0410981" sldId="59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28294507" sldId="5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55914385" sldId="5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90175280" sldId="593"/>
        </pc:sldMkLst>
      </pc:sldChg>
      <pc:sldChg chg="modSp mod">
        <pc:chgData name="ΠΑΝΑΓΙΩΤΗΣ ΤΣΑΠΑΡΑΣ" userId="14c29a0b-fba8-4de1-ba9f-ce710cf39d77" providerId="ADAL" clId="{60A52585-8E43-4BC7-B601-25E40C704750}" dt="2021-11-11T09:59:41.651" v="4728" actId="14"/>
        <pc:sldMkLst>
          <pc:docMk/>
          <pc:sldMk cId="3908785699" sldId="594"/>
        </pc:sldMkLst>
        <pc:spChg chg="mod">
          <ac:chgData name="ΠΑΝΑΓΙΩΤΗΣ ΤΣΑΠΑΡΑΣ" userId="14c29a0b-fba8-4de1-ba9f-ce710cf39d77" providerId="ADAL" clId="{60A52585-8E43-4BC7-B601-25E40C704750}" dt="2021-11-11T09:59:41.651" v="4728" actId="14"/>
          <ac:spMkLst>
            <pc:docMk/>
            <pc:sldMk cId="3908785699" sldId="594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4T09:37:31.505" v="410" actId="1076"/>
          <ac:spMkLst>
            <pc:docMk/>
            <pc:sldMk cId="3908785699" sldId="594"/>
            <ac:spMk id="4" creationId="{9509985B-1C1E-4855-8BE9-A294CAD08EEE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2758477" sldId="59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65885223" sldId="5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07326890" sldId="5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8493004" sldId="5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36525693" sldId="6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14039043" sldId="6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22240275" sldId="6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6684724" sldId="6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39974139" sldId="6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8697090" sldId="60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86875686" sldId="608"/>
        </pc:sldMkLst>
      </pc:sldChg>
      <pc:sldChg chg="modSp mod">
        <pc:chgData name="ΠΑΝΑΓΙΩΤΗΣ ΤΣΑΠΑΡΑΣ" userId="14c29a0b-fba8-4de1-ba9f-ce710cf39d77" providerId="ADAL" clId="{60A52585-8E43-4BC7-B601-25E40C704750}" dt="2021-11-10T17:41:44.450" v="4230" actId="20577"/>
        <pc:sldMkLst>
          <pc:docMk/>
          <pc:sldMk cId="1847255989" sldId="610"/>
        </pc:sldMkLst>
        <pc:spChg chg="mod">
          <ac:chgData name="ΠΑΝΑΓΙΩΤΗΣ ΤΣΑΠΑΡΑΣ" userId="14c29a0b-fba8-4de1-ba9f-ce710cf39d77" providerId="ADAL" clId="{60A52585-8E43-4BC7-B601-25E40C704750}" dt="2021-11-10T17:41:44.450" v="4230" actId="20577"/>
          <ac:spMkLst>
            <pc:docMk/>
            <pc:sldMk cId="1847255989" sldId="610"/>
            <ac:spMk id="8" creationId="{AFB2624F-E298-4103-A923-3AB508BC079A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6784985" sldId="6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9232010" sldId="6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8009785" sldId="6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8186171" sldId="6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0420814" sldId="6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40455223" sldId="619"/>
        </pc:sldMkLst>
      </pc:sldChg>
      <pc:sldChg chg="modSp mod">
        <pc:chgData name="ΠΑΝΑΓΙΩΤΗΣ ΤΣΑΠΑΡΑΣ" userId="14c29a0b-fba8-4de1-ba9f-ce710cf39d77" providerId="ADAL" clId="{60A52585-8E43-4BC7-B601-25E40C704750}" dt="2021-11-10T16:39:56.752" v="2845" actId="1076"/>
        <pc:sldMkLst>
          <pc:docMk/>
          <pc:sldMk cId="80918522" sldId="621"/>
        </pc:sldMkLst>
        <pc:spChg chg="mod">
          <ac:chgData name="ΠΑΝΑΓΙΩΤΗΣ ΤΣΑΠΑΡΑΣ" userId="14c29a0b-fba8-4de1-ba9f-ce710cf39d77" providerId="ADAL" clId="{60A52585-8E43-4BC7-B601-25E40C704750}" dt="2021-11-10T16:39:56.752" v="2845" actId="1076"/>
          <ac:spMkLst>
            <pc:docMk/>
            <pc:sldMk cId="80918522" sldId="621"/>
            <ac:spMk id="9" creationId="{4E304A86-6608-498D-AE46-EFCBAF120D48}"/>
          </ac:spMkLst>
        </pc:spChg>
        <pc:graphicFrameChg chg="modGraphic">
          <ac:chgData name="ΠΑΝΑΓΙΩΤΗΣ ΤΣΑΠΑΡΑΣ" userId="14c29a0b-fba8-4de1-ba9f-ce710cf39d77" providerId="ADAL" clId="{60A52585-8E43-4BC7-B601-25E40C704750}" dt="2021-11-10T11:09:34.158" v="2704" actId="20577"/>
          <ac:graphicFrameMkLst>
            <pc:docMk/>
            <pc:sldMk cId="80918522" sldId="621"/>
            <ac:graphicFrameMk id="7" creationId="{E90F7201-2AF2-41B5-A2F6-150129A40249}"/>
          </ac:graphicFrameMkLst>
        </pc:graphicFrameChg>
      </pc:sldChg>
      <pc:sldChg chg="addSp modSp mod modAnim">
        <pc:chgData name="ΠΑΝΑΓΙΩΤΗΣ ΤΣΑΠΑΡΑΣ" userId="14c29a0b-fba8-4de1-ba9f-ce710cf39d77" providerId="ADAL" clId="{60A52585-8E43-4BC7-B601-25E40C704750}" dt="2021-11-10T11:10:54.238" v="2716" actId="207"/>
        <pc:sldMkLst>
          <pc:docMk/>
          <pc:sldMk cId="339952898" sldId="622"/>
        </pc:sldMkLst>
        <pc:spChg chg="add mod">
          <ac:chgData name="ΠΑΝΑΓΙΩΤΗΣ ΤΣΑΠΑΡΑΣ" userId="14c29a0b-fba8-4de1-ba9f-ce710cf39d77" providerId="ADAL" clId="{60A52585-8E43-4BC7-B601-25E40C704750}" dt="2021-11-04T09:30:40.444" v="362" actId="1076"/>
          <ac:spMkLst>
            <pc:docMk/>
            <pc:sldMk cId="339952898" sldId="622"/>
            <ac:spMk id="3" creationId="{0A9C9434-4B68-4336-8AE5-3673F27D03AF}"/>
          </ac:spMkLst>
        </pc:spChg>
        <pc:graphicFrameChg chg="modGraphic">
          <ac:chgData name="ΠΑΝΑΓΙΩΤΗΣ ΤΣΑΠΑΡΑΣ" userId="14c29a0b-fba8-4de1-ba9f-ce710cf39d77" providerId="ADAL" clId="{60A52585-8E43-4BC7-B601-25E40C704750}" dt="2021-11-10T11:09:46.564" v="2707" actId="20577"/>
          <ac:graphicFrameMkLst>
            <pc:docMk/>
            <pc:sldMk cId="339952898" sldId="622"/>
            <ac:graphicFrameMk id="6" creationId="{B08EBB9C-262B-47D9-8F89-71070E805B37}"/>
          </ac:graphicFrameMkLst>
        </pc:graphicFrameChg>
        <pc:graphicFrameChg chg="modGraphic">
          <ac:chgData name="ΠΑΝΑΓΙΩΤΗΣ ΤΣΑΠΑΡΑΣ" userId="14c29a0b-fba8-4de1-ba9f-ce710cf39d77" providerId="ADAL" clId="{60A52585-8E43-4BC7-B601-25E40C704750}" dt="2021-11-10T11:09:40.310" v="2705" actId="20577"/>
          <ac:graphicFrameMkLst>
            <pc:docMk/>
            <pc:sldMk cId="339952898" sldId="622"/>
            <ac:graphicFrameMk id="7" creationId="{E90F7201-2AF2-41B5-A2F6-150129A40249}"/>
          </ac:graphicFrameMkLst>
        </pc:graphicFrameChg>
        <pc:graphicFrameChg chg="mod modGraphic">
          <ac:chgData name="ΠΑΝΑΓΙΩΤΗΣ ΤΣΑΠΑΡΑΣ" userId="14c29a0b-fba8-4de1-ba9f-ce710cf39d77" providerId="ADAL" clId="{60A52585-8E43-4BC7-B601-25E40C704750}" dt="2021-11-10T11:10:54.238" v="2716" actId="207"/>
          <ac:graphicFrameMkLst>
            <pc:docMk/>
            <pc:sldMk cId="339952898" sldId="622"/>
            <ac:graphicFrameMk id="10" creationId="{0A69D6BB-7731-4387-8B82-3EDC36791D23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16.512" v="2718" actId="20577"/>
        <pc:sldMkLst>
          <pc:docMk/>
          <pc:sldMk cId="2435107452" sldId="623"/>
        </pc:sldMkLst>
        <pc:graphicFrameChg chg="modGraphic">
          <ac:chgData name="ΠΑΝΑΓΙΩΤΗΣ ΤΣΑΠΑΡΑΣ" userId="14c29a0b-fba8-4de1-ba9f-ce710cf39d77" providerId="ADAL" clId="{60A52585-8E43-4BC7-B601-25E40C704750}" dt="2021-11-10T11:11:16.512" v="2718" actId="20577"/>
          <ac:graphicFrameMkLst>
            <pc:docMk/>
            <pc:sldMk cId="2435107452" sldId="623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21.139" v="2720" actId="20577"/>
        <pc:sldMkLst>
          <pc:docMk/>
          <pc:sldMk cId="4203012105" sldId="625"/>
        </pc:sldMkLst>
        <pc:graphicFrameChg chg="modGraphic">
          <ac:chgData name="ΠΑΝΑΓΙΩΤΗΣ ΤΣΑΠΑΡΑΣ" userId="14c29a0b-fba8-4de1-ba9f-ce710cf39d77" providerId="ADAL" clId="{60A52585-8E43-4BC7-B601-25E40C704750}" dt="2021-11-10T11:11:21.139" v="2720" actId="20577"/>
          <ac:graphicFrameMkLst>
            <pc:docMk/>
            <pc:sldMk cId="4203012105" sldId="625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43.866" v="2726" actId="20577"/>
        <pc:sldMkLst>
          <pc:docMk/>
          <pc:sldMk cId="2719487641" sldId="626"/>
        </pc:sldMkLst>
        <pc:graphicFrameChg chg="modGraphic">
          <ac:chgData name="ΠΑΝΑΓΙΩΤΗΣ ΤΣΑΠΑΡΑΣ" userId="14c29a0b-fba8-4de1-ba9f-ce710cf39d77" providerId="ADAL" clId="{60A52585-8E43-4BC7-B601-25E40C704750}" dt="2021-11-10T11:11:43.866" v="2726" actId="20577"/>
          <ac:graphicFrameMkLst>
            <pc:docMk/>
            <pc:sldMk cId="2719487641" sldId="626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0T11:11:35.275" v="2722" actId="20577"/>
        <pc:sldMkLst>
          <pc:docMk/>
          <pc:sldMk cId="211349607" sldId="627"/>
        </pc:sldMkLst>
        <pc:spChg chg="mod">
          <ac:chgData name="ΠΑΝΑΓΙΩΤΗΣ ΤΣΑΠΑΡΑΣ" userId="14c29a0b-fba8-4de1-ba9f-ce710cf39d77" providerId="ADAL" clId="{60A52585-8E43-4BC7-B601-25E40C704750}" dt="2021-11-04T09:32:04.367" v="369" actId="1076"/>
          <ac:spMkLst>
            <pc:docMk/>
            <pc:sldMk cId="211349607" sldId="627"/>
            <ac:spMk id="3" creationId="{186C7CBA-0A65-4902-9DD3-968D18A1AC91}"/>
          </ac:spMkLst>
        </pc:spChg>
        <pc:graphicFrameChg chg="mod">
          <ac:chgData name="ΠΑΝΑΓΙΩΤΗΣ ΤΣΑΠΑΡΑΣ" userId="14c29a0b-fba8-4de1-ba9f-ce710cf39d77" providerId="ADAL" clId="{60A52585-8E43-4BC7-B601-25E40C704750}" dt="2021-11-04T09:32:01.561" v="368" actId="1076"/>
          <ac:graphicFrameMkLst>
            <pc:docMk/>
            <pc:sldMk cId="211349607" sldId="627"/>
            <ac:graphicFrameMk id="5" creationId="{D0C4A21A-687A-4B65-B80E-E4856329E419}"/>
          </ac:graphicFrameMkLst>
        </pc:graphicFrameChg>
        <pc:graphicFrameChg chg="modGraphic">
          <ac:chgData name="ΠΑΝΑΓΙΩΤΗΣ ΤΣΑΠΑΡΑΣ" userId="14c29a0b-fba8-4de1-ba9f-ce710cf39d77" providerId="ADAL" clId="{60A52585-8E43-4BC7-B601-25E40C704750}" dt="2021-11-10T11:11:35.275" v="2722" actId="20577"/>
          <ac:graphicFrameMkLst>
            <pc:docMk/>
            <pc:sldMk cId="211349607" sldId="627"/>
            <ac:graphicFrameMk id="6" creationId="{B08EBB9C-262B-47D9-8F89-71070E805B37}"/>
          </ac:graphicFrameMkLst>
        </pc:graphicFrameChg>
      </pc:sldChg>
      <pc:sldChg chg="addSp modSp mod">
        <pc:chgData name="ΠΑΝΑΓΙΩΤΗΣ ΤΣΑΠΑΡΑΣ" userId="14c29a0b-fba8-4de1-ba9f-ce710cf39d77" providerId="ADAL" clId="{60A52585-8E43-4BC7-B601-25E40C704750}" dt="2021-11-10T17:33:40.270" v="4189" actId="313"/>
        <pc:sldMkLst>
          <pc:docMk/>
          <pc:sldMk cId="3889913428" sldId="628"/>
        </pc:sldMkLst>
        <pc:spChg chg="add mod">
          <ac:chgData name="ΠΑΝΑΓΙΩΤΗΣ ΤΣΑΠΑΡΑΣ" userId="14c29a0b-fba8-4de1-ba9f-ce710cf39d77" providerId="ADAL" clId="{60A52585-8E43-4BC7-B601-25E40C704750}" dt="2021-11-10T11:17:14.651" v="2784" actId="20577"/>
          <ac:spMkLst>
            <pc:docMk/>
            <pc:sldMk cId="3889913428" sldId="628"/>
            <ac:spMk id="3" creationId="{AF302527-8515-4E65-B0A6-3EF6C42F005E}"/>
          </ac:spMkLst>
        </pc:spChg>
        <pc:spChg chg="add mod">
          <ac:chgData name="ΠΑΝΑΓΙΩΤΗΣ ΤΣΑΠΑΡΑΣ" userId="14c29a0b-fba8-4de1-ba9f-ce710cf39d77" providerId="ADAL" clId="{60A52585-8E43-4BC7-B601-25E40C704750}" dt="2021-11-10T11:17:57.253" v="2789" actId="1076"/>
          <ac:spMkLst>
            <pc:docMk/>
            <pc:sldMk cId="3889913428" sldId="628"/>
            <ac:spMk id="4" creationId="{C1EAA6A6-54A1-43CC-A0BD-A7CE0328898A}"/>
          </ac:spMkLst>
        </pc:spChg>
        <pc:spChg chg="add mod">
          <ac:chgData name="ΠΑΝΑΓΙΩΤΗΣ ΤΣΑΠΑΡΑΣ" userId="14c29a0b-fba8-4de1-ba9f-ce710cf39d77" providerId="ADAL" clId="{60A52585-8E43-4BC7-B601-25E40C704750}" dt="2021-11-10T11:24:02.155" v="2815" actId="1076"/>
          <ac:spMkLst>
            <pc:docMk/>
            <pc:sldMk cId="3889913428" sldId="628"/>
            <ac:spMk id="5" creationId="{A74C9AAC-B922-422F-A700-4F985C1EE496}"/>
          </ac:spMkLst>
        </pc:spChg>
        <pc:spChg chg="mod">
          <ac:chgData name="ΠΑΝΑΓΙΩΤΗΣ ΤΣΑΠΑΡΑΣ" userId="14c29a0b-fba8-4de1-ba9f-ce710cf39d77" providerId="ADAL" clId="{60A52585-8E43-4BC7-B601-25E40C704750}" dt="2021-11-04T09:50:59.830" v="618" actId="1076"/>
          <ac:spMkLst>
            <pc:docMk/>
            <pc:sldMk cId="3889913428" sldId="628"/>
            <ac:spMk id="6" creationId="{F18BD5C8-A0FB-42B2-B318-AFF926A215C9}"/>
          </ac:spMkLst>
        </pc:spChg>
        <pc:spChg chg="add mod">
          <ac:chgData name="ΠΑΝΑΓΙΩΤΗΣ ΤΣΑΠΑΡΑΣ" userId="14c29a0b-fba8-4de1-ba9f-ce710cf39d77" providerId="ADAL" clId="{60A52585-8E43-4BC7-B601-25E40C704750}" dt="2021-11-10T11:18:07.516" v="2791" actId="1076"/>
          <ac:spMkLst>
            <pc:docMk/>
            <pc:sldMk cId="3889913428" sldId="628"/>
            <ac:spMk id="9" creationId="{5B754494-9D30-4CBF-A033-7AD3E941AA39}"/>
          </ac:spMkLst>
        </pc:spChg>
        <pc:spChg chg="add mod">
          <ac:chgData name="ΠΑΝΑΓΙΩΤΗΣ ΤΣΑΠΑΡΑΣ" userId="14c29a0b-fba8-4de1-ba9f-ce710cf39d77" providerId="ADAL" clId="{60A52585-8E43-4BC7-B601-25E40C704750}" dt="2021-11-10T17:33:40.270" v="4189" actId="313"/>
          <ac:spMkLst>
            <pc:docMk/>
            <pc:sldMk cId="3889913428" sldId="628"/>
            <ac:spMk id="10" creationId="{BD58DA4A-0006-4316-80FB-937F2F51BF0C}"/>
          </ac:spMkLst>
        </pc:spChg>
        <pc:graphicFrameChg chg="mod">
          <ac:chgData name="ΠΑΝΑΓΙΩΤΗΣ ΤΣΑΠΑΡΑΣ" userId="14c29a0b-fba8-4de1-ba9f-ce710cf39d77" providerId="ADAL" clId="{60A52585-8E43-4BC7-B601-25E40C704750}" dt="2021-11-04T09:51:37.325" v="712" actId="1076"/>
          <ac:graphicFrameMkLst>
            <pc:docMk/>
            <pc:sldMk cId="3889913428" sldId="628"/>
            <ac:graphicFrameMk id="8" creationId="{F1ADA603-04E6-4298-A6E8-292EC131EE53}"/>
          </ac:graphicFrameMkLst>
        </pc:graphicFrameChg>
      </pc:sldChg>
      <pc:sldChg chg="modSp mod">
        <pc:chgData name="ΠΑΝΑΓΙΩΤΗΣ ΤΣΑΠΑΡΑΣ" userId="14c29a0b-fba8-4de1-ba9f-ce710cf39d77" providerId="ADAL" clId="{60A52585-8E43-4BC7-B601-25E40C704750}" dt="2021-11-11T09:51:12.970" v="4497" actId="20577"/>
        <pc:sldMkLst>
          <pc:docMk/>
          <pc:sldMk cId="3912815521" sldId="629"/>
        </pc:sldMkLst>
        <pc:spChg chg="mod">
          <ac:chgData name="ΠΑΝΑΓΙΩΤΗΣ ΤΣΑΠΑΡΑΣ" userId="14c29a0b-fba8-4de1-ba9f-ce710cf39d77" providerId="ADAL" clId="{60A52585-8E43-4BC7-B601-25E40C704750}" dt="2021-11-10T17:09:14.930" v="2889" actId="20577"/>
          <ac:spMkLst>
            <pc:docMk/>
            <pc:sldMk cId="3912815521" sldId="629"/>
            <ac:spMk id="2" creationId="{2C87ED4A-9F2E-4191-B7FA-CA04306936CC}"/>
          </ac:spMkLst>
        </pc:spChg>
        <pc:spChg chg="mod">
          <ac:chgData name="ΠΑΝΑΓΙΩΤΗΣ ΤΣΑΠΑΡΑΣ" userId="14c29a0b-fba8-4de1-ba9f-ce710cf39d77" providerId="ADAL" clId="{60A52585-8E43-4BC7-B601-25E40C704750}" dt="2021-11-11T09:51:12.970" v="4497" actId="20577"/>
          <ac:spMkLst>
            <pc:docMk/>
            <pc:sldMk cId="3912815521" sldId="629"/>
            <ac:spMk id="3" creationId="{329AD80E-6491-40A7-A5D8-D4ADCAE2BDA4}"/>
          </ac:spMkLst>
        </pc:spChg>
      </pc:sldChg>
      <pc:sldChg chg="modSp mod">
        <pc:chgData name="ΠΑΝΑΓΙΩΤΗΣ ΤΣΑΠΑΡΑΣ" userId="14c29a0b-fba8-4de1-ba9f-ce710cf39d77" providerId="ADAL" clId="{60A52585-8E43-4BC7-B601-25E40C704750}" dt="2021-11-11T09:52:47.301" v="4518" actId="20577"/>
        <pc:sldMkLst>
          <pc:docMk/>
          <pc:sldMk cId="2096993195" sldId="630"/>
        </pc:sldMkLst>
        <pc:spChg chg="mod">
          <ac:chgData name="ΠΑΝΑΓΙΩΤΗΣ ΤΣΑΠΑΡΑΣ" userId="14c29a0b-fba8-4de1-ba9f-ce710cf39d77" providerId="ADAL" clId="{60A52585-8E43-4BC7-B601-25E40C704750}" dt="2021-11-11T09:52:47.301" v="4518" actId="20577"/>
          <ac:spMkLst>
            <pc:docMk/>
            <pc:sldMk cId="2096993195" sldId="630"/>
            <ac:spMk id="3" creationId="{892D52E7-B5E8-4BA4-8F6A-4A132C20EE55}"/>
          </ac:spMkLst>
        </pc:spChg>
      </pc:sldChg>
      <pc:sldChg chg="modSp mod">
        <pc:chgData name="ΠΑΝΑΓΙΩΤΗΣ ΤΣΑΠΑΡΑΣ" userId="14c29a0b-fba8-4de1-ba9f-ce710cf39d77" providerId="ADAL" clId="{60A52585-8E43-4BC7-B601-25E40C704750}" dt="2021-11-10T16:43:27.360" v="2857" actId="20577"/>
        <pc:sldMkLst>
          <pc:docMk/>
          <pc:sldMk cId="3630388829" sldId="631"/>
        </pc:sldMkLst>
        <pc:spChg chg="mod">
          <ac:chgData name="ΠΑΝΑΓΙΩΤΗΣ ΤΣΑΠΑΡΑΣ" userId="14c29a0b-fba8-4de1-ba9f-ce710cf39d77" providerId="ADAL" clId="{60A52585-8E43-4BC7-B601-25E40C704750}" dt="2021-11-10T11:15:50.330" v="2768" actId="20577"/>
          <ac:spMkLst>
            <pc:docMk/>
            <pc:sldMk cId="3630388829" sldId="631"/>
            <ac:spMk id="3" creationId="{423C0063-E2A1-489D-A482-7F0A342F0F39}"/>
          </ac:spMkLst>
        </pc:spChg>
        <pc:spChg chg="mod">
          <ac:chgData name="ΠΑΝΑΓΙΩΤΗΣ ΤΣΑΠΑΡΑΣ" userId="14c29a0b-fba8-4de1-ba9f-ce710cf39d77" providerId="ADAL" clId="{60A52585-8E43-4BC7-B601-25E40C704750}" dt="2021-11-10T16:43:27.360" v="2857" actId="20577"/>
          <ac:spMkLst>
            <pc:docMk/>
            <pc:sldMk cId="3630388829" sldId="631"/>
            <ac:spMk id="4" creationId="{6F4E7E26-B29A-460D-ACA6-445021393D53}"/>
          </ac:spMkLst>
        </pc:spChg>
      </pc:sldChg>
      <pc:sldChg chg="modSp del mod">
        <pc:chgData name="ΠΑΝΑΓΙΩΤΗΣ ΤΣΑΠΑΡΑΣ" userId="14c29a0b-fba8-4de1-ba9f-ce710cf39d77" providerId="ADAL" clId="{60A52585-8E43-4BC7-B601-25E40C704750}" dt="2021-11-04T12:30:17.589" v="2703" actId="47"/>
        <pc:sldMkLst>
          <pc:docMk/>
          <pc:sldMk cId="3455468074" sldId="632"/>
        </pc:sldMkLst>
        <pc:spChg chg="mod">
          <ac:chgData name="ΠΑΝΑΓΙΩΤΗΣ ΤΣΑΠΑΡΑΣ" userId="14c29a0b-fba8-4de1-ba9f-ce710cf39d77" providerId="ADAL" clId="{60A52585-8E43-4BC7-B601-25E40C704750}" dt="2021-11-04T11:13:55.095" v="1538" actId="6549"/>
          <ac:spMkLst>
            <pc:docMk/>
            <pc:sldMk cId="3455468074" sldId="632"/>
            <ac:spMk id="2" creationId="{C7C986C6-E487-4EA3-86AC-65B9CC704AD3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85563055" sldId="6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23356445" sldId="6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68370787" sldId="6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4504832" sldId="6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940081754" sldId="6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49404819" sldId="6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44084354" sldId="6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42046486" sldId="6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84374638" sldId="6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868283411" sldId="643"/>
        </pc:sldMkLst>
      </pc:sldChg>
      <pc:sldChg chg="ord">
        <pc:chgData name="ΠΑΝΑΓΙΩΤΗΣ ΤΣΑΠΑΡΑΣ" userId="14c29a0b-fba8-4de1-ba9f-ce710cf39d77" providerId="ADAL" clId="{60A52585-8E43-4BC7-B601-25E40C704750}" dt="2021-11-11T09:59:28.259" v="4727"/>
        <pc:sldMkLst>
          <pc:docMk/>
          <pc:sldMk cId="1569275322" sldId="645"/>
        </pc:sldMkLst>
      </pc:sldChg>
      <pc:sldChg chg="ord">
        <pc:chgData name="ΠΑΝΑΓΙΩΤΗΣ ΤΣΑΠΑΡΑΣ" userId="14c29a0b-fba8-4de1-ba9f-ce710cf39d77" providerId="ADAL" clId="{60A52585-8E43-4BC7-B601-25E40C704750}" dt="2021-11-11T09:59:28.259" v="4727"/>
        <pc:sldMkLst>
          <pc:docMk/>
          <pc:sldMk cId="4122117226" sldId="64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8446328" sldId="647"/>
        </pc:sldMkLst>
      </pc:sldChg>
      <pc:sldChg chg="modSp new mod">
        <pc:chgData name="ΠΑΝΑΓΙΩΤΗΣ ΤΣΑΠΑΡΑΣ" userId="14c29a0b-fba8-4de1-ba9f-ce710cf39d77" providerId="ADAL" clId="{60A52585-8E43-4BC7-B601-25E40C704750}" dt="2021-11-11T10:01:57.593" v="4757" actId="207"/>
        <pc:sldMkLst>
          <pc:docMk/>
          <pc:sldMk cId="2687908395" sldId="647"/>
        </pc:sldMkLst>
        <pc:spChg chg="mod">
          <ac:chgData name="ΠΑΝΑΓΙΩΤΗΣ ΤΣΑΠΑΡΑΣ" userId="14c29a0b-fba8-4de1-ba9f-ce710cf39d77" providerId="ADAL" clId="{60A52585-8E43-4BC7-B601-25E40C704750}" dt="2021-11-11T10:01:25.388" v="4756" actId="20577"/>
          <ac:spMkLst>
            <pc:docMk/>
            <pc:sldMk cId="2687908395" sldId="647"/>
            <ac:spMk id="2" creationId="{6DE9F2F0-F5E0-461D-A733-7E792FA547AC}"/>
          </ac:spMkLst>
        </pc:spChg>
        <pc:spChg chg="mod">
          <ac:chgData name="ΠΑΝΑΓΙΩΤΗΣ ΤΣΑΠΑΡΑΣ" userId="14c29a0b-fba8-4de1-ba9f-ce710cf39d77" providerId="ADAL" clId="{60A52585-8E43-4BC7-B601-25E40C704750}" dt="2021-11-11T10:01:57.593" v="4757" actId="207"/>
          <ac:spMkLst>
            <pc:docMk/>
            <pc:sldMk cId="2687908395" sldId="647"/>
            <ac:spMk id="3" creationId="{2D333CA5-79A4-4BC4-87C5-2E519A6FCF7D}"/>
          </ac:spMkLst>
        </pc:spChg>
      </pc:sldChg>
      <pc:sldChg chg="addSp modSp add mod">
        <pc:chgData name="ΠΑΝΑΓΙΩΤΗΣ ΤΣΑΠΑΡΑΣ" userId="14c29a0b-fba8-4de1-ba9f-ce710cf39d77" providerId="ADAL" clId="{60A52585-8E43-4BC7-B601-25E40C704750}" dt="2021-11-04T12:29:49.222" v="2702" actId="14100"/>
        <pc:sldMkLst>
          <pc:docMk/>
          <pc:sldMk cId="1664610611" sldId="648"/>
        </pc:sldMkLst>
        <pc:spChg chg="mod">
          <ac:chgData name="ΠΑΝΑΓΙΩΤΗΣ ΤΣΑΠΑΡΑΣ" userId="14c29a0b-fba8-4de1-ba9f-ce710cf39d77" providerId="ADAL" clId="{60A52585-8E43-4BC7-B601-25E40C704750}" dt="2021-11-04T09:56:08.069" v="903" actId="20577"/>
          <ac:spMkLst>
            <pc:docMk/>
            <pc:sldMk cId="1664610611" sldId="648"/>
            <ac:spMk id="2" creationId="{C7C986C6-E487-4EA3-86AC-65B9CC704AD3}"/>
          </ac:spMkLst>
        </pc:spChg>
        <pc:spChg chg="mod">
          <ac:chgData name="ΠΑΝΑΓΙΩΤΗΣ ΤΣΑΠΑΡΑΣ" userId="14c29a0b-fba8-4de1-ba9f-ce710cf39d77" providerId="ADAL" clId="{60A52585-8E43-4BC7-B601-25E40C704750}" dt="2021-11-04T12:29:49.222" v="2702" actId="14100"/>
          <ac:spMkLst>
            <pc:docMk/>
            <pc:sldMk cId="1664610611" sldId="648"/>
            <ac:spMk id="3" creationId="{EF8CF0BE-AB88-4EA4-8DE6-EF535F7C4369}"/>
          </ac:spMkLst>
        </pc:spChg>
        <pc:picChg chg="add mod">
          <ac:chgData name="ΠΑΝΑΓΙΩΤΗΣ ΤΣΑΠΑΡΑΣ" userId="14c29a0b-fba8-4de1-ba9f-ce710cf39d77" providerId="ADAL" clId="{60A52585-8E43-4BC7-B601-25E40C704750}" dt="2021-11-04T12:27:16.042" v="2563" actId="1076"/>
          <ac:picMkLst>
            <pc:docMk/>
            <pc:sldMk cId="1664610611" sldId="648"/>
            <ac:picMk id="1026" creationId="{D16668E4-4569-4AA5-BAF7-115670C236F5}"/>
          </ac:picMkLst>
        </pc:picChg>
        <pc:picChg chg="add mod">
          <ac:chgData name="ΠΑΝΑΓΙΩΤΗΣ ΤΣΑΠΑΡΑΣ" userId="14c29a0b-fba8-4de1-ba9f-ce710cf39d77" providerId="ADAL" clId="{60A52585-8E43-4BC7-B601-25E40C704750}" dt="2021-11-04T12:27:17.763" v="2564" actId="1076"/>
          <ac:picMkLst>
            <pc:docMk/>
            <pc:sldMk cId="1664610611" sldId="648"/>
            <ac:picMk id="1028" creationId="{232ACA0B-BECC-4971-9C4A-8C8D599C8CBF}"/>
          </ac:picMkLst>
        </pc:pic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89372680" sldId="649"/>
        </pc:sldMkLst>
      </pc:sldChg>
      <pc:sldChg chg="modSp add mod">
        <pc:chgData name="ΠΑΝΑΓΙΩΤΗΣ ΤΣΑΠΑΡΑΣ" userId="14c29a0b-fba8-4de1-ba9f-ce710cf39d77" providerId="ADAL" clId="{60A52585-8E43-4BC7-B601-25E40C704750}" dt="2021-11-11T09:58:46.704" v="4725" actId="207"/>
        <pc:sldMkLst>
          <pc:docMk/>
          <pc:sldMk cId="4079517354" sldId="649"/>
        </pc:sldMkLst>
        <pc:spChg chg="mod">
          <ac:chgData name="ΠΑΝΑΓΙΩΤΗΣ ΤΣΑΠΑΡΑΣ" userId="14c29a0b-fba8-4de1-ba9f-ce710cf39d77" providerId="ADAL" clId="{60A52585-8E43-4BC7-B601-25E40C704750}" dt="2021-11-04T09:56:22.319" v="929" actId="20577"/>
          <ac:spMkLst>
            <pc:docMk/>
            <pc:sldMk cId="4079517354" sldId="649"/>
            <ac:spMk id="2" creationId="{C7C986C6-E487-4EA3-86AC-65B9CC704AD3}"/>
          </ac:spMkLst>
        </pc:spChg>
        <pc:spChg chg="mod">
          <ac:chgData name="ΠΑΝΑΓΙΩΤΗΣ ΤΣΑΠΑΡΑΣ" userId="14c29a0b-fba8-4de1-ba9f-ce710cf39d77" providerId="ADAL" clId="{60A52585-8E43-4BC7-B601-25E40C704750}" dt="2021-11-11T09:58:46.704" v="4725" actId="207"/>
          <ac:spMkLst>
            <pc:docMk/>
            <pc:sldMk cId="4079517354" sldId="649"/>
            <ac:spMk id="3" creationId="{EF8CF0BE-AB88-4EA4-8DE6-EF535F7C4369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35032857" sldId="650"/>
        </pc:sldMkLst>
      </pc:sldChg>
      <pc:sldChg chg="modSp add mod">
        <pc:chgData name="ΠΑΝΑΓΙΩΤΗΣ ΤΣΑΠΑΡΑΣ" userId="14c29a0b-fba8-4de1-ba9f-ce710cf39d77" providerId="ADAL" clId="{60A52585-8E43-4BC7-B601-25E40C704750}" dt="2021-11-11T09:58:08.444" v="4723" actId="20577"/>
        <pc:sldMkLst>
          <pc:docMk/>
          <pc:sldMk cId="2796825812" sldId="650"/>
        </pc:sldMkLst>
        <pc:spChg chg="mod">
          <ac:chgData name="ΠΑΝΑΓΙΩΤΗΣ ΤΣΑΠΑΡΑΣ" userId="14c29a0b-fba8-4de1-ba9f-ce710cf39d77" providerId="ADAL" clId="{60A52585-8E43-4BC7-B601-25E40C704750}" dt="2021-11-11T09:58:08.444" v="4723" actId="20577"/>
          <ac:spMkLst>
            <pc:docMk/>
            <pc:sldMk cId="2796825812" sldId="650"/>
            <ac:spMk id="3" creationId="{EF8CF0BE-AB88-4EA4-8DE6-EF535F7C4369}"/>
          </ac:spMkLst>
        </pc:spChg>
      </pc:sldChg>
      <pc:sldChg chg="modSp new mod">
        <pc:chgData name="ΠΑΝΑΓΙΩΤΗΣ ΤΣΑΠΑΡΑΣ" userId="14c29a0b-fba8-4de1-ba9f-ce710cf39d77" providerId="ADAL" clId="{60A52585-8E43-4BC7-B601-25E40C704750}" dt="2021-11-11T09:50:36.385" v="4490" actId="207"/>
        <pc:sldMkLst>
          <pc:docMk/>
          <pc:sldMk cId="946542507" sldId="651"/>
        </pc:sldMkLst>
        <pc:spChg chg="mod">
          <ac:chgData name="ΠΑΝΑΓΙΩΤΗΣ ΤΣΑΠΑΡΑΣ" userId="14c29a0b-fba8-4de1-ba9f-ce710cf39d77" providerId="ADAL" clId="{60A52585-8E43-4BC7-B601-25E40C704750}" dt="2021-11-10T17:10:41.920" v="2944" actId="20577"/>
          <ac:spMkLst>
            <pc:docMk/>
            <pc:sldMk cId="946542507" sldId="651"/>
            <ac:spMk id="2" creationId="{D5391422-75C0-4471-9C00-C0AA3094B652}"/>
          </ac:spMkLst>
        </pc:spChg>
        <pc:spChg chg="mod">
          <ac:chgData name="ΠΑΝΑΓΙΩΤΗΣ ΤΣΑΠΑΡΑΣ" userId="14c29a0b-fba8-4de1-ba9f-ce710cf39d77" providerId="ADAL" clId="{60A52585-8E43-4BC7-B601-25E40C704750}" dt="2021-11-11T09:50:36.385" v="4490" actId="207"/>
          <ac:spMkLst>
            <pc:docMk/>
            <pc:sldMk cId="946542507" sldId="651"/>
            <ac:spMk id="3" creationId="{C4C4D441-CD9E-4B24-BA34-60EB8F0660D2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626416" sldId="6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78558288" sldId="652"/>
        </pc:sldMkLst>
      </pc:sldChg>
      <pc:sldChg chg="modSp new mod">
        <pc:chgData name="ΠΑΝΑΓΙΩΤΗΣ ΤΣΑΠΑΡΑΣ" userId="14c29a0b-fba8-4de1-ba9f-ce710cf39d77" providerId="ADAL" clId="{60A52585-8E43-4BC7-B601-25E40C704750}" dt="2021-11-10T17:29:41.298" v="4188" actId="20577"/>
        <pc:sldMkLst>
          <pc:docMk/>
          <pc:sldMk cId="4215460464" sldId="652"/>
        </pc:sldMkLst>
        <pc:spChg chg="mod">
          <ac:chgData name="ΠΑΝΑΓΙΩΤΗΣ ΤΣΑΠΑΡΑΣ" userId="14c29a0b-fba8-4de1-ba9f-ce710cf39d77" providerId="ADAL" clId="{60A52585-8E43-4BC7-B601-25E40C704750}" dt="2021-11-10T17:19:21.032" v="3499" actId="20577"/>
          <ac:spMkLst>
            <pc:docMk/>
            <pc:sldMk cId="4215460464" sldId="652"/>
            <ac:spMk id="2" creationId="{A69BE014-E893-4808-9FF2-F5435B660DEF}"/>
          </ac:spMkLst>
        </pc:spChg>
        <pc:spChg chg="mod">
          <ac:chgData name="ΠΑΝΑΓΙΩΤΗΣ ΤΣΑΠΑΡΑΣ" userId="14c29a0b-fba8-4de1-ba9f-ce710cf39d77" providerId="ADAL" clId="{60A52585-8E43-4BC7-B601-25E40C704750}" dt="2021-11-10T17:29:41.298" v="4188" actId="20577"/>
          <ac:spMkLst>
            <pc:docMk/>
            <pc:sldMk cId="4215460464" sldId="652"/>
            <ac:spMk id="3" creationId="{4A80F2A6-21ED-460D-8970-626D1CABC5AB}"/>
          </ac:spMkLst>
        </pc:spChg>
      </pc:sldChg>
      <pc:sldChg chg="addSp modSp new mod">
        <pc:chgData name="ΠΑΝΑΓΙΩΤΗΣ ΤΣΑΠΑΡΑΣ" userId="14c29a0b-fba8-4de1-ba9f-ce710cf39d77" providerId="ADAL" clId="{60A52585-8E43-4BC7-B601-25E40C704750}" dt="2021-11-11T09:50:51.456" v="4494" actId="20577"/>
        <pc:sldMkLst>
          <pc:docMk/>
          <pc:sldMk cId="1956797284" sldId="653"/>
        </pc:sldMkLst>
        <pc:spChg chg="mod">
          <ac:chgData name="ΠΑΝΑΓΙΩΤΗΣ ΤΣΑΠΑΡΑΣ" userId="14c29a0b-fba8-4de1-ba9f-ce710cf39d77" providerId="ADAL" clId="{60A52585-8E43-4BC7-B601-25E40C704750}" dt="2021-11-10T17:41:57.829" v="4241" actId="20577"/>
          <ac:spMkLst>
            <pc:docMk/>
            <pc:sldMk cId="1956797284" sldId="653"/>
            <ac:spMk id="2" creationId="{0D1D79BB-AE3C-4709-B3AB-4C03FE5A918B}"/>
          </ac:spMkLst>
        </pc:spChg>
        <pc:spChg chg="mod">
          <ac:chgData name="ΠΑΝΑΓΙΩΤΗΣ ΤΣΑΠΑΡΑΣ" userId="14c29a0b-fba8-4de1-ba9f-ce710cf39d77" providerId="ADAL" clId="{60A52585-8E43-4BC7-B601-25E40C704750}" dt="2021-11-11T09:50:51.456" v="4494" actId="20577"/>
          <ac:spMkLst>
            <pc:docMk/>
            <pc:sldMk cId="1956797284" sldId="653"/>
            <ac:spMk id="3" creationId="{27C0BADD-0ECC-4C4A-99E0-FE8A250AF708}"/>
          </ac:spMkLst>
        </pc:spChg>
        <pc:spChg chg="add mod">
          <ac:chgData name="ΠΑΝΑΓΙΩΤΗΣ ΤΣΑΠΑΡΑΣ" userId="14c29a0b-fba8-4de1-ba9f-ce710cf39d77" providerId="ADAL" clId="{60A52585-8E43-4BC7-B601-25E40C704750}" dt="2021-11-10T17:42:27.669" v="4245" actId="1076"/>
          <ac:spMkLst>
            <pc:docMk/>
            <pc:sldMk cId="1956797284" sldId="653"/>
            <ac:spMk id="4" creationId="{DECFE89B-DCDC-490D-A1F8-2C6854217A62}"/>
          </ac:spMkLst>
        </pc:spChg>
        <pc:spChg chg="add mod">
          <ac:chgData name="ΠΑΝΑΓΙΩΤΗΣ ΤΣΑΠΑΡΑΣ" userId="14c29a0b-fba8-4de1-ba9f-ce710cf39d77" providerId="ADAL" clId="{60A52585-8E43-4BC7-B601-25E40C704750}" dt="2021-11-10T17:44:35.923" v="4335" actId="20577"/>
          <ac:spMkLst>
            <pc:docMk/>
            <pc:sldMk cId="1956797284" sldId="653"/>
            <ac:spMk id="5" creationId="{9384753B-5116-4138-9C1C-941CE3BBAEFE}"/>
          </ac:spMkLst>
        </pc:spChg>
        <pc:spChg chg="add mod">
          <ac:chgData name="ΠΑΝΑΓΙΩΤΗΣ ΤΣΑΠΑΡΑΣ" userId="14c29a0b-fba8-4de1-ba9f-ce710cf39d77" providerId="ADAL" clId="{60A52585-8E43-4BC7-B601-25E40C704750}" dt="2021-11-10T17:42:45.002" v="4248" actId="1076"/>
          <ac:spMkLst>
            <pc:docMk/>
            <pc:sldMk cId="1956797284" sldId="653"/>
            <ac:spMk id="6" creationId="{D0837ED7-46D5-418F-A677-AA451B9836A4}"/>
          </ac:spMkLst>
        </pc:spChg>
        <pc:spChg chg="add mod">
          <ac:chgData name="ΠΑΝΑΓΙΩΤΗΣ ΤΣΑΠΑΡΑΣ" userId="14c29a0b-fba8-4de1-ba9f-ce710cf39d77" providerId="ADAL" clId="{60A52585-8E43-4BC7-B601-25E40C704750}" dt="2021-11-10T17:45:06.125" v="4413" actId="1076"/>
          <ac:spMkLst>
            <pc:docMk/>
            <pc:sldMk cId="1956797284" sldId="653"/>
            <ac:spMk id="7" creationId="{DDB98F35-BDF5-4A41-BFCC-CACBC8C831C2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5745958" sldId="65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06220363" sldId="65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46434738" sldId="655"/>
        </pc:sldMkLst>
      </pc:sldChg>
      <pc:sldChg chg="modSp mod">
        <pc:chgData name="ΠΑΝΑΓΙΩΤΗΣ ΤΣΑΠΑΡΑΣ" userId="14c29a0b-fba8-4de1-ba9f-ce710cf39d77" providerId="ADAL" clId="{60A52585-8E43-4BC7-B601-25E40C704750}" dt="2021-11-11T09:53:23.643" v="4538" actId="20577"/>
        <pc:sldMkLst>
          <pc:docMk/>
          <pc:sldMk cId="707606114" sldId="656"/>
        </pc:sldMkLst>
        <pc:spChg chg="mod">
          <ac:chgData name="ΠΑΝΑΓΙΩΤΗΣ ΤΣΑΠΑΡΑΣ" userId="14c29a0b-fba8-4de1-ba9f-ce710cf39d77" providerId="ADAL" clId="{60A52585-8E43-4BC7-B601-25E40C704750}" dt="2021-11-11T09:53:23.643" v="4538" actId="20577"/>
          <ac:spMkLst>
            <pc:docMk/>
            <pc:sldMk cId="707606114" sldId="656"/>
            <ac:spMk id="2" creationId="{CADD0BD5-C1D1-40F9-91C5-B1F7096B4308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58373642" sldId="65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14870464" sldId="657"/>
        </pc:sldMkLst>
      </pc:sldChg>
      <pc:sldChg chg="modSp mod">
        <pc:chgData name="ΠΑΝΑΓΙΩΤΗΣ ΤΣΑΠΑΡΑΣ" userId="14c29a0b-fba8-4de1-ba9f-ce710cf39d77" providerId="ADAL" clId="{60A52585-8E43-4BC7-B601-25E40C704750}" dt="2021-11-11T09:54:13.357" v="4542" actId="207"/>
        <pc:sldMkLst>
          <pc:docMk/>
          <pc:sldMk cId="1572222191" sldId="657"/>
        </pc:sldMkLst>
        <pc:spChg chg="mod">
          <ac:chgData name="ΠΑΝΑΓΙΩΤΗΣ ΤΣΑΠΑΡΑΣ" userId="14c29a0b-fba8-4de1-ba9f-ce710cf39d77" providerId="ADAL" clId="{60A52585-8E43-4BC7-B601-25E40C704750}" dt="2021-11-11T09:54:13.357" v="4542" actId="207"/>
          <ac:spMkLst>
            <pc:docMk/>
            <pc:sldMk cId="1572222191" sldId="657"/>
            <ac:spMk id="12" creationId="{DECDB182-8348-40F4-B563-82F6C0E9703F}"/>
          </ac:spMkLst>
        </pc:spChg>
      </pc:sldChg>
      <pc:sldChg chg="modSp mod">
        <pc:chgData name="ΠΑΝΑΓΙΩΤΗΣ ΤΣΑΠΑΡΑΣ" userId="14c29a0b-fba8-4de1-ba9f-ce710cf39d77" providerId="ADAL" clId="{60A52585-8E43-4BC7-B601-25E40C704750}" dt="2021-11-11T09:54:39.552" v="4546" actId="207"/>
        <pc:sldMkLst>
          <pc:docMk/>
          <pc:sldMk cId="751255171" sldId="658"/>
        </pc:sldMkLst>
        <pc:spChg chg="mod">
          <ac:chgData name="ΠΑΝΑΓΙΩΤΗΣ ΤΣΑΠΑΡΑΣ" userId="14c29a0b-fba8-4de1-ba9f-ce710cf39d77" providerId="ADAL" clId="{60A52585-8E43-4BC7-B601-25E40C704750}" dt="2021-11-11T09:54:39.552" v="4546" actId="207"/>
          <ac:spMkLst>
            <pc:docMk/>
            <pc:sldMk cId="751255171" sldId="658"/>
            <ac:spMk id="6" creationId="{8A0A06FB-54A1-4E82-BD8A-47388B917692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56070298" sldId="65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79152433" sldId="65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23132" sldId="660"/>
        </pc:sldMkLst>
      </pc:sldChg>
      <pc:sldChg chg="modSp">
        <pc:chgData name="ΠΑΝΑΓΙΩΤΗΣ ΤΣΑΠΑΡΑΣ" userId="14c29a0b-fba8-4de1-ba9f-ce710cf39d77" providerId="ADAL" clId="{60A52585-8E43-4BC7-B601-25E40C704750}" dt="2021-11-11T10:01:11.862" v="4750" actId="207"/>
        <pc:sldMkLst>
          <pc:docMk/>
          <pc:sldMk cId="3254846302" sldId="660"/>
        </pc:sldMkLst>
        <pc:spChg chg="mod">
          <ac:chgData name="ΠΑΝΑΓΙΩΤΗΣ ΤΣΑΠΑΡΑΣ" userId="14c29a0b-fba8-4de1-ba9f-ce710cf39d77" providerId="ADAL" clId="{60A52585-8E43-4BC7-B601-25E40C704750}" dt="2021-11-11T10:01:11.862" v="4750" actId="207"/>
          <ac:spMkLst>
            <pc:docMk/>
            <pc:sldMk cId="3254846302" sldId="660"/>
            <ac:spMk id="3" creationId="{0BE1A63D-A8FF-45EE-AD07-575C66A0B558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37190541" sldId="661"/>
        </pc:sldMkLst>
      </pc:sldChg>
      <pc:sldChg chg="modSp mod">
        <pc:chgData name="ΠΑΝΑΓΙΩΤΗΣ ΤΣΑΠΑΡΑΣ" userId="14c29a0b-fba8-4de1-ba9f-ce710cf39d77" providerId="ADAL" clId="{60A52585-8E43-4BC7-B601-25E40C704750}" dt="2021-11-11T10:03:03.890" v="4865" actId="207"/>
        <pc:sldMkLst>
          <pc:docMk/>
          <pc:sldMk cId="971826626" sldId="661"/>
        </pc:sldMkLst>
        <pc:spChg chg="mod">
          <ac:chgData name="ΠΑΝΑΓΙΩΤΗΣ ΤΣΑΠΑΡΑΣ" userId="14c29a0b-fba8-4de1-ba9f-ce710cf39d77" providerId="ADAL" clId="{60A52585-8E43-4BC7-B601-25E40C704750}" dt="2021-11-11T10:03:03.890" v="4865" actId="207"/>
          <ac:spMkLst>
            <pc:docMk/>
            <pc:sldMk cId="971826626" sldId="661"/>
            <ac:spMk id="3" creationId="{847D429B-6C03-4981-8065-408DFDFFBDAD}"/>
          </ac:spMkLst>
        </pc:spChg>
      </pc:sldChg>
      <pc:sldChg chg="addSp delSp modSp new mod">
        <pc:chgData name="ΠΑΝΑΓΙΩΤΗΣ ΤΣΑΠΑΡΑΣ" userId="14c29a0b-fba8-4de1-ba9f-ce710cf39d77" providerId="ADAL" clId="{60A52585-8E43-4BC7-B601-25E40C704750}" dt="2021-11-11T10:04:07.455" v="4874"/>
        <pc:sldMkLst>
          <pc:docMk/>
          <pc:sldMk cId="1152294717" sldId="662"/>
        </pc:sldMkLst>
        <pc:spChg chg="mod">
          <ac:chgData name="ΠΑΝΑΓΙΩΤΗΣ ΤΣΑΠΑΡΑΣ" userId="14c29a0b-fba8-4de1-ba9f-ce710cf39d77" providerId="ADAL" clId="{60A52585-8E43-4BC7-B601-25E40C704750}" dt="2021-11-11T10:04:04.751" v="4873" actId="20577"/>
          <ac:spMkLst>
            <pc:docMk/>
            <pc:sldMk cId="1152294717" sldId="662"/>
            <ac:spMk id="2" creationId="{047A1C55-08DC-41F7-8C4A-0397442B86C2}"/>
          </ac:spMkLst>
        </pc:spChg>
        <pc:spChg chg="del">
          <ac:chgData name="ΠΑΝΑΓΙΩΤΗΣ ΤΣΑΠΑΡΑΣ" userId="14c29a0b-fba8-4de1-ba9f-ce710cf39d77" providerId="ADAL" clId="{60A52585-8E43-4BC7-B601-25E40C704750}" dt="2021-11-11T10:04:07.455" v="4874"/>
          <ac:spMkLst>
            <pc:docMk/>
            <pc:sldMk cId="1152294717" sldId="662"/>
            <ac:spMk id="3" creationId="{1A1DB3B7-FBC5-40A9-9E83-15CE83C20621}"/>
          </ac:spMkLst>
        </pc:spChg>
        <pc:picChg chg="add mod">
          <ac:chgData name="ΠΑΝΑΓΙΩΤΗΣ ΤΣΑΠΑΡΑΣ" userId="14c29a0b-fba8-4de1-ba9f-ce710cf39d77" providerId="ADAL" clId="{60A52585-8E43-4BC7-B601-25E40C704750}" dt="2021-11-11T10:04:07.455" v="4874"/>
          <ac:picMkLst>
            <pc:docMk/>
            <pc:sldMk cId="1152294717" sldId="662"/>
            <ac:picMk id="1026" creationId="{A90C00F3-845F-4D84-B7B7-67773C3A1C1B}"/>
          </ac:picMkLst>
        </pc:picChg>
      </pc:sldChg>
      <pc:sldMasterChg chg="delSldLayout">
        <pc:chgData name="ΠΑΝΑΓΙΩΤΗΣ ΤΣΑΠΑΡΑΣ" userId="14c29a0b-fba8-4de1-ba9f-ce710cf39d77" providerId="ADAL" clId="{60A52585-8E43-4BC7-B601-25E40C704750}" dt="2021-11-02T12:03:30.694" v="0" actId="47"/>
        <pc:sldMasterMkLst>
          <pc:docMk/>
          <pc:sldMasterMk cId="0" sldId="2147483768"/>
        </pc:sldMasterMkLst>
        <pc:sldLayoutChg chg="del">
          <pc:chgData name="ΠΑΝΑΓΙΩΤΗΣ ΤΣΑΠΑΡΑΣ" userId="14c29a0b-fba8-4de1-ba9f-ce710cf39d77" providerId="ADAL" clId="{60A52585-8E43-4BC7-B601-25E40C704750}" dt="2021-11-02T12:03:30.694" v="0" actId="47"/>
          <pc:sldLayoutMkLst>
            <pc:docMk/>
            <pc:sldMasterMk cId="0" sldId="2147483768"/>
            <pc:sldLayoutMk cId="1614142367" sldId="2147483780"/>
          </pc:sldLayoutMkLst>
        </pc:sldLayoutChg>
      </pc:sldMasterChg>
    </pc:docChg>
  </pc:docChgLst>
  <pc:docChgLst>
    <pc:chgData name="tsap@uoi.gr" userId="14c29a0b-fba8-4de1-ba9f-ce710cf39d77" providerId="ADAL" clId="{D31449FF-CF52-43F0-8798-E88BCA3126AF}"/>
    <pc:docChg chg="undo redo custSel addSld delSld modSld sldOrd">
      <pc:chgData name="tsap@uoi.gr" userId="14c29a0b-fba8-4de1-ba9f-ce710cf39d77" providerId="ADAL" clId="{D31449FF-CF52-43F0-8798-E88BCA3126AF}" dt="2021-11-30T22:07:41.619" v="5777" actId="207"/>
      <pc:docMkLst>
        <pc:docMk/>
      </pc:docMkLst>
      <pc:sldChg chg="modSp mod">
        <pc:chgData name="tsap@uoi.gr" userId="14c29a0b-fba8-4de1-ba9f-ce710cf39d77" providerId="ADAL" clId="{D31449FF-CF52-43F0-8798-E88BCA3126AF}" dt="2021-11-04T00:00:49.383" v="36" actId="14100"/>
        <pc:sldMkLst>
          <pc:docMk/>
          <pc:sldMk cId="1809407636" sldId="554"/>
        </pc:sldMkLst>
        <pc:spChg chg="mod">
          <ac:chgData name="tsap@uoi.gr" userId="14c29a0b-fba8-4de1-ba9f-ce710cf39d77" providerId="ADAL" clId="{D31449FF-CF52-43F0-8798-E88BCA3126AF}" dt="2021-11-04T00:00:49.383" v="36" actId="14100"/>
          <ac:spMkLst>
            <pc:docMk/>
            <pc:sldMk cId="1809407636" sldId="554"/>
            <ac:spMk id="2" creationId="{00000000-0000-0000-0000-000000000000}"/>
          </ac:spMkLst>
        </pc:spChg>
      </pc:sldChg>
      <pc:sldChg chg="modSp mod">
        <pc:chgData name="tsap@uoi.gr" userId="14c29a0b-fba8-4de1-ba9f-ce710cf39d77" providerId="ADAL" clId="{D31449FF-CF52-43F0-8798-E88BCA3126AF}" dt="2021-11-04T00:02:47.897" v="147" actId="108"/>
        <pc:sldMkLst>
          <pc:docMk/>
          <pc:sldMk cId="181849730" sldId="555"/>
        </pc:sldMkLst>
        <pc:spChg chg="mod">
          <ac:chgData name="tsap@uoi.gr" userId="14c29a0b-fba8-4de1-ba9f-ce710cf39d77" providerId="ADAL" clId="{D31449FF-CF52-43F0-8798-E88BCA3126AF}" dt="2021-11-04T00:02:47.897" v="147" actId="108"/>
          <ac:spMkLst>
            <pc:docMk/>
            <pc:sldMk cId="181849730" sldId="555"/>
            <ac:spMk id="904195" creationId="{00000000-0000-0000-0000-000000000000}"/>
          </ac:spMkLst>
        </pc:spChg>
      </pc:sldChg>
      <pc:sldChg chg="modSp mod">
        <pc:chgData name="tsap@uoi.gr" userId="14c29a0b-fba8-4de1-ba9f-ce710cf39d77" providerId="ADAL" clId="{D31449FF-CF52-43F0-8798-E88BCA3126AF}" dt="2021-11-04T00:03:54.409" v="239" actId="20577"/>
        <pc:sldMkLst>
          <pc:docMk/>
          <pc:sldMk cId="3813031779" sldId="559"/>
        </pc:sldMkLst>
        <pc:spChg chg="mod">
          <ac:chgData name="tsap@uoi.gr" userId="14c29a0b-fba8-4de1-ba9f-ce710cf39d77" providerId="ADAL" clId="{D31449FF-CF52-43F0-8798-E88BCA3126AF}" dt="2021-11-04T00:03:54.409" v="239" actId="20577"/>
          <ac:spMkLst>
            <pc:docMk/>
            <pc:sldMk cId="3813031779" sldId="559"/>
            <ac:spMk id="908291" creationId="{00000000-0000-0000-0000-000000000000}"/>
          </ac:spMkLst>
        </pc:spChg>
      </pc:sldChg>
      <pc:sldChg chg="modSp mod ord">
        <pc:chgData name="tsap@uoi.gr" userId="14c29a0b-fba8-4de1-ba9f-ce710cf39d77" providerId="ADAL" clId="{D31449FF-CF52-43F0-8798-E88BCA3126AF}" dt="2021-11-11T01:35:09.376" v="3920" actId="27636"/>
        <pc:sldMkLst>
          <pc:docMk/>
          <pc:sldMk cId="3908785699" sldId="594"/>
        </pc:sldMkLst>
        <pc:spChg chg="mod">
          <ac:chgData name="tsap@uoi.gr" userId="14c29a0b-fba8-4de1-ba9f-ce710cf39d77" providerId="ADAL" clId="{D31449FF-CF52-43F0-8798-E88BCA3126AF}" dt="2021-11-11T01:35:09.376" v="3920" actId="27636"/>
          <ac:spMkLst>
            <pc:docMk/>
            <pc:sldMk cId="3908785699" sldId="594"/>
            <ac:spMk id="3" creationId="{00000000-0000-0000-0000-000000000000}"/>
          </ac:spMkLst>
        </pc:spChg>
      </pc:sldChg>
      <pc:sldChg chg="addSp modSp mod">
        <pc:chgData name="tsap@uoi.gr" userId="14c29a0b-fba8-4de1-ba9f-ce710cf39d77" providerId="ADAL" clId="{D31449FF-CF52-43F0-8798-E88BCA3126AF}" dt="2021-11-30T22:07:41.619" v="5777" actId="207"/>
        <pc:sldMkLst>
          <pc:docMk/>
          <pc:sldMk cId="2719487641" sldId="626"/>
        </pc:sldMkLst>
        <pc:spChg chg="add mod">
          <ac:chgData name="tsap@uoi.gr" userId="14c29a0b-fba8-4de1-ba9f-ce710cf39d77" providerId="ADAL" clId="{D31449FF-CF52-43F0-8798-E88BCA3126AF}" dt="2021-11-30T22:07:41.619" v="5777" actId="207"/>
          <ac:spMkLst>
            <pc:docMk/>
            <pc:sldMk cId="2719487641" sldId="626"/>
            <ac:spMk id="4" creationId="{124C90D2-D701-4B21-B4BA-D37F638CACE3}"/>
          </ac:spMkLst>
        </pc:spChg>
      </pc:sldChg>
      <pc:sldChg chg="delSp modSp mod">
        <pc:chgData name="tsap@uoi.gr" userId="14c29a0b-fba8-4de1-ba9f-ce710cf39d77" providerId="ADAL" clId="{D31449FF-CF52-43F0-8798-E88BCA3126AF}" dt="2021-11-10T23:28:18.583" v="618" actId="1076"/>
        <pc:sldMkLst>
          <pc:docMk/>
          <pc:sldMk cId="3889913428" sldId="628"/>
        </pc:sldMkLst>
        <pc:spChg chg="mod">
          <ac:chgData name="tsap@uoi.gr" userId="14c29a0b-fba8-4de1-ba9f-ce710cf39d77" providerId="ADAL" clId="{D31449FF-CF52-43F0-8798-E88BCA3126AF}" dt="2021-11-10T23:28:18.583" v="618" actId="1076"/>
          <ac:spMkLst>
            <pc:docMk/>
            <pc:sldMk cId="3889913428" sldId="628"/>
            <ac:spMk id="3" creationId="{AF302527-8515-4E65-B0A6-3EF6C42F005E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4" creationId="{C1EAA6A6-54A1-43CC-A0BD-A7CE0328898A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5" creationId="{A74C9AAC-B922-422F-A700-4F985C1EE496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9" creationId="{5B754494-9D30-4CBF-A033-7AD3E941AA39}"/>
          </ac:spMkLst>
        </pc:spChg>
        <pc:spChg chg="del">
          <ac:chgData name="tsap@uoi.gr" userId="14c29a0b-fba8-4de1-ba9f-ce710cf39d77" providerId="ADAL" clId="{D31449FF-CF52-43F0-8798-E88BCA3126AF}" dt="2021-11-10T23:28:01.532" v="614" actId="478"/>
          <ac:spMkLst>
            <pc:docMk/>
            <pc:sldMk cId="3889913428" sldId="628"/>
            <ac:spMk id="10" creationId="{BD58DA4A-0006-4316-80FB-937F2F51BF0C}"/>
          </ac:spMkLst>
        </pc:spChg>
      </pc:sldChg>
      <pc:sldChg chg="delSp modSp mod ord">
        <pc:chgData name="tsap@uoi.gr" userId="14c29a0b-fba8-4de1-ba9f-ce710cf39d77" providerId="ADAL" clId="{D31449FF-CF52-43F0-8798-E88BCA3126AF}" dt="2021-11-10T23:47:57.509" v="1363" actId="255"/>
        <pc:sldMkLst>
          <pc:docMk/>
          <pc:sldMk cId="3912815521" sldId="629"/>
        </pc:sldMkLst>
        <pc:spChg chg="mod">
          <ac:chgData name="tsap@uoi.gr" userId="14c29a0b-fba8-4de1-ba9f-ce710cf39d77" providerId="ADAL" clId="{D31449FF-CF52-43F0-8798-E88BCA3126AF}" dt="2021-11-10T23:47:57.509" v="1363" actId="255"/>
          <ac:spMkLst>
            <pc:docMk/>
            <pc:sldMk cId="3912815521" sldId="629"/>
            <ac:spMk id="3" creationId="{329AD80E-6491-40A7-A5D8-D4ADCAE2BDA4}"/>
          </ac:spMkLst>
        </pc:spChg>
        <pc:spChg chg="del mod">
          <ac:chgData name="tsap@uoi.gr" userId="14c29a0b-fba8-4de1-ba9f-ce710cf39d77" providerId="ADAL" clId="{D31449FF-CF52-43F0-8798-E88BCA3126AF}" dt="2021-11-10T23:47:11.654" v="1361" actId="478"/>
          <ac:spMkLst>
            <pc:docMk/>
            <pc:sldMk cId="3912815521" sldId="629"/>
            <ac:spMk id="4" creationId="{3E2D22F7-95DB-4805-B717-25133E210AF9}"/>
          </ac:spMkLst>
        </pc:spChg>
      </pc:sldChg>
      <pc:sldChg chg="modSp mod">
        <pc:chgData name="tsap@uoi.gr" userId="14c29a0b-fba8-4de1-ba9f-ce710cf39d77" providerId="ADAL" clId="{D31449FF-CF52-43F0-8798-E88BCA3126AF}" dt="2021-11-11T00:14:05.940" v="1660" actId="207"/>
        <pc:sldMkLst>
          <pc:docMk/>
          <pc:sldMk cId="2096993195" sldId="630"/>
        </pc:sldMkLst>
        <pc:spChg chg="mod">
          <ac:chgData name="tsap@uoi.gr" userId="14c29a0b-fba8-4de1-ba9f-ce710cf39d77" providerId="ADAL" clId="{D31449FF-CF52-43F0-8798-E88BCA3126AF}" dt="2021-11-11T00:14:05.940" v="1660" actId="207"/>
          <ac:spMkLst>
            <pc:docMk/>
            <pc:sldMk cId="2096993195" sldId="630"/>
            <ac:spMk id="3" creationId="{892D52E7-B5E8-4BA4-8F6A-4A132C20EE55}"/>
          </ac:spMkLst>
        </pc:spChg>
      </pc:sldChg>
      <pc:sldChg chg="modSp">
        <pc:chgData name="tsap@uoi.gr" userId="14c29a0b-fba8-4de1-ba9f-ce710cf39d77" providerId="ADAL" clId="{D31449FF-CF52-43F0-8798-E88BCA3126AF}" dt="2021-11-04T00:06:37.583" v="240" actId="207"/>
        <pc:sldMkLst>
          <pc:docMk/>
          <pc:sldMk cId="3630388829" sldId="631"/>
        </pc:sldMkLst>
        <pc:spChg chg="mod">
          <ac:chgData name="tsap@uoi.gr" userId="14c29a0b-fba8-4de1-ba9f-ce710cf39d77" providerId="ADAL" clId="{D31449FF-CF52-43F0-8798-E88BCA3126AF}" dt="2021-11-04T00:06:37.583" v="240" actId="207"/>
          <ac:spMkLst>
            <pc:docMk/>
            <pc:sldMk cId="3630388829" sldId="631"/>
            <ac:spMk id="3" creationId="{423C0063-E2A1-489D-A482-7F0A342F0F39}"/>
          </ac:spMkLst>
        </pc:spChg>
      </pc:sldChg>
      <pc:sldChg chg="del">
        <pc:chgData name="tsap@uoi.gr" userId="14c29a0b-fba8-4de1-ba9f-ce710cf39d77" providerId="ADAL" clId="{D31449FF-CF52-43F0-8798-E88BCA3126AF}" dt="2021-11-04T00:00:51.412" v="37" actId="47"/>
        <pc:sldMkLst>
          <pc:docMk/>
          <pc:sldMk cId="2313798880" sldId="639"/>
        </pc:sldMkLst>
      </pc:sldChg>
      <pc:sldChg chg="del">
        <pc:chgData name="tsap@uoi.gr" userId="14c29a0b-fba8-4de1-ba9f-ce710cf39d77" providerId="ADAL" clId="{D31449FF-CF52-43F0-8798-E88BCA3126AF}" dt="2021-11-14T16:44:06.287" v="5703" actId="2696"/>
        <pc:sldMkLst>
          <pc:docMk/>
          <pc:sldMk cId="1569275322" sldId="645"/>
        </pc:sldMkLst>
      </pc:sldChg>
      <pc:sldChg chg="add">
        <pc:chgData name="tsap@uoi.gr" userId="14c29a0b-fba8-4de1-ba9f-ce710cf39d77" providerId="ADAL" clId="{D31449FF-CF52-43F0-8798-E88BCA3126AF}" dt="2021-11-14T16:44:09.190" v="5704"/>
        <pc:sldMkLst>
          <pc:docMk/>
          <pc:sldMk cId="2620276598" sldId="645"/>
        </pc:sldMkLst>
      </pc:sldChg>
      <pc:sldChg chg="add">
        <pc:chgData name="tsap@uoi.gr" userId="14c29a0b-fba8-4de1-ba9f-ce710cf39d77" providerId="ADAL" clId="{D31449FF-CF52-43F0-8798-E88BCA3126AF}" dt="2021-11-14T16:44:09.190" v="5704"/>
        <pc:sldMkLst>
          <pc:docMk/>
          <pc:sldMk cId="1698554709" sldId="646"/>
        </pc:sldMkLst>
      </pc:sldChg>
      <pc:sldChg chg="del">
        <pc:chgData name="tsap@uoi.gr" userId="14c29a0b-fba8-4de1-ba9f-ce710cf39d77" providerId="ADAL" clId="{D31449FF-CF52-43F0-8798-E88BCA3126AF}" dt="2021-11-14T16:44:06.287" v="5703" actId="2696"/>
        <pc:sldMkLst>
          <pc:docMk/>
          <pc:sldMk cId="4122117226" sldId="646"/>
        </pc:sldMkLst>
      </pc:sldChg>
      <pc:sldChg chg="modSp mod ord">
        <pc:chgData name="tsap@uoi.gr" userId="14c29a0b-fba8-4de1-ba9f-ce710cf39d77" providerId="ADAL" clId="{D31449FF-CF52-43F0-8798-E88BCA3126AF}" dt="2021-11-11T01:43:02.357" v="4265" actId="20577"/>
        <pc:sldMkLst>
          <pc:docMk/>
          <pc:sldMk cId="2687908395" sldId="647"/>
        </pc:sldMkLst>
        <pc:spChg chg="mod">
          <ac:chgData name="tsap@uoi.gr" userId="14c29a0b-fba8-4de1-ba9f-ce710cf39d77" providerId="ADAL" clId="{D31449FF-CF52-43F0-8798-E88BCA3126AF}" dt="2021-11-11T01:43:02.357" v="4265" actId="20577"/>
          <ac:spMkLst>
            <pc:docMk/>
            <pc:sldMk cId="2687908395" sldId="647"/>
            <ac:spMk id="3" creationId="{2D333CA5-79A4-4BC4-87C5-2E519A6FCF7D}"/>
          </ac:spMkLst>
        </pc:spChg>
      </pc:sldChg>
      <pc:sldChg chg="modSp mod">
        <pc:chgData name="tsap@uoi.gr" userId="14c29a0b-fba8-4de1-ba9f-ce710cf39d77" providerId="ADAL" clId="{D31449FF-CF52-43F0-8798-E88BCA3126AF}" dt="2021-11-14T16:43:38.583" v="5702" actId="27636"/>
        <pc:sldMkLst>
          <pc:docMk/>
          <pc:sldMk cId="2796825812" sldId="650"/>
        </pc:sldMkLst>
        <pc:spChg chg="mod">
          <ac:chgData name="tsap@uoi.gr" userId="14c29a0b-fba8-4de1-ba9f-ce710cf39d77" providerId="ADAL" clId="{D31449FF-CF52-43F0-8798-E88BCA3126AF}" dt="2021-11-14T16:43:38.583" v="5702" actId="27636"/>
          <ac:spMkLst>
            <pc:docMk/>
            <pc:sldMk cId="2796825812" sldId="650"/>
            <ac:spMk id="3" creationId="{EF8CF0BE-AB88-4EA4-8DE6-EF535F7C4369}"/>
          </ac:spMkLst>
        </pc:spChg>
      </pc:sldChg>
      <pc:sldChg chg="modSp mod">
        <pc:chgData name="tsap@uoi.gr" userId="14c29a0b-fba8-4de1-ba9f-ce710cf39d77" providerId="ADAL" clId="{D31449FF-CF52-43F0-8798-E88BCA3126AF}" dt="2021-11-10T23:10:28.849" v="556" actId="6549"/>
        <pc:sldMkLst>
          <pc:docMk/>
          <pc:sldMk cId="946542507" sldId="651"/>
        </pc:sldMkLst>
        <pc:spChg chg="mod">
          <ac:chgData name="tsap@uoi.gr" userId="14c29a0b-fba8-4de1-ba9f-ce710cf39d77" providerId="ADAL" clId="{D31449FF-CF52-43F0-8798-E88BCA3126AF}" dt="2021-11-10T23:05:50.749" v="249" actId="20577"/>
          <ac:spMkLst>
            <pc:docMk/>
            <pc:sldMk cId="946542507" sldId="651"/>
            <ac:spMk id="2" creationId="{D5391422-75C0-4471-9C00-C0AA3094B652}"/>
          </ac:spMkLst>
        </pc:spChg>
        <pc:spChg chg="mod">
          <ac:chgData name="tsap@uoi.gr" userId="14c29a0b-fba8-4de1-ba9f-ce710cf39d77" providerId="ADAL" clId="{D31449FF-CF52-43F0-8798-E88BCA3126AF}" dt="2021-11-10T23:10:28.849" v="556" actId="6549"/>
          <ac:spMkLst>
            <pc:docMk/>
            <pc:sldMk cId="946542507" sldId="651"/>
            <ac:spMk id="3" creationId="{C4C4D441-CD9E-4B24-BA34-60EB8F0660D2}"/>
          </ac:spMkLst>
        </pc:spChg>
      </pc:sldChg>
      <pc:sldChg chg="modSp mod">
        <pc:chgData name="tsap@uoi.gr" userId="14c29a0b-fba8-4de1-ba9f-ce710cf39d77" providerId="ADAL" clId="{D31449FF-CF52-43F0-8798-E88BCA3126AF}" dt="2021-11-10T23:10:10.300" v="554" actId="20577"/>
        <pc:sldMkLst>
          <pc:docMk/>
          <pc:sldMk cId="4215460464" sldId="652"/>
        </pc:sldMkLst>
        <pc:spChg chg="mod">
          <ac:chgData name="tsap@uoi.gr" userId="14c29a0b-fba8-4de1-ba9f-ce710cf39d77" providerId="ADAL" clId="{D31449FF-CF52-43F0-8798-E88BCA3126AF}" dt="2021-11-10T23:10:10.300" v="554" actId="20577"/>
          <ac:spMkLst>
            <pc:docMk/>
            <pc:sldMk cId="4215460464" sldId="652"/>
            <ac:spMk id="3" creationId="{4A80F2A6-21ED-460D-8970-626D1CABC5AB}"/>
          </ac:spMkLst>
        </pc:spChg>
      </pc:sldChg>
      <pc:sldChg chg="modSp mod">
        <pc:chgData name="tsap@uoi.gr" userId="14c29a0b-fba8-4de1-ba9f-ce710cf39d77" providerId="ADAL" clId="{D31449FF-CF52-43F0-8798-E88BCA3126AF}" dt="2021-11-11T00:28:51.634" v="1910" actId="20577"/>
        <pc:sldMkLst>
          <pc:docMk/>
          <pc:sldMk cId="1956797284" sldId="653"/>
        </pc:sldMkLst>
        <pc:spChg chg="mod">
          <ac:chgData name="tsap@uoi.gr" userId="14c29a0b-fba8-4de1-ba9f-ce710cf39d77" providerId="ADAL" clId="{D31449FF-CF52-43F0-8798-E88BCA3126AF}" dt="2021-11-11T00:28:51.634" v="1910" actId="20577"/>
          <ac:spMkLst>
            <pc:docMk/>
            <pc:sldMk cId="1956797284" sldId="653"/>
            <ac:spMk id="3" creationId="{27C0BADD-0ECC-4C4A-99E0-FE8A250AF708}"/>
          </ac:spMkLst>
        </pc:spChg>
        <pc:spChg chg="mod">
          <ac:chgData name="tsap@uoi.gr" userId="14c29a0b-fba8-4de1-ba9f-ce710cf39d77" providerId="ADAL" clId="{D31449FF-CF52-43F0-8798-E88BCA3126AF}" dt="2021-11-10T23:29:45.614" v="630" actId="207"/>
          <ac:spMkLst>
            <pc:docMk/>
            <pc:sldMk cId="1956797284" sldId="653"/>
            <ac:spMk id="5" creationId="{9384753B-5116-4138-9C1C-941CE3BBAEFE}"/>
          </ac:spMkLst>
        </pc:spChg>
        <pc:spChg chg="mod">
          <ac:chgData name="tsap@uoi.gr" userId="14c29a0b-fba8-4de1-ba9f-ce710cf39d77" providerId="ADAL" clId="{D31449FF-CF52-43F0-8798-E88BCA3126AF}" dt="2021-11-10T23:29:49.107" v="631" actId="207"/>
          <ac:spMkLst>
            <pc:docMk/>
            <pc:sldMk cId="1956797284" sldId="653"/>
            <ac:spMk id="7" creationId="{DDB98F35-BDF5-4A41-BFCC-CACBC8C831C2}"/>
          </ac:spMkLst>
        </pc:spChg>
      </pc:sldChg>
      <pc:sldChg chg="modSp add del mod">
        <pc:chgData name="tsap@uoi.gr" userId="14c29a0b-fba8-4de1-ba9f-ce710cf39d77" providerId="ADAL" clId="{D31449FF-CF52-43F0-8798-E88BCA3126AF}" dt="2021-11-11T00:29:27.925" v="1913" actId="47"/>
        <pc:sldMkLst>
          <pc:docMk/>
          <pc:sldMk cId="2317604639" sldId="654"/>
        </pc:sldMkLst>
        <pc:spChg chg="mod">
          <ac:chgData name="tsap@uoi.gr" userId="14c29a0b-fba8-4de1-ba9f-ce710cf39d77" providerId="ADAL" clId="{D31449FF-CF52-43F0-8798-E88BCA3126AF}" dt="2021-11-11T00:29:23.215" v="1912" actId="27636"/>
          <ac:spMkLst>
            <pc:docMk/>
            <pc:sldMk cId="2317604639" sldId="654"/>
            <ac:spMk id="3" creationId="{329AD80E-6491-40A7-A5D8-D4ADCAE2BDA4}"/>
          </ac:spMkLst>
        </pc:spChg>
      </pc:sldChg>
      <pc:sldChg chg="addSp delSp modSp new mod modClrScheme chgLayout">
        <pc:chgData name="tsap@uoi.gr" userId="14c29a0b-fba8-4de1-ba9f-ce710cf39d77" providerId="ADAL" clId="{D31449FF-CF52-43F0-8798-E88BCA3126AF}" dt="2021-11-11T00:48:18.207" v="2286" actId="1076"/>
        <pc:sldMkLst>
          <pc:docMk/>
          <pc:sldMk cId="2599903469" sldId="655"/>
        </pc:sldMkLst>
        <pc:spChg chg="mod">
          <ac:chgData name="tsap@uoi.gr" userId="14c29a0b-fba8-4de1-ba9f-ce710cf39d77" providerId="ADAL" clId="{D31449FF-CF52-43F0-8798-E88BCA3126AF}" dt="2021-11-11T00:25:37.935" v="1670" actId="26606"/>
          <ac:spMkLst>
            <pc:docMk/>
            <pc:sldMk cId="2599903469" sldId="655"/>
            <ac:spMk id="2" creationId="{2FDF1C83-D6BD-49BE-8E31-24257290EE67}"/>
          </ac:spMkLst>
        </pc:spChg>
        <pc:spChg chg="del">
          <ac:chgData name="tsap@uoi.gr" userId="14c29a0b-fba8-4de1-ba9f-ce710cf39d77" providerId="ADAL" clId="{D31449FF-CF52-43F0-8798-E88BCA3126AF}" dt="2021-11-11T00:25:30.196" v="1669"/>
          <ac:spMkLst>
            <pc:docMk/>
            <pc:sldMk cId="2599903469" sldId="655"/>
            <ac:spMk id="3" creationId="{FD894112-25C7-489C-9833-B89B7B7320AC}"/>
          </ac:spMkLst>
        </pc:spChg>
        <pc:spChg chg="add mod">
          <ac:chgData name="tsap@uoi.gr" userId="14c29a0b-fba8-4de1-ba9f-ce710cf39d77" providerId="ADAL" clId="{D31449FF-CF52-43F0-8798-E88BCA3126AF}" dt="2021-11-11T00:48:08.656" v="2284" actId="26606"/>
          <ac:spMkLst>
            <pc:docMk/>
            <pc:sldMk cId="2599903469" sldId="655"/>
            <ac:spMk id="71" creationId="{B73650FF-2CE9-4A2C-B595-2335E883AD6B}"/>
          </ac:spMkLst>
        </pc:spChg>
        <pc:picChg chg="add mod ord">
          <ac:chgData name="tsap@uoi.gr" userId="14c29a0b-fba8-4de1-ba9f-ce710cf39d77" providerId="ADAL" clId="{D31449FF-CF52-43F0-8798-E88BCA3126AF}" dt="2021-11-11T00:48:18.207" v="2286" actId="1076"/>
          <ac:picMkLst>
            <pc:docMk/>
            <pc:sldMk cId="2599903469" sldId="655"/>
            <ac:picMk id="1026" creationId="{70AFE8F4-FAE3-4C2C-BD76-8767D35C5E57}"/>
          </ac:picMkLst>
        </pc:picChg>
      </pc:sldChg>
      <pc:sldChg chg="addSp delSp modSp new mod">
        <pc:chgData name="tsap@uoi.gr" userId="14c29a0b-fba8-4de1-ba9f-ce710cf39d77" providerId="ADAL" clId="{D31449FF-CF52-43F0-8798-E88BCA3126AF}" dt="2021-11-11T00:48:03.275" v="2283" actId="14100"/>
        <pc:sldMkLst>
          <pc:docMk/>
          <pc:sldMk cId="707606114" sldId="656"/>
        </pc:sldMkLst>
        <pc:spChg chg="mod">
          <ac:chgData name="tsap@uoi.gr" userId="14c29a0b-fba8-4de1-ba9f-ce710cf39d77" providerId="ADAL" clId="{D31449FF-CF52-43F0-8798-E88BCA3126AF}" dt="2021-11-11T00:44:50.242" v="2012" actId="20577"/>
          <ac:spMkLst>
            <pc:docMk/>
            <pc:sldMk cId="707606114" sldId="656"/>
            <ac:spMk id="2" creationId="{CADD0BD5-C1D1-40F9-91C5-B1F7096B4308}"/>
          </ac:spMkLst>
        </pc:spChg>
        <pc:spChg chg="del">
          <ac:chgData name="tsap@uoi.gr" userId="14c29a0b-fba8-4de1-ba9f-ce710cf39d77" providerId="ADAL" clId="{D31449FF-CF52-43F0-8798-E88BCA3126AF}" dt="2021-11-11T00:46:00.293" v="2013"/>
          <ac:spMkLst>
            <pc:docMk/>
            <pc:sldMk cId="707606114" sldId="656"/>
            <ac:spMk id="3" creationId="{8A56558C-C2B4-4B5D-8DDA-D07712D9F4B5}"/>
          </ac:spMkLst>
        </pc:spChg>
        <pc:spChg chg="mod">
          <ac:chgData name="tsap@uoi.gr" userId="14c29a0b-fba8-4de1-ba9f-ce710cf39d77" providerId="ADAL" clId="{D31449FF-CF52-43F0-8798-E88BCA3126AF}" dt="2021-11-11T00:47:54.760" v="2281" actId="1076"/>
          <ac:spMkLst>
            <pc:docMk/>
            <pc:sldMk cId="707606114" sldId="656"/>
            <ac:spMk id="4" creationId="{673468E8-CE12-4587-BC23-1ED417ABEE54}"/>
          </ac:spMkLst>
        </pc:spChg>
        <pc:picChg chg="add mod">
          <ac:chgData name="tsap@uoi.gr" userId="14c29a0b-fba8-4de1-ba9f-ce710cf39d77" providerId="ADAL" clId="{D31449FF-CF52-43F0-8798-E88BCA3126AF}" dt="2021-11-11T00:48:03.275" v="2283" actId="14100"/>
          <ac:picMkLst>
            <pc:docMk/>
            <pc:sldMk cId="707606114" sldId="656"/>
            <ac:picMk id="2050" creationId="{A1AF5D5A-C0CF-4D50-A7D5-C61BB4E7C506}"/>
          </ac:picMkLst>
        </pc:picChg>
      </pc:sldChg>
      <pc:sldChg chg="addSp delSp modSp new mod modClrScheme chgLayout">
        <pc:chgData name="tsap@uoi.gr" userId="14c29a0b-fba8-4de1-ba9f-ce710cf39d77" providerId="ADAL" clId="{D31449FF-CF52-43F0-8798-E88BCA3126AF}" dt="2021-11-11T01:07:27.874" v="2687" actId="20577"/>
        <pc:sldMkLst>
          <pc:docMk/>
          <pc:sldMk cId="1572222191" sldId="657"/>
        </pc:sldMkLst>
        <pc:spChg chg="del mod ord">
          <ac:chgData name="tsap@uoi.gr" userId="14c29a0b-fba8-4de1-ba9f-ce710cf39d77" providerId="ADAL" clId="{D31449FF-CF52-43F0-8798-E88BCA3126AF}" dt="2021-11-11T00:48:47.492" v="2288" actId="700"/>
          <ac:spMkLst>
            <pc:docMk/>
            <pc:sldMk cId="1572222191" sldId="657"/>
            <ac:spMk id="2" creationId="{FD133C45-E560-496F-B02E-12444CBE8896}"/>
          </ac:spMkLst>
        </pc:spChg>
        <pc:spChg chg="del mod ord">
          <ac:chgData name="tsap@uoi.gr" userId="14c29a0b-fba8-4de1-ba9f-ce710cf39d77" providerId="ADAL" clId="{D31449FF-CF52-43F0-8798-E88BCA3126AF}" dt="2021-11-11T00:48:47.492" v="2288" actId="700"/>
          <ac:spMkLst>
            <pc:docMk/>
            <pc:sldMk cId="1572222191" sldId="657"/>
            <ac:spMk id="3" creationId="{5889EC7B-EB92-4A5C-AA14-299D9B99FB15}"/>
          </ac:spMkLst>
        </pc:spChg>
        <pc:spChg chg="del">
          <ac:chgData name="tsap@uoi.gr" userId="14c29a0b-fba8-4de1-ba9f-ce710cf39d77" providerId="ADAL" clId="{D31449FF-CF52-43F0-8798-E88BCA3126AF}" dt="2021-11-11T00:48:47.492" v="2288" actId="700"/>
          <ac:spMkLst>
            <pc:docMk/>
            <pc:sldMk cId="1572222191" sldId="657"/>
            <ac:spMk id="4" creationId="{BF6EDFBB-C32B-4558-8468-AC3C7DD9E04A}"/>
          </ac:spMkLst>
        </pc:spChg>
        <pc:spChg chg="add mod ord">
          <ac:chgData name="tsap@uoi.gr" userId="14c29a0b-fba8-4de1-ba9f-ce710cf39d77" providerId="ADAL" clId="{D31449FF-CF52-43F0-8798-E88BCA3126AF}" dt="2021-11-11T01:02:13.192" v="2320" actId="26606"/>
          <ac:spMkLst>
            <pc:docMk/>
            <pc:sldMk cId="1572222191" sldId="657"/>
            <ac:spMk id="5" creationId="{91AD4BBD-65A3-42A4-9525-A6E4BC5D6418}"/>
          </ac:spMkLst>
        </pc:spChg>
        <pc:spChg chg="add del mod ord">
          <ac:chgData name="tsap@uoi.gr" userId="14c29a0b-fba8-4de1-ba9f-ce710cf39d77" providerId="ADAL" clId="{D31449FF-CF52-43F0-8798-E88BCA3126AF}" dt="2021-11-11T01:02:13.192" v="2320" actId="26606"/>
          <ac:spMkLst>
            <pc:docMk/>
            <pc:sldMk cId="1572222191" sldId="657"/>
            <ac:spMk id="6" creationId="{1C1F546B-FBB5-4190-BA01-398D3FC33CE4}"/>
          </ac:spMkLst>
        </pc:spChg>
        <pc:spChg chg="add mod">
          <ac:chgData name="tsap@uoi.gr" userId="14c29a0b-fba8-4de1-ba9f-ce710cf39d77" providerId="ADAL" clId="{D31449FF-CF52-43F0-8798-E88BCA3126AF}" dt="2021-11-11T01:07:27.874" v="2687" actId="20577"/>
          <ac:spMkLst>
            <pc:docMk/>
            <pc:sldMk cId="1572222191" sldId="657"/>
            <ac:spMk id="12" creationId="{DECDB182-8348-40F4-B563-82F6C0E9703F}"/>
          </ac:spMkLst>
        </pc:spChg>
        <pc:graphicFrameChg chg="add mod">
          <ac:chgData name="tsap@uoi.gr" userId="14c29a0b-fba8-4de1-ba9f-ce710cf39d77" providerId="ADAL" clId="{D31449FF-CF52-43F0-8798-E88BCA3126AF}" dt="2021-11-11T01:02:27.491" v="2328" actId="1076"/>
          <ac:graphicFrameMkLst>
            <pc:docMk/>
            <pc:sldMk cId="1572222191" sldId="657"/>
            <ac:graphicFrameMk id="7" creationId="{408A0312-46B1-4DC1-8F36-0A290283B042}"/>
          </ac:graphicFrameMkLst>
        </pc:graphicFrameChg>
      </pc:sldChg>
      <pc:sldChg chg="addSp delSp modSp new mod modClrScheme chgLayout">
        <pc:chgData name="tsap@uoi.gr" userId="14c29a0b-fba8-4de1-ba9f-ce710cf39d77" providerId="ADAL" clId="{D31449FF-CF52-43F0-8798-E88BCA3126AF}" dt="2021-11-11T01:14:11.965" v="3241" actId="20577"/>
        <pc:sldMkLst>
          <pc:docMk/>
          <pc:sldMk cId="751255171" sldId="658"/>
        </pc:sldMkLst>
        <pc:spChg chg="del mod ord">
          <ac:chgData name="tsap@uoi.gr" userId="14c29a0b-fba8-4de1-ba9f-ce710cf39d77" providerId="ADAL" clId="{D31449FF-CF52-43F0-8798-E88BCA3126AF}" dt="2021-11-11T01:07:43.795" v="2689" actId="700"/>
          <ac:spMkLst>
            <pc:docMk/>
            <pc:sldMk cId="751255171" sldId="658"/>
            <ac:spMk id="2" creationId="{23E92133-81EA-42F5-8BCF-62340691D5D3}"/>
          </ac:spMkLst>
        </pc:spChg>
        <pc:spChg chg="del mod ord">
          <ac:chgData name="tsap@uoi.gr" userId="14c29a0b-fba8-4de1-ba9f-ce710cf39d77" providerId="ADAL" clId="{D31449FF-CF52-43F0-8798-E88BCA3126AF}" dt="2021-11-11T01:07:43.795" v="2689" actId="700"/>
          <ac:spMkLst>
            <pc:docMk/>
            <pc:sldMk cId="751255171" sldId="658"/>
            <ac:spMk id="3" creationId="{583C283F-8224-4A7B-B567-7558D44723AD}"/>
          </ac:spMkLst>
        </pc:spChg>
        <pc:spChg chg="del">
          <ac:chgData name="tsap@uoi.gr" userId="14c29a0b-fba8-4de1-ba9f-ce710cf39d77" providerId="ADAL" clId="{D31449FF-CF52-43F0-8798-E88BCA3126AF}" dt="2021-11-11T01:07:43.795" v="2689" actId="700"/>
          <ac:spMkLst>
            <pc:docMk/>
            <pc:sldMk cId="751255171" sldId="658"/>
            <ac:spMk id="4" creationId="{8B1DE9D5-8066-4754-86EF-9F3C6BA73F74}"/>
          </ac:spMkLst>
        </pc:spChg>
        <pc:spChg chg="add mod ord">
          <ac:chgData name="tsap@uoi.gr" userId="14c29a0b-fba8-4de1-ba9f-ce710cf39d77" providerId="ADAL" clId="{D31449FF-CF52-43F0-8798-E88BCA3126AF}" dt="2021-11-11T01:08:01.247" v="2735" actId="20577"/>
          <ac:spMkLst>
            <pc:docMk/>
            <pc:sldMk cId="751255171" sldId="658"/>
            <ac:spMk id="5" creationId="{A0BDE05C-126F-4374-8675-6DE522636F31}"/>
          </ac:spMkLst>
        </pc:spChg>
        <pc:spChg chg="add mod ord">
          <ac:chgData name="tsap@uoi.gr" userId="14c29a0b-fba8-4de1-ba9f-ce710cf39d77" providerId="ADAL" clId="{D31449FF-CF52-43F0-8798-E88BCA3126AF}" dt="2021-11-11T01:14:11.965" v="3241" actId="20577"/>
          <ac:spMkLst>
            <pc:docMk/>
            <pc:sldMk cId="751255171" sldId="658"/>
            <ac:spMk id="6" creationId="{8A0A06FB-54A1-4E82-BD8A-47388B917692}"/>
          </ac:spMkLst>
        </pc:spChg>
      </pc:sldChg>
      <pc:sldChg chg="modSp new mod">
        <pc:chgData name="tsap@uoi.gr" userId="14c29a0b-fba8-4de1-ba9f-ce710cf39d77" providerId="ADAL" clId="{D31449FF-CF52-43F0-8798-E88BCA3126AF}" dt="2021-11-14T16:43:02.151" v="5695" actId="207"/>
        <pc:sldMkLst>
          <pc:docMk/>
          <pc:sldMk cId="3286242537" sldId="659"/>
        </pc:sldMkLst>
        <pc:spChg chg="mod">
          <ac:chgData name="tsap@uoi.gr" userId="14c29a0b-fba8-4de1-ba9f-ce710cf39d77" providerId="ADAL" clId="{D31449FF-CF52-43F0-8798-E88BCA3126AF}" dt="2021-11-11T01:14:21.654" v="3259" actId="20577"/>
          <ac:spMkLst>
            <pc:docMk/>
            <pc:sldMk cId="3286242537" sldId="659"/>
            <ac:spMk id="2" creationId="{7155BFDE-7789-4107-8E1E-CA92F07B7B34}"/>
          </ac:spMkLst>
        </pc:spChg>
        <pc:spChg chg="mod">
          <ac:chgData name="tsap@uoi.gr" userId="14c29a0b-fba8-4de1-ba9f-ce710cf39d77" providerId="ADAL" clId="{D31449FF-CF52-43F0-8798-E88BCA3126AF}" dt="2021-11-14T16:43:02.151" v="5695" actId="207"/>
          <ac:spMkLst>
            <pc:docMk/>
            <pc:sldMk cId="3286242537" sldId="659"/>
            <ac:spMk id="3" creationId="{052B4F44-FBF3-404B-9C12-FF8A0B2140A9}"/>
          </ac:spMkLst>
        </pc:spChg>
      </pc:sldChg>
      <pc:sldChg chg="modSp new mod">
        <pc:chgData name="tsap@uoi.gr" userId="14c29a0b-fba8-4de1-ba9f-ce710cf39d77" providerId="ADAL" clId="{D31449FF-CF52-43F0-8798-E88BCA3126AF}" dt="2021-11-11T01:41:31.465" v="4131" actId="20577"/>
        <pc:sldMkLst>
          <pc:docMk/>
          <pc:sldMk cId="3254846302" sldId="660"/>
        </pc:sldMkLst>
        <pc:spChg chg="mod">
          <ac:chgData name="tsap@uoi.gr" userId="14c29a0b-fba8-4de1-ba9f-ce710cf39d77" providerId="ADAL" clId="{D31449FF-CF52-43F0-8798-E88BCA3126AF}" dt="2021-11-11T01:34:45.876" v="3918" actId="20577"/>
          <ac:spMkLst>
            <pc:docMk/>
            <pc:sldMk cId="3254846302" sldId="660"/>
            <ac:spMk id="2" creationId="{3EBC4918-A06C-43BF-BA5F-13051E6E4DC4}"/>
          </ac:spMkLst>
        </pc:spChg>
        <pc:spChg chg="mod">
          <ac:chgData name="tsap@uoi.gr" userId="14c29a0b-fba8-4de1-ba9f-ce710cf39d77" providerId="ADAL" clId="{D31449FF-CF52-43F0-8798-E88BCA3126AF}" dt="2021-11-11T01:41:31.465" v="4131" actId="20577"/>
          <ac:spMkLst>
            <pc:docMk/>
            <pc:sldMk cId="3254846302" sldId="660"/>
            <ac:spMk id="3" creationId="{0BE1A63D-A8FF-45EE-AD07-575C66A0B558}"/>
          </ac:spMkLst>
        </pc:spChg>
      </pc:sldChg>
      <pc:sldChg chg="modSp new mod">
        <pc:chgData name="tsap@uoi.gr" userId="14c29a0b-fba8-4de1-ba9f-ce710cf39d77" providerId="ADAL" clId="{D31449FF-CF52-43F0-8798-E88BCA3126AF}" dt="2021-11-11T01:46:39.874" v="4694" actId="20577"/>
        <pc:sldMkLst>
          <pc:docMk/>
          <pc:sldMk cId="971826626" sldId="661"/>
        </pc:sldMkLst>
        <pc:spChg chg="mod">
          <ac:chgData name="tsap@uoi.gr" userId="14c29a0b-fba8-4de1-ba9f-ce710cf39d77" providerId="ADAL" clId="{D31449FF-CF52-43F0-8798-E88BCA3126AF}" dt="2021-11-11T01:44:00.212" v="4320" actId="20577"/>
          <ac:spMkLst>
            <pc:docMk/>
            <pc:sldMk cId="971826626" sldId="661"/>
            <ac:spMk id="2" creationId="{3FA45A42-A454-43E1-B6B2-65BB7E7AA9B4}"/>
          </ac:spMkLst>
        </pc:spChg>
        <pc:spChg chg="mod">
          <ac:chgData name="tsap@uoi.gr" userId="14c29a0b-fba8-4de1-ba9f-ce710cf39d77" providerId="ADAL" clId="{D31449FF-CF52-43F0-8798-E88BCA3126AF}" dt="2021-11-11T01:46:39.874" v="4694" actId="20577"/>
          <ac:spMkLst>
            <pc:docMk/>
            <pc:sldMk cId="971826626" sldId="661"/>
            <ac:spMk id="3" creationId="{847D429B-6C03-4981-8065-408DFDFFBDAD}"/>
          </ac:spMkLst>
        </pc:spChg>
      </pc:sldChg>
      <pc:sldChg chg="modSp add mod ord">
        <pc:chgData name="tsap@uoi.gr" userId="14c29a0b-fba8-4de1-ba9f-ce710cf39d77" providerId="ADAL" clId="{D31449FF-CF52-43F0-8798-E88BCA3126AF}" dt="2021-11-14T16:43:33.547" v="5700"/>
        <pc:sldMkLst>
          <pc:docMk/>
          <pc:sldMk cId="2114900128" sldId="663"/>
        </pc:sldMkLst>
        <pc:spChg chg="mod">
          <ac:chgData name="tsap@uoi.gr" userId="14c29a0b-fba8-4de1-ba9f-ce710cf39d77" providerId="ADAL" clId="{D31449FF-CF52-43F0-8798-E88BCA3126AF}" dt="2021-11-14T16:43:29.318" v="5698" actId="27636"/>
          <ac:spMkLst>
            <pc:docMk/>
            <pc:sldMk cId="2114900128" sldId="663"/>
            <ac:spMk id="3" creationId="{EF8CF0BE-AB88-4EA4-8DE6-EF535F7C4369}"/>
          </ac:spMkLst>
        </pc:spChg>
      </pc:sldChg>
    </pc:docChg>
  </pc:docChgLst>
  <pc:docChgLst>
    <pc:chgData name="ΠΑΝΑΓΙΩΤΗΣ ΤΣΑΠΑΡΑΣ" userId="14c29a0b-fba8-4de1-ba9f-ce710cf39d77" providerId="ADAL" clId="{FC015712-5D8B-4FDD-AD96-235A6F8CF2C2}"/>
    <pc:docChg chg="undo custSel addSld delSld modSld sldOrd">
      <pc:chgData name="ΠΑΝΑΓΙΩΤΗΣ ΤΣΑΠΑΡΑΣ" userId="14c29a0b-fba8-4de1-ba9f-ce710cf39d77" providerId="ADAL" clId="{FC015712-5D8B-4FDD-AD96-235A6F8CF2C2}" dt="2022-10-27T12:34:13.530" v="2240" actId="20577"/>
      <pc:docMkLst>
        <pc:docMk/>
      </pc:docMkLst>
      <pc:sldChg chg="del">
        <pc:chgData name="ΠΑΝΑΓΙΩΤΗΣ ΤΣΑΠΑΡΑΣ" userId="14c29a0b-fba8-4de1-ba9f-ce710cf39d77" providerId="ADAL" clId="{FC015712-5D8B-4FDD-AD96-235A6F8CF2C2}" dt="2022-10-20T08:44:13.720" v="78" actId="47"/>
        <pc:sldMkLst>
          <pc:docMk/>
          <pc:sldMk cId="3974019685" sldId="369"/>
        </pc:sldMkLst>
      </pc:sldChg>
      <pc:sldChg chg="modSp mod">
        <pc:chgData name="ΠΑΝΑΓΙΩΤΗΣ ΤΣΑΠΑΡΑΣ" userId="14c29a0b-fba8-4de1-ba9f-ce710cf39d77" providerId="ADAL" clId="{FC015712-5D8B-4FDD-AD96-235A6F8CF2C2}" dt="2022-10-26T11:47:47.413" v="343" actId="20577"/>
        <pc:sldMkLst>
          <pc:docMk/>
          <pc:sldMk cId="181849730" sldId="555"/>
        </pc:sldMkLst>
        <pc:spChg chg="mod">
          <ac:chgData name="ΠΑΝΑΓΙΩΤΗΣ ΤΣΑΠΑΡΑΣ" userId="14c29a0b-fba8-4de1-ba9f-ce710cf39d77" providerId="ADAL" clId="{FC015712-5D8B-4FDD-AD96-235A6F8CF2C2}" dt="2022-10-26T11:47:47.413" v="343" actId="20577"/>
          <ac:spMkLst>
            <pc:docMk/>
            <pc:sldMk cId="181849730" sldId="555"/>
            <ac:spMk id="904195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6T11:48:36.563" v="345" actId="20577"/>
        <pc:sldMkLst>
          <pc:docMk/>
          <pc:sldMk cId="840179198" sldId="558"/>
        </pc:sldMkLst>
        <pc:graphicFrameChg chg="modGraphic">
          <ac:chgData name="ΠΑΝΑΓΙΩΤΗΣ ΤΣΑΠΑΡΑΣ" userId="14c29a0b-fba8-4de1-ba9f-ce710cf39d77" providerId="ADAL" clId="{FC015712-5D8B-4FDD-AD96-235A6F8CF2C2}" dt="2022-10-26T11:48:36.563" v="345" actId="20577"/>
          <ac:graphicFrameMkLst>
            <pc:docMk/>
            <pc:sldMk cId="840179198" sldId="558"/>
            <ac:graphicFrameMk id="12" creationId="{00000000-0000-0000-0000-000000000000}"/>
          </ac:graphicFrameMkLst>
        </pc:graphicFrameChg>
      </pc:sldChg>
      <pc:sldChg chg="modSp mod ord">
        <pc:chgData name="ΠΑΝΑΓΙΩΤΗΣ ΤΣΑΠΑΡΑΣ" userId="14c29a0b-fba8-4de1-ba9f-ce710cf39d77" providerId="ADAL" clId="{FC015712-5D8B-4FDD-AD96-235A6F8CF2C2}" dt="2022-10-26T12:07:45.385" v="585"/>
        <pc:sldMkLst>
          <pc:docMk/>
          <pc:sldMk cId="1665426032" sldId="560"/>
        </pc:sldMkLst>
        <pc:spChg chg="mod">
          <ac:chgData name="ΠΑΝΑΓΙΩΤΗΣ ΤΣΑΠΑΡΑΣ" userId="14c29a0b-fba8-4de1-ba9f-ce710cf39d77" providerId="ADAL" clId="{FC015712-5D8B-4FDD-AD96-235A6F8CF2C2}" dt="2022-10-26T11:51:46.032" v="369" actId="1076"/>
          <ac:spMkLst>
            <pc:docMk/>
            <pc:sldMk cId="1665426032" sldId="560"/>
            <ac:spMk id="11" creationId="{00000000-0000-0000-0000-000000000000}"/>
          </ac:spMkLst>
        </pc:spChg>
        <pc:graphicFrameChg chg="mod modGraphic">
          <ac:chgData name="ΠΑΝΑΓΙΩΤΗΣ ΤΣΑΠΑΡΑΣ" userId="14c29a0b-fba8-4de1-ba9f-ce710cf39d77" providerId="ADAL" clId="{FC015712-5D8B-4FDD-AD96-235A6F8CF2C2}" dt="2022-10-26T11:51:37.919" v="368" actId="14100"/>
          <ac:graphicFrameMkLst>
            <pc:docMk/>
            <pc:sldMk cId="1665426032" sldId="560"/>
            <ac:graphicFrameMk id="3" creationId="{00000000-0000-0000-0000-000000000000}"/>
          </ac:graphicFrameMkLst>
        </pc:graphicFrameChg>
      </pc:sldChg>
      <pc:sldChg chg="delSp modSp mod">
        <pc:chgData name="ΠΑΝΑΓΙΩΤΗΣ ΤΣΑΠΑΡΑΣ" userId="14c29a0b-fba8-4de1-ba9f-ce710cf39d77" providerId="ADAL" clId="{FC015712-5D8B-4FDD-AD96-235A6F8CF2C2}" dt="2022-10-26T12:03:43.730" v="374" actId="1076"/>
        <pc:sldMkLst>
          <pc:docMk/>
          <pc:sldMk cId="2193478064" sldId="609"/>
        </pc:sldMkLst>
        <pc:spChg chg="del">
          <ac:chgData name="ΠΑΝΑΓΙΩΤΗΣ ΤΣΑΠΑΡΑΣ" userId="14c29a0b-fba8-4de1-ba9f-ce710cf39d77" providerId="ADAL" clId="{FC015712-5D8B-4FDD-AD96-235A6F8CF2C2}" dt="2022-10-26T12:03:24.502" v="371" actId="478"/>
          <ac:spMkLst>
            <pc:docMk/>
            <pc:sldMk cId="2193478064" sldId="609"/>
            <ac:spMk id="9" creationId="{75F20BB9-BABE-461A-AFB0-61192D74CAED}"/>
          </ac:spMkLst>
        </pc:spChg>
        <pc:graphicFrameChg chg="mod">
          <ac:chgData name="ΠΑΝΑΓΙΩΤΗΣ ΤΣΑΠΑΡΑΣ" userId="14c29a0b-fba8-4de1-ba9f-ce710cf39d77" providerId="ADAL" clId="{FC015712-5D8B-4FDD-AD96-235A6F8CF2C2}" dt="2022-10-26T12:03:43.730" v="374" actId="1076"/>
          <ac:graphicFrameMkLst>
            <pc:docMk/>
            <pc:sldMk cId="2193478064" sldId="609"/>
            <ac:graphicFrameMk id="5" creationId="{F277DFF4-9200-40ED-A4AB-8F4C2A58A9DA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3:43.730" v="374" actId="1076"/>
          <ac:graphicFrameMkLst>
            <pc:docMk/>
            <pc:sldMk cId="2193478064" sldId="609"/>
            <ac:graphicFrameMk id="7" creationId="{07EAC5F6-52B0-4451-BD9D-0D212328F2E6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3:29.764" v="372" actId="478"/>
          <ac:graphicFrameMkLst>
            <pc:docMk/>
            <pc:sldMk cId="2193478064" sldId="609"/>
            <ac:graphicFrameMk id="8" creationId="{E7364288-6A26-4803-83E7-6700E8687A33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3:29.764" v="372" actId="478"/>
          <ac:graphicFrameMkLst>
            <pc:docMk/>
            <pc:sldMk cId="2193478064" sldId="609"/>
            <ac:graphicFrameMk id="11" creationId="{2B415CE8-B834-45EB-A381-2F632A06A7D1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3:43.730" v="374" actId="1076"/>
          <ac:graphicFrameMkLst>
            <pc:docMk/>
            <pc:sldMk cId="2193478064" sldId="609"/>
            <ac:graphicFrameMk id="12" creationId="{E68015E5-6EA5-491F-830A-15BAD100FC1D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3:43.730" v="374" actId="1076"/>
          <ac:graphicFrameMkLst>
            <pc:docMk/>
            <pc:sldMk cId="2193478064" sldId="609"/>
            <ac:graphicFrameMk id="13" creationId="{C536C19A-327F-4FD5-81D4-3B6C670E1511}"/>
          </ac:graphicFrameMkLst>
        </pc:graphicFrameChg>
      </pc:sldChg>
      <pc:sldChg chg="modSp mod">
        <pc:chgData name="ΠΑΝΑΓΙΩΤΗΣ ΤΣΑΠΑΡΑΣ" userId="14c29a0b-fba8-4de1-ba9f-ce710cf39d77" providerId="ADAL" clId="{FC015712-5D8B-4FDD-AD96-235A6F8CF2C2}" dt="2022-10-27T08:27:35.233" v="2142" actId="20577"/>
        <pc:sldMkLst>
          <pc:docMk/>
          <pc:sldMk cId="2855896801" sldId="620"/>
        </pc:sldMkLst>
        <pc:spChg chg="mod">
          <ac:chgData name="ΠΑΝΑΓΙΩΤΗΣ ΤΣΑΠΑΡΑΣ" userId="14c29a0b-fba8-4de1-ba9f-ce710cf39d77" providerId="ADAL" clId="{FC015712-5D8B-4FDD-AD96-235A6F8CF2C2}" dt="2022-10-27T08:27:35.233" v="2142" actId="20577"/>
          <ac:spMkLst>
            <pc:docMk/>
            <pc:sldMk cId="2855896801" sldId="620"/>
            <ac:spMk id="3" creationId="{CEF410D6-32CF-43E6-9F59-D7D92F1BCCC3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6T15:14:57.987" v="2125" actId="20577"/>
        <pc:sldMkLst>
          <pc:docMk/>
          <pc:sldMk cId="80918522" sldId="621"/>
        </pc:sldMkLst>
        <pc:spChg chg="mod">
          <ac:chgData name="ΠΑΝΑΓΙΩΤΗΣ ΤΣΑΠΑΡΑΣ" userId="14c29a0b-fba8-4de1-ba9f-ce710cf39d77" providerId="ADAL" clId="{FC015712-5D8B-4FDD-AD96-235A6F8CF2C2}" dt="2022-10-26T15:14:57.987" v="2125" actId="20577"/>
          <ac:spMkLst>
            <pc:docMk/>
            <pc:sldMk cId="80918522" sldId="621"/>
            <ac:spMk id="2" creationId="{42CD8525-9757-4AF0-B21A-8BDA6B197FAF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6T15:15:05.757" v="2126"/>
        <pc:sldMkLst>
          <pc:docMk/>
          <pc:sldMk cId="339952898" sldId="622"/>
        </pc:sldMkLst>
        <pc:spChg chg="mod">
          <ac:chgData name="ΠΑΝΑΓΙΩΤΗΣ ΤΣΑΠΑΡΑΣ" userId="14c29a0b-fba8-4de1-ba9f-ce710cf39d77" providerId="ADAL" clId="{FC015712-5D8B-4FDD-AD96-235A6F8CF2C2}" dt="2022-10-26T15:15:05.757" v="2126"/>
          <ac:spMkLst>
            <pc:docMk/>
            <pc:sldMk cId="339952898" sldId="622"/>
            <ac:spMk id="2" creationId="{42CD8525-9757-4AF0-B21A-8BDA6B197FAF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7T12:32:34.420" v="2223" actId="20577"/>
        <pc:sldMkLst>
          <pc:docMk/>
          <pc:sldMk cId="2435107452" sldId="623"/>
        </pc:sldMkLst>
        <pc:spChg chg="mod">
          <ac:chgData name="ΠΑΝΑΓΙΩΤΗΣ ΤΣΑΠΑΡΑΣ" userId="14c29a0b-fba8-4de1-ba9f-ce710cf39d77" providerId="ADAL" clId="{FC015712-5D8B-4FDD-AD96-235A6F8CF2C2}" dt="2022-10-26T15:15:09.803" v="2127"/>
          <ac:spMkLst>
            <pc:docMk/>
            <pc:sldMk cId="2435107452" sldId="623"/>
            <ac:spMk id="2" creationId="{42CD8525-9757-4AF0-B21A-8BDA6B197FAF}"/>
          </ac:spMkLst>
        </pc:spChg>
        <pc:graphicFrameChg chg="modGraphic">
          <ac:chgData name="ΠΑΝΑΓΙΩΤΗΣ ΤΣΑΠΑΡΑΣ" userId="14c29a0b-fba8-4de1-ba9f-ce710cf39d77" providerId="ADAL" clId="{FC015712-5D8B-4FDD-AD96-235A6F8CF2C2}" dt="2022-10-27T12:32:34.420" v="2223" actId="20577"/>
          <ac:graphicFrameMkLst>
            <pc:docMk/>
            <pc:sldMk cId="2435107452" sldId="623"/>
            <ac:graphicFrameMk id="6" creationId="{B08EBB9C-262B-47D9-8F89-71070E805B37}"/>
          </ac:graphicFrameMkLst>
        </pc:graphicFrameChg>
      </pc:sldChg>
      <pc:sldChg chg="modSp mod">
        <pc:chgData name="ΠΑΝΑΓΙΩΤΗΣ ΤΣΑΠΑΡΑΣ" userId="14c29a0b-fba8-4de1-ba9f-ce710cf39d77" providerId="ADAL" clId="{FC015712-5D8B-4FDD-AD96-235A6F8CF2C2}" dt="2022-10-27T12:33:23.451" v="2234" actId="20577"/>
        <pc:sldMkLst>
          <pc:docMk/>
          <pc:sldMk cId="4203012105" sldId="625"/>
        </pc:sldMkLst>
        <pc:spChg chg="mod">
          <ac:chgData name="ΠΑΝΑΓΙΩΤΗΣ ΤΣΑΠΑΡΑΣ" userId="14c29a0b-fba8-4de1-ba9f-ce710cf39d77" providerId="ADAL" clId="{FC015712-5D8B-4FDD-AD96-235A6F8CF2C2}" dt="2022-10-26T15:15:14.442" v="2128"/>
          <ac:spMkLst>
            <pc:docMk/>
            <pc:sldMk cId="4203012105" sldId="625"/>
            <ac:spMk id="2" creationId="{42CD8525-9757-4AF0-B21A-8BDA6B197FAF}"/>
          </ac:spMkLst>
        </pc:spChg>
        <pc:spChg chg="mod">
          <ac:chgData name="ΠΑΝΑΓΙΩΤΗΣ ΤΣΑΠΑΡΑΣ" userId="14c29a0b-fba8-4de1-ba9f-ce710cf39d77" providerId="ADAL" clId="{FC015712-5D8B-4FDD-AD96-235A6F8CF2C2}" dt="2022-10-27T12:33:10.484" v="2233" actId="20577"/>
          <ac:spMkLst>
            <pc:docMk/>
            <pc:sldMk cId="4203012105" sldId="625"/>
            <ac:spMk id="14" creationId="{3941B333-A3C3-4FD2-B0A1-B8BEC23A527A}"/>
          </ac:spMkLst>
        </pc:spChg>
        <pc:graphicFrameChg chg="modGraphic">
          <ac:chgData name="ΠΑΝΑΓΙΩΤΗΣ ΤΣΑΠΑΡΑΣ" userId="14c29a0b-fba8-4de1-ba9f-ce710cf39d77" providerId="ADAL" clId="{FC015712-5D8B-4FDD-AD96-235A6F8CF2C2}" dt="2022-10-27T12:32:43.817" v="2225" actId="20577"/>
          <ac:graphicFrameMkLst>
            <pc:docMk/>
            <pc:sldMk cId="4203012105" sldId="625"/>
            <ac:graphicFrameMk id="6" creationId="{B08EBB9C-262B-47D9-8F89-71070E805B37}"/>
          </ac:graphicFrameMkLst>
        </pc:graphicFrameChg>
        <pc:graphicFrameChg chg="modGraphic">
          <ac:chgData name="ΠΑΝΑΓΙΩΤΗΣ ΤΣΑΠΑΡΑΣ" userId="14c29a0b-fba8-4de1-ba9f-ce710cf39d77" providerId="ADAL" clId="{FC015712-5D8B-4FDD-AD96-235A6F8CF2C2}" dt="2022-10-27T12:33:23.451" v="2234" actId="20577"/>
          <ac:graphicFrameMkLst>
            <pc:docMk/>
            <pc:sldMk cId="4203012105" sldId="625"/>
            <ac:graphicFrameMk id="12" creationId="{1864E5EE-24AD-4628-AD25-C8EC47298F31}"/>
          </ac:graphicFrameMkLst>
        </pc:graphicFrameChg>
      </pc:sldChg>
      <pc:sldChg chg="modSp mod">
        <pc:chgData name="ΠΑΝΑΓΙΩΤΗΣ ΤΣΑΠΑΡΑΣ" userId="14c29a0b-fba8-4de1-ba9f-ce710cf39d77" providerId="ADAL" clId="{FC015712-5D8B-4FDD-AD96-235A6F8CF2C2}" dt="2022-10-27T12:34:13.530" v="2240" actId="20577"/>
        <pc:sldMkLst>
          <pc:docMk/>
          <pc:sldMk cId="2719487641" sldId="626"/>
        </pc:sldMkLst>
        <pc:spChg chg="mod">
          <ac:chgData name="ΠΑΝΑΓΙΩΤΗΣ ΤΣΑΠΑΡΑΣ" userId="14c29a0b-fba8-4de1-ba9f-ce710cf39d77" providerId="ADAL" clId="{FC015712-5D8B-4FDD-AD96-235A6F8CF2C2}" dt="2022-10-26T15:15:27.365" v="2130"/>
          <ac:spMkLst>
            <pc:docMk/>
            <pc:sldMk cId="2719487641" sldId="626"/>
            <ac:spMk id="2" creationId="{42CD8525-9757-4AF0-B21A-8BDA6B197FAF}"/>
          </ac:spMkLst>
        </pc:spChg>
        <pc:graphicFrameChg chg="modGraphic">
          <ac:chgData name="ΠΑΝΑΓΙΩΤΗΣ ΤΣΑΠΑΡΑΣ" userId="14c29a0b-fba8-4de1-ba9f-ce710cf39d77" providerId="ADAL" clId="{FC015712-5D8B-4FDD-AD96-235A6F8CF2C2}" dt="2022-10-27T12:34:13.530" v="2240" actId="20577"/>
          <ac:graphicFrameMkLst>
            <pc:docMk/>
            <pc:sldMk cId="2719487641" sldId="626"/>
            <ac:graphicFrameMk id="6" creationId="{B08EBB9C-262B-47D9-8F89-71070E805B37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7T12:34:07.448" v="2238"/>
          <ac:graphicFrameMkLst>
            <pc:docMk/>
            <pc:sldMk cId="2719487641" sldId="626"/>
            <ac:graphicFrameMk id="12" creationId="{1864E5EE-24AD-4628-AD25-C8EC47298F31}"/>
          </ac:graphicFrameMkLst>
        </pc:graphicFrameChg>
      </pc:sldChg>
      <pc:sldChg chg="modSp mod">
        <pc:chgData name="ΠΑΝΑΓΙΩΤΗΣ ΤΣΑΠΑΡΑΣ" userId="14c29a0b-fba8-4de1-ba9f-ce710cf39d77" providerId="ADAL" clId="{FC015712-5D8B-4FDD-AD96-235A6F8CF2C2}" dt="2022-10-27T12:34:01.262" v="2237"/>
        <pc:sldMkLst>
          <pc:docMk/>
          <pc:sldMk cId="211349607" sldId="627"/>
        </pc:sldMkLst>
        <pc:spChg chg="mod">
          <ac:chgData name="ΠΑΝΑΓΙΩΤΗΣ ΤΣΑΠΑΡΑΣ" userId="14c29a0b-fba8-4de1-ba9f-ce710cf39d77" providerId="ADAL" clId="{FC015712-5D8B-4FDD-AD96-235A6F8CF2C2}" dt="2022-10-26T15:15:19.680" v="2129"/>
          <ac:spMkLst>
            <pc:docMk/>
            <pc:sldMk cId="211349607" sldId="627"/>
            <ac:spMk id="2" creationId="{42CD8525-9757-4AF0-B21A-8BDA6B197FAF}"/>
          </ac:spMkLst>
        </pc:spChg>
        <pc:graphicFrameChg chg="modGraphic">
          <ac:chgData name="ΠΑΝΑΓΙΩΤΗΣ ΤΣΑΠΑΡΑΣ" userId="14c29a0b-fba8-4de1-ba9f-ce710cf39d77" providerId="ADAL" clId="{FC015712-5D8B-4FDD-AD96-235A6F8CF2C2}" dt="2022-10-27T12:33:37.166" v="2236" actId="20577"/>
          <ac:graphicFrameMkLst>
            <pc:docMk/>
            <pc:sldMk cId="211349607" sldId="627"/>
            <ac:graphicFrameMk id="6" creationId="{B08EBB9C-262B-47D9-8F89-71070E805B37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7T12:34:01.262" v="2237"/>
          <ac:graphicFrameMkLst>
            <pc:docMk/>
            <pc:sldMk cId="211349607" sldId="627"/>
            <ac:graphicFrameMk id="12" creationId="{1864E5EE-24AD-4628-AD25-C8EC47298F31}"/>
          </ac:graphicFrameMkLst>
        </pc:graphicFrameChg>
      </pc:sldChg>
      <pc:sldChg chg="modSp">
        <pc:chgData name="ΠΑΝΑΓΙΩΤΗΣ ΤΣΑΠΑΡΑΣ" userId="14c29a0b-fba8-4de1-ba9f-ce710cf39d77" providerId="ADAL" clId="{FC015712-5D8B-4FDD-AD96-235A6F8CF2C2}" dt="2022-10-27T08:57:43.398" v="2221" actId="207"/>
        <pc:sldMkLst>
          <pc:docMk/>
          <pc:sldMk cId="3912815521" sldId="629"/>
        </pc:sldMkLst>
        <pc:spChg chg="mod">
          <ac:chgData name="ΠΑΝΑΓΙΩΤΗΣ ΤΣΑΠΑΡΑΣ" userId="14c29a0b-fba8-4de1-ba9f-ce710cf39d77" providerId="ADAL" clId="{FC015712-5D8B-4FDD-AD96-235A6F8CF2C2}" dt="2022-10-27T08:57:43.398" v="2221" actId="207"/>
          <ac:spMkLst>
            <pc:docMk/>
            <pc:sldMk cId="3912815521" sldId="629"/>
            <ac:spMk id="3" creationId="{329AD80E-6491-40A7-A5D8-D4ADCAE2BDA4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0T07:49:48.935" v="50" actId="207"/>
        <pc:sldMkLst>
          <pc:docMk/>
          <pc:sldMk cId="3630388829" sldId="631"/>
        </pc:sldMkLst>
        <pc:spChg chg="mod">
          <ac:chgData name="ΠΑΝΑΓΙΩΤΗΣ ΤΣΑΠΑΡΑΣ" userId="14c29a0b-fba8-4de1-ba9f-ce710cf39d77" providerId="ADAL" clId="{FC015712-5D8B-4FDD-AD96-235A6F8CF2C2}" dt="2022-10-20T07:49:48.935" v="50" actId="207"/>
          <ac:spMkLst>
            <pc:docMk/>
            <pc:sldMk cId="3630388829" sldId="631"/>
            <ac:spMk id="3" creationId="{423C0063-E2A1-489D-A482-7F0A342F0F39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0T07:48:04.706" v="1" actId="20577"/>
        <pc:sldMkLst>
          <pc:docMk/>
          <pc:sldMk cId="946542507" sldId="651"/>
        </pc:sldMkLst>
        <pc:spChg chg="mod">
          <ac:chgData name="ΠΑΝΑΓΙΩΤΗΣ ΤΣΑΠΑΡΑΣ" userId="14c29a0b-fba8-4de1-ba9f-ce710cf39d77" providerId="ADAL" clId="{FC015712-5D8B-4FDD-AD96-235A6F8CF2C2}" dt="2022-10-20T07:48:04.706" v="1" actId="20577"/>
          <ac:spMkLst>
            <pc:docMk/>
            <pc:sldMk cId="946542507" sldId="651"/>
            <ac:spMk id="2" creationId="{D5391422-75C0-4471-9C00-C0AA3094B652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0T07:54:16.354" v="51" actId="6549"/>
        <pc:sldMkLst>
          <pc:docMk/>
          <pc:sldMk cId="4215460464" sldId="652"/>
        </pc:sldMkLst>
        <pc:spChg chg="mod">
          <ac:chgData name="ΠΑΝΑΓΙΩΤΗΣ ΤΣΑΠΑΡΑΣ" userId="14c29a0b-fba8-4de1-ba9f-ce710cf39d77" providerId="ADAL" clId="{FC015712-5D8B-4FDD-AD96-235A6F8CF2C2}" dt="2022-10-20T07:54:16.354" v="51" actId="6549"/>
          <ac:spMkLst>
            <pc:docMk/>
            <pc:sldMk cId="4215460464" sldId="652"/>
            <ac:spMk id="3" creationId="{4A80F2A6-21ED-460D-8970-626D1CABC5AB}"/>
          </ac:spMkLst>
        </pc:spChg>
      </pc:sldChg>
      <pc:sldChg chg="modSp mod">
        <pc:chgData name="ΠΑΝΑΓΙΩΤΗΣ ΤΣΑΠΑΡΑΣ" userId="14c29a0b-fba8-4de1-ba9f-ce710cf39d77" providerId="ADAL" clId="{FC015712-5D8B-4FDD-AD96-235A6F8CF2C2}" dt="2022-10-20T08:04:11.647" v="52" actId="207"/>
        <pc:sldMkLst>
          <pc:docMk/>
          <pc:sldMk cId="751255171" sldId="658"/>
        </pc:sldMkLst>
        <pc:spChg chg="mod">
          <ac:chgData name="ΠΑΝΑΓΙΩΤΗΣ ΤΣΑΠΑΡΑΣ" userId="14c29a0b-fba8-4de1-ba9f-ce710cf39d77" providerId="ADAL" clId="{FC015712-5D8B-4FDD-AD96-235A6F8CF2C2}" dt="2022-10-20T08:04:11.647" v="52" actId="207"/>
          <ac:spMkLst>
            <pc:docMk/>
            <pc:sldMk cId="751255171" sldId="658"/>
            <ac:spMk id="6" creationId="{8A0A06FB-54A1-4E82-BD8A-47388B917692}"/>
          </ac:spMkLst>
        </pc:spChg>
      </pc:sldChg>
      <pc:sldChg chg="addSp modSp new del mod modShow">
        <pc:chgData name="ΠΑΝΑΓΙΩΤΗΣ ΤΣΑΠΑΡΑΣ" userId="14c29a0b-fba8-4de1-ba9f-ce710cf39d77" providerId="ADAL" clId="{FC015712-5D8B-4FDD-AD96-235A6F8CF2C2}" dt="2022-10-26T12:50:17.606" v="1122" actId="47"/>
        <pc:sldMkLst>
          <pc:docMk/>
          <pc:sldMk cId="1640517791" sldId="664"/>
        </pc:sldMkLst>
        <pc:spChg chg="mod">
          <ac:chgData name="ΠΑΝΑΓΙΩΤΗΣ ΤΣΑΠΑΡΑΣ" userId="14c29a0b-fba8-4de1-ba9f-ce710cf39d77" providerId="ADAL" clId="{FC015712-5D8B-4FDD-AD96-235A6F8CF2C2}" dt="2022-10-20T08:39:52.560" v="77" actId="20577"/>
          <ac:spMkLst>
            <pc:docMk/>
            <pc:sldMk cId="1640517791" sldId="664"/>
            <ac:spMk id="2" creationId="{7A42F444-6FD1-0A57-D872-F262B0248498}"/>
          </ac:spMkLst>
        </pc:spChg>
        <pc:spChg chg="mod">
          <ac:chgData name="ΠΑΝΑΓΙΩΤΗΣ ΤΣΑΠΑΡΑΣ" userId="14c29a0b-fba8-4de1-ba9f-ce710cf39d77" providerId="ADAL" clId="{FC015712-5D8B-4FDD-AD96-235A6F8CF2C2}" dt="2022-10-20T08:46:31.311" v="129" actId="20577"/>
          <ac:spMkLst>
            <pc:docMk/>
            <pc:sldMk cId="1640517791" sldId="664"/>
            <ac:spMk id="3" creationId="{09DAF1DA-182F-4807-3890-325F6D60BCAD}"/>
          </ac:spMkLst>
        </pc:spChg>
        <pc:graphicFrameChg chg="add mod modGraphic">
          <ac:chgData name="ΠΑΝΑΓΙΩΤΗΣ ΤΣΑΠΑΡΑΣ" userId="14c29a0b-fba8-4de1-ba9f-ce710cf39d77" providerId="ADAL" clId="{FC015712-5D8B-4FDD-AD96-235A6F8CF2C2}" dt="2022-10-20T08:50:40.828" v="208" actId="20577"/>
          <ac:graphicFrameMkLst>
            <pc:docMk/>
            <pc:sldMk cId="1640517791" sldId="664"/>
            <ac:graphicFrameMk id="4" creationId="{4FFFAF47-EAB5-2735-0835-F7A2203BD88C}"/>
          </ac:graphicFrameMkLst>
        </pc:graphicFrameChg>
      </pc:sldChg>
      <pc:sldChg chg="addSp delSp modSp new mod ord modClrScheme chgLayout">
        <pc:chgData name="ΠΑΝΑΓΙΩΤΗΣ ΤΣΑΠΑΡΑΣ" userId="14c29a0b-fba8-4de1-ba9f-ce710cf39d77" providerId="ADAL" clId="{FC015712-5D8B-4FDD-AD96-235A6F8CF2C2}" dt="2022-10-26T11:47:03.850" v="306" actId="20577"/>
        <pc:sldMkLst>
          <pc:docMk/>
          <pc:sldMk cId="4072262054" sldId="665"/>
        </pc:sldMkLst>
        <pc:spChg chg="del mod ord">
          <ac:chgData name="ΠΑΝΑΓΙΩΤΗΣ ΤΣΑΠΑΡΑΣ" userId="14c29a0b-fba8-4de1-ba9f-ce710cf39d77" providerId="ADAL" clId="{FC015712-5D8B-4FDD-AD96-235A6F8CF2C2}" dt="2022-10-26T11:46:00.030" v="213" actId="700"/>
          <ac:spMkLst>
            <pc:docMk/>
            <pc:sldMk cId="4072262054" sldId="665"/>
            <ac:spMk id="2" creationId="{7448B1B6-5223-AAD0-B796-66C15A3DF4B8}"/>
          </ac:spMkLst>
        </pc:spChg>
        <pc:spChg chg="del mod ord">
          <ac:chgData name="ΠΑΝΑΓΙΩΤΗΣ ΤΣΑΠΑΡΑΣ" userId="14c29a0b-fba8-4de1-ba9f-ce710cf39d77" providerId="ADAL" clId="{FC015712-5D8B-4FDD-AD96-235A6F8CF2C2}" dt="2022-10-26T11:46:00.030" v="213" actId="700"/>
          <ac:spMkLst>
            <pc:docMk/>
            <pc:sldMk cId="4072262054" sldId="665"/>
            <ac:spMk id="3" creationId="{4B24F213-46BF-0661-D870-3CBF9BC18058}"/>
          </ac:spMkLst>
        </pc:spChg>
        <pc:spChg chg="add mod ord">
          <ac:chgData name="ΠΑΝΑΓΙΩΤΗΣ ΤΣΑΠΑΡΑΣ" userId="14c29a0b-fba8-4de1-ba9f-ce710cf39d77" providerId="ADAL" clId="{FC015712-5D8B-4FDD-AD96-235A6F8CF2C2}" dt="2022-10-26T11:46:51.772" v="262" actId="20577"/>
          <ac:spMkLst>
            <pc:docMk/>
            <pc:sldMk cId="4072262054" sldId="665"/>
            <ac:spMk id="4" creationId="{6F9710C4-88E6-3A50-3713-A28216EF2CEF}"/>
          </ac:spMkLst>
        </pc:spChg>
        <pc:spChg chg="add mod ord">
          <ac:chgData name="ΠΑΝΑΓΙΩΤΗΣ ΤΣΑΠΑΡΑΣ" userId="14c29a0b-fba8-4de1-ba9f-ce710cf39d77" providerId="ADAL" clId="{FC015712-5D8B-4FDD-AD96-235A6F8CF2C2}" dt="2022-10-26T11:47:03.850" v="306" actId="20577"/>
          <ac:spMkLst>
            <pc:docMk/>
            <pc:sldMk cId="4072262054" sldId="665"/>
            <ac:spMk id="5" creationId="{1CF95584-48BB-7FBE-AEE4-B7F00DC7CC57}"/>
          </ac:spMkLst>
        </pc:spChg>
      </pc:sldChg>
      <pc:sldChg chg="addSp delSp modSp add mod">
        <pc:chgData name="ΠΑΝΑΓΙΩΤΗΣ ΤΣΑΠΑΡΑΣ" userId="14c29a0b-fba8-4de1-ba9f-ce710cf39d77" providerId="ADAL" clId="{FC015712-5D8B-4FDD-AD96-235A6F8CF2C2}" dt="2022-10-26T12:07:38.360" v="583" actId="20577"/>
        <pc:sldMkLst>
          <pc:docMk/>
          <pc:sldMk cId="142242924" sldId="666"/>
        </pc:sldMkLst>
        <pc:spChg chg="add mod">
          <ac:chgData name="ΠΑΝΑΓΙΩΤΗΣ ΤΣΑΠΑΡΑΣ" userId="14c29a0b-fba8-4de1-ba9f-ce710cf39d77" providerId="ADAL" clId="{FC015712-5D8B-4FDD-AD96-235A6F8CF2C2}" dt="2022-10-26T12:07:38.360" v="583" actId="20577"/>
          <ac:spMkLst>
            <pc:docMk/>
            <pc:sldMk cId="142242924" sldId="666"/>
            <ac:spMk id="3" creationId="{A6D2A642-8702-0DD2-99ED-04D67982687E}"/>
          </ac:spMkLst>
        </pc:spChg>
        <pc:spChg chg="mod">
          <ac:chgData name="ΠΑΝΑΓΙΩΤΗΣ ΤΣΑΠΑΡΑΣ" userId="14c29a0b-fba8-4de1-ba9f-ce710cf39d77" providerId="ADAL" clId="{FC015712-5D8B-4FDD-AD96-235A6F8CF2C2}" dt="2022-10-26T12:05:19.222" v="436" actId="14100"/>
          <ac:spMkLst>
            <pc:docMk/>
            <pc:sldMk cId="142242924" sldId="666"/>
            <ac:spMk id="9" creationId="{75F20BB9-BABE-461A-AFB0-61192D74CAED}"/>
          </ac:spMkLst>
        </pc:spChg>
        <pc:graphicFrameChg chg="del">
          <ac:chgData name="ΠΑΝΑΓΙΩΤΗΣ ΤΣΑΠΑΡΑΣ" userId="14c29a0b-fba8-4de1-ba9f-ce710cf39d77" providerId="ADAL" clId="{FC015712-5D8B-4FDD-AD96-235A6F8CF2C2}" dt="2022-10-26T12:03:56.662" v="375" actId="478"/>
          <ac:graphicFrameMkLst>
            <pc:docMk/>
            <pc:sldMk cId="142242924" sldId="666"/>
            <ac:graphicFrameMk id="5" creationId="{F277DFF4-9200-40ED-A4AB-8F4C2A58A9DA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3:56.662" v="375" actId="478"/>
          <ac:graphicFrameMkLst>
            <pc:docMk/>
            <pc:sldMk cId="142242924" sldId="666"/>
            <ac:graphicFrameMk id="7" creationId="{07EAC5F6-52B0-4451-BD9D-0D212328F2E6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5:25.141" v="437" actId="1076"/>
          <ac:graphicFrameMkLst>
            <pc:docMk/>
            <pc:sldMk cId="142242924" sldId="666"/>
            <ac:graphicFrameMk id="8" creationId="{E7364288-6A26-4803-83E7-6700E8687A33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2:05:34.207" v="439" actId="1076"/>
          <ac:graphicFrameMkLst>
            <pc:docMk/>
            <pc:sldMk cId="142242924" sldId="666"/>
            <ac:graphicFrameMk id="11" creationId="{2B415CE8-B834-45EB-A381-2F632A06A7D1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3:56.662" v="375" actId="478"/>
          <ac:graphicFrameMkLst>
            <pc:docMk/>
            <pc:sldMk cId="142242924" sldId="666"/>
            <ac:graphicFrameMk id="12" creationId="{E68015E5-6EA5-491F-830A-15BAD100FC1D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2:04:02.362" v="376" actId="478"/>
          <ac:graphicFrameMkLst>
            <pc:docMk/>
            <pc:sldMk cId="142242924" sldId="666"/>
            <ac:graphicFrameMk id="13" creationId="{C536C19A-327F-4FD5-81D4-3B6C670E1511}"/>
          </ac:graphicFrameMkLst>
        </pc:graphicFrameChg>
      </pc:sldChg>
      <pc:sldChg chg="addSp delSp modSp new mod modAnim">
        <pc:chgData name="ΠΑΝΑΓΙΩΤΗΣ ΤΣΑΠΑΡΑΣ" userId="14c29a0b-fba8-4de1-ba9f-ce710cf39d77" providerId="ADAL" clId="{FC015712-5D8B-4FDD-AD96-235A6F8CF2C2}" dt="2022-10-26T13:11:53.388" v="1123"/>
        <pc:sldMkLst>
          <pc:docMk/>
          <pc:sldMk cId="723333017" sldId="667"/>
        </pc:sldMkLst>
        <pc:spChg chg="mod">
          <ac:chgData name="ΠΑΝΑΓΙΩΤΗΣ ΤΣΑΠΑΡΑΣ" userId="14c29a0b-fba8-4de1-ba9f-ce710cf39d77" providerId="ADAL" clId="{FC015712-5D8B-4FDD-AD96-235A6F8CF2C2}" dt="2022-10-26T12:31:12.231" v="734" actId="313"/>
          <ac:spMkLst>
            <pc:docMk/>
            <pc:sldMk cId="723333017" sldId="667"/>
            <ac:spMk id="2" creationId="{5427EE19-D88F-7C76-08CE-625B58B894C7}"/>
          </ac:spMkLst>
        </pc:spChg>
        <pc:spChg chg="del">
          <ac:chgData name="ΠΑΝΑΓΙΩΤΗΣ ΤΣΑΠΑΡΑΣ" userId="14c29a0b-fba8-4de1-ba9f-ce710cf39d77" providerId="ADAL" clId="{FC015712-5D8B-4FDD-AD96-235A6F8CF2C2}" dt="2022-10-26T12:42:13.916" v="742" actId="478"/>
          <ac:spMkLst>
            <pc:docMk/>
            <pc:sldMk cId="723333017" sldId="667"/>
            <ac:spMk id="3" creationId="{F2364D67-A520-8E30-4222-4EE9A76BF808}"/>
          </ac:spMkLst>
        </pc:spChg>
        <pc:spChg chg="add mod">
          <ac:chgData name="ΠΑΝΑΓΙΩΤΗΣ ΤΣΑΠΑΡΑΣ" userId="14c29a0b-fba8-4de1-ba9f-ce710cf39d77" providerId="ADAL" clId="{FC015712-5D8B-4FDD-AD96-235A6F8CF2C2}" dt="2022-10-26T12:45:15.029" v="898" actId="1076"/>
          <ac:spMkLst>
            <pc:docMk/>
            <pc:sldMk cId="723333017" sldId="667"/>
            <ac:spMk id="6" creationId="{AEF9D1C7-5934-BCD3-61D8-2076DC21A867}"/>
          </ac:spMkLst>
        </pc:spChg>
        <pc:spChg chg="add mod">
          <ac:chgData name="ΠΑΝΑΓΙΩΤΗΣ ΤΣΑΠΑΡΑΣ" userId="14c29a0b-fba8-4de1-ba9f-ce710cf39d77" providerId="ADAL" clId="{FC015712-5D8B-4FDD-AD96-235A6F8CF2C2}" dt="2022-10-26T12:45:27.375" v="907" actId="20577"/>
          <ac:spMkLst>
            <pc:docMk/>
            <pc:sldMk cId="723333017" sldId="667"/>
            <ac:spMk id="8" creationId="{9BC6C0BB-0E8E-9F80-A1A2-4AA9243CD571}"/>
          </ac:spMkLst>
        </pc:spChg>
        <pc:graphicFrameChg chg="add mod modGraphic">
          <ac:chgData name="ΠΑΝΑΓΙΩΤΗΣ ΤΣΑΠΑΡΑΣ" userId="14c29a0b-fba8-4de1-ba9f-ce710cf39d77" providerId="ADAL" clId="{FC015712-5D8B-4FDD-AD96-235A6F8CF2C2}" dt="2022-10-26T12:31:22.941" v="738" actId="20577"/>
          <ac:graphicFrameMkLst>
            <pc:docMk/>
            <pc:sldMk cId="723333017" sldId="667"/>
            <ac:graphicFrameMk id="4" creationId="{970EB923-0FBD-CAFE-9B84-B6F6E55FFDCA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2:45:10.917" v="897" actId="14100"/>
          <ac:graphicFrameMkLst>
            <pc:docMk/>
            <pc:sldMk cId="723333017" sldId="667"/>
            <ac:graphicFrameMk id="5" creationId="{A15CCC8B-87BB-EC79-F3E5-B7707C01518C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2:45:07.027" v="896" actId="14100"/>
          <ac:graphicFrameMkLst>
            <pc:docMk/>
            <pc:sldMk cId="723333017" sldId="667"/>
            <ac:graphicFrameMk id="7" creationId="{BD975BD0-0CC6-7E91-2146-F1A37B95FF48}"/>
          </ac:graphicFrameMkLst>
        </pc:graphicFrameChg>
      </pc:sldChg>
      <pc:sldChg chg="modSp new mod">
        <pc:chgData name="ΠΑΝΑΓΙΩΤΗΣ ΤΣΑΠΑΡΑΣ" userId="14c29a0b-fba8-4de1-ba9f-ce710cf39d77" providerId="ADAL" clId="{FC015712-5D8B-4FDD-AD96-235A6F8CF2C2}" dt="2022-10-26T12:09:14.801" v="733" actId="20577"/>
        <pc:sldMkLst>
          <pc:docMk/>
          <pc:sldMk cId="1034774940" sldId="668"/>
        </pc:sldMkLst>
        <pc:spChg chg="mod">
          <ac:chgData name="ΠΑΝΑΓΙΩΤΗΣ ΤΣΑΠΑΡΑΣ" userId="14c29a0b-fba8-4de1-ba9f-ce710cf39d77" providerId="ADAL" clId="{FC015712-5D8B-4FDD-AD96-235A6F8CF2C2}" dt="2022-10-26T12:08:51.300" v="657" actId="20577"/>
          <ac:spMkLst>
            <pc:docMk/>
            <pc:sldMk cId="1034774940" sldId="668"/>
            <ac:spMk id="2" creationId="{420DEC58-F199-59BC-6F3A-17F2220CCEFA}"/>
          </ac:spMkLst>
        </pc:spChg>
        <pc:spChg chg="mod">
          <ac:chgData name="ΠΑΝΑΓΙΩΤΗΣ ΤΣΑΠΑΡΑΣ" userId="14c29a0b-fba8-4de1-ba9f-ce710cf39d77" providerId="ADAL" clId="{FC015712-5D8B-4FDD-AD96-235A6F8CF2C2}" dt="2022-10-26T12:09:14.801" v="733" actId="20577"/>
          <ac:spMkLst>
            <pc:docMk/>
            <pc:sldMk cId="1034774940" sldId="668"/>
            <ac:spMk id="3" creationId="{31876C31-7752-06D2-9D8B-E33CBF3A72DE}"/>
          </ac:spMkLst>
        </pc:spChg>
      </pc:sldChg>
      <pc:sldChg chg="addSp delSp modSp new mod modAnim">
        <pc:chgData name="ΠΑΝΑΓΙΩΤΗΣ ΤΣΑΠΑΡΑΣ" userId="14c29a0b-fba8-4de1-ba9f-ce710cf39d77" providerId="ADAL" clId="{FC015712-5D8B-4FDD-AD96-235A6F8CF2C2}" dt="2022-10-26T13:11:59.465" v="1124"/>
        <pc:sldMkLst>
          <pc:docMk/>
          <pc:sldMk cId="1035245062" sldId="669"/>
        </pc:sldMkLst>
        <pc:spChg chg="mod">
          <ac:chgData name="ΠΑΝΑΓΙΩΤΗΣ ΤΣΑΠΑΡΑΣ" userId="14c29a0b-fba8-4de1-ba9f-ce710cf39d77" providerId="ADAL" clId="{FC015712-5D8B-4FDD-AD96-235A6F8CF2C2}" dt="2022-10-26T12:45:46.935" v="923" actId="20577"/>
          <ac:spMkLst>
            <pc:docMk/>
            <pc:sldMk cId="1035245062" sldId="669"/>
            <ac:spMk id="2" creationId="{04565C7A-0629-4D84-24A5-9C7D09266DB9}"/>
          </ac:spMkLst>
        </pc:spChg>
        <pc:spChg chg="del">
          <ac:chgData name="ΠΑΝΑΓΙΩΤΗΣ ΤΣΑΠΑΡΑΣ" userId="14c29a0b-fba8-4de1-ba9f-ce710cf39d77" providerId="ADAL" clId="{FC015712-5D8B-4FDD-AD96-235A6F8CF2C2}" dt="2022-10-26T12:48:21.641" v="932" actId="478"/>
          <ac:spMkLst>
            <pc:docMk/>
            <pc:sldMk cId="1035245062" sldId="669"/>
            <ac:spMk id="3" creationId="{23DEA0FE-F87A-9349-8F53-B24CE1330351}"/>
          </ac:spMkLst>
        </pc:spChg>
        <pc:spChg chg="add mod">
          <ac:chgData name="ΠΑΝΑΓΙΩΤΗΣ ΤΣΑΠΑΡΑΣ" userId="14c29a0b-fba8-4de1-ba9f-ce710cf39d77" providerId="ADAL" clId="{FC015712-5D8B-4FDD-AD96-235A6F8CF2C2}" dt="2022-10-26T12:50:09.256" v="1121" actId="20577"/>
          <ac:spMkLst>
            <pc:docMk/>
            <pc:sldMk cId="1035245062" sldId="669"/>
            <ac:spMk id="6" creationId="{65D0CDAD-F304-9193-CDE7-289A6345E424}"/>
          </ac:spMkLst>
        </pc:spChg>
        <pc:graphicFrameChg chg="add mod">
          <ac:chgData name="ΠΑΝΑΓΙΩΤΗΣ ΤΣΑΠΑΡΑΣ" userId="14c29a0b-fba8-4de1-ba9f-ce710cf39d77" providerId="ADAL" clId="{FC015712-5D8B-4FDD-AD96-235A6F8CF2C2}" dt="2022-10-26T12:46:00.482" v="925" actId="1076"/>
          <ac:graphicFrameMkLst>
            <pc:docMk/>
            <pc:sldMk cId="1035245062" sldId="669"/>
            <ac:graphicFrameMk id="4" creationId="{80C27149-9B4C-EB7D-82D9-8B16700FDBCC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2:48:14.148" v="931" actId="14100"/>
          <ac:graphicFrameMkLst>
            <pc:docMk/>
            <pc:sldMk cId="1035245062" sldId="669"/>
            <ac:graphicFrameMk id="5" creationId="{6AFF50A2-592F-A635-3070-4332B20563B5}"/>
          </ac:graphicFrameMkLst>
        </pc:graphicFrameChg>
      </pc:sldChg>
      <pc:sldChg chg="addSp delSp modSp new add del mod">
        <pc:chgData name="ΠΑΝΑΓΙΩΤΗΣ ΤΣΑΠΑΡΑΣ" userId="14c29a0b-fba8-4de1-ba9f-ce710cf39d77" providerId="ADAL" clId="{FC015712-5D8B-4FDD-AD96-235A6F8CF2C2}" dt="2022-10-26T13:40:56.181" v="1908" actId="6549"/>
        <pc:sldMkLst>
          <pc:docMk/>
          <pc:sldMk cId="387094292" sldId="670"/>
        </pc:sldMkLst>
        <pc:spChg chg="mod">
          <ac:chgData name="ΠΑΝΑΓΙΩΤΗΣ ΤΣΑΠΑΡΑΣ" userId="14c29a0b-fba8-4de1-ba9f-ce710cf39d77" providerId="ADAL" clId="{FC015712-5D8B-4FDD-AD96-235A6F8CF2C2}" dt="2022-10-26T13:12:15.939" v="1146" actId="20577"/>
          <ac:spMkLst>
            <pc:docMk/>
            <pc:sldMk cId="387094292" sldId="670"/>
            <ac:spMk id="2" creationId="{4C62C80C-51E0-5507-B49C-FFB4DF0D111C}"/>
          </ac:spMkLst>
        </pc:spChg>
        <pc:spChg chg="mod">
          <ac:chgData name="ΠΑΝΑΓΙΩΤΗΣ ΤΣΑΠΑΡΑΣ" userId="14c29a0b-fba8-4de1-ba9f-ce710cf39d77" providerId="ADAL" clId="{FC015712-5D8B-4FDD-AD96-235A6F8CF2C2}" dt="2022-10-26T13:40:56.181" v="1908" actId="6549"/>
          <ac:spMkLst>
            <pc:docMk/>
            <pc:sldMk cId="387094292" sldId="670"/>
            <ac:spMk id="3" creationId="{B2AD02AC-37D4-A76B-4DAB-537C7DF3B2FA}"/>
          </ac:spMkLst>
        </pc:spChg>
        <pc:spChg chg="add mod">
          <ac:chgData name="ΠΑΝΑΓΙΩΤΗΣ ΤΣΑΠΑΡΑΣ" userId="14c29a0b-fba8-4de1-ba9f-ce710cf39d77" providerId="ADAL" clId="{FC015712-5D8B-4FDD-AD96-235A6F8CF2C2}" dt="2022-10-26T13:20:51.109" v="1649" actId="20577"/>
          <ac:spMkLst>
            <pc:docMk/>
            <pc:sldMk cId="387094292" sldId="670"/>
            <ac:spMk id="5" creationId="{1A0DE2DE-4D0C-2FF2-6BD6-FD47C6A4F87F}"/>
          </ac:spMkLst>
        </pc:spChg>
        <pc:graphicFrameChg chg="add del mod modGraphic">
          <ac:chgData name="ΠΑΝΑΓΙΩΤΗΣ ΤΣΑΠΑΡΑΣ" userId="14c29a0b-fba8-4de1-ba9f-ce710cf39d77" providerId="ADAL" clId="{FC015712-5D8B-4FDD-AD96-235A6F8CF2C2}" dt="2022-10-26T13:26:35.096" v="1753" actId="478"/>
          <ac:graphicFrameMkLst>
            <pc:docMk/>
            <pc:sldMk cId="387094292" sldId="670"/>
            <ac:graphicFrameMk id="4" creationId="{074AB209-B29E-C02E-683E-51102181D659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3:26:40.652" v="1755" actId="1076"/>
          <ac:graphicFrameMkLst>
            <pc:docMk/>
            <pc:sldMk cId="387094292" sldId="670"/>
            <ac:graphicFrameMk id="6" creationId="{A22296B8-5EEE-4BA4-4AE2-708D4F8535F6}"/>
          </ac:graphicFrameMkLst>
        </pc:graphicFrameChg>
      </pc:sldChg>
      <pc:sldChg chg="addSp modSp add mod">
        <pc:chgData name="ΠΑΝΑΓΙΩΤΗΣ ΤΣΑΠΑΡΑΣ" userId="14c29a0b-fba8-4de1-ba9f-ce710cf39d77" providerId="ADAL" clId="{FC015712-5D8B-4FDD-AD96-235A6F8CF2C2}" dt="2022-10-26T13:41:06.423" v="1910" actId="1076"/>
        <pc:sldMkLst>
          <pc:docMk/>
          <pc:sldMk cId="3742266093" sldId="671"/>
        </pc:sldMkLst>
        <pc:spChg chg="mod">
          <ac:chgData name="ΠΑΝΑΓΙΩΤΗΣ ΤΣΑΠΑΡΑΣ" userId="14c29a0b-fba8-4de1-ba9f-ce710cf39d77" providerId="ADAL" clId="{FC015712-5D8B-4FDD-AD96-235A6F8CF2C2}" dt="2022-10-26T13:41:00.380" v="1909" actId="6549"/>
          <ac:spMkLst>
            <pc:docMk/>
            <pc:sldMk cId="3742266093" sldId="671"/>
            <ac:spMk id="3" creationId="{B2AD02AC-37D4-A76B-4DAB-537C7DF3B2FA}"/>
          </ac:spMkLst>
        </pc:spChg>
        <pc:spChg chg="mod">
          <ac:chgData name="ΠΑΝΑΓΙΩΤΗΣ ΤΣΑΠΑΡΑΣ" userId="14c29a0b-fba8-4de1-ba9f-ce710cf39d77" providerId="ADAL" clId="{FC015712-5D8B-4FDD-AD96-235A6F8CF2C2}" dt="2022-10-26T13:26:54.429" v="1757" actId="1076"/>
          <ac:spMkLst>
            <pc:docMk/>
            <pc:sldMk cId="3742266093" sldId="671"/>
            <ac:spMk id="5" creationId="{1A0DE2DE-4D0C-2FF2-6BD6-FD47C6A4F87F}"/>
          </ac:spMkLst>
        </pc:spChg>
        <pc:graphicFrameChg chg="mod modGraphic">
          <ac:chgData name="ΠΑΝΑΓΙΩΤΗΣ ΤΣΑΠΑΡΑΣ" userId="14c29a0b-fba8-4de1-ba9f-ce710cf39d77" providerId="ADAL" clId="{FC015712-5D8B-4FDD-AD96-235A6F8CF2C2}" dt="2022-10-26T13:41:06.423" v="1910" actId="1076"/>
          <ac:graphicFrameMkLst>
            <pc:docMk/>
            <pc:sldMk cId="3742266093" sldId="671"/>
            <ac:graphicFrameMk id="4" creationId="{074AB209-B29E-C02E-683E-51102181D659}"/>
          </ac:graphicFrameMkLst>
        </pc:graphicFrameChg>
        <pc:graphicFrameChg chg="add mod modGraphic">
          <ac:chgData name="ΠΑΝΑΓΙΩΤΗΣ ΤΣΑΠΑΡΑΣ" userId="14c29a0b-fba8-4de1-ba9f-ce710cf39d77" providerId="ADAL" clId="{FC015712-5D8B-4FDD-AD96-235A6F8CF2C2}" dt="2022-10-26T13:26:48.609" v="1756" actId="20577"/>
          <ac:graphicFrameMkLst>
            <pc:docMk/>
            <pc:sldMk cId="3742266093" sldId="671"/>
            <ac:graphicFrameMk id="6" creationId="{65BCD15E-722D-C7E8-A617-EDB9AAC8A5F8}"/>
          </ac:graphicFrameMkLst>
        </pc:graphicFrameChg>
        <pc:graphicFrameChg chg="add mod modGraphic">
          <ac:chgData name="ΠΑΝΑΓΙΩΤΗΣ ΤΣΑΠΑΡΑΣ" userId="14c29a0b-fba8-4de1-ba9f-ce710cf39d77" providerId="ADAL" clId="{FC015712-5D8B-4FDD-AD96-235A6F8CF2C2}" dt="2022-10-26T13:33:08.228" v="1793" actId="1076"/>
          <ac:graphicFrameMkLst>
            <pc:docMk/>
            <pc:sldMk cId="3742266093" sldId="671"/>
            <ac:graphicFrameMk id="7" creationId="{322B580D-7282-452C-9ADA-1ADC42C1E1F6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3:34:26.198" v="1798" actId="1076"/>
          <ac:graphicFrameMkLst>
            <pc:docMk/>
            <pc:sldMk cId="3742266093" sldId="671"/>
            <ac:graphicFrameMk id="8" creationId="{734DE6E0-BCFD-07D7-9EDA-CDD95D9E46B2}"/>
          </ac:graphicFrameMkLst>
        </pc:graphicFrameChg>
      </pc:sldChg>
      <pc:sldChg chg="add del">
        <pc:chgData name="ΠΑΝΑΓΙΩΤΗΣ ΤΣΑΠΑΡΑΣ" userId="14c29a0b-fba8-4de1-ba9f-ce710cf39d77" providerId="ADAL" clId="{FC015712-5D8B-4FDD-AD96-235A6F8CF2C2}" dt="2022-10-26T13:35:02.047" v="1803" actId="47"/>
        <pc:sldMkLst>
          <pc:docMk/>
          <pc:sldMk cId="2820501237" sldId="672"/>
        </pc:sldMkLst>
      </pc:sldChg>
      <pc:sldChg chg="addSp delSp modSp add mod">
        <pc:chgData name="ΠΑΝΑΓΙΩΤΗΣ ΤΣΑΠΑΡΑΣ" userId="14c29a0b-fba8-4de1-ba9f-ce710cf39d77" providerId="ADAL" clId="{FC015712-5D8B-4FDD-AD96-235A6F8CF2C2}" dt="2022-10-26T14:33:32.726" v="2010"/>
        <pc:sldMkLst>
          <pc:docMk/>
          <pc:sldMk cId="314985640" sldId="673"/>
        </pc:sldMkLst>
        <pc:spChg chg="mod">
          <ac:chgData name="ΠΑΝΑΓΙΩΤΗΣ ΤΣΑΠΑΡΑΣ" userId="14c29a0b-fba8-4de1-ba9f-ce710cf39d77" providerId="ADAL" clId="{FC015712-5D8B-4FDD-AD96-235A6F8CF2C2}" dt="2022-10-26T13:41:10.280" v="1911" actId="6549"/>
          <ac:spMkLst>
            <pc:docMk/>
            <pc:sldMk cId="314985640" sldId="673"/>
            <ac:spMk id="3" creationId="{B2AD02AC-37D4-A76B-4DAB-537C7DF3B2FA}"/>
          </ac:spMkLst>
        </pc:spChg>
        <pc:spChg chg="del">
          <ac:chgData name="ΠΑΝΑΓΙΩΤΗΣ ΤΣΑΠΑΡΑΣ" userId="14c29a0b-fba8-4de1-ba9f-ce710cf39d77" providerId="ADAL" clId="{FC015712-5D8B-4FDD-AD96-235A6F8CF2C2}" dt="2022-10-26T13:35:06.409" v="1804" actId="478"/>
          <ac:spMkLst>
            <pc:docMk/>
            <pc:sldMk cId="314985640" sldId="673"/>
            <ac:spMk id="5" creationId="{1A0DE2DE-4D0C-2FF2-6BD6-FD47C6A4F87F}"/>
          </ac:spMkLst>
        </pc:spChg>
        <pc:spChg chg="add mod">
          <ac:chgData name="ΠΑΝΑΓΙΩΤΗΣ ΤΣΑΠΑΡΑΣ" userId="14c29a0b-fba8-4de1-ba9f-ce710cf39d77" providerId="ADAL" clId="{FC015712-5D8B-4FDD-AD96-235A6F8CF2C2}" dt="2022-10-26T13:44:08.066" v="1949" actId="20577"/>
          <ac:spMkLst>
            <pc:docMk/>
            <pc:sldMk cId="314985640" sldId="673"/>
            <ac:spMk id="7" creationId="{A15952B0-E715-6148-E782-FE0D39CC6F1F}"/>
          </ac:spMkLst>
        </pc:spChg>
        <pc:graphicFrameChg chg="add mod modGraphic">
          <ac:chgData name="ΠΑΝΑΓΙΩΤΗΣ ΤΣΑΠΑΡΑΣ" userId="14c29a0b-fba8-4de1-ba9f-ce710cf39d77" providerId="ADAL" clId="{FC015712-5D8B-4FDD-AD96-235A6F8CF2C2}" dt="2022-10-26T14:33:32.726" v="2010"/>
          <ac:graphicFrameMkLst>
            <pc:docMk/>
            <pc:sldMk cId="314985640" sldId="673"/>
            <ac:graphicFrameMk id="4" creationId="{8738E2AD-2FEE-95E8-470D-18FCB2D2897B}"/>
          </ac:graphicFrameMkLst>
        </pc:graphicFrameChg>
        <pc:graphicFrameChg chg="mod modGraphic">
          <ac:chgData name="ΠΑΝΑΓΙΩΤΗΣ ΤΣΑΠΑΡΑΣ" userId="14c29a0b-fba8-4de1-ba9f-ce710cf39d77" providerId="ADAL" clId="{FC015712-5D8B-4FDD-AD96-235A6F8CF2C2}" dt="2022-10-26T13:41:17.648" v="1912" actId="1076"/>
          <ac:graphicFrameMkLst>
            <pc:docMk/>
            <pc:sldMk cId="314985640" sldId="673"/>
            <ac:graphicFrameMk id="6" creationId="{A22296B8-5EEE-4BA4-4AE2-708D4F8535F6}"/>
          </ac:graphicFrameMkLst>
        </pc:graphicFrameChg>
        <pc:graphicFrameChg chg="add del mod modGraphic">
          <ac:chgData name="ΠΑΝΑΓΙΩΤΗΣ ΤΣΑΠΑΡΑΣ" userId="14c29a0b-fba8-4de1-ba9f-ce710cf39d77" providerId="ADAL" clId="{FC015712-5D8B-4FDD-AD96-235A6F8CF2C2}" dt="2022-10-26T14:29:49.640" v="1988" actId="478"/>
          <ac:graphicFrameMkLst>
            <pc:docMk/>
            <pc:sldMk cId="314985640" sldId="673"/>
            <ac:graphicFrameMk id="8" creationId="{40925810-3513-E9B0-3508-55CE61155D09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4:30:12.582" v="1995" actId="1076"/>
          <ac:graphicFrameMkLst>
            <pc:docMk/>
            <pc:sldMk cId="314985640" sldId="673"/>
            <ac:graphicFrameMk id="9" creationId="{B88C397C-D68C-BB11-D4ED-07AF1C60D334}"/>
          </ac:graphicFrameMkLst>
        </pc:graphicFrameChg>
      </pc:sldChg>
      <pc:sldChg chg="new del">
        <pc:chgData name="ΠΑΝΑΓΙΩΤΗΣ ΤΣΑΠΑΡΑΣ" userId="14c29a0b-fba8-4de1-ba9f-ce710cf39d77" providerId="ADAL" clId="{FC015712-5D8B-4FDD-AD96-235A6F8CF2C2}" dt="2022-10-26T14:34:05.940" v="2015" actId="680"/>
        <pc:sldMkLst>
          <pc:docMk/>
          <pc:sldMk cId="45119046" sldId="674"/>
        </pc:sldMkLst>
      </pc:sldChg>
      <pc:sldChg chg="addSp delSp modSp add del mod">
        <pc:chgData name="ΠΑΝΑΓΙΩΤΗΣ ΤΣΑΠΑΡΑΣ" userId="14c29a0b-fba8-4de1-ba9f-ce710cf39d77" providerId="ADAL" clId="{FC015712-5D8B-4FDD-AD96-235A6F8CF2C2}" dt="2022-10-26T14:40:09.254" v="2086" actId="1076"/>
        <pc:sldMkLst>
          <pc:docMk/>
          <pc:sldMk cId="1863113477" sldId="674"/>
        </pc:sldMkLst>
        <pc:spChg chg="del">
          <ac:chgData name="ΠΑΝΑΓΙΩΤΗΣ ΤΣΑΠΑΡΑΣ" userId="14c29a0b-fba8-4de1-ba9f-ce710cf39d77" providerId="ADAL" clId="{FC015712-5D8B-4FDD-AD96-235A6F8CF2C2}" dt="2022-10-26T14:34:25.662" v="2020" actId="478"/>
          <ac:spMkLst>
            <pc:docMk/>
            <pc:sldMk cId="1863113477" sldId="674"/>
            <ac:spMk id="7" creationId="{A15952B0-E715-6148-E782-FE0D39CC6F1F}"/>
          </ac:spMkLst>
        </pc:spChg>
        <pc:spChg chg="add mod">
          <ac:chgData name="ΠΑΝΑΓΙΩΤΗΣ ΤΣΑΠΑΡΑΣ" userId="14c29a0b-fba8-4de1-ba9f-ce710cf39d77" providerId="ADAL" clId="{FC015712-5D8B-4FDD-AD96-235A6F8CF2C2}" dt="2022-10-26T14:35:02.248" v="2043" actId="20577"/>
          <ac:spMkLst>
            <pc:docMk/>
            <pc:sldMk cId="1863113477" sldId="674"/>
            <ac:spMk id="10" creationId="{E53A26CC-1C17-957D-F24E-5355E4528177}"/>
          </ac:spMkLst>
        </pc:spChg>
        <pc:graphicFrameChg chg="del">
          <ac:chgData name="ΠΑΝΑΓΙΩΤΗΣ ΤΣΑΠΑΡΑΣ" userId="14c29a0b-fba8-4de1-ba9f-ce710cf39d77" providerId="ADAL" clId="{FC015712-5D8B-4FDD-AD96-235A6F8CF2C2}" dt="2022-10-26T14:34:22.438" v="2019" actId="478"/>
          <ac:graphicFrameMkLst>
            <pc:docMk/>
            <pc:sldMk cId="1863113477" sldId="674"/>
            <ac:graphicFrameMk id="4" creationId="{8738E2AD-2FEE-95E8-470D-18FCB2D2897B}"/>
          </ac:graphicFrameMkLst>
        </pc:graphicFrameChg>
        <pc:graphicFrameChg chg="add mod modGraphic">
          <ac:chgData name="ΠΑΝΑΓΙΩΤΗΣ ΤΣΑΠΑΡΑΣ" userId="14c29a0b-fba8-4de1-ba9f-ce710cf39d77" providerId="ADAL" clId="{FC015712-5D8B-4FDD-AD96-235A6F8CF2C2}" dt="2022-10-26T14:34:48.697" v="2025" actId="1076"/>
          <ac:graphicFrameMkLst>
            <pc:docMk/>
            <pc:sldMk cId="1863113477" sldId="674"/>
            <ac:graphicFrameMk id="5" creationId="{36DE6F30-F766-4453-1DDB-DE2E24B37811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4:34:18.991" v="2018" actId="478"/>
          <ac:graphicFrameMkLst>
            <pc:docMk/>
            <pc:sldMk cId="1863113477" sldId="674"/>
            <ac:graphicFrameMk id="6" creationId="{A22296B8-5EEE-4BA4-4AE2-708D4F8535F6}"/>
          </ac:graphicFrameMkLst>
        </pc:graphicFrameChg>
        <pc:graphicFrameChg chg="mod">
          <ac:chgData name="ΠΑΝΑΓΙΩΤΗΣ ΤΣΑΠΑΡΑΣ" userId="14c29a0b-fba8-4de1-ba9f-ce710cf39d77" providerId="ADAL" clId="{FC015712-5D8B-4FDD-AD96-235A6F8CF2C2}" dt="2022-10-26T14:34:54.840" v="2026" actId="1076"/>
          <ac:graphicFrameMkLst>
            <pc:docMk/>
            <pc:sldMk cId="1863113477" sldId="674"/>
            <ac:graphicFrameMk id="8" creationId="{40925810-3513-E9B0-3508-55CE61155D09}"/>
          </ac:graphicFrameMkLst>
        </pc:graphicFrameChg>
        <pc:graphicFrameChg chg="del">
          <ac:chgData name="ΠΑΝΑΓΙΩΤΗΣ ΤΣΑΠΑΡΑΣ" userId="14c29a0b-fba8-4de1-ba9f-ce710cf39d77" providerId="ADAL" clId="{FC015712-5D8B-4FDD-AD96-235A6F8CF2C2}" dt="2022-10-26T14:34:15.491" v="2017" actId="478"/>
          <ac:graphicFrameMkLst>
            <pc:docMk/>
            <pc:sldMk cId="1863113477" sldId="674"/>
            <ac:graphicFrameMk id="9" creationId="{B88C397C-D68C-BB11-D4ED-07AF1C60D334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4:37:30.365" v="2082" actId="20577"/>
          <ac:graphicFrameMkLst>
            <pc:docMk/>
            <pc:sldMk cId="1863113477" sldId="674"/>
            <ac:graphicFrameMk id="11" creationId="{5389FDFB-92E8-84DC-6752-5E9E4BB58D19}"/>
          </ac:graphicFrameMkLst>
        </pc:graphicFrameChg>
        <pc:graphicFrameChg chg="add mod">
          <ac:chgData name="ΠΑΝΑΓΙΩΤΗΣ ΤΣΑΠΑΡΑΣ" userId="14c29a0b-fba8-4de1-ba9f-ce710cf39d77" providerId="ADAL" clId="{FC015712-5D8B-4FDD-AD96-235A6F8CF2C2}" dt="2022-10-26T14:40:09.254" v="2086" actId="1076"/>
          <ac:graphicFrameMkLst>
            <pc:docMk/>
            <pc:sldMk cId="1863113477" sldId="674"/>
            <ac:graphicFrameMk id="12" creationId="{37D74952-C456-BDA5-CBF6-C48726407E19}"/>
          </ac:graphicFrameMkLst>
        </pc:graphicFrameChg>
      </pc:sldChg>
      <pc:sldChg chg="add del">
        <pc:chgData name="ΠΑΝΑΓΙΩΤΗΣ ΤΣΑΠΑΡΑΣ" userId="14c29a0b-fba8-4de1-ba9f-ce710cf39d77" providerId="ADAL" clId="{FC015712-5D8B-4FDD-AD96-235A6F8CF2C2}" dt="2022-10-26T14:34:05.566" v="2014"/>
        <pc:sldMkLst>
          <pc:docMk/>
          <pc:sldMk cId="1523218816" sldId="67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20\lectures\example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20\lectures\example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\Google%20Drive\DataMining\CSE012-2019\lectures\examp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Sheet1!$A$23:$C$23</c:f>
              <c:strCache>
                <c:ptCount val="3"/>
                <c:pt idx="0">
                  <c:v>Single 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Sheet1!$A$24:$C$24</c:f>
              <c:numCache>
                <c:formatCode>General</c:formatCode>
                <c:ptCount val="3"/>
                <c:pt idx="0">
                  <c:v>0.44444444444444442</c:v>
                </c:pt>
                <c:pt idx="1">
                  <c:v>0.33333333333333331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5-4DC0-A2A7-BA4EA22E2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803336"/>
        <c:axId val="573386936"/>
      </c:barChart>
      <c:catAx>
        <c:axId val="4408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86936"/>
        <c:crosses val="autoZero"/>
        <c:auto val="1"/>
        <c:lblAlgn val="ctr"/>
        <c:lblOffset val="100"/>
        <c:noMultiLvlLbl val="0"/>
      </c:catAx>
      <c:valAx>
        <c:axId val="57338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500</c:v>
                </c:pt>
                <c:pt idx="1">
                  <c:v>220</c:v>
                </c:pt>
                <c:pt idx="2">
                  <c:v>125</c:v>
                </c:pt>
                <c:pt idx="3">
                  <c:v>120</c:v>
                </c:pt>
                <c:pt idx="4">
                  <c:v>100</c:v>
                </c:pt>
                <c:pt idx="5">
                  <c:v>90</c:v>
                </c:pt>
                <c:pt idx="6">
                  <c:v>90</c:v>
                </c:pt>
                <c:pt idx="7">
                  <c:v>85</c:v>
                </c:pt>
                <c:pt idx="8">
                  <c:v>70</c:v>
                </c:pt>
                <c:pt idx="9">
                  <c:v>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A4-461B-8C57-1DF176D23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0250575"/>
        <c:axId val="1530250991"/>
      </c:scatterChart>
      <c:valAx>
        <c:axId val="1530250575"/>
        <c:scaling>
          <c:orientation val="minMax"/>
          <c:max val="1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rank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250991"/>
        <c:crosses val="autoZero"/>
        <c:crossBetween val="midCat"/>
      </c:valAx>
      <c:valAx>
        <c:axId val="1530250991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Income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2505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length</a:t>
            </a:r>
            <a:r>
              <a:rPr lang="en-US" baseline="0"/>
              <a:t> histogram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Sheet1!$O$24:$O$29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E-4D00-A845-E01AE3E9D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2576207"/>
        <c:axId val="1813631999"/>
      </c:barChart>
      <c:catAx>
        <c:axId val="181257620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631999"/>
        <c:crosses val="autoZero"/>
        <c:auto val="1"/>
        <c:lblAlgn val="ctr"/>
        <c:lblOffset val="100"/>
        <c:noMultiLvlLbl val="0"/>
      </c:catAx>
      <c:valAx>
        <c:axId val="1813631999"/>
        <c:scaling>
          <c:orientation val="minMax"/>
          <c:max val="3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57620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value-rank</a:t>
            </a:r>
            <a:r>
              <a:rPr lang="en-US" baseline="0"/>
              <a:t> plot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Sheet1!$R$40:$R$51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Sheet1!$S$40:$S$51</c:f>
              <c:numCache>
                <c:formatCode>General</c:formatCode>
                <c:ptCount val="12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4A-45AB-B8DB-A6A2F900D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0802655"/>
        <c:axId val="1740804735"/>
      </c:scatterChart>
      <c:valAx>
        <c:axId val="1740802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804735"/>
        <c:crosses val="autoZero"/>
        <c:crossBetween val="midCat"/>
        <c:majorUnit val="1"/>
      </c:valAx>
      <c:valAx>
        <c:axId val="174080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80265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Count</a:t>
            </a:r>
            <a:r>
              <a:rPr lang="en-US" baseline="0" dirty="0"/>
              <a:t> frequency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Sheet1!$E$45:$E$50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</c:numCache>
            </c:numRef>
          </c:xVal>
          <c:yVal>
            <c:numRef>
              <c:f>Sheet1!$F$45:$F$50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10-4DFE-8F8E-3E34758F9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295983"/>
        <c:axId val="1527294735"/>
      </c:scatterChart>
      <c:valAx>
        <c:axId val="1527295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294735"/>
        <c:crosses val="autoZero"/>
        <c:crossBetween val="midCat"/>
        <c:majorUnit val="1"/>
      </c:valAx>
      <c:valAx>
        <c:axId val="152729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2959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Cummulative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Sheet1!$E$52:$E$57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</c:numCache>
            </c:numRef>
          </c:xVal>
          <c:yVal>
            <c:numRef>
              <c:f>Sheet1!$G$52:$G$57</c:f>
              <c:numCache>
                <c:formatCode>General</c:formatCode>
                <c:ptCount val="6"/>
                <c:pt idx="0">
                  <c:v>0.33333333333333331</c:v>
                </c:pt>
                <c:pt idx="1">
                  <c:v>0.5</c:v>
                </c:pt>
                <c:pt idx="2">
                  <c:v>0.66666666666666663</c:v>
                </c:pt>
                <c:pt idx="3">
                  <c:v>0.83333333333333337</c:v>
                </c:pt>
                <c:pt idx="4">
                  <c:v>0.91666666666666663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A2-4BE7-9799-2799021B0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7137791"/>
        <c:axId val="1867140287"/>
      </c:scatterChart>
      <c:valAx>
        <c:axId val="1867137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140287"/>
        <c:crosses val="autoZero"/>
        <c:crossBetween val="midCat"/>
        <c:majorUnit val="1"/>
      </c:valAx>
      <c:valAx>
        <c:axId val="186714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1377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18-4C90-8A0D-B513891F1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15936"/>
        <c:axId val="47452928"/>
      </c:scatterChart>
      <c:valAx>
        <c:axId val="4101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452928"/>
        <c:crosses val="autoZero"/>
        <c:crossBetween val="midCat"/>
      </c:valAx>
      <c:valAx>
        <c:axId val="4745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1593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9D-4C76-A956-F5B31C9CD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86848"/>
        <c:axId val="47488384"/>
      </c:scatterChart>
      <c:valAx>
        <c:axId val="4748684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488384"/>
        <c:crosses val="autoZero"/>
        <c:crossBetween val="midCat"/>
      </c:valAx>
      <c:valAx>
        <c:axId val="474883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86848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Sheet1!$A$1:$A$15018</c:f>
              <c:numCache>
                <c:formatCode>General</c:formatCode>
                <c:ptCount val="150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</c:numCache>
            </c:numRef>
          </c:xVal>
          <c:yVal>
            <c:numRef>
              <c:f>Sheet1!$B$1:$B$15018</c:f>
              <c:numCache>
                <c:formatCode>General</c:formatCode>
                <c:ptCount val="15018"/>
                <c:pt idx="0">
                  <c:v>28846</c:v>
                </c:pt>
                <c:pt idx="1">
                  <c:v>14689</c:v>
                </c:pt>
                <c:pt idx="2">
                  <c:v>14407</c:v>
                </c:pt>
                <c:pt idx="3">
                  <c:v>12235</c:v>
                </c:pt>
                <c:pt idx="4">
                  <c:v>10702</c:v>
                </c:pt>
                <c:pt idx="5">
                  <c:v>8718</c:v>
                </c:pt>
                <c:pt idx="6">
                  <c:v>8573</c:v>
                </c:pt>
                <c:pt idx="7">
                  <c:v>8289</c:v>
                </c:pt>
                <c:pt idx="8">
                  <c:v>7119</c:v>
                </c:pt>
                <c:pt idx="9">
                  <c:v>6857</c:v>
                </c:pt>
                <c:pt idx="10">
                  <c:v>6453</c:v>
                </c:pt>
                <c:pt idx="11">
                  <c:v>6221</c:v>
                </c:pt>
                <c:pt idx="12">
                  <c:v>5504</c:v>
                </c:pt>
                <c:pt idx="13">
                  <c:v>4578</c:v>
                </c:pt>
                <c:pt idx="14">
                  <c:v>4464</c:v>
                </c:pt>
                <c:pt idx="15">
                  <c:v>4207</c:v>
                </c:pt>
                <c:pt idx="16">
                  <c:v>4152</c:v>
                </c:pt>
                <c:pt idx="17">
                  <c:v>4024</c:v>
                </c:pt>
                <c:pt idx="18">
                  <c:v>3665</c:v>
                </c:pt>
                <c:pt idx="19">
                  <c:v>3261</c:v>
                </c:pt>
                <c:pt idx="20">
                  <c:v>3195</c:v>
                </c:pt>
                <c:pt idx="21">
                  <c:v>3092</c:v>
                </c:pt>
                <c:pt idx="22">
                  <c:v>3020</c:v>
                </c:pt>
                <c:pt idx="23">
                  <c:v>3006</c:v>
                </c:pt>
                <c:pt idx="24">
                  <c:v>2946</c:v>
                </c:pt>
                <c:pt idx="25">
                  <c:v>2898</c:v>
                </c:pt>
                <c:pt idx="26">
                  <c:v>2867</c:v>
                </c:pt>
                <c:pt idx="27">
                  <c:v>2603</c:v>
                </c:pt>
                <c:pt idx="28">
                  <c:v>2509</c:v>
                </c:pt>
                <c:pt idx="29">
                  <c:v>2506</c:v>
                </c:pt>
                <c:pt idx="30">
                  <c:v>2501</c:v>
                </c:pt>
                <c:pt idx="31">
                  <c:v>2437</c:v>
                </c:pt>
                <c:pt idx="32">
                  <c:v>2361</c:v>
                </c:pt>
                <c:pt idx="33">
                  <c:v>2280</c:v>
                </c:pt>
                <c:pt idx="34">
                  <c:v>2261</c:v>
                </c:pt>
                <c:pt idx="35">
                  <c:v>2251</c:v>
                </c:pt>
                <c:pt idx="36">
                  <c:v>2183</c:v>
                </c:pt>
                <c:pt idx="37">
                  <c:v>2042</c:v>
                </c:pt>
                <c:pt idx="38">
                  <c:v>1918</c:v>
                </c:pt>
                <c:pt idx="39">
                  <c:v>1902</c:v>
                </c:pt>
                <c:pt idx="40">
                  <c:v>1896</c:v>
                </c:pt>
                <c:pt idx="41">
                  <c:v>1872</c:v>
                </c:pt>
                <c:pt idx="42">
                  <c:v>1829</c:v>
                </c:pt>
                <c:pt idx="43">
                  <c:v>1739</c:v>
                </c:pt>
                <c:pt idx="44">
                  <c:v>1641</c:v>
                </c:pt>
                <c:pt idx="45">
                  <c:v>1619</c:v>
                </c:pt>
                <c:pt idx="46">
                  <c:v>1613</c:v>
                </c:pt>
                <c:pt idx="47">
                  <c:v>1606</c:v>
                </c:pt>
                <c:pt idx="48">
                  <c:v>1570</c:v>
                </c:pt>
                <c:pt idx="49">
                  <c:v>1463</c:v>
                </c:pt>
                <c:pt idx="50">
                  <c:v>1437</c:v>
                </c:pt>
                <c:pt idx="51">
                  <c:v>1431</c:v>
                </c:pt>
                <c:pt idx="52">
                  <c:v>1431</c:v>
                </c:pt>
                <c:pt idx="53">
                  <c:v>1399</c:v>
                </c:pt>
                <c:pt idx="54">
                  <c:v>1366</c:v>
                </c:pt>
                <c:pt idx="55">
                  <c:v>1329</c:v>
                </c:pt>
                <c:pt idx="56">
                  <c:v>1316</c:v>
                </c:pt>
                <c:pt idx="57">
                  <c:v>1310</c:v>
                </c:pt>
                <c:pt idx="58">
                  <c:v>1296</c:v>
                </c:pt>
                <c:pt idx="59">
                  <c:v>1272</c:v>
                </c:pt>
                <c:pt idx="60">
                  <c:v>1256</c:v>
                </c:pt>
                <c:pt idx="61">
                  <c:v>1248</c:v>
                </c:pt>
                <c:pt idx="62">
                  <c:v>1242</c:v>
                </c:pt>
                <c:pt idx="63">
                  <c:v>1228</c:v>
                </c:pt>
                <c:pt idx="64">
                  <c:v>1173</c:v>
                </c:pt>
                <c:pt idx="65">
                  <c:v>1172</c:v>
                </c:pt>
                <c:pt idx="66">
                  <c:v>1167</c:v>
                </c:pt>
                <c:pt idx="67">
                  <c:v>1140</c:v>
                </c:pt>
                <c:pt idx="68">
                  <c:v>1120</c:v>
                </c:pt>
                <c:pt idx="69">
                  <c:v>1107</c:v>
                </c:pt>
                <c:pt idx="70">
                  <c:v>1107</c:v>
                </c:pt>
                <c:pt idx="71">
                  <c:v>1099</c:v>
                </c:pt>
                <c:pt idx="72">
                  <c:v>1087</c:v>
                </c:pt>
                <c:pt idx="73">
                  <c:v>1084</c:v>
                </c:pt>
                <c:pt idx="74">
                  <c:v>1076</c:v>
                </c:pt>
                <c:pt idx="75">
                  <c:v>1056</c:v>
                </c:pt>
                <c:pt idx="76">
                  <c:v>1038</c:v>
                </c:pt>
                <c:pt idx="77">
                  <c:v>1030</c:v>
                </c:pt>
                <c:pt idx="78">
                  <c:v>1022</c:v>
                </c:pt>
                <c:pt idx="79">
                  <c:v>1015</c:v>
                </c:pt>
                <c:pt idx="80">
                  <c:v>1000</c:v>
                </c:pt>
                <c:pt idx="81">
                  <c:v>993</c:v>
                </c:pt>
                <c:pt idx="82">
                  <c:v>990</c:v>
                </c:pt>
                <c:pt idx="83">
                  <c:v>966</c:v>
                </c:pt>
                <c:pt idx="84">
                  <c:v>954</c:v>
                </c:pt>
                <c:pt idx="85">
                  <c:v>953</c:v>
                </c:pt>
                <c:pt idx="86">
                  <c:v>936</c:v>
                </c:pt>
                <c:pt idx="87">
                  <c:v>928</c:v>
                </c:pt>
                <c:pt idx="88">
                  <c:v>913</c:v>
                </c:pt>
                <c:pt idx="89">
                  <c:v>901</c:v>
                </c:pt>
                <c:pt idx="90">
                  <c:v>898</c:v>
                </c:pt>
                <c:pt idx="91">
                  <c:v>887</c:v>
                </c:pt>
                <c:pt idx="92">
                  <c:v>881</c:v>
                </c:pt>
                <c:pt idx="93">
                  <c:v>876</c:v>
                </c:pt>
                <c:pt idx="94">
                  <c:v>853</c:v>
                </c:pt>
                <c:pt idx="95">
                  <c:v>844</c:v>
                </c:pt>
                <c:pt idx="96">
                  <c:v>842</c:v>
                </c:pt>
                <c:pt idx="97">
                  <c:v>826</c:v>
                </c:pt>
                <c:pt idx="98">
                  <c:v>821</c:v>
                </c:pt>
                <c:pt idx="99">
                  <c:v>820</c:v>
                </c:pt>
                <c:pt idx="100">
                  <c:v>813</c:v>
                </c:pt>
                <c:pt idx="101">
                  <c:v>775</c:v>
                </c:pt>
                <c:pt idx="102">
                  <c:v>769</c:v>
                </c:pt>
                <c:pt idx="103">
                  <c:v>761</c:v>
                </c:pt>
                <c:pt idx="104">
                  <c:v>746</c:v>
                </c:pt>
                <c:pt idx="105">
                  <c:v>739</c:v>
                </c:pt>
                <c:pt idx="106">
                  <c:v>739</c:v>
                </c:pt>
                <c:pt idx="107">
                  <c:v>737</c:v>
                </c:pt>
                <c:pt idx="108">
                  <c:v>731</c:v>
                </c:pt>
                <c:pt idx="109">
                  <c:v>728</c:v>
                </c:pt>
                <c:pt idx="110">
                  <c:v>726</c:v>
                </c:pt>
                <c:pt idx="111">
                  <c:v>723</c:v>
                </c:pt>
                <c:pt idx="112">
                  <c:v>714</c:v>
                </c:pt>
                <c:pt idx="113">
                  <c:v>709</c:v>
                </c:pt>
                <c:pt idx="114">
                  <c:v>703</c:v>
                </c:pt>
                <c:pt idx="115">
                  <c:v>699</c:v>
                </c:pt>
                <c:pt idx="116">
                  <c:v>698</c:v>
                </c:pt>
                <c:pt idx="117">
                  <c:v>695</c:v>
                </c:pt>
                <c:pt idx="118">
                  <c:v>695</c:v>
                </c:pt>
                <c:pt idx="119">
                  <c:v>677</c:v>
                </c:pt>
                <c:pt idx="120">
                  <c:v>663</c:v>
                </c:pt>
                <c:pt idx="121">
                  <c:v>650</c:v>
                </c:pt>
                <c:pt idx="122">
                  <c:v>641</c:v>
                </c:pt>
                <c:pt idx="123">
                  <c:v>641</c:v>
                </c:pt>
                <c:pt idx="124">
                  <c:v>638</c:v>
                </c:pt>
                <c:pt idx="125">
                  <c:v>636</c:v>
                </c:pt>
                <c:pt idx="126">
                  <c:v>633</c:v>
                </c:pt>
                <c:pt idx="127">
                  <c:v>633</c:v>
                </c:pt>
                <c:pt idx="128">
                  <c:v>626</c:v>
                </c:pt>
                <c:pt idx="129">
                  <c:v>621</c:v>
                </c:pt>
                <c:pt idx="130">
                  <c:v>616</c:v>
                </c:pt>
                <c:pt idx="131">
                  <c:v>613</c:v>
                </c:pt>
                <c:pt idx="132">
                  <c:v>610</c:v>
                </c:pt>
                <c:pt idx="133">
                  <c:v>606</c:v>
                </c:pt>
                <c:pt idx="134">
                  <c:v>606</c:v>
                </c:pt>
                <c:pt idx="135">
                  <c:v>605</c:v>
                </c:pt>
                <c:pt idx="136">
                  <c:v>588</c:v>
                </c:pt>
                <c:pt idx="137">
                  <c:v>571</c:v>
                </c:pt>
                <c:pt idx="138">
                  <c:v>571</c:v>
                </c:pt>
                <c:pt idx="139">
                  <c:v>568</c:v>
                </c:pt>
                <c:pt idx="140">
                  <c:v>566</c:v>
                </c:pt>
                <c:pt idx="141">
                  <c:v>564</c:v>
                </c:pt>
                <c:pt idx="142">
                  <c:v>563</c:v>
                </c:pt>
                <c:pt idx="143">
                  <c:v>562</c:v>
                </c:pt>
                <c:pt idx="144">
                  <c:v>554</c:v>
                </c:pt>
                <c:pt idx="145">
                  <c:v>546</c:v>
                </c:pt>
                <c:pt idx="146">
                  <c:v>545</c:v>
                </c:pt>
                <c:pt idx="147">
                  <c:v>545</c:v>
                </c:pt>
                <c:pt idx="148">
                  <c:v>540</c:v>
                </c:pt>
                <c:pt idx="149">
                  <c:v>534</c:v>
                </c:pt>
                <c:pt idx="150">
                  <c:v>534</c:v>
                </c:pt>
                <c:pt idx="151">
                  <c:v>532</c:v>
                </c:pt>
                <c:pt idx="152">
                  <c:v>531</c:v>
                </c:pt>
                <c:pt idx="153">
                  <c:v>525</c:v>
                </c:pt>
                <c:pt idx="154">
                  <c:v>523</c:v>
                </c:pt>
                <c:pt idx="155">
                  <c:v>523</c:v>
                </c:pt>
                <c:pt idx="156">
                  <c:v>519</c:v>
                </c:pt>
                <c:pt idx="157">
                  <c:v>515</c:v>
                </c:pt>
                <c:pt idx="158">
                  <c:v>514</c:v>
                </c:pt>
                <c:pt idx="159">
                  <c:v>509</c:v>
                </c:pt>
                <c:pt idx="160">
                  <c:v>509</c:v>
                </c:pt>
                <c:pt idx="161">
                  <c:v>506</c:v>
                </c:pt>
                <c:pt idx="162">
                  <c:v>503</c:v>
                </c:pt>
                <c:pt idx="163">
                  <c:v>501</c:v>
                </c:pt>
                <c:pt idx="164">
                  <c:v>493</c:v>
                </c:pt>
                <c:pt idx="165">
                  <c:v>488</c:v>
                </c:pt>
                <c:pt idx="166">
                  <c:v>487</c:v>
                </c:pt>
                <c:pt idx="167">
                  <c:v>485</c:v>
                </c:pt>
                <c:pt idx="168">
                  <c:v>484</c:v>
                </c:pt>
                <c:pt idx="169">
                  <c:v>481</c:v>
                </c:pt>
                <c:pt idx="170">
                  <c:v>467</c:v>
                </c:pt>
                <c:pt idx="171">
                  <c:v>466</c:v>
                </c:pt>
                <c:pt idx="172">
                  <c:v>463</c:v>
                </c:pt>
                <c:pt idx="173">
                  <c:v>462</c:v>
                </c:pt>
                <c:pt idx="174">
                  <c:v>459</c:v>
                </c:pt>
                <c:pt idx="175">
                  <c:v>458</c:v>
                </c:pt>
                <c:pt idx="176">
                  <c:v>455</c:v>
                </c:pt>
                <c:pt idx="177">
                  <c:v>450</c:v>
                </c:pt>
                <c:pt idx="178">
                  <c:v>444</c:v>
                </c:pt>
                <c:pt idx="179">
                  <c:v>442</c:v>
                </c:pt>
                <c:pt idx="180">
                  <c:v>437</c:v>
                </c:pt>
                <c:pt idx="181">
                  <c:v>437</c:v>
                </c:pt>
                <c:pt idx="182">
                  <c:v>435</c:v>
                </c:pt>
                <c:pt idx="183">
                  <c:v>432</c:v>
                </c:pt>
                <c:pt idx="184">
                  <c:v>429</c:v>
                </c:pt>
                <c:pt idx="185">
                  <c:v>428</c:v>
                </c:pt>
                <c:pt idx="186">
                  <c:v>427</c:v>
                </c:pt>
                <c:pt idx="187">
                  <c:v>426</c:v>
                </c:pt>
                <c:pt idx="188">
                  <c:v>425</c:v>
                </c:pt>
                <c:pt idx="189">
                  <c:v>419</c:v>
                </c:pt>
                <c:pt idx="190">
                  <c:v>416</c:v>
                </c:pt>
                <c:pt idx="191">
                  <c:v>411</c:v>
                </c:pt>
                <c:pt idx="192">
                  <c:v>408</c:v>
                </c:pt>
                <c:pt idx="193">
                  <c:v>408</c:v>
                </c:pt>
                <c:pt idx="194">
                  <c:v>404</c:v>
                </c:pt>
                <c:pt idx="195">
                  <c:v>401</c:v>
                </c:pt>
                <c:pt idx="196">
                  <c:v>400</c:v>
                </c:pt>
                <c:pt idx="197">
                  <c:v>400</c:v>
                </c:pt>
                <c:pt idx="198">
                  <c:v>398</c:v>
                </c:pt>
                <c:pt idx="199">
                  <c:v>397</c:v>
                </c:pt>
                <c:pt idx="200">
                  <c:v>394</c:v>
                </c:pt>
                <c:pt idx="201">
                  <c:v>388</c:v>
                </c:pt>
                <c:pt idx="202">
                  <c:v>387</c:v>
                </c:pt>
                <c:pt idx="203">
                  <c:v>384</c:v>
                </c:pt>
                <c:pt idx="204">
                  <c:v>383</c:v>
                </c:pt>
                <c:pt idx="205">
                  <c:v>380</c:v>
                </c:pt>
                <c:pt idx="206">
                  <c:v>377</c:v>
                </c:pt>
                <c:pt idx="207">
                  <c:v>376</c:v>
                </c:pt>
                <c:pt idx="208">
                  <c:v>376</c:v>
                </c:pt>
                <c:pt idx="209">
                  <c:v>373</c:v>
                </c:pt>
                <c:pt idx="210">
                  <c:v>372</c:v>
                </c:pt>
                <c:pt idx="211">
                  <c:v>370</c:v>
                </c:pt>
                <c:pt idx="212">
                  <c:v>369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358</c:v>
                </c:pt>
                <c:pt idx="217">
                  <c:v>357</c:v>
                </c:pt>
                <c:pt idx="218">
                  <c:v>356</c:v>
                </c:pt>
                <c:pt idx="219">
                  <c:v>356</c:v>
                </c:pt>
                <c:pt idx="220">
                  <c:v>353</c:v>
                </c:pt>
                <c:pt idx="221">
                  <c:v>352</c:v>
                </c:pt>
                <c:pt idx="222">
                  <c:v>352</c:v>
                </c:pt>
                <c:pt idx="223">
                  <c:v>350</c:v>
                </c:pt>
                <c:pt idx="224">
                  <c:v>348</c:v>
                </c:pt>
                <c:pt idx="225">
                  <c:v>348</c:v>
                </c:pt>
                <c:pt idx="226">
                  <c:v>341</c:v>
                </c:pt>
                <c:pt idx="227">
                  <c:v>340</c:v>
                </c:pt>
                <c:pt idx="228">
                  <c:v>340</c:v>
                </c:pt>
                <c:pt idx="229">
                  <c:v>339</c:v>
                </c:pt>
                <c:pt idx="230">
                  <c:v>338</c:v>
                </c:pt>
                <c:pt idx="231">
                  <c:v>338</c:v>
                </c:pt>
                <c:pt idx="232">
                  <c:v>337</c:v>
                </c:pt>
                <c:pt idx="233">
                  <c:v>334</c:v>
                </c:pt>
                <c:pt idx="234">
                  <c:v>329</c:v>
                </c:pt>
                <c:pt idx="235">
                  <c:v>326</c:v>
                </c:pt>
                <c:pt idx="236">
                  <c:v>326</c:v>
                </c:pt>
                <c:pt idx="237">
                  <c:v>323</c:v>
                </c:pt>
                <c:pt idx="238">
                  <c:v>323</c:v>
                </c:pt>
                <c:pt idx="239">
                  <c:v>321</c:v>
                </c:pt>
                <c:pt idx="240">
                  <c:v>321</c:v>
                </c:pt>
                <c:pt idx="241">
                  <c:v>320</c:v>
                </c:pt>
                <c:pt idx="242">
                  <c:v>320</c:v>
                </c:pt>
                <c:pt idx="243">
                  <c:v>315</c:v>
                </c:pt>
                <c:pt idx="244">
                  <c:v>314</c:v>
                </c:pt>
                <c:pt idx="245">
                  <c:v>314</c:v>
                </c:pt>
                <c:pt idx="246">
                  <c:v>308</c:v>
                </c:pt>
                <c:pt idx="247">
                  <c:v>307</c:v>
                </c:pt>
                <c:pt idx="248">
                  <c:v>306</c:v>
                </c:pt>
                <c:pt idx="249">
                  <c:v>305</c:v>
                </c:pt>
                <c:pt idx="250">
                  <c:v>303</c:v>
                </c:pt>
                <c:pt idx="251">
                  <c:v>302</c:v>
                </c:pt>
                <c:pt idx="252">
                  <c:v>301</c:v>
                </c:pt>
                <c:pt idx="253">
                  <c:v>296</c:v>
                </c:pt>
                <c:pt idx="254">
                  <c:v>293</c:v>
                </c:pt>
                <c:pt idx="255">
                  <c:v>293</c:v>
                </c:pt>
                <c:pt idx="256">
                  <c:v>292</c:v>
                </c:pt>
                <c:pt idx="257">
                  <c:v>292</c:v>
                </c:pt>
                <c:pt idx="258">
                  <c:v>291</c:v>
                </c:pt>
                <c:pt idx="259">
                  <c:v>291</c:v>
                </c:pt>
                <c:pt idx="260">
                  <c:v>289</c:v>
                </c:pt>
                <c:pt idx="261">
                  <c:v>288</c:v>
                </c:pt>
                <c:pt idx="262">
                  <c:v>287</c:v>
                </c:pt>
                <c:pt idx="263">
                  <c:v>287</c:v>
                </c:pt>
                <c:pt idx="264">
                  <c:v>286</c:v>
                </c:pt>
                <c:pt idx="265">
                  <c:v>285</c:v>
                </c:pt>
                <c:pt idx="266">
                  <c:v>284</c:v>
                </c:pt>
                <c:pt idx="267">
                  <c:v>283</c:v>
                </c:pt>
                <c:pt idx="268">
                  <c:v>283</c:v>
                </c:pt>
                <c:pt idx="269">
                  <c:v>280</c:v>
                </c:pt>
                <c:pt idx="270">
                  <c:v>279</c:v>
                </c:pt>
                <c:pt idx="271">
                  <c:v>278</c:v>
                </c:pt>
                <c:pt idx="272">
                  <c:v>278</c:v>
                </c:pt>
                <c:pt idx="273">
                  <c:v>277</c:v>
                </c:pt>
                <c:pt idx="274">
                  <c:v>275</c:v>
                </c:pt>
                <c:pt idx="275">
                  <c:v>275</c:v>
                </c:pt>
                <c:pt idx="276">
                  <c:v>273</c:v>
                </c:pt>
                <c:pt idx="277">
                  <c:v>273</c:v>
                </c:pt>
                <c:pt idx="278">
                  <c:v>272</c:v>
                </c:pt>
                <c:pt idx="279">
                  <c:v>272</c:v>
                </c:pt>
                <c:pt idx="280">
                  <c:v>269</c:v>
                </c:pt>
                <c:pt idx="281">
                  <c:v>268</c:v>
                </c:pt>
                <c:pt idx="282">
                  <c:v>267</c:v>
                </c:pt>
                <c:pt idx="283">
                  <c:v>267</c:v>
                </c:pt>
                <c:pt idx="284">
                  <c:v>266</c:v>
                </c:pt>
                <c:pt idx="285">
                  <c:v>265</c:v>
                </c:pt>
                <c:pt idx="286">
                  <c:v>264</c:v>
                </c:pt>
                <c:pt idx="287">
                  <c:v>260</c:v>
                </c:pt>
                <c:pt idx="288">
                  <c:v>259</c:v>
                </c:pt>
                <c:pt idx="289">
                  <c:v>257</c:v>
                </c:pt>
                <c:pt idx="290">
                  <c:v>257</c:v>
                </c:pt>
                <c:pt idx="291">
                  <c:v>255</c:v>
                </c:pt>
                <c:pt idx="292">
                  <c:v>255</c:v>
                </c:pt>
                <c:pt idx="293">
                  <c:v>252</c:v>
                </c:pt>
                <c:pt idx="294">
                  <c:v>250</c:v>
                </c:pt>
                <c:pt idx="295">
                  <c:v>249</c:v>
                </c:pt>
                <c:pt idx="296">
                  <c:v>246</c:v>
                </c:pt>
                <c:pt idx="297">
                  <c:v>246</c:v>
                </c:pt>
                <c:pt idx="298">
                  <c:v>245</c:v>
                </c:pt>
                <c:pt idx="299">
                  <c:v>242</c:v>
                </c:pt>
                <c:pt idx="300">
                  <c:v>242</c:v>
                </c:pt>
                <c:pt idx="301">
                  <c:v>240</c:v>
                </c:pt>
                <c:pt idx="302">
                  <c:v>239</c:v>
                </c:pt>
                <c:pt idx="303">
                  <c:v>238</c:v>
                </c:pt>
                <c:pt idx="304">
                  <c:v>238</c:v>
                </c:pt>
                <c:pt idx="305">
                  <c:v>237</c:v>
                </c:pt>
                <c:pt idx="306">
                  <c:v>236</c:v>
                </c:pt>
                <c:pt idx="307">
                  <c:v>235</c:v>
                </c:pt>
                <c:pt idx="308">
                  <c:v>235</c:v>
                </c:pt>
                <c:pt idx="309">
                  <c:v>233</c:v>
                </c:pt>
                <c:pt idx="310">
                  <c:v>233</c:v>
                </c:pt>
                <c:pt idx="311">
                  <c:v>233</c:v>
                </c:pt>
                <c:pt idx="312">
                  <c:v>233</c:v>
                </c:pt>
                <c:pt idx="313">
                  <c:v>232</c:v>
                </c:pt>
                <c:pt idx="314">
                  <c:v>231</c:v>
                </c:pt>
                <c:pt idx="315">
                  <c:v>230</c:v>
                </c:pt>
                <c:pt idx="316">
                  <c:v>230</c:v>
                </c:pt>
                <c:pt idx="317">
                  <c:v>229</c:v>
                </c:pt>
                <c:pt idx="318">
                  <c:v>227</c:v>
                </c:pt>
                <c:pt idx="319">
                  <c:v>226</c:v>
                </c:pt>
                <c:pt idx="320">
                  <c:v>226</c:v>
                </c:pt>
                <c:pt idx="321">
                  <c:v>225</c:v>
                </c:pt>
                <c:pt idx="322">
                  <c:v>224</c:v>
                </c:pt>
                <c:pt idx="323">
                  <c:v>224</c:v>
                </c:pt>
                <c:pt idx="324">
                  <c:v>222</c:v>
                </c:pt>
                <c:pt idx="325">
                  <c:v>221</c:v>
                </c:pt>
                <c:pt idx="326">
                  <c:v>219</c:v>
                </c:pt>
                <c:pt idx="327">
                  <c:v>219</c:v>
                </c:pt>
                <c:pt idx="328">
                  <c:v>218</c:v>
                </c:pt>
                <c:pt idx="329">
                  <c:v>218</c:v>
                </c:pt>
                <c:pt idx="330">
                  <c:v>218</c:v>
                </c:pt>
                <c:pt idx="331">
                  <c:v>217</c:v>
                </c:pt>
                <c:pt idx="332">
                  <c:v>217</c:v>
                </c:pt>
                <c:pt idx="333">
                  <c:v>216</c:v>
                </c:pt>
                <c:pt idx="334">
                  <c:v>216</c:v>
                </c:pt>
                <c:pt idx="335">
                  <c:v>215</c:v>
                </c:pt>
                <c:pt idx="336">
                  <c:v>215</c:v>
                </c:pt>
                <c:pt idx="337">
                  <c:v>214</c:v>
                </c:pt>
                <c:pt idx="338">
                  <c:v>212</c:v>
                </c:pt>
                <c:pt idx="339">
                  <c:v>211</c:v>
                </c:pt>
                <c:pt idx="340">
                  <c:v>211</c:v>
                </c:pt>
                <c:pt idx="341">
                  <c:v>210</c:v>
                </c:pt>
                <c:pt idx="342">
                  <c:v>208</c:v>
                </c:pt>
                <c:pt idx="343">
                  <c:v>207</c:v>
                </c:pt>
                <c:pt idx="344">
                  <c:v>207</c:v>
                </c:pt>
                <c:pt idx="345">
                  <c:v>206</c:v>
                </c:pt>
                <c:pt idx="346">
                  <c:v>205</c:v>
                </c:pt>
                <c:pt idx="347">
                  <c:v>204</c:v>
                </c:pt>
                <c:pt idx="348">
                  <c:v>204</c:v>
                </c:pt>
                <c:pt idx="349">
                  <c:v>203</c:v>
                </c:pt>
                <c:pt idx="350">
                  <c:v>200</c:v>
                </c:pt>
                <c:pt idx="351">
                  <c:v>200</c:v>
                </c:pt>
                <c:pt idx="352">
                  <c:v>199</c:v>
                </c:pt>
                <c:pt idx="353">
                  <c:v>198</c:v>
                </c:pt>
                <c:pt idx="354">
                  <c:v>197</c:v>
                </c:pt>
                <c:pt idx="355">
                  <c:v>195</c:v>
                </c:pt>
                <c:pt idx="356">
                  <c:v>195</c:v>
                </c:pt>
                <c:pt idx="357">
                  <c:v>195</c:v>
                </c:pt>
                <c:pt idx="358">
                  <c:v>193</c:v>
                </c:pt>
                <c:pt idx="359">
                  <c:v>193</c:v>
                </c:pt>
                <c:pt idx="360">
                  <c:v>193</c:v>
                </c:pt>
                <c:pt idx="361">
                  <c:v>193</c:v>
                </c:pt>
                <c:pt idx="362">
                  <c:v>190</c:v>
                </c:pt>
                <c:pt idx="363">
                  <c:v>190</c:v>
                </c:pt>
                <c:pt idx="364">
                  <c:v>190</c:v>
                </c:pt>
                <c:pt idx="365">
                  <c:v>190</c:v>
                </c:pt>
                <c:pt idx="366">
                  <c:v>187</c:v>
                </c:pt>
                <c:pt idx="367">
                  <c:v>187</c:v>
                </c:pt>
                <c:pt idx="368">
                  <c:v>186</c:v>
                </c:pt>
                <c:pt idx="369">
                  <c:v>186</c:v>
                </c:pt>
                <c:pt idx="370">
                  <c:v>184</c:v>
                </c:pt>
                <c:pt idx="371">
                  <c:v>183</c:v>
                </c:pt>
                <c:pt idx="372">
                  <c:v>183</c:v>
                </c:pt>
                <c:pt idx="373">
                  <c:v>183</c:v>
                </c:pt>
                <c:pt idx="374">
                  <c:v>183</c:v>
                </c:pt>
                <c:pt idx="375">
                  <c:v>183</c:v>
                </c:pt>
                <c:pt idx="376">
                  <c:v>182</c:v>
                </c:pt>
                <c:pt idx="377">
                  <c:v>182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180</c:v>
                </c:pt>
                <c:pt idx="382">
                  <c:v>179</c:v>
                </c:pt>
                <c:pt idx="383">
                  <c:v>179</c:v>
                </c:pt>
                <c:pt idx="384">
                  <c:v>178</c:v>
                </c:pt>
                <c:pt idx="385">
                  <c:v>178</c:v>
                </c:pt>
                <c:pt idx="386">
                  <c:v>178</c:v>
                </c:pt>
                <c:pt idx="387">
                  <c:v>176</c:v>
                </c:pt>
                <c:pt idx="388">
                  <c:v>176</c:v>
                </c:pt>
                <c:pt idx="389">
                  <c:v>176</c:v>
                </c:pt>
                <c:pt idx="390">
                  <c:v>176</c:v>
                </c:pt>
                <c:pt idx="391">
                  <c:v>176</c:v>
                </c:pt>
                <c:pt idx="392">
                  <c:v>176</c:v>
                </c:pt>
                <c:pt idx="393">
                  <c:v>175</c:v>
                </c:pt>
                <c:pt idx="394">
                  <c:v>175</c:v>
                </c:pt>
                <c:pt idx="395">
                  <c:v>173</c:v>
                </c:pt>
                <c:pt idx="396">
                  <c:v>172</c:v>
                </c:pt>
                <c:pt idx="397">
                  <c:v>172</c:v>
                </c:pt>
                <c:pt idx="398">
                  <c:v>172</c:v>
                </c:pt>
                <c:pt idx="399">
                  <c:v>171</c:v>
                </c:pt>
                <c:pt idx="400">
                  <c:v>171</c:v>
                </c:pt>
                <c:pt idx="401">
                  <c:v>171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169</c:v>
                </c:pt>
                <c:pt idx="406">
                  <c:v>168</c:v>
                </c:pt>
                <c:pt idx="407">
                  <c:v>167</c:v>
                </c:pt>
                <c:pt idx="408">
                  <c:v>167</c:v>
                </c:pt>
                <c:pt idx="409">
                  <c:v>167</c:v>
                </c:pt>
                <c:pt idx="410">
                  <c:v>167</c:v>
                </c:pt>
                <c:pt idx="411">
                  <c:v>166</c:v>
                </c:pt>
                <c:pt idx="412">
                  <c:v>166</c:v>
                </c:pt>
                <c:pt idx="413">
                  <c:v>166</c:v>
                </c:pt>
                <c:pt idx="414">
                  <c:v>165</c:v>
                </c:pt>
                <c:pt idx="415">
                  <c:v>164</c:v>
                </c:pt>
                <c:pt idx="416">
                  <c:v>163</c:v>
                </c:pt>
                <c:pt idx="417">
                  <c:v>163</c:v>
                </c:pt>
                <c:pt idx="418">
                  <c:v>162</c:v>
                </c:pt>
                <c:pt idx="419">
                  <c:v>161</c:v>
                </c:pt>
                <c:pt idx="420">
                  <c:v>160</c:v>
                </c:pt>
                <c:pt idx="421">
                  <c:v>160</c:v>
                </c:pt>
                <c:pt idx="422">
                  <c:v>160</c:v>
                </c:pt>
                <c:pt idx="423">
                  <c:v>160</c:v>
                </c:pt>
                <c:pt idx="424">
                  <c:v>160</c:v>
                </c:pt>
                <c:pt idx="425">
                  <c:v>159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156</c:v>
                </c:pt>
                <c:pt idx="430">
                  <c:v>156</c:v>
                </c:pt>
                <c:pt idx="431">
                  <c:v>155</c:v>
                </c:pt>
                <c:pt idx="432">
                  <c:v>155</c:v>
                </c:pt>
                <c:pt idx="433">
                  <c:v>155</c:v>
                </c:pt>
                <c:pt idx="434">
                  <c:v>153</c:v>
                </c:pt>
                <c:pt idx="435">
                  <c:v>153</c:v>
                </c:pt>
                <c:pt idx="436">
                  <c:v>152</c:v>
                </c:pt>
                <c:pt idx="437">
                  <c:v>152</c:v>
                </c:pt>
                <c:pt idx="438">
                  <c:v>152</c:v>
                </c:pt>
                <c:pt idx="439">
                  <c:v>151</c:v>
                </c:pt>
                <c:pt idx="440">
                  <c:v>151</c:v>
                </c:pt>
                <c:pt idx="441">
                  <c:v>149</c:v>
                </c:pt>
                <c:pt idx="442">
                  <c:v>148</c:v>
                </c:pt>
                <c:pt idx="443">
                  <c:v>148</c:v>
                </c:pt>
                <c:pt idx="444">
                  <c:v>148</c:v>
                </c:pt>
                <c:pt idx="445">
                  <c:v>148</c:v>
                </c:pt>
                <c:pt idx="446">
                  <c:v>148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146</c:v>
                </c:pt>
                <c:pt idx="451">
                  <c:v>146</c:v>
                </c:pt>
                <c:pt idx="452">
                  <c:v>146</c:v>
                </c:pt>
                <c:pt idx="453">
                  <c:v>146</c:v>
                </c:pt>
                <c:pt idx="454">
                  <c:v>146</c:v>
                </c:pt>
                <c:pt idx="455">
                  <c:v>145</c:v>
                </c:pt>
                <c:pt idx="456">
                  <c:v>145</c:v>
                </c:pt>
                <c:pt idx="457">
                  <c:v>145</c:v>
                </c:pt>
                <c:pt idx="458">
                  <c:v>145</c:v>
                </c:pt>
                <c:pt idx="459">
                  <c:v>144</c:v>
                </c:pt>
                <c:pt idx="460">
                  <c:v>144</c:v>
                </c:pt>
                <c:pt idx="461">
                  <c:v>144</c:v>
                </c:pt>
                <c:pt idx="462">
                  <c:v>144</c:v>
                </c:pt>
                <c:pt idx="463">
                  <c:v>144</c:v>
                </c:pt>
                <c:pt idx="464">
                  <c:v>144</c:v>
                </c:pt>
                <c:pt idx="465">
                  <c:v>143</c:v>
                </c:pt>
                <c:pt idx="466">
                  <c:v>143</c:v>
                </c:pt>
                <c:pt idx="467">
                  <c:v>142</c:v>
                </c:pt>
                <c:pt idx="468">
                  <c:v>142</c:v>
                </c:pt>
                <c:pt idx="469">
                  <c:v>142</c:v>
                </c:pt>
                <c:pt idx="470">
                  <c:v>142</c:v>
                </c:pt>
                <c:pt idx="471">
                  <c:v>142</c:v>
                </c:pt>
                <c:pt idx="472">
                  <c:v>140</c:v>
                </c:pt>
                <c:pt idx="473">
                  <c:v>140</c:v>
                </c:pt>
                <c:pt idx="474">
                  <c:v>139</c:v>
                </c:pt>
                <c:pt idx="475">
                  <c:v>138</c:v>
                </c:pt>
                <c:pt idx="476">
                  <c:v>138</c:v>
                </c:pt>
                <c:pt idx="477">
                  <c:v>137</c:v>
                </c:pt>
                <c:pt idx="478">
                  <c:v>137</c:v>
                </c:pt>
                <c:pt idx="479">
                  <c:v>137</c:v>
                </c:pt>
                <c:pt idx="480">
                  <c:v>137</c:v>
                </c:pt>
                <c:pt idx="481">
                  <c:v>136</c:v>
                </c:pt>
                <c:pt idx="482">
                  <c:v>135</c:v>
                </c:pt>
                <c:pt idx="483">
                  <c:v>135</c:v>
                </c:pt>
                <c:pt idx="484">
                  <c:v>135</c:v>
                </c:pt>
                <c:pt idx="485">
                  <c:v>135</c:v>
                </c:pt>
                <c:pt idx="486">
                  <c:v>135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133</c:v>
                </c:pt>
                <c:pt idx="498">
                  <c:v>133</c:v>
                </c:pt>
                <c:pt idx="499">
                  <c:v>133</c:v>
                </c:pt>
                <c:pt idx="500">
                  <c:v>132</c:v>
                </c:pt>
                <c:pt idx="501">
                  <c:v>132</c:v>
                </c:pt>
                <c:pt idx="502">
                  <c:v>132</c:v>
                </c:pt>
                <c:pt idx="503">
                  <c:v>131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129</c:v>
                </c:pt>
                <c:pt idx="510">
                  <c:v>129</c:v>
                </c:pt>
                <c:pt idx="511">
                  <c:v>129</c:v>
                </c:pt>
                <c:pt idx="512">
                  <c:v>129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127</c:v>
                </c:pt>
                <c:pt idx="517">
                  <c:v>127</c:v>
                </c:pt>
                <c:pt idx="518">
                  <c:v>127</c:v>
                </c:pt>
                <c:pt idx="519">
                  <c:v>127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125</c:v>
                </c:pt>
                <c:pt idx="525">
                  <c:v>125</c:v>
                </c:pt>
                <c:pt idx="526">
                  <c:v>125</c:v>
                </c:pt>
                <c:pt idx="527">
                  <c:v>125</c:v>
                </c:pt>
                <c:pt idx="528">
                  <c:v>124</c:v>
                </c:pt>
                <c:pt idx="529">
                  <c:v>124</c:v>
                </c:pt>
                <c:pt idx="530">
                  <c:v>124</c:v>
                </c:pt>
                <c:pt idx="531">
                  <c:v>123</c:v>
                </c:pt>
                <c:pt idx="532">
                  <c:v>123</c:v>
                </c:pt>
                <c:pt idx="533">
                  <c:v>122</c:v>
                </c:pt>
                <c:pt idx="534">
                  <c:v>121</c:v>
                </c:pt>
                <c:pt idx="535">
                  <c:v>121</c:v>
                </c:pt>
                <c:pt idx="536">
                  <c:v>121</c:v>
                </c:pt>
                <c:pt idx="537">
                  <c:v>121</c:v>
                </c:pt>
                <c:pt idx="538">
                  <c:v>120</c:v>
                </c:pt>
                <c:pt idx="539">
                  <c:v>120</c:v>
                </c:pt>
                <c:pt idx="540">
                  <c:v>119</c:v>
                </c:pt>
                <c:pt idx="541">
                  <c:v>119</c:v>
                </c:pt>
                <c:pt idx="542">
                  <c:v>119</c:v>
                </c:pt>
                <c:pt idx="543">
                  <c:v>118</c:v>
                </c:pt>
                <c:pt idx="544">
                  <c:v>118</c:v>
                </c:pt>
                <c:pt idx="545">
                  <c:v>118</c:v>
                </c:pt>
                <c:pt idx="546">
                  <c:v>117</c:v>
                </c:pt>
                <c:pt idx="547">
                  <c:v>117</c:v>
                </c:pt>
                <c:pt idx="548">
                  <c:v>117</c:v>
                </c:pt>
                <c:pt idx="549">
                  <c:v>117</c:v>
                </c:pt>
                <c:pt idx="550">
                  <c:v>116</c:v>
                </c:pt>
                <c:pt idx="551">
                  <c:v>116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115</c:v>
                </c:pt>
                <c:pt idx="556">
                  <c:v>115</c:v>
                </c:pt>
                <c:pt idx="557">
                  <c:v>114</c:v>
                </c:pt>
                <c:pt idx="558">
                  <c:v>114</c:v>
                </c:pt>
                <c:pt idx="559">
                  <c:v>114</c:v>
                </c:pt>
                <c:pt idx="560">
                  <c:v>113</c:v>
                </c:pt>
                <c:pt idx="561">
                  <c:v>112</c:v>
                </c:pt>
                <c:pt idx="562">
                  <c:v>112</c:v>
                </c:pt>
                <c:pt idx="563">
                  <c:v>111</c:v>
                </c:pt>
                <c:pt idx="564">
                  <c:v>111</c:v>
                </c:pt>
                <c:pt idx="565">
                  <c:v>110</c:v>
                </c:pt>
                <c:pt idx="566">
                  <c:v>110</c:v>
                </c:pt>
                <c:pt idx="567">
                  <c:v>110</c:v>
                </c:pt>
                <c:pt idx="568">
                  <c:v>109</c:v>
                </c:pt>
                <c:pt idx="569">
                  <c:v>109</c:v>
                </c:pt>
                <c:pt idx="570">
                  <c:v>109</c:v>
                </c:pt>
                <c:pt idx="571">
                  <c:v>108</c:v>
                </c:pt>
                <c:pt idx="572">
                  <c:v>108</c:v>
                </c:pt>
                <c:pt idx="573">
                  <c:v>108</c:v>
                </c:pt>
                <c:pt idx="574">
                  <c:v>107</c:v>
                </c:pt>
                <c:pt idx="575">
                  <c:v>107</c:v>
                </c:pt>
                <c:pt idx="576">
                  <c:v>107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106</c:v>
                </c:pt>
                <c:pt idx="581">
                  <c:v>106</c:v>
                </c:pt>
                <c:pt idx="582">
                  <c:v>105</c:v>
                </c:pt>
                <c:pt idx="583">
                  <c:v>105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104</c:v>
                </c:pt>
                <c:pt idx="589">
                  <c:v>104</c:v>
                </c:pt>
                <c:pt idx="590">
                  <c:v>103</c:v>
                </c:pt>
                <c:pt idx="591">
                  <c:v>103</c:v>
                </c:pt>
                <c:pt idx="592">
                  <c:v>103</c:v>
                </c:pt>
                <c:pt idx="593">
                  <c:v>102</c:v>
                </c:pt>
                <c:pt idx="594">
                  <c:v>102</c:v>
                </c:pt>
                <c:pt idx="595">
                  <c:v>102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99</c:v>
                </c:pt>
                <c:pt idx="600">
                  <c:v>99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98</c:v>
                </c:pt>
                <c:pt idx="608">
                  <c:v>98</c:v>
                </c:pt>
                <c:pt idx="609">
                  <c:v>97</c:v>
                </c:pt>
                <c:pt idx="610">
                  <c:v>97</c:v>
                </c:pt>
                <c:pt idx="611">
                  <c:v>97</c:v>
                </c:pt>
                <c:pt idx="612">
                  <c:v>97</c:v>
                </c:pt>
                <c:pt idx="613">
                  <c:v>97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87</c:v>
                </c:pt>
                <c:pt idx="660">
                  <c:v>87</c:v>
                </c:pt>
                <c:pt idx="661">
                  <c:v>87</c:v>
                </c:pt>
                <c:pt idx="662">
                  <c:v>87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84</c:v>
                </c:pt>
                <c:pt idx="675">
                  <c:v>84</c:v>
                </c:pt>
                <c:pt idx="676">
                  <c:v>84</c:v>
                </c:pt>
                <c:pt idx="677">
                  <c:v>83</c:v>
                </c:pt>
                <c:pt idx="678">
                  <c:v>83</c:v>
                </c:pt>
                <c:pt idx="679">
                  <c:v>83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78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77</c:v>
                </c:pt>
                <c:pt idx="722">
                  <c:v>77</c:v>
                </c:pt>
                <c:pt idx="723">
                  <c:v>77</c:v>
                </c:pt>
                <c:pt idx="724">
                  <c:v>76</c:v>
                </c:pt>
                <c:pt idx="725">
                  <c:v>76</c:v>
                </c:pt>
                <c:pt idx="726">
                  <c:v>76</c:v>
                </c:pt>
                <c:pt idx="727">
                  <c:v>76</c:v>
                </c:pt>
                <c:pt idx="728">
                  <c:v>76</c:v>
                </c:pt>
                <c:pt idx="729">
                  <c:v>76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69</c:v>
                </c:pt>
                <c:pt idx="780">
                  <c:v>69</c:v>
                </c:pt>
                <c:pt idx="781">
                  <c:v>69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66</c:v>
                </c:pt>
                <c:pt idx="803">
                  <c:v>66</c:v>
                </c:pt>
                <c:pt idx="804">
                  <c:v>66</c:v>
                </c:pt>
                <c:pt idx="805">
                  <c:v>66</c:v>
                </c:pt>
                <c:pt idx="806">
                  <c:v>66</c:v>
                </c:pt>
                <c:pt idx="807">
                  <c:v>66</c:v>
                </c:pt>
                <c:pt idx="808">
                  <c:v>66</c:v>
                </c:pt>
                <c:pt idx="809">
                  <c:v>66</c:v>
                </c:pt>
                <c:pt idx="810">
                  <c:v>66</c:v>
                </c:pt>
                <c:pt idx="811">
                  <c:v>66</c:v>
                </c:pt>
                <c:pt idx="812">
                  <c:v>66</c:v>
                </c:pt>
                <c:pt idx="813">
                  <c:v>66</c:v>
                </c:pt>
                <c:pt idx="814">
                  <c:v>66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65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65</c:v>
                </c:pt>
                <c:pt idx="823">
                  <c:v>64</c:v>
                </c:pt>
                <c:pt idx="824">
                  <c:v>64</c:v>
                </c:pt>
                <c:pt idx="825">
                  <c:v>64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64</c:v>
                </c:pt>
                <c:pt idx="830">
                  <c:v>64</c:v>
                </c:pt>
                <c:pt idx="831">
                  <c:v>64</c:v>
                </c:pt>
                <c:pt idx="832">
                  <c:v>64</c:v>
                </c:pt>
                <c:pt idx="833">
                  <c:v>63</c:v>
                </c:pt>
                <c:pt idx="834">
                  <c:v>63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63</c:v>
                </c:pt>
                <c:pt idx="839">
                  <c:v>63</c:v>
                </c:pt>
                <c:pt idx="840">
                  <c:v>63</c:v>
                </c:pt>
                <c:pt idx="841">
                  <c:v>63</c:v>
                </c:pt>
                <c:pt idx="842">
                  <c:v>63</c:v>
                </c:pt>
                <c:pt idx="843">
                  <c:v>63</c:v>
                </c:pt>
                <c:pt idx="844">
                  <c:v>63</c:v>
                </c:pt>
                <c:pt idx="845">
                  <c:v>63</c:v>
                </c:pt>
                <c:pt idx="846">
                  <c:v>62</c:v>
                </c:pt>
                <c:pt idx="847">
                  <c:v>62</c:v>
                </c:pt>
                <c:pt idx="848">
                  <c:v>62</c:v>
                </c:pt>
                <c:pt idx="849">
                  <c:v>62</c:v>
                </c:pt>
                <c:pt idx="850">
                  <c:v>62</c:v>
                </c:pt>
                <c:pt idx="851">
                  <c:v>62</c:v>
                </c:pt>
                <c:pt idx="852">
                  <c:v>62</c:v>
                </c:pt>
                <c:pt idx="853">
                  <c:v>62</c:v>
                </c:pt>
                <c:pt idx="854">
                  <c:v>62</c:v>
                </c:pt>
                <c:pt idx="855">
                  <c:v>62</c:v>
                </c:pt>
                <c:pt idx="856">
                  <c:v>62</c:v>
                </c:pt>
                <c:pt idx="857">
                  <c:v>62</c:v>
                </c:pt>
                <c:pt idx="858">
                  <c:v>61</c:v>
                </c:pt>
                <c:pt idx="859">
                  <c:v>61</c:v>
                </c:pt>
                <c:pt idx="860">
                  <c:v>61</c:v>
                </c:pt>
                <c:pt idx="861">
                  <c:v>61</c:v>
                </c:pt>
                <c:pt idx="862">
                  <c:v>61</c:v>
                </c:pt>
                <c:pt idx="863">
                  <c:v>61</c:v>
                </c:pt>
                <c:pt idx="864">
                  <c:v>61</c:v>
                </c:pt>
                <c:pt idx="865">
                  <c:v>61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59</c:v>
                </c:pt>
                <c:pt idx="880">
                  <c:v>59</c:v>
                </c:pt>
                <c:pt idx="881">
                  <c:v>59</c:v>
                </c:pt>
                <c:pt idx="882">
                  <c:v>59</c:v>
                </c:pt>
                <c:pt idx="883">
                  <c:v>59</c:v>
                </c:pt>
                <c:pt idx="884">
                  <c:v>59</c:v>
                </c:pt>
                <c:pt idx="885">
                  <c:v>58</c:v>
                </c:pt>
                <c:pt idx="886">
                  <c:v>58</c:v>
                </c:pt>
                <c:pt idx="887">
                  <c:v>58</c:v>
                </c:pt>
                <c:pt idx="888">
                  <c:v>58</c:v>
                </c:pt>
                <c:pt idx="889">
                  <c:v>58</c:v>
                </c:pt>
                <c:pt idx="890">
                  <c:v>58</c:v>
                </c:pt>
                <c:pt idx="891">
                  <c:v>58</c:v>
                </c:pt>
                <c:pt idx="892">
                  <c:v>58</c:v>
                </c:pt>
                <c:pt idx="893">
                  <c:v>58</c:v>
                </c:pt>
                <c:pt idx="894">
                  <c:v>57</c:v>
                </c:pt>
                <c:pt idx="895">
                  <c:v>57</c:v>
                </c:pt>
                <c:pt idx="896">
                  <c:v>57</c:v>
                </c:pt>
                <c:pt idx="897">
                  <c:v>57</c:v>
                </c:pt>
                <c:pt idx="898">
                  <c:v>57</c:v>
                </c:pt>
                <c:pt idx="899">
                  <c:v>57</c:v>
                </c:pt>
                <c:pt idx="900">
                  <c:v>57</c:v>
                </c:pt>
                <c:pt idx="901">
                  <c:v>56</c:v>
                </c:pt>
                <c:pt idx="902">
                  <c:v>56</c:v>
                </c:pt>
                <c:pt idx="903">
                  <c:v>56</c:v>
                </c:pt>
                <c:pt idx="904">
                  <c:v>56</c:v>
                </c:pt>
                <c:pt idx="905">
                  <c:v>56</c:v>
                </c:pt>
                <c:pt idx="906">
                  <c:v>56</c:v>
                </c:pt>
                <c:pt idx="907">
                  <c:v>56</c:v>
                </c:pt>
                <c:pt idx="908">
                  <c:v>56</c:v>
                </c:pt>
                <c:pt idx="909">
                  <c:v>56</c:v>
                </c:pt>
                <c:pt idx="910">
                  <c:v>56</c:v>
                </c:pt>
                <c:pt idx="911">
                  <c:v>56</c:v>
                </c:pt>
                <c:pt idx="912">
                  <c:v>56</c:v>
                </c:pt>
                <c:pt idx="913">
                  <c:v>56</c:v>
                </c:pt>
                <c:pt idx="914">
                  <c:v>56</c:v>
                </c:pt>
                <c:pt idx="915">
                  <c:v>55</c:v>
                </c:pt>
                <c:pt idx="916">
                  <c:v>55</c:v>
                </c:pt>
                <c:pt idx="917">
                  <c:v>55</c:v>
                </c:pt>
                <c:pt idx="918">
                  <c:v>55</c:v>
                </c:pt>
                <c:pt idx="919">
                  <c:v>55</c:v>
                </c:pt>
                <c:pt idx="920">
                  <c:v>55</c:v>
                </c:pt>
                <c:pt idx="921">
                  <c:v>55</c:v>
                </c:pt>
                <c:pt idx="922">
                  <c:v>55</c:v>
                </c:pt>
                <c:pt idx="923">
                  <c:v>55</c:v>
                </c:pt>
                <c:pt idx="924">
                  <c:v>54</c:v>
                </c:pt>
                <c:pt idx="925">
                  <c:v>54</c:v>
                </c:pt>
                <c:pt idx="926">
                  <c:v>54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54</c:v>
                </c:pt>
                <c:pt idx="931">
                  <c:v>54</c:v>
                </c:pt>
                <c:pt idx="932">
                  <c:v>54</c:v>
                </c:pt>
                <c:pt idx="933">
                  <c:v>54</c:v>
                </c:pt>
                <c:pt idx="934">
                  <c:v>53</c:v>
                </c:pt>
                <c:pt idx="935">
                  <c:v>53</c:v>
                </c:pt>
                <c:pt idx="936">
                  <c:v>53</c:v>
                </c:pt>
                <c:pt idx="937">
                  <c:v>53</c:v>
                </c:pt>
                <c:pt idx="938">
                  <c:v>53</c:v>
                </c:pt>
                <c:pt idx="939">
                  <c:v>53</c:v>
                </c:pt>
                <c:pt idx="940">
                  <c:v>53</c:v>
                </c:pt>
                <c:pt idx="941">
                  <c:v>53</c:v>
                </c:pt>
                <c:pt idx="942">
                  <c:v>53</c:v>
                </c:pt>
                <c:pt idx="943">
                  <c:v>52</c:v>
                </c:pt>
                <c:pt idx="944">
                  <c:v>52</c:v>
                </c:pt>
                <c:pt idx="945">
                  <c:v>52</c:v>
                </c:pt>
                <c:pt idx="946">
                  <c:v>52</c:v>
                </c:pt>
                <c:pt idx="947">
                  <c:v>52</c:v>
                </c:pt>
                <c:pt idx="948">
                  <c:v>52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51</c:v>
                </c:pt>
                <c:pt idx="955">
                  <c:v>51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51</c:v>
                </c:pt>
                <c:pt idx="960">
                  <c:v>51</c:v>
                </c:pt>
                <c:pt idx="961">
                  <c:v>51</c:v>
                </c:pt>
                <c:pt idx="962">
                  <c:v>51</c:v>
                </c:pt>
                <c:pt idx="963">
                  <c:v>51</c:v>
                </c:pt>
                <c:pt idx="964">
                  <c:v>51</c:v>
                </c:pt>
                <c:pt idx="965">
                  <c:v>51</c:v>
                </c:pt>
                <c:pt idx="966">
                  <c:v>51</c:v>
                </c:pt>
                <c:pt idx="967">
                  <c:v>51</c:v>
                </c:pt>
                <c:pt idx="968">
                  <c:v>51</c:v>
                </c:pt>
                <c:pt idx="969">
                  <c:v>51</c:v>
                </c:pt>
                <c:pt idx="970">
                  <c:v>51</c:v>
                </c:pt>
                <c:pt idx="971">
                  <c:v>50</c:v>
                </c:pt>
                <c:pt idx="972">
                  <c:v>50</c:v>
                </c:pt>
                <c:pt idx="973">
                  <c:v>50</c:v>
                </c:pt>
                <c:pt idx="974">
                  <c:v>50</c:v>
                </c:pt>
                <c:pt idx="975">
                  <c:v>50</c:v>
                </c:pt>
                <c:pt idx="976">
                  <c:v>50</c:v>
                </c:pt>
                <c:pt idx="977">
                  <c:v>50</c:v>
                </c:pt>
                <c:pt idx="978">
                  <c:v>50</c:v>
                </c:pt>
                <c:pt idx="979">
                  <c:v>50</c:v>
                </c:pt>
                <c:pt idx="980">
                  <c:v>50</c:v>
                </c:pt>
                <c:pt idx="981">
                  <c:v>50</c:v>
                </c:pt>
                <c:pt idx="982">
                  <c:v>50</c:v>
                </c:pt>
                <c:pt idx="983">
                  <c:v>49</c:v>
                </c:pt>
                <c:pt idx="984">
                  <c:v>49</c:v>
                </c:pt>
                <c:pt idx="985">
                  <c:v>49</c:v>
                </c:pt>
                <c:pt idx="986">
                  <c:v>49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49</c:v>
                </c:pt>
                <c:pt idx="992">
                  <c:v>49</c:v>
                </c:pt>
                <c:pt idx="993">
                  <c:v>49</c:v>
                </c:pt>
                <c:pt idx="994">
                  <c:v>49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48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48</c:v>
                </c:pt>
                <c:pt idx="1008">
                  <c:v>48</c:v>
                </c:pt>
                <c:pt idx="1009">
                  <c:v>48</c:v>
                </c:pt>
                <c:pt idx="1010">
                  <c:v>48</c:v>
                </c:pt>
                <c:pt idx="1011">
                  <c:v>48</c:v>
                </c:pt>
                <c:pt idx="1012">
                  <c:v>48</c:v>
                </c:pt>
                <c:pt idx="1013">
                  <c:v>48</c:v>
                </c:pt>
                <c:pt idx="1014">
                  <c:v>47</c:v>
                </c:pt>
                <c:pt idx="1015">
                  <c:v>47</c:v>
                </c:pt>
                <c:pt idx="1016">
                  <c:v>47</c:v>
                </c:pt>
                <c:pt idx="1017">
                  <c:v>47</c:v>
                </c:pt>
                <c:pt idx="1018">
                  <c:v>47</c:v>
                </c:pt>
                <c:pt idx="1019">
                  <c:v>47</c:v>
                </c:pt>
                <c:pt idx="1020">
                  <c:v>47</c:v>
                </c:pt>
                <c:pt idx="1021">
                  <c:v>47</c:v>
                </c:pt>
                <c:pt idx="1022">
                  <c:v>47</c:v>
                </c:pt>
                <c:pt idx="1023">
                  <c:v>47</c:v>
                </c:pt>
                <c:pt idx="1024">
                  <c:v>47</c:v>
                </c:pt>
                <c:pt idx="1025">
                  <c:v>47</c:v>
                </c:pt>
                <c:pt idx="1026">
                  <c:v>47</c:v>
                </c:pt>
                <c:pt idx="1027">
                  <c:v>47</c:v>
                </c:pt>
                <c:pt idx="1028">
                  <c:v>47</c:v>
                </c:pt>
                <c:pt idx="1029">
                  <c:v>46</c:v>
                </c:pt>
                <c:pt idx="1030">
                  <c:v>46</c:v>
                </c:pt>
                <c:pt idx="1031">
                  <c:v>46</c:v>
                </c:pt>
                <c:pt idx="1032">
                  <c:v>46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46</c:v>
                </c:pt>
                <c:pt idx="1037">
                  <c:v>46</c:v>
                </c:pt>
                <c:pt idx="1038">
                  <c:v>46</c:v>
                </c:pt>
                <c:pt idx="1039">
                  <c:v>46</c:v>
                </c:pt>
                <c:pt idx="1040">
                  <c:v>46</c:v>
                </c:pt>
                <c:pt idx="1041">
                  <c:v>46</c:v>
                </c:pt>
                <c:pt idx="1042">
                  <c:v>45</c:v>
                </c:pt>
                <c:pt idx="1043">
                  <c:v>45</c:v>
                </c:pt>
                <c:pt idx="1044">
                  <c:v>45</c:v>
                </c:pt>
                <c:pt idx="1045">
                  <c:v>45</c:v>
                </c:pt>
                <c:pt idx="1046">
                  <c:v>45</c:v>
                </c:pt>
                <c:pt idx="1047">
                  <c:v>45</c:v>
                </c:pt>
                <c:pt idx="1048">
                  <c:v>45</c:v>
                </c:pt>
                <c:pt idx="1049">
                  <c:v>45</c:v>
                </c:pt>
                <c:pt idx="1050">
                  <c:v>45</c:v>
                </c:pt>
                <c:pt idx="1051">
                  <c:v>45</c:v>
                </c:pt>
                <c:pt idx="1052">
                  <c:v>45</c:v>
                </c:pt>
                <c:pt idx="1053">
                  <c:v>45</c:v>
                </c:pt>
                <c:pt idx="1054">
                  <c:v>45</c:v>
                </c:pt>
                <c:pt idx="1055">
                  <c:v>45</c:v>
                </c:pt>
                <c:pt idx="1056">
                  <c:v>44</c:v>
                </c:pt>
                <c:pt idx="1057">
                  <c:v>44</c:v>
                </c:pt>
                <c:pt idx="1058">
                  <c:v>44</c:v>
                </c:pt>
                <c:pt idx="1059">
                  <c:v>44</c:v>
                </c:pt>
                <c:pt idx="1060">
                  <c:v>44</c:v>
                </c:pt>
                <c:pt idx="1061">
                  <c:v>44</c:v>
                </c:pt>
                <c:pt idx="1062">
                  <c:v>44</c:v>
                </c:pt>
                <c:pt idx="1063">
                  <c:v>44</c:v>
                </c:pt>
                <c:pt idx="1064">
                  <c:v>44</c:v>
                </c:pt>
                <c:pt idx="1065">
                  <c:v>44</c:v>
                </c:pt>
                <c:pt idx="1066">
                  <c:v>44</c:v>
                </c:pt>
                <c:pt idx="1067">
                  <c:v>44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42</c:v>
                </c:pt>
                <c:pt idx="1087">
                  <c:v>42</c:v>
                </c:pt>
                <c:pt idx="1088">
                  <c:v>42</c:v>
                </c:pt>
                <c:pt idx="1089">
                  <c:v>42</c:v>
                </c:pt>
                <c:pt idx="1090">
                  <c:v>42</c:v>
                </c:pt>
                <c:pt idx="1091">
                  <c:v>42</c:v>
                </c:pt>
                <c:pt idx="1092">
                  <c:v>42</c:v>
                </c:pt>
                <c:pt idx="1093">
                  <c:v>42</c:v>
                </c:pt>
                <c:pt idx="1094">
                  <c:v>42</c:v>
                </c:pt>
                <c:pt idx="1095">
                  <c:v>42</c:v>
                </c:pt>
                <c:pt idx="1096">
                  <c:v>42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42</c:v>
                </c:pt>
                <c:pt idx="1102">
                  <c:v>42</c:v>
                </c:pt>
                <c:pt idx="1103">
                  <c:v>41</c:v>
                </c:pt>
                <c:pt idx="1104">
                  <c:v>41</c:v>
                </c:pt>
                <c:pt idx="1105">
                  <c:v>41</c:v>
                </c:pt>
                <c:pt idx="1106">
                  <c:v>41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41</c:v>
                </c:pt>
                <c:pt idx="1112">
                  <c:v>41</c:v>
                </c:pt>
                <c:pt idx="1113">
                  <c:v>41</c:v>
                </c:pt>
                <c:pt idx="1114">
                  <c:v>41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38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38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38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38</c:v>
                </c:pt>
                <c:pt idx="1161">
                  <c:v>38</c:v>
                </c:pt>
                <c:pt idx="1162">
                  <c:v>38</c:v>
                </c:pt>
                <c:pt idx="1163">
                  <c:v>38</c:v>
                </c:pt>
                <c:pt idx="1164">
                  <c:v>38</c:v>
                </c:pt>
                <c:pt idx="1165">
                  <c:v>38</c:v>
                </c:pt>
                <c:pt idx="1166">
                  <c:v>38</c:v>
                </c:pt>
                <c:pt idx="1167">
                  <c:v>38</c:v>
                </c:pt>
                <c:pt idx="1168">
                  <c:v>38</c:v>
                </c:pt>
                <c:pt idx="1169">
                  <c:v>38</c:v>
                </c:pt>
                <c:pt idx="1170">
                  <c:v>38</c:v>
                </c:pt>
                <c:pt idx="1171">
                  <c:v>38</c:v>
                </c:pt>
                <c:pt idx="1172">
                  <c:v>37</c:v>
                </c:pt>
                <c:pt idx="1173">
                  <c:v>37</c:v>
                </c:pt>
                <c:pt idx="1174">
                  <c:v>37</c:v>
                </c:pt>
                <c:pt idx="1175">
                  <c:v>37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36</c:v>
                </c:pt>
                <c:pt idx="1198">
                  <c:v>36</c:v>
                </c:pt>
                <c:pt idx="1199">
                  <c:v>36</c:v>
                </c:pt>
                <c:pt idx="1200">
                  <c:v>36</c:v>
                </c:pt>
                <c:pt idx="1201">
                  <c:v>36</c:v>
                </c:pt>
                <c:pt idx="1202">
                  <c:v>36</c:v>
                </c:pt>
                <c:pt idx="1203">
                  <c:v>36</c:v>
                </c:pt>
                <c:pt idx="1204">
                  <c:v>36</c:v>
                </c:pt>
                <c:pt idx="1205">
                  <c:v>36</c:v>
                </c:pt>
                <c:pt idx="1206">
                  <c:v>36</c:v>
                </c:pt>
                <c:pt idx="1207">
                  <c:v>36</c:v>
                </c:pt>
                <c:pt idx="1208">
                  <c:v>36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36</c:v>
                </c:pt>
                <c:pt idx="1213">
                  <c:v>36</c:v>
                </c:pt>
                <c:pt idx="1214">
                  <c:v>36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34</c:v>
                </c:pt>
                <c:pt idx="1236">
                  <c:v>34</c:v>
                </c:pt>
                <c:pt idx="1237">
                  <c:v>34</c:v>
                </c:pt>
                <c:pt idx="1238">
                  <c:v>34</c:v>
                </c:pt>
                <c:pt idx="1239">
                  <c:v>34</c:v>
                </c:pt>
                <c:pt idx="1240">
                  <c:v>34</c:v>
                </c:pt>
                <c:pt idx="1241">
                  <c:v>34</c:v>
                </c:pt>
                <c:pt idx="1242">
                  <c:v>34</c:v>
                </c:pt>
                <c:pt idx="1243">
                  <c:v>34</c:v>
                </c:pt>
                <c:pt idx="1244">
                  <c:v>34</c:v>
                </c:pt>
                <c:pt idx="1245">
                  <c:v>34</c:v>
                </c:pt>
                <c:pt idx="1246">
                  <c:v>34</c:v>
                </c:pt>
                <c:pt idx="1247">
                  <c:v>34</c:v>
                </c:pt>
                <c:pt idx="1248">
                  <c:v>34</c:v>
                </c:pt>
                <c:pt idx="1249">
                  <c:v>34</c:v>
                </c:pt>
                <c:pt idx="1250">
                  <c:v>34</c:v>
                </c:pt>
                <c:pt idx="1251">
                  <c:v>34</c:v>
                </c:pt>
                <c:pt idx="1252">
                  <c:v>34</c:v>
                </c:pt>
                <c:pt idx="1253">
                  <c:v>34</c:v>
                </c:pt>
                <c:pt idx="1254">
                  <c:v>34</c:v>
                </c:pt>
                <c:pt idx="1255">
                  <c:v>34</c:v>
                </c:pt>
                <c:pt idx="1256">
                  <c:v>34</c:v>
                </c:pt>
                <c:pt idx="1257">
                  <c:v>34</c:v>
                </c:pt>
                <c:pt idx="1258">
                  <c:v>34</c:v>
                </c:pt>
                <c:pt idx="1259">
                  <c:v>34</c:v>
                </c:pt>
                <c:pt idx="1260">
                  <c:v>34</c:v>
                </c:pt>
                <c:pt idx="1261">
                  <c:v>34</c:v>
                </c:pt>
                <c:pt idx="1262">
                  <c:v>34</c:v>
                </c:pt>
                <c:pt idx="1263">
                  <c:v>34</c:v>
                </c:pt>
                <c:pt idx="1264">
                  <c:v>34</c:v>
                </c:pt>
                <c:pt idx="1265">
                  <c:v>34</c:v>
                </c:pt>
                <c:pt idx="1266">
                  <c:v>34</c:v>
                </c:pt>
                <c:pt idx="1267">
                  <c:v>34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32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32</c:v>
                </c:pt>
                <c:pt idx="1299">
                  <c:v>32</c:v>
                </c:pt>
                <c:pt idx="1300">
                  <c:v>32</c:v>
                </c:pt>
                <c:pt idx="1301">
                  <c:v>32</c:v>
                </c:pt>
                <c:pt idx="1302">
                  <c:v>32</c:v>
                </c:pt>
                <c:pt idx="1303">
                  <c:v>32</c:v>
                </c:pt>
                <c:pt idx="1304">
                  <c:v>32</c:v>
                </c:pt>
                <c:pt idx="1305">
                  <c:v>32</c:v>
                </c:pt>
                <c:pt idx="1306">
                  <c:v>32</c:v>
                </c:pt>
                <c:pt idx="1307">
                  <c:v>31</c:v>
                </c:pt>
                <c:pt idx="1308">
                  <c:v>31</c:v>
                </c:pt>
                <c:pt idx="1309">
                  <c:v>31</c:v>
                </c:pt>
                <c:pt idx="1310">
                  <c:v>31</c:v>
                </c:pt>
                <c:pt idx="1311">
                  <c:v>31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29</c:v>
                </c:pt>
                <c:pt idx="1377">
                  <c:v>29</c:v>
                </c:pt>
                <c:pt idx="1378">
                  <c:v>29</c:v>
                </c:pt>
                <c:pt idx="1379">
                  <c:v>29</c:v>
                </c:pt>
                <c:pt idx="1380">
                  <c:v>29</c:v>
                </c:pt>
                <c:pt idx="1381">
                  <c:v>29</c:v>
                </c:pt>
                <c:pt idx="1382">
                  <c:v>29</c:v>
                </c:pt>
                <c:pt idx="1383">
                  <c:v>29</c:v>
                </c:pt>
                <c:pt idx="1384">
                  <c:v>29</c:v>
                </c:pt>
                <c:pt idx="1385">
                  <c:v>29</c:v>
                </c:pt>
                <c:pt idx="1386">
                  <c:v>29</c:v>
                </c:pt>
                <c:pt idx="1387">
                  <c:v>29</c:v>
                </c:pt>
                <c:pt idx="1388">
                  <c:v>29</c:v>
                </c:pt>
                <c:pt idx="1389">
                  <c:v>29</c:v>
                </c:pt>
                <c:pt idx="1390">
                  <c:v>29</c:v>
                </c:pt>
                <c:pt idx="1391">
                  <c:v>29</c:v>
                </c:pt>
                <c:pt idx="1392">
                  <c:v>29</c:v>
                </c:pt>
                <c:pt idx="1393">
                  <c:v>29</c:v>
                </c:pt>
                <c:pt idx="1394">
                  <c:v>29</c:v>
                </c:pt>
                <c:pt idx="1395">
                  <c:v>29</c:v>
                </c:pt>
                <c:pt idx="1396">
                  <c:v>29</c:v>
                </c:pt>
                <c:pt idx="1397">
                  <c:v>29</c:v>
                </c:pt>
                <c:pt idx="1398">
                  <c:v>29</c:v>
                </c:pt>
                <c:pt idx="1399">
                  <c:v>29</c:v>
                </c:pt>
                <c:pt idx="1400">
                  <c:v>29</c:v>
                </c:pt>
                <c:pt idx="1401">
                  <c:v>29</c:v>
                </c:pt>
                <c:pt idx="1402">
                  <c:v>29</c:v>
                </c:pt>
                <c:pt idx="1403">
                  <c:v>28</c:v>
                </c:pt>
                <c:pt idx="1404">
                  <c:v>28</c:v>
                </c:pt>
                <c:pt idx="1405">
                  <c:v>28</c:v>
                </c:pt>
                <c:pt idx="1406">
                  <c:v>28</c:v>
                </c:pt>
                <c:pt idx="1407">
                  <c:v>28</c:v>
                </c:pt>
                <c:pt idx="1408">
                  <c:v>28</c:v>
                </c:pt>
                <c:pt idx="1409">
                  <c:v>28</c:v>
                </c:pt>
                <c:pt idx="1410">
                  <c:v>28</c:v>
                </c:pt>
                <c:pt idx="1411">
                  <c:v>28</c:v>
                </c:pt>
                <c:pt idx="1412">
                  <c:v>28</c:v>
                </c:pt>
                <c:pt idx="1413">
                  <c:v>28</c:v>
                </c:pt>
                <c:pt idx="1414">
                  <c:v>28</c:v>
                </c:pt>
                <c:pt idx="1415">
                  <c:v>28</c:v>
                </c:pt>
                <c:pt idx="1416">
                  <c:v>28</c:v>
                </c:pt>
                <c:pt idx="1417">
                  <c:v>28</c:v>
                </c:pt>
                <c:pt idx="1418">
                  <c:v>28</c:v>
                </c:pt>
                <c:pt idx="1419">
                  <c:v>28</c:v>
                </c:pt>
                <c:pt idx="1420">
                  <c:v>28</c:v>
                </c:pt>
                <c:pt idx="1421">
                  <c:v>28</c:v>
                </c:pt>
                <c:pt idx="1422">
                  <c:v>28</c:v>
                </c:pt>
                <c:pt idx="1423">
                  <c:v>28</c:v>
                </c:pt>
                <c:pt idx="1424">
                  <c:v>28</c:v>
                </c:pt>
                <c:pt idx="1425">
                  <c:v>28</c:v>
                </c:pt>
                <c:pt idx="1426">
                  <c:v>28</c:v>
                </c:pt>
                <c:pt idx="1427">
                  <c:v>28</c:v>
                </c:pt>
                <c:pt idx="1428">
                  <c:v>28</c:v>
                </c:pt>
                <c:pt idx="1429">
                  <c:v>28</c:v>
                </c:pt>
                <c:pt idx="1430">
                  <c:v>28</c:v>
                </c:pt>
                <c:pt idx="1431">
                  <c:v>27</c:v>
                </c:pt>
                <c:pt idx="1432">
                  <c:v>27</c:v>
                </c:pt>
                <c:pt idx="1433">
                  <c:v>27</c:v>
                </c:pt>
                <c:pt idx="1434">
                  <c:v>27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</c:v>
                </c:pt>
                <c:pt idx="1447">
                  <c:v>27</c:v>
                </c:pt>
                <c:pt idx="1448">
                  <c:v>27</c:v>
                </c:pt>
                <c:pt idx="1449">
                  <c:v>27</c:v>
                </c:pt>
                <c:pt idx="1450">
                  <c:v>27</c:v>
                </c:pt>
                <c:pt idx="1451">
                  <c:v>27</c:v>
                </c:pt>
                <c:pt idx="1452">
                  <c:v>27</c:v>
                </c:pt>
                <c:pt idx="1453">
                  <c:v>27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26</c:v>
                </c:pt>
                <c:pt idx="1467">
                  <c:v>26</c:v>
                </c:pt>
                <c:pt idx="1468">
                  <c:v>26</c:v>
                </c:pt>
                <c:pt idx="1469">
                  <c:v>26</c:v>
                </c:pt>
                <c:pt idx="1470">
                  <c:v>26</c:v>
                </c:pt>
                <c:pt idx="1471">
                  <c:v>26</c:v>
                </c:pt>
                <c:pt idx="1472">
                  <c:v>26</c:v>
                </c:pt>
                <c:pt idx="1473">
                  <c:v>26</c:v>
                </c:pt>
                <c:pt idx="1474">
                  <c:v>26</c:v>
                </c:pt>
                <c:pt idx="1475">
                  <c:v>26</c:v>
                </c:pt>
                <c:pt idx="1476">
                  <c:v>26</c:v>
                </c:pt>
                <c:pt idx="1477">
                  <c:v>26</c:v>
                </c:pt>
                <c:pt idx="1478">
                  <c:v>26</c:v>
                </c:pt>
                <c:pt idx="1479">
                  <c:v>26</c:v>
                </c:pt>
                <c:pt idx="1480">
                  <c:v>26</c:v>
                </c:pt>
                <c:pt idx="1481">
                  <c:v>26</c:v>
                </c:pt>
                <c:pt idx="1482">
                  <c:v>26</c:v>
                </c:pt>
                <c:pt idx="1483">
                  <c:v>26</c:v>
                </c:pt>
                <c:pt idx="1484">
                  <c:v>26</c:v>
                </c:pt>
                <c:pt idx="1485">
                  <c:v>26</c:v>
                </c:pt>
                <c:pt idx="1486">
                  <c:v>26</c:v>
                </c:pt>
                <c:pt idx="1487">
                  <c:v>26</c:v>
                </c:pt>
                <c:pt idx="1488">
                  <c:v>26</c:v>
                </c:pt>
                <c:pt idx="1489">
                  <c:v>26</c:v>
                </c:pt>
                <c:pt idx="1490">
                  <c:v>26</c:v>
                </c:pt>
                <c:pt idx="1491">
                  <c:v>26</c:v>
                </c:pt>
                <c:pt idx="1492">
                  <c:v>26</c:v>
                </c:pt>
                <c:pt idx="1493">
                  <c:v>26</c:v>
                </c:pt>
                <c:pt idx="1494">
                  <c:v>26</c:v>
                </c:pt>
                <c:pt idx="1495">
                  <c:v>26</c:v>
                </c:pt>
                <c:pt idx="1496">
                  <c:v>26</c:v>
                </c:pt>
                <c:pt idx="1497">
                  <c:v>25</c:v>
                </c:pt>
                <c:pt idx="1498">
                  <c:v>25</c:v>
                </c:pt>
                <c:pt idx="1499">
                  <c:v>25</c:v>
                </c:pt>
                <c:pt idx="1500">
                  <c:v>25</c:v>
                </c:pt>
                <c:pt idx="1501">
                  <c:v>25</c:v>
                </c:pt>
                <c:pt idx="1502">
                  <c:v>25</c:v>
                </c:pt>
                <c:pt idx="1503">
                  <c:v>25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25</c:v>
                </c:pt>
                <c:pt idx="1508">
                  <c:v>25</c:v>
                </c:pt>
                <c:pt idx="1509">
                  <c:v>25</c:v>
                </c:pt>
                <c:pt idx="1510">
                  <c:v>25</c:v>
                </c:pt>
                <c:pt idx="1511">
                  <c:v>25</c:v>
                </c:pt>
                <c:pt idx="1512">
                  <c:v>25</c:v>
                </c:pt>
                <c:pt idx="1513">
                  <c:v>25</c:v>
                </c:pt>
                <c:pt idx="1514">
                  <c:v>25</c:v>
                </c:pt>
                <c:pt idx="1515">
                  <c:v>25</c:v>
                </c:pt>
                <c:pt idx="1516">
                  <c:v>25</c:v>
                </c:pt>
                <c:pt idx="1517">
                  <c:v>25</c:v>
                </c:pt>
                <c:pt idx="1518">
                  <c:v>25</c:v>
                </c:pt>
                <c:pt idx="1519">
                  <c:v>25</c:v>
                </c:pt>
                <c:pt idx="1520">
                  <c:v>25</c:v>
                </c:pt>
                <c:pt idx="1521">
                  <c:v>25</c:v>
                </c:pt>
                <c:pt idx="1522">
                  <c:v>25</c:v>
                </c:pt>
                <c:pt idx="1523">
                  <c:v>25</c:v>
                </c:pt>
                <c:pt idx="1524">
                  <c:v>25</c:v>
                </c:pt>
                <c:pt idx="1525">
                  <c:v>25</c:v>
                </c:pt>
                <c:pt idx="1526">
                  <c:v>25</c:v>
                </c:pt>
                <c:pt idx="1527">
                  <c:v>25</c:v>
                </c:pt>
                <c:pt idx="1528">
                  <c:v>25</c:v>
                </c:pt>
                <c:pt idx="1529">
                  <c:v>25</c:v>
                </c:pt>
                <c:pt idx="1530">
                  <c:v>25</c:v>
                </c:pt>
                <c:pt idx="1531">
                  <c:v>25</c:v>
                </c:pt>
                <c:pt idx="1532">
                  <c:v>25</c:v>
                </c:pt>
                <c:pt idx="1533">
                  <c:v>25</c:v>
                </c:pt>
                <c:pt idx="1534">
                  <c:v>25</c:v>
                </c:pt>
                <c:pt idx="1535">
                  <c:v>25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23</c:v>
                </c:pt>
                <c:pt idx="1585">
                  <c:v>23</c:v>
                </c:pt>
                <c:pt idx="1586">
                  <c:v>23</c:v>
                </c:pt>
                <c:pt idx="1587">
                  <c:v>23</c:v>
                </c:pt>
                <c:pt idx="1588">
                  <c:v>23</c:v>
                </c:pt>
                <c:pt idx="1589">
                  <c:v>23</c:v>
                </c:pt>
                <c:pt idx="1590">
                  <c:v>23</c:v>
                </c:pt>
                <c:pt idx="1591">
                  <c:v>23</c:v>
                </c:pt>
                <c:pt idx="1592">
                  <c:v>23</c:v>
                </c:pt>
                <c:pt idx="1593">
                  <c:v>23</c:v>
                </c:pt>
                <c:pt idx="1594">
                  <c:v>23</c:v>
                </c:pt>
                <c:pt idx="1595">
                  <c:v>23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23</c:v>
                </c:pt>
                <c:pt idx="1602">
                  <c:v>23</c:v>
                </c:pt>
                <c:pt idx="1603">
                  <c:v>23</c:v>
                </c:pt>
                <c:pt idx="1604">
                  <c:v>23</c:v>
                </c:pt>
                <c:pt idx="1605">
                  <c:v>23</c:v>
                </c:pt>
                <c:pt idx="1606">
                  <c:v>23</c:v>
                </c:pt>
                <c:pt idx="1607">
                  <c:v>23</c:v>
                </c:pt>
                <c:pt idx="1608">
                  <c:v>23</c:v>
                </c:pt>
                <c:pt idx="1609">
                  <c:v>23</c:v>
                </c:pt>
                <c:pt idx="1610">
                  <c:v>23</c:v>
                </c:pt>
                <c:pt idx="1611">
                  <c:v>23</c:v>
                </c:pt>
                <c:pt idx="1612">
                  <c:v>23</c:v>
                </c:pt>
                <c:pt idx="1613">
                  <c:v>23</c:v>
                </c:pt>
                <c:pt idx="1614">
                  <c:v>23</c:v>
                </c:pt>
                <c:pt idx="1615">
                  <c:v>23</c:v>
                </c:pt>
                <c:pt idx="1616">
                  <c:v>23</c:v>
                </c:pt>
                <c:pt idx="1617">
                  <c:v>23</c:v>
                </c:pt>
                <c:pt idx="1618">
                  <c:v>22</c:v>
                </c:pt>
                <c:pt idx="1619">
                  <c:v>22</c:v>
                </c:pt>
                <c:pt idx="1620">
                  <c:v>22</c:v>
                </c:pt>
                <c:pt idx="1621">
                  <c:v>22</c:v>
                </c:pt>
                <c:pt idx="1622">
                  <c:v>22</c:v>
                </c:pt>
                <c:pt idx="1623">
                  <c:v>22</c:v>
                </c:pt>
                <c:pt idx="1624">
                  <c:v>22</c:v>
                </c:pt>
                <c:pt idx="1625">
                  <c:v>22</c:v>
                </c:pt>
                <c:pt idx="1626">
                  <c:v>22</c:v>
                </c:pt>
                <c:pt idx="1627">
                  <c:v>22</c:v>
                </c:pt>
                <c:pt idx="1628">
                  <c:v>22</c:v>
                </c:pt>
                <c:pt idx="1629">
                  <c:v>22</c:v>
                </c:pt>
                <c:pt idx="1630">
                  <c:v>22</c:v>
                </c:pt>
                <c:pt idx="1631">
                  <c:v>22</c:v>
                </c:pt>
                <c:pt idx="1632">
                  <c:v>22</c:v>
                </c:pt>
                <c:pt idx="1633">
                  <c:v>22</c:v>
                </c:pt>
                <c:pt idx="1634">
                  <c:v>22</c:v>
                </c:pt>
                <c:pt idx="1635">
                  <c:v>22</c:v>
                </c:pt>
                <c:pt idx="1636">
                  <c:v>22</c:v>
                </c:pt>
                <c:pt idx="1637">
                  <c:v>22</c:v>
                </c:pt>
                <c:pt idx="1638">
                  <c:v>22</c:v>
                </c:pt>
                <c:pt idx="1639">
                  <c:v>22</c:v>
                </c:pt>
                <c:pt idx="1640">
                  <c:v>22</c:v>
                </c:pt>
                <c:pt idx="1641">
                  <c:v>22</c:v>
                </c:pt>
                <c:pt idx="1642">
                  <c:v>22</c:v>
                </c:pt>
                <c:pt idx="1643">
                  <c:v>22</c:v>
                </c:pt>
                <c:pt idx="1644">
                  <c:v>22</c:v>
                </c:pt>
                <c:pt idx="1645">
                  <c:v>22</c:v>
                </c:pt>
                <c:pt idx="1646">
                  <c:v>22</c:v>
                </c:pt>
                <c:pt idx="1647">
                  <c:v>22</c:v>
                </c:pt>
                <c:pt idx="1648">
                  <c:v>22</c:v>
                </c:pt>
                <c:pt idx="1649">
                  <c:v>22</c:v>
                </c:pt>
                <c:pt idx="1650">
                  <c:v>22</c:v>
                </c:pt>
                <c:pt idx="1651">
                  <c:v>22</c:v>
                </c:pt>
                <c:pt idx="1652">
                  <c:v>22</c:v>
                </c:pt>
                <c:pt idx="1653">
                  <c:v>22</c:v>
                </c:pt>
                <c:pt idx="1654">
                  <c:v>22</c:v>
                </c:pt>
                <c:pt idx="1655">
                  <c:v>22</c:v>
                </c:pt>
                <c:pt idx="1656">
                  <c:v>22</c:v>
                </c:pt>
                <c:pt idx="1657">
                  <c:v>22</c:v>
                </c:pt>
                <c:pt idx="1658">
                  <c:v>22</c:v>
                </c:pt>
                <c:pt idx="1659">
                  <c:v>22</c:v>
                </c:pt>
                <c:pt idx="1660">
                  <c:v>22</c:v>
                </c:pt>
                <c:pt idx="1661">
                  <c:v>22</c:v>
                </c:pt>
                <c:pt idx="1662">
                  <c:v>22</c:v>
                </c:pt>
                <c:pt idx="1663">
                  <c:v>22</c:v>
                </c:pt>
                <c:pt idx="1664">
                  <c:v>22</c:v>
                </c:pt>
                <c:pt idx="1665">
                  <c:v>22</c:v>
                </c:pt>
                <c:pt idx="1666">
                  <c:v>22</c:v>
                </c:pt>
                <c:pt idx="1667">
                  <c:v>22</c:v>
                </c:pt>
                <c:pt idx="1668">
                  <c:v>22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21</c:v>
                </c:pt>
                <c:pt idx="1673">
                  <c:v>21</c:v>
                </c:pt>
                <c:pt idx="1674">
                  <c:v>21</c:v>
                </c:pt>
                <c:pt idx="1675">
                  <c:v>21</c:v>
                </c:pt>
                <c:pt idx="1676">
                  <c:v>21</c:v>
                </c:pt>
                <c:pt idx="1677">
                  <c:v>21</c:v>
                </c:pt>
                <c:pt idx="1678">
                  <c:v>21</c:v>
                </c:pt>
                <c:pt idx="1679">
                  <c:v>21</c:v>
                </c:pt>
                <c:pt idx="1680">
                  <c:v>21</c:v>
                </c:pt>
                <c:pt idx="1681">
                  <c:v>21</c:v>
                </c:pt>
                <c:pt idx="1682">
                  <c:v>21</c:v>
                </c:pt>
                <c:pt idx="1683">
                  <c:v>21</c:v>
                </c:pt>
                <c:pt idx="1684">
                  <c:v>21</c:v>
                </c:pt>
                <c:pt idx="1685">
                  <c:v>21</c:v>
                </c:pt>
                <c:pt idx="1686">
                  <c:v>21</c:v>
                </c:pt>
                <c:pt idx="1687">
                  <c:v>21</c:v>
                </c:pt>
                <c:pt idx="1688">
                  <c:v>21</c:v>
                </c:pt>
                <c:pt idx="1689">
                  <c:v>21</c:v>
                </c:pt>
                <c:pt idx="1690">
                  <c:v>21</c:v>
                </c:pt>
                <c:pt idx="1691">
                  <c:v>21</c:v>
                </c:pt>
                <c:pt idx="1692">
                  <c:v>21</c:v>
                </c:pt>
                <c:pt idx="1693">
                  <c:v>21</c:v>
                </c:pt>
                <c:pt idx="1694">
                  <c:v>21</c:v>
                </c:pt>
                <c:pt idx="1695">
                  <c:v>21</c:v>
                </c:pt>
                <c:pt idx="1696">
                  <c:v>21</c:v>
                </c:pt>
                <c:pt idx="1697">
                  <c:v>21</c:v>
                </c:pt>
                <c:pt idx="1698">
                  <c:v>21</c:v>
                </c:pt>
                <c:pt idx="1699">
                  <c:v>21</c:v>
                </c:pt>
                <c:pt idx="1700">
                  <c:v>21</c:v>
                </c:pt>
                <c:pt idx="1701">
                  <c:v>21</c:v>
                </c:pt>
                <c:pt idx="1702">
                  <c:v>21</c:v>
                </c:pt>
                <c:pt idx="1703">
                  <c:v>21</c:v>
                </c:pt>
                <c:pt idx="1704">
                  <c:v>21</c:v>
                </c:pt>
                <c:pt idx="1705">
                  <c:v>21</c:v>
                </c:pt>
                <c:pt idx="1706">
                  <c:v>21</c:v>
                </c:pt>
                <c:pt idx="1707">
                  <c:v>21</c:v>
                </c:pt>
                <c:pt idx="1708">
                  <c:v>21</c:v>
                </c:pt>
                <c:pt idx="1709">
                  <c:v>21</c:v>
                </c:pt>
                <c:pt idx="1710">
                  <c:v>21</c:v>
                </c:pt>
                <c:pt idx="1711">
                  <c:v>21</c:v>
                </c:pt>
                <c:pt idx="1712">
                  <c:v>21</c:v>
                </c:pt>
                <c:pt idx="1713">
                  <c:v>21</c:v>
                </c:pt>
                <c:pt idx="1714">
                  <c:v>21</c:v>
                </c:pt>
                <c:pt idx="1715">
                  <c:v>21</c:v>
                </c:pt>
                <c:pt idx="1716">
                  <c:v>21</c:v>
                </c:pt>
                <c:pt idx="1717">
                  <c:v>21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19</c:v>
                </c:pt>
                <c:pt idx="1774">
                  <c:v>19</c:v>
                </c:pt>
                <c:pt idx="1775">
                  <c:v>19</c:v>
                </c:pt>
                <c:pt idx="1776">
                  <c:v>19</c:v>
                </c:pt>
                <c:pt idx="1777">
                  <c:v>19</c:v>
                </c:pt>
                <c:pt idx="1778">
                  <c:v>19</c:v>
                </c:pt>
                <c:pt idx="1779">
                  <c:v>19</c:v>
                </c:pt>
                <c:pt idx="1780">
                  <c:v>19</c:v>
                </c:pt>
                <c:pt idx="1781">
                  <c:v>19</c:v>
                </c:pt>
                <c:pt idx="1782">
                  <c:v>19</c:v>
                </c:pt>
                <c:pt idx="1783">
                  <c:v>19</c:v>
                </c:pt>
                <c:pt idx="1784">
                  <c:v>19</c:v>
                </c:pt>
                <c:pt idx="1785">
                  <c:v>19</c:v>
                </c:pt>
                <c:pt idx="1786">
                  <c:v>19</c:v>
                </c:pt>
                <c:pt idx="1787">
                  <c:v>19</c:v>
                </c:pt>
                <c:pt idx="1788">
                  <c:v>19</c:v>
                </c:pt>
                <c:pt idx="1789">
                  <c:v>19</c:v>
                </c:pt>
                <c:pt idx="1790">
                  <c:v>19</c:v>
                </c:pt>
                <c:pt idx="1791">
                  <c:v>19</c:v>
                </c:pt>
                <c:pt idx="1792">
                  <c:v>19</c:v>
                </c:pt>
                <c:pt idx="1793">
                  <c:v>19</c:v>
                </c:pt>
                <c:pt idx="1794">
                  <c:v>19</c:v>
                </c:pt>
                <c:pt idx="1795">
                  <c:v>19</c:v>
                </c:pt>
                <c:pt idx="1796">
                  <c:v>19</c:v>
                </c:pt>
                <c:pt idx="1797">
                  <c:v>19</c:v>
                </c:pt>
                <c:pt idx="1798">
                  <c:v>19</c:v>
                </c:pt>
                <c:pt idx="1799">
                  <c:v>19</c:v>
                </c:pt>
                <c:pt idx="1800">
                  <c:v>19</c:v>
                </c:pt>
                <c:pt idx="1801">
                  <c:v>19</c:v>
                </c:pt>
                <c:pt idx="1802">
                  <c:v>19</c:v>
                </c:pt>
                <c:pt idx="1803">
                  <c:v>19</c:v>
                </c:pt>
                <c:pt idx="1804">
                  <c:v>19</c:v>
                </c:pt>
                <c:pt idx="1805">
                  <c:v>19</c:v>
                </c:pt>
                <c:pt idx="1806">
                  <c:v>19</c:v>
                </c:pt>
                <c:pt idx="1807">
                  <c:v>19</c:v>
                </c:pt>
                <c:pt idx="1808">
                  <c:v>19</c:v>
                </c:pt>
                <c:pt idx="1809">
                  <c:v>19</c:v>
                </c:pt>
                <c:pt idx="1810">
                  <c:v>19</c:v>
                </c:pt>
                <c:pt idx="1811">
                  <c:v>19</c:v>
                </c:pt>
                <c:pt idx="1812">
                  <c:v>19</c:v>
                </c:pt>
                <c:pt idx="1813">
                  <c:v>19</c:v>
                </c:pt>
                <c:pt idx="1814">
                  <c:v>19</c:v>
                </c:pt>
                <c:pt idx="1815">
                  <c:v>19</c:v>
                </c:pt>
                <c:pt idx="1816">
                  <c:v>19</c:v>
                </c:pt>
                <c:pt idx="1817">
                  <c:v>19</c:v>
                </c:pt>
                <c:pt idx="1818">
                  <c:v>18</c:v>
                </c:pt>
                <c:pt idx="1819">
                  <c:v>18</c:v>
                </c:pt>
                <c:pt idx="1820">
                  <c:v>18</c:v>
                </c:pt>
                <c:pt idx="1821">
                  <c:v>18</c:v>
                </c:pt>
                <c:pt idx="1822">
                  <c:v>18</c:v>
                </c:pt>
                <c:pt idx="1823">
                  <c:v>18</c:v>
                </c:pt>
                <c:pt idx="1824">
                  <c:v>18</c:v>
                </c:pt>
                <c:pt idx="1825">
                  <c:v>18</c:v>
                </c:pt>
                <c:pt idx="1826">
                  <c:v>18</c:v>
                </c:pt>
                <c:pt idx="1827">
                  <c:v>18</c:v>
                </c:pt>
                <c:pt idx="1828">
                  <c:v>18</c:v>
                </c:pt>
                <c:pt idx="1829">
                  <c:v>18</c:v>
                </c:pt>
                <c:pt idx="1830">
                  <c:v>18</c:v>
                </c:pt>
                <c:pt idx="1831">
                  <c:v>18</c:v>
                </c:pt>
                <c:pt idx="1832">
                  <c:v>18</c:v>
                </c:pt>
                <c:pt idx="1833">
                  <c:v>18</c:v>
                </c:pt>
                <c:pt idx="1834">
                  <c:v>18</c:v>
                </c:pt>
                <c:pt idx="1835">
                  <c:v>18</c:v>
                </c:pt>
                <c:pt idx="1836">
                  <c:v>18</c:v>
                </c:pt>
                <c:pt idx="1837">
                  <c:v>18</c:v>
                </c:pt>
                <c:pt idx="1838">
                  <c:v>18</c:v>
                </c:pt>
                <c:pt idx="1839">
                  <c:v>18</c:v>
                </c:pt>
                <c:pt idx="1840">
                  <c:v>18</c:v>
                </c:pt>
                <c:pt idx="1841">
                  <c:v>18</c:v>
                </c:pt>
                <c:pt idx="1842">
                  <c:v>18</c:v>
                </c:pt>
                <c:pt idx="1843">
                  <c:v>18</c:v>
                </c:pt>
                <c:pt idx="1844">
                  <c:v>18</c:v>
                </c:pt>
                <c:pt idx="1845">
                  <c:v>18</c:v>
                </c:pt>
                <c:pt idx="1846">
                  <c:v>18</c:v>
                </c:pt>
                <c:pt idx="1847">
                  <c:v>18</c:v>
                </c:pt>
                <c:pt idx="1848">
                  <c:v>18</c:v>
                </c:pt>
                <c:pt idx="1849">
                  <c:v>18</c:v>
                </c:pt>
                <c:pt idx="1850">
                  <c:v>18</c:v>
                </c:pt>
                <c:pt idx="1851">
                  <c:v>18</c:v>
                </c:pt>
                <c:pt idx="1852">
                  <c:v>18</c:v>
                </c:pt>
                <c:pt idx="1853">
                  <c:v>18</c:v>
                </c:pt>
                <c:pt idx="1854">
                  <c:v>18</c:v>
                </c:pt>
                <c:pt idx="1855">
                  <c:v>18</c:v>
                </c:pt>
                <c:pt idx="1856">
                  <c:v>18</c:v>
                </c:pt>
                <c:pt idx="1857">
                  <c:v>18</c:v>
                </c:pt>
                <c:pt idx="1858">
                  <c:v>18</c:v>
                </c:pt>
                <c:pt idx="1859">
                  <c:v>18</c:v>
                </c:pt>
                <c:pt idx="1860">
                  <c:v>18</c:v>
                </c:pt>
                <c:pt idx="1861">
                  <c:v>18</c:v>
                </c:pt>
                <c:pt idx="1862">
                  <c:v>18</c:v>
                </c:pt>
                <c:pt idx="1863">
                  <c:v>18</c:v>
                </c:pt>
                <c:pt idx="1864">
                  <c:v>18</c:v>
                </c:pt>
                <c:pt idx="1865">
                  <c:v>18</c:v>
                </c:pt>
                <c:pt idx="1866">
                  <c:v>18</c:v>
                </c:pt>
                <c:pt idx="1867">
                  <c:v>18</c:v>
                </c:pt>
                <c:pt idx="1868">
                  <c:v>18</c:v>
                </c:pt>
                <c:pt idx="1869">
                  <c:v>18</c:v>
                </c:pt>
                <c:pt idx="1870">
                  <c:v>18</c:v>
                </c:pt>
                <c:pt idx="1871">
                  <c:v>18</c:v>
                </c:pt>
                <c:pt idx="1872">
                  <c:v>18</c:v>
                </c:pt>
                <c:pt idx="1873">
                  <c:v>18</c:v>
                </c:pt>
                <c:pt idx="1874">
                  <c:v>18</c:v>
                </c:pt>
                <c:pt idx="1875">
                  <c:v>18</c:v>
                </c:pt>
                <c:pt idx="1876">
                  <c:v>18</c:v>
                </c:pt>
                <c:pt idx="1877">
                  <c:v>18</c:v>
                </c:pt>
                <c:pt idx="1878">
                  <c:v>18</c:v>
                </c:pt>
                <c:pt idx="1879">
                  <c:v>17</c:v>
                </c:pt>
                <c:pt idx="1880">
                  <c:v>17</c:v>
                </c:pt>
                <c:pt idx="1881">
                  <c:v>17</c:v>
                </c:pt>
                <c:pt idx="1882">
                  <c:v>17</c:v>
                </c:pt>
                <c:pt idx="1883">
                  <c:v>17</c:v>
                </c:pt>
                <c:pt idx="1884">
                  <c:v>17</c:v>
                </c:pt>
                <c:pt idx="1885">
                  <c:v>17</c:v>
                </c:pt>
                <c:pt idx="1886">
                  <c:v>17</c:v>
                </c:pt>
                <c:pt idx="1887">
                  <c:v>17</c:v>
                </c:pt>
                <c:pt idx="1888">
                  <c:v>17</c:v>
                </c:pt>
                <c:pt idx="1889">
                  <c:v>17</c:v>
                </c:pt>
                <c:pt idx="1890">
                  <c:v>17</c:v>
                </c:pt>
                <c:pt idx="1891">
                  <c:v>17</c:v>
                </c:pt>
                <c:pt idx="1892">
                  <c:v>17</c:v>
                </c:pt>
                <c:pt idx="1893">
                  <c:v>17</c:v>
                </c:pt>
                <c:pt idx="1894">
                  <c:v>17</c:v>
                </c:pt>
                <c:pt idx="1895">
                  <c:v>17</c:v>
                </c:pt>
                <c:pt idx="1896">
                  <c:v>17</c:v>
                </c:pt>
                <c:pt idx="1897">
                  <c:v>17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17</c:v>
                </c:pt>
                <c:pt idx="1914">
                  <c:v>17</c:v>
                </c:pt>
                <c:pt idx="1915">
                  <c:v>17</c:v>
                </c:pt>
                <c:pt idx="1916">
                  <c:v>17</c:v>
                </c:pt>
                <c:pt idx="1917">
                  <c:v>17</c:v>
                </c:pt>
                <c:pt idx="1918">
                  <c:v>17</c:v>
                </c:pt>
                <c:pt idx="1919">
                  <c:v>17</c:v>
                </c:pt>
                <c:pt idx="1920">
                  <c:v>17</c:v>
                </c:pt>
                <c:pt idx="1921">
                  <c:v>17</c:v>
                </c:pt>
                <c:pt idx="1922">
                  <c:v>17</c:v>
                </c:pt>
                <c:pt idx="1923">
                  <c:v>17</c:v>
                </c:pt>
                <c:pt idx="1924">
                  <c:v>17</c:v>
                </c:pt>
                <c:pt idx="1925">
                  <c:v>17</c:v>
                </c:pt>
                <c:pt idx="1926">
                  <c:v>17</c:v>
                </c:pt>
                <c:pt idx="1927">
                  <c:v>17</c:v>
                </c:pt>
                <c:pt idx="1928">
                  <c:v>17</c:v>
                </c:pt>
                <c:pt idx="1929">
                  <c:v>17</c:v>
                </c:pt>
                <c:pt idx="1930">
                  <c:v>17</c:v>
                </c:pt>
                <c:pt idx="1931">
                  <c:v>17</c:v>
                </c:pt>
                <c:pt idx="1932">
                  <c:v>17</c:v>
                </c:pt>
                <c:pt idx="1933">
                  <c:v>17</c:v>
                </c:pt>
                <c:pt idx="1934">
                  <c:v>17</c:v>
                </c:pt>
                <c:pt idx="1935">
                  <c:v>17</c:v>
                </c:pt>
                <c:pt idx="1936">
                  <c:v>17</c:v>
                </c:pt>
                <c:pt idx="1937">
                  <c:v>17</c:v>
                </c:pt>
                <c:pt idx="1938">
                  <c:v>17</c:v>
                </c:pt>
                <c:pt idx="1939">
                  <c:v>17</c:v>
                </c:pt>
                <c:pt idx="1940">
                  <c:v>17</c:v>
                </c:pt>
                <c:pt idx="1941">
                  <c:v>17</c:v>
                </c:pt>
                <c:pt idx="1942">
                  <c:v>17</c:v>
                </c:pt>
                <c:pt idx="1943">
                  <c:v>17</c:v>
                </c:pt>
                <c:pt idx="1944">
                  <c:v>16</c:v>
                </c:pt>
                <c:pt idx="1945">
                  <c:v>16</c:v>
                </c:pt>
                <c:pt idx="1946">
                  <c:v>16</c:v>
                </c:pt>
                <c:pt idx="1947">
                  <c:v>16</c:v>
                </c:pt>
                <c:pt idx="1948">
                  <c:v>16</c:v>
                </c:pt>
                <c:pt idx="1949">
                  <c:v>16</c:v>
                </c:pt>
                <c:pt idx="1950">
                  <c:v>16</c:v>
                </c:pt>
                <c:pt idx="1951">
                  <c:v>16</c:v>
                </c:pt>
                <c:pt idx="1952">
                  <c:v>16</c:v>
                </c:pt>
                <c:pt idx="1953">
                  <c:v>16</c:v>
                </c:pt>
                <c:pt idx="1954">
                  <c:v>16</c:v>
                </c:pt>
                <c:pt idx="1955">
                  <c:v>16</c:v>
                </c:pt>
                <c:pt idx="1956">
                  <c:v>16</c:v>
                </c:pt>
                <c:pt idx="1957">
                  <c:v>16</c:v>
                </c:pt>
                <c:pt idx="1958">
                  <c:v>16</c:v>
                </c:pt>
                <c:pt idx="1959">
                  <c:v>16</c:v>
                </c:pt>
                <c:pt idx="1960">
                  <c:v>16</c:v>
                </c:pt>
                <c:pt idx="1961">
                  <c:v>16</c:v>
                </c:pt>
                <c:pt idx="1962">
                  <c:v>16</c:v>
                </c:pt>
                <c:pt idx="1963">
                  <c:v>16</c:v>
                </c:pt>
                <c:pt idx="1964">
                  <c:v>16</c:v>
                </c:pt>
                <c:pt idx="1965">
                  <c:v>16</c:v>
                </c:pt>
                <c:pt idx="1966">
                  <c:v>16</c:v>
                </c:pt>
                <c:pt idx="1967">
                  <c:v>16</c:v>
                </c:pt>
                <c:pt idx="1968">
                  <c:v>16</c:v>
                </c:pt>
                <c:pt idx="1969">
                  <c:v>16</c:v>
                </c:pt>
                <c:pt idx="1970">
                  <c:v>16</c:v>
                </c:pt>
                <c:pt idx="1971">
                  <c:v>16</c:v>
                </c:pt>
                <c:pt idx="1972">
                  <c:v>16</c:v>
                </c:pt>
                <c:pt idx="1973">
                  <c:v>16</c:v>
                </c:pt>
                <c:pt idx="1974">
                  <c:v>16</c:v>
                </c:pt>
                <c:pt idx="1975">
                  <c:v>16</c:v>
                </c:pt>
                <c:pt idx="1976">
                  <c:v>16</c:v>
                </c:pt>
                <c:pt idx="1977">
                  <c:v>16</c:v>
                </c:pt>
                <c:pt idx="1978">
                  <c:v>16</c:v>
                </c:pt>
                <c:pt idx="1979">
                  <c:v>16</c:v>
                </c:pt>
                <c:pt idx="1980">
                  <c:v>16</c:v>
                </c:pt>
                <c:pt idx="1981">
                  <c:v>16</c:v>
                </c:pt>
                <c:pt idx="1982">
                  <c:v>16</c:v>
                </c:pt>
                <c:pt idx="1983">
                  <c:v>16</c:v>
                </c:pt>
                <c:pt idx="1984">
                  <c:v>16</c:v>
                </c:pt>
                <c:pt idx="1985">
                  <c:v>16</c:v>
                </c:pt>
                <c:pt idx="1986">
                  <c:v>16</c:v>
                </c:pt>
                <c:pt idx="1987">
                  <c:v>16</c:v>
                </c:pt>
                <c:pt idx="1988">
                  <c:v>16</c:v>
                </c:pt>
                <c:pt idx="1989">
                  <c:v>16</c:v>
                </c:pt>
                <c:pt idx="1990">
                  <c:v>16</c:v>
                </c:pt>
                <c:pt idx="1991">
                  <c:v>16</c:v>
                </c:pt>
                <c:pt idx="1992">
                  <c:v>16</c:v>
                </c:pt>
                <c:pt idx="1993">
                  <c:v>16</c:v>
                </c:pt>
                <c:pt idx="1994">
                  <c:v>16</c:v>
                </c:pt>
                <c:pt idx="1995">
                  <c:v>16</c:v>
                </c:pt>
                <c:pt idx="1996">
                  <c:v>16</c:v>
                </c:pt>
                <c:pt idx="1997">
                  <c:v>16</c:v>
                </c:pt>
                <c:pt idx="1998">
                  <c:v>16</c:v>
                </c:pt>
                <c:pt idx="1999">
                  <c:v>16</c:v>
                </c:pt>
                <c:pt idx="2000">
                  <c:v>16</c:v>
                </c:pt>
                <c:pt idx="2001">
                  <c:v>16</c:v>
                </c:pt>
                <c:pt idx="2002">
                  <c:v>16</c:v>
                </c:pt>
                <c:pt idx="2003">
                  <c:v>16</c:v>
                </c:pt>
                <c:pt idx="2004">
                  <c:v>16</c:v>
                </c:pt>
                <c:pt idx="2005">
                  <c:v>16</c:v>
                </c:pt>
                <c:pt idx="2006">
                  <c:v>16</c:v>
                </c:pt>
                <c:pt idx="2007">
                  <c:v>16</c:v>
                </c:pt>
                <c:pt idx="2008">
                  <c:v>16</c:v>
                </c:pt>
                <c:pt idx="2009">
                  <c:v>16</c:v>
                </c:pt>
                <c:pt idx="2010">
                  <c:v>16</c:v>
                </c:pt>
                <c:pt idx="2011">
                  <c:v>16</c:v>
                </c:pt>
                <c:pt idx="2012">
                  <c:v>16</c:v>
                </c:pt>
                <c:pt idx="2013">
                  <c:v>16</c:v>
                </c:pt>
                <c:pt idx="2014">
                  <c:v>15</c:v>
                </c:pt>
                <c:pt idx="2015">
                  <c:v>15</c:v>
                </c:pt>
                <c:pt idx="2016">
                  <c:v>15</c:v>
                </c:pt>
                <c:pt idx="2017">
                  <c:v>15</c:v>
                </c:pt>
                <c:pt idx="2018">
                  <c:v>15</c:v>
                </c:pt>
                <c:pt idx="2019">
                  <c:v>15</c:v>
                </c:pt>
                <c:pt idx="2020">
                  <c:v>15</c:v>
                </c:pt>
                <c:pt idx="2021">
                  <c:v>15</c:v>
                </c:pt>
                <c:pt idx="2022">
                  <c:v>15</c:v>
                </c:pt>
                <c:pt idx="2023">
                  <c:v>15</c:v>
                </c:pt>
                <c:pt idx="2024">
                  <c:v>15</c:v>
                </c:pt>
                <c:pt idx="2025">
                  <c:v>15</c:v>
                </c:pt>
                <c:pt idx="2026">
                  <c:v>15</c:v>
                </c:pt>
                <c:pt idx="2027">
                  <c:v>15</c:v>
                </c:pt>
                <c:pt idx="2028">
                  <c:v>15</c:v>
                </c:pt>
                <c:pt idx="2029">
                  <c:v>15</c:v>
                </c:pt>
                <c:pt idx="2030">
                  <c:v>15</c:v>
                </c:pt>
                <c:pt idx="2031">
                  <c:v>15</c:v>
                </c:pt>
                <c:pt idx="2032">
                  <c:v>15</c:v>
                </c:pt>
                <c:pt idx="2033">
                  <c:v>15</c:v>
                </c:pt>
                <c:pt idx="2034">
                  <c:v>15</c:v>
                </c:pt>
                <c:pt idx="2035">
                  <c:v>15</c:v>
                </c:pt>
                <c:pt idx="2036">
                  <c:v>15</c:v>
                </c:pt>
                <c:pt idx="2037">
                  <c:v>15</c:v>
                </c:pt>
                <c:pt idx="2038">
                  <c:v>15</c:v>
                </c:pt>
                <c:pt idx="2039">
                  <c:v>15</c:v>
                </c:pt>
                <c:pt idx="2040">
                  <c:v>15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15</c:v>
                </c:pt>
                <c:pt idx="2053">
                  <c:v>15</c:v>
                </c:pt>
                <c:pt idx="2054">
                  <c:v>15</c:v>
                </c:pt>
                <c:pt idx="2055">
                  <c:v>15</c:v>
                </c:pt>
                <c:pt idx="2056">
                  <c:v>15</c:v>
                </c:pt>
                <c:pt idx="2057">
                  <c:v>15</c:v>
                </c:pt>
                <c:pt idx="2058">
                  <c:v>15</c:v>
                </c:pt>
                <c:pt idx="2059">
                  <c:v>15</c:v>
                </c:pt>
                <c:pt idx="2060">
                  <c:v>15</c:v>
                </c:pt>
                <c:pt idx="2061">
                  <c:v>15</c:v>
                </c:pt>
                <c:pt idx="2062">
                  <c:v>15</c:v>
                </c:pt>
                <c:pt idx="2063">
                  <c:v>15</c:v>
                </c:pt>
                <c:pt idx="2064">
                  <c:v>15</c:v>
                </c:pt>
                <c:pt idx="2065">
                  <c:v>15</c:v>
                </c:pt>
                <c:pt idx="2066">
                  <c:v>15</c:v>
                </c:pt>
                <c:pt idx="2067">
                  <c:v>15</c:v>
                </c:pt>
                <c:pt idx="2068">
                  <c:v>15</c:v>
                </c:pt>
                <c:pt idx="2069">
                  <c:v>15</c:v>
                </c:pt>
                <c:pt idx="2070">
                  <c:v>15</c:v>
                </c:pt>
                <c:pt idx="2071">
                  <c:v>15</c:v>
                </c:pt>
                <c:pt idx="2072">
                  <c:v>15</c:v>
                </c:pt>
                <c:pt idx="2073">
                  <c:v>15</c:v>
                </c:pt>
                <c:pt idx="2074">
                  <c:v>15</c:v>
                </c:pt>
                <c:pt idx="2075">
                  <c:v>15</c:v>
                </c:pt>
                <c:pt idx="2076">
                  <c:v>15</c:v>
                </c:pt>
                <c:pt idx="2077">
                  <c:v>15</c:v>
                </c:pt>
                <c:pt idx="2078">
                  <c:v>15</c:v>
                </c:pt>
                <c:pt idx="2079">
                  <c:v>15</c:v>
                </c:pt>
                <c:pt idx="2080">
                  <c:v>15</c:v>
                </c:pt>
                <c:pt idx="2081">
                  <c:v>15</c:v>
                </c:pt>
                <c:pt idx="2082">
                  <c:v>15</c:v>
                </c:pt>
                <c:pt idx="2083">
                  <c:v>15</c:v>
                </c:pt>
                <c:pt idx="2084">
                  <c:v>15</c:v>
                </c:pt>
                <c:pt idx="2085">
                  <c:v>15</c:v>
                </c:pt>
                <c:pt idx="2086">
                  <c:v>15</c:v>
                </c:pt>
                <c:pt idx="2087">
                  <c:v>15</c:v>
                </c:pt>
                <c:pt idx="2088">
                  <c:v>15</c:v>
                </c:pt>
                <c:pt idx="2089">
                  <c:v>15</c:v>
                </c:pt>
                <c:pt idx="2090">
                  <c:v>15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15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14</c:v>
                </c:pt>
                <c:pt idx="2104">
                  <c:v>14</c:v>
                </c:pt>
                <c:pt idx="2105">
                  <c:v>14</c:v>
                </c:pt>
                <c:pt idx="2106">
                  <c:v>14</c:v>
                </c:pt>
                <c:pt idx="2107">
                  <c:v>14</c:v>
                </c:pt>
                <c:pt idx="2108">
                  <c:v>14</c:v>
                </c:pt>
                <c:pt idx="2109">
                  <c:v>14</c:v>
                </c:pt>
                <c:pt idx="2110">
                  <c:v>14</c:v>
                </c:pt>
                <c:pt idx="2111">
                  <c:v>14</c:v>
                </c:pt>
                <c:pt idx="2112">
                  <c:v>14</c:v>
                </c:pt>
                <c:pt idx="2113">
                  <c:v>14</c:v>
                </c:pt>
                <c:pt idx="2114">
                  <c:v>14</c:v>
                </c:pt>
                <c:pt idx="2115">
                  <c:v>14</c:v>
                </c:pt>
                <c:pt idx="2116">
                  <c:v>14</c:v>
                </c:pt>
                <c:pt idx="2117">
                  <c:v>14</c:v>
                </c:pt>
                <c:pt idx="2118">
                  <c:v>14</c:v>
                </c:pt>
                <c:pt idx="2119">
                  <c:v>14</c:v>
                </c:pt>
                <c:pt idx="2120">
                  <c:v>14</c:v>
                </c:pt>
                <c:pt idx="2121">
                  <c:v>14</c:v>
                </c:pt>
                <c:pt idx="2122">
                  <c:v>14</c:v>
                </c:pt>
                <c:pt idx="2123">
                  <c:v>14</c:v>
                </c:pt>
                <c:pt idx="2124">
                  <c:v>14</c:v>
                </c:pt>
                <c:pt idx="2125">
                  <c:v>14</c:v>
                </c:pt>
                <c:pt idx="2126">
                  <c:v>14</c:v>
                </c:pt>
                <c:pt idx="2127">
                  <c:v>14</c:v>
                </c:pt>
                <c:pt idx="2128">
                  <c:v>14</c:v>
                </c:pt>
                <c:pt idx="2129">
                  <c:v>14</c:v>
                </c:pt>
                <c:pt idx="2130">
                  <c:v>14</c:v>
                </c:pt>
                <c:pt idx="2131">
                  <c:v>14</c:v>
                </c:pt>
                <c:pt idx="2132">
                  <c:v>14</c:v>
                </c:pt>
                <c:pt idx="2133">
                  <c:v>14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14</c:v>
                </c:pt>
                <c:pt idx="2141">
                  <c:v>14</c:v>
                </c:pt>
                <c:pt idx="2142">
                  <c:v>14</c:v>
                </c:pt>
                <c:pt idx="2143">
                  <c:v>14</c:v>
                </c:pt>
                <c:pt idx="2144">
                  <c:v>14</c:v>
                </c:pt>
                <c:pt idx="2145">
                  <c:v>14</c:v>
                </c:pt>
                <c:pt idx="2146">
                  <c:v>14</c:v>
                </c:pt>
                <c:pt idx="2147">
                  <c:v>14</c:v>
                </c:pt>
                <c:pt idx="2148">
                  <c:v>14</c:v>
                </c:pt>
                <c:pt idx="2149">
                  <c:v>14</c:v>
                </c:pt>
                <c:pt idx="2150">
                  <c:v>14</c:v>
                </c:pt>
                <c:pt idx="2151">
                  <c:v>14</c:v>
                </c:pt>
                <c:pt idx="2152">
                  <c:v>14</c:v>
                </c:pt>
                <c:pt idx="2153">
                  <c:v>14</c:v>
                </c:pt>
                <c:pt idx="2154">
                  <c:v>14</c:v>
                </c:pt>
                <c:pt idx="2155">
                  <c:v>14</c:v>
                </c:pt>
                <c:pt idx="2156">
                  <c:v>14</c:v>
                </c:pt>
                <c:pt idx="2157">
                  <c:v>14</c:v>
                </c:pt>
                <c:pt idx="2158">
                  <c:v>14</c:v>
                </c:pt>
                <c:pt idx="2159">
                  <c:v>14</c:v>
                </c:pt>
                <c:pt idx="2160">
                  <c:v>14</c:v>
                </c:pt>
                <c:pt idx="2161">
                  <c:v>14</c:v>
                </c:pt>
                <c:pt idx="2162">
                  <c:v>14</c:v>
                </c:pt>
                <c:pt idx="2163">
                  <c:v>14</c:v>
                </c:pt>
                <c:pt idx="2164">
                  <c:v>14</c:v>
                </c:pt>
                <c:pt idx="2165">
                  <c:v>14</c:v>
                </c:pt>
                <c:pt idx="2166">
                  <c:v>14</c:v>
                </c:pt>
                <c:pt idx="2167">
                  <c:v>14</c:v>
                </c:pt>
                <c:pt idx="2168">
                  <c:v>14</c:v>
                </c:pt>
                <c:pt idx="2169">
                  <c:v>14</c:v>
                </c:pt>
                <c:pt idx="2170">
                  <c:v>14</c:v>
                </c:pt>
                <c:pt idx="2171">
                  <c:v>14</c:v>
                </c:pt>
                <c:pt idx="2172">
                  <c:v>14</c:v>
                </c:pt>
                <c:pt idx="2173">
                  <c:v>14</c:v>
                </c:pt>
                <c:pt idx="2174">
                  <c:v>14</c:v>
                </c:pt>
                <c:pt idx="2175">
                  <c:v>14</c:v>
                </c:pt>
                <c:pt idx="2176">
                  <c:v>14</c:v>
                </c:pt>
                <c:pt idx="2177">
                  <c:v>14</c:v>
                </c:pt>
                <c:pt idx="2178">
                  <c:v>14</c:v>
                </c:pt>
                <c:pt idx="2179">
                  <c:v>14</c:v>
                </c:pt>
                <c:pt idx="2180">
                  <c:v>14</c:v>
                </c:pt>
                <c:pt idx="2181">
                  <c:v>14</c:v>
                </c:pt>
                <c:pt idx="2182">
                  <c:v>14</c:v>
                </c:pt>
                <c:pt idx="2183">
                  <c:v>14</c:v>
                </c:pt>
                <c:pt idx="2184">
                  <c:v>14</c:v>
                </c:pt>
                <c:pt idx="2185">
                  <c:v>14</c:v>
                </c:pt>
                <c:pt idx="2186">
                  <c:v>14</c:v>
                </c:pt>
                <c:pt idx="2187">
                  <c:v>13</c:v>
                </c:pt>
                <c:pt idx="2188">
                  <c:v>13</c:v>
                </c:pt>
                <c:pt idx="2189">
                  <c:v>13</c:v>
                </c:pt>
                <c:pt idx="2190">
                  <c:v>13</c:v>
                </c:pt>
                <c:pt idx="2191">
                  <c:v>13</c:v>
                </c:pt>
                <c:pt idx="2192">
                  <c:v>13</c:v>
                </c:pt>
                <c:pt idx="2193">
                  <c:v>13</c:v>
                </c:pt>
                <c:pt idx="2194">
                  <c:v>13</c:v>
                </c:pt>
                <c:pt idx="2195">
                  <c:v>13</c:v>
                </c:pt>
                <c:pt idx="2196">
                  <c:v>13</c:v>
                </c:pt>
                <c:pt idx="2197">
                  <c:v>13</c:v>
                </c:pt>
                <c:pt idx="2198">
                  <c:v>13</c:v>
                </c:pt>
                <c:pt idx="2199">
                  <c:v>13</c:v>
                </c:pt>
                <c:pt idx="2200">
                  <c:v>13</c:v>
                </c:pt>
                <c:pt idx="2201">
                  <c:v>13</c:v>
                </c:pt>
                <c:pt idx="2202">
                  <c:v>13</c:v>
                </c:pt>
                <c:pt idx="2203">
                  <c:v>13</c:v>
                </c:pt>
                <c:pt idx="2204">
                  <c:v>13</c:v>
                </c:pt>
                <c:pt idx="2205">
                  <c:v>13</c:v>
                </c:pt>
                <c:pt idx="2206">
                  <c:v>13</c:v>
                </c:pt>
                <c:pt idx="2207">
                  <c:v>13</c:v>
                </c:pt>
                <c:pt idx="2208">
                  <c:v>13</c:v>
                </c:pt>
                <c:pt idx="2209">
                  <c:v>13</c:v>
                </c:pt>
                <c:pt idx="2210">
                  <c:v>13</c:v>
                </c:pt>
                <c:pt idx="2211">
                  <c:v>13</c:v>
                </c:pt>
                <c:pt idx="2212">
                  <c:v>13</c:v>
                </c:pt>
                <c:pt idx="2213">
                  <c:v>13</c:v>
                </c:pt>
                <c:pt idx="2214">
                  <c:v>13</c:v>
                </c:pt>
                <c:pt idx="2215">
                  <c:v>13</c:v>
                </c:pt>
                <c:pt idx="2216">
                  <c:v>13</c:v>
                </c:pt>
                <c:pt idx="2217">
                  <c:v>13</c:v>
                </c:pt>
                <c:pt idx="2218">
                  <c:v>13</c:v>
                </c:pt>
                <c:pt idx="2219">
                  <c:v>13</c:v>
                </c:pt>
                <c:pt idx="2220">
                  <c:v>13</c:v>
                </c:pt>
                <c:pt idx="2221">
                  <c:v>13</c:v>
                </c:pt>
                <c:pt idx="2222">
                  <c:v>13</c:v>
                </c:pt>
                <c:pt idx="2223">
                  <c:v>13</c:v>
                </c:pt>
                <c:pt idx="2224">
                  <c:v>13</c:v>
                </c:pt>
                <c:pt idx="2225">
                  <c:v>13</c:v>
                </c:pt>
                <c:pt idx="2226">
                  <c:v>13</c:v>
                </c:pt>
                <c:pt idx="2227">
                  <c:v>13</c:v>
                </c:pt>
                <c:pt idx="2228">
                  <c:v>13</c:v>
                </c:pt>
                <c:pt idx="2229">
                  <c:v>13</c:v>
                </c:pt>
                <c:pt idx="2230">
                  <c:v>13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</c:v>
                </c:pt>
                <c:pt idx="2235">
                  <c:v>13</c:v>
                </c:pt>
                <c:pt idx="2236">
                  <c:v>13</c:v>
                </c:pt>
                <c:pt idx="2237">
                  <c:v>13</c:v>
                </c:pt>
                <c:pt idx="2238">
                  <c:v>13</c:v>
                </c:pt>
                <c:pt idx="2239">
                  <c:v>13</c:v>
                </c:pt>
                <c:pt idx="2240">
                  <c:v>13</c:v>
                </c:pt>
                <c:pt idx="2241">
                  <c:v>13</c:v>
                </c:pt>
                <c:pt idx="2242">
                  <c:v>13</c:v>
                </c:pt>
                <c:pt idx="2243">
                  <c:v>13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13</c:v>
                </c:pt>
                <c:pt idx="2249">
                  <c:v>13</c:v>
                </c:pt>
                <c:pt idx="2250">
                  <c:v>13</c:v>
                </c:pt>
                <c:pt idx="2251">
                  <c:v>13</c:v>
                </c:pt>
                <c:pt idx="2252">
                  <c:v>13</c:v>
                </c:pt>
                <c:pt idx="2253">
                  <c:v>13</c:v>
                </c:pt>
                <c:pt idx="2254">
                  <c:v>13</c:v>
                </c:pt>
                <c:pt idx="2255">
                  <c:v>13</c:v>
                </c:pt>
                <c:pt idx="2256">
                  <c:v>13</c:v>
                </c:pt>
                <c:pt idx="2257">
                  <c:v>13</c:v>
                </c:pt>
                <c:pt idx="2258">
                  <c:v>13</c:v>
                </c:pt>
                <c:pt idx="2259">
                  <c:v>13</c:v>
                </c:pt>
                <c:pt idx="2260">
                  <c:v>13</c:v>
                </c:pt>
                <c:pt idx="2261">
                  <c:v>13</c:v>
                </c:pt>
                <c:pt idx="2262">
                  <c:v>13</c:v>
                </c:pt>
                <c:pt idx="2263">
                  <c:v>13</c:v>
                </c:pt>
                <c:pt idx="2264">
                  <c:v>13</c:v>
                </c:pt>
                <c:pt idx="2265">
                  <c:v>13</c:v>
                </c:pt>
                <c:pt idx="2266">
                  <c:v>13</c:v>
                </c:pt>
                <c:pt idx="2267">
                  <c:v>13</c:v>
                </c:pt>
                <c:pt idx="2268">
                  <c:v>13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11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11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11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11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11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11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11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11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11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11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11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11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11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11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11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10</c:v>
                </c:pt>
                <c:pt idx="2516">
                  <c:v>10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10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10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10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10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10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10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10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10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10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10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10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10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10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10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10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10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10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10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10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10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10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10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10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10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10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10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10</c:v>
                </c:pt>
                <c:pt idx="2625">
                  <c:v>10</c:v>
                </c:pt>
                <c:pt idx="2626">
                  <c:v>10</c:v>
                </c:pt>
                <c:pt idx="2627">
                  <c:v>10</c:v>
                </c:pt>
                <c:pt idx="2628">
                  <c:v>10</c:v>
                </c:pt>
                <c:pt idx="2629">
                  <c:v>10</c:v>
                </c:pt>
                <c:pt idx="2630">
                  <c:v>10</c:v>
                </c:pt>
                <c:pt idx="2631">
                  <c:v>10</c:v>
                </c:pt>
                <c:pt idx="2632">
                  <c:v>10</c:v>
                </c:pt>
                <c:pt idx="2633">
                  <c:v>10</c:v>
                </c:pt>
                <c:pt idx="2634">
                  <c:v>10</c:v>
                </c:pt>
                <c:pt idx="2635">
                  <c:v>10</c:v>
                </c:pt>
                <c:pt idx="2636">
                  <c:v>10</c:v>
                </c:pt>
                <c:pt idx="2637">
                  <c:v>10</c:v>
                </c:pt>
                <c:pt idx="2638">
                  <c:v>10</c:v>
                </c:pt>
                <c:pt idx="2639">
                  <c:v>10</c:v>
                </c:pt>
                <c:pt idx="2640">
                  <c:v>10</c:v>
                </c:pt>
                <c:pt idx="2641">
                  <c:v>10</c:v>
                </c:pt>
                <c:pt idx="2642">
                  <c:v>10</c:v>
                </c:pt>
                <c:pt idx="2643">
                  <c:v>10</c:v>
                </c:pt>
                <c:pt idx="2644">
                  <c:v>10</c:v>
                </c:pt>
                <c:pt idx="2645">
                  <c:v>10</c:v>
                </c:pt>
                <c:pt idx="2646">
                  <c:v>10</c:v>
                </c:pt>
                <c:pt idx="2647">
                  <c:v>10</c:v>
                </c:pt>
                <c:pt idx="2648">
                  <c:v>10</c:v>
                </c:pt>
                <c:pt idx="2649">
                  <c:v>10</c:v>
                </c:pt>
                <c:pt idx="2650">
                  <c:v>10</c:v>
                </c:pt>
                <c:pt idx="2651">
                  <c:v>10</c:v>
                </c:pt>
                <c:pt idx="2652">
                  <c:v>10</c:v>
                </c:pt>
                <c:pt idx="2653">
                  <c:v>10</c:v>
                </c:pt>
                <c:pt idx="2654">
                  <c:v>9</c:v>
                </c:pt>
                <c:pt idx="2655">
                  <c:v>9</c:v>
                </c:pt>
                <c:pt idx="2656">
                  <c:v>9</c:v>
                </c:pt>
                <c:pt idx="2657">
                  <c:v>9</c:v>
                </c:pt>
                <c:pt idx="2658">
                  <c:v>9</c:v>
                </c:pt>
                <c:pt idx="2659">
                  <c:v>9</c:v>
                </c:pt>
                <c:pt idx="2660">
                  <c:v>9</c:v>
                </c:pt>
                <c:pt idx="2661">
                  <c:v>9</c:v>
                </c:pt>
                <c:pt idx="2662">
                  <c:v>9</c:v>
                </c:pt>
                <c:pt idx="2663">
                  <c:v>9</c:v>
                </c:pt>
                <c:pt idx="2664">
                  <c:v>9</c:v>
                </c:pt>
                <c:pt idx="2665">
                  <c:v>9</c:v>
                </c:pt>
                <c:pt idx="2666">
                  <c:v>9</c:v>
                </c:pt>
                <c:pt idx="2667">
                  <c:v>9</c:v>
                </c:pt>
                <c:pt idx="2668">
                  <c:v>9</c:v>
                </c:pt>
                <c:pt idx="2669">
                  <c:v>9</c:v>
                </c:pt>
                <c:pt idx="2670">
                  <c:v>9</c:v>
                </c:pt>
                <c:pt idx="2671">
                  <c:v>9</c:v>
                </c:pt>
                <c:pt idx="2672">
                  <c:v>9</c:v>
                </c:pt>
                <c:pt idx="2673">
                  <c:v>9</c:v>
                </c:pt>
                <c:pt idx="2674">
                  <c:v>9</c:v>
                </c:pt>
                <c:pt idx="2675">
                  <c:v>9</c:v>
                </c:pt>
                <c:pt idx="2676">
                  <c:v>9</c:v>
                </c:pt>
                <c:pt idx="2677">
                  <c:v>9</c:v>
                </c:pt>
                <c:pt idx="2678">
                  <c:v>9</c:v>
                </c:pt>
                <c:pt idx="2679">
                  <c:v>9</c:v>
                </c:pt>
                <c:pt idx="2680">
                  <c:v>9</c:v>
                </c:pt>
                <c:pt idx="2681">
                  <c:v>9</c:v>
                </c:pt>
                <c:pt idx="2682">
                  <c:v>9</c:v>
                </c:pt>
                <c:pt idx="2683">
                  <c:v>9</c:v>
                </c:pt>
                <c:pt idx="2684">
                  <c:v>9</c:v>
                </c:pt>
                <c:pt idx="2685">
                  <c:v>9</c:v>
                </c:pt>
                <c:pt idx="2686">
                  <c:v>9</c:v>
                </c:pt>
                <c:pt idx="2687">
                  <c:v>9</c:v>
                </c:pt>
                <c:pt idx="2688">
                  <c:v>9</c:v>
                </c:pt>
                <c:pt idx="2689">
                  <c:v>9</c:v>
                </c:pt>
                <c:pt idx="2690">
                  <c:v>9</c:v>
                </c:pt>
                <c:pt idx="2691">
                  <c:v>9</c:v>
                </c:pt>
                <c:pt idx="2692">
                  <c:v>9</c:v>
                </c:pt>
                <c:pt idx="2693">
                  <c:v>9</c:v>
                </c:pt>
                <c:pt idx="2694">
                  <c:v>9</c:v>
                </c:pt>
                <c:pt idx="2695">
                  <c:v>9</c:v>
                </c:pt>
                <c:pt idx="2696">
                  <c:v>9</c:v>
                </c:pt>
                <c:pt idx="2697">
                  <c:v>9</c:v>
                </c:pt>
                <c:pt idx="2698">
                  <c:v>9</c:v>
                </c:pt>
                <c:pt idx="2699">
                  <c:v>9</c:v>
                </c:pt>
                <c:pt idx="2700">
                  <c:v>9</c:v>
                </c:pt>
                <c:pt idx="2701">
                  <c:v>9</c:v>
                </c:pt>
                <c:pt idx="2702">
                  <c:v>9</c:v>
                </c:pt>
                <c:pt idx="2703">
                  <c:v>9</c:v>
                </c:pt>
                <c:pt idx="2704">
                  <c:v>9</c:v>
                </c:pt>
                <c:pt idx="2705">
                  <c:v>9</c:v>
                </c:pt>
                <c:pt idx="2706">
                  <c:v>9</c:v>
                </c:pt>
                <c:pt idx="2707">
                  <c:v>9</c:v>
                </c:pt>
                <c:pt idx="2708">
                  <c:v>9</c:v>
                </c:pt>
                <c:pt idx="2709">
                  <c:v>9</c:v>
                </c:pt>
                <c:pt idx="2710">
                  <c:v>9</c:v>
                </c:pt>
                <c:pt idx="2711">
                  <c:v>9</c:v>
                </c:pt>
                <c:pt idx="2712">
                  <c:v>9</c:v>
                </c:pt>
                <c:pt idx="2713">
                  <c:v>9</c:v>
                </c:pt>
                <c:pt idx="2714">
                  <c:v>9</c:v>
                </c:pt>
                <c:pt idx="2715">
                  <c:v>9</c:v>
                </c:pt>
                <c:pt idx="2716">
                  <c:v>9</c:v>
                </c:pt>
                <c:pt idx="2717">
                  <c:v>9</c:v>
                </c:pt>
                <c:pt idx="2718">
                  <c:v>9</c:v>
                </c:pt>
                <c:pt idx="2719">
                  <c:v>9</c:v>
                </c:pt>
                <c:pt idx="2720">
                  <c:v>9</c:v>
                </c:pt>
                <c:pt idx="2721">
                  <c:v>9</c:v>
                </c:pt>
                <c:pt idx="2722">
                  <c:v>9</c:v>
                </c:pt>
                <c:pt idx="2723">
                  <c:v>9</c:v>
                </c:pt>
                <c:pt idx="2724">
                  <c:v>9</c:v>
                </c:pt>
                <c:pt idx="2725">
                  <c:v>9</c:v>
                </c:pt>
                <c:pt idx="2726">
                  <c:v>9</c:v>
                </c:pt>
                <c:pt idx="2727">
                  <c:v>9</c:v>
                </c:pt>
                <c:pt idx="2728">
                  <c:v>9</c:v>
                </c:pt>
                <c:pt idx="2729">
                  <c:v>9</c:v>
                </c:pt>
                <c:pt idx="2730">
                  <c:v>9</c:v>
                </c:pt>
                <c:pt idx="2731">
                  <c:v>9</c:v>
                </c:pt>
                <c:pt idx="2732">
                  <c:v>9</c:v>
                </c:pt>
                <c:pt idx="2733">
                  <c:v>9</c:v>
                </c:pt>
                <c:pt idx="2734">
                  <c:v>9</c:v>
                </c:pt>
                <c:pt idx="2735">
                  <c:v>9</c:v>
                </c:pt>
                <c:pt idx="2736">
                  <c:v>9</c:v>
                </c:pt>
                <c:pt idx="2737">
                  <c:v>9</c:v>
                </c:pt>
                <c:pt idx="2738">
                  <c:v>9</c:v>
                </c:pt>
                <c:pt idx="2739">
                  <c:v>9</c:v>
                </c:pt>
                <c:pt idx="2740">
                  <c:v>9</c:v>
                </c:pt>
                <c:pt idx="2741">
                  <c:v>9</c:v>
                </c:pt>
                <c:pt idx="2742">
                  <c:v>9</c:v>
                </c:pt>
                <c:pt idx="2743">
                  <c:v>9</c:v>
                </c:pt>
                <c:pt idx="2744">
                  <c:v>9</c:v>
                </c:pt>
                <c:pt idx="2745">
                  <c:v>9</c:v>
                </c:pt>
                <c:pt idx="2746">
                  <c:v>9</c:v>
                </c:pt>
                <c:pt idx="2747">
                  <c:v>9</c:v>
                </c:pt>
                <c:pt idx="2748">
                  <c:v>9</c:v>
                </c:pt>
                <c:pt idx="2749">
                  <c:v>9</c:v>
                </c:pt>
                <c:pt idx="2750">
                  <c:v>9</c:v>
                </c:pt>
                <c:pt idx="2751">
                  <c:v>9</c:v>
                </c:pt>
                <c:pt idx="2752">
                  <c:v>9</c:v>
                </c:pt>
                <c:pt idx="2753">
                  <c:v>9</c:v>
                </c:pt>
                <c:pt idx="2754">
                  <c:v>9</c:v>
                </c:pt>
                <c:pt idx="2755">
                  <c:v>9</c:v>
                </c:pt>
                <c:pt idx="2756">
                  <c:v>9</c:v>
                </c:pt>
                <c:pt idx="2757">
                  <c:v>9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</c:v>
                </c:pt>
                <c:pt idx="2768">
                  <c:v>9</c:v>
                </c:pt>
                <c:pt idx="2769">
                  <c:v>9</c:v>
                </c:pt>
                <c:pt idx="2770">
                  <c:v>9</c:v>
                </c:pt>
                <c:pt idx="2771">
                  <c:v>9</c:v>
                </c:pt>
                <c:pt idx="2772">
                  <c:v>9</c:v>
                </c:pt>
                <c:pt idx="2773">
                  <c:v>9</c:v>
                </c:pt>
                <c:pt idx="2774">
                  <c:v>9</c:v>
                </c:pt>
                <c:pt idx="2775">
                  <c:v>9</c:v>
                </c:pt>
                <c:pt idx="2776">
                  <c:v>9</c:v>
                </c:pt>
                <c:pt idx="2777">
                  <c:v>9</c:v>
                </c:pt>
                <c:pt idx="2778">
                  <c:v>9</c:v>
                </c:pt>
                <c:pt idx="2779">
                  <c:v>9</c:v>
                </c:pt>
                <c:pt idx="2780">
                  <c:v>9</c:v>
                </c:pt>
                <c:pt idx="2781">
                  <c:v>9</c:v>
                </c:pt>
                <c:pt idx="2782">
                  <c:v>9</c:v>
                </c:pt>
                <c:pt idx="2783">
                  <c:v>9</c:v>
                </c:pt>
                <c:pt idx="2784">
                  <c:v>9</c:v>
                </c:pt>
                <c:pt idx="2785">
                  <c:v>9</c:v>
                </c:pt>
                <c:pt idx="2786">
                  <c:v>9</c:v>
                </c:pt>
                <c:pt idx="2787">
                  <c:v>9</c:v>
                </c:pt>
                <c:pt idx="2788">
                  <c:v>9</c:v>
                </c:pt>
                <c:pt idx="2789">
                  <c:v>9</c:v>
                </c:pt>
                <c:pt idx="2790">
                  <c:v>9</c:v>
                </c:pt>
                <c:pt idx="2791">
                  <c:v>9</c:v>
                </c:pt>
                <c:pt idx="2792">
                  <c:v>9</c:v>
                </c:pt>
                <c:pt idx="2793">
                  <c:v>9</c:v>
                </c:pt>
                <c:pt idx="2794">
                  <c:v>9</c:v>
                </c:pt>
                <c:pt idx="2795">
                  <c:v>9</c:v>
                </c:pt>
                <c:pt idx="2796">
                  <c:v>9</c:v>
                </c:pt>
                <c:pt idx="2797">
                  <c:v>9</c:v>
                </c:pt>
                <c:pt idx="2798">
                  <c:v>9</c:v>
                </c:pt>
                <c:pt idx="2799">
                  <c:v>9</c:v>
                </c:pt>
                <c:pt idx="2800">
                  <c:v>9</c:v>
                </c:pt>
                <c:pt idx="2801">
                  <c:v>9</c:v>
                </c:pt>
                <c:pt idx="2802">
                  <c:v>9</c:v>
                </c:pt>
                <c:pt idx="2803">
                  <c:v>9</c:v>
                </c:pt>
                <c:pt idx="2804">
                  <c:v>9</c:v>
                </c:pt>
                <c:pt idx="2805">
                  <c:v>9</c:v>
                </c:pt>
                <c:pt idx="2806">
                  <c:v>9</c:v>
                </c:pt>
                <c:pt idx="2807">
                  <c:v>9</c:v>
                </c:pt>
                <c:pt idx="2808">
                  <c:v>9</c:v>
                </c:pt>
                <c:pt idx="2809">
                  <c:v>9</c:v>
                </c:pt>
                <c:pt idx="2810">
                  <c:v>9</c:v>
                </c:pt>
                <c:pt idx="2811">
                  <c:v>9</c:v>
                </c:pt>
                <c:pt idx="2812">
                  <c:v>9</c:v>
                </c:pt>
                <c:pt idx="2813">
                  <c:v>9</c:v>
                </c:pt>
                <c:pt idx="2814">
                  <c:v>9</c:v>
                </c:pt>
                <c:pt idx="2815">
                  <c:v>9</c:v>
                </c:pt>
                <c:pt idx="2816">
                  <c:v>9</c:v>
                </c:pt>
                <c:pt idx="2817">
                  <c:v>9</c:v>
                </c:pt>
                <c:pt idx="2818">
                  <c:v>9</c:v>
                </c:pt>
                <c:pt idx="2819">
                  <c:v>9</c:v>
                </c:pt>
                <c:pt idx="2820">
                  <c:v>9</c:v>
                </c:pt>
                <c:pt idx="2821">
                  <c:v>9</c:v>
                </c:pt>
                <c:pt idx="2822">
                  <c:v>9</c:v>
                </c:pt>
                <c:pt idx="2823">
                  <c:v>9</c:v>
                </c:pt>
                <c:pt idx="2824">
                  <c:v>9</c:v>
                </c:pt>
                <c:pt idx="2825">
                  <c:v>9</c:v>
                </c:pt>
                <c:pt idx="2826">
                  <c:v>9</c:v>
                </c:pt>
                <c:pt idx="2827">
                  <c:v>9</c:v>
                </c:pt>
                <c:pt idx="2828">
                  <c:v>9</c:v>
                </c:pt>
                <c:pt idx="2829">
                  <c:v>9</c:v>
                </c:pt>
                <c:pt idx="2830">
                  <c:v>9</c:v>
                </c:pt>
                <c:pt idx="2831">
                  <c:v>9</c:v>
                </c:pt>
                <c:pt idx="2832">
                  <c:v>9</c:v>
                </c:pt>
                <c:pt idx="2833">
                  <c:v>9</c:v>
                </c:pt>
                <c:pt idx="2834">
                  <c:v>8</c:v>
                </c:pt>
                <c:pt idx="2835">
                  <c:v>8</c:v>
                </c:pt>
                <c:pt idx="2836">
                  <c:v>8</c:v>
                </c:pt>
                <c:pt idx="2837">
                  <c:v>8</c:v>
                </c:pt>
                <c:pt idx="2838">
                  <c:v>8</c:v>
                </c:pt>
                <c:pt idx="2839">
                  <c:v>8</c:v>
                </c:pt>
                <c:pt idx="2840">
                  <c:v>8</c:v>
                </c:pt>
                <c:pt idx="2841">
                  <c:v>8</c:v>
                </c:pt>
                <c:pt idx="2842">
                  <c:v>8</c:v>
                </c:pt>
                <c:pt idx="2843">
                  <c:v>8</c:v>
                </c:pt>
                <c:pt idx="2844">
                  <c:v>8</c:v>
                </c:pt>
                <c:pt idx="2845">
                  <c:v>8</c:v>
                </c:pt>
                <c:pt idx="2846">
                  <c:v>8</c:v>
                </c:pt>
                <c:pt idx="2847">
                  <c:v>8</c:v>
                </c:pt>
                <c:pt idx="2848">
                  <c:v>8</c:v>
                </c:pt>
                <c:pt idx="2849">
                  <c:v>8</c:v>
                </c:pt>
                <c:pt idx="2850">
                  <c:v>8</c:v>
                </c:pt>
                <c:pt idx="2851">
                  <c:v>8</c:v>
                </c:pt>
                <c:pt idx="2852">
                  <c:v>8</c:v>
                </c:pt>
                <c:pt idx="2853">
                  <c:v>8</c:v>
                </c:pt>
                <c:pt idx="2854">
                  <c:v>8</c:v>
                </c:pt>
                <c:pt idx="2855">
                  <c:v>8</c:v>
                </c:pt>
                <c:pt idx="2856">
                  <c:v>8</c:v>
                </c:pt>
                <c:pt idx="2857">
                  <c:v>8</c:v>
                </c:pt>
                <c:pt idx="2858">
                  <c:v>8</c:v>
                </c:pt>
                <c:pt idx="2859">
                  <c:v>8</c:v>
                </c:pt>
                <c:pt idx="2860">
                  <c:v>8</c:v>
                </c:pt>
                <c:pt idx="2861">
                  <c:v>8</c:v>
                </c:pt>
                <c:pt idx="2862">
                  <c:v>8</c:v>
                </c:pt>
                <c:pt idx="2863">
                  <c:v>8</c:v>
                </c:pt>
                <c:pt idx="2864">
                  <c:v>8</c:v>
                </c:pt>
                <c:pt idx="2865">
                  <c:v>8</c:v>
                </c:pt>
                <c:pt idx="2866">
                  <c:v>8</c:v>
                </c:pt>
                <c:pt idx="2867">
                  <c:v>8</c:v>
                </c:pt>
                <c:pt idx="2868">
                  <c:v>8</c:v>
                </c:pt>
                <c:pt idx="2869">
                  <c:v>8</c:v>
                </c:pt>
                <c:pt idx="2870">
                  <c:v>8</c:v>
                </c:pt>
                <c:pt idx="2871">
                  <c:v>8</c:v>
                </c:pt>
                <c:pt idx="2872">
                  <c:v>8</c:v>
                </c:pt>
                <c:pt idx="2873">
                  <c:v>8</c:v>
                </c:pt>
                <c:pt idx="2874">
                  <c:v>8</c:v>
                </c:pt>
                <c:pt idx="2875">
                  <c:v>8</c:v>
                </c:pt>
                <c:pt idx="2876">
                  <c:v>8</c:v>
                </c:pt>
                <c:pt idx="2877">
                  <c:v>8</c:v>
                </c:pt>
                <c:pt idx="2878">
                  <c:v>8</c:v>
                </c:pt>
                <c:pt idx="2879">
                  <c:v>8</c:v>
                </c:pt>
                <c:pt idx="2880">
                  <c:v>8</c:v>
                </c:pt>
                <c:pt idx="2881">
                  <c:v>8</c:v>
                </c:pt>
                <c:pt idx="2882">
                  <c:v>8</c:v>
                </c:pt>
                <c:pt idx="2883">
                  <c:v>8</c:v>
                </c:pt>
                <c:pt idx="2884">
                  <c:v>8</c:v>
                </c:pt>
                <c:pt idx="2885">
                  <c:v>8</c:v>
                </c:pt>
                <c:pt idx="2886">
                  <c:v>8</c:v>
                </c:pt>
                <c:pt idx="2887">
                  <c:v>8</c:v>
                </c:pt>
                <c:pt idx="2888">
                  <c:v>8</c:v>
                </c:pt>
                <c:pt idx="2889">
                  <c:v>8</c:v>
                </c:pt>
                <c:pt idx="2890">
                  <c:v>8</c:v>
                </c:pt>
                <c:pt idx="2891">
                  <c:v>8</c:v>
                </c:pt>
                <c:pt idx="2892">
                  <c:v>8</c:v>
                </c:pt>
                <c:pt idx="2893">
                  <c:v>8</c:v>
                </c:pt>
                <c:pt idx="2894">
                  <c:v>8</c:v>
                </c:pt>
                <c:pt idx="2895">
                  <c:v>8</c:v>
                </c:pt>
                <c:pt idx="2896">
                  <c:v>8</c:v>
                </c:pt>
                <c:pt idx="2897">
                  <c:v>8</c:v>
                </c:pt>
                <c:pt idx="2898">
                  <c:v>8</c:v>
                </c:pt>
                <c:pt idx="2899">
                  <c:v>8</c:v>
                </c:pt>
                <c:pt idx="2900">
                  <c:v>8</c:v>
                </c:pt>
                <c:pt idx="2901">
                  <c:v>8</c:v>
                </c:pt>
                <c:pt idx="2902">
                  <c:v>8</c:v>
                </c:pt>
                <c:pt idx="2903">
                  <c:v>8</c:v>
                </c:pt>
                <c:pt idx="2904">
                  <c:v>8</c:v>
                </c:pt>
                <c:pt idx="2905">
                  <c:v>8</c:v>
                </c:pt>
                <c:pt idx="2906">
                  <c:v>8</c:v>
                </c:pt>
                <c:pt idx="2907">
                  <c:v>8</c:v>
                </c:pt>
                <c:pt idx="2908">
                  <c:v>8</c:v>
                </c:pt>
                <c:pt idx="2909">
                  <c:v>8</c:v>
                </c:pt>
                <c:pt idx="2910">
                  <c:v>8</c:v>
                </c:pt>
                <c:pt idx="2911">
                  <c:v>8</c:v>
                </c:pt>
                <c:pt idx="2912">
                  <c:v>8</c:v>
                </c:pt>
                <c:pt idx="2913">
                  <c:v>8</c:v>
                </c:pt>
                <c:pt idx="2914">
                  <c:v>8</c:v>
                </c:pt>
                <c:pt idx="2915">
                  <c:v>8</c:v>
                </c:pt>
                <c:pt idx="2916">
                  <c:v>8</c:v>
                </c:pt>
                <c:pt idx="2917">
                  <c:v>8</c:v>
                </c:pt>
                <c:pt idx="2918">
                  <c:v>8</c:v>
                </c:pt>
                <c:pt idx="2919">
                  <c:v>8</c:v>
                </c:pt>
                <c:pt idx="2920">
                  <c:v>8</c:v>
                </c:pt>
                <c:pt idx="2921">
                  <c:v>8</c:v>
                </c:pt>
                <c:pt idx="2922">
                  <c:v>8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8</c:v>
                </c:pt>
                <c:pt idx="2927">
                  <c:v>8</c:v>
                </c:pt>
                <c:pt idx="2928">
                  <c:v>8</c:v>
                </c:pt>
                <c:pt idx="2929">
                  <c:v>8</c:v>
                </c:pt>
                <c:pt idx="2930">
                  <c:v>8</c:v>
                </c:pt>
                <c:pt idx="2931">
                  <c:v>8</c:v>
                </c:pt>
                <c:pt idx="2932">
                  <c:v>8</c:v>
                </c:pt>
                <c:pt idx="2933">
                  <c:v>8</c:v>
                </c:pt>
                <c:pt idx="2934">
                  <c:v>8</c:v>
                </c:pt>
                <c:pt idx="2935">
                  <c:v>8</c:v>
                </c:pt>
                <c:pt idx="2936">
                  <c:v>8</c:v>
                </c:pt>
                <c:pt idx="2937">
                  <c:v>8</c:v>
                </c:pt>
                <c:pt idx="2938">
                  <c:v>8</c:v>
                </c:pt>
                <c:pt idx="2939">
                  <c:v>8</c:v>
                </c:pt>
                <c:pt idx="2940">
                  <c:v>8</c:v>
                </c:pt>
                <c:pt idx="2941">
                  <c:v>8</c:v>
                </c:pt>
                <c:pt idx="2942">
                  <c:v>8</c:v>
                </c:pt>
                <c:pt idx="2943">
                  <c:v>8</c:v>
                </c:pt>
                <c:pt idx="2944">
                  <c:v>8</c:v>
                </c:pt>
                <c:pt idx="2945">
                  <c:v>8</c:v>
                </c:pt>
                <c:pt idx="2946">
                  <c:v>8</c:v>
                </c:pt>
                <c:pt idx="2947">
                  <c:v>8</c:v>
                </c:pt>
                <c:pt idx="2948">
                  <c:v>8</c:v>
                </c:pt>
                <c:pt idx="2949">
                  <c:v>8</c:v>
                </c:pt>
                <c:pt idx="2950">
                  <c:v>8</c:v>
                </c:pt>
                <c:pt idx="2951">
                  <c:v>8</c:v>
                </c:pt>
                <c:pt idx="2952">
                  <c:v>8</c:v>
                </c:pt>
                <c:pt idx="2953">
                  <c:v>8</c:v>
                </c:pt>
                <c:pt idx="2954">
                  <c:v>8</c:v>
                </c:pt>
                <c:pt idx="2955">
                  <c:v>8</c:v>
                </c:pt>
                <c:pt idx="2956">
                  <c:v>8</c:v>
                </c:pt>
                <c:pt idx="2957">
                  <c:v>8</c:v>
                </c:pt>
                <c:pt idx="2958">
                  <c:v>8</c:v>
                </c:pt>
                <c:pt idx="2959">
                  <c:v>8</c:v>
                </c:pt>
                <c:pt idx="2960">
                  <c:v>8</c:v>
                </c:pt>
                <c:pt idx="2961">
                  <c:v>8</c:v>
                </c:pt>
                <c:pt idx="2962">
                  <c:v>8</c:v>
                </c:pt>
                <c:pt idx="2963">
                  <c:v>8</c:v>
                </c:pt>
                <c:pt idx="2964">
                  <c:v>8</c:v>
                </c:pt>
                <c:pt idx="2965">
                  <c:v>8</c:v>
                </c:pt>
                <c:pt idx="2966">
                  <c:v>8</c:v>
                </c:pt>
                <c:pt idx="2967">
                  <c:v>8</c:v>
                </c:pt>
                <c:pt idx="2968">
                  <c:v>8</c:v>
                </c:pt>
                <c:pt idx="2969">
                  <c:v>8</c:v>
                </c:pt>
                <c:pt idx="2970">
                  <c:v>8</c:v>
                </c:pt>
                <c:pt idx="2971">
                  <c:v>8</c:v>
                </c:pt>
                <c:pt idx="2972">
                  <c:v>8</c:v>
                </c:pt>
                <c:pt idx="2973">
                  <c:v>8</c:v>
                </c:pt>
                <c:pt idx="2974">
                  <c:v>8</c:v>
                </c:pt>
                <c:pt idx="2975">
                  <c:v>8</c:v>
                </c:pt>
                <c:pt idx="2976">
                  <c:v>8</c:v>
                </c:pt>
                <c:pt idx="2977">
                  <c:v>8</c:v>
                </c:pt>
                <c:pt idx="2978">
                  <c:v>8</c:v>
                </c:pt>
                <c:pt idx="2979">
                  <c:v>8</c:v>
                </c:pt>
                <c:pt idx="2980">
                  <c:v>8</c:v>
                </c:pt>
                <c:pt idx="2981">
                  <c:v>8</c:v>
                </c:pt>
                <c:pt idx="2982">
                  <c:v>8</c:v>
                </c:pt>
                <c:pt idx="2983">
                  <c:v>8</c:v>
                </c:pt>
                <c:pt idx="2984">
                  <c:v>8</c:v>
                </c:pt>
                <c:pt idx="2985">
                  <c:v>8</c:v>
                </c:pt>
                <c:pt idx="2986">
                  <c:v>8</c:v>
                </c:pt>
                <c:pt idx="2987">
                  <c:v>8</c:v>
                </c:pt>
                <c:pt idx="2988">
                  <c:v>8</c:v>
                </c:pt>
                <c:pt idx="2989">
                  <c:v>8</c:v>
                </c:pt>
                <c:pt idx="2990">
                  <c:v>8</c:v>
                </c:pt>
                <c:pt idx="2991">
                  <c:v>8</c:v>
                </c:pt>
                <c:pt idx="2992">
                  <c:v>8</c:v>
                </c:pt>
                <c:pt idx="2993">
                  <c:v>8</c:v>
                </c:pt>
                <c:pt idx="2994">
                  <c:v>8</c:v>
                </c:pt>
                <c:pt idx="2995">
                  <c:v>8</c:v>
                </c:pt>
                <c:pt idx="2996">
                  <c:v>8</c:v>
                </c:pt>
                <c:pt idx="2997">
                  <c:v>8</c:v>
                </c:pt>
                <c:pt idx="2998">
                  <c:v>8</c:v>
                </c:pt>
                <c:pt idx="2999">
                  <c:v>8</c:v>
                </c:pt>
                <c:pt idx="3000">
                  <c:v>8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7</c:v>
                </c:pt>
                <c:pt idx="3186">
                  <c:v>7</c:v>
                </c:pt>
                <c:pt idx="3187">
                  <c:v>7</c:v>
                </c:pt>
                <c:pt idx="3188">
                  <c:v>7</c:v>
                </c:pt>
                <c:pt idx="3189">
                  <c:v>7</c:v>
                </c:pt>
                <c:pt idx="3190">
                  <c:v>7</c:v>
                </c:pt>
                <c:pt idx="3191">
                  <c:v>7</c:v>
                </c:pt>
                <c:pt idx="3192">
                  <c:v>7</c:v>
                </c:pt>
                <c:pt idx="3193">
                  <c:v>7</c:v>
                </c:pt>
                <c:pt idx="3194">
                  <c:v>7</c:v>
                </c:pt>
                <c:pt idx="3195">
                  <c:v>7</c:v>
                </c:pt>
                <c:pt idx="3196">
                  <c:v>7</c:v>
                </c:pt>
                <c:pt idx="3197">
                  <c:v>7</c:v>
                </c:pt>
                <c:pt idx="3198">
                  <c:v>7</c:v>
                </c:pt>
                <c:pt idx="3199">
                  <c:v>7</c:v>
                </c:pt>
                <c:pt idx="3200">
                  <c:v>7</c:v>
                </c:pt>
                <c:pt idx="3201">
                  <c:v>7</c:v>
                </c:pt>
                <c:pt idx="3202">
                  <c:v>7</c:v>
                </c:pt>
                <c:pt idx="3203">
                  <c:v>7</c:v>
                </c:pt>
                <c:pt idx="3204">
                  <c:v>7</c:v>
                </c:pt>
                <c:pt idx="3205">
                  <c:v>7</c:v>
                </c:pt>
                <c:pt idx="3206">
                  <c:v>7</c:v>
                </c:pt>
                <c:pt idx="3207">
                  <c:v>7</c:v>
                </c:pt>
                <c:pt idx="3208">
                  <c:v>7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</c:v>
                </c:pt>
                <c:pt idx="3213">
                  <c:v>7</c:v>
                </c:pt>
                <c:pt idx="3214">
                  <c:v>7</c:v>
                </c:pt>
                <c:pt idx="3215">
                  <c:v>7</c:v>
                </c:pt>
                <c:pt idx="3216">
                  <c:v>7</c:v>
                </c:pt>
                <c:pt idx="3217">
                  <c:v>7</c:v>
                </c:pt>
                <c:pt idx="3218">
                  <c:v>7</c:v>
                </c:pt>
                <c:pt idx="3219">
                  <c:v>7</c:v>
                </c:pt>
                <c:pt idx="3220">
                  <c:v>7</c:v>
                </c:pt>
                <c:pt idx="3221">
                  <c:v>7</c:v>
                </c:pt>
                <c:pt idx="3222">
                  <c:v>7</c:v>
                </c:pt>
                <c:pt idx="3223">
                  <c:v>7</c:v>
                </c:pt>
                <c:pt idx="3224">
                  <c:v>7</c:v>
                </c:pt>
                <c:pt idx="3225">
                  <c:v>7</c:v>
                </c:pt>
                <c:pt idx="3226">
                  <c:v>7</c:v>
                </c:pt>
                <c:pt idx="3227">
                  <c:v>7</c:v>
                </c:pt>
                <c:pt idx="3228">
                  <c:v>7</c:v>
                </c:pt>
                <c:pt idx="3229">
                  <c:v>7</c:v>
                </c:pt>
                <c:pt idx="3230">
                  <c:v>7</c:v>
                </c:pt>
                <c:pt idx="3231">
                  <c:v>7</c:v>
                </c:pt>
                <c:pt idx="3232">
                  <c:v>7</c:v>
                </c:pt>
                <c:pt idx="3233">
                  <c:v>7</c:v>
                </c:pt>
                <c:pt idx="3234">
                  <c:v>7</c:v>
                </c:pt>
                <c:pt idx="3235">
                  <c:v>7</c:v>
                </c:pt>
                <c:pt idx="3236">
                  <c:v>7</c:v>
                </c:pt>
                <c:pt idx="3237">
                  <c:v>7</c:v>
                </c:pt>
                <c:pt idx="3238">
                  <c:v>7</c:v>
                </c:pt>
                <c:pt idx="3239">
                  <c:v>7</c:v>
                </c:pt>
                <c:pt idx="3240">
                  <c:v>7</c:v>
                </c:pt>
                <c:pt idx="3241">
                  <c:v>7</c:v>
                </c:pt>
                <c:pt idx="3242">
                  <c:v>7</c:v>
                </c:pt>
                <c:pt idx="3243">
                  <c:v>7</c:v>
                </c:pt>
                <c:pt idx="3244">
                  <c:v>7</c:v>
                </c:pt>
                <c:pt idx="3245">
                  <c:v>7</c:v>
                </c:pt>
                <c:pt idx="3246">
                  <c:v>7</c:v>
                </c:pt>
                <c:pt idx="3247">
                  <c:v>7</c:v>
                </c:pt>
                <c:pt idx="3248">
                  <c:v>7</c:v>
                </c:pt>
                <c:pt idx="3249">
                  <c:v>7</c:v>
                </c:pt>
                <c:pt idx="3250">
                  <c:v>7</c:v>
                </c:pt>
                <c:pt idx="3251">
                  <c:v>7</c:v>
                </c:pt>
                <c:pt idx="3252">
                  <c:v>7</c:v>
                </c:pt>
                <c:pt idx="3253">
                  <c:v>7</c:v>
                </c:pt>
                <c:pt idx="3254">
                  <c:v>7</c:v>
                </c:pt>
                <c:pt idx="3255">
                  <c:v>7</c:v>
                </c:pt>
                <c:pt idx="3256">
                  <c:v>7</c:v>
                </c:pt>
                <c:pt idx="3257">
                  <c:v>7</c:v>
                </c:pt>
                <c:pt idx="3258">
                  <c:v>7</c:v>
                </c:pt>
                <c:pt idx="3259">
                  <c:v>7</c:v>
                </c:pt>
                <c:pt idx="3260">
                  <c:v>7</c:v>
                </c:pt>
                <c:pt idx="3261">
                  <c:v>7</c:v>
                </c:pt>
                <c:pt idx="3262">
                  <c:v>7</c:v>
                </c:pt>
                <c:pt idx="3263">
                  <c:v>7</c:v>
                </c:pt>
                <c:pt idx="3264">
                  <c:v>7</c:v>
                </c:pt>
                <c:pt idx="3265">
                  <c:v>7</c:v>
                </c:pt>
                <c:pt idx="3266">
                  <c:v>7</c:v>
                </c:pt>
                <c:pt idx="3267">
                  <c:v>7</c:v>
                </c:pt>
                <c:pt idx="3268">
                  <c:v>7</c:v>
                </c:pt>
                <c:pt idx="3269">
                  <c:v>7</c:v>
                </c:pt>
                <c:pt idx="3270">
                  <c:v>7</c:v>
                </c:pt>
                <c:pt idx="3271">
                  <c:v>7</c:v>
                </c:pt>
                <c:pt idx="3272">
                  <c:v>7</c:v>
                </c:pt>
                <c:pt idx="3273">
                  <c:v>7</c:v>
                </c:pt>
                <c:pt idx="3274">
                  <c:v>7</c:v>
                </c:pt>
                <c:pt idx="3275">
                  <c:v>7</c:v>
                </c:pt>
                <c:pt idx="3276">
                  <c:v>7</c:v>
                </c:pt>
                <c:pt idx="3277">
                  <c:v>7</c:v>
                </c:pt>
                <c:pt idx="3278">
                  <c:v>7</c:v>
                </c:pt>
                <c:pt idx="3279">
                  <c:v>7</c:v>
                </c:pt>
                <c:pt idx="3280">
                  <c:v>7</c:v>
                </c:pt>
                <c:pt idx="3281">
                  <c:v>7</c:v>
                </c:pt>
                <c:pt idx="3282">
                  <c:v>7</c:v>
                </c:pt>
                <c:pt idx="3283">
                  <c:v>7</c:v>
                </c:pt>
                <c:pt idx="3284">
                  <c:v>7</c:v>
                </c:pt>
                <c:pt idx="3285">
                  <c:v>7</c:v>
                </c:pt>
                <c:pt idx="3286">
                  <c:v>7</c:v>
                </c:pt>
                <c:pt idx="3287">
                  <c:v>7</c:v>
                </c:pt>
                <c:pt idx="3288">
                  <c:v>7</c:v>
                </c:pt>
                <c:pt idx="3289">
                  <c:v>7</c:v>
                </c:pt>
                <c:pt idx="3290">
                  <c:v>7</c:v>
                </c:pt>
                <c:pt idx="3291">
                  <c:v>7</c:v>
                </c:pt>
                <c:pt idx="3292">
                  <c:v>7</c:v>
                </c:pt>
                <c:pt idx="3293">
                  <c:v>7</c:v>
                </c:pt>
                <c:pt idx="3294">
                  <c:v>7</c:v>
                </c:pt>
                <c:pt idx="3295">
                  <c:v>7</c:v>
                </c:pt>
                <c:pt idx="3296">
                  <c:v>7</c:v>
                </c:pt>
                <c:pt idx="3297">
                  <c:v>7</c:v>
                </c:pt>
                <c:pt idx="3298">
                  <c:v>7</c:v>
                </c:pt>
                <c:pt idx="3299">
                  <c:v>7</c:v>
                </c:pt>
                <c:pt idx="3300">
                  <c:v>7</c:v>
                </c:pt>
                <c:pt idx="3301">
                  <c:v>7</c:v>
                </c:pt>
                <c:pt idx="3302">
                  <c:v>7</c:v>
                </c:pt>
                <c:pt idx="3303">
                  <c:v>6</c:v>
                </c:pt>
                <c:pt idx="3304">
                  <c:v>6</c:v>
                </c:pt>
                <c:pt idx="3305">
                  <c:v>6</c:v>
                </c:pt>
                <c:pt idx="3306">
                  <c:v>6</c:v>
                </c:pt>
                <c:pt idx="3307">
                  <c:v>6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6</c:v>
                </c:pt>
                <c:pt idx="3312">
                  <c:v>6</c:v>
                </c:pt>
                <c:pt idx="3313">
                  <c:v>6</c:v>
                </c:pt>
                <c:pt idx="3314">
                  <c:v>6</c:v>
                </c:pt>
                <c:pt idx="3315">
                  <c:v>6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6</c:v>
                </c:pt>
                <c:pt idx="3320">
                  <c:v>6</c:v>
                </c:pt>
                <c:pt idx="3321">
                  <c:v>6</c:v>
                </c:pt>
                <c:pt idx="3322">
                  <c:v>6</c:v>
                </c:pt>
                <c:pt idx="3323">
                  <c:v>6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6</c:v>
                </c:pt>
                <c:pt idx="3328">
                  <c:v>6</c:v>
                </c:pt>
                <c:pt idx="3329">
                  <c:v>6</c:v>
                </c:pt>
                <c:pt idx="3330">
                  <c:v>6</c:v>
                </c:pt>
                <c:pt idx="3331">
                  <c:v>6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6</c:v>
                </c:pt>
                <c:pt idx="3336">
                  <c:v>6</c:v>
                </c:pt>
                <c:pt idx="3337">
                  <c:v>6</c:v>
                </c:pt>
                <c:pt idx="3338">
                  <c:v>6</c:v>
                </c:pt>
                <c:pt idx="3339">
                  <c:v>6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6</c:v>
                </c:pt>
                <c:pt idx="3344">
                  <c:v>6</c:v>
                </c:pt>
                <c:pt idx="3345">
                  <c:v>6</c:v>
                </c:pt>
                <c:pt idx="3346">
                  <c:v>6</c:v>
                </c:pt>
                <c:pt idx="3347">
                  <c:v>6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6</c:v>
                </c:pt>
                <c:pt idx="3352">
                  <c:v>6</c:v>
                </c:pt>
                <c:pt idx="3353">
                  <c:v>6</c:v>
                </c:pt>
                <c:pt idx="3354">
                  <c:v>6</c:v>
                </c:pt>
                <c:pt idx="3355">
                  <c:v>6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6</c:v>
                </c:pt>
                <c:pt idx="3360">
                  <c:v>6</c:v>
                </c:pt>
                <c:pt idx="3361">
                  <c:v>6</c:v>
                </c:pt>
                <c:pt idx="3362">
                  <c:v>6</c:v>
                </c:pt>
                <c:pt idx="3363">
                  <c:v>6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6</c:v>
                </c:pt>
                <c:pt idx="3368">
                  <c:v>6</c:v>
                </c:pt>
                <c:pt idx="3369">
                  <c:v>6</c:v>
                </c:pt>
                <c:pt idx="3370">
                  <c:v>6</c:v>
                </c:pt>
                <c:pt idx="3371">
                  <c:v>6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6</c:v>
                </c:pt>
                <c:pt idx="3376">
                  <c:v>6</c:v>
                </c:pt>
                <c:pt idx="3377">
                  <c:v>6</c:v>
                </c:pt>
                <c:pt idx="3378">
                  <c:v>6</c:v>
                </c:pt>
                <c:pt idx="3379">
                  <c:v>6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6</c:v>
                </c:pt>
                <c:pt idx="3384">
                  <c:v>6</c:v>
                </c:pt>
                <c:pt idx="3385">
                  <c:v>6</c:v>
                </c:pt>
                <c:pt idx="3386">
                  <c:v>6</c:v>
                </c:pt>
                <c:pt idx="3387">
                  <c:v>6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6</c:v>
                </c:pt>
                <c:pt idx="3392">
                  <c:v>6</c:v>
                </c:pt>
                <c:pt idx="3393">
                  <c:v>6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6</c:v>
                </c:pt>
                <c:pt idx="3400">
                  <c:v>6</c:v>
                </c:pt>
                <c:pt idx="3401">
                  <c:v>6</c:v>
                </c:pt>
                <c:pt idx="3402">
                  <c:v>6</c:v>
                </c:pt>
                <c:pt idx="3403">
                  <c:v>6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6</c:v>
                </c:pt>
                <c:pt idx="3408">
                  <c:v>6</c:v>
                </c:pt>
                <c:pt idx="3409">
                  <c:v>6</c:v>
                </c:pt>
                <c:pt idx="3410">
                  <c:v>6</c:v>
                </c:pt>
                <c:pt idx="3411">
                  <c:v>6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6</c:v>
                </c:pt>
                <c:pt idx="3416">
                  <c:v>6</c:v>
                </c:pt>
                <c:pt idx="3417">
                  <c:v>6</c:v>
                </c:pt>
                <c:pt idx="3418">
                  <c:v>6</c:v>
                </c:pt>
                <c:pt idx="3419">
                  <c:v>6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6</c:v>
                </c:pt>
                <c:pt idx="3424">
                  <c:v>6</c:v>
                </c:pt>
                <c:pt idx="3425">
                  <c:v>6</c:v>
                </c:pt>
                <c:pt idx="3426">
                  <c:v>6</c:v>
                </c:pt>
                <c:pt idx="3427">
                  <c:v>6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6</c:v>
                </c:pt>
                <c:pt idx="3440">
                  <c:v>6</c:v>
                </c:pt>
                <c:pt idx="3441">
                  <c:v>6</c:v>
                </c:pt>
                <c:pt idx="3442">
                  <c:v>6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6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6</c:v>
                </c:pt>
                <c:pt idx="3459">
                  <c:v>6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6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6</c:v>
                </c:pt>
                <c:pt idx="3472">
                  <c:v>6</c:v>
                </c:pt>
                <c:pt idx="3473">
                  <c:v>6</c:v>
                </c:pt>
                <c:pt idx="3474">
                  <c:v>6</c:v>
                </c:pt>
                <c:pt idx="3475">
                  <c:v>6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6</c:v>
                </c:pt>
                <c:pt idx="3480">
                  <c:v>6</c:v>
                </c:pt>
                <c:pt idx="3481">
                  <c:v>6</c:v>
                </c:pt>
                <c:pt idx="3482">
                  <c:v>6</c:v>
                </c:pt>
                <c:pt idx="3483">
                  <c:v>6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6</c:v>
                </c:pt>
                <c:pt idx="3491">
                  <c:v>6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6</c:v>
                </c:pt>
                <c:pt idx="3496">
                  <c:v>6</c:v>
                </c:pt>
                <c:pt idx="3497">
                  <c:v>6</c:v>
                </c:pt>
                <c:pt idx="3498">
                  <c:v>6</c:v>
                </c:pt>
                <c:pt idx="3499">
                  <c:v>6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6</c:v>
                </c:pt>
                <c:pt idx="3504">
                  <c:v>6</c:v>
                </c:pt>
                <c:pt idx="3505">
                  <c:v>6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6</c:v>
                </c:pt>
                <c:pt idx="3512">
                  <c:v>6</c:v>
                </c:pt>
                <c:pt idx="3513">
                  <c:v>6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6</c:v>
                </c:pt>
                <c:pt idx="3520">
                  <c:v>6</c:v>
                </c:pt>
                <c:pt idx="3521">
                  <c:v>6</c:v>
                </c:pt>
                <c:pt idx="3522">
                  <c:v>6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6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6</c:v>
                </c:pt>
                <c:pt idx="3544">
                  <c:v>6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6</c:v>
                </c:pt>
                <c:pt idx="3552">
                  <c:v>6</c:v>
                </c:pt>
                <c:pt idx="3553">
                  <c:v>6</c:v>
                </c:pt>
                <c:pt idx="3554">
                  <c:v>6</c:v>
                </c:pt>
                <c:pt idx="3555">
                  <c:v>6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6</c:v>
                </c:pt>
                <c:pt idx="3560">
                  <c:v>6</c:v>
                </c:pt>
                <c:pt idx="3561">
                  <c:v>6</c:v>
                </c:pt>
                <c:pt idx="3562">
                  <c:v>6</c:v>
                </c:pt>
                <c:pt idx="3563">
                  <c:v>6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6</c:v>
                </c:pt>
                <c:pt idx="3568">
                  <c:v>6</c:v>
                </c:pt>
                <c:pt idx="3569">
                  <c:v>6</c:v>
                </c:pt>
                <c:pt idx="3570">
                  <c:v>6</c:v>
                </c:pt>
                <c:pt idx="3571">
                  <c:v>6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6</c:v>
                </c:pt>
                <c:pt idx="3576">
                  <c:v>6</c:v>
                </c:pt>
                <c:pt idx="3577">
                  <c:v>6</c:v>
                </c:pt>
                <c:pt idx="3578">
                  <c:v>6</c:v>
                </c:pt>
                <c:pt idx="3579">
                  <c:v>6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6</c:v>
                </c:pt>
                <c:pt idx="3584">
                  <c:v>6</c:v>
                </c:pt>
                <c:pt idx="3585">
                  <c:v>6</c:v>
                </c:pt>
                <c:pt idx="3586">
                  <c:v>6</c:v>
                </c:pt>
                <c:pt idx="3587">
                  <c:v>6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6</c:v>
                </c:pt>
                <c:pt idx="3592">
                  <c:v>6</c:v>
                </c:pt>
                <c:pt idx="3593">
                  <c:v>6</c:v>
                </c:pt>
                <c:pt idx="3594">
                  <c:v>6</c:v>
                </c:pt>
                <c:pt idx="3595">
                  <c:v>6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6</c:v>
                </c:pt>
                <c:pt idx="3600">
                  <c:v>6</c:v>
                </c:pt>
                <c:pt idx="3601">
                  <c:v>6</c:v>
                </c:pt>
                <c:pt idx="3602">
                  <c:v>6</c:v>
                </c:pt>
                <c:pt idx="3603">
                  <c:v>6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6</c:v>
                </c:pt>
                <c:pt idx="3608">
                  <c:v>6</c:v>
                </c:pt>
                <c:pt idx="3609">
                  <c:v>6</c:v>
                </c:pt>
                <c:pt idx="3610">
                  <c:v>6</c:v>
                </c:pt>
                <c:pt idx="3611">
                  <c:v>6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6</c:v>
                </c:pt>
                <c:pt idx="3616">
                  <c:v>6</c:v>
                </c:pt>
                <c:pt idx="3617">
                  <c:v>6</c:v>
                </c:pt>
                <c:pt idx="3618">
                  <c:v>6</c:v>
                </c:pt>
                <c:pt idx="3619">
                  <c:v>6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6</c:v>
                </c:pt>
                <c:pt idx="3624">
                  <c:v>6</c:v>
                </c:pt>
                <c:pt idx="3625">
                  <c:v>6</c:v>
                </c:pt>
                <c:pt idx="3626">
                  <c:v>6</c:v>
                </c:pt>
                <c:pt idx="3627">
                  <c:v>6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6</c:v>
                </c:pt>
                <c:pt idx="3632">
                  <c:v>6</c:v>
                </c:pt>
                <c:pt idx="3633">
                  <c:v>6</c:v>
                </c:pt>
                <c:pt idx="3634">
                  <c:v>6</c:v>
                </c:pt>
                <c:pt idx="3635">
                  <c:v>6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6</c:v>
                </c:pt>
                <c:pt idx="3640">
                  <c:v>6</c:v>
                </c:pt>
                <c:pt idx="3641">
                  <c:v>6</c:v>
                </c:pt>
                <c:pt idx="3642">
                  <c:v>6</c:v>
                </c:pt>
                <c:pt idx="3643">
                  <c:v>6</c:v>
                </c:pt>
                <c:pt idx="3644">
                  <c:v>6</c:v>
                </c:pt>
                <c:pt idx="3645">
                  <c:v>6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5</c:v>
                </c:pt>
                <c:pt idx="3650">
                  <c:v>5</c:v>
                </c:pt>
                <c:pt idx="3651">
                  <c:v>5</c:v>
                </c:pt>
                <c:pt idx="3652">
                  <c:v>5</c:v>
                </c:pt>
                <c:pt idx="3653">
                  <c:v>5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5</c:v>
                </c:pt>
                <c:pt idx="3660">
                  <c:v>5</c:v>
                </c:pt>
                <c:pt idx="3661">
                  <c:v>5</c:v>
                </c:pt>
                <c:pt idx="3662">
                  <c:v>5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5</c:v>
                </c:pt>
                <c:pt idx="3671">
                  <c:v>5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5</c:v>
                </c:pt>
                <c:pt idx="3676">
                  <c:v>5</c:v>
                </c:pt>
                <c:pt idx="3677">
                  <c:v>5</c:v>
                </c:pt>
                <c:pt idx="3678">
                  <c:v>5</c:v>
                </c:pt>
                <c:pt idx="3679">
                  <c:v>5</c:v>
                </c:pt>
                <c:pt idx="3680">
                  <c:v>5</c:v>
                </c:pt>
                <c:pt idx="3681">
                  <c:v>5</c:v>
                </c:pt>
                <c:pt idx="3682">
                  <c:v>5</c:v>
                </c:pt>
                <c:pt idx="3683">
                  <c:v>5</c:v>
                </c:pt>
                <c:pt idx="3684">
                  <c:v>5</c:v>
                </c:pt>
                <c:pt idx="3685">
                  <c:v>5</c:v>
                </c:pt>
                <c:pt idx="3686">
                  <c:v>5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5</c:v>
                </c:pt>
                <c:pt idx="3692">
                  <c:v>5</c:v>
                </c:pt>
                <c:pt idx="3693">
                  <c:v>5</c:v>
                </c:pt>
                <c:pt idx="3694">
                  <c:v>5</c:v>
                </c:pt>
                <c:pt idx="3695">
                  <c:v>5</c:v>
                </c:pt>
                <c:pt idx="3696">
                  <c:v>5</c:v>
                </c:pt>
                <c:pt idx="3697">
                  <c:v>5</c:v>
                </c:pt>
                <c:pt idx="3698">
                  <c:v>5</c:v>
                </c:pt>
                <c:pt idx="3699">
                  <c:v>5</c:v>
                </c:pt>
                <c:pt idx="3700">
                  <c:v>5</c:v>
                </c:pt>
                <c:pt idx="3701">
                  <c:v>5</c:v>
                </c:pt>
                <c:pt idx="3702">
                  <c:v>5</c:v>
                </c:pt>
                <c:pt idx="3703">
                  <c:v>5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5</c:v>
                </c:pt>
                <c:pt idx="3708">
                  <c:v>5</c:v>
                </c:pt>
                <c:pt idx="3709">
                  <c:v>5</c:v>
                </c:pt>
                <c:pt idx="3710">
                  <c:v>5</c:v>
                </c:pt>
                <c:pt idx="3711">
                  <c:v>5</c:v>
                </c:pt>
                <c:pt idx="3712">
                  <c:v>5</c:v>
                </c:pt>
                <c:pt idx="3713">
                  <c:v>5</c:v>
                </c:pt>
                <c:pt idx="3714">
                  <c:v>5</c:v>
                </c:pt>
                <c:pt idx="3715">
                  <c:v>5</c:v>
                </c:pt>
                <c:pt idx="3716">
                  <c:v>5</c:v>
                </c:pt>
                <c:pt idx="3717">
                  <c:v>5</c:v>
                </c:pt>
                <c:pt idx="3718">
                  <c:v>5</c:v>
                </c:pt>
                <c:pt idx="3719">
                  <c:v>5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5</c:v>
                </c:pt>
                <c:pt idx="3724">
                  <c:v>5</c:v>
                </c:pt>
                <c:pt idx="3725">
                  <c:v>5</c:v>
                </c:pt>
                <c:pt idx="3726">
                  <c:v>5</c:v>
                </c:pt>
                <c:pt idx="3727">
                  <c:v>5</c:v>
                </c:pt>
                <c:pt idx="3728">
                  <c:v>5</c:v>
                </c:pt>
                <c:pt idx="3729">
                  <c:v>5</c:v>
                </c:pt>
                <c:pt idx="3730">
                  <c:v>5</c:v>
                </c:pt>
                <c:pt idx="3731">
                  <c:v>5</c:v>
                </c:pt>
                <c:pt idx="3732">
                  <c:v>5</c:v>
                </c:pt>
                <c:pt idx="3733">
                  <c:v>5</c:v>
                </c:pt>
                <c:pt idx="3734">
                  <c:v>5</c:v>
                </c:pt>
                <c:pt idx="3735">
                  <c:v>5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5</c:v>
                </c:pt>
                <c:pt idx="3740">
                  <c:v>5</c:v>
                </c:pt>
                <c:pt idx="3741">
                  <c:v>5</c:v>
                </c:pt>
                <c:pt idx="3742">
                  <c:v>5</c:v>
                </c:pt>
                <c:pt idx="3743">
                  <c:v>5</c:v>
                </c:pt>
                <c:pt idx="3744">
                  <c:v>5</c:v>
                </c:pt>
                <c:pt idx="3745">
                  <c:v>5</c:v>
                </c:pt>
                <c:pt idx="3746">
                  <c:v>5</c:v>
                </c:pt>
                <c:pt idx="3747">
                  <c:v>5</c:v>
                </c:pt>
                <c:pt idx="3748">
                  <c:v>5</c:v>
                </c:pt>
                <c:pt idx="3749">
                  <c:v>5</c:v>
                </c:pt>
                <c:pt idx="3750">
                  <c:v>5</c:v>
                </c:pt>
                <c:pt idx="3751">
                  <c:v>5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5</c:v>
                </c:pt>
                <c:pt idx="3756">
                  <c:v>5</c:v>
                </c:pt>
                <c:pt idx="3757">
                  <c:v>5</c:v>
                </c:pt>
                <c:pt idx="3758">
                  <c:v>5</c:v>
                </c:pt>
                <c:pt idx="3759">
                  <c:v>5</c:v>
                </c:pt>
                <c:pt idx="3760">
                  <c:v>5</c:v>
                </c:pt>
                <c:pt idx="3761">
                  <c:v>5</c:v>
                </c:pt>
                <c:pt idx="3762">
                  <c:v>5</c:v>
                </c:pt>
                <c:pt idx="3763">
                  <c:v>5</c:v>
                </c:pt>
                <c:pt idx="3764">
                  <c:v>5</c:v>
                </c:pt>
                <c:pt idx="3765">
                  <c:v>5</c:v>
                </c:pt>
                <c:pt idx="3766">
                  <c:v>5</c:v>
                </c:pt>
                <c:pt idx="3767">
                  <c:v>5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5</c:v>
                </c:pt>
                <c:pt idx="3772">
                  <c:v>5</c:v>
                </c:pt>
                <c:pt idx="3773">
                  <c:v>5</c:v>
                </c:pt>
                <c:pt idx="3774">
                  <c:v>5</c:v>
                </c:pt>
                <c:pt idx="3775">
                  <c:v>5</c:v>
                </c:pt>
                <c:pt idx="3776">
                  <c:v>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5</c:v>
                </c:pt>
                <c:pt idx="3781">
                  <c:v>5</c:v>
                </c:pt>
                <c:pt idx="3782">
                  <c:v>5</c:v>
                </c:pt>
                <c:pt idx="3783">
                  <c:v>5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5</c:v>
                </c:pt>
                <c:pt idx="3804">
                  <c:v>5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5</c:v>
                </c:pt>
                <c:pt idx="3809">
                  <c:v>5</c:v>
                </c:pt>
                <c:pt idx="3810">
                  <c:v>5</c:v>
                </c:pt>
                <c:pt idx="3811">
                  <c:v>5</c:v>
                </c:pt>
                <c:pt idx="3812">
                  <c:v>5</c:v>
                </c:pt>
                <c:pt idx="3813">
                  <c:v>5</c:v>
                </c:pt>
                <c:pt idx="3814">
                  <c:v>5</c:v>
                </c:pt>
                <c:pt idx="3815">
                  <c:v>5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5</c:v>
                </c:pt>
                <c:pt idx="3820">
                  <c:v>5</c:v>
                </c:pt>
                <c:pt idx="3821">
                  <c:v>5</c:v>
                </c:pt>
                <c:pt idx="3822">
                  <c:v>5</c:v>
                </c:pt>
                <c:pt idx="3823">
                  <c:v>5</c:v>
                </c:pt>
                <c:pt idx="3824">
                  <c:v>5</c:v>
                </c:pt>
                <c:pt idx="3825">
                  <c:v>5</c:v>
                </c:pt>
                <c:pt idx="3826">
                  <c:v>5</c:v>
                </c:pt>
                <c:pt idx="3827">
                  <c:v>5</c:v>
                </c:pt>
                <c:pt idx="3828">
                  <c:v>5</c:v>
                </c:pt>
                <c:pt idx="3829">
                  <c:v>5</c:v>
                </c:pt>
                <c:pt idx="3830">
                  <c:v>5</c:v>
                </c:pt>
                <c:pt idx="3831">
                  <c:v>5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5</c:v>
                </c:pt>
                <c:pt idx="3836">
                  <c:v>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</c:v>
                </c:pt>
                <c:pt idx="3844">
                  <c:v>5</c:v>
                </c:pt>
                <c:pt idx="3845">
                  <c:v>5</c:v>
                </c:pt>
                <c:pt idx="3846">
                  <c:v>5</c:v>
                </c:pt>
                <c:pt idx="3847">
                  <c:v>5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5</c:v>
                </c:pt>
                <c:pt idx="3852">
                  <c:v>5</c:v>
                </c:pt>
                <c:pt idx="3853">
                  <c:v>5</c:v>
                </c:pt>
                <c:pt idx="3854">
                  <c:v>5</c:v>
                </c:pt>
                <c:pt idx="3855">
                  <c:v>5</c:v>
                </c:pt>
                <c:pt idx="3856">
                  <c:v>5</c:v>
                </c:pt>
                <c:pt idx="3857">
                  <c:v>5</c:v>
                </c:pt>
                <c:pt idx="3858">
                  <c:v>5</c:v>
                </c:pt>
                <c:pt idx="3859">
                  <c:v>5</c:v>
                </c:pt>
                <c:pt idx="3860">
                  <c:v>5</c:v>
                </c:pt>
                <c:pt idx="3861">
                  <c:v>5</c:v>
                </c:pt>
                <c:pt idx="3862">
                  <c:v>5</c:v>
                </c:pt>
                <c:pt idx="3863">
                  <c:v>5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5</c:v>
                </c:pt>
                <c:pt idx="3868">
                  <c:v>5</c:v>
                </c:pt>
                <c:pt idx="3869">
                  <c:v>5</c:v>
                </c:pt>
                <c:pt idx="3870">
                  <c:v>5</c:v>
                </c:pt>
                <c:pt idx="3871">
                  <c:v>5</c:v>
                </c:pt>
                <c:pt idx="3872">
                  <c:v>5</c:v>
                </c:pt>
                <c:pt idx="3873">
                  <c:v>5</c:v>
                </c:pt>
                <c:pt idx="3874">
                  <c:v>5</c:v>
                </c:pt>
                <c:pt idx="3875">
                  <c:v>5</c:v>
                </c:pt>
                <c:pt idx="3876">
                  <c:v>5</c:v>
                </c:pt>
                <c:pt idx="3877">
                  <c:v>5</c:v>
                </c:pt>
                <c:pt idx="3878">
                  <c:v>5</c:v>
                </c:pt>
                <c:pt idx="3879">
                  <c:v>5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5</c:v>
                </c:pt>
                <c:pt idx="3884">
                  <c:v>5</c:v>
                </c:pt>
                <c:pt idx="3885">
                  <c:v>5</c:v>
                </c:pt>
                <c:pt idx="3886">
                  <c:v>5</c:v>
                </c:pt>
                <c:pt idx="3887">
                  <c:v>5</c:v>
                </c:pt>
                <c:pt idx="3888">
                  <c:v>5</c:v>
                </c:pt>
                <c:pt idx="3889">
                  <c:v>5</c:v>
                </c:pt>
                <c:pt idx="3890">
                  <c:v>5</c:v>
                </c:pt>
                <c:pt idx="3891">
                  <c:v>5</c:v>
                </c:pt>
                <c:pt idx="3892">
                  <c:v>5</c:v>
                </c:pt>
                <c:pt idx="3893">
                  <c:v>5</c:v>
                </c:pt>
                <c:pt idx="3894">
                  <c:v>5</c:v>
                </c:pt>
                <c:pt idx="3895">
                  <c:v>5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5</c:v>
                </c:pt>
                <c:pt idx="3900">
                  <c:v>5</c:v>
                </c:pt>
                <c:pt idx="3901">
                  <c:v>5</c:v>
                </c:pt>
                <c:pt idx="3902">
                  <c:v>5</c:v>
                </c:pt>
                <c:pt idx="3903">
                  <c:v>5</c:v>
                </c:pt>
                <c:pt idx="3904">
                  <c:v>5</c:v>
                </c:pt>
                <c:pt idx="3905">
                  <c:v>5</c:v>
                </c:pt>
                <c:pt idx="3906">
                  <c:v>5</c:v>
                </c:pt>
                <c:pt idx="3907">
                  <c:v>5</c:v>
                </c:pt>
                <c:pt idx="3908">
                  <c:v>5</c:v>
                </c:pt>
                <c:pt idx="3909">
                  <c:v>5</c:v>
                </c:pt>
                <c:pt idx="3910">
                  <c:v>5</c:v>
                </c:pt>
                <c:pt idx="3911">
                  <c:v>5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5</c:v>
                </c:pt>
                <c:pt idx="3916">
                  <c:v>5</c:v>
                </c:pt>
                <c:pt idx="3917">
                  <c:v>5</c:v>
                </c:pt>
                <c:pt idx="3918">
                  <c:v>5</c:v>
                </c:pt>
                <c:pt idx="3919">
                  <c:v>5</c:v>
                </c:pt>
                <c:pt idx="3920">
                  <c:v>5</c:v>
                </c:pt>
                <c:pt idx="3921">
                  <c:v>5</c:v>
                </c:pt>
                <c:pt idx="3922">
                  <c:v>5</c:v>
                </c:pt>
                <c:pt idx="3923">
                  <c:v>5</c:v>
                </c:pt>
                <c:pt idx="3924">
                  <c:v>5</c:v>
                </c:pt>
                <c:pt idx="3925">
                  <c:v>5</c:v>
                </c:pt>
                <c:pt idx="3926">
                  <c:v>5</c:v>
                </c:pt>
                <c:pt idx="3927">
                  <c:v>5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5</c:v>
                </c:pt>
                <c:pt idx="3932">
                  <c:v>5</c:v>
                </c:pt>
                <c:pt idx="3933">
                  <c:v>5</c:v>
                </c:pt>
                <c:pt idx="3934">
                  <c:v>5</c:v>
                </c:pt>
                <c:pt idx="3935">
                  <c:v>5</c:v>
                </c:pt>
                <c:pt idx="3936">
                  <c:v>5</c:v>
                </c:pt>
                <c:pt idx="3937">
                  <c:v>5</c:v>
                </c:pt>
                <c:pt idx="3938">
                  <c:v>5</c:v>
                </c:pt>
                <c:pt idx="3939">
                  <c:v>5</c:v>
                </c:pt>
                <c:pt idx="3940">
                  <c:v>5</c:v>
                </c:pt>
                <c:pt idx="3941">
                  <c:v>5</c:v>
                </c:pt>
                <c:pt idx="3942">
                  <c:v>5</c:v>
                </c:pt>
                <c:pt idx="3943">
                  <c:v>5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5</c:v>
                </c:pt>
                <c:pt idx="3948">
                  <c:v>5</c:v>
                </c:pt>
                <c:pt idx="3949">
                  <c:v>5</c:v>
                </c:pt>
                <c:pt idx="3950">
                  <c:v>5</c:v>
                </c:pt>
                <c:pt idx="3951">
                  <c:v>5</c:v>
                </c:pt>
                <c:pt idx="3952">
                  <c:v>5</c:v>
                </c:pt>
                <c:pt idx="3953">
                  <c:v>5</c:v>
                </c:pt>
                <c:pt idx="3954">
                  <c:v>5</c:v>
                </c:pt>
                <c:pt idx="3955">
                  <c:v>5</c:v>
                </c:pt>
                <c:pt idx="3956">
                  <c:v>5</c:v>
                </c:pt>
                <c:pt idx="3957">
                  <c:v>5</c:v>
                </c:pt>
                <c:pt idx="3958">
                  <c:v>5</c:v>
                </c:pt>
                <c:pt idx="3959">
                  <c:v>5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5</c:v>
                </c:pt>
                <c:pt idx="3964">
                  <c:v>5</c:v>
                </c:pt>
                <c:pt idx="3965">
                  <c:v>5</c:v>
                </c:pt>
                <c:pt idx="3966">
                  <c:v>5</c:v>
                </c:pt>
                <c:pt idx="3967">
                  <c:v>5</c:v>
                </c:pt>
                <c:pt idx="3968">
                  <c:v>5</c:v>
                </c:pt>
                <c:pt idx="3969">
                  <c:v>5</c:v>
                </c:pt>
                <c:pt idx="3970">
                  <c:v>5</c:v>
                </c:pt>
                <c:pt idx="3971">
                  <c:v>5</c:v>
                </c:pt>
                <c:pt idx="3972">
                  <c:v>5</c:v>
                </c:pt>
                <c:pt idx="3973">
                  <c:v>5</c:v>
                </c:pt>
                <c:pt idx="3974">
                  <c:v>5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  <c:pt idx="3984">
                  <c:v>5</c:v>
                </c:pt>
                <c:pt idx="3985">
                  <c:v>5</c:v>
                </c:pt>
                <c:pt idx="3986">
                  <c:v>5</c:v>
                </c:pt>
                <c:pt idx="3987">
                  <c:v>5</c:v>
                </c:pt>
                <c:pt idx="3988">
                  <c:v>5</c:v>
                </c:pt>
                <c:pt idx="3989">
                  <c:v>5</c:v>
                </c:pt>
                <c:pt idx="3990">
                  <c:v>5</c:v>
                </c:pt>
                <c:pt idx="3991">
                  <c:v>5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5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5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5</c:v>
                </c:pt>
                <c:pt idx="4012">
                  <c:v>5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5</c:v>
                </c:pt>
                <c:pt idx="4017">
                  <c:v>5</c:v>
                </c:pt>
                <c:pt idx="4018">
                  <c:v>5</c:v>
                </c:pt>
                <c:pt idx="4019">
                  <c:v>5</c:v>
                </c:pt>
                <c:pt idx="4020">
                  <c:v>5</c:v>
                </c:pt>
                <c:pt idx="4021">
                  <c:v>5</c:v>
                </c:pt>
                <c:pt idx="4022">
                  <c:v>5</c:v>
                </c:pt>
                <c:pt idx="4023">
                  <c:v>5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5</c:v>
                </c:pt>
                <c:pt idx="4028">
                  <c:v>5</c:v>
                </c:pt>
                <c:pt idx="4029">
                  <c:v>5</c:v>
                </c:pt>
                <c:pt idx="4030">
                  <c:v>5</c:v>
                </c:pt>
                <c:pt idx="4031">
                  <c:v>5</c:v>
                </c:pt>
                <c:pt idx="4032">
                  <c:v>5</c:v>
                </c:pt>
                <c:pt idx="4033">
                  <c:v>5</c:v>
                </c:pt>
                <c:pt idx="4034">
                  <c:v>5</c:v>
                </c:pt>
                <c:pt idx="4035">
                  <c:v>5</c:v>
                </c:pt>
                <c:pt idx="4036">
                  <c:v>5</c:v>
                </c:pt>
                <c:pt idx="4037">
                  <c:v>5</c:v>
                </c:pt>
                <c:pt idx="4038">
                  <c:v>5</c:v>
                </c:pt>
                <c:pt idx="4039">
                  <c:v>5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5</c:v>
                </c:pt>
                <c:pt idx="4044">
                  <c:v>5</c:v>
                </c:pt>
                <c:pt idx="4045">
                  <c:v>5</c:v>
                </c:pt>
                <c:pt idx="4046">
                  <c:v>5</c:v>
                </c:pt>
                <c:pt idx="4047">
                  <c:v>5</c:v>
                </c:pt>
                <c:pt idx="4048">
                  <c:v>5</c:v>
                </c:pt>
                <c:pt idx="4049">
                  <c:v>5</c:v>
                </c:pt>
                <c:pt idx="4050">
                  <c:v>5</c:v>
                </c:pt>
                <c:pt idx="4051">
                  <c:v>5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4</c:v>
                </c:pt>
                <c:pt idx="4153">
                  <c:v>4</c:v>
                </c:pt>
                <c:pt idx="4154">
                  <c:v>4</c:v>
                </c:pt>
                <c:pt idx="4155">
                  <c:v>4</c:v>
                </c:pt>
                <c:pt idx="4156">
                  <c:v>4</c:v>
                </c:pt>
                <c:pt idx="4157">
                  <c:v>4</c:v>
                </c:pt>
                <c:pt idx="4158">
                  <c:v>4</c:v>
                </c:pt>
                <c:pt idx="4159">
                  <c:v>4</c:v>
                </c:pt>
                <c:pt idx="4160">
                  <c:v>4</c:v>
                </c:pt>
                <c:pt idx="4161">
                  <c:v>4</c:v>
                </c:pt>
                <c:pt idx="4162">
                  <c:v>4</c:v>
                </c:pt>
                <c:pt idx="4163">
                  <c:v>4</c:v>
                </c:pt>
                <c:pt idx="4164">
                  <c:v>4</c:v>
                </c:pt>
                <c:pt idx="4165">
                  <c:v>4</c:v>
                </c:pt>
                <c:pt idx="4166">
                  <c:v>4</c:v>
                </c:pt>
                <c:pt idx="4167">
                  <c:v>4</c:v>
                </c:pt>
                <c:pt idx="4168">
                  <c:v>4</c:v>
                </c:pt>
                <c:pt idx="4169">
                  <c:v>4</c:v>
                </c:pt>
                <c:pt idx="4170">
                  <c:v>4</c:v>
                </c:pt>
                <c:pt idx="4171">
                  <c:v>4</c:v>
                </c:pt>
                <c:pt idx="4172">
                  <c:v>4</c:v>
                </c:pt>
                <c:pt idx="4173">
                  <c:v>4</c:v>
                </c:pt>
                <c:pt idx="4174">
                  <c:v>4</c:v>
                </c:pt>
                <c:pt idx="4175">
                  <c:v>4</c:v>
                </c:pt>
                <c:pt idx="4176">
                  <c:v>4</c:v>
                </c:pt>
                <c:pt idx="4177">
                  <c:v>4</c:v>
                </c:pt>
                <c:pt idx="4178">
                  <c:v>4</c:v>
                </c:pt>
                <c:pt idx="4179">
                  <c:v>4</c:v>
                </c:pt>
                <c:pt idx="4180">
                  <c:v>4</c:v>
                </c:pt>
                <c:pt idx="4181">
                  <c:v>4</c:v>
                </c:pt>
                <c:pt idx="4182">
                  <c:v>4</c:v>
                </c:pt>
                <c:pt idx="4183">
                  <c:v>4</c:v>
                </c:pt>
                <c:pt idx="4184">
                  <c:v>4</c:v>
                </c:pt>
                <c:pt idx="4185">
                  <c:v>4</c:v>
                </c:pt>
                <c:pt idx="4186">
                  <c:v>4</c:v>
                </c:pt>
                <c:pt idx="4187">
                  <c:v>4</c:v>
                </c:pt>
                <c:pt idx="4188">
                  <c:v>4</c:v>
                </c:pt>
                <c:pt idx="4189">
                  <c:v>4</c:v>
                </c:pt>
                <c:pt idx="4190">
                  <c:v>4</c:v>
                </c:pt>
                <c:pt idx="4191">
                  <c:v>4</c:v>
                </c:pt>
                <c:pt idx="4192">
                  <c:v>4</c:v>
                </c:pt>
                <c:pt idx="4193">
                  <c:v>4</c:v>
                </c:pt>
                <c:pt idx="4194">
                  <c:v>4</c:v>
                </c:pt>
                <c:pt idx="4195">
                  <c:v>4</c:v>
                </c:pt>
                <c:pt idx="4196">
                  <c:v>4</c:v>
                </c:pt>
                <c:pt idx="4197">
                  <c:v>4</c:v>
                </c:pt>
                <c:pt idx="4198">
                  <c:v>4</c:v>
                </c:pt>
                <c:pt idx="4199">
                  <c:v>4</c:v>
                </c:pt>
                <c:pt idx="4200">
                  <c:v>4</c:v>
                </c:pt>
                <c:pt idx="4201">
                  <c:v>4</c:v>
                </c:pt>
                <c:pt idx="4202">
                  <c:v>4</c:v>
                </c:pt>
                <c:pt idx="4203">
                  <c:v>4</c:v>
                </c:pt>
                <c:pt idx="4204">
                  <c:v>4</c:v>
                </c:pt>
                <c:pt idx="4205">
                  <c:v>4</c:v>
                </c:pt>
                <c:pt idx="4206">
                  <c:v>4</c:v>
                </c:pt>
                <c:pt idx="4207">
                  <c:v>4</c:v>
                </c:pt>
                <c:pt idx="4208">
                  <c:v>4</c:v>
                </c:pt>
                <c:pt idx="4209">
                  <c:v>4</c:v>
                </c:pt>
                <c:pt idx="4210">
                  <c:v>4</c:v>
                </c:pt>
                <c:pt idx="4211">
                  <c:v>4</c:v>
                </c:pt>
                <c:pt idx="4212">
                  <c:v>4</c:v>
                </c:pt>
                <c:pt idx="4213">
                  <c:v>4</c:v>
                </c:pt>
                <c:pt idx="4214">
                  <c:v>4</c:v>
                </c:pt>
                <c:pt idx="4215">
                  <c:v>4</c:v>
                </c:pt>
                <c:pt idx="4216">
                  <c:v>4</c:v>
                </c:pt>
                <c:pt idx="4217">
                  <c:v>4</c:v>
                </c:pt>
                <c:pt idx="4218">
                  <c:v>4</c:v>
                </c:pt>
                <c:pt idx="4219">
                  <c:v>4</c:v>
                </c:pt>
                <c:pt idx="4220">
                  <c:v>4</c:v>
                </c:pt>
                <c:pt idx="4221">
                  <c:v>4</c:v>
                </c:pt>
                <c:pt idx="4222">
                  <c:v>4</c:v>
                </c:pt>
                <c:pt idx="4223">
                  <c:v>4</c:v>
                </c:pt>
                <c:pt idx="4224">
                  <c:v>4</c:v>
                </c:pt>
                <c:pt idx="4225">
                  <c:v>4</c:v>
                </c:pt>
                <c:pt idx="4226">
                  <c:v>4</c:v>
                </c:pt>
                <c:pt idx="4227">
                  <c:v>4</c:v>
                </c:pt>
                <c:pt idx="4228">
                  <c:v>4</c:v>
                </c:pt>
                <c:pt idx="4229">
                  <c:v>4</c:v>
                </c:pt>
                <c:pt idx="4230">
                  <c:v>4</c:v>
                </c:pt>
                <c:pt idx="4231">
                  <c:v>4</c:v>
                </c:pt>
                <c:pt idx="4232">
                  <c:v>4</c:v>
                </c:pt>
                <c:pt idx="4233">
                  <c:v>4</c:v>
                </c:pt>
                <c:pt idx="4234">
                  <c:v>4</c:v>
                </c:pt>
                <c:pt idx="4235">
                  <c:v>4</c:v>
                </c:pt>
                <c:pt idx="4236">
                  <c:v>4</c:v>
                </c:pt>
                <c:pt idx="4237">
                  <c:v>4</c:v>
                </c:pt>
                <c:pt idx="4238">
                  <c:v>4</c:v>
                </c:pt>
                <c:pt idx="4239">
                  <c:v>4</c:v>
                </c:pt>
                <c:pt idx="4240">
                  <c:v>4</c:v>
                </c:pt>
                <c:pt idx="4241">
                  <c:v>4</c:v>
                </c:pt>
                <c:pt idx="4242">
                  <c:v>4</c:v>
                </c:pt>
                <c:pt idx="4243">
                  <c:v>4</c:v>
                </c:pt>
                <c:pt idx="4244">
                  <c:v>4</c:v>
                </c:pt>
                <c:pt idx="4245">
                  <c:v>4</c:v>
                </c:pt>
                <c:pt idx="4246">
                  <c:v>4</c:v>
                </c:pt>
                <c:pt idx="4247">
                  <c:v>4</c:v>
                </c:pt>
                <c:pt idx="4248">
                  <c:v>4</c:v>
                </c:pt>
                <c:pt idx="4249">
                  <c:v>4</c:v>
                </c:pt>
                <c:pt idx="4250">
                  <c:v>4</c:v>
                </c:pt>
                <c:pt idx="4251">
                  <c:v>4</c:v>
                </c:pt>
                <c:pt idx="4252">
                  <c:v>4</c:v>
                </c:pt>
                <c:pt idx="4253">
                  <c:v>4</c:v>
                </c:pt>
                <c:pt idx="4254">
                  <c:v>4</c:v>
                </c:pt>
                <c:pt idx="4255">
                  <c:v>4</c:v>
                </c:pt>
                <c:pt idx="4256">
                  <c:v>4</c:v>
                </c:pt>
                <c:pt idx="4257">
                  <c:v>4</c:v>
                </c:pt>
                <c:pt idx="4258">
                  <c:v>4</c:v>
                </c:pt>
                <c:pt idx="4259">
                  <c:v>4</c:v>
                </c:pt>
                <c:pt idx="4260">
                  <c:v>4</c:v>
                </c:pt>
                <c:pt idx="4261">
                  <c:v>4</c:v>
                </c:pt>
                <c:pt idx="4262">
                  <c:v>4</c:v>
                </c:pt>
                <c:pt idx="4263">
                  <c:v>4</c:v>
                </c:pt>
                <c:pt idx="4264">
                  <c:v>4</c:v>
                </c:pt>
                <c:pt idx="4265">
                  <c:v>4</c:v>
                </c:pt>
                <c:pt idx="4266">
                  <c:v>4</c:v>
                </c:pt>
                <c:pt idx="4267">
                  <c:v>4</c:v>
                </c:pt>
                <c:pt idx="4268">
                  <c:v>4</c:v>
                </c:pt>
                <c:pt idx="4269">
                  <c:v>4</c:v>
                </c:pt>
                <c:pt idx="4270">
                  <c:v>4</c:v>
                </c:pt>
                <c:pt idx="4271">
                  <c:v>4</c:v>
                </c:pt>
                <c:pt idx="4272">
                  <c:v>4</c:v>
                </c:pt>
                <c:pt idx="4273">
                  <c:v>4</c:v>
                </c:pt>
                <c:pt idx="4274">
                  <c:v>4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4</c:v>
                </c:pt>
                <c:pt idx="4282">
                  <c:v>4</c:v>
                </c:pt>
                <c:pt idx="4283">
                  <c:v>4</c:v>
                </c:pt>
                <c:pt idx="4284">
                  <c:v>4</c:v>
                </c:pt>
                <c:pt idx="4285">
                  <c:v>4</c:v>
                </c:pt>
                <c:pt idx="4286">
                  <c:v>4</c:v>
                </c:pt>
                <c:pt idx="4287">
                  <c:v>4</c:v>
                </c:pt>
                <c:pt idx="4288">
                  <c:v>4</c:v>
                </c:pt>
                <c:pt idx="4289">
                  <c:v>4</c:v>
                </c:pt>
                <c:pt idx="4290">
                  <c:v>4</c:v>
                </c:pt>
                <c:pt idx="4291">
                  <c:v>4</c:v>
                </c:pt>
                <c:pt idx="4292">
                  <c:v>4</c:v>
                </c:pt>
                <c:pt idx="4293">
                  <c:v>4</c:v>
                </c:pt>
                <c:pt idx="4294">
                  <c:v>4</c:v>
                </c:pt>
                <c:pt idx="4295">
                  <c:v>4</c:v>
                </c:pt>
                <c:pt idx="4296">
                  <c:v>4</c:v>
                </c:pt>
                <c:pt idx="4297">
                  <c:v>4</c:v>
                </c:pt>
                <c:pt idx="4298">
                  <c:v>4</c:v>
                </c:pt>
                <c:pt idx="4299">
                  <c:v>4</c:v>
                </c:pt>
                <c:pt idx="4300">
                  <c:v>4</c:v>
                </c:pt>
                <c:pt idx="4301">
                  <c:v>4</c:v>
                </c:pt>
                <c:pt idx="4302">
                  <c:v>4</c:v>
                </c:pt>
                <c:pt idx="4303">
                  <c:v>4</c:v>
                </c:pt>
                <c:pt idx="4304">
                  <c:v>4</c:v>
                </c:pt>
                <c:pt idx="4305">
                  <c:v>4</c:v>
                </c:pt>
                <c:pt idx="4306">
                  <c:v>4</c:v>
                </c:pt>
                <c:pt idx="4307">
                  <c:v>4</c:v>
                </c:pt>
                <c:pt idx="4308">
                  <c:v>4</c:v>
                </c:pt>
                <c:pt idx="4309">
                  <c:v>4</c:v>
                </c:pt>
                <c:pt idx="4310">
                  <c:v>4</c:v>
                </c:pt>
                <c:pt idx="4311">
                  <c:v>4</c:v>
                </c:pt>
                <c:pt idx="4312">
                  <c:v>4</c:v>
                </c:pt>
                <c:pt idx="4313">
                  <c:v>4</c:v>
                </c:pt>
                <c:pt idx="4314">
                  <c:v>4</c:v>
                </c:pt>
                <c:pt idx="4315">
                  <c:v>4</c:v>
                </c:pt>
                <c:pt idx="4316">
                  <c:v>4</c:v>
                </c:pt>
                <c:pt idx="4317">
                  <c:v>4</c:v>
                </c:pt>
                <c:pt idx="4318">
                  <c:v>4</c:v>
                </c:pt>
                <c:pt idx="4319">
                  <c:v>4</c:v>
                </c:pt>
                <c:pt idx="4320">
                  <c:v>4</c:v>
                </c:pt>
                <c:pt idx="4321">
                  <c:v>4</c:v>
                </c:pt>
                <c:pt idx="4322">
                  <c:v>4</c:v>
                </c:pt>
                <c:pt idx="4323">
                  <c:v>4</c:v>
                </c:pt>
                <c:pt idx="4324">
                  <c:v>4</c:v>
                </c:pt>
                <c:pt idx="4325">
                  <c:v>4</c:v>
                </c:pt>
                <c:pt idx="4326">
                  <c:v>4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4</c:v>
                </c:pt>
                <c:pt idx="4333">
                  <c:v>4</c:v>
                </c:pt>
                <c:pt idx="4334">
                  <c:v>4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4</c:v>
                </c:pt>
                <c:pt idx="4339">
                  <c:v>4</c:v>
                </c:pt>
                <c:pt idx="4340">
                  <c:v>4</c:v>
                </c:pt>
                <c:pt idx="4341">
                  <c:v>4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4</c:v>
                </c:pt>
                <c:pt idx="4347">
                  <c:v>4</c:v>
                </c:pt>
                <c:pt idx="4348">
                  <c:v>4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</c:v>
                </c:pt>
                <c:pt idx="4353">
                  <c:v>4</c:v>
                </c:pt>
                <c:pt idx="4354">
                  <c:v>4</c:v>
                </c:pt>
                <c:pt idx="4355">
                  <c:v>4</c:v>
                </c:pt>
                <c:pt idx="4356">
                  <c:v>4</c:v>
                </c:pt>
                <c:pt idx="4357">
                  <c:v>4</c:v>
                </c:pt>
                <c:pt idx="4358">
                  <c:v>4</c:v>
                </c:pt>
                <c:pt idx="4359">
                  <c:v>4</c:v>
                </c:pt>
                <c:pt idx="4360">
                  <c:v>4</c:v>
                </c:pt>
                <c:pt idx="4361">
                  <c:v>4</c:v>
                </c:pt>
                <c:pt idx="4362">
                  <c:v>4</c:v>
                </c:pt>
                <c:pt idx="4363">
                  <c:v>4</c:v>
                </c:pt>
                <c:pt idx="4364">
                  <c:v>4</c:v>
                </c:pt>
                <c:pt idx="4365">
                  <c:v>4</c:v>
                </c:pt>
                <c:pt idx="4366">
                  <c:v>4</c:v>
                </c:pt>
                <c:pt idx="4367">
                  <c:v>4</c:v>
                </c:pt>
                <c:pt idx="4368">
                  <c:v>4</c:v>
                </c:pt>
                <c:pt idx="4369">
                  <c:v>4</c:v>
                </c:pt>
                <c:pt idx="4370">
                  <c:v>4</c:v>
                </c:pt>
                <c:pt idx="4371">
                  <c:v>4</c:v>
                </c:pt>
                <c:pt idx="4372">
                  <c:v>4</c:v>
                </c:pt>
                <c:pt idx="4373">
                  <c:v>4</c:v>
                </c:pt>
                <c:pt idx="4374">
                  <c:v>4</c:v>
                </c:pt>
                <c:pt idx="4375">
                  <c:v>4</c:v>
                </c:pt>
                <c:pt idx="4376">
                  <c:v>4</c:v>
                </c:pt>
                <c:pt idx="4377">
                  <c:v>4</c:v>
                </c:pt>
                <c:pt idx="4378">
                  <c:v>4</c:v>
                </c:pt>
                <c:pt idx="4379">
                  <c:v>4</c:v>
                </c:pt>
                <c:pt idx="4380">
                  <c:v>4</c:v>
                </c:pt>
                <c:pt idx="4381">
                  <c:v>4</c:v>
                </c:pt>
                <c:pt idx="4382">
                  <c:v>4</c:v>
                </c:pt>
                <c:pt idx="4383">
                  <c:v>4</c:v>
                </c:pt>
                <c:pt idx="4384">
                  <c:v>4</c:v>
                </c:pt>
                <c:pt idx="4385">
                  <c:v>4</c:v>
                </c:pt>
                <c:pt idx="4386">
                  <c:v>4</c:v>
                </c:pt>
                <c:pt idx="4387">
                  <c:v>4</c:v>
                </c:pt>
                <c:pt idx="4388">
                  <c:v>4</c:v>
                </c:pt>
                <c:pt idx="4389">
                  <c:v>4</c:v>
                </c:pt>
                <c:pt idx="4390">
                  <c:v>4</c:v>
                </c:pt>
                <c:pt idx="4391">
                  <c:v>4</c:v>
                </c:pt>
                <c:pt idx="4392">
                  <c:v>4</c:v>
                </c:pt>
                <c:pt idx="4393">
                  <c:v>4</c:v>
                </c:pt>
                <c:pt idx="4394">
                  <c:v>4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4</c:v>
                </c:pt>
                <c:pt idx="4424">
                  <c:v>4</c:v>
                </c:pt>
                <c:pt idx="4425">
                  <c:v>4</c:v>
                </c:pt>
                <c:pt idx="4426">
                  <c:v>4</c:v>
                </c:pt>
                <c:pt idx="4427">
                  <c:v>4</c:v>
                </c:pt>
                <c:pt idx="4428">
                  <c:v>4</c:v>
                </c:pt>
                <c:pt idx="4429">
                  <c:v>4</c:v>
                </c:pt>
                <c:pt idx="4430">
                  <c:v>4</c:v>
                </c:pt>
                <c:pt idx="4431">
                  <c:v>4</c:v>
                </c:pt>
                <c:pt idx="4432">
                  <c:v>4</c:v>
                </c:pt>
                <c:pt idx="4433">
                  <c:v>4</c:v>
                </c:pt>
                <c:pt idx="4434">
                  <c:v>4</c:v>
                </c:pt>
                <c:pt idx="4435">
                  <c:v>4</c:v>
                </c:pt>
                <c:pt idx="4436">
                  <c:v>4</c:v>
                </c:pt>
                <c:pt idx="4437">
                  <c:v>4</c:v>
                </c:pt>
                <c:pt idx="4438">
                  <c:v>4</c:v>
                </c:pt>
                <c:pt idx="4439">
                  <c:v>4</c:v>
                </c:pt>
                <c:pt idx="4440">
                  <c:v>4</c:v>
                </c:pt>
                <c:pt idx="4441">
                  <c:v>4</c:v>
                </c:pt>
                <c:pt idx="4442">
                  <c:v>4</c:v>
                </c:pt>
                <c:pt idx="4443">
                  <c:v>4</c:v>
                </c:pt>
                <c:pt idx="4444">
                  <c:v>4</c:v>
                </c:pt>
                <c:pt idx="4445">
                  <c:v>4</c:v>
                </c:pt>
                <c:pt idx="4446">
                  <c:v>4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4</c:v>
                </c:pt>
                <c:pt idx="4452">
                  <c:v>4</c:v>
                </c:pt>
                <c:pt idx="4453">
                  <c:v>4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4</c:v>
                </c:pt>
                <c:pt idx="4465">
                  <c:v>4</c:v>
                </c:pt>
                <c:pt idx="4466">
                  <c:v>4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1</c:v>
                </c:pt>
                <c:pt idx="8730">
                  <c:v>1</c:v>
                </c:pt>
                <c:pt idx="8731">
                  <c:v>1</c:v>
                </c:pt>
                <c:pt idx="8732">
                  <c:v>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1</c:v>
                </c:pt>
                <c:pt idx="8737">
                  <c:v>1</c:v>
                </c:pt>
                <c:pt idx="8738">
                  <c:v>1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4C-41C7-8937-250C81D1F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72928"/>
        <c:axId val="47374720"/>
      </c:scatterChart>
      <c:valAx>
        <c:axId val="4737292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374720"/>
        <c:crosses val="autoZero"/>
        <c:crossBetween val="midCat"/>
      </c:valAx>
      <c:valAx>
        <c:axId val="4737472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72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Sheet1!$B$1:$B$100</c:f>
              <c:numCache>
                <c:formatCode>General</c:formatCode>
                <c:ptCount val="100"/>
                <c:pt idx="0">
                  <c:v>2.1556902715995458E-4</c:v>
                </c:pt>
                <c:pt idx="1">
                  <c:v>5.8608413100949173E-4</c:v>
                </c:pt>
                <c:pt idx="2">
                  <c:v>3.928710811097887E-3</c:v>
                </c:pt>
                <c:pt idx="3">
                  <c:v>3.0639795714598327E-4</c:v>
                </c:pt>
                <c:pt idx="4">
                  <c:v>3.0598320372875219E-2</c:v>
                </c:pt>
                <c:pt idx="5">
                  <c:v>1.1633919698782405E-4</c:v>
                </c:pt>
                <c:pt idx="6">
                  <c:v>3.0972335116068644E-4</c:v>
                </c:pt>
                <c:pt idx="7">
                  <c:v>1.5093883654512157E-4</c:v>
                </c:pt>
                <c:pt idx="8">
                  <c:v>0.19409908146602933</c:v>
                </c:pt>
                <c:pt idx="9">
                  <c:v>1.3326225781071477E-4</c:v>
                </c:pt>
                <c:pt idx="10">
                  <c:v>3.1296961773537649E-3</c:v>
                </c:pt>
                <c:pt idx="11">
                  <c:v>1.581965072656833E-4</c:v>
                </c:pt>
                <c:pt idx="12">
                  <c:v>2.4658951003475447E-4</c:v>
                </c:pt>
                <c:pt idx="13">
                  <c:v>1.2213942532923156E-4</c:v>
                </c:pt>
                <c:pt idx="14">
                  <c:v>1.5303470350243195E-4</c:v>
                </c:pt>
                <c:pt idx="15">
                  <c:v>9.8520030740435879E-4</c:v>
                </c:pt>
                <c:pt idx="16">
                  <c:v>3.8038397721388152E-2</c:v>
                </c:pt>
                <c:pt idx="17">
                  <c:v>2.6731929539161771E-4</c:v>
                </c:pt>
                <c:pt idx="18">
                  <c:v>1.9284221860429315E-2</c:v>
                </c:pt>
                <c:pt idx="19">
                  <c:v>5.8015064722226166E-3</c:v>
                </c:pt>
                <c:pt idx="20">
                  <c:v>1.750146609780447E-2</c:v>
                </c:pt>
                <c:pt idx="21">
                  <c:v>6.2853707344577645E-4</c:v>
                </c:pt>
                <c:pt idx="22">
                  <c:v>1.638468220379215E-4</c:v>
                </c:pt>
                <c:pt idx="23">
                  <c:v>5.2920283737617913E-4</c:v>
                </c:pt>
                <c:pt idx="24">
                  <c:v>2.413670905403523E-4</c:v>
                </c:pt>
                <c:pt idx="25">
                  <c:v>2.8658025105028569E-4</c:v>
                </c:pt>
                <c:pt idx="26">
                  <c:v>1.0411644374604799E-4</c:v>
                </c:pt>
                <c:pt idx="27">
                  <c:v>7.0102060888274078E-4</c:v>
                </c:pt>
                <c:pt idx="28">
                  <c:v>1.0700810947506419E-4</c:v>
                </c:pt>
                <c:pt idx="29">
                  <c:v>1.0800149586344253E-3</c:v>
                </c:pt>
                <c:pt idx="30">
                  <c:v>1.0664827390142175E-4</c:v>
                </c:pt>
                <c:pt idx="31">
                  <c:v>1.2828655425604345E-3</c:v>
                </c:pt>
                <c:pt idx="32">
                  <c:v>4.1295785057446903E-2</c:v>
                </c:pt>
                <c:pt idx="33">
                  <c:v>3.34667135592647E-3</c:v>
                </c:pt>
                <c:pt idx="34">
                  <c:v>2.8370331664921347E-4</c:v>
                </c:pt>
                <c:pt idx="35">
                  <c:v>0.26802958281473471</c:v>
                </c:pt>
                <c:pt idx="36">
                  <c:v>5.1033462072176496E-2</c:v>
                </c:pt>
                <c:pt idx="37">
                  <c:v>3.0106815470854343E-4</c:v>
                </c:pt>
                <c:pt idx="38">
                  <c:v>1.2663217446853679E-4</c:v>
                </c:pt>
                <c:pt idx="39">
                  <c:v>1.3991301459281654E-4</c:v>
                </c:pt>
                <c:pt idx="40">
                  <c:v>0.3651566125195953</c:v>
                </c:pt>
                <c:pt idx="41">
                  <c:v>2.8531696331052197E-3</c:v>
                </c:pt>
                <c:pt idx="42">
                  <c:v>5.94942419939865E-4</c:v>
                </c:pt>
                <c:pt idx="43">
                  <c:v>9.4854082899944873E-4</c:v>
                </c:pt>
                <c:pt idx="44">
                  <c:v>3.7621131350035809E-3</c:v>
                </c:pt>
                <c:pt idx="45">
                  <c:v>4.5963420007455458E-4</c:v>
                </c:pt>
                <c:pt idx="46">
                  <c:v>1.1670199250141159E-4</c:v>
                </c:pt>
                <c:pt idx="47">
                  <c:v>1.8913309359689791E-3</c:v>
                </c:pt>
                <c:pt idx="48">
                  <c:v>2.0710541062708021E-4</c:v>
                </c:pt>
                <c:pt idx="49">
                  <c:v>5.3124009951288425E-4</c:v>
                </c:pt>
                <c:pt idx="50">
                  <c:v>2.2995268901049526E-4</c:v>
                </c:pt>
                <c:pt idx="51">
                  <c:v>7.2439978817816859E-4</c:v>
                </c:pt>
                <c:pt idx="52">
                  <c:v>1.3643330092668921E-4</c:v>
                </c:pt>
                <c:pt idx="53">
                  <c:v>3.4452709592739596E-3</c:v>
                </c:pt>
                <c:pt idx="54">
                  <c:v>0.74350997593204649</c:v>
                </c:pt>
                <c:pt idx="55">
                  <c:v>1.2198462077993172E-3</c:v>
                </c:pt>
                <c:pt idx="56">
                  <c:v>1.2287273417605639E-2</c:v>
                </c:pt>
                <c:pt idx="57">
                  <c:v>1.6947253645935741E-2</c:v>
                </c:pt>
                <c:pt idx="58">
                  <c:v>3.8547677856076538E-3</c:v>
                </c:pt>
                <c:pt idx="59">
                  <c:v>1.2952249000762817E-3</c:v>
                </c:pt>
                <c:pt idx="60">
                  <c:v>2.2210004667821165E-2</c:v>
                </c:pt>
                <c:pt idx="61">
                  <c:v>7.0448047544020679E-4</c:v>
                </c:pt>
                <c:pt idx="62">
                  <c:v>2.7890989687482358E-4</c:v>
                </c:pt>
                <c:pt idx="63">
                  <c:v>1.1511430621417156E-4</c:v>
                </c:pt>
                <c:pt idx="64">
                  <c:v>1.2592455180201017E-4</c:v>
                </c:pt>
                <c:pt idx="65">
                  <c:v>2.2721216092951501E-4</c:v>
                </c:pt>
                <c:pt idx="66">
                  <c:v>1.4587346632801939E-4</c:v>
                </c:pt>
                <c:pt idx="67">
                  <c:v>2.0225920973236588E-4</c:v>
                </c:pt>
                <c:pt idx="68">
                  <c:v>1.5423502393310822E-4</c:v>
                </c:pt>
                <c:pt idx="69">
                  <c:v>2.5875145473385803E-4</c:v>
                </c:pt>
                <c:pt idx="70">
                  <c:v>4.2597041134542915E-3</c:v>
                </c:pt>
                <c:pt idx="71">
                  <c:v>8.5431368566024634E-4</c:v>
                </c:pt>
                <c:pt idx="72">
                  <c:v>1.2057075564737126E-4</c:v>
                </c:pt>
                <c:pt idx="73">
                  <c:v>1.1448506242146025E-4</c:v>
                </c:pt>
                <c:pt idx="74">
                  <c:v>8.5763053816765894E-4</c:v>
                </c:pt>
                <c:pt idx="75">
                  <c:v>9.0440524087896761E-3</c:v>
                </c:pt>
                <c:pt idx="76">
                  <c:v>8.9313326865533642E-4</c:v>
                </c:pt>
                <c:pt idx="77">
                  <c:v>1.9755817805626049E-4</c:v>
                </c:pt>
                <c:pt idx="78">
                  <c:v>5.4754941829313487E-4</c:v>
                </c:pt>
                <c:pt idx="79">
                  <c:v>2.4269449188815623E-3</c:v>
                </c:pt>
                <c:pt idx="80">
                  <c:v>1.0417443468706494E-4</c:v>
                </c:pt>
                <c:pt idx="81">
                  <c:v>1.0488337540315331E-4</c:v>
                </c:pt>
                <c:pt idx="82">
                  <c:v>3.0156140328820214E-4</c:v>
                </c:pt>
                <c:pt idx="83">
                  <c:v>1.0434964804099726E-4</c:v>
                </c:pt>
                <c:pt idx="84">
                  <c:v>3.5792338734087813E-4</c:v>
                </c:pt>
                <c:pt idx="85">
                  <c:v>1.9974214411774355E-4</c:v>
                </c:pt>
                <c:pt idx="86">
                  <c:v>4.0043222651642242E-4</c:v>
                </c:pt>
                <c:pt idx="87">
                  <c:v>7.3865898099863899E-4</c:v>
                </c:pt>
                <c:pt idx="88">
                  <c:v>1.137528803192742E-4</c:v>
                </c:pt>
                <c:pt idx="89">
                  <c:v>3.428371255469913E-3</c:v>
                </c:pt>
                <c:pt idx="90">
                  <c:v>4.4158589506199737E-4</c:v>
                </c:pt>
                <c:pt idx="91">
                  <c:v>3.6327968199117376E-4</c:v>
                </c:pt>
                <c:pt idx="92">
                  <c:v>4.0839400634777123E-4</c:v>
                </c:pt>
                <c:pt idx="93">
                  <c:v>3.166281577258234E-4</c:v>
                </c:pt>
                <c:pt idx="94">
                  <c:v>4.6080448399012889E-4</c:v>
                </c:pt>
                <c:pt idx="95">
                  <c:v>2.650013693199102E-3</c:v>
                </c:pt>
                <c:pt idx="96">
                  <c:v>0.72402507180301268</c:v>
                </c:pt>
                <c:pt idx="97">
                  <c:v>1.5988849603454066E-4</c:v>
                </c:pt>
                <c:pt idx="98">
                  <c:v>1.4158985992428278E-4</c:v>
                </c:pt>
                <c:pt idx="99">
                  <c:v>3.2901359566794635E-3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42-4A20-B60D-8180F485E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04544"/>
        <c:axId val="47406080"/>
      </c:scatterChart>
      <c:valAx>
        <c:axId val="4740454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7406080"/>
        <c:crosses val="autoZero"/>
        <c:crossBetween val="midCat"/>
      </c:valAx>
      <c:valAx>
        <c:axId val="4740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045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3.1517175506647762E-21</c:v>
                </c:pt>
                <c:pt idx="1">
                  <c:v>3.7030296871065722E-13</c:v>
                </c:pt>
                <c:pt idx="2">
                  <c:v>1.5849949320373851E-5</c:v>
                </c:pt>
                <c:pt idx="3">
                  <c:v>6.3512522066936372E-18</c:v>
                </c:pt>
                <c:pt idx="4">
                  <c:v>1.9328683986573499E-2</c:v>
                </c:pt>
                <c:pt idx="5">
                  <c:v>1.2334221643100643E-28</c:v>
                </c:pt>
                <c:pt idx="6">
                  <c:v>7.8832598380485061E-18</c:v>
                </c:pt>
                <c:pt idx="7">
                  <c:v>3.1463086209608854E-25</c:v>
                </c:pt>
                <c:pt idx="8">
                  <c:v>0.19931851447243565</c:v>
                </c:pt>
                <c:pt idx="9">
                  <c:v>8.3844508177977872E-27</c:v>
                </c:pt>
                <c:pt idx="10">
                  <c:v>4.2309828923616263E-6</c:v>
                </c:pt>
                <c:pt idx="11">
                  <c:v>1.1682624537830188E-24</c:v>
                </c:pt>
                <c:pt idx="12">
                  <c:v>6.7822789800141734E-20</c:v>
                </c:pt>
                <c:pt idx="13">
                  <c:v>5.7842979398515918E-28</c:v>
                </c:pt>
                <c:pt idx="14">
                  <c:v>4.6504259622057178E-25</c:v>
                </c:pt>
                <c:pt idx="15">
                  <c:v>2.5666430263504531E-10</c:v>
                </c:pt>
                <c:pt idx="16">
                  <c:v>2.9271280238432274E-2</c:v>
                </c:pt>
                <c:pt idx="17">
                  <c:v>3.8825569364015129E-19</c:v>
                </c:pt>
                <c:pt idx="18">
                  <c:v>7.0512235292552522E-3</c:v>
                </c:pt>
                <c:pt idx="19">
                  <c:v>1.1451227696184348E-4</c:v>
                </c:pt>
                <c:pt idx="20">
                  <c:v>5.4413892887244346E-3</c:v>
                </c:pt>
                <c:pt idx="21">
                  <c:v>9.863222919316071E-13</c:v>
                </c:pt>
                <c:pt idx="22">
                  <c:v>3.038677719748797E-24</c:v>
                </c:pt>
                <c:pt idx="23">
                  <c:v>8.2301608677275509E-14</c:v>
                </c:pt>
                <c:pt idx="24">
                  <c:v>4.2079906184554151E-20</c:v>
                </c:pt>
                <c:pt idx="25">
                  <c:v>1.6555780179325369E-18</c:v>
                </c:pt>
                <c:pt idx="26">
                  <c:v>3.1521847678929286E-30</c:v>
                </c:pt>
                <c:pt idx="27">
                  <c:v>4.2893353067659712E-12</c:v>
                </c:pt>
                <c:pt idx="28">
                  <c:v>7.9593114367901346E-30</c:v>
                </c:pt>
                <c:pt idx="29">
                  <c:v>6.9870607695156448E-10</c:v>
                </c:pt>
                <c:pt idx="30">
                  <c:v>7.0923978892995958E-30</c:v>
                </c:pt>
                <c:pt idx="31">
                  <c:v>3.9878941807600958E-9</c:v>
                </c:pt>
                <c:pt idx="32">
                  <c:v>3.4277052633835861E-2</c:v>
                </c:pt>
                <c:pt idx="33">
                  <c:v>6.3156931334948696E-6</c:v>
                </c:pt>
                <c:pt idx="34">
                  <c:v>1.3429268445021484E-18</c:v>
                </c:pt>
                <c:pt idx="35">
                  <c:v>0.26246737569766687</c:v>
                </c:pt>
                <c:pt idx="36">
                  <c:v>4.8373102139453047E-2</c:v>
                </c:pt>
                <c:pt idx="37">
                  <c:v>4.4936070116985085E-18</c:v>
                </c:pt>
                <c:pt idx="38">
                  <c:v>1.7802987948872708E-27</c:v>
                </c:pt>
                <c:pt idx="39">
                  <c:v>3.5542871355747842E-26</c:v>
                </c:pt>
                <c:pt idx="40">
                  <c:v>0.31208172989385186</c:v>
                </c:pt>
                <c:pt idx="41">
                  <c:v>2.3270868163274487E-6</c:v>
                </c:pt>
                <c:pt idx="42">
                  <c:v>4.55419126978189E-13</c:v>
                </c:pt>
                <c:pt idx="43">
                  <c:v>1.6880696592585577E-10</c:v>
                </c:pt>
                <c:pt idx="44">
                  <c:v>1.2591188772724605E-5</c:v>
                </c:pt>
                <c:pt idx="45">
                  <c:v>9.1004492240328399E-15</c:v>
                </c:pt>
                <c:pt idx="46">
                  <c:v>1.3642256836229112E-28</c:v>
                </c:pt>
                <c:pt idx="47">
                  <c:v>1.2049425489403352E-7</c:v>
                </c:pt>
                <c:pt idx="48">
                  <c:v>1.2116568645411512E-21</c:v>
                </c:pt>
                <c:pt idx="49">
                  <c:v>8.7281358220558545E-14</c:v>
                </c:pt>
                <c:pt idx="50">
                  <c:v>1.4154234623244823E-20</c:v>
                </c:pt>
                <c:pt idx="51">
                  <c:v>6.5718966952841537E-12</c:v>
                </c:pt>
                <c:pt idx="52">
                  <c:v>1.6913214328047247E-26</c:v>
                </c:pt>
                <c:pt idx="53">
                  <c:v>7.4606843118026678E-6</c:v>
                </c:pt>
                <c:pt idx="54">
                  <c:v>0.35355401729334252</c:v>
                </c:pt>
                <c:pt idx="55">
                  <c:v>2.431490338934182E-9</c:v>
                </c:pt>
                <c:pt idx="56">
                  <c:v>1.9738531241669812E-3</c:v>
                </c:pt>
                <c:pt idx="57">
                  <c:v>4.8958895428901474E-3</c:v>
                </c:pt>
                <c:pt idx="58">
                  <c:v>1.4275537993282434E-5</c:v>
                </c:pt>
                <c:pt idx="59">
                  <c:v>4.3361306203205787E-9</c:v>
                </c:pt>
                <c:pt idx="60">
                  <c:v>9.6365167453446639E-3</c:v>
                </c:pt>
                <c:pt idx="61">
                  <c:v>4.5748740160706751E-12</c:v>
                </c:pt>
                <c:pt idx="62">
                  <c:v>9.4778401402574312E-19</c:v>
                </c:pt>
                <c:pt idx="63">
                  <c:v>8.777244187411048E-29</c:v>
                </c:pt>
                <c:pt idx="64">
                  <c:v>1.4974094411155844E-27</c:v>
                </c:pt>
                <c:pt idx="65">
                  <c:v>1.074717183470856E-20</c:v>
                </c:pt>
                <c:pt idx="66">
                  <c:v>1.1945197805148206E-25</c:v>
                </c:pt>
                <c:pt idx="67">
                  <c:v>6.8147720337568724E-22</c:v>
                </c:pt>
                <c:pt idx="68">
                  <c:v>5.7830947349395037E-25</c:v>
                </c:pt>
                <c:pt idx="69">
                  <c:v>1.934977347454864E-19</c:v>
                </c:pt>
                <c:pt idx="70">
                  <c:v>2.469498155526445E-5</c:v>
                </c:pt>
                <c:pt idx="71">
                  <c:v>5.0546388687318057E-11</c:v>
                </c:pt>
                <c:pt idx="72">
                  <c:v>3.8600640702849862E-28</c:v>
                </c:pt>
                <c:pt idx="73">
                  <c:v>7.3668010412858931E-29</c:v>
                </c:pt>
                <c:pt idx="74">
                  <c:v>5.2792575258810312E-11</c:v>
                </c:pt>
                <c:pt idx="75">
                  <c:v>6.9752449555227482E-4</c:v>
                </c:pt>
                <c:pt idx="76">
                  <c:v>8.5293892713863481E-11</c:v>
                </c:pt>
                <c:pt idx="77">
                  <c:v>3.8438285978559709E-22</c:v>
                </c:pt>
                <c:pt idx="78">
                  <c:v>1.36859338163841E-13</c:v>
                </c:pt>
                <c:pt idx="79">
                  <c:v>7.8547193570325523E-7</c:v>
                </c:pt>
                <c:pt idx="80">
                  <c:v>3.2160097955867152E-30</c:v>
                </c:pt>
                <c:pt idx="81">
                  <c:v>4.0456563094596337E-30</c:v>
                </c:pt>
                <c:pt idx="82">
                  <c:v>4.6498766662615178E-18</c:v>
                </c:pt>
                <c:pt idx="83">
                  <c:v>3.4048059798187066E-30</c:v>
                </c:pt>
                <c:pt idx="84">
                  <c:v>1.2282305016264629E-16</c:v>
                </c:pt>
                <c:pt idx="85">
                  <c:v>5.0190715540083935E-22</c:v>
                </c:pt>
                <c:pt idx="86">
                  <c:v>9.0717522445374296E-16</c:v>
                </c:pt>
                <c:pt idx="87">
                  <c:v>8.4616685054619279E-12</c:v>
                </c:pt>
                <c:pt idx="88">
                  <c:v>5.976905671966934E-29</c:v>
                </c:pt>
                <c:pt idx="89">
                  <c:v>7.2800855877749076E-6</c:v>
                </c:pt>
                <c:pt idx="90">
                  <c:v>4.7409488850458313E-15</c:v>
                </c:pt>
                <c:pt idx="91">
                  <c:v>1.6141645649750029E-16</c:v>
                </c:pt>
                <c:pt idx="92">
                  <c:v>1.2760138165881524E-15</c:v>
                </c:pt>
                <c:pt idx="93">
                  <c:v>1.2103058706689561E-17</c:v>
                </c:pt>
                <c:pt idx="94">
                  <c:v>9.4808691216022782E-15</c:v>
                </c:pt>
                <c:pt idx="95">
                  <c:v>1.444211887357267E-6</c:v>
                </c:pt>
                <c:pt idx="96">
                  <c:v>0.32440121478985728</c:v>
                </c:pt>
                <c:pt idx="97">
                  <c:v>1.5655100633395182E-24</c:v>
                </c:pt>
                <c:pt idx="98">
                  <c:v>5.032875690523331E-26</c:v>
                </c:pt>
                <c:pt idx="99">
                  <c:v>5.6711206515043135E-6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E4-4E1C-9D8A-AF3AD90EE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13504"/>
        <c:axId val="47431680"/>
      </c:scatterChart>
      <c:valAx>
        <c:axId val="4741350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7431680"/>
        <c:crosses val="autoZero"/>
        <c:crossBetween val="midCat"/>
      </c:valAx>
      <c:valAx>
        <c:axId val="4743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13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Sheet1!$K$1:$L$1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Sheet1!$K$2:$L$2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1-4C4E-858A-795CF0159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906696"/>
        <c:axId val="343908336"/>
      </c:barChart>
      <c:catAx>
        <c:axId val="34390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08336"/>
        <c:crosses val="autoZero"/>
        <c:auto val="1"/>
        <c:lblAlgn val="ctr"/>
        <c:lblOffset val="100"/>
        <c:noMultiLvlLbl val="0"/>
      </c:catAx>
      <c:valAx>
        <c:axId val="3439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0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Sheet1!$D$1:$D$100</c:f>
              <c:numCache>
                <c:formatCode>General</c:formatCode>
                <c:ptCount val="100"/>
                <c:pt idx="0">
                  <c:v>1.4627901351515324E-2</c:v>
                </c:pt>
                <c:pt idx="1">
                  <c:v>2.3872419809431424E-2</c:v>
                </c:pt>
                <c:pt idx="2">
                  <c:v>5.9458375441646137E-2</c:v>
                </c:pt>
                <c:pt idx="3">
                  <c:v>1.7294676483499766E-2</c:v>
                </c:pt>
                <c:pt idx="4">
                  <c:v>0.17221371273739691</c:v>
                </c:pt>
                <c:pt idx="5">
                  <c:v>1.0778413580700462E-2</c:v>
                </c:pt>
                <c:pt idx="6">
                  <c:v>1.7374540580600197E-2</c:v>
                </c:pt>
                <c:pt idx="7">
                  <c:v>1.2271700697363708E-2</c:v>
                </c:pt>
                <c:pt idx="8">
                  <c:v>0.44624556502180268</c:v>
                </c:pt>
                <c:pt idx="9">
                  <c:v>1.1504287049249551E-2</c:v>
                </c:pt>
                <c:pt idx="10">
                  <c:v>5.47952194473183E-2</c:v>
                </c:pt>
                <c:pt idx="11">
                  <c:v>1.2504049471468125E-2</c:v>
                </c:pt>
                <c:pt idx="12">
                  <c:v>1.5505285841544935E-2</c:v>
                </c:pt>
                <c:pt idx="13">
                  <c:v>1.0981441698583535E-2</c:v>
                </c:pt>
                <c:pt idx="14">
                  <c:v>1.2332918997462066E-2</c:v>
                </c:pt>
                <c:pt idx="15">
                  <c:v>3.118543902461236E-2</c:v>
                </c:pt>
                <c:pt idx="16">
                  <c:v>0.16882102509943228</c:v>
                </c:pt>
                <c:pt idx="17">
                  <c:v>1.6132247712864013E-2</c:v>
                </c:pt>
                <c:pt idx="18">
                  <c:v>0.12764890084540248</c:v>
                </c:pt>
                <c:pt idx="19">
                  <c:v>7.5211331429954759E-2</c:v>
                </c:pt>
                <c:pt idx="20">
                  <c:v>0.12334243367885057</c:v>
                </c:pt>
                <c:pt idx="21">
                  <c:v>2.4714042759098848E-2</c:v>
                </c:pt>
                <c:pt idx="22">
                  <c:v>1.2724100405415353E-2</c:v>
                </c:pt>
                <c:pt idx="23">
                  <c:v>2.2834432748184561E-2</c:v>
                </c:pt>
                <c:pt idx="24">
                  <c:v>1.5511994164015242E-2</c:v>
                </c:pt>
                <c:pt idx="25">
                  <c:v>1.6804885844290438E-2</c:v>
                </c:pt>
                <c:pt idx="26">
                  <c:v>1.0173755132182037E-2</c:v>
                </c:pt>
                <c:pt idx="27">
                  <c:v>2.6239383457557421E-2</c:v>
                </c:pt>
                <c:pt idx="28">
                  <c:v>1.0258770272639887E-2</c:v>
                </c:pt>
                <c:pt idx="29">
                  <c:v>3.221614423279559E-2</c:v>
                </c:pt>
                <c:pt idx="30">
                  <c:v>1.0298465436159246E-2</c:v>
                </c:pt>
                <c:pt idx="31">
                  <c:v>3.4877634983582102E-2</c:v>
                </c:pt>
                <c:pt idx="32">
                  <c:v>0.20366080956040367</c:v>
                </c:pt>
                <c:pt idx="33">
                  <c:v>5.6566063561769832E-2</c:v>
                </c:pt>
                <c:pt idx="34">
                  <c:v>1.6723657119915431E-2</c:v>
                </c:pt>
                <c:pt idx="35">
                  <c:v>0.51182530438776463</c:v>
                </c:pt>
                <c:pt idx="36">
                  <c:v>0.18847323736554983</c:v>
                </c:pt>
                <c:pt idx="37">
                  <c:v>1.7179786823089266E-2</c:v>
                </c:pt>
                <c:pt idx="38">
                  <c:v>1.1223419841478805E-2</c:v>
                </c:pt>
                <c:pt idx="39">
                  <c:v>1.175223091582135E-2</c:v>
                </c:pt>
                <c:pt idx="40">
                  <c:v>0.45183853427141718</c:v>
                </c:pt>
                <c:pt idx="41">
                  <c:v>5.1001945687486651E-2</c:v>
                </c:pt>
                <c:pt idx="42">
                  <c:v>2.3826822785219939E-2</c:v>
                </c:pt>
                <c:pt idx="43">
                  <c:v>2.9900853985655972E-2</c:v>
                </c:pt>
                <c:pt idx="44">
                  <c:v>5.9198693480920397E-2</c:v>
                </c:pt>
                <c:pt idx="45">
                  <c:v>2.1395646870031898E-2</c:v>
                </c:pt>
                <c:pt idx="46">
                  <c:v>1.0794783211721948E-2</c:v>
                </c:pt>
                <c:pt idx="47">
                  <c:v>4.2351828972403964E-2</c:v>
                </c:pt>
                <c:pt idx="48">
                  <c:v>1.4206557829122484E-2</c:v>
                </c:pt>
                <c:pt idx="49">
                  <c:v>2.2663261360085368E-2</c:v>
                </c:pt>
                <c:pt idx="50">
                  <c:v>1.5111185627455228E-2</c:v>
                </c:pt>
                <c:pt idx="51">
                  <c:v>2.6896075190659011E-2</c:v>
                </c:pt>
                <c:pt idx="52">
                  <c:v>1.164524990947852E-2</c:v>
                </c:pt>
                <c:pt idx="53">
                  <c:v>5.7838759264253928E-2</c:v>
                </c:pt>
                <c:pt idx="54">
                  <c:v>0.85807727335117256</c:v>
                </c:pt>
                <c:pt idx="55">
                  <c:v>3.4752687667266517E-2</c:v>
                </c:pt>
                <c:pt idx="56">
                  <c:v>0.10658820901642461</c:v>
                </c:pt>
                <c:pt idx="57">
                  <c:v>0.12616929492075568</c:v>
                </c:pt>
                <c:pt idx="58">
                  <c:v>6.109510041321238E-2</c:v>
                </c:pt>
                <c:pt idx="59">
                  <c:v>3.4848108433779973E-2</c:v>
                </c:pt>
                <c:pt idx="60">
                  <c:v>0.14378470551816988</c:v>
                </c:pt>
                <c:pt idx="61">
                  <c:v>2.6521872317504466E-2</c:v>
                </c:pt>
                <c:pt idx="62">
                  <c:v>1.64589543436038E-2</c:v>
                </c:pt>
                <c:pt idx="63">
                  <c:v>1.0647854565673402E-2</c:v>
                </c:pt>
                <c:pt idx="64">
                  <c:v>1.1140668806902683E-2</c:v>
                </c:pt>
                <c:pt idx="65">
                  <c:v>1.5006358192677746E-2</c:v>
                </c:pt>
                <c:pt idx="66">
                  <c:v>1.2076287611376631E-2</c:v>
                </c:pt>
                <c:pt idx="67">
                  <c:v>1.4142547258241609E-2</c:v>
                </c:pt>
                <c:pt idx="68">
                  <c:v>1.2267663381656684E-2</c:v>
                </c:pt>
                <c:pt idx="69">
                  <c:v>1.5968434460514363E-2</c:v>
                </c:pt>
                <c:pt idx="70">
                  <c:v>6.4885464593540637E-2</c:v>
                </c:pt>
                <c:pt idx="71">
                  <c:v>2.8698520288369465E-2</c:v>
                </c:pt>
                <c:pt idx="72">
                  <c:v>1.0900930200717052E-2</c:v>
                </c:pt>
                <c:pt idx="73">
                  <c:v>1.0667272633658447E-2</c:v>
                </c:pt>
                <c:pt idx="74">
                  <c:v>2.9229001051931932E-2</c:v>
                </c:pt>
                <c:pt idx="75">
                  <c:v>9.224225617517344E-2</c:v>
                </c:pt>
                <c:pt idx="76">
                  <c:v>2.927557315362209E-2</c:v>
                </c:pt>
                <c:pt idx="77">
                  <c:v>1.3942333657568905E-2</c:v>
                </c:pt>
                <c:pt idx="78">
                  <c:v>2.3312984863476827E-2</c:v>
                </c:pt>
                <c:pt idx="79">
                  <c:v>4.8172713324862365E-2</c:v>
                </c:pt>
                <c:pt idx="80">
                  <c:v>1.0184352301499354E-2</c:v>
                </c:pt>
                <c:pt idx="81">
                  <c:v>1.020170214099779E-2</c:v>
                </c:pt>
                <c:pt idx="82">
                  <c:v>1.7324625041373796E-2</c:v>
                </c:pt>
                <c:pt idx="83">
                  <c:v>1.0136523092100598E-2</c:v>
                </c:pt>
                <c:pt idx="84">
                  <c:v>1.8714011462444884E-2</c:v>
                </c:pt>
                <c:pt idx="85">
                  <c:v>1.3998299670006946E-2</c:v>
                </c:pt>
                <c:pt idx="86">
                  <c:v>1.98480150021457E-2</c:v>
                </c:pt>
                <c:pt idx="87">
                  <c:v>2.6896479026769907E-2</c:v>
                </c:pt>
                <c:pt idx="88">
                  <c:v>1.0656083208782712E-2</c:v>
                </c:pt>
                <c:pt idx="89">
                  <c:v>5.7657597612154908E-2</c:v>
                </c:pt>
                <c:pt idx="90">
                  <c:v>2.0891896698103755E-2</c:v>
                </c:pt>
                <c:pt idx="91">
                  <c:v>1.8783326480113403E-2</c:v>
                </c:pt>
                <c:pt idx="92">
                  <c:v>2.0000866086889509E-2</c:v>
                </c:pt>
                <c:pt idx="93">
                  <c:v>1.7508090848305968E-2</c:v>
                </c:pt>
                <c:pt idx="94">
                  <c:v>2.1351914478776043E-2</c:v>
                </c:pt>
                <c:pt idx="95">
                  <c:v>4.9159972497170815E-2</c:v>
                </c:pt>
                <c:pt idx="96">
                  <c:v>0.59038977613068466</c:v>
                </c:pt>
                <c:pt idx="97">
                  <c:v>1.2594640496630567E-2</c:v>
                </c:pt>
                <c:pt idx="98">
                  <c:v>1.1889519014263829E-2</c:v>
                </c:pt>
                <c:pt idx="99">
                  <c:v>5.5548899398738499E-2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DD-458A-84F9-DED6320ED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89120"/>
        <c:axId val="48390912"/>
      </c:scatterChart>
      <c:valAx>
        <c:axId val="48389120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8390912"/>
        <c:crosses val="autoZero"/>
        <c:crossBetween val="midCat"/>
      </c:valAx>
      <c:valAx>
        <c:axId val="48390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3891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Sheet1!$B$1:$B$100</c:f>
              <c:numCache>
                <c:formatCode>General</c:formatCode>
                <c:ptCount val="100"/>
                <c:pt idx="0">
                  <c:v>2.1556902715995458E-4</c:v>
                </c:pt>
                <c:pt idx="1">
                  <c:v>5.8608413100949173E-4</c:v>
                </c:pt>
                <c:pt idx="2">
                  <c:v>3.928710811097887E-3</c:v>
                </c:pt>
                <c:pt idx="3">
                  <c:v>3.0639795714598327E-4</c:v>
                </c:pt>
                <c:pt idx="4">
                  <c:v>3.0598320372875219E-2</c:v>
                </c:pt>
                <c:pt idx="5">
                  <c:v>1.1633919698782405E-4</c:v>
                </c:pt>
                <c:pt idx="6">
                  <c:v>3.0972335116068644E-4</c:v>
                </c:pt>
                <c:pt idx="7">
                  <c:v>1.5093883654512157E-4</c:v>
                </c:pt>
                <c:pt idx="8">
                  <c:v>0.19409908146602933</c:v>
                </c:pt>
                <c:pt idx="9">
                  <c:v>1.3326225781071477E-4</c:v>
                </c:pt>
                <c:pt idx="10">
                  <c:v>3.1296961773537649E-3</c:v>
                </c:pt>
                <c:pt idx="11">
                  <c:v>1.581965072656833E-4</c:v>
                </c:pt>
                <c:pt idx="12">
                  <c:v>2.4658951003475447E-4</c:v>
                </c:pt>
                <c:pt idx="13">
                  <c:v>1.2213942532923156E-4</c:v>
                </c:pt>
                <c:pt idx="14">
                  <c:v>1.5303470350243195E-4</c:v>
                </c:pt>
                <c:pt idx="15">
                  <c:v>9.8520030740435879E-4</c:v>
                </c:pt>
                <c:pt idx="16">
                  <c:v>3.8038397721388152E-2</c:v>
                </c:pt>
                <c:pt idx="17">
                  <c:v>2.6731929539161771E-4</c:v>
                </c:pt>
                <c:pt idx="18">
                  <c:v>1.9284221860429315E-2</c:v>
                </c:pt>
                <c:pt idx="19">
                  <c:v>5.8015064722226166E-3</c:v>
                </c:pt>
                <c:pt idx="20">
                  <c:v>1.750146609780447E-2</c:v>
                </c:pt>
                <c:pt idx="21">
                  <c:v>6.2853707344577645E-4</c:v>
                </c:pt>
                <c:pt idx="22">
                  <c:v>1.638468220379215E-4</c:v>
                </c:pt>
                <c:pt idx="23">
                  <c:v>5.2920283737617913E-4</c:v>
                </c:pt>
                <c:pt idx="24">
                  <c:v>2.413670905403523E-4</c:v>
                </c:pt>
                <c:pt idx="25">
                  <c:v>2.8658025105028569E-4</c:v>
                </c:pt>
                <c:pt idx="26">
                  <c:v>1.0411644374604799E-4</c:v>
                </c:pt>
                <c:pt idx="27">
                  <c:v>7.0102060888274078E-4</c:v>
                </c:pt>
                <c:pt idx="28">
                  <c:v>1.0700810947506419E-4</c:v>
                </c:pt>
                <c:pt idx="29">
                  <c:v>1.0800149586344253E-3</c:v>
                </c:pt>
                <c:pt idx="30">
                  <c:v>1.0664827390142175E-4</c:v>
                </c:pt>
                <c:pt idx="31">
                  <c:v>1.2828655425604345E-3</c:v>
                </c:pt>
                <c:pt idx="32">
                  <c:v>4.1295785057446903E-2</c:v>
                </c:pt>
                <c:pt idx="33">
                  <c:v>3.34667135592647E-3</c:v>
                </c:pt>
                <c:pt idx="34">
                  <c:v>2.8370331664921347E-4</c:v>
                </c:pt>
                <c:pt idx="35">
                  <c:v>0.26802958281473471</c:v>
                </c:pt>
                <c:pt idx="36">
                  <c:v>5.1033462072176496E-2</c:v>
                </c:pt>
                <c:pt idx="37">
                  <c:v>3.0106815470854343E-4</c:v>
                </c:pt>
                <c:pt idx="38">
                  <c:v>1.2663217446853679E-4</c:v>
                </c:pt>
                <c:pt idx="39">
                  <c:v>1.3991301459281654E-4</c:v>
                </c:pt>
                <c:pt idx="40">
                  <c:v>0.3651566125195953</c:v>
                </c:pt>
                <c:pt idx="41">
                  <c:v>2.8531696331052197E-3</c:v>
                </c:pt>
                <c:pt idx="42">
                  <c:v>5.94942419939865E-4</c:v>
                </c:pt>
                <c:pt idx="43">
                  <c:v>9.4854082899944873E-4</c:v>
                </c:pt>
                <c:pt idx="44">
                  <c:v>3.7621131350035809E-3</c:v>
                </c:pt>
                <c:pt idx="45">
                  <c:v>4.5963420007455458E-4</c:v>
                </c:pt>
                <c:pt idx="46">
                  <c:v>1.1670199250141159E-4</c:v>
                </c:pt>
                <c:pt idx="47">
                  <c:v>1.8913309359689791E-3</c:v>
                </c:pt>
                <c:pt idx="48">
                  <c:v>2.0710541062708021E-4</c:v>
                </c:pt>
                <c:pt idx="49">
                  <c:v>5.3124009951288425E-4</c:v>
                </c:pt>
                <c:pt idx="50">
                  <c:v>2.2995268901049526E-4</c:v>
                </c:pt>
                <c:pt idx="51">
                  <c:v>7.2439978817816859E-4</c:v>
                </c:pt>
                <c:pt idx="52">
                  <c:v>1.3643330092668921E-4</c:v>
                </c:pt>
                <c:pt idx="53">
                  <c:v>3.4452709592739596E-3</c:v>
                </c:pt>
                <c:pt idx="54">
                  <c:v>0.74350997593204649</c:v>
                </c:pt>
                <c:pt idx="55">
                  <c:v>1.2198462077993172E-3</c:v>
                </c:pt>
                <c:pt idx="56">
                  <c:v>1.2287273417605639E-2</c:v>
                </c:pt>
                <c:pt idx="57">
                  <c:v>1.6947253645935741E-2</c:v>
                </c:pt>
                <c:pt idx="58">
                  <c:v>3.8547677856076538E-3</c:v>
                </c:pt>
                <c:pt idx="59">
                  <c:v>1.2952249000762817E-3</c:v>
                </c:pt>
                <c:pt idx="60">
                  <c:v>2.2210004667821165E-2</c:v>
                </c:pt>
                <c:pt idx="61">
                  <c:v>7.0448047544020679E-4</c:v>
                </c:pt>
                <c:pt idx="62">
                  <c:v>2.7890989687482358E-4</c:v>
                </c:pt>
                <c:pt idx="63">
                  <c:v>1.1511430621417156E-4</c:v>
                </c:pt>
                <c:pt idx="64">
                  <c:v>1.2592455180201017E-4</c:v>
                </c:pt>
                <c:pt idx="65">
                  <c:v>2.2721216092951501E-4</c:v>
                </c:pt>
                <c:pt idx="66">
                  <c:v>1.4587346632801939E-4</c:v>
                </c:pt>
                <c:pt idx="67">
                  <c:v>2.0225920973236588E-4</c:v>
                </c:pt>
                <c:pt idx="68">
                  <c:v>1.5423502393310822E-4</c:v>
                </c:pt>
                <c:pt idx="69">
                  <c:v>2.5875145473385803E-4</c:v>
                </c:pt>
                <c:pt idx="70">
                  <c:v>4.2597041134542915E-3</c:v>
                </c:pt>
                <c:pt idx="71">
                  <c:v>8.5431368566024634E-4</c:v>
                </c:pt>
                <c:pt idx="72">
                  <c:v>1.2057075564737126E-4</c:v>
                </c:pt>
                <c:pt idx="73">
                  <c:v>1.1448506242146025E-4</c:v>
                </c:pt>
                <c:pt idx="74">
                  <c:v>8.5763053816765894E-4</c:v>
                </c:pt>
                <c:pt idx="75">
                  <c:v>9.0440524087896761E-3</c:v>
                </c:pt>
                <c:pt idx="76">
                  <c:v>8.9313326865533642E-4</c:v>
                </c:pt>
                <c:pt idx="77">
                  <c:v>1.9755817805626049E-4</c:v>
                </c:pt>
                <c:pt idx="78">
                  <c:v>5.4754941829313487E-4</c:v>
                </c:pt>
                <c:pt idx="79">
                  <c:v>2.4269449188815623E-3</c:v>
                </c:pt>
                <c:pt idx="80">
                  <c:v>1.0417443468706494E-4</c:v>
                </c:pt>
                <c:pt idx="81">
                  <c:v>1.0488337540315331E-4</c:v>
                </c:pt>
                <c:pt idx="82">
                  <c:v>3.0156140328820214E-4</c:v>
                </c:pt>
                <c:pt idx="83">
                  <c:v>1.0434964804099726E-4</c:v>
                </c:pt>
                <c:pt idx="84">
                  <c:v>3.5792338734087813E-4</c:v>
                </c:pt>
                <c:pt idx="85">
                  <c:v>1.9974214411774355E-4</c:v>
                </c:pt>
                <c:pt idx="86">
                  <c:v>4.0043222651642242E-4</c:v>
                </c:pt>
                <c:pt idx="87">
                  <c:v>7.3865898099863899E-4</c:v>
                </c:pt>
                <c:pt idx="88">
                  <c:v>1.137528803192742E-4</c:v>
                </c:pt>
                <c:pt idx="89">
                  <c:v>3.428371255469913E-3</c:v>
                </c:pt>
                <c:pt idx="90">
                  <c:v>4.4158589506199737E-4</c:v>
                </c:pt>
                <c:pt idx="91">
                  <c:v>3.6327968199117376E-4</c:v>
                </c:pt>
                <c:pt idx="92">
                  <c:v>4.0839400634777123E-4</c:v>
                </c:pt>
                <c:pt idx="93">
                  <c:v>3.166281577258234E-4</c:v>
                </c:pt>
                <c:pt idx="94">
                  <c:v>4.6080448399012889E-4</c:v>
                </c:pt>
                <c:pt idx="95">
                  <c:v>2.650013693199102E-3</c:v>
                </c:pt>
                <c:pt idx="96">
                  <c:v>0.72402507180301268</c:v>
                </c:pt>
                <c:pt idx="97">
                  <c:v>1.5988849603454066E-4</c:v>
                </c:pt>
                <c:pt idx="98">
                  <c:v>1.4158985992428278E-4</c:v>
                </c:pt>
                <c:pt idx="99">
                  <c:v>3.2901359566794635E-3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F5-4145-AC0B-550D4D3B742E}"/>
            </c:ext>
          </c:extLst>
        </c:ser>
        <c:ser>
          <c:idx val="1"/>
          <c:order val="1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3.1517175506647762E-21</c:v>
                </c:pt>
                <c:pt idx="1">
                  <c:v>3.7030296871065722E-13</c:v>
                </c:pt>
                <c:pt idx="2">
                  <c:v>1.5849949320373851E-5</c:v>
                </c:pt>
                <c:pt idx="3">
                  <c:v>6.3512522066936372E-18</c:v>
                </c:pt>
                <c:pt idx="4">
                  <c:v>1.9328683986573499E-2</c:v>
                </c:pt>
                <c:pt idx="5">
                  <c:v>1.2334221643100643E-28</c:v>
                </c:pt>
                <c:pt idx="6">
                  <c:v>7.8832598380485061E-18</c:v>
                </c:pt>
                <c:pt idx="7">
                  <c:v>3.1463086209608854E-25</c:v>
                </c:pt>
                <c:pt idx="8">
                  <c:v>0.19931851447243565</c:v>
                </c:pt>
                <c:pt idx="9">
                  <c:v>8.3844508177977872E-27</c:v>
                </c:pt>
                <c:pt idx="10">
                  <c:v>4.2309828923616263E-6</c:v>
                </c:pt>
                <c:pt idx="11">
                  <c:v>1.1682624537830188E-24</c:v>
                </c:pt>
                <c:pt idx="12">
                  <c:v>6.7822789800141734E-20</c:v>
                </c:pt>
                <c:pt idx="13">
                  <c:v>5.7842979398515918E-28</c:v>
                </c:pt>
                <c:pt idx="14">
                  <c:v>4.6504259622057178E-25</c:v>
                </c:pt>
                <c:pt idx="15">
                  <c:v>2.5666430263504531E-10</c:v>
                </c:pt>
                <c:pt idx="16">
                  <c:v>2.9271280238432274E-2</c:v>
                </c:pt>
                <c:pt idx="17">
                  <c:v>3.8825569364015129E-19</c:v>
                </c:pt>
                <c:pt idx="18">
                  <c:v>7.0512235292552522E-3</c:v>
                </c:pt>
                <c:pt idx="19">
                  <c:v>1.1451227696184348E-4</c:v>
                </c:pt>
                <c:pt idx="20">
                  <c:v>5.4413892887244346E-3</c:v>
                </c:pt>
                <c:pt idx="21">
                  <c:v>9.863222919316071E-13</c:v>
                </c:pt>
                <c:pt idx="22">
                  <c:v>3.038677719748797E-24</c:v>
                </c:pt>
                <c:pt idx="23">
                  <c:v>8.2301608677275509E-14</c:v>
                </c:pt>
                <c:pt idx="24">
                  <c:v>4.2079906184554151E-20</c:v>
                </c:pt>
                <c:pt idx="25">
                  <c:v>1.6555780179325369E-18</c:v>
                </c:pt>
                <c:pt idx="26">
                  <c:v>3.1521847678929286E-30</c:v>
                </c:pt>
                <c:pt idx="27">
                  <c:v>4.2893353067659712E-12</c:v>
                </c:pt>
                <c:pt idx="28">
                  <c:v>7.9593114367901346E-30</c:v>
                </c:pt>
                <c:pt idx="29">
                  <c:v>6.9870607695156448E-10</c:v>
                </c:pt>
                <c:pt idx="30">
                  <c:v>7.0923978892995958E-30</c:v>
                </c:pt>
                <c:pt idx="31">
                  <c:v>3.9878941807600958E-9</c:v>
                </c:pt>
                <c:pt idx="32">
                  <c:v>3.4277052633835861E-2</c:v>
                </c:pt>
                <c:pt idx="33">
                  <c:v>6.3156931334948696E-6</c:v>
                </c:pt>
                <c:pt idx="34">
                  <c:v>1.3429268445021484E-18</c:v>
                </c:pt>
                <c:pt idx="35">
                  <c:v>0.26246737569766687</c:v>
                </c:pt>
                <c:pt idx="36">
                  <c:v>4.8373102139453047E-2</c:v>
                </c:pt>
                <c:pt idx="37">
                  <c:v>4.4936070116985085E-18</c:v>
                </c:pt>
                <c:pt idx="38">
                  <c:v>1.7802987948872708E-27</c:v>
                </c:pt>
                <c:pt idx="39">
                  <c:v>3.5542871355747842E-26</c:v>
                </c:pt>
                <c:pt idx="40">
                  <c:v>0.31208172989385186</c:v>
                </c:pt>
                <c:pt idx="41">
                  <c:v>2.3270868163274487E-6</c:v>
                </c:pt>
                <c:pt idx="42">
                  <c:v>4.55419126978189E-13</c:v>
                </c:pt>
                <c:pt idx="43">
                  <c:v>1.6880696592585577E-10</c:v>
                </c:pt>
                <c:pt idx="44">
                  <c:v>1.2591188772724605E-5</c:v>
                </c:pt>
                <c:pt idx="45">
                  <c:v>9.1004492240328399E-15</c:v>
                </c:pt>
                <c:pt idx="46">
                  <c:v>1.3642256836229112E-28</c:v>
                </c:pt>
                <c:pt idx="47">
                  <c:v>1.2049425489403352E-7</c:v>
                </c:pt>
                <c:pt idx="48">
                  <c:v>1.2116568645411512E-21</c:v>
                </c:pt>
                <c:pt idx="49">
                  <c:v>8.7281358220558545E-14</c:v>
                </c:pt>
                <c:pt idx="50">
                  <c:v>1.4154234623244823E-20</c:v>
                </c:pt>
                <c:pt idx="51">
                  <c:v>6.5718966952841537E-12</c:v>
                </c:pt>
                <c:pt idx="52">
                  <c:v>1.6913214328047247E-26</c:v>
                </c:pt>
                <c:pt idx="53">
                  <c:v>7.4606843118026678E-6</c:v>
                </c:pt>
                <c:pt idx="54">
                  <c:v>0.35355401729334252</c:v>
                </c:pt>
                <c:pt idx="55">
                  <c:v>2.431490338934182E-9</c:v>
                </c:pt>
                <c:pt idx="56">
                  <c:v>1.9738531241669812E-3</c:v>
                </c:pt>
                <c:pt idx="57">
                  <c:v>4.8958895428901474E-3</c:v>
                </c:pt>
                <c:pt idx="58">
                  <c:v>1.4275537993282434E-5</c:v>
                </c:pt>
                <c:pt idx="59">
                  <c:v>4.3361306203205787E-9</c:v>
                </c:pt>
                <c:pt idx="60">
                  <c:v>9.6365167453446639E-3</c:v>
                </c:pt>
                <c:pt idx="61">
                  <c:v>4.5748740160706751E-12</c:v>
                </c:pt>
                <c:pt idx="62">
                  <c:v>9.4778401402574312E-19</c:v>
                </c:pt>
                <c:pt idx="63">
                  <c:v>8.777244187411048E-29</c:v>
                </c:pt>
                <c:pt idx="64">
                  <c:v>1.4974094411155844E-27</c:v>
                </c:pt>
                <c:pt idx="65">
                  <c:v>1.074717183470856E-20</c:v>
                </c:pt>
                <c:pt idx="66">
                  <c:v>1.1945197805148206E-25</c:v>
                </c:pt>
                <c:pt idx="67">
                  <c:v>6.8147720337568724E-22</c:v>
                </c:pt>
                <c:pt idx="68">
                  <c:v>5.7830947349395037E-25</c:v>
                </c:pt>
                <c:pt idx="69">
                  <c:v>1.934977347454864E-19</c:v>
                </c:pt>
                <c:pt idx="70">
                  <c:v>2.469498155526445E-5</c:v>
                </c:pt>
                <c:pt idx="71">
                  <c:v>5.0546388687318057E-11</c:v>
                </c:pt>
                <c:pt idx="72">
                  <c:v>3.8600640702849862E-28</c:v>
                </c:pt>
                <c:pt idx="73">
                  <c:v>7.3668010412858931E-29</c:v>
                </c:pt>
                <c:pt idx="74">
                  <c:v>5.2792575258810312E-11</c:v>
                </c:pt>
                <c:pt idx="75">
                  <c:v>6.9752449555227482E-4</c:v>
                </c:pt>
                <c:pt idx="76">
                  <c:v>8.5293892713863481E-11</c:v>
                </c:pt>
                <c:pt idx="77">
                  <c:v>3.8438285978559709E-22</c:v>
                </c:pt>
                <c:pt idx="78">
                  <c:v>1.36859338163841E-13</c:v>
                </c:pt>
                <c:pt idx="79">
                  <c:v>7.8547193570325523E-7</c:v>
                </c:pt>
                <c:pt idx="80">
                  <c:v>3.2160097955867152E-30</c:v>
                </c:pt>
                <c:pt idx="81">
                  <c:v>4.0456563094596337E-30</c:v>
                </c:pt>
                <c:pt idx="82">
                  <c:v>4.6498766662615178E-18</c:v>
                </c:pt>
                <c:pt idx="83">
                  <c:v>3.4048059798187066E-30</c:v>
                </c:pt>
                <c:pt idx="84">
                  <c:v>1.2282305016264629E-16</c:v>
                </c:pt>
                <c:pt idx="85">
                  <c:v>5.0190715540083935E-22</c:v>
                </c:pt>
                <c:pt idx="86">
                  <c:v>9.0717522445374296E-16</c:v>
                </c:pt>
                <c:pt idx="87">
                  <c:v>8.4616685054619279E-12</c:v>
                </c:pt>
                <c:pt idx="88">
                  <c:v>5.976905671966934E-29</c:v>
                </c:pt>
                <c:pt idx="89">
                  <c:v>7.2800855877749076E-6</c:v>
                </c:pt>
                <c:pt idx="90">
                  <c:v>4.7409488850458313E-15</c:v>
                </c:pt>
                <c:pt idx="91">
                  <c:v>1.6141645649750029E-16</c:v>
                </c:pt>
                <c:pt idx="92">
                  <c:v>1.2760138165881524E-15</c:v>
                </c:pt>
                <c:pt idx="93">
                  <c:v>1.2103058706689561E-17</c:v>
                </c:pt>
                <c:pt idx="94">
                  <c:v>9.4808691216022782E-15</c:v>
                </c:pt>
                <c:pt idx="95">
                  <c:v>1.444211887357267E-6</c:v>
                </c:pt>
                <c:pt idx="96">
                  <c:v>0.32440121478985728</c:v>
                </c:pt>
                <c:pt idx="97">
                  <c:v>1.5655100633395182E-24</c:v>
                </c:pt>
                <c:pt idx="98">
                  <c:v>5.032875690523331E-26</c:v>
                </c:pt>
                <c:pt idx="99">
                  <c:v>5.6711206515043135E-6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F5-4145-AC0B-550D4D3B742E}"/>
            </c:ext>
          </c:extLst>
        </c:ser>
        <c:ser>
          <c:idx val="2"/>
          <c:order val="2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Sheet1!$D$1:$D$100</c:f>
              <c:numCache>
                <c:formatCode>General</c:formatCode>
                <c:ptCount val="100"/>
                <c:pt idx="0">
                  <c:v>1.4627901351515324E-2</c:v>
                </c:pt>
                <c:pt idx="1">
                  <c:v>2.3872419809431424E-2</c:v>
                </c:pt>
                <c:pt idx="2">
                  <c:v>5.9458375441646137E-2</c:v>
                </c:pt>
                <c:pt idx="3">
                  <c:v>1.7294676483499766E-2</c:v>
                </c:pt>
                <c:pt idx="4">
                  <c:v>0.17221371273739691</c:v>
                </c:pt>
                <c:pt idx="5">
                  <c:v>1.0778413580700462E-2</c:v>
                </c:pt>
                <c:pt idx="6">
                  <c:v>1.7374540580600197E-2</c:v>
                </c:pt>
                <c:pt idx="7">
                  <c:v>1.2271700697363708E-2</c:v>
                </c:pt>
                <c:pt idx="8">
                  <c:v>0.44624556502180268</c:v>
                </c:pt>
                <c:pt idx="9">
                  <c:v>1.1504287049249551E-2</c:v>
                </c:pt>
                <c:pt idx="10">
                  <c:v>5.47952194473183E-2</c:v>
                </c:pt>
                <c:pt idx="11">
                  <c:v>1.2504049471468125E-2</c:v>
                </c:pt>
                <c:pt idx="12">
                  <c:v>1.5505285841544935E-2</c:v>
                </c:pt>
                <c:pt idx="13">
                  <c:v>1.0981441698583535E-2</c:v>
                </c:pt>
                <c:pt idx="14">
                  <c:v>1.2332918997462066E-2</c:v>
                </c:pt>
                <c:pt idx="15">
                  <c:v>3.118543902461236E-2</c:v>
                </c:pt>
                <c:pt idx="16">
                  <c:v>0.16882102509943228</c:v>
                </c:pt>
                <c:pt idx="17">
                  <c:v>1.6132247712864013E-2</c:v>
                </c:pt>
                <c:pt idx="18">
                  <c:v>0.12764890084540248</c:v>
                </c:pt>
                <c:pt idx="19">
                  <c:v>7.5211331429954759E-2</c:v>
                </c:pt>
                <c:pt idx="20">
                  <c:v>0.12334243367885057</c:v>
                </c:pt>
                <c:pt idx="21">
                  <c:v>2.4714042759098848E-2</c:v>
                </c:pt>
                <c:pt idx="22">
                  <c:v>1.2724100405415353E-2</c:v>
                </c:pt>
                <c:pt idx="23">
                  <c:v>2.2834432748184561E-2</c:v>
                </c:pt>
                <c:pt idx="24">
                  <c:v>1.5511994164015242E-2</c:v>
                </c:pt>
                <c:pt idx="25">
                  <c:v>1.6804885844290438E-2</c:v>
                </c:pt>
                <c:pt idx="26">
                  <c:v>1.0173755132182037E-2</c:v>
                </c:pt>
                <c:pt idx="27">
                  <c:v>2.6239383457557421E-2</c:v>
                </c:pt>
                <c:pt idx="28">
                  <c:v>1.0258770272639887E-2</c:v>
                </c:pt>
                <c:pt idx="29">
                  <c:v>3.221614423279559E-2</c:v>
                </c:pt>
                <c:pt idx="30">
                  <c:v>1.0298465436159246E-2</c:v>
                </c:pt>
                <c:pt idx="31">
                  <c:v>3.4877634983582102E-2</c:v>
                </c:pt>
                <c:pt idx="32">
                  <c:v>0.20366080956040367</c:v>
                </c:pt>
                <c:pt idx="33">
                  <c:v>5.6566063561769832E-2</c:v>
                </c:pt>
                <c:pt idx="34">
                  <c:v>1.6723657119915431E-2</c:v>
                </c:pt>
                <c:pt idx="35">
                  <c:v>0.51182530438776463</c:v>
                </c:pt>
                <c:pt idx="36">
                  <c:v>0.18847323736554983</c:v>
                </c:pt>
                <c:pt idx="37">
                  <c:v>1.7179786823089266E-2</c:v>
                </c:pt>
                <c:pt idx="38">
                  <c:v>1.1223419841478805E-2</c:v>
                </c:pt>
                <c:pt idx="39">
                  <c:v>1.175223091582135E-2</c:v>
                </c:pt>
                <c:pt idx="40">
                  <c:v>0.45183853427141718</c:v>
                </c:pt>
                <c:pt idx="41">
                  <c:v>5.1001945687486651E-2</c:v>
                </c:pt>
                <c:pt idx="42">
                  <c:v>2.3826822785219939E-2</c:v>
                </c:pt>
                <c:pt idx="43">
                  <c:v>2.9900853985655972E-2</c:v>
                </c:pt>
                <c:pt idx="44">
                  <c:v>5.9198693480920397E-2</c:v>
                </c:pt>
                <c:pt idx="45">
                  <c:v>2.1395646870031898E-2</c:v>
                </c:pt>
                <c:pt idx="46">
                  <c:v>1.0794783211721948E-2</c:v>
                </c:pt>
                <c:pt idx="47">
                  <c:v>4.2351828972403964E-2</c:v>
                </c:pt>
                <c:pt idx="48">
                  <c:v>1.4206557829122484E-2</c:v>
                </c:pt>
                <c:pt idx="49">
                  <c:v>2.2663261360085368E-2</c:v>
                </c:pt>
                <c:pt idx="50">
                  <c:v>1.5111185627455228E-2</c:v>
                </c:pt>
                <c:pt idx="51">
                  <c:v>2.6896075190659011E-2</c:v>
                </c:pt>
                <c:pt idx="52">
                  <c:v>1.164524990947852E-2</c:v>
                </c:pt>
                <c:pt idx="53">
                  <c:v>5.7838759264253928E-2</c:v>
                </c:pt>
                <c:pt idx="54">
                  <c:v>0.85807727335117256</c:v>
                </c:pt>
                <c:pt idx="55">
                  <c:v>3.4752687667266517E-2</c:v>
                </c:pt>
                <c:pt idx="56">
                  <c:v>0.10658820901642461</c:v>
                </c:pt>
                <c:pt idx="57">
                  <c:v>0.12616929492075568</c:v>
                </c:pt>
                <c:pt idx="58">
                  <c:v>6.109510041321238E-2</c:v>
                </c:pt>
                <c:pt idx="59">
                  <c:v>3.4848108433779973E-2</c:v>
                </c:pt>
                <c:pt idx="60">
                  <c:v>0.14378470551816988</c:v>
                </c:pt>
                <c:pt idx="61">
                  <c:v>2.6521872317504466E-2</c:v>
                </c:pt>
                <c:pt idx="62">
                  <c:v>1.64589543436038E-2</c:v>
                </c:pt>
                <c:pt idx="63">
                  <c:v>1.0647854565673402E-2</c:v>
                </c:pt>
                <c:pt idx="64">
                  <c:v>1.1140668806902683E-2</c:v>
                </c:pt>
                <c:pt idx="65">
                  <c:v>1.5006358192677746E-2</c:v>
                </c:pt>
                <c:pt idx="66">
                  <c:v>1.2076287611376631E-2</c:v>
                </c:pt>
                <c:pt idx="67">
                  <c:v>1.4142547258241609E-2</c:v>
                </c:pt>
                <c:pt idx="68">
                  <c:v>1.2267663381656684E-2</c:v>
                </c:pt>
                <c:pt idx="69">
                  <c:v>1.5968434460514363E-2</c:v>
                </c:pt>
                <c:pt idx="70">
                  <c:v>6.4885464593540637E-2</c:v>
                </c:pt>
                <c:pt idx="71">
                  <c:v>2.8698520288369465E-2</c:v>
                </c:pt>
                <c:pt idx="72">
                  <c:v>1.0900930200717052E-2</c:v>
                </c:pt>
                <c:pt idx="73">
                  <c:v>1.0667272633658447E-2</c:v>
                </c:pt>
                <c:pt idx="74">
                  <c:v>2.9229001051931932E-2</c:v>
                </c:pt>
                <c:pt idx="75">
                  <c:v>9.224225617517344E-2</c:v>
                </c:pt>
                <c:pt idx="76">
                  <c:v>2.927557315362209E-2</c:v>
                </c:pt>
                <c:pt idx="77">
                  <c:v>1.3942333657568905E-2</c:v>
                </c:pt>
                <c:pt idx="78">
                  <c:v>2.3312984863476827E-2</c:v>
                </c:pt>
                <c:pt idx="79">
                  <c:v>4.8172713324862365E-2</c:v>
                </c:pt>
                <c:pt idx="80">
                  <c:v>1.0184352301499354E-2</c:v>
                </c:pt>
                <c:pt idx="81">
                  <c:v>1.020170214099779E-2</c:v>
                </c:pt>
                <c:pt idx="82">
                  <c:v>1.7324625041373796E-2</c:v>
                </c:pt>
                <c:pt idx="83">
                  <c:v>1.0136523092100598E-2</c:v>
                </c:pt>
                <c:pt idx="84">
                  <c:v>1.8714011462444884E-2</c:v>
                </c:pt>
                <c:pt idx="85">
                  <c:v>1.3998299670006946E-2</c:v>
                </c:pt>
                <c:pt idx="86">
                  <c:v>1.98480150021457E-2</c:v>
                </c:pt>
                <c:pt idx="87">
                  <c:v>2.6896479026769907E-2</c:v>
                </c:pt>
                <c:pt idx="88">
                  <c:v>1.0656083208782712E-2</c:v>
                </c:pt>
                <c:pt idx="89">
                  <c:v>5.7657597612154908E-2</c:v>
                </c:pt>
                <c:pt idx="90">
                  <c:v>2.0891896698103755E-2</c:v>
                </c:pt>
                <c:pt idx="91">
                  <c:v>1.8783326480113403E-2</c:v>
                </c:pt>
                <c:pt idx="92">
                  <c:v>2.0000866086889509E-2</c:v>
                </c:pt>
                <c:pt idx="93">
                  <c:v>1.7508090848305968E-2</c:v>
                </c:pt>
                <c:pt idx="94">
                  <c:v>2.1351914478776043E-2</c:v>
                </c:pt>
                <c:pt idx="95">
                  <c:v>4.9159972497170815E-2</c:v>
                </c:pt>
                <c:pt idx="96">
                  <c:v>0.59038977613068466</c:v>
                </c:pt>
                <c:pt idx="97">
                  <c:v>1.2594640496630567E-2</c:v>
                </c:pt>
                <c:pt idx="98">
                  <c:v>1.1889519014263829E-2</c:v>
                </c:pt>
                <c:pt idx="99">
                  <c:v>5.5548899398738499E-2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1F5-4145-AC0B-550D4D3B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21504"/>
        <c:axId val="48431488"/>
      </c:scatterChart>
      <c:valAx>
        <c:axId val="4842150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48431488"/>
        <c:crosses val="autoZero"/>
        <c:crossBetween val="midCat"/>
      </c:valAx>
      <c:valAx>
        <c:axId val="4843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4215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Sheet1!$B$1:$B$100</c:f>
              <c:numCache>
                <c:formatCode>General</c:formatCode>
                <c:ptCount val="100"/>
                <c:pt idx="0">
                  <c:v>2.1556902715995458E-4</c:v>
                </c:pt>
                <c:pt idx="1">
                  <c:v>5.8608413100949173E-4</c:v>
                </c:pt>
                <c:pt idx="2">
                  <c:v>3.928710811097887E-3</c:v>
                </c:pt>
                <c:pt idx="3">
                  <c:v>3.0639795714598327E-4</c:v>
                </c:pt>
                <c:pt idx="4">
                  <c:v>3.0598320372875219E-2</c:v>
                </c:pt>
                <c:pt idx="5">
                  <c:v>1.1633919698782405E-4</c:v>
                </c:pt>
                <c:pt idx="6">
                  <c:v>3.0972335116068644E-4</c:v>
                </c:pt>
                <c:pt idx="7">
                  <c:v>1.5093883654512157E-4</c:v>
                </c:pt>
                <c:pt idx="8">
                  <c:v>0.19409908146602933</c:v>
                </c:pt>
                <c:pt idx="9">
                  <c:v>1.3326225781071477E-4</c:v>
                </c:pt>
                <c:pt idx="10">
                  <c:v>3.1296961773537649E-3</c:v>
                </c:pt>
                <c:pt idx="11">
                  <c:v>1.581965072656833E-4</c:v>
                </c:pt>
                <c:pt idx="12">
                  <c:v>2.4658951003475447E-4</c:v>
                </c:pt>
                <c:pt idx="13">
                  <c:v>1.2213942532923156E-4</c:v>
                </c:pt>
                <c:pt idx="14">
                  <c:v>1.5303470350243195E-4</c:v>
                </c:pt>
                <c:pt idx="15">
                  <c:v>9.8520030740435879E-4</c:v>
                </c:pt>
                <c:pt idx="16">
                  <c:v>3.8038397721388152E-2</c:v>
                </c:pt>
                <c:pt idx="17">
                  <c:v>2.6731929539161771E-4</c:v>
                </c:pt>
                <c:pt idx="18">
                  <c:v>1.9284221860429315E-2</c:v>
                </c:pt>
                <c:pt idx="19">
                  <c:v>5.8015064722226166E-3</c:v>
                </c:pt>
                <c:pt idx="20">
                  <c:v>1.750146609780447E-2</c:v>
                </c:pt>
                <c:pt idx="21">
                  <c:v>6.2853707344577645E-4</c:v>
                </c:pt>
                <c:pt idx="22">
                  <c:v>1.638468220379215E-4</c:v>
                </c:pt>
                <c:pt idx="23">
                  <c:v>5.2920283737617913E-4</c:v>
                </c:pt>
                <c:pt idx="24">
                  <c:v>2.413670905403523E-4</c:v>
                </c:pt>
                <c:pt idx="25">
                  <c:v>2.8658025105028569E-4</c:v>
                </c:pt>
                <c:pt idx="26">
                  <c:v>1.0411644374604799E-4</c:v>
                </c:pt>
                <c:pt idx="27">
                  <c:v>7.0102060888274078E-4</c:v>
                </c:pt>
                <c:pt idx="28">
                  <c:v>1.0700810947506419E-4</c:v>
                </c:pt>
                <c:pt idx="29">
                  <c:v>1.0800149586344253E-3</c:v>
                </c:pt>
                <c:pt idx="30">
                  <c:v>1.0664827390142175E-4</c:v>
                </c:pt>
                <c:pt idx="31">
                  <c:v>1.2828655425604345E-3</c:v>
                </c:pt>
                <c:pt idx="32">
                  <c:v>4.1295785057446903E-2</c:v>
                </c:pt>
                <c:pt idx="33">
                  <c:v>3.34667135592647E-3</c:v>
                </c:pt>
                <c:pt idx="34">
                  <c:v>2.8370331664921347E-4</c:v>
                </c:pt>
                <c:pt idx="35">
                  <c:v>0.26802958281473471</c:v>
                </c:pt>
                <c:pt idx="36">
                  <c:v>5.1033462072176496E-2</c:v>
                </c:pt>
                <c:pt idx="37">
                  <c:v>3.0106815470854343E-4</c:v>
                </c:pt>
                <c:pt idx="38">
                  <c:v>1.2663217446853679E-4</c:v>
                </c:pt>
                <c:pt idx="39">
                  <c:v>1.3991301459281654E-4</c:v>
                </c:pt>
                <c:pt idx="40">
                  <c:v>0.3651566125195953</c:v>
                </c:pt>
                <c:pt idx="41">
                  <c:v>2.8531696331052197E-3</c:v>
                </c:pt>
                <c:pt idx="42">
                  <c:v>5.94942419939865E-4</c:v>
                </c:pt>
                <c:pt idx="43">
                  <c:v>9.4854082899944873E-4</c:v>
                </c:pt>
                <c:pt idx="44">
                  <c:v>3.7621131350035809E-3</c:v>
                </c:pt>
                <c:pt idx="45">
                  <c:v>4.5963420007455458E-4</c:v>
                </c:pt>
                <c:pt idx="46">
                  <c:v>1.1670199250141159E-4</c:v>
                </c:pt>
                <c:pt idx="47">
                  <c:v>1.8913309359689791E-3</c:v>
                </c:pt>
                <c:pt idx="48">
                  <c:v>2.0710541062708021E-4</c:v>
                </c:pt>
                <c:pt idx="49">
                  <c:v>5.3124009951288425E-4</c:v>
                </c:pt>
                <c:pt idx="50">
                  <c:v>2.2995268901049526E-4</c:v>
                </c:pt>
                <c:pt idx="51">
                  <c:v>7.2439978817816859E-4</c:v>
                </c:pt>
                <c:pt idx="52">
                  <c:v>1.3643330092668921E-4</c:v>
                </c:pt>
                <c:pt idx="53">
                  <c:v>3.4452709592739596E-3</c:v>
                </c:pt>
                <c:pt idx="54">
                  <c:v>0.74350997593204649</c:v>
                </c:pt>
                <c:pt idx="55">
                  <c:v>1.2198462077993172E-3</c:v>
                </c:pt>
                <c:pt idx="56">
                  <c:v>1.2287273417605639E-2</c:v>
                </c:pt>
                <c:pt idx="57">
                  <c:v>1.6947253645935741E-2</c:v>
                </c:pt>
                <c:pt idx="58">
                  <c:v>3.8547677856076538E-3</c:v>
                </c:pt>
                <c:pt idx="59">
                  <c:v>1.2952249000762817E-3</c:v>
                </c:pt>
                <c:pt idx="60">
                  <c:v>2.2210004667821165E-2</c:v>
                </c:pt>
                <c:pt idx="61">
                  <c:v>7.0448047544020679E-4</c:v>
                </c:pt>
                <c:pt idx="62">
                  <c:v>2.7890989687482358E-4</c:v>
                </c:pt>
                <c:pt idx="63">
                  <c:v>1.1511430621417156E-4</c:v>
                </c:pt>
                <c:pt idx="64">
                  <c:v>1.2592455180201017E-4</c:v>
                </c:pt>
                <c:pt idx="65">
                  <c:v>2.2721216092951501E-4</c:v>
                </c:pt>
                <c:pt idx="66">
                  <c:v>1.4587346632801939E-4</c:v>
                </c:pt>
                <c:pt idx="67">
                  <c:v>2.0225920973236588E-4</c:v>
                </c:pt>
                <c:pt idx="68">
                  <c:v>1.5423502393310822E-4</c:v>
                </c:pt>
                <c:pt idx="69">
                  <c:v>2.5875145473385803E-4</c:v>
                </c:pt>
                <c:pt idx="70">
                  <c:v>4.2597041134542915E-3</c:v>
                </c:pt>
                <c:pt idx="71">
                  <c:v>8.5431368566024634E-4</c:v>
                </c:pt>
                <c:pt idx="72">
                  <c:v>1.2057075564737126E-4</c:v>
                </c:pt>
                <c:pt idx="73">
                  <c:v>1.1448506242146025E-4</c:v>
                </c:pt>
                <c:pt idx="74">
                  <c:v>8.5763053816765894E-4</c:v>
                </c:pt>
                <c:pt idx="75">
                  <c:v>9.0440524087896761E-3</c:v>
                </c:pt>
                <c:pt idx="76">
                  <c:v>8.9313326865533642E-4</c:v>
                </c:pt>
                <c:pt idx="77">
                  <c:v>1.9755817805626049E-4</c:v>
                </c:pt>
                <c:pt idx="78">
                  <c:v>5.4754941829313487E-4</c:v>
                </c:pt>
                <c:pt idx="79">
                  <c:v>2.4269449188815623E-3</c:v>
                </c:pt>
                <c:pt idx="80">
                  <c:v>1.0417443468706494E-4</c:v>
                </c:pt>
                <c:pt idx="81">
                  <c:v>1.0488337540315331E-4</c:v>
                </c:pt>
                <c:pt idx="82">
                  <c:v>3.0156140328820214E-4</c:v>
                </c:pt>
                <c:pt idx="83">
                  <c:v>1.0434964804099726E-4</c:v>
                </c:pt>
                <c:pt idx="84">
                  <c:v>3.5792338734087813E-4</c:v>
                </c:pt>
                <c:pt idx="85">
                  <c:v>1.9974214411774355E-4</c:v>
                </c:pt>
                <c:pt idx="86">
                  <c:v>4.0043222651642242E-4</c:v>
                </c:pt>
                <c:pt idx="87">
                  <c:v>7.3865898099863899E-4</c:v>
                </c:pt>
                <c:pt idx="88">
                  <c:v>1.137528803192742E-4</c:v>
                </c:pt>
                <c:pt idx="89">
                  <c:v>3.428371255469913E-3</c:v>
                </c:pt>
                <c:pt idx="90">
                  <c:v>4.4158589506199737E-4</c:v>
                </c:pt>
                <c:pt idx="91">
                  <c:v>3.6327968199117376E-4</c:v>
                </c:pt>
                <c:pt idx="92">
                  <c:v>4.0839400634777123E-4</c:v>
                </c:pt>
                <c:pt idx="93">
                  <c:v>3.166281577258234E-4</c:v>
                </c:pt>
                <c:pt idx="94">
                  <c:v>4.6080448399012889E-4</c:v>
                </c:pt>
                <c:pt idx="95">
                  <c:v>2.650013693199102E-3</c:v>
                </c:pt>
                <c:pt idx="96">
                  <c:v>0.72402507180301268</c:v>
                </c:pt>
                <c:pt idx="97">
                  <c:v>1.5988849603454066E-4</c:v>
                </c:pt>
                <c:pt idx="98">
                  <c:v>1.4158985992428278E-4</c:v>
                </c:pt>
                <c:pt idx="99">
                  <c:v>3.2901359566794635E-3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53-46BE-8C31-D5084FAFA318}"/>
            </c:ext>
          </c:extLst>
        </c:ser>
        <c:ser>
          <c:idx val="1"/>
          <c:order val="1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3.1517175506647762E-21</c:v>
                </c:pt>
                <c:pt idx="1">
                  <c:v>3.7030296871065722E-13</c:v>
                </c:pt>
                <c:pt idx="2">
                  <c:v>1.5849949320373851E-5</c:v>
                </c:pt>
                <c:pt idx="3">
                  <c:v>6.3512522066936372E-18</c:v>
                </c:pt>
                <c:pt idx="4">
                  <c:v>1.9328683986573499E-2</c:v>
                </c:pt>
                <c:pt idx="5">
                  <c:v>1.2334221643100643E-28</c:v>
                </c:pt>
                <c:pt idx="6">
                  <c:v>7.8832598380485061E-18</c:v>
                </c:pt>
                <c:pt idx="7">
                  <c:v>3.1463086209608854E-25</c:v>
                </c:pt>
                <c:pt idx="8">
                  <c:v>0.19931851447243565</c:v>
                </c:pt>
                <c:pt idx="9">
                  <c:v>8.3844508177977872E-27</c:v>
                </c:pt>
                <c:pt idx="10">
                  <c:v>4.2309828923616263E-6</c:v>
                </c:pt>
                <c:pt idx="11">
                  <c:v>1.1682624537830188E-24</c:v>
                </c:pt>
                <c:pt idx="12">
                  <c:v>6.7822789800141734E-20</c:v>
                </c:pt>
                <c:pt idx="13">
                  <c:v>5.7842979398515918E-28</c:v>
                </c:pt>
                <c:pt idx="14">
                  <c:v>4.6504259622057178E-25</c:v>
                </c:pt>
                <c:pt idx="15">
                  <c:v>2.5666430263504531E-10</c:v>
                </c:pt>
                <c:pt idx="16">
                  <c:v>2.9271280238432274E-2</c:v>
                </c:pt>
                <c:pt idx="17">
                  <c:v>3.8825569364015129E-19</c:v>
                </c:pt>
                <c:pt idx="18">
                  <c:v>7.0512235292552522E-3</c:v>
                </c:pt>
                <c:pt idx="19">
                  <c:v>1.1451227696184348E-4</c:v>
                </c:pt>
                <c:pt idx="20">
                  <c:v>5.4413892887244346E-3</c:v>
                </c:pt>
                <c:pt idx="21">
                  <c:v>9.863222919316071E-13</c:v>
                </c:pt>
                <c:pt idx="22">
                  <c:v>3.038677719748797E-24</c:v>
                </c:pt>
                <c:pt idx="23">
                  <c:v>8.2301608677275509E-14</c:v>
                </c:pt>
                <c:pt idx="24">
                  <c:v>4.2079906184554151E-20</c:v>
                </c:pt>
                <c:pt idx="25">
                  <c:v>1.6555780179325369E-18</c:v>
                </c:pt>
                <c:pt idx="26">
                  <c:v>3.1521847678929286E-30</c:v>
                </c:pt>
                <c:pt idx="27">
                  <c:v>4.2893353067659712E-12</c:v>
                </c:pt>
                <c:pt idx="28">
                  <c:v>7.9593114367901346E-30</c:v>
                </c:pt>
                <c:pt idx="29">
                  <c:v>6.9870607695156448E-10</c:v>
                </c:pt>
                <c:pt idx="30">
                  <c:v>7.0923978892995958E-30</c:v>
                </c:pt>
                <c:pt idx="31">
                  <c:v>3.9878941807600958E-9</c:v>
                </c:pt>
                <c:pt idx="32">
                  <c:v>3.4277052633835861E-2</c:v>
                </c:pt>
                <c:pt idx="33">
                  <c:v>6.3156931334948696E-6</c:v>
                </c:pt>
                <c:pt idx="34">
                  <c:v>1.3429268445021484E-18</c:v>
                </c:pt>
                <c:pt idx="35">
                  <c:v>0.26246737569766687</c:v>
                </c:pt>
                <c:pt idx="36">
                  <c:v>4.8373102139453047E-2</c:v>
                </c:pt>
                <c:pt idx="37">
                  <c:v>4.4936070116985085E-18</c:v>
                </c:pt>
                <c:pt idx="38">
                  <c:v>1.7802987948872708E-27</c:v>
                </c:pt>
                <c:pt idx="39">
                  <c:v>3.5542871355747842E-26</c:v>
                </c:pt>
                <c:pt idx="40">
                  <c:v>0.31208172989385186</c:v>
                </c:pt>
                <c:pt idx="41">
                  <c:v>2.3270868163274487E-6</c:v>
                </c:pt>
                <c:pt idx="42">
                  <c:v>4.55419126978189E-13</c:v>
                </c:pt>
                <c:pt idx="43">
                  <c:v>1.6880696592585577E-10</c:v>
                </c:pt>
                <c:pt idx="44">
                  <c:v>1.2591188772724605E-5</c:v>
                </c:pt>
                <c:pt idx="45">
                  <c:v>9.1004492240328399E-15</c:v>
                </c:pt>
                <c:pt idx="46">
                  <c:v>1.3642256836229112E-28</c:v>
                </c:pt>
                <c:pt idx="47">
                  <c:v>1.2049425489403352E-7</c:v>
                </c:pt>
                <c:pt idx="48">
                  <c:v>1.2116568645411512E-21</c:v>
                </c:pt>
                <c:pt idx="49">
                  <c:v>8.7281358220558545E-14</c:v>
                </c:pt>
                <c:pt idx="50">
                  <c:v>1.4154234623244823E-20</c:v>
                </c:pt>
                <c:pt idx="51">
                  <c:v>6.5718966952841537E-12</c:v>
                </c:pt>
                <c:pt idx="52">
                  <c:v>1.6913214328047247E-26</c:v>
                </c:pt>
                <c:pt idx="53">
                  <c:v>7.4606843118026678E-6</c:v>
                </c:pt>
                <c:pt idx="54">
                  <c:v>0.35355401729334252</c:v>
                </c:pt>
                <c:pt idx="55">
                  <c:v>2.431490338934182E-9</c:v>
                </c:pt>
                <c:pt idx="56">
                  <c:v>1.9738531241669812E-3</c:v>
                </c:pt>
                <c:pt idx="57">
                  <c:v>4.8958895428901474E-3</c:v>
                </c:pt>
                <c:pt idx="58">
                  <c:v>1.4275537993282434E-5</c:v>
                </c:pt>
                <c:pt idx="59">
                  <c:v>4.3361306203205787E-9</c:v>
                </c:pt>
                <c:pt idx="60">
                  <c:v>9.6365167453446639E-3</c:v>
                </c:pt>
                <c:pt idx="61">
                  <c:v>4.5748740160706751E-12</c:v>
                </c:pt>
                <c:pt idx="62">
                  <c:v>9.4778401402574312E-19</c:v>
                </c:pt>
                <c:pt idx="63">
                  <c:v>8.777244187411048E-29</c:v>
                </c:pt>
                <c:pt idx="64">
                  <c:v>1.4974094411155844E-27</c:v>
                </c:pt>
                <c:pt idx="65">
                  <c:v>1.074717183470856E-20</c:v>
                </c:pt>
                <c:pt idx="66">
                  <c:v>1.1945197805148206E-25</c:v>
                </c:pt>
                <c:pt idx="67">
                  <c:v>6.8147720337568724E-22</c:v>
                </c:pt>
                <c:pt idx="68">
                  <c:v>5.7830947349395037E-25</c:v>
                </c:pt>
                <c:pt idx="69">
                  <c:v>1.934977347454864E-19</c:v>
                </c:pt>
                <c:pt idx="70">
                  <c:v>2.469498155526445E-5</c:v>
                </c:pt>
                <c:pt idx="71">
                  <c:v>5.0546388687318057E-11</c:v>
                </c:pt>
                <c:pt idx="72">
                  <c:v>3.8600640702849862E-28</c:v>
                </c:pt>
                <c:pt idx="73">
                  <c:v>7.3668010412858931E-29</c:v>
                </c:pt>
                <c:pt idx="74">
                  <c:v>5.2792575258810312E-11</c:v>
                </c:pt>
                <c:pt idx="75">
                  <c:v>6.9752449555227482E-4</c:v>
                </c:pt>
                <c:pt idx="76">
                  <c:v>8.5293892713863481E-11</c:v>
                </c:pt>
                <c:pt idx="77">
                  <c:v>3.8438285978559709E-22</c:v>
                </c:pt>
                <c:pt idx="78">
                  <c:v>1.36859338163841E-13</c:v>
                </c:pt>
                <c:pt idx="79">
                  <c:v>7.8547193570325523E-7</c:v>
                </c:pt>
                <c:pt idx="80">
                  <c:v>3.2160097955867152E-30</c:v>
                </c:pt>
                <c:pt idx="81">
                  <c:v>4.0456563094596337E-30</c:v>
                </c:pt>
                <c:pt idx="82">
                  <c:v>4.6498766662615178E-18</c:v>
                </c:pt>
                <c:pt idx="83">
                  <c:v>3.4048059798187066E-30</c:v>
                </c:pt>
                <c:pt idx="84">
                  <c:v>1.2282305016264629E-16</c:v>
                </c:pt>
                <c:pt idx="85">
                  <c:v>5.0190715540083935E-22</c:v>
                </c:pt>
                <c:pt idx="86">
                  <c:v>9.0717522445374296E-16</c:v>
                </c:pt>
                <c:pt idx="87">
                  <c:v>8.4616685054619279E-12</c:v>
                </c:pt>
                <c:pt idx="88">
                  <c:v>5.976905671966934E-29</c:v>
                </c:pt>
                <c:pt idx="89">
                  <c:v>7.2800855877749076E-6</c:v>
                </c:pt>
                <c:pt idx="90">
                  <c:v>4.7409488850458313E-15</c:v>
                </c:pt>
                <c:pt idx="91">
                  <c:v>1.6141645649750029E-16</c:v>
                </c:pt>
                <c:pt idx="92">
                  <c:v>1.2760138165881524E-15</c:v>
                </c:pt>
                <c:pt idx="93">
                  <c:v>1.2103058706689561E-17</c:v>
                </c:pt>
                <c:pt idx="94">
                  <c:v>9.4808691216022782E-15</c:v>
                </c:pt>
                <c:pt idx="95">
                  <c:v>1.444211887357267E-6</c:v>
                </c:pt>
                <c:pt idx="96">
                  <c:v>0.32440121478985728</c:v>
                </c:pt>
                <c:pt idx="97">
                  <c:v>1.5655100633395182E-24</c:v>
                </c:pt>
                <c:pt idx="98">
                  <c:v>5.032875690523331E-26</c:v>
                </c:pt>
                <c:pt idx="99">
                  <c:v>5.6711206515043135E-6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53-46BE-8C31-D5084FAFA318}"/>
            </c:ext>
          </c:extLst>
        </c:ser>
        <c:ser>
          <c:idx val="2"/>
          <c:order val="2"/>
          <c:spPr>
            <a:ln w="28575">
              <a:noFill/>
            </a:ln>
          </c:spPr>
          <c:xVal>
            <c:numRef>
              <c:f>Sheet1!$A$1:$A$100</c:f>
              <c:numCache>
                <c:formatCode>General</c:formatCode>
                <c:ptCount val="100"/>
                <c:pt idx="0">
                  <c:v>68.104351742901784</c:v>
                </c:pt>
                <c:pt idx="1">
                  <c:v>41.296359117925384</c:v>
                </c:pt>
                <c:pt idx="2">
                  <c:v>15.945151607115758</c:v>
                </c:pt>
                <c:pt idx="3">
                  <c:v>57.127664647696172</c:v>
                </c:pt>
                <c:pt idx="4">
                  <c:v>5.6902018637141829</c:v>
                </c:pt>
                <c:pt idx="5">
                  <c:v>92.711319980289545</c:v>
                </c:pt>
                <c:pt idx="6">
                  <c:v>56.81591338036138</c:v>
                </c:pt>
                <c:pt idx="7">
                  <c:v>81.394542180740061</c:v>
                </c:pt>
                <c:pt idx="8">
                  <c:v>2.1833241550637363</c:v>
                </c:pt>
                <c:pt idx="9">
                  <c:v>86.624342271715619</c:v>
                </c:pt>
                <c:pt idx="10">
                  <c:v>17.850574736789369</c:v>
                </c:pt>
                <c:pt idx="11">
                  <c:v>79.501909860752889</c:v>
                </c:pt>
                <c:pt idx="12">
                  <c:v>63.676791768824039</c:v>
                </c:pt>
                <c:pt idx="13">
                  <c:v>90.481844791750049</c:v>
                </c:pt>
                <c:pt idx="14">
                  <c:v>80.830839504260936</c:v>
                </c:pt>
                <c:pt idx="15">
                  <c:v>31.859398291736284</c:v>
                </c:pt>
                <c:pt idx="16">
                  <c:v>5.0536649490350634</c:v>
                </c:pt>
                <c:pt idx="17">
                  <c:v>61.159626721450962</c:v>
                </c:pt>
                <c:pt idx="18">
                  <c:v>7.1431963716326194</c:v>
                </c:pt>
                <c:pt idx="19">
                  <c:v>13.092113996354836</c:v>
                </c:pt>
                <c:pt idx="20">
                  <c:v>7.5192201859012648</c:v>
                </c:pt>
                <c:pt idx="21">
                  <c:v>39.88300609302101</c:v>
                </c:pt>
                <c:pt idx="22">
                  <c:v>78.122830605653206</c:v>
                </c:pt>
                <c:pt idx="23">
                  <c:v>43.466072698407331</c:v>
                </c:pt>
                <c:pt idx="24">
                  <c:v>64.365430409543592</c:v>
                </c:pt>
                <c:pt idx="25">
                  <c:v>59.067370709661489</c:v>
                </c:pt>
                <c:pt idx="26">
                  <c:v>98.001490744596168</c:v>
                </c:pt>
                <c:pt idx="27">
                  <c:v>37.762383039620993</c:v>
                </c:pt>
                <c:pt idx="28">
                  <c:v>96.665199218577584</c:v>
                </c:pt>
                <c:pt idx="29">
                  <c:v>30.414595259829323</c:v>
                </c:pt>
                <c:pt idx="30">
                  <c:v>96.831569371746767</c:v>
                </c:pt>
                <c:pt idx="31">
                  <c:v>27.901725725329719</c:v>
                </c:pt>
                <c:pt idx="32">
                  <c:v>4.8570496357262947</c:v>
                </c:pt>
                <c:pt idx="33">
                  <c:v>17.272626070552054</c:v>
                </c:pt>
                <c:pt idx="34">
                  <c:v>59.36932499140417</c:v>
                </c:pt>
                <c:pt idx="35">
                  <c:v>1.9291042222931645</c:v>
                </c:pt>
                <c:pt idx="36">
                  <c:v>4.3691500807538466</c:v>
                </c:pt>
                <c:pt idx="37">
                  <c:v>57.626831748800676</c:v>
                </c:pt>
                <c:pt idx="38">
                  <c:v>88.859939166988482</c:v>
                </c:pt>
                <c:pt idx="39">
                  <c:v>84.540570231867846</c:v>
                </c:pt>
                <c:pt idx="40">
                  <c:v>1.6494730310306451</c:v>
                </c:pt>
                <c:pt idx="41">
                  <c:v>18.713040639776288</c:v>
                </c:pt>
                <c:pt idx="42">
                  <c:v>40.997870349576814</c:v>
                </c:pt>
                <c:pt idx="43">
                  <c:v>32.463906509779449</c:v>
                </c:pt>
                <c:pt idx="44">
                  <c:v>16.277222608139795</c:v>
                </c:pt>
                <c:pt idx="45">
                  <c:v>46.642983660714677</c:v>
                </c:pt>
                <c:pt idx="46">
                  <c:v>92.565904327945404</c:v>
                </c:pt>
                <c:pt idx="47">
                  <c:v>22.984532188466023</c:v>
                </c:pt>
                <c:pt idx="48">
                  <c:v>69.483508800354016</c:v>
                </c:pt>
                <c:pt idx="49">
                  <c:v>43.381319776225133</c:v>
                </c:pt>
                <c:pt idx="50">
                  <c:v>65.937328158754596</c:v>
                </c:pt>
                <c:pt idx="51">
                  <c:v>37.146827336133626</c:v>
                </c:pt>
                <c:pt idx="52">
                  <c:v>85.611979599490851</c:v>
                </c:pt>
                <c:pt idx="53">
                  <c:v>17.032255870428756</c:v>
                </c:pt>
                <c:pt idx="54">
                  <c:v>1.1255954764141864</c:v>
                </c:pt>
                <c:pt idx="55">
                  <c:v>28.615511992636044</c:v>
                </c:pt>
                <c:pt idx="56">
                  <c:v>8.9840231099355226</c:v>
                </c:pt>
                <c:pt idx="57">
                  <c:v>7.6729052360087966</c:v>
                </c:pt>
                <c:pt idx="58">
                  <c:v>16.096076766491716</c:v>
                </c:pt>
                <c:pt idx="59">
                  <c:v>27.780944636559877</c:v>
                </c:pt>
                <c:pt idx="60">
                  <c:v>6.6947886040328966</c:v>
                </c:pt>
                <c:pt idx="61">
                  <c:v>37.669405123966655</c:v>
                </c:pt>
                <c:pt idx="62">
                  <c:v>59.872075475166731</c:v>
                </c:pt>
                <c:pt idx="63">
                  <c:v>93.202146707330016</c:v>
                </c:pt>
                <c:pt idx="64">
                  <c:v>89.109589806226197</c:v>
                </c:pt>
                <c:pt idx="65">
                  <c:v>66.334604839500173</c:v>
                </c:pt>
                <c:pt idx="66">
                  <c:v>82.791771628047115</c:v>
                </c:pt>
                <c:pt idx="67">
                  <c:v>70.313752690398942</c:v>
                </c:pt>
                <c:pt idx="68">
                  <c:v>80.51636063656656</c:v>
                </c:pt>
                <c:pt idx="69">
                  <c:v>62.164317125847219</c:v>
                </c:pt>
                <c:pt idx="70">
                  <c:v>15.30540565550732</c:v>
                </c:pt>
                <c:pt idx="71">
                  <c:v>34.203601021972126</c:v>
                </c:pt>
                <c:pt idx="72">
                  <c:v>91.065361862949871</c:v>
                </c:pt>
                <c:pt idx="73">
                  <c:v>93.454876472136746</c:v>
                </c:pt>
                <c:pt idx="74">
                  <c:v>34.140874000303292</c:v>
                </c:pt>
                <c:pt idx="75">
                  <c:v>10.484715271365008</c:v>
                </c:pt>
                <c:pt idx="76">
                  <c:v>33.448766599554176</c:v>
                </c:pt>
                <c:pt idx="77">
                  <c:v>71.139874081934877</c:v>
                </c:pt>
                <c:pt idx="78">
                  <c:v>42.732371357743659</c:v>
                </c:pt>
                <c:pt idx="79">
                  <c:v>20.279936688131126</c:v>
                </c:pt>
                <c:pt idx="80">
                  <c:v>97.972571045818313</c:v>
                </c:pt>
                <c:pt idx="81">
                  <c:v>97.641469082755108</c:v>
                </c:pt>
                <c:pt idx="82">
                  <c:v>57.577513257414779</c:v>
                </c:pt>
                <c:pt idx="83">
                  <c:v>97.890270256879418</c:v>
                </c:pt>
                <c:pt idx="84">
                  <c:v>52.854268181962595</c:v>
                </c:pt>
                <c:pt idx="85">
                  <c:v>70.754997573606815</c:v>
                </c:pt>
                <c:pt idx="86">
                  <c:v>49.969468278320882</c:v>
                </c:pt>
                <c:pt idx="87">
                  <c:v>36.782194970896427</c:v>
                </c:pt>
                <c:pt idx="88">
                  <c:v>93.756515977526021</c:v>
                </c:pt>
                <c:pt idx="89">
                  <c:v>17.06760628658861</c:v>
                </c:pt>
                <c:pt idx="90">
                  <c:v>47.583745584704772</c:v>
                </c:pt>
                <c:pt idx="91">
                  <c:v>52.460061848522301</c:v>
                </c:pt>
                <c:pt idx="92">
                  <c:v>49.477277472722314</c:v>
                </c:pt>
                <c:pt idx="93">
                  <c:v>56.197405919029706</c:v>
                </c:pt>
                <c:pt idx="94">
                  <c:v>46.583902104698325</c:v>
                </c:pt>
                <c:pt idx="95">
                  <c:v>19.40128479824169</c:v>
                </c:pt>
                <c:pt idx="96">
                  <c:v>1.093112398939954</c:v>
                </c:pt>
                <c:pt idx="97">
                  <c:v>79.079641494924644</c:v>
                </c:pt>
                <c:pt idx="98">
                  <c:v>84.038747502632262</c:v>
                </c:pt>
                <c:pt idx="99">
                  <c:v>17.427926870147115</c:v>
                </c:pt>
              </c:numCache>
            </c:numRef>
          </c:xVal>
          <c:yVal>
            <c:numRef>
              <c:f>Sheet1!$D$1:$D$100</c:f>
              <c:numCache>
                <c:formatCode>General</c:formatCode>
                <c:ptCount val="100"/>
                <c:pt idx="0">
                  <c:v>1.4627901351515324E-2</c:v>
                </c:pt>
                <c:pt idx="1">
                  <c:v>2.3872419809431424E-2</c:v>
                </c:pt>
                <c:pt idx="2">
                  <c:v>5.9458375441646137E-2</c:v>
                </c:pt>
                <c:pt idx="3">
                  <c:v>1.7294676483499766E-2</c:v>
                </c:pt>
                <c:pt idx="4">
                  <c:v>0.17221371273739691</c:v>
                </c:pt>
                <c:pt idx="5">
                  <c:v>1.0778413580700462E-2</c:v>
                </c:pt>
                <c:pt idx="6">
                  <c:v>1.7374540580600197E-2</c:v>
                </c:pt>
                <c:pt idx="7">
                  <c:v>1.2271700697363708E-2</c:v>
                </c:pt>
                <c:pt idx="8">
                  <c:v>0.44624556502180268</c:v>
                </c:pt>
                <c:pt idx="9">
                  <c:v>1.1504287049249551E-2</c:v>
                </c:pt>
                <c:pt idx="10">
                  <c:v>5.47952194473183E-2</c:v>
                </c:pt>
                <c:pt idx="11">
                  <c:v>1.2504049471468125E-2</c:v>
                </c:pt>
                <c:pt idx="12">
                  <c:v>1.5505285841544935E-2</c:v>
                </c:pt>
                <c:pt idx="13">
                  <c:v>1.0981441698583535E-2</c:v>
                </c:pt>
                <c:pt idx="14">
                  <c:v>1.2332918997462066E-2</c:v>
                </c:pt>
                <c:pt idx="15">
                  <c:v>3.118543902461236E-2</c:v>
                </c:pt>
                <c:pt idx="16">
                  <c:v>0.16882102509943228</c:v>
                </c:pt>
                <c:pt idx="17">
                  <c:v>1.6132247712864013E-2</c:v>
                </c:pt>
                <c:pt idx="18">
                  <c:v>0.12764890084540248</c:v>
                </c:pt>
                <c:pt idx="19">
                  <c:v>7.5211331429954759E-2</c:v>
                </c:pt>
                <c:pt idx="20">
                  <c:v>0.12334243367885057</c:v>
                </c:pt>
                <c:pt idx="21">
                  <c:v>2.4714042759098848E-2</c:v>
                </c:pt>
                <c:pt idx="22">
                  <c:v>1.2724100405415353E-2</c:v>
                </c:pt>
                <c:pt idx="23">
                  <c:v>2.2834432748184561E-2</c:v>
                </c:pt>
                <c:pt idx="24">
                  <c:v>1.5511994164015242E-2</c:v>
                </c:pt>
                <c:pt idx="25">
                  <c:v>1.6804885844290438E-2</c:v>
                </c:pt>
                <c:pt idx="26">
                  <c:v>1.0173755132182037E-2</c:v>
                </c:pt>
                <c:pt idx="27">
                  <c:v>2.6239383457557421E-2</c:v>
                </c:pt>
                <c:pt idx="28">
                  <c:v>1.0258770272639887E-2</c:v>
                </c:pt>
                <c:pt idx="29">
                  <c:v>3.221614423279559E-2</c:v>
                </c:pt>
                <c:pt idx="30">
                  <c:v>1.0298465436159246E-2</c:v>
                </c:pt>
                <c:pt idx="31">
                  <c:v>3.4877634983582102E-2</c:v>
                </c:pt>
                <c:pt idx="32">
                  <c:v>0.20366080956040367</c:v>
                </c:pt>
                <c:pt idx="33">
                  <c:v>5.6566063561769832E-2</c:v>
                </c:pt>
                <c:pt idx="34">
                  <c:v>1.6723657119915431E-2</c:v>
                </c:pt>
                <c:pt idx="35">
                  <c:v>0.51182530438776463</c:v>
                </c:pt>
                <c:pt idx="36">
                  <c:v>0.18847323736554983</c:v>
                </c:pt>
                <c:pt idx="37">
                  <c:v>1.7179786823089266E-2</c:v>
                </c:pt>
                <c:pt idx="38">
                  <c:v>1.1223419841478805E-2</c:v>
                </c:pt>
                <c:pt idx="39">
                  <c:v>1.175223091582135E-2</c:v>
                </c:pt>
                <c:pt idx="40">
                  <c:v>0.45183853427141718</c:v>
                </c:pt>
                <c:pt idx="41">
                  <c:v>5.1001945687486651E-2</c:v>
                </c:pt>
                <c:pt idx="42">
                  <c:v>2.3826822785219939E-2</c:v>
                </c:pt>
                <c:pt idx="43">
                  <c:v>2.9900853985655972E-2</c:v>
                </c:pt>
                <c:pt idx="44">
                  <c:v>5.9198693480920397E-2</c:v>
                </c:pt>
                <c:pt idx="45">
                  <c:v>2.1395646870031898E-2</c:v>
                </c:pt>
                <c:pt idx="46">
                  <c:v>1.0794783211721948E-2</c:v>
                </c:pt>
                <c:pt idx="47">
                  <c:v>4.2351828972403964E-2</c:v>
                </c:pt>
                <c:pt idx="48">
                  <c:v>1.4206557829122484E-2</c:v>
                </c:pt>
                <c:pt idx="49">
                  <c:v>2.2663261360085368E-2</c:v>
                </c:pt>
                <c:pt idx="50">
                  <c:v>1.5111185627455228E-2</c:v>
                </c:pt>
                <c:pt idx="51">
                  <c:v>2.6896075190659011E-2</c:v>
                </c:pt>
                <c:pt idx="52">
                  <c:v>1.164524990947852E-2</c:v>
                </c:pt>
                <c:pt idx="53">
                  <c:v>5.7838759264253928E-2</c:v>
                </c:pt>
                <c:pt idx="54">
                  <c:v>0.85807727335117256</c:v>
                </c:pt>
                <c:pt idx="55">
                  <c:v>3.4752687667266517E-2</c:v>
                </c:pt>
                <c:pt idx="56">
                  <c:v>0.10658820901642461</c:v>
                </c:pt>
                <c:pt idx="57">
                  <c:v>0.12616929492075568</c:v>
                </c:pt>
                <c:pt idx="58">
                  <c:v>6.109510041321238E-2</c:v>
                </c:pt>
                <c:pt idx="59">
                  <c:v>3.4848108433779973E-2</c:v>
                </c:pt>
                <c:pt idx="60">
                  <c:v>0.14378470551816988</c:v>
                </c:pt>
                <c:pt idx="61">
                  <c:v>2.6521872317504466E-2</c:v>
                </c:pt>
                <c:pt idx="62">
                  <c:v>1.64589543436038E-2</c:v>
                </c:pt>
                <c:pt idx="63">
                  <c:v>1.0647854565673402E-2</c:v>
                </c:pt>
                <c:pt idx="64">
                  <c:v>1.1140668806902683E-2</c:v>
                </c:pt>
                <c:pt idx="65">
                  <c:v>1.5006358192677746E-2</c:v>
                </c:pt>
                <c:pt idx="66">
                  <c:v>1.2076287611376631E-2</c:v>
                </c:pt>
                <c:pt idx="67">
                  <c:v>1.4142547258241609E-2</c:v>
                </c:pt>
                <c:pt idx="68">
                  <c:v>1.2267663381656684E-2</c:v>
                </c:pt>
                <c:pt idx="69">
                  <c:v>1.5968434460514363E-2</c:v>
                </c:pt>
                <c:pt idx="70">
                  <c:v>6.4885464593540637E-2</c:v>
                </c:pt>
                <c:pt idx="71">
                  <c:v>2.8698520288369465E-2</c:v>
                </c:pt>
                <c:pt idx="72">
                  <c:v>1.0900930200717052E-2</c:v>
                </c:pt>
                <c:pt idx="73">
                  <c:v>1.0667272633658447E-2</c:v>
                </c:pt>
                <c:pt idx="74">
                  <c:v>2.9229001051931932E-2</c:v>
                </c:pt>
                <c:pt idx="75">
                  <c:v>9.224225617517344E-2</c:v>
                </c:pt>
                <c:pt idx="76">
                  <c:v>2.927557315362209E-2</c:v>
                </c:pt>
                <c:pt idx="77">
                  <c:v>1.3942333657568905E-2</c:v>
                </c:pt>
                <c:pt idx="78">
                  <c:v>2.3312984863476827E-2</c:v>
                </c:pt>
                <c:pt idx="79">
                  <c:v>4.8172713324862365E-2</c:v>
                </c:pt>
                <c:pt idx="80">
                  <c:v>1.0184352301499354E-2</c:v>
                </c:pt>
                <c:pt idx="81">
                  <c:v>1.020170214099779E-2</c:v>
                </c:pt>
                <c:pt idx="82">
                  <c:v>1.7324625041373796E-2</c:v>
                </c:pt>
                <c:pt idx="83">
                  <c:v>1.0136523092100598E-2</c:v>
                </c:pt>
                <c:pt idx="84">
                  <c:v>1.8714011462444884E-2</c:v>
                </c:pt>
                <c:pt idx="85">
                  <c:v>1.3998299670006946E-2</c:v>
                </c:pt>
                <c:pt idx="86">
                  <c:v>1.98480150021457E-2</c:v>
                </c:pt>
                <c:pt idx="87">
                  <c:v>2.6896479026769907E-2</c:v>
                </c:pt>
                <c:pt idx="88">
                  <c:v>1.0656083208782712E-2</c:v>
                </c:pt>
                <c:pt idx="89">
                  <c:v>5.7657597612154908E-2</c:v>
                </c:pt>
                <c:pt idx="90">
                  <c:v>2.0891896698103755E-2</c:v>
                </c:pt>
                <c:pt idx="91">
                  <c:v>1.8783326480113403E-2</c:v>
                </c:pt>
                <c:pt idx="92">
                  <c:v>2.0000866086889509E-2</c:v>
                </c:pt>
                <c:pt idx="93">
                  <c:v>1.7508090848305968E-2</c:v>
                </c:pt>
                <c:pt idx="94">
                  <c:v>2.1351914478776043E-2</c:v>
                </c:pt>
                <c:pt idx="95">
                  <c:v>4.9159972497170815E-2</c:v>
                </c:pt>
                <c:pt idx="96">
                  <c:v>0.59038977613068466</c:v>
                </c:pt>
                <c:pt idx="97">
                  <c:v>1.2594640496630567E-2</c:v>
                </c:pt>
                <c:pt idx="98">
                  <c:v>1.1889519014263829E-2</c:v>
                </c:pt>
                <c:pt idx="99">
                  <c:v>5.5548899398738499E-2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53-46BE-8C31-D5084FAFA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95232"/>
        <c:axId val="48177536"/>
      </c:scatterChart>
      <c:valAx>
        <c:axId val="48495232"/>
        <c:scaling>
          <c:logBase val="10"/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high"/>
        <c:crossAx val="48177536"/>
        <c:crosses val="autoZero"/>
        <c:crossBetween val="midCat"/>
      </c:valAx>
      <c:valAx>
        <c:axId val="4817753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49523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Sheet1!$F$34:$G$34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Sheet1!$F$35:$G$35</c:f>
              <c:numCache>
                <c:formatCode>General</c:formatCode>
                <c:ptCount val="2"/>
                <c:pt idx="0">
                  <c:v>155</c:v>
                </c:pt>
                <c:pt idx="1">
                  <c:v>1499.2857142857142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2-4987-B3C0-11535EB74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339008"/>
        <c:axId val="578339992"/>
      </c:barChart>
      <c:catAx>
        <c:axId val="57833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39992"/>
        <c:crosses val="autoZero"/>
        <c:auto val="1"/>
        <c:lblAlgn val="ctr"/>
        <c:lblOffset val="100"/>
        <c:noMultiLvlLbl val="0"/>
      </c:catAx>
      <c:valAx>
        <c:axId val="57833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Average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3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Sheet1!$F$37:$G$37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Sheet1!$F$38:$G$38</c:f>
              <c:numCache>
                <c:formatCode>General</c:formatCode>
                <c:ptCount val="2"/>
                <c:pt idx="0">
                  <c:v>155</c:v>
                </c:pt>
                <c:pt idx="1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9-43E1-A73F-08E16F427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84568"/>
        <c:axId val="339784240"/>
      </c:barChart>
      <c:catAx>
        <c:axId val="339784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240"/>
        <c:crosses val="autoZero"/>
        <c:auto val="1"/>
        <c:lblAlgn val="ctr"/>
        <c:lblOffset val="100"/>
        <c:noMultiLvlLbl val="0"/>
      </c:catAx>
      <c:valAx>
        <c:axId val="339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Average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Sheet1!$F$37:$G$37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Sheet1!$F$38:$G$38</c:f>
              <c:numCache>
                <c:formatCode>General</c:formatCode>
                <c:ptCount val="2"/>
                <c:pt idx="0">
                  <c:v>155</c:v>
                </c:pt>
                <c:pt idx="1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8-487F-A621-899195B75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84568"/>
        <c:axId val="339784240"/>
      </c:barChart>
      <c:catAx>
        <c:axId val="339784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240"/>
        <c:crosses val="autoZero"/>
        <c:auto val="1"/>
        <c:lblAlgn val="ctr"/>
        <c:lblOffset val="100"/>
        <c:noMultiLvlLbl val="0"/>
      </c:catAx>
      <c:valAx>
        <c:axId val="339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Average Incoe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Average Income vs 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Sheet1!$F$37:$G$37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Sheet1!$F$38:$G$38</c:f>
              <c:numCache>
                <c:formatCode>General</c:formatCode>
                <c:ptCount val="2"/>
                <c:pt idx="0">
                  <c:v>155</c:v>
                </c:pt>
                <c:pt idx="1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5-43F3-B1C8-AE9310D06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784568"/>
        <c:axId val="339784240"/>
      </c:barChart>
      <c:catAx>
        <c:axId val="339784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Refund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240"/>
        <c:crosses val="autoZero"/>
        <c:auto val="1"/>
        <c:lblAlgn val="ctr"/>
        <c:lblOffset val="100"/>
        <c:noMultiLvlLbl val="0"/>
      </c:catAx>
      <c:valAx>
        <c:axId val="339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Average Incoe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Income vs Years of study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Sheet1!$H$43</c:f>
              <c:strCache>
                <c:ptCount val="1"/>
                <c:pt idx="0">
                  <c:v>Income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Sheet1!$G$44:$G$53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1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</c:numCache>
            </c:numRef>
          </c:xVal>
          <c:yVal>
            <c:numRef>
              <c:f>Sheet1!$H$44:$H$53</c:f>
              <c:numCache>
                <c:formatCode>General</c:formatCode>
                <c:ptCount val="10"/>
                <c:pt idx="0">
                  <c:v>125</c:v>
                </c:pt>
                <c:pt idx="1">
                  <c:v>100</c:v>
                </c:pt>
                <c:pt idx="2">
                  <c:v>70</c:v>
                </c:pt>
                <c:pt idx="3">
                  <c:v>120</c:v>
                </c:pt>
                <c:pt idx="4">
                  <c:v>10000</c:v>
                </c:pt>
                <c:pt idx="5">
                  <c:v>60</c:v>
                </c:pt>
                <c:pt idx="6">
                  <c:v>220</c:v>
                </c:pt>
                <c:pt idx="7">
                  <c:v>85</c:v>
                </c:pt>
                <c:pt idx="8">
                  <c:v>90</c:v>
                </c:pt>
                <c:pt idx="9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3A-48E3-B32A-3F78393F9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444816"/>
        <c:axId val="572445144"/>
      </c:scatterChart>
      <c:valAx>
        <c:axId val="57244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Years of 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45144"/>
        <c:crosses val="autoZero"/>
        <c:crossBetween val="midCat"/>
      </c:valAx>
      <c:valAx>
        <c:axId val="57244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44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Sheet1!$H$43</c:f>
              <c:strCache>
                <c:ptCount val="1"/>
                <c:pt idx="0">
                  <c:v>Income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Sheet1!$G$44:$G$53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1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</c:numCache>
            </c:numRef>
          </c:xVal>
          <c:yVal>
            <c:numRef>
              <c:f>Sheet1!$H$44:$H$53</c:f>
              <c:numCache>
                <c:formatCode>General</c:formatCode>
                <c:ptCount val="10"/>
                <c:pt idx="0">
                  <c:v>125</c:v>
                </c:pt>
                <c:pt idx="1">
                  <c:v>100</c:v>
                </c:pt>
                <c:pt idx="2">
                  <c:v>70</c:v>
                </c:pt>
                <c:pt idx="3">
                  <c:v>120</c:v>
                </c:pt>
                <c:pt idx="4">
                  <c:v>10000</c:v>
                </c:pt>
                <c:pt idx="5">
                  <c:v>60</c:v>
                </c:pt>
                <c:pt idx="6">
                  <c:v>220</c:v>
                </c:pt>
                <c:pt idx="7">
                  <c:v>85</c:v>
                </c:pt>
                <c:pt idx="8">
                  <c:v>90</c:v>
                </c:pt>
                <c:pt idx="9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06-4B9B-8C8B-A4171C388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845176"/>
        <c:axId val="574842936"/>
      </c:scatterChart>
      <c:valAx>
        <c:axId val="574845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42936"/>
        <c:crosses val="autoZero"/>
        <c:crossBetween val="midCat"/>
      </c:valAx>
      <c:valAx>
        <c:axId val="5748429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45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Income vs</a:t>
            </a:r>
            <a:r>
              <a:rPr lang="en-US" sz="1800" baseline="0"/>
              <a:t> Years of Study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Sheet1!$K$43</c:f>
              <c:strCache>
                <c:ptCount val="1"/>
                <c:pt idx="0">
                  <c:v>Income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Sheet1!$J$44:$J$52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8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</c:numCache>
            </c:numRef>
          </c:xVal>
          <c:yVal>
            <c:numRef>
              <c:f>Sheet1!$K$44:$K$52</c:f>
              <c:numCache>
                <c:formatCode>General</c:formatCode>
                <c:ptCount val="9"/>
                <c:pt idx="0">
                  <c:v>125</c:v>
                </c:pt>
                <c:pt idx="1">
                  <c:v>100</c:v>
                </c:pt>
                <c:pt idx="2">
                  <c:v>70</c:v>
                </c:pt>
                <c:pt idx="3">
                  <c:v>120</c:v>
                </c:pt>
                <c:pt idx="4">
                  <c:v>60</c:v>
                </c:pt>
                <c:pt idx="5">
                  <c:v>220</c:v>
                </c:pt>
                <c:pt idx="6">
                  <c:v>85</c:v>
                </c:pt>
                <c:pt idx="7">
                  <c:v>90</c:v>
                </c:pt>
                <c:pt idx="8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27-4874-9CA4-26A62438C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862688"/>
        <c:axId val="437475616"/>
      </c:scatterChart>
      <c:valAx>
        <c:axId val="57086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Years of 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475616"/>
        <c:crosses val="autoZero"/>
        <c:crossBetween val="midCat"/>
      </c:valAx>
      <c:valAx>
        <c:axId val="43747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862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Sheet1!$A$23:$C$23</c:f>
              <c:strCache>
                <c:ptCount val="3"/>
                <c:pt idx="0">
                  <c:v>Single 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Sheet1!$A$24:$C$24</c:f>
              <c:numCache>
                <c:formatCode>General</c:formatCode>
                <c:ptCount val="3"/>
                <c:pt idx="0">
                  <c:v>0.44444444444444442</c:v>
                </c:pt>
                <c:pt idx="1">
                  <c:v>0.33333333333333331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8-4280-B167-9FCF71AFF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803336"/>
        <c:axId val="573386936"/>
      </c:barChart>
      <c:catAx>
        <c:axId val="4408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386936"/>
        <c:crosses val="autoZero"/>
        <c:auto val="1"/>
        <c:lblAlgn val="ctr"/>
        <c:lblOffset val="100"/>
        <c:noMultiLvlLbl val="0"/>
      </c:catAx>
      <c:valAx>
        <c:axId val="57338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</a:t>
            </a:r>
            <a:r>
              <a:rPr lang="en-US" baseline="0"/>
              <a:t> Sales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Product 1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Sheet3!$A$2:$A$4</c:f>
              <c:strCache>
                <c:ptCount val="3"/>
                <c:pt idx="0">
                  <c:v>New York</c:v>
                </c:pt>
                <c:pt idx="1">
                  <c:v>Chicago</c:v>
                </c:pt>
                <c:pt idx="2">
                  <c:v>San Francisco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3"/>
                <c:pt idx="0">
                  <c:v>100</c:v>
                </c:pt>
                <c:pt idx="1">
                  <c:v>70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7-46F2-829E-5E23CA887CFA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Product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Sheet3!$A$2:$A$4</c:f>
              <c:strCache>
                <c:ptCount val="3"/>
                <c:pt idx="0">
                  <c:v>New York</c:v>
                </c:pt>
                <c:pt idx="1">
                  <c:v>Chicago</c:v>
                </c:pt>
                <c:pt idx="2">
                  <c:v>San Francisco</c:v>
                </c:pt>
              </c:strCache>
            </c:strRef>
          </c:cat>
          <c:val>
            <c:numRef>
              <c:f>Sheet3!$C$2:$C$4</c:f>
              <c:numCache>
                <c:formatCode>General</c:formatCode>
                <c:ptCount val="3"/>
                <c:pt idx="0">
                  <c:v>60</c:v>
                </c:pt>
                <c:pt idx="1">
                  <c:v>150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7-46F2-829E-5E23CA887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934736"/>
        <c:axId val="594418576"/>
      </c:barChart>
      <c:catAx>
        <c:axId val="59393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418576"/>
        <c:crosses val="autoZero"/>
        <c:auto val="1"/>
        <c:lblAlgn val="ctr"/>
        <c:lblOffset val="100"/>
        <c:noMultiLvlLbl val="0"/>
      </c:catAx>
      <c:valAx>
        <c:axId val="59441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3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Product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Product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Sheet5!$A$2:$A$11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xVal>
          <c:yVal>
            <c:numRef>
              <c:f>Sheet5!$B$2:$B$11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180</c:v>
                </c:pt>
                <c:pt idx="3">
                  <c:v>300</c:v>
                </c:pt>
                <c:pt idx="4">
                  <c:v>500</c:v>
                </c:pt>
                <c:pt idx="5">
                  <c:v>600</c:v>
                </c:pt>
                <c:pt idx="6">
                  <c:v>650</c:v>
                </c:pt>
                <c:pt idx="7">
                  <c:v>640</c:v>
                </c:pt>
                <c:pt idx="8">
                  <c:v>700</c:v>
                </c:pt>
                <c:pt idx="9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29-49A7-B0B0-34EAABAAC100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Product 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Sheet5!$A$2:$A$11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xVal>
          <c:yVal>
            <c:numRef>
              <c:f>Sheet5!$C$2:$C$11</c:f>
              <c:numCache>
                <c:formatCode>General</c:formatCode>
                <c:ptCount val="10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350</c:v>
                </c:pt>
                <c:pt idx="4">
                  <c:v>490</c:v>
                </c:pt>
                <c:pt idx="5">
                  <c:v>500</c:v>
                </c:pt>
                <c:pt idx="6">
                  <c:v>550</c:v>
                </c:pt>
                <c:pt idx="7">
                  <c:v>540</c:v>
                </c:pt>
                <c:pt idx="8">
                  <c:v>500</c:v>
                </c:pt>
                <c:pt idx="9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29-49A7-B0B0-34EAABAAC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913936"/>
        <c:axId val="593917136"/>
      </c:scatterChart>
      <c:valAx>
        <c:axId val="59391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17136"/>
        <c:crosses val="autoZero"/>
        <c:crossBetween val="midCat"/>
      </c:valAx>
      <c:valAx>
        <c:axId val="59391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13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Marital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7B6-4146-A27E-A164D0427F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7B6-4146-A27E-A164D0427F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7B6-4146-A27E-A164D0427F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Sheet1!$A$23:$C$23</c:f>
              <c:strCache>
                <c:ptCount val="3"/>
                <c:pt idx="0">
                  <c:v>Single </c:v>
                </c:pt>
                <c:pt idx="1">
                  <c:v>Married</c:v>
                </c:pt>
                <c:pt idx="2">
                  <c:v>Divorced</c:v>
                </c:pt>
              </c:strCache>
            </c:strRef>
          </c:cat>
          <c:val>
            <c:numRef>
              <c:f>Sheet1!$A$24:$C$24</c:f>
              <c:numCache>
                <c:formatCode>General</c:formatCode>
                <c:ptCount val="3"/>
                <c:pt idx="0">
                  <c:v>0.44444444444444442</c:v>
                </c:pt>
                <c:pt idx="1">
                  <c:v>0.33333333333333331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B6-4146-A27E-A164D0427FB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8A0-4D26-875F-77B737EB2A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8A0-4D26-875F-77B737EB2A2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A0-4D26-875F-77B737EB2A2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A0-4D26-875F-77B737EB2A2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Sheet1!$K$1:$L$1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Sheet1!$K$2:$L$2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0-4D26-875F-77B737EB2A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Sheet1!$A$27:$C$27</c:f>
              <c:strCache>
                <c:ptCount val="3"/>
                <c:pt idx="0">
                  <c:v>&lt;100K</c:v>
                </c:pt>
                <c:pt idx="1">
                  <c:v>[100K,200K]</c:v>
                </c:pt>
                <c:pt idx="2">
                  <c:v>&gt;200K</c:v>
                </c:pt>
              </c:strCache>
            </c:strRef>
          </c:cat>
          <c:val>
            <c:numRef>
              <c:f>Sheet1!$A$28:$C$28</c:f>
              <c:numCache>
                <c:formatCode>General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9-438E-83E1-9A817F7F0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0589176"/>
        <c:axId val="440137768"/>
      </c:barChart>
      <c:catAx>
        <c:axId val="57058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37768"/>
        <c:crosses val="autoZero"/>
        <c:auto val="1"/>
        <c:lblAlgn val="ctr"/>
        <c:lblOffset val="100"/>
        <c:noMultiLvlLbl val="0"/>
      </c:catAx>
      <c:valAx>
        <c:axId val="44013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589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94-4B9E-8985-F123140862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94-4B9E-8985-F123140862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94-4B9E-8985-F123140862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Sheet1!$A$27:$C$27</c:f>
              <c:strCache>
                <c:ptCount val="3"/>
                <c:pt idx="0">
                  <c:v>&lt;100K</c:v>
                </c:pt>
                <c:pt idx="1">
                  <c:v>[100K,200K]</c:v>
                </c:pt>
                <c:pt idx="2">
                  <c:v>&gt;200K</c:v>
                </c:pt>
              </c:strCache>
            </c:strRef>
          </c:cat>
          <c:val>
            <c:numRef>
              <c:f>Sheet1!$A$28:$C$28</c:f>
              <c:numCache>
                <c:formatCode>General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94-4B9E-8985-F123140862C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P(Income ≤ x)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Sheet1!$A$17:$A$26</c:f>
              <c:numCache>
                <c:formatCode>General</c:formatCode>
                <c:ptCount val="10"/>
                <c:pt idx="0">
                  <c:v>60</c:v>
                </c:pt>
                <c:pt idx="1">
                  <c:v>70</c:v>
                </c:pt>
                <c:pt idx="2">
                  <c:v>85</c:v>
                </c:pt>
                <c:pt idx="3">
                  <c:v>90</c:v>
                </c:pt>
                <c:pt idx="4">
                  <c:v>90</c:v>
                </c:pt>
                <c:pt idx="5">
                  <c:v>100</c:v>
                </c:pt>
                <c:pt idx="6">
                  <c:v>120</c:v>
                </c:pt>
                <c:pt idx="7">
                  <c:v>125</c:v>
                </c:pt>
                <c:pt idx="8">
                  <c:v>220</c:v>
                </c:pt>
                <c:pt idx="9">
                  <c:v>500</c:v>
                </c:pt>
              </c:numCache>
            </c:numRef>
          </c:xVal>
          <c:yVal>
            <c:numRef>
              <c:f>Sheet1!$B$17:$B$26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0.79999999999999993</c:v>
                </c:pt>
                <c:pt idx="8">
                  <c:v>0.89999999999999991</c:v>
                </c:pt>
                <c:pt idx="9">
                  <c:v>0.99999999999999989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25-42AB-B5AB-DD29FC3E5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7800607"/>
        <c:axId val="1737789791"/>
      </c:scatterChart>
      <c:valAx>
        <c:axId val="1737800607"/>
        <c:scaling>
          <c:orientation val="minMax"/>
          <c:max val="50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789791"/>
        <c:crosses val="autoZero"/>
        <c:crossBetween val="midCat"/>
        <c:majorUnit val="40"/>
      </c:valAx>
      <c:valAx>
        <c:axId val="17377897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8006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P(Income ≥ x)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Sheet1!$A$28:$A$37</c:f>
              <c:numCache>
                <c:formatCode>General</c:formatCode>
                <c:ptCount val="10"/>
                <c:pt idx="0">
                  <c:v>60</c:v>
                </c:pt>
                <c:pt idx="1">
                  <c:v>70</c:v>
                </c:pt>
                <c:pt idx="2">
                  <c:v>85</c:v>
                </c:pt>
                <c:pt idx="3">
                  <c:v>90</c:v>
                </c:pt>
                <c:pt idx="4">
                  <c:v>90</c:v>
                </c:pt>
                <c:pt idx="5">
                  <c:v>100</c:v>
                </c:pt>
                <c:pt idx="6">
                  <c:v>120</c:v>
                </c:pt>
                <c:pt idx="7">
                  <c:v>125</c:v>
                </c:pt>
                <c:pt idx="8">
                  <c:v>220</c:v>
                </c:pt>
                <c:pt idx="9">
                  <c:v>500</c:v>
                </c:pt>
              </c:numCache>
            </c:numRef>
          </c:xVal>
          <c:yVal>
            <c:numRef>
              <c:f>Sheet1!$B$28:$B$37</c:f>
              <c:numCache>
                <c:formatCode>General</c:formatCode>
                <c:ptCount val="10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0.70000000000000007</c:v>
                </c:pt>
                <c:pt idx="4">
                  <c:v>0.60000000000000009</c:v>
                </c:pt>
                <c:pt idx="5">
                  <c:v>0.50000000000000011</c:v>
                </c:pt>
                <c:pt idx="6">
                  <c:v>0.40000000000000013</c:v>
                </c:pt>
                <c:pt idx="7">
                  <c:v>0.30000000000000016</c:v>
                </c:pt>
                <c:pt idx="8">
                  <c:v>0.20000000000000015</c:v>
                </c:pt>
                <c:pt idx="9">
                  <c:v>0.10000000000000014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2A-49F9-924C-19377D0DF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7813087"/>
        <c:axId val="1737817247"/>
      </c:scatterChart>
      <c:valAx>
        <c:axId val="1737813087"/>
        <c:scaling>
          <c:orientation val="minMax"/>
          <c:max val="50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817247"/>
        <c:crosses val="autoZero"/>
        <c:crossBetween val="midCat"/>
        <c:majorUnit val="40"/>
      </c:valAx>
      <c:valAx>
        <c:axId val="17378172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8130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0.10764</cdr:x>
      <cdr:y>0.07973</cdr:y>
    </cdr:from>
    <cdr:to>
      <cdr:x>0.5382</cdr:x>
      <cdr:y>0.90365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1FE48ABD-D15E-455D-9ADB-3C3D9F178FB3}"/>
            </a:ext>
          </a:extLst>
        </cdr:cNvPr>
        <cdr:cNvCxnSpPr/>
      </cdr:nvCxnSpPr>
      <cdr:spPr>
        <a:xfrm xmlns:a="http://schemas.openxmlformats.org/drawingml/2006/main">
          <a:off x="533400" y="228600"/>
          <a:ext cx="2133600" cy="236220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8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5288" y="693738"/>
            <a:ext cx="607060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3703"/>
            <a:ext cx="5031878" cy="41123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9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1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70600" cy="3414712"/>
          </a:xfrm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orrelation_coefficient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hart" Target="../charts/chart5.xml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9710C4-88E6-3A50-3713-A28216EF2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DATA EXPLORATION and STATISTICS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F95584-48BB-7FBE-AEE4-B7F00DC7CC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Exploratory data analysis</a:t>
            </a:r>
          </a:p>
          <a:p>
            <a:r>
              <a:rPr lang="en-US" dirty="0"/>
              <a:t>Basic Statistics</a:t>
            </a:r>
          </a:p>
        </p:txBody>
      </p:sp>
    </p:spTree>
    <p:extLst>
      <p:ext uri="{BB962C8B-B14F-4D97-AF65-F5344CB8AC3E}">
        <p14:creationId xmlns:p14="http://schemas.microsoft.com/office/powerpoint/2010/main" val="407226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8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1" y="1524000"/>
                <a:ext cx="112776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continuous data, the notion 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percentile</a:t>
                </a:r>
                <a:r>
                  <a:rPr lang="en-US" dirty="0"/>
                  <a:t> is more useful. </a:t>
                </a:r>
              </a:p>
              <a:p>
                <a:endParaRPr lang="en-US" dirty="0"/>
              </a:p>
              <a:p>
                <a:pPr>
                  <a:buFont typeface="Monotype Sorts" charset="2"/>
                  <a:buNone/>
                </a:pPr>
                <a:r>
                  <a:rPr lang="en-US" dirty="0"/>
                  <a:t>Given an ordinal or continuous attribute </a:t>
                </a:r>
                <a:r>
                  <a:rPr lang="en-US" i="1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 and a number </a:t>
                </a:r>
                <a:r>
                  <a:rPr lang="en-US" i="1" dirty="0">
                    <a:solidFill>
                      <a:srgbClr val="00B0F0"/>
                    </a:solidFill>
                  </a:rPr>
                  <a:t>p</a:t>
                </a:r>
                <a:r>
                  <a:rPr lang="en-US" dirty="0"/>
                  <a:t> between </a:t>
                </a:r>
                <a:r>
                  <a:rPr lang="en-US" dirty="0">
                    <a:solidFill>
                      <a:srgbClr val="00B0F0"/>
                    </a:solidFill>
                  </a:rPr>
                  <a:t>0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B0F0"/>
                    </a:solidFill>
                  </a:rPr>
                  <a:t>100</a:t>
                </a:r>
                <a:r>
                  <a:rPr lang="en-US" dirty="0"/>
                  <a:t>, the </a:t>
                </a:r>
                <a:r>
                  <a:rPr lang="en-US" i="1" dirty="0" err="1">
                    <a:solidFill>
                      <a:srgbClr val="00B0F0"/>
                    </a:solidFill>
                  </a:rPr>
                  <a:t>p</a:t>
                </a:r>
                <a:r>
                  <a:rPr lang="en-US" baseline="30000" dirty="0" err="1">
                    <a:solidFill>
                      <a:srgbClr val="00B0F0"/>
                    </a:solidFill>
                  </a:rPr>
                  <a:t>th</a:t>
                </a:r>
                <a:r>
                  <a:rPr lang="en-US" dirty="0"/>
                  <a:t> percentile is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 such that </a:t>
                </a:r>
                <a:r>
                  <a:rPr lang="en-US" i="1" dirty="0">
                    <a:solidFill>
                      <a:srgbClr val="00B0F0"/>
                    </a:solidFill>
                  </a:rPr>
                  <a:t>p</a:t>
                </a:r>
                <a:r>
                  <a:rPr lang="en-US" dirty="0">
                    <a:solidFill>
                      <a:srgbClr val="00B0F0"/>
                    </a:solidFill>
                  </a:rPr>
                  <a:t>%</a:t>
                </a:r>
                <a:r>
                  <a:rPr lang="en-US" dirty="0"/>
                  <a:t> of the observed values of x are less or equal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>
                  <a:buFont typeface="Monotype Sorts" charset="2"/>
                  <a:buNone/>
                </a:pPr>
                <a:endParaRPr lang="en-US" dirty="0"/>
              </a:p>
              <a:p>
                <a:r>
                  <a:rPr lang="en-US" dirty="0"/>
                  <a:t>For instance, the 80th percentile is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80%</m:t>
                        </m:r>
                      </m:sub>
                    </m:sSub>
                  </m:oMath>
                </a14:m>
                <a:r>
                  <a:rPr lang="en-US" dirty="0"/>
                  <a:t>  that is greater or equal than 80% of all the values of x we have in our data. </a:t>
                </a:r>
              </a:p>
              <a:p>
                <a:endParaRPr lang="en-US" dirty="0"/>
              </a:p>
              <a:p>
                <a:r>
                  <a:rPr lang="en-US" dirty="0"/>
                  <a:t>The percentiles are the empirical analogue of the cumulative probability function</a:t>
                </a:r>
              </a:p>
            </p:txBody>
          </p:sp>
        </mc:Choice>
        <mc:Fallback xmlns="">
          <p:sp>
            <p:nvSpPr>
              <p:cNvPr id="908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1" y="1524000"/>
                <a:ext cx="11277600" cy="5181600"/>
              </a:xfrm>
              <a:blipFill>
                <a:blip r:embed="rId3"/>
                <a:stretch>
                  <a:fillRect l="-108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03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114800" y="2209800"/>
            <a:ext cx="990600" cy="4038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1968"/>
              </p:ext>
            </p:extLst>
          </p:nvPr>
        </p:nvGraphicFramePr>
        <p:xfrm>
          <a:off x="7543801" y="1524000"/>
          <a:ext cx="1600200" cy="434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05">
                  <a:extLst>
                    <a:ext uri="{9D8B030D-6E8A-4147-A177-3AD203B41FA5}">
                      <a16:colId xmlns:a16="http://schemas.microsoft.com/office/drawing/2014/main" val="1539314957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Taxable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Income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10000K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125K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25000" y="3234033"/>
                <a:ext cx="1887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80%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= 125K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3234033"/>
                <a:ext cx="1887183" cy="461665"/>
              </a:xfrm>
              <a:prstGeom prst="rect">
                <a:avLst/>
              </a:prstGeom>
              <a:blipFill>
                <a:blip r:embed="rId4"/>
                <a:stretch>
                  <a:fillRect t="-10667" r="-420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4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EE19-D88F-7C76-08CE-625B58B8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the cumulative distribution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0EB923-0FBD-CAFE-9B84-B6F6E55FF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38427"/>
              </p:ext>
            </p:extLst>
          </p:nvPr>
        </p:nvGraphicFramePr>
        <p:xfrm>
          <a:off x="381000" y="1981204"/>
          <a:ext cx="1600200" cy="434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05">
                  <a:extLst>
                    <a:ext uri="{9D8B030D-6E8A-4147-A177-3AD203B41FA5}">
                      <a16:colId xmlns:a16="http://schemas.microsoft.com/office/drawing/2014/main" val="1539314957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Taxable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Income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500K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125K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5CCC8B-87BB-EC79-F3E5-B7707C015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314312"/>
              </p:ext>
            </p:extLst>
          </p:nvPr>
        </p:nvGraphicFramePr>
        <p:xfrm>
          <a:off x="2744708" y="1524000"/>
          <a:ext cx="3566311" cy="242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EF9D1C7-5934-BCD3-61D8-2076DC21A867}"/>
              </a:ext>
            </a:extLst>
          </p:cNvPr>
          <p:cNvSpPr txBox="1"/>
          <p:nvPr/>
        </p:nvSpPr>
        <p:spPr>
          <a:xfrm>
            <a:off x="7010400" y="2209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Plotting the fraction of entries that have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less or equal to x</a:t>
            </a:r>
            <a:r>
              <a:rPr lang="en-US" dirty="0"/>
              <a:t>, for all possible values x of income in the data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975BD0-0CC6-7E91-2146-F1A37B95F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606302"/>
              </p:ext>
            </p:extLst>
          </p:nvPr>
        </p:nvGraphicFramePr>
        <p:xfrm>
          <a:off x="2758289" y="4114800"/>
          <a:ext cx="3566311" cy="261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C6C0BB-0E8E-9F80-A1A2-4AA9243CD571}"/>
              </a:ext>
            </a:extLst>
          </p:cNvPr>
          <p:cNvSpPr txBox="1"/>
          <p:nvPr/>
        </p:nvSpPr>
        <p:spPr>
          <a:xfrm>
            <a:off x="7010400" y="4800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Plotting the fraction of entries that have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greater or equal to x</a:t>
            </a:r>
            <a:r>
              <a:rPr lang="en-US" dirty="0"/>
              <a:t>, for all possible values x of income in the data </a:t>
            </a:r>
          </a:p>
        </p:txBody>
      </p:sp>
    </p:spTree>
    <p:extLst>
      <p:ext uri="{BB962C8B-B14F-4D97-AF65-F5344CB8AC3E}">
        <p14:creationId xmlns:p14="http://schemas.microsoft.com/office/powerpoint/2010/main" val="72333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5C7A-0629-4D84-24A5-9C7D0926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Rank-Value plot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C27149-9B4C-EB7D-82D9-8B16700FD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91975"/>
              </p:ext>
            </p:extLst>
          </p:nvPr>
        </p:nvGraphicFramePr>
        <p:xfrm>
          <a:off x="914400" y="1981204"/>
          <a:ext cx="1600200" cy="434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05">
                  <a:extLst>
                    <a:ext uri="{9D8B030D-6E8A-4147-A177-3AD203B41FA5}">
                      <a16:colId xmlns:a16="http://schemas.microsoft.com/office/drawing/2014/main" val="1539314957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Taxable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Income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500K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125K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120K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70K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FF50A2-592F-A635-3070-4332B2056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244690"/>
              </p:ext>
            </p:extLst>
          </p:nvPr>
        </p:nvGraphicFramePr>
        <p:xfrm>
          <a:off x="3086100" y="2057400"/>
          <a:ext cx="49149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D0CDAD-F304-9193-CDE7-289A6345E424}"/>
              </a:ext>
            </a:extLst>
          </p:cNvPr>
          <p:cNvSpPr txBox="1"/>
          <p:nvPr/>
        </p:nvSpPr>
        <p:spPr>
          <a:xfrm>
            <a:off x="8022125" y="2505670"/>
            <a:ext cx="4017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Plotting the values of the income (y-axis) against their rank (x-axis)</a:t>
            </a:r>
          </a:p>
          <a:p>
            <a:endParaRPr lang="en-US" dirty="0"/>
          </a:p>
          <a:p>
            <a:r>
              <a:rPr lang="en-US" dirty="0"/>
              <a:t>The rank of a value is its order when all values are sorted in decreasing order</a:t>
            </a:r>
          </a:p>
        </p:txBody>
      </p:sp>
    </p:spTree>
    <p:extLst>
      <p:ext uri="{BB962C8B-B14F-4D97-AF65-F5344CB8AC3E}">
        <p14:creationId xmlns:p14="http://schemas.microsoft.com/office/powerpoint/2010/main" val="103524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C80C-51E0-5507-B49C-FFB4DF0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Frequency-count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02AC-37D4-A76B-4DAB-537C7DF3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cases, we have to put some more work</a:t>
            </a:r>
          </a:p>
          <a:p>
            <a:r>
              <a:rPr lang="en-US" dirty="0"/>
              <a:t>Example: market-basked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DE2DE-4D0C-2FF2-6BD6-FD47C6A4F87F}"/>
              </a:ext>
            </a:extLst>
          </p:cNvPr>
          <p:cNvSpPr txBox="1"/>
          <p:nvPr/>
        </p:nvSpPr>
        <p:spPr>
          <a:xfrm>
            <a:off x="7086600" y="31242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describe this data?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22296B8-5EEE-4BA4-4AE2-708D4F853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68821"/>
              </p:ext>
            </p:extLst>
          </p:nvPr>
        </p:nvGraphicFramePr>
        <p:xfrm>
          <a:off x="1066800" y="2590800"/>
          <a:ext cx="4724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87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4225713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Basket 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cookies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tea, bread, butter, 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bread, butter, honey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cream, honey, flour, eggs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eggs, bacon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69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9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C80C-51E0-5507-B49C-FFB4DF0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Frequency-count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02AC-37D4-A76B-4DAB-537C7DF3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market-basked 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4AB209-B29E-C02E-683E-51102181D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33935"/>
              </p:ext>
            </p:extLst>
          </p:nvPr>
        </p:nvGraphicFramePr>
        <p:xfrm>
          <a:off x="427958" y="2368034"/>
          <a:ext cx="4724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87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4225713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Basket 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cookies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tea, bread, butter, 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bread, butter, honey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cream, honey, flour, eggs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eggs, bacon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699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0DE2DE-4D0C-2FF2-6BD6-FD47C6A4F87F}"/>
              </a:ext>
            </a:extLst>
          </p:cNvPr>
          <p:cNvSpPr txBox="1"/>
          <p:nvPr/>
        </p:nvSpPr>
        <p:spPr>
          <a:xfrm>
            <a:off x="6447758" y="21833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Basket length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65BCD15E-722D-C7E8-A617-EDB9AAC8A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61860"/>
              </p:ext>
            </p:extLst>
          </p:nvPr>
        </p:nvGraphicFramePr>
        <p:xfrm>
          <a:off x="6553200" y="2590800"/>
          <a:ext cx="1371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69922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22B580D-7282-452C-9ADA-1ADC42C1E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65411"/>
              </p:ext>
            </p:extLst>
          </p:nvPr>
        </p:nvGraphicFramePr>
        <p:xfrm>
          <a:off x="9525000" y="1951550"/>
          <a:ext cx="1752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4DE6E0-BCFD-07D7-9EDA-CDD95D9E46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196728"/>
              </p:ext>
            </p:extLst>
          </p:nvPr>
        </p:nvGraphicFramePr>
        <p:xfrm>
          <a:off x="8801099" y="4630420"/>
          <a:ext cx="3200402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226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C80C-51E0-5507-B49C-FFB4DF0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Frequency-count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02AC-37D4-A76B-4DAB-537C7DF3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market-basked data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22296B8-5EEE-4BA4-4AE2-708D4F853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37944"/>
              </p:ext>
            </p:extLst>
          </p:nvPr>
        </p:nvGraphicFramePr>
        <p:xfrm>
          <a:off x="609600" y="2256677"/>
          <a:ext cx="4724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87">
                  <a:extLst>
                    <a:ext uri="{9D8B030D-6E8A-4147-A177-3AD203B41FA5}">
                      <a16:colId xmlns:a16="http://schemas.microsoft.com/office/drawing/2014/main" val="2986920833"/>
                    </a:ext>
                  </a:extLst>
                </a:gridCol>
                <a:gridCol w="4225713">
                  <a:extLst>
                    <a:ext uri="{9D8B030D-6E8A-4147-A177-3AD203B41FA5}">
                      <a16:colId xmlns:a16="http://schemas.microsoft.com/office/drawing/2014/main" val="3158770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Basket 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cookies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tea, bread, butter, 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1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bread, butter, honey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8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cream, honey, eggs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eggs, bacon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coffee, sugar, 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eggs, bacon,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69922"/>
                  </a:ext>
                </a:extLst>
              </a:tr>
            </a:tbl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738E2AD-2FEE-95E8-470D-18FCB2D28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38485"/>
              </p:ext>
            </p:extLst>
          </p:nvPr>
        </p:nvGraphicFramePr>
        <p:xfrm>
          <a:off x="6108826" y="1028700"/>
          <a:ext cx="1981200" cy="564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84629981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680490309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9711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592497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95373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01343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32013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54427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bacon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175947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butter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19836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honey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0756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cookies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2017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16209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jam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4454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dirty="0"/>
                        <a:t>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250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5952B0-E715-6148-E782-FE0D39CC6F1F}"/>
              </a:ext>
            </a:extLst>
          </p:cNvPr>
          <p:cNvSpPr txBox="1"/>
          <p:nvPr/>
        </p:nvSpPr>
        <p:spPr>
          <a:xfrm>
            <a:off x="6400800" y="6858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counts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88C397C-D68C-BB11-D4ED-07AF1C60D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70164"/>
              </p:ext>
            </p:extLst>
          </p:nvPr>
        </p:nvGraphicFramePr>
        <p:xfrm>
          <a:off x="8305800" y="2023624"/>
          <a:ext cx="3771900" cy="281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8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C80C-51E0-5507-B49C-FFB4DF0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Frequency-count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02AC-37D4-A76B-4DAB-537C7DF3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market-basked data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0925810-3513-E9B0-3508-55CE61155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07322"/>
              </p:ext>
            </p:extLst>
          </p:nvPr>
        </p:nvGraphicFramePr>
        <p:xfrm>
          <a:off x="3556000" y="2971800"/>
          <a:ext cx="254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1984707156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48087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70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1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94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51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265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21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509542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6DE6F30-F766-4453-1DDB-DE2E24B37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558048"/>
              </p:ext>
            </p:extLst>
          </p:nvPr>
        </p:nvGraphicFramePr>
        <p:xfrm>
          <a:off x="812800" y="2175719"/>
          <a:ext cx="1905000" cy="465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038">
                  <a:extLst>
                    <a:ext uri="{9D8B030D-6E8A-4147-A177-3AD203B41FA5}">
                      <a16:colId xmlns:a16="http://schemas.microsoft.com/office/drawing/2014/main" val="2846299811"/>
                    </a:ext>
                  </a:extLst>
                </a:gridCol>
                <a:gridCol w="805962">
                  <a:extLst>
                    <a:ext uri="{9D8B030D-6E8A-4147-A177-3AD203B41FA5}">
                      <a16:colId xmlns:a16="http://schemas.microsoft.com/office/drawing/2014/main" val="1680490309"/>
                    </a:ext>
                  </a:extLst>
                </a:gridCol>
              </a:tblGrid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97115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592497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95373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01343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32013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54427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bacon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175947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butter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19836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honey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07565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cookies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201700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16209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jam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4454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US" sz="1600" dirty="0"/>
                        <a:t>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2504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53A26CC-1C17-957D-F24E-5355E4528177}"/>
              </a:ext>
            </a:extLst>
          </p:cNvPr>
          <p:cNvSpPr txBox="1"/>
          <p:nvPr/>
        </p:nvSpPr>
        <p:spPr>
          <a:xfrm>
            <a:off x="3810000" y="25146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 histogram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389FDFB-92E8-84DC-6752-5E9E4BB58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694101"/>
              </p:ext>
            </p:extLst>
          </p:nvPr>
        </p:nvGraphicFramePr>
        <p:xfrm>
          <a:off x="6818517" y="3792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7D74952-C456-BDA5-CBF6-C48726407E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088135"/>
              </p:ext>
            </p:extLst>
          </p:nvPr>
        </p:nvGraphicFramePr>
        <p:xfrm>
          <a:off x="6934200" y="33995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311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109728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mean</a:t>
            </a:r>
            <a:r>
              <a:rPr lang="en-US" dirty="0"/>
              <a:t> is the most common measure of the location of a set of points.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the mean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very sensitive to outliers.   </a:t>
            </a:r>
            <a:endParaRPr lang="el-GR" dirty="0"/>
          </a:p>
          <a:p>
            <a:r>
              <a:rPr lang="en-US" dirty="0"/>
              <a:t>Thus, the </a:t>
            </a:r>
            <a:r>
              <a:rPr lang="en-US" dirty="0">
                <a:solidFill>
                  <a:schemeClr val="accent6"/>
                </a:solidFill>
              </a:rPr>
              <a:t>median</a:t>
            </a:r>
            <a:r>
              <a:rPr lang="en-US" dirty="0"/>
              <a:t> is also commonly used.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US" dirty="0"/>
              <a:t>Or the </a:t>
            </a:r>
            <a:r>
              <a:rPr lang="en-US" dirty="0">
                <a:solidFill>
                  <a:srgbClr val="0070C0"/>
                </a:solidFill>
              </a:rPr>
              <a:t>trimmed mean: </a:t>
            </a:r>
            <a:r>
              <a:rPr lang="en-US" dirty="0"/>
              <a:t>the mean after removing min and max values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103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8" r="12650" b="55530"/>
          <a:stretch/>
        </p:blipFill>
        <p:spPr bwMode="auto">
          <a:xfrm>
            <a:off x="2819400" y="1979192"/>
            <a:ext cx="5791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95632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Location: Mean and Median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D48E7EE-B3E0-4F32-8EC2-0D6D3C298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5"/>
          <a:stretch/>
        </p:blipFill>
        <p:spPr bwMode="auto">
          <a:xfrm>
            <a:off x="1981200" y="4343400"/>
            <a:ext cx="8985250" cy="115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16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3912" y="2601686"/>
            <a:ext cx="1709122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Mean: </a:t>
            </a:r>
            <a:r>
              <a:rPr lang="en-US" sz="2000" dirty="0" err="1">
                <a:solidFill>
                  <a:srgbClr val="FF0000"/>
                </a:solidFill>
              </a:rPr>
              <a:t>1090K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912" y="3811956"/>
            <a:ext cx="5163688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Trimmed mean (remove min, max): </a:t>
            </a:r>
            <a:r>
              <a:rPr lang="en-US" sz="2000" dirty="0" err="1">
                <a:solidFill>
                  <a:srgbClr val="FF0000"/>
                </a:solidFill>
              </a:rPr>
              <a:t>105K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4639" y="5257800"/>
            <a:ext cx="323037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Median: (90+100)/2 = </a:t>
            </a:r>
            <a:r>
              <a:rPr lang="en-US" sz="2000" dirty="0" err="1">
                <a:solidFill>
                  <a:srgbClr val="FF0000"/>
                </a:solidFill>
              </a:rPr>
              <a:t>95K</a:t>
            </a:r>
            <a:r>
              <a:rPr lang="en-US" sz="20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199" y="5467416"/>
            <a:ext cx="4365171" cy="3194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3864430"/>
            <a:ext cx="4365171" cy="78377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7542" y="2651586"/>
            <a:ext cx="4365171" cy="3194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11658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Exploratory analysis of data – What does my data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Summary statistics</a:t>
            </a:r>
            <a:r>
              <a:rPr lang="en-US" dirty="0"/>
              <a:t>: numbers that summarize properties of the data</a:t>
            </a:r>
          </a:p>
          <a:p>
            <a:pPr lvl="2"/>
            <a:endParaRPr lang="en-US" dirty="0"/>
          </a:p>
          <a:p>
            <a:r>
              <a:rPr lang="en-US" dirty="0"/>
              <a:t>Summarized properties include </a:t>
            </a:r>
            <a:r>
              <a:rPr lang="en-US" dirty="0">
                <a:solidFill>
                  <a:srgbClr val="0070C0"/>
                </a:solidFill>
              </a:rPr>
              <a:t>frequency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location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spread</a:t>
            </a:r>
          </a:p>
          <a:p>
            <a:pPr lvl="1"/>
            <a:r>
              <a:rPr lang="en-US" dirty="0"/>
              <a:t> </a:t>
            </a:r>
            <a:r>
              <a:rPr lang="en-US" sz="2600" dirty="0"/>
              <a:t>Examples: location - mean</a:t>
            </a:r>
            <a:br>
              <a:rPr lang="en-US" sz="2600" dirty="0"/>
            </a:br>
            <a:r>
              <a:rPr lang="en-US" sz="2600" dirty="0"/>
              <a:t>                   spread - standard deviation</a:t>
            </a:r>
          </a:p>
          <a:p>
            <a:pPr lvl="1"/>
            <a:endParaRPr lang="en-US" dirty="0"/>
          </a:p>
          <a:p>
            <a:r>
              <a:rPr lang="en-US" dirty="0"/>
              <a:t>Most summary statistics can be calculated in a single pass through the data </a:t>
            </a:r>
          </a:p>
          <a:p>
            <a:endParaRPr lang="en-US" dirty="0"/>
          </a:p>
          <a:p>
            <a:r>
              <a:rPr lang="en-US" dirty="0"/>
              <a:t>Computing </a:t>
            </a:r>
            <a:r>
              <a:rPr lang="en-US" dirty="0">
                <a:solidFill>
                  <a:srgbClr val="FF3300"/>
                </a:solidFill>
              </a:rPr>
              <a:t>data statistics </a:t>
            </a:r>
            <a:r>
              <a:rPr lang="en-US" dirty="0"/>
              <a:t>is one of the first steps in understanding our data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07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of Spread: Range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2388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00200"/>
                <a:ext cx="11201399" cy="4648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Range </a:t>
                </a:r>
                <a:r>
                  <a:rPr lang="en-US" dirty="0"/>
                  <a:t>is the difference between the </a:t>
                </a:r>
                <a:r>
                  <a:rPr lang="en-US" dirty="0">
                    <a:solidFill>
                      <a:srgbClr val="FF0000"/>
                    </a:solidFill>
                  </a:rPr>
                  <a:t>max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B0F0"/>
                    </a:solidFill>
                  </a:rPr>
                  <a:t>min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variance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standard deviation </a:t>
                </a:r>
                <a:r>
                  <a:rPr lang="en-US" dirty="0"/>
                  <a:t>is the most common measure of the spread of a set of points.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l-G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𝑣𝑎𝑟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buFont typeface="Monotype Sorts" charset="2"/>
                  <a:buNone/>
                </a:pPr>
                <a:r>
                  <a:rPr lang="en-US" dirty="0"/>
                  <a:t> </a:t>
                </a:r>
              </a:p>
              <a:p>
                <a:pPr>
                  <a:buFont typeface="Monotype Sorts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1238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00200"/>
                <a:ext cx="11201399" cy="4648200"/>
              </a:xfrm>
              <a:blipFill>
                <a:blip r:embed="rId3"/>
                <a:stretch>
                  <a:fillRect l="-653" t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96506D-D23B-4851-A769-901BA60714E4}"/>
                  </a:ext>
                </a:extLst>
              </p:cNvPr>
              <p:cNvSpPr txBox="1"/>
              <p:nvPr/>
            </p:nvSpPr>
            <p:spPr>
              <a:xfrm>
                <a:off x="228600" y="5562600"/>
                <a:ext cx="530145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When computing the </a:t>
                </a:r>
                <a:r>
                  <a:rPr lang="en-US" dirty="0">
                    <a:solidFill>
                      <a:srgbClr val="FF0000"/>
                    </a:solidFill>
                  </a:rPr>
                  <a:t>sample variance </a:t>
                </a:r>
                <a:r>
                  <a:rPr lang="en-US" dirty="0"/>
                  <a:t>m-1 is used</a:t>
                </a:r>
              </a:p>
              <a:p>
                <a:r>
                  <a:rPr lang="en-US" dirty="0"/>
                  <a:t>For large data it does not make much difference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96506D-D23B-4851-A769-901BA6071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562600"/>
                <a:ext cx="5301451" cy="923330"/>
              </a:xfrm>
              <a:prstGeom prst="rect">
                <a:avLst/>
              </a:prstGeom>
              <a:blipFill>
                <a:blip r:embed="rId4"/>
                <a:stretch>
                  <a:fillRect l="-1036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49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 important distribution that characterizes many quantities and has a central role in probabilities and statistics.</a:t>
                </a:r>
              </a:p>
              <a:p>
                <a:r>
                  <a:rPr lang="en-US" dirty="0"/>
                  <a:t>Appears also in the </a:t>
                </a:r>
                <a:r>
                  <a:rPr lang="en-US" dirty="0">
                    <a:solidFill>
                      <a:srgbClr val="FF3300"/>
                    </a:solidFill>
                  </a:rPr>
                  <a:t>central limit theorem</a:t>
                </a:r>
                <a:r>
                  <a:rPr lang="en-US" dirty="0"/>
                  <a:t>: the distribution of the sum of IID random variables.</a:t>
                </a:r>
              </a:p>
              <a:p>
                <a:r>
                  <a:rPr lang="en-US" dirty="0"/>
                  <a:t>Fully characterized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standard </a:t>
                </a:r>
                <a:r>
                  <a:rPr lang="en-US" dirty="0">
                    <a:solidFill>
                      <a:srgbClr val="0070C0"/>
                    </a:solidFill>
                  </a:rPr>
                  <a:t>deviation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48" y="613291"/>
            <a:ext cx="4089400" cy="306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3524" y="3669268"/>
            <a:ext cx="273664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is a value </a:t>
            </a:r>
            <a:r>
              <a:rPr lang="en-US" dirty="0">
                <a:solidFill>
                  <a:srgbClr val="FF0000"/>
                </a:solidFill>
              </a:rPr>
              <a:t>histogram</a:t>
            </a:r>
          </a:p>
        </p:txBody>
      </p:sp>
      <p:pic>
        <p:nvPicPr>
          <p:cNvPr id="6" name="Picture 2" descr="Explaining the 68-95-99.7 rule for a Normal Distribution | by Michael  Galarnyk | Towards Data Science">
            <a:extLst>
              <a:ext uri="{FF2B5EF4-FFF2-40B4-BE49-F238E27FC236}">
                <a16:creationId xmlns:a16="http://schemas.microsoft.com/office/drawing/2014/main" id="{4C0070E0-7542-40B9-AF03-BDB2E517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92928"/>
            <a:ext cx="4419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5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everything is normally distributed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430000" cy="5105400"/>
          </a:xfrm>
        </p:spPr>
        <p:txBody>
          <a:bodyPr>
            <a:normAutofit/>
          </a:bodyPr>
          <a:lstStyle/>
          <a:p>
            <a:r>
              <a:rPr lang="en-US" dirty="0"/>
              <a:t>Plot of number of words with x number of occurrences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this was a normal distribution we would not have number of occurrences as large as </a:t>
            </a:r>
            <a:r>
              <a:rPr lang="en-US" dirty="0">
                <a:solidFill>
                  <a:srgbClr val="FF0000"/>
                </a:solidFill>
              </a:rPr>
              <a:t>28K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429000" y="2514601"/>
          <a:ext cx="48768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312420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y: number of words with x number of occurrences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1" y="536243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number of occurrences</a:t>
            </a:r>
          </a:p>
        </p:txBody>
      </p:sp>
    </p:spTree>
    <p:extLst>
      <p:ext uri="{BB962C8B-B14F-4D97-AF65-F5344CB8AC3E}">
        <p14:creationId xmlns:p14="http://schemas.microsoft.com/office/powerpoint/2010/main" val="570048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11582400" cy="5181600"/>
          </a:xfrm>
        </p:spPr>
        <p:txBody>
          <a:bodyPr>
            <a:normAutofit/>
          </a:bodyPr>
          <a:lstStyle/>
          <a:p>
            <a:r>
              <a:rPr lang="en-US" dirty="0"/>
              <a:t>We can understand the distribution of words if we take the </a:t>
            </a:r>
            <a:r>
              <a:rPr lang="en-US" dirty="0">
                <a:solidFill>
                  <a:srgbClr val="FF3300"/>
                </a:solidFill>
              </a:rPr>
              <a:t>log-log</a:t>
            </a:r>
            <a:r>
              <a:rPr lang="en-US" dirty="0"/>
              <a:t> plot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428296" y="2133601"/>
          <a:ext cx="48006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c 4"/>
          <p:cNvSpPr/>
          <p:nvPr/>
        </p:nvSpPr>
        <p:spPr>
          <a:xfrm rot="2822600">
            <a:off x="3091563" y="2227086"/>
            <a:ext cx="505759" cy="575030"/>
          </a:xfrm>
          <a:prstGeom prst="arc">
            <a:avLst>
              <a:gd name="adj1" fmla="val 15086116"/>
              <a:gd name="adj2" fmla="val 24848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4645967"/>
            <a:ext cx="309136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slope</a:t>
            </a:r>
            <a:r>
              <a:rPr lang="en-US" sz="2400" dirty="0"/>
              <a:t> of the line gives us the exponent </a:t>
            </a:r>
            <a:r>
              <a:rPr lang="el-GR" sz="2400" dirty="0">
                <a:solidFill>
                  <a:srgbClr val="FF0000"/>
                </a:solidFill>
              </a:rPr>
              <a:t>α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28835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y: logarithm of number of words with x number of occurrences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3097" y="48768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logarithm of number of occurrences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A8ED4-C785-4854-9E64-BA537AFF5F49}"/>
                  </a:ext>
                </a:extLst>
              </p:cNvPr>
              <p:cNvSpPr txBox="1"/>
              <p:nvPr/>
            </p:nvSpPr>
            <p:spPr>
              <a:xfrm>
                <a:off x="871037" y="5524608"/>
                <a:ext cx="63482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Linear relationship in the log-log space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A8ED4-C785-4854-9E64-BA537AFF5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37" y="5524608"/>
                <a:ext cx="6348213" cy="954107"/>
              </a:xfrm>
              <a:prstGeom prst="rect">
                <a:avLst/>
              </a:prstGeom>
              <a:blipFill>
                <a:blip r:embed="rId3"/>
                <a:stretch>
                  <a:fillRect l="-2017" t="-6369" r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3BB12A-41B4-48CF-B92C-0CF0F2386157}"/>
                  </a:ext>
                </a:extLst>
              </p:cNvPr>
              <p:cNvSpPr txBox="1"/>
              <p:nvPr/>
            </p:nvSpPr>
            <p:spPr>
              <a:xfrm>
                <a:off x="7729878" y="2644169"/>
                <a:ext cx="3804247" cy="138499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Power-law distribution</a:t>
                </a:r>
                <a:r>
                  <a:rPr lang="en-U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3BB12A-41B4-48CF-B92C-0CF0F238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878" y="2644169"/>
                <a:ext cx="3804247" cy="1384995"/>
              </a:xfrm>
              <a:prstGeom prst="rect">
                <a:avLst/>
              </a:prstGeom>
              <a:blipFill>
                <a:blip r:embed="rId4"/>
                <a:stretch>
                  <a:fillRect l="-3035" t="-4367" r="-159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7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Power-laws are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1252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Incoming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outgoing links </a:t>
            </a:r>
            <a:r>
              <a:rPr lang="en-US" dirty="0"/>
              <a:t>of web pages,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 of friends</a:t>
            </a:r>
            <a:r>
              <a:rPr lang="en-US" dirty="0"/>
              <a:t> in social networks, number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occurrences of words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file sizes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city sizes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income distribution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popularity</a:t>
            </a:r>
            <a:r>
              <a:rPr lang="en-US" dirty="0"/>
              <a:t> of products and movies</a:t>
            </a:r>
          </a:p>
          <a:p>
            <a:pPr lvl="1"/>
            <a:r>
              <a:rPr lang="en-US" dirty="0"/>
              <a:t>Signature of human activity?</a:t>
            </a:r>
          </a:p>
          <a:p>
            <a:pPr lvl="1"/>
            <a:r>
              <a:rPr lang="en-US" dirty="0"/>
              <a:t>A mechanism that explains everything? </a:t>
            </a:r>
          </a:p>
          <a:p>
            <a:pPr lvl="1"/>
            <a:r>
              <a:rPr lang="en-US" dirty="0"/>
              <a:t>Rich get richer process</a:t>
            </a:r>
          </a:p>
          <a:p>
            <a:pPr lvl="1"/>
            <a:endParaRPr lang="en-US" dirty="0"/>
          </a:p>
          <a:p>
            <a:r>
              <a:rPr lang="en-US" dirty="0"/>
              <a:t>Related distribution: log-normal</a:t>
            </a:r>
          </a:p>
          <a:p>
            <a:pPr lvl="1"/>
            <a:r>
              <a:rPr lang="en-US" dirty="0"/>
              <a:t>Taking the log of the values gives a </a:t>
            </a:r>
          </a:p>
          <a:p>
            <a:pPr marL="274320" lvl="1" indent="0">
              <a:buNone/>
            </a:pPr>
            <a:r>
              <a:rPr lang="en-US" dirty="0"/>
              <a:t>   normal distribution</a:t>
            </a:r>
          </a:p>
        </p:txBody>
      </p:sp>
      <p:pic>
        <p:nvPicPr>
          <p:cNvPr id="4" name="Picture 3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43" y="3200400"/>
            <a:ext cx="4590757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11582400" cy="518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Power laws can be detected also by a linear relationship in the log-log space for the </a:t>
                </a:r>
                <a:r>
                  <a:rPr lang="en-US" dirty="0">
                    <a:solidFill>
                      <a:schemeClr val="accent6"/>
                    </a:solidFill>
                  </a:rPr>
                  <a:t>rank-frequency</a:t>
                </a:r>
                <a:r>
                  <a:rPr lang="en-US" dirty="0"/>
                  <a:t> plot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/>
                </a:endParaRPr>
              </a:p>
              <a:p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b="0" dirty="0"/>
                  <a:t>Frequency of the </a:t>
                </a:r>
                <a:r>
                  <a:rPr lang="en-US" b="0" dirty="0">
                    <a:solidFill>
                      <a:srgbClr val="0070C0"/>
                    </a:solidFill>
                  </a:rPr>
                  <a:t>r-</a:t>
                </a:r>
                <a:r>
                  <a:rPr lang="en-US" b="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b="0" dirty="0"/>
                  <a:t> most frequent word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𝛽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11582400" cy="5181600"/>
              </a:xfrm>
              <a:blipFill>
                <a:blip r:embed="rId2"/>
                <a:stretch>
                  <a:fillRect l="-474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053316" y="2362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5181600"/>
            <a:ext cx="524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r: rank of word according to frequency (1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…)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9" y="3156467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y: number of occurrences of the r-</a:t>
            </a:r>
            <a:r>
              <a:rPr lang="en-US" dirty="0" err="1"/>
              <a:t>th</a:t>
            </a:r>
            <a:r>
              <a:rPr lang="en-US" dirty="0"/>
              <a:t> most frequent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30D65-F564-40DC-9AE9-15D39B02DF7F}"/>
                  </a:ext>
                </a:extLst>
              </p:cNvPr>
              <p:cNvSpPr txBox="1"/>
              <p:nvPr/>
            </p:nvSpPr>
            <p:spPr>
              <a:xfrm>
                <a:off x="8686800" y="3352800"/>
                <a:ext cx="2723823" cy="97430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FF0000"/>
                    </a:solidFill>
                  </a:rPr>
                  <a:t>Zipf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distribution: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30D65-F564-40DC-9AE9-15D39B02D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3352800"/>
                <a:ext cx="2723823" cy="974306"/>
              </a:xfrm>
              <a:prstGeom prst="rect">
                <a:avLst/>
              </a:prstGeom>
              <a:blipFill>
                <a:blip r:embed="rId4"/>
                <a:stretch>
                  <a:fillRect l="-4232" t="-5556" r="-245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46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correct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Consider the following three plots which are histograms of values. What do you observe? What can you tell of the underlying function?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46412" y="3657600"/>
          <a:ext cx="3124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0" y="3657600"/>
          <a:ext cx="3200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620000" y="3657600"/>
          <a:ext cx="3124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2614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correct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1252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Putting all three plots together makes it clearer to see the differences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 falls more slowly. </a:t>
            </a:r>
            <a:r>
              <a:rPr lang="en-US" sz="2400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seem more or less the same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352801" y="2590800"/>
          <a:ext cx="4912519" cy="286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8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correct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96012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Making the plot in log-log space makes the differences more clear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dirty="0"/>
                  <a:t>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 form straight lines.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 drops exponentially.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	</a:t>
                </a:r>
                <a:r>
                  <a:rPr lang="el-GR" sz="2000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−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func>
                      </m:e>
                    </m:func>
                  </m:oMath>
                </a14:m>
                <a:endParaRPr lang="el-GR" sz="2000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	</a:t>
                </a:r>
                <a:r>
                  <a:rPr lang="el-GR" sz="20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≈−2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func>
                      </m:e>
                    </m:func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	</a:t>
                </a:r>
                <a:r>
                  <a:rPr lang="el-GR" sz="20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≈−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9601200" cy="5029200"/>
              </a:xfrm>
              <a:blipFill>
                <a:blip r:embed="rId2"/>
                <a:stretch>
                  <a:fillRect l="-444" t="-1455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131071"/>
              </p:ext>
            </p:extLst>
          </p:nvPr>
        </p:nvGraphicFramePr>
        <p:xfrm>
          <a:off x="1371600" y="2033022"/>
          <a:ext cx="4912519" cy="286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0" y="2033022"/>
            <a:ext cx="44196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Linear relationship in log-log means polynomial in linear-linear</a:t>
            </a:r>
          </a:p>
          <a:p>
            <a:r>
              <a:rPr lang="en-US" sz="2200" dirty="0"/>
              <a:t>The slope in the log-log is the exponent of the polynomial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85531-CAD5-4FBF-96E6-29EAD9682199}"/>
              </a:ext>
            </a:extLst>
          </p:cNvPr>
          <p:cNvSpPr txBox="1"/>
          <p:nvPr/>
        </p:nvSpPr>
        <p:spPr>
          <a:xfrm>
            <a:off x="7605686" y="3555772"/>
            <a:ext cx="44196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Exponential relationship remains exponential in log-log</a:t>
            </a:r>
          </a:p>
        </p:txBody>
      </p:sp>
    </p:spTree>
    <p:extLst>
      <p:ext uri="{BB962C8B-B14F-4D97-AF65-F5344CB8AC3E}">
        <p14:creationId xmlns:p14="http://schemas.microsoft.com/office/powerpoint/2010/main" val="2029925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117A-4087-438E-B822-74F89EEC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410D6-32CF-43E6-9F59-D7D92F1BC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cases it is interesting to look at two attributes together to understand if they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correlated</a:t>
            </a:r>
          </a:p>
          <a:p>
            <a:pPr lvl="1"/>
            <a:r>
              <a:rPr lang="en-US" dirty="0"/>
              <a:t>E.g., how does your marital status relate with tax cheating?</a:t>
            </a:r>
          </a:p>
          <a:p>
            <a:pPr lvl="1"/>
            <a:r>
              <a:rPr lang="en-US" dirty="0"/>
              <a:t>E.g., Does refund correlate with average income?</a:t>
            </a:r>
          </a:p>
          <a:p>
            <a:pPr lvl="1"/>
            <a:r>
              <a:rPr lang="en-US" dirty="0"/>
              <a:t> Is there a relationship between years of study and income?</a:t>
            </a:r>
          </a:p>
          <a:p>
            <a:r>
              <a:rPr lang="en-US" dirty="0"/>
              <a:t>How do we measure and visualize these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285589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and Mode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76400"/>
            <a:ext cx="11277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dirty="0"/>
              <a:t> of an attribute value is the percentage of time the value occurs in the data set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For example, given the attribute ‘gender’ and a representative population of people, the gender ‘female’ occurs about 50% of the time.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</a:t>
            </a:r>
            <a:r>
              <a:rPr lang="en-US" dirty="0"/>
              <a:t> of an attribute is the most frequent attribute value   </a:t>
            </a:r>
          </a:p>
          <a:p>
            <a:r>
              <a:rPr lang="en-US" dirty="0"/>
              <a:t>The notions of frequency and mode are typically used with categorical data or discrete numerical data</a:t>
            </a:r>
          </a:p>
          <a:p>
            <a:endParaRPr lang="en-US" dirty="0"/>
          </a:p>
          <a:p>
            <a:r>
              <a:rPr lang="en-US" dirty="0"/>
              <a:t>We can visualize the data frequencies using a </a:t>
            </a:r>
            <a:r>
              <a:rPr lang="en-US" dirty="0">
                <a:solidFill>
                  <a:srgbClr val="FF3300"/>
                </a:solidFill>
              </a:rPr>
              <a:t>value histogram</a:t>
            </a:r>
          </a:p>
          <a:p>
            <a:r>
              <a:rPr lang="en-US" dirty="0"/>
              <a:t>Frequency and frequency histogram are the empirical analogue of probability and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1849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90F7201-2AF2-41B5-A2F6-150129A4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81603"/>
              </p:ext>
            </p:extLst>
          </p:nvPr>
        </p:nvGraphicFramePr>
        <p:xfrm>
          <a:off x="6172200" y="2590800"/>
          <a:ext cx="2895600" cy="236220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412488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706244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76868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304A86-6608-498D-AE46-EFCBAF120D48}"/>
              </a:ext>
            </a:extLst>
          </p:cNvPr>
          <p:cNvSpPr txBox="1"/>
          <p:nvPr/>
        </p:nvSpPr>
        <p:spPr>
          <a:xfrm>
            <a:off x="5293081" y="1989715"/>
            <a:ext cx="4653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Confusion or Contingency Matrix</a:t>
            </a:r>
          </a:p>
        </p:txBody>
      </p:sp>
    </p:spTree>
    <p:extLst>
      <p:ext uri="{BB962C8B-B14F-4D97-AF65-F5344CB8AC3E}">
        <p14:creationId xmlns:p14="http://schemas.microsoft.com/office/powerpoint/2010/main" val="80918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90F7201-2AF2-41B5-A2F6-150129A4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67993"/>
              </p:ext>
            </p:extLst>
          </p:nvPr>
        </p:nvGraphicFramePr>
        <p:xfrm>
          <a:off x="9372600" y="1083801"/>
          <a:ext cx="2743200" cy="182880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338147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69073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304A86-6608-498D-AE46-EFCBAF120D48}"/>
              </a:ext>
            </a:extLst>
          </p:cNvPr>
          <p:cNvSpPr txBox="1"/>
          <p:nvPr/>
        </p:nvSpPr>
        <p:spPr>
          <a:xfrm>
            <a:off x="9572302" y="550401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Confusion Matrix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18194"/>
              </p:ext>
            </p:extLst>
          </p:nvPr>
        </p:nvGraphicFramePr>
        <p:xfrm>
          <a:off x="5791200" y="3657600"/>
          <a:ext cx="2895600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12488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706244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76868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5486400" y="3121967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A69D6BB-7731-4387-8B82-3EDC36791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303082"/>
              </p:ext>
            </p:extLst>
          </p:nvPr>
        </p:nvGraphicFramePr>
        <p:xfrm>
          <a:off x="9144000" y="3583632"/>
          <a:ext cx="2895600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12488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706244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76868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9C9434-4B68-4336-8AE5-3673F27D03AF}"/>
              </a:ext>
            </a:extLst>
          </p:cNvPr>
          <p:cNvSpPr txBox="1"/>
          <p:nvPr/>
        </p:nvSpPr>
        <p:spPr>
          <a:xfrm>
            <a:off x="9143999" y="6137959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can also be represented as a heatmap</a:t>
            </a:r>
          </a:p>
        </p:txBody>
      </p:sp>
    </p:spTree>
    <p:extLst>
      <p:ext uri="{BB962C8B-B14F-4D97-AF65-F5344CB8AC3E}">
        <p14:creationId xmlns:p14="http://schemas.microsoft.com/office/powerpoint/2010/main" val="3399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96806"/>
              </p:ext>
            </p:extLst>
          </p:nvPr>
        </p:nvGraphicFramePr>
        <p:xfrm>
          <a:off x="6324600" y="2656580"/>
          <a:ext cx="3352800" cy="295275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89539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6019800" y="2131367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66A468-70B3-47AC-997C-9F266DC70B70}"/>
              </a:ext>
            </a:extLst>
          </p:cNvPr>
          <p:cNvSpPr/>
          <p:nvPr/>
        </p:nvSpPr>
        <p:spPr>
          <a:xfrm>
            <a:off x="8915400" y="3048000"/>
            <a:ext cx="9144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44615E35-9518-49B4-B397-E2976EC31C8E}"/>
              </a:ext>
            </a:extLst>
          </p:cNvPr>
          <p:cNvSpPr/>
          <p:nvPr/>
        </p:nvSpPr>
        <p:spPr>
          <a:xfrm>
            <a:off x="10363200" y="3962400"/>
            <a:ext cx="1600200" cy="1219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865"/>
              <a:gd name="adj6" fmla="val -296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Marginal distribution </a:t>
            </a:r>
            <a:r>
              <a:rPr lang="en-US" dirty="0">
                <a:solidFill>
                  <a:schemeClr val="tx1"/>
                </a:solidFill>
              </a:rPr>
              <a:t>for Marital Status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BFC9CB-E8AB-4A78-99C1-8D8AE4F40B76}"/>
              </a:ext>
            </a:extLst>
          </p:cNvPr>
          <p:cNvSpPr/>
          <p:nvPr/>
        </p:nvSpPr>
        <p:spPr>
          <a:xfrm rot="5400000">
            <a:off x="8000999" y="4572000"/>
            <a:ext cx="609599" cy="1524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865F87C4-1D2A-4EF0-A8FB-798BEF445960}"/>
              </a:ext>
            </a:extLst>
          </p:cNvPr>
          <p:cNvSpPr/>
          <p:nvPr/>
        </p:nvSpPr>
        <p:spPr>
          <a:xfrm>
            <a:off x="8591550" y="6000750"/>
            <a:ext cx="2476500" cy="7110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842"/>
              <a:gd name="adj6" fmla="val -16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Marginal distribution </a:t>
            </a:r>
            <a:r>
              <a:rPr lang="en-US" dirty="0">
                <a:solidFill>
                  <a:schemeClr val="tx1"/>
                </a:solidFill>
              </a:rPr>
              <a:t>for Cheat</a:t>
            </a:r>
          </a:p>
        </p:txBody>
      </p:sp>
    </p:spTree>
    <p:extLst>
      <p:ext uri="{BB962C8B-B14F-4D97-AF65-F5344CB8AC3E}">
        <p14:creationId xmlns:p14="http://schemas.microsoft.com/office/powerpoint/2010/main" val="2435107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75868"/>
              </p:ext>
            </p:extLst>
          </p:nvPr>
        </p:nvGraphicFramePr>
        <p:xfrm>
          <a:off x="4975457" y="2851196"/>
          <a:ext cx="3025544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3671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81835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4650226" y="2326518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 P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864E5EE-24AD-4628-AD25-C8EC47298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260960"/>
              </p:ext>
            </p:extLst>
          </p:nvPr>
        </p:nvGraphicFramePr>
        <p:xfrm>
          <a:off x="8686800" y="2787647"/>
          <a:ext cx="3352801" cy="250194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89540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9718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201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2827BAC-7CAE-49D6-AB5E-C68389EC3DF9}"/>
              </a:ext>
            </a:extLst>
          </p:cNvPr>
          <p:cNvSpPr txBox="1"/>
          <p:nvPr/>
        </p:nvSpPr>
        <p:spPr>
          <a:xfrm>
            <a:off x="8763195" y="2325982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Independence Matrix 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003AC-1874-41F0-8E55-24195A25A789}"/>
              </a:ext>
            </a:extLst>
          </p:cNvPr>
          <p:cNvSpPr txBox="1"/>
          <p:nvPr/>
        </p:nvSpPr>
        <p:spPr>
          <a:xfrm>
            <a:off x="4876800" y="1661708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know if there are interesting correlations?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1CE9D-96CD-48A1-8CFC-E53DDD5B9EA2}"/>
              </a:ext>
            </a:extLst>
          </p:cNvPr>
          <p:cNvSpPr/>
          <p:nvPr/>
        </p:nvSpPr>
        <p:spPr>
          <a:xfrm>
            <a:off x="9951323" y="4324256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3941B333-A3C3-4FD2-B0A1-B8BEC23A527A}"/>
              </a:ext>
            </a:extLst>
          </p:cNvPr>
          <p:cNvSpPr/>
          <p:nvPr/>
        </p:nvSpPr>
        <p:spPr>
          <a:xfrm>
            <a:off x="9951323" y="5945926"/>
            <a:ext cx="2164477" cy="8508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0988"/>
              <a:gd name="adj6" fmla="val 53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product of the two marginal values 0.3*0.8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52988F-BBE6-44C0-8392-2EB050A0FC86}"/>
                  </a:ext>
                </a:extLst>
              </p:cNvPr>
              <p:cNvSpPr txBox="1"/>
              <p:nvPr/>
            </p:nvSpPr>
            <p:spPr>
              <a:xfrm>
                <a:off x="4899534" y="5708160"/>
                <a:ext cx="4639283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Compare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52988F-BBE6-44C0-8392-2EB050A0F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534" y="5708160"/>
                <a:ext cx="4639283" cy="490840"/>
              </a:xfrm>
              <a:prstGeom prst="rect">
                <a:avLst/>
              </a:prstGeom>
              <a:blipFill>
                <a:blip r:embed="rId5"/>
                <a:stretch>
                  <a:fillRect l="-2102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01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14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Correlating categorical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02440"/>
              </p:ext>
            </p:extLst>
          </p:nvPr>
        </p:nvGraphicFramePr>
        <p:xfrm>
          <a:off x="286550" y="195351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50" y="195351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81987"/>
              </p:ext>
            </p:extLst>
          </p:nvPr>
        </p:nvGraphicFramePr>
        <p:xfrm>
          <a:off x="5029200" y="2247900"/>
          <a:ext cx="3025544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3671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81835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4703969" y="1723222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 P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864E5EE-24AD-4628-AD25-C8EC47298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72443"/>
              </p:ext>
            </p:extLst>
          </p:nvPr>
        </p:nvGraphicFramePr>
        <p:xfrm>
          <a:off x="8740543" y="2184351"/>
          <a:ext cx="3352801" cy="250194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89540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9718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201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2827BAC-7CAE-49D6-AB5E-C68389EC3DF9}"/>
              </a:ext>
            </a:extLst>
          </p:cNvPr>
          <p:cNvSpPr txBox="1"/>
          <p:nvPr/>
        </p:nvSpPr>
        <p:spPr>
          <a:xfrm>
            <a:off x="8816938" y="1722686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Independence Matrix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/>
              <p:nvPr/>
            </p:nvSpPr>
            <p:spPr>
              <a:xfrm>
                <a:off x="4416306" y="4715362"/>
                <a:ext cx="7677038" cy="1918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 can compare specific pairs of values: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positive correlation </a:t>
                </a:r>
                <a:r>
                  <a:rPr lang="en-US" dirty="0"/>
                  <a:t>(</a:t>
                </a:r>
                <a:r>
                  <a:rPr lang="en-US" dirty="0" err="1"/>
                  <a:t>e.g</a:t>
                </a:r>
                <a:r>
                  <a:rPr lang="en-US" dirty="0"/>
                  <a:t>, Married, No)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negative correlation </a:t>
                </a:r>
                <a:r>
                  <a:rPr lang="en-US" dirty="0"/>
                  <a:t>(e.g., Single, No)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Otherwise there is no correlation</a:t>
                </a:r>
              </a:p>
              <a:p>
                <a:endParaRPr lang="en-US" dirty="0"/>
              </a:p>
              <a:p>
                <a:r>
                  <a:rPr lang="en-US" dirty="0"/>
                  <a:t>The quantity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is called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Lift</a:t>
                </a:r>
                <a:r>
                  <a:rPr lang="en-US" dirty="0"/>
                  <a:t>, 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Pointwise Mutual Information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306" y="4715362"/>
                <a:ext cx="7677038" cy="1918539"/>
              </a:xfrm>
              <a:prstGeom prst="rect">
                <a:avLst/>
              </a:prstGeom>
              <a:blipFill>
                <a:blip r:embed="rId4"/>
                <a:stretch>
                  <a:fillRect l="-635" t="-1911" b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9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/>
              <a:t>Correlating categorical attributes</a:t>
            </a:r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982788"/>
          <a:ext cx="4198938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6031" imgH="5779418" progId="Word.Document.8">
                  <p:embed/>
                </p:oleObj>
              </mc:Choice>
              <mc:Fallback>
                <p:oleObj name="Document" r:id="rId2" imgW="5406031" imgH="5779418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982788"/>
                        <a:ext cx="4198938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08EBB9C-262B-47D9-8F89-71070E80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32069"/>
              </p:ext>
            </p:extLst>
          </p:nvPr>
        </p:nvGraphicFramePr>
        <p:xfrm>
          <a:off x="5024276" y="2247900"/>
          <a:ext cx="3025544" cy="2362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3671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581835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640019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0.3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12046-B8EC-450B-A802-8D1A7218A018}"/>
              </a:ext>
            </a:extLst>
          </p:cNvPr>
          <p:cNvSpPr txBox="1"/>
          <p:nvPr/>
        </p:nvSpPr>
        <p:spPr>
          <a:xfrm>
            <a:off x="4699045" y="1723222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Joint Distribution Matrix P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864E5EE-24AD-4628-AD25-C8EC47298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52444"/>
              </p:ext>
            </p:extLst>
          </p:nvPr>
        </p:nvGraphicFramePr>
        <p:xfrm>
          <a:off x="8735619" y="2184351"/>
          <a:ext cx="3352801" cy="250194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89540">
                  <a:extLst>
                    <a:ext uri="{9D8B030D-6E8A-4147-A177-3AD203B41FA5}">
                      <a16:colId xmlns:a16="http://schemas.microsoft.com/office/drawing/2014/main" val="191402677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54213332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4284135216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3861458104"/>
                    </a:ext>
                  </a:extLst>
                </a:gridCol>
              </a:tblGrid>
              <a:tr h="49718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6040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919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9715"/>
                  </a:ext>
                </a:extLst>
              </a:tr>
              <a:tr h="497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Divorced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56987"/>
                  </a:ext>
                </a:extLst>
              </a:tr>
              <a:tr h="4201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498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2827BAC-7CAE-49D6-AB5E-C68389EC3DF9}"/>
              </a:ext>
            </a:extLst>
          </p:cNvPr>
          <p:cNvSpPr txBox="1"/>
          <p:nvPr/>
        </p:nvSpPr>
        <p:spPr>
          <a:xfrm>
            <a:off x="8812014" y="1722686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Independence Matrix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/>
              <p:nvPr/>
            </p:nvSpPr>
            <p:spPr>
              <a:xfrm>
                <a:off x="4876800" y="4782150"/>
                <a:ext cx="5669629" cy="1901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Or compare the two attributes:</a:t>
                </a:r>
              </a:p>
              <a:p>
                <a:r>
                  <a:rPr lang="en-US" sz="2400" dirty="0">
                    <a:solidFill>
                      <a:srgbClr val="FF3300"/>
                    </a:solidFill>
                  </a:rPr>
                  <a:t>Pearson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3300"/>
                    </a:solidFill>
                  </a:rPr>
                  <a:t> Independence Test Statistic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𝑥𝑦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6C7CBA-0A65-4902-9DD3-968D18A1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782150"/>
                <a:ext cx="5669629" cy="1901290"/>
              </a:xfrm>
              <a:prstGeom prst="rect">
                <a:avLst/>
              </a:prstGeom>
              <a:blipFill>
                <a:blip r:embed="rId5"/>
                <a:stretch>
                  <a:fillRect l="-1613" t="-2244" r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24C90D2-D701-4B21-B4BA-D37F638CACE3}"/>
              </a:ext>
            </a:extLst>
          </p:cNvPr>
          <p:cNvSpPr txBox="1"/>
          <p:nvPr/>
        </p:nvSpPr>
        <p:spPr>
          <a:xfrm>
            <a:off x="9829800" y="5638800"/>
            <a:ext cx="23622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want this to be large. But how large is large enough?</a:t>
            </a:r>
          </a:p>
        </p:txBody>
      </p:sp>
    </p:spTree>
    <p:extLst>
      <p:ext uri="{BB962C8B-B14F-4D97-AF65-F5344CB8AC3E}">
        <p14:creationId xmlns:p14="http://schemas.microsoft.com/office/powerpoint/2010/main" val="2719487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063-8601-4563-ACAE-42545C5E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0063-E2A1-489D-A482-7F0A342F0F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115824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How important is the statistic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that we computed?</a:t>
                </a:r>
              </a:p>
              <a:p>
                <a:r>
                  <a:rPr lang="en-US" dirty="0"/>
                  <a:t>Formulate a </a:t>
                </a:r>
                <a:r>
                  <a:rPr lang="en-US" dirty="0">
                    <a:solidFill>
                      <a:srgbClr val="FF0000"/>
                    </a:solidFill>
                  </a:rPr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the two attributes are independent</a:t>
                </a:r>
              </a:p>
              <a:p>
                <a:r>
                  <a:rPr lang="en-US" dirty="0"/>
                  <a:t>Compute the distribution of the statistic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in the case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true</a:t>
                </a:r>
              </a:p>
              <a:p>
                <a:pPr lvl="1"/>
                <a:r>
                  <a:rPr lang="en-US" dirty="0"/>
                  <a:t>In this case we can show that the statistic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follows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distribution</a:t>
                </a:r>
              </a:p>
              <a:p>
                <a:r>
                  <a:rPr lang="en-US" dirty="0"/>
                  <a:t>For the statistic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we observe in our data, compute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under the null hypothesis</a:t>
                </a:r>
                <a:endParaRPr lang="en-US" dirty="0"/>
              </a:p>
              <a:p>
                <a:pPr lvl="1"/>
                <a:r>
                  <a:rPr lang="en-US" dirty="0"/>
                  <a:t>For most distributions there are tables that give these numbers for our data</a:t>
                </a:r>
              </a:p>
              <a:p>
                <a:r>
                  <a:rPr lang="en-US" dirty="0"/>
                  <a:t>This is the </a:t>
                </a:r>
                <a:r>
                  <a:rPr lang="en-US" dirty="0">
                    <a:solidFill>
                      <a:srgbClr val="FF0000"/>
                    </a:solidFill>
                  </a:rPr>
                  <a:t>p-value</a:t>
                </a:r>
                <a:r>
                  <a:rPr lang="en-US" dirty="0"/>
                  <a:t> of our experiment: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it to be small (ideally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≤0.01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≤0.05</m:t>
                    </m:r>
                  </m:oMath>
                </a14:m>
                <a:r>
                  <a:rPr lang="en-US" dirty="0"/>
                  <a:t> is good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dirty="0"/>
                  <a:t> is ok) </a:t>
                </a:r>
              </a:p>
              <a:p>
                <a:pPr lvl="1"/>
                <a:r>
                  <a:rPr lang="en-US" dirty="0"/>
                  <a:t>This means that the observed value is interesting and we can </a:t>
                </a:r>
                <a:r>
                  <a:rPr lang="en-US" dirty="0">
                    <a:solidFill>
                      <a:srgbClr val="FF0000"/>
                    </a:solidFill>
                  </a:rPr>
                  <a:t>reject the null hypothesis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0063-E2A1-489D-A482-7F0A342F0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11582400" cy="5029200"/>
              </a:xfrm>
              <a:blipFill>
                <a:blip r:embed="rId2"/>
                <a:stretch>
                  <a:fillRect l="-632" t="-2788" r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4E7E26-B29A-460D-ACA6-445021393D53}"/>
                  </a:ext>
                </a:extLst>
              </p:cNvPr>
              <p:cNvSpPr txBox="1"/>
              <p:nvPr/>
            </p:nvSpPr>
            <p:spPr>
              <a:xfrm>
                <a:off x="1371600" y="4934634"/>
                <a:ext cx="872490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p-value is the probability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(independence) of observing a value of the test statistic the same as, or more extreme than the one that was actually observed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4E7E26-B29A-460D-ACA6-445021393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34634"/>
                <a:ext cx="8724900" cy="646331"/>
              </a:xfrm>
              <a:prstGeom prst="rect">
                <a:avLst/>
              </a:prstGeom>
              <a:blipFill>
                <a:blip r:embed="rId3"/>
                <a:stretch>
                  <a:fillRect l="-488" t="-3670" b="-1192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388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1422-75C0-4471-9C00-C0AA3094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Hypothesis Testing and p-values –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4D441-CD9E-4B24-BA34-60EB8F066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coin is tossed 20 times, and we get 16 heads.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=“The coin is not fair”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“The coin is fair” (probability 50% for head)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p-value</a:t>
                </a:r>
                <a:r>
                  <a:rPr lang="en-US" dirty="0"/>
                  <a:t>: What is the probability of getting a number of heads that is the same or more extreme than 16?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One-sided p-value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≥16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=0.0059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Two-sided p-value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=0.0118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 significance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we can conclude that we can </a:t>
                </a:r>
                <a:r>
                  <a:rPr lang="en-US" dirty="0">
                    <a:solidFill>
                      <a:srgbClr val="FF0000"/>
                    </a:solidFill>
                  </a:rPr>
                  <a:t>reject the null hypothesis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4D441-CD9E-4B24-BA34-60EB8F066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542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E014-E893-4808-9FF2-F5435B66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0F2A6-21ED-460D-8970-626D1CABC5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p-value tells us the probability that the value we observe could appear in data generated under the null hypothesis. </a:t>
                </a:r>
              </a:p>
              <a:p>
                <a:pPr lvl="1"/>
                <a:r>
                  <a:rPr lang="en-US" dirty="0"/>
                  <a:t>The null hypothesis proposes a (random) model for the data generation</a:t>
                </a:r>
              </a:p>
              <a:p>
                <a:pPr lvl="1"/>
                <a:r>
                  <a:rPr lang="en-US" dirty="0"/>
                  <a:t>The p-value answers the question: “If the null hypothesis model was correct how likely would it be to observe the value we observe”?</a:t>
                </a:r>
              </a:p>
              <a:p>
                <a:r>
                  <a:rPr lang="en-US" dirty="0"/>
                  <a:t>Be careful!</a:t>
                </a:r>
              </a:p>
              <a:p>
                <a:pPr lvl="1"/>
                <a:r>
                  <a:rPr lang="en-US" dirty="0"/>
                  <a:t>A p-value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does not mean that the null hypothesis is correct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high p-value (e.g., 90%) does not mean that the null hypothesis is true, it only means that the data is consistent with the model of the null hypothesis</a:t>
                </a:r>
              </a:p>
              <a:p>
                <a:pPr lvl="1"/>
                <a:r>
                  <a:rPr lang="en-US" dirty="0"/>
                  <a:t>A p-value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does not mean that our hypothesis is correct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p-value of 3% does not mean that our hypothesis is correct with probability 97%</a:t>
                </a:r>
              </a:p>
              <a:p>
                <a:pPr lvl="2"/>
                <a:r>
                  <a:rPr lang="en-US" dirty="0"/>
                  <a:t>It only means that the data is not consistent with the null hypothesis random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0F2A6-21ED-460D-8970-626D1CABC5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2"/>
                <a:stretch>
                  <a:fillRect l="-703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460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and numerical attributes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C4A21A-687A-4B65-B80E-E4856329E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763" y="1981200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D0C4A21A-687A-4B65-B80E-E4856329E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763" y="1981200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27378B-94A5-4D77-9863-298E655D826D}"/>
              </a:ext>
            </a:extLst>
          </p:cNvPr>
          <p:cNvGraphicFramePr>
            <a:graphicFrameLocks/>
          </p:cNvGraphicFramePr>
          <p:nvPr/>
        </p:nvGraphicFramePr>
        <p:xfrm>
          <a:off x="5791200" y="2362200"/>
          <a:ext cx="5791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021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0" y="2209801"/>
            <a:ext cx="1066800" cy="41147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19800" y="2819400"/>
          <a:ext cx="429996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Divorced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0214" y="226392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Marital Status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0213" y="3897867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Mode</a:t>
            </a:r>
            <a:r>
              <a:rPr lang="en-US" sz="2400" dirty="0"/>
              <a:t>: Single</a:t>
            </a:r>
          </a:p>
        </p:txBody>
      </p:sp>
    </p:spTree>
    <p:extLst>
      <p:ext uri="{BB962C8B-B14F-4D97-AF65-F5344CB8AC3E}">
        <p14:creationId xmlns:p14="http://schemas.microsoft.com/office/powerpoint/2010/main" val="37779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Categorical and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981200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8BD5C8-A0FB-42B2-B318-AFF926A215C9}"/>
              </a:ext>
            </a:extLst>
          </p:cNvPr>
          <p:cNvSpPr txBox="1"/>
          <p:nvPr/>
        </p:nvSpPr>
        <p:spPr>
          <a:xfrm>
            <a:off x="6653822" y="1695227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removing the outlier value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ADA603-04E6-4298-A6E8-292EC131EE53}"/>
              </a:ext>
            </a:extLst>
          </p:cNvPr>
          <p:cNvGraphicFramePr>
            <a:graphicFrameLocks/>
          </p:cNvGraphicFramePr>
          <p:nvPr/>
        </p:nvGraphicFramePr>
        <p:xfrm>
          <a:off x="6019800" y="2438400"/>
          <a:ext cx="5294745" cy="34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FB2624F-E298-4103-A923-3AB508BC079A}"/>
              </a:ext>
            </a:extLst>
          </p:cNvPr>
          <p:cNvSpPr txBox="1"/>
          <p:nvPr/>
        </p:nvSpPr>
        <p:spPr>
          <a:xfrm>
            <a:off x="6781800" y="6124545"/>
            <a:ext cx="3873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informative are the means?</a:t>
            </a:r>
          </a:p>
        </p:txBody>
      </p:sp>
    </p:spTree>
    <p:extLst>
      <p:ext uri="{BB962C8B-B14F-4D97-AF65-F5344CB8AC3E}">
        <p14:creationId xmlns:p14="http://schemas.microsoft.com/office/powerpoint/2010/main" val="1847255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and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981200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8BD5C8-A0FB-42B2-B318-AFF926A215C9}"/>
              </a:ext>
            </a:extLst>
          </p:cNvPr>
          <p:cNvSpPr txBox="1"/>
          <p:nvPr/>
        </p:nvSpPr>
        <p:spPr>
          <a:xfrm>
            <a:off x="7543800" y="1524000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Compute </a:t>
            </a:r>
            <a:r>
              <a:rPr lang="en-US" sz="2000" dirty="0">
                <a:solidFill>
                  <a:srgbClr val="FF3300"/>
                </a:solidFill>
              </a:rPr>
              <a:t>error bars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1ADA603-04E6-4298-A6E8-292EC131E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138767"/>
              </p:ext>
            </p:extLst>
          </p:nvPr>
        </p:nvGraphicFramePr>
        <p:xfrm>
          <a:off x="6248400" y="2057400"/>
          <a:ext cx="513735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302527-8515-4E65-B0A6-3EF6C42F005E}"/>
              </a:ext>
            </a:extLst>
          </p:cNvPr>
          <p:cNvSpPr txBox="1"/>
          <p:nvPr/>
        </p:nvSpPr>
        <p:spPr>
          <a:xfrm>
            <a:off x="5578577" y="523869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Error bars give a measure of the variability of the mean</a:t>
            </a:r>
          </a:p>
        </p:txBody>
      </p:sp>
    </p:spTree>
    <p:extLst>
      <p:ext uri="{BB962C8B-B14F-4D97-AF65-F5344CB8AC3E}">
        <p14:creationId xmlns:p14="http://schemas.microsoft.com/office/powerpoint/2010/main" val="3889913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79BB-AE3C-4709-B3AB-4C03FE5A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0BADD-0ECC-4C4A-99E0-FE8A250AF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Error bars may be:</a:t>
            </a:r>
          </a:p>
          <a:p>
            <a:pPr marL="560070" lvl="1" indent="-285750"/>
            <a:r>
              <a:rPr lang="en-US" dirty="0"/>
              <a:t>The range</a:t>
            </a:r>
          </a:p>
          <a:p>
            <a:pPr marL="560070" lvl="1" indent="-285750"/>
            <a:r>
              <a:rPr lang="en-US" dirty="0"/>
              <a:t>The standard deviation</a:t>
            </a:r>
          </a:p>
          <a:p>
            <a:pPr marL="560070" lvl="1" indent="-285750"/>
            <a:r>
              <a:rPr lang="en-US" dirty="0"/>
              <a:t>The standard error</a:t>
            </a:r>
          </a:p>
          <a:p>
            <a:pPr marL="560070" lvl="1" indent="-285750"/>
            <a:r>
              <a:rPr lang="en-US" dirty="0"/>
              <a:t>The 95% confidence interval</a:t>
            </a:r>
          </a:p>
          <a:p>
            <a:pPr marL="285750" indent="-285750"/>
            <a:r>
              <a:rPr lang="en-US" dirty="0"/>
              <a:t>Inferential error bars get more informative the more data we collect.</a:t>
            </a:r>
          </a:p>
          <a:p>
            <a:pPr marL="285750" indent="-285750"/>
            <a:r>
              <a:rPr lang="en-US" dirty="0"/>
              <a:t>We should always specify what the error bars mean in a plot.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ECFE89B-DCDC-490D-A1F8-2C6854217A62}"/>
              </a:ext>
            </a:extLst>
          </p:cNvPr>
          <p:cNvSpPr/>
          <p:nvPr/>
        </p:nvSpPr>
        <p:spPr>
          <a:xfrm>
            <a:off x="5257800" y="2133600"/>
            <a:ext cx="381000" cy="7620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4753B-5116-4138-9C1C-941CE3BBAEFE}"/>
              </a:ext>
            </a:extLst>
          </p:cNvPr>
          <p:cNvSpPr txBox="1"/>
          <p:nvPr/>
        </p:nvSpPr>
        <p:spPr>
          <a:xfrm>
            <a:off x="5754979" y="2057400"/>
            <a:ext cx="643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Descriptive</a:t>
            </a:r>
            <a:r>
              <a:rPr lang="en-US" sz="2400" dirty="0"/>
              <a:t> error bars: They tell us something about the underlying distribution of the data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0837ED7-46D5-418F-A677-AA451B9836A4}"/>
              </a:ext>
            </a:extLst>
          </p:cNvPr>
          <p:cNvSpPr/>
          <p:nvPr/>
        </p:nvSpPr>
        <p:spPr>
          <a:xfrm>
            <a:off x="5269345" y="3048000"/>
            <a:ext cx="381000" cy="7620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98F35-BDF5-4A41-BFCC-CACBC8C831C2}"/>
              </a:ext>
            </a:extLst>
          </p:cNvPr>
          <p:cNvSpPr txBox="1"/>
          <p:nvPr/>
        </p:nvSpPr>
        <p:spPr>
          <a:xfrm>
            <a:off x="5754979" y="3075057"/>
            <a:ext cx="643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Inferential</a:t>
            </a:r>
            <a:r>
              <a:rPr lang="en-US" sz="2400" dirty="0"/>
              <a:t> error bars: They tell us something about the quality of the estimation of the mean</a:t>
            </a:r>
          </a:p>
        </p:txBody>
      </p:sp>
    </p:spTree>
    <p:extLst>
      <p:ext uri="{BB962C8B-B14F-4D97-AF65-F5344CB8AC3E}">
        <p14:creationId xmlns:p14="http://schemas.microsoft.com/office/powerpoint/2010/main" val="1956797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ED4A-9F2E-4191-B7FA-CA043069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 (of the Mean)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D80E-6491-40A7-A5D8-D4ADCAE2B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Standard Error (SE)</a:t>
                </a:r>
                <a:r>
                  <a:rPr lang="en-US" dirty="0"/>
                  <a:t> is usually defined for the mean of a sample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(it is also known as SEM – Standard Error of the Mean) and it is a measure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the deviation of the sample mean from the true mean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It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empirical standard deviation.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As the sample size grows the SE is reduced (we have a better estimation of the mean)</a:t>
                </a:r>
              </a:p>
              <a:p>
                <a:endParaRPr lang="en-US" dirty="0"/>
              </a:p>
              <a:p>
                <a:r>
                  <a:rPr lang="en-US" sz="2600" dirty="0"/>
                  <a:t>Computation follows from the fact that</a:t>
                </a:r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d>
                        <m:d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  <a:p>
                <a:r>
                  <a:rPr lang="en-US" sz="2600" dirty="0"/>
                  <a:t>We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 are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independent samples </a:t>
                </a:r>
                <a:r>
                  <a:rPr lang="en-US" sz="2600" dirty="0"/>
                  <a:t>of the random variable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 that come from the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same distribution</a:t>
                </a:r>
                <a:r>
                  <a:rPr lang="en-US" sz="2600" dirty="0"/>
                  <a:t>. We use the fact that: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D80E-6491-40A7-A5D8-D4ADCAE2B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815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8F9D-473D-4DB5-A9E1-84CA1FFA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D52E7-B5E8-4BA4-8F6A-4A132C20E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We want to estimate the average income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which is a fixed value.</a:t>
                </a:r>
              </a:p>
              <a:p>
                <a:r>
                  <a:rPr lang="en-US" dirty="0"/>
                  <a:t>We have a sample of the population and the measurements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incomes and we estimate the average income as: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-confidence interval </a:t>
                </a:r>
                <a:r>
                  <a:rPr lang="en-US" dirty="0"/>
                  <a:t>of 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an interval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such that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We usually ask for the </a:t>
                </a:r>
                <a:r>
                  <a:rPr lang="en-US" dirty="0">
                    <a:solidFill>
                      <a:srgbClr val="FF0000"/>
                    </a:solidFill>
                  </a:rPr>
                  <a:t>95% confidence interval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Important: </a:t>
                </a:r>
                <a:r>
                  <a:rPr lang="en-US" dirty="0"/>
                  <a:t>The probability is taken over the many different samples of the population</a:t>
                </a:r>
              </a:p>
              <a:p>
                <a:pPr lvl="1"/>
                <a:r>
                  <a:rPr lang="en-US" dirty="0"/>
                  <a:t>Different samples will generate different confidence intervals</a:t>
                </a:r>
              </a:p>
              <a:p>
                <a:pPr lvl="1"/>
                <a:r>
                  <a:rPr lang="en-US" dirty="0"/>
                  <a:t>There is a 95% chance that each of these intervals contains the true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incorrect to say that this is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belongs to the interval</a:t>
                </a:r>
              </a:p>
              <a:p>
                <a:r>
                  <a:rPr lang="en-US" dirty="0"/>
                  <a:t>The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follows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 distribution </a:t>
                </a:r>
                <a:r>
                  <a:rPr lang="en-US" dirty="0"/>
                  <a:t>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For normal distributions the 95% confidence interval (for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is: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D52E7-B5E8-4BA4-8F6A-4A132C20E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9" t="-212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993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1C83-D6BD-49BE-8E31-24257290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B73650FF-2CE9-4A2C-B595-2335E883A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>
            <a:normAutofit/>
          </a:bodyPr>
          <a:lstStyle/>
          <a:p>
            <a:r>
              <a:rPr lang="en-US" dirty="0"/>
              <a:t>If we obtain an estimate of the mean for 20 different population samples, we will obtain 20 different 95%-confidence intervals.</a:t>
            </a:r>
          </a:p>
          <a:p>
            <a:r>
              <a:rPr lang="en-US" dirty="0"/>
              <a:t>We expect that 1/20 of these intervals will not contain the true mean (the dotted line)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AFE8F4-FAE3-4C2C-BD76-8767D35C5E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762000"/>
            <a:ext cx="4532539" cy="581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03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0BD5-C1D1-40F9-91C5-B1F7096B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bars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468E8-CE12-4587-BC23-1ED417AB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794497"/>
            <a:ext cx="5384800" cy="4718304"/>
          </a:xfrm>
        </p:spPr>
        <p:txBody>
          <a:bodyPr/>
          <a:lstStyle/>
          <a:p>
            <a:r>
              <a:rPr lang="en-US" dirty="0"/>
              <a:t>The different error bars and how they change as the sample size increases</a:t>
            </a:r>
          </a:p>
          <a:p>
            <a:endParaRPr lang="en-US" dirty="0"/>
          </a:p>
          <a:p>
            <a:r>
              <a:rPr lang="en-US" dirty="0"/>
              <a:t>Out of the four different error bars, the confidence interval is probably the most informative.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AF5D5A-C0CF-4D50-A7D5-C61BB4E7C5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52700"/>
            <a:ext cx="4495800" cy="57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06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AD4BBD-65A3-42A4-9525-A6E4BC5D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Statistical significance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ECDB182-8348-40F4-B563-82F6C0E970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81000" y="1676400"/>
                <a:ext cx="6172200" cy="4718304"/>
              </a:xfrm>
            </p:spPr>
            <p:txBody>
              <a:bodyPr/>
              <a:lstStyle/>
              <a:p>
                <a:r>
                  <a:rPr lang="en-US" dirty="0"/>
                  <a:t>Given the means of two populations an important question is whether the difference we observe is </a:t>
                </a:r>
                <a:r>
                  <a:rPr lang="en-US" dirty="0">
                    <a:solidFill>
                      <a:srgbClr val="FF0000"/>
                    </a:solidFill>
                  </a:rPr>
                  <a:t>statistically significant </a:t>
                </a:r>
              </a:p>
              <a:p>
                <a:r>
                  <a:rPr lang="en-US" dirty="0"/>
                  <a:t>Statistical significance is estimated by computing a </a:t>
                </a:r>
                <a:r>
                  <a:rPr lang="en-US" dirty="0">
                    <a:solidFill>
                      <a:srgbClr val="FF0000"/>
                    </a:solidFill>
                  </a:rPr>
                  <a:t>p-value</a:t>
                </a:r>
                <a:r>
                  <a:rPr lang="en-US" dirty="0"/>
                  <a:t> with respect to a </a:t>
                </a:r>
                <a:r>
                  <a:rPr lang="en-US" dirty="0">
                    <a:solidFill>
                      <a:srgbClr val="FF0000"/>
                    </a:solidFill>
                  </a:rPr>
                  <a:t>null hypothesis</a:t>
                </a:r>
              </a:p>
              <a:p>
                <a:r>
                  <a:rPr lang="en-US" dirty="0"/>
                  <a:t>The value is compared to a </a:t>
                </a:r>
                <a:r>
                  <a:rPr lang="en-US" dirty="0">
                    <a:solidFill>
                      <a:srgbClr val="FF0000"/>
                    </a:solidFill>
                  </a:rPr>
                  <a:t>significance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which is usually set to 0.05 (or 0.01)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ECDB182-8348-40F4-B563-82F6C0E97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676400"/>
                <a:ext cx="6172200" cy="4718304"/>
              </a:xfrm>
              <a:blipFill>
                <a:blip r:embed="rId2"/>
                <a:stretch>
                  <a:fillRect l="-1383" t="-1292" r="-2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08A0312-46B1-4DC1-8F36-0A290283B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250663"/>
              </p:ext>
            </p:extLst>
          </p:nvPr>
        </p:nvGraphicFramePr>
        <p:xfrm>
          <a:off x="6502400" y="1828800"/>
          <a:ext cx="5080000" cy="372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2222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BDE05C-126F-4374-8675-6DE52263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 via error bar overlap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A06FB-54A1-4E82-BD8A-47388B91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always</a:t>
            </a:r>
            <a:r>
              <a:rPr lang="en-US" dirty="0"/>
              <a:t> safe to declare that there is statistical significance when error bars do not overlap</a:t>
            </a:r>
          </a:p>
          <a:p>
            <a:pPr lvl="1"/>
            <a:r>
              <a:rPr lang="en-US" dirty="0"/>
              <a:t>We may have statistically significant differences when there is overlap, or no statistical significance when there is no overlap</a:t>
            </a:r>
          </a:p>
          <a:p>
            <a:r>
              <a:rPr lang="en-US" dirty="0"/>
              <a:t>We can say that there is statistically significant difference of means when sample sizes are comparable and the 95%-confidence intervals do not overlap</a:t>
            </a:r>
          </a:p>
          <a:p>
            <a:r>
              <a:rPr lang="en-US" dirty="0"/>
              <a:t>There are a little more complex rules for the standard error.</a:t>
            </a:r>
          </a:p>
        </p:txBody>
      </p:sp>
    </p:spTree>
    <p:extLst>
      <p:ext uri="{BB962C8B-B14F-4D97-AF65-F5344CB8AC3E}">
        <p14:creationId xmlns:p14="http://schemas.microsoft.com/office/powerpoint/2010/main" val="751255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BFDE-7789-4107-8E1E-CA92F07B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4F44-FBF3-404B-9C12-FF8A0B21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Statistical tests measure specific values and determine their statistical significance</a:t>
            </a:r>
          </a:p>
          <a:p>
            <a:pPr lvl="1"/>
            <a:r>
              <a:rPr lang="en-US" dirty="0"/>
              <a:t>For example measure the importance of the difference between the means (e.g., average grade) of two populations (e.g., students in cities vs students in rural areas).</a:t>
            </a:r>
          </a:p>
          <a:p>
            <a:r>
              <a:rPr lang="en-US" dirty="0"/>
              <a:t>The magnitude of the value that is measured is also called the </a:t>
            </a:r>
            <a:r>
              <a:rPr lang="en-US" dirty="0">
                <a:solidFill>
                  <a:srgbClr val="FF0000"/>
                </a:solidFill>
              </a:rPr>
              <a:t>effect size</a:t>
            </a:r>
            <a:r>
              <a:rPr lang="en-US" dirty="0"/>
              <a:t> </a:t>
            </a:r>
          </a:p>
          <a:p>
            <a:r>
              <a:rPr lang="en-US" dirty="0"/>
              <a:t>The statistical significance of this value is measured with respect to a </a:t>
            </a:r>
            <a:r>
              <a:rPr lang="en-US" dirty="0">
                <a:solidFill>
                  <a:srgbClr val="FF0000"/>
                </a:solidFill>
              </a:rPr>
              <a:t>null hypothesis </a:t>
            </a:r>
          </a:p>
          <a:p>
            <a:pPr lvl="1"/>
            <a:r>
              <a:rPr lang="en-US" dirty="0"/>
              <a:t>For example: the difference of the means is zero</a:t>
            </a:r>
          </a:p>
          <a:p>
            <a:r>
              <a:rPr lang="en-US" dirty="0"/>
              <a:t>The statistical test assumes a random </a:t>
            </a:r>
            <a:r>
              <a:rPr lang="en-US" dirty="0">
                <a:solidFill>
                  <a:srgbClr val="FF0000"/>
                </a:solidFill>
              </a:rPr>
              <a:t>model</a:t>
            </a:r>
            <a:r>
              <a:rPr lang="en-US" dirty="0"/>
              <a:t> for the underlying data</a:t>
            </a:r>
          </a:p>
          <a:p>
            <a:pPr lvl="1"/>
            <a:r>
              <a:rPr lang="en-US" dirty="0"/>
              <a:t>For example, the data are generated by a Gaussian distribution</a:t>
            </a:r>
          </a:p>
          <a:p>
            <a:r>
              <a:rPr lang="en-US" dirty="0"/>
              <a:t>The statistical test produces a </a:t>
            </a:r>
            <a:r>
              <a:rPr lang="en-US" dirty="0">
                <a:solidFill>
                  <a:srgbClr val="FF0000"/>
                </a:solidFill>
              </a:rPr>
              <a:t>p-value</a:t>
            </a:r>
            <a:r>
              <a:rPr lang="en-US" dirty="0"/>
              <a:t> for the statistical significance of the values we observe</a:t>
            </a:r>
          </a:p>
        </p:txBody>
      </p:sp>
    </p:spTree>
    <p:extLst>
      <p:ext uri="{BB962C8B-B14F-4D97-AF65-F5344CB8AC3E}">
        <p14:creationId xmlns:p14="http://schemas.microsoft.com/office/powerpoint/2010/main" val="328624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0" y="2209801"/>
            <a:ext cx="1066800" cy="41147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0214" y="226392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Marital Status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120213" y="2743200"/>
          <a:ext cx="429996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Divorced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544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The Student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Student t-test </a:t>
                </a:r>
                <a:r>
                  <a:rPr lang="en-US" dirty="0"/>
                  <a:t>tests if the difference of the means of two samples is “big enough”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Large </a:t>
                </a:r>
                <a:r>
                  <a:rPr lang="en-US" dirty="0">
                    <a:solidFill>
                      <a:srgbClr val="0070C0"/>
                    </a:solidFill>
                  </a:rPr>
                  <a:t>t-value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FF0000"/>
                    </a:solidFill>
                  </a:rPr>
                  <a:t>effect size</a:t>
                </a:r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Large difference between the means</a:t>
                </a:r>
              </a:p>
              <a:p>
                <a:pPr lvl="1"/>
                <a:r>
                  <a:rPr lang="en-US" dirty="0"/>
                  <a:t>Small variance in the samples (more accurate measurements)</a:t>
                </a:r>
              </a:p>
              <a:p>
                <a:pPr lvl="1"/>
                <a:r>
                  <a:rPr lang="en-US" dirty="0"/>
                  <a:t>Large sample sizes (more reliable)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900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The Student 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F0BE-AB88-4EA4-8DE6-EF535F7C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Student t-test produces a </a:t>
            </a:r>
            <a:r>
              <a:rPr lang="en-US" dirty="0">
                <a:solidFill>
                  <a:srgbClr val="FF0000"/>
                </a:solidFill>
              </a:rPr>
              <a:t>p-value</a:t>
            </a:r>
            <a:r>
              <a:rPr lang="en-US" dirty="0"/>
              <a:t>: Measures the probability of the null hypothesis that the two distributions have zero difference in mean</a:t>
            </a:r>
          </a:p>
          <a:p>
            <a:pPr lvl="1"/>
            <a:r>
              <a:rPr lang="en-US" dirty="0"/>
              <a:t>This is what we care about, the t-value is usually not looked at</a:t>
            </a:r>
          </a:p>
          <a:p>
            <a:r>
              <a:rPr lang="en-US" dirty="0"/>
              <a:t>Student t-test assumptions:</a:t>
            </a:r>
          </a:p>
          <a:p>
            <a:pPr lvl="1"/>
            <a:r>
              <a:rPr lang="en-US" dirty="0"/>
              <a:t>(near) Gaussian distribution of the data, </a:t>
            </a:r>
          </a:p>
          <a:p>
            <a:pPr lvl="1"/>
            <a:r>
              <a:rPr lang="en-US" dirty="0"/>
              <a:t>(near) same variance, </a:t>
            </a:r>
          </a:p>
          <a:p>
            <a:pPr lvl="1"/>
            <a:r>
              <a:rPr lang="en-US" dirty="0"/>
              <a:t>similar sample sizes.</a:t>
            </a:r>
          </a:p>
          <a:p>
            <a:r>
              <a:rPr lang="en-US" dirty="0"/>
              <a:t>There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paired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unpaired</a:t>
            </a:r>
            <a:r>
              <a:rPr lang="en-US" dirty="0"/>
              <a:t> Student t-test</a:t>
            </a:r>
          </a:p>
          <a:p>
            <a:pPr lvl="1"/>
            <a:r>
              <a:rPr lang="en-US" dirty="0"/>
              <a:t>Example of paired: behavior before and after a treatment.</a:t>
            </a:r>
          </a:p>
        </p:txBody>
      </p:sp>
    </p:spTree>
    <p:extLst>
      <p:ext uri="{BB962C8B-B14F-4D97-AF65-F5344CB8AC3E}">
        <p14:creationId xmlns:p14="http://schemas.microsoft.com/office/powerpoint/2010/main" val="2796825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The KS-test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85344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 err="1">
                    <a:solidFill>
                      <a:srgbClr val="FF0000"/>
                    </a:solidFill>
                  </a:rPr>
                  <a:t>Kolomogorov</a:t>
                </a:r>
                <a:r>
                  <a:rPr lang="en-US" dirty="0">
                    <a:solidFill>
                      <a:srgbClr val="FF0000"/>
                    </a:solidFill>
                  </a:rPr>
                  <a:t>-Smirnov</a:t>
                </a:r>
                <a:r>
                  <a:rPr lang="en-US" dirty="0"/>
                  <a:t> (KS) test, tests if two samples come from the same distribution (or come from a specific distribution)</a:t>
                </a:r>
              </a:p>
              <a:p>
                <a:pPr lvl="1"/>
                <a:r>
                  <a:rPr lang="en-US" dirty="0"/>
                  <a:t>Take the </a:t>
                </a:r>
                <a:r>
                  <a:rPr lang="en-US" dirty="0">
                    <a:solidFill>
                      <a:srgbClr val="FF0000"/>
                    </a:solidFill>
                  </a:rPr>
                  <a:t>cumulative distribution function </a:t>
                </a:r>
                <a:r>
                  <a:rPr lang="en-US" dirty="0"/>
                  <a:t>(CDF) of the two distributions</a:t>
                </a:r>
              </a:p>
              <a:p>
                <a:pPr lvl="1"/>
                <a:r>
                  <a:rPr lang="en-US" dirty="0"/>
                  <a:t>Compute: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reject the null hypothesis if:</a:t>
                </a:r>
              </a:p>
              <a:p>
                <a:pPr marL="0" indent="0"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confidence level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given by some tables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CF0BE-AB88-4EA4-8DE6-EF535F7C4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8534400" cy="5029200"/>
              </a:xfrm>
              <a:blipFill>
                <a:blip r:embed="rId2"/>
                <a:stretch>
                  <a:fillRect l="-929" t="-2182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16668E4-4569-4AA5-BAF7-115670C2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538441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2ACA0B-BECC-4971-9C4A-8C8D599C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52" y="4143221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10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6C6-E487-4EA3-86AC-65B9CC7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 Permutation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F0BE-AB88-4EA4-8DE6-EF535F7C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tests make some assumption about the underlying distribution of the data.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non-parametric statistical test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permutation test</a:t>
            </a:r>
          </a:p>
          <a:p>
            <a:r>
              <a:rPr lang="en-US" dirty="0"/>
              <a:t>Create random instances of the data by randomly permuting values</a:t>
            </a:r>
          </a:p>
          <a:p>
            <a:pPr lvl="1"/>
            <a:r>
              <a:rPr lang="en-US" dirty="0"/>
              <a:t>E.g., permute the Cheat labels randomly</a:t>
            </a:r>
          </a:p>
          <a:p>
            <a:r>
              <a:rPr lang="en-US" dirty="0"/>
              <a:t>Compute a statistic of interest for the permuted data </a:t>
            </a:r>
          </a:p>
          <a:p>
            <a:pPr lvl="1"/>
            <a:r>
              <a:rPr lang="en-US" dirty="0"/>
              <a:t>E.g., the average income of the cheaters</a:t>
            </a:r>
          </a:p>
          <a:p>
            <a:r>
              <a:rPr lang="en-US" dirty="0"/>
              <a:t>Repeat this several times (at least 1000)</a:t>
            </a:r>
          </a:p>
          <a:p>
            <a:r>
              <a:rPr lang="en-US" dirty="0"/>
              <a:t>Compute the </a:t>
            </a:r>
            <a:r>
              <a:rPr lang="en-US" dirty="0">
                <a:solidFill>
                  <a:srgbClr val="FF0000"/>
                </a:solidFill>
              </a:rPr>
              <a:t>empirical p-value: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the fraction of permutations where we have a value that is equal or more extreme than the one observed.</a:t>
            </a:r>
          </a:p>
        </p:txBody>
      </p:sp>
    </p:spTree>
    <p:extLst>
      <p:ext uri="{BB962C8B-B14F-4D97-AF65-F5344CB8AC3E}">
        <p14:creationId xmlns:p14="http://schemas.microsoft.com/office/powerpoint/2010/main" val="40795173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1C55-08DC-41F7-8C4A-0397442B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 descr="A quick intro to block permutations and bootstraps for analyzing  hierarchical data | by David Baranger | The Startup | Medium">
            <a:extLst>
              <a:ext uri="{FF2B5EF4-FFF2-40B4-BE49-F238E27FC236}">
                <a16:creationId xmlns:a16="http://schemas.microsoft.com/office/drawing/2014/main" id="{A90C00F3-845F-4D84-B7B7-67773C3A1C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58" y="1600200"/>
            <a:ext cx="853648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2947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905000"/>
          <a:ext cx="422433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862597" progId="Word.Document.8">
                  <p:embed/>
                </p:oleObj>
              </mc:Choice>
              <mc:Fallback>
                <p:oleObj name="Document" r:id="rId2" imgW="5416355" imgH="5862597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422433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56640EB-5425-4D72-9E3C-ED1BA25A5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313105"/>
              </p:ext>
            </p:extLst>
          </p:nvPr>
        </p:nvGraphicFramePr>
        <p:xfrm>
          <a:off x="5638800" y="3497176"/>
          <a:ext cx="4814888" cy="312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0AE6D3-3A6B-4A10-A30E-A3EBFCC70EA7}"/>
              </a:ext>
            </a:extLst>
          </p:cNvPr>
          <p:cNvSpPr txBox="1"/>
          <p:nvPr/>
        </p:nvSpPr>
        <p:spPr>
          <a:xfrm>
            <a:off x="4694088" y="1701923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Scatter plot:</a:t>
            </a:r>
          </a:p>
          <a:p>
            <a:r>
              <a:rPr lang="en-US" sz="2800" dirty="0"/>
              <a:t>X axis is one attribute, Y axis is the other</a:t>
            </a:r>
          </a:p>
          <a:p>
            <a:r>
              <a:rPr lang="en-US" sz="2800" dirty="0"/>
              <a:t>For each entry we have two values</a:t>
            </a:r>
          </a:p>
          <a:p>
            <a:r>
              <a:rPr lang="en-US" sz="2800" dirty="0"/>
              <a:t>Plot the entries as two-dimensional points</a:t>
            </a:r>
          </a:p>
        </p:txBody>
      </p:sp>
    </p:spTree>
    <p:extLst>
      <p:ext uri="{BB962C8B-B14F-4D97-AF65-F5344CB8AC3E}">
        <p14:creationId xmlns:p14="http://schemas.microsoft.com/office/powerpoint/2010/main" val="6101248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numerical attributes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905000"/>
          <a:ext cx="422433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862597" progId="Word.Document.8">
                  <p:embed/>
                </p:oleObj>
              </mc:Choice>
              <mc:Fallback>
                <p:oleObj name="Document" r:id="rId2" imgW="5416355" imgH="5862597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422433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13279D-4E19-46A6-A7A4-57E4820AD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140037"/>
              </p:ext>
            </p:extLst>
          </p:nvPr>
        </p:nvGraphicFramePr>
        <p:xfrm>
          <a:off x="5791200" y="37433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641757-2BD5-4719-9CF5-4FD23C789E71}"/>
              </a:ext>
            </a:extLst>
          </p:cNvPr>
          <p:cNvSpPr txBox="1"/>
          <p:nvPr/>
        </p:nvSpPr>
        <p:spPr>
          <a:xfrm>
            <a:off x="4800600" y="3287520"/>
            <a:ext cx="723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Log-scale </a:t>
            </a:r>
            <a:r>
              <a:rPr lang="en-US" sz="2400" dirty="0"/>
              <a:t>in y-axis makes the plot look a little better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81147-97B0-4F2A-83C7-B21928716686}"/>
              </a:ext>
            </a:extLst>
          </p:cNvPr>
          <p:cNvSpPr txBox="1"/>
          <p:nvPr/>
        </p:nvSpPr>
        <p:spPr>
          <a:xfrm>
            <a:off x="5724892" y="1524000"/>
            <a:ext cx="5821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Scatter plot:</a:t>
            </a:r>
          </a:p>
          <a:p>
            <a:r>
              <a:rPr lang="en-US" sz="2400" dirty="0"/>
              <a:t>X axis is one attribute, Y axis is the other</a:t>
            </a:r>
          </a:p>
          <a:p>
            <a:r>
              <a:rPr lang="en-US" sz="2400" dirty="0"/>
              <a:t>For each entry we have two values</a:t>
            </a:r>
          </a:p>
          <a:p>
            <a:r>
              <a:rPr lang="en-US" sz="2400" dirty="0"/>
              <a:t>Plot the entries as two-dimensional points</a:t>
            </a:r>
          </a:p>
        </p:txBody>
      </p:sp>
    </p:spTree>
    <p:extLst>
      <p:ext uri="{BB962C8B-B14F-4D97-AF65-F5344CB8AC3E}">
        <p14:creationId xmlns:p14="http://schemas.microsoft.com/office/powerpoint/2010/main" val="21480935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attributes against each other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8BC6E3B-3208-4CCE-92C4-5CFC2E3F8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388" y="1979613"/>
          <a:ext cx="422433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862597" progId="Word.Document.8">
                  <p:embed/>
                </p:oleObj>
              </mc:Choice>
              <mc:Fallback>
                <p:oleObj name="Document" r:id="rId2" imgW="5416355" imgH="5862597" progId="Word.Document.8">
                  <p:embed/>
                  <p:pic>
                    <p:nvPicPr>
                      <p:cNvPr id="12" name="Content Placeholder 3">
                        <a:extLst>
                          <a:ext uri="{FF2B5EF4-FFF2-40B4-BE49-F238E27FC236}">
                            <a16:creationId xmlns:a16="http://schemas.microsoft.com/office/drawing/2014/main" id="{78BC6E3B-3208-4CCE-92C4-5CFC2E3F8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979613"/>
                        <a:ext cx="422433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8BD5C8-A0FB-42B2-B318-AFF926A215C9}"/>
              </a:ext>
            </a:extLst>
          </p:cNvPr>
          <p:cNvSpPr txBox="1"/>
          <p:nvPr/>
        </p:nvSpPr>
        <p:spPr>
          <a:xfrm>
            <a:off x="4724400" y="3364607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removing the outlier value </a:t>
            </a:r>
            <a:r>
              <a:rPr lang="en-US" dirty="0"/>
              <a:t>there is a clear correlation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1D4C03-A4E2-45B6-9FD7-F54C1327632F}"/>
              </a:ext>
            </a:extLst>
          </p:cNvPr>
          <p:cNvGraphicFramePr>
            <a:graphicFrameLocks/>
          </p:cNvGraphicFramePr>
          <p:nvPr/>
        </p:nvGraphicFramePr>
        <p:xfrm>
          <a:off x="5334000" y="3747332"/>
          <a:ext cx="4572000" cy="311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11CD71-7753-489B-B4E3-B407228ED6F2}"/>
              </a:ext>
            </a:extLst>
          </p:cNvPr>
          <p:cNvSpPr txBox="1"/>
          <p:nvPr/>
        </p:nvSpPr>
        <p:spPr>
          <a:xfrm>
            <a:off x="5724892" y="1524000"/>
            <a:ext cx="5821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Scatter plot:</a:t>
            </a:r>
          </a:p>
          <a:p>
            <a:r>
              <a:rPr lang="en-US" sz="2400" dirty="0"/>
              <a:t>X axis is one attribute, Y axis is the other</a:t>
            </a:r>
          </a:p>
          <a:p>
            <a:r>
              <a:rPr lang="en-US" sz="2400" dirty="0"/>
              <a:t>For each entry we have two values</a:t>
            </a:r>
          </a:p>
          <a:p>
            <a:r>
              <a:rPr lang="en-US" sz="2400" dirty="0"/>
              <a:t>Plot the entries as two-dimensional points</a:t>
            </a:r>
          </a:p>
        </p:txBody>
      </p:sp>
    </p:spTree>
    <p:extLst>
      <p:ext uri="{BB962C8B-B14F-4D97-AF65-F5344CB8AC3E}">
        <p14:creationId xmlns:p14="http://schemas.microsoft.com/office/powerpoint/2010/main" val="1298097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2779"/>
          <a:stretch>
            <a:fillRect/>
          </a:stretch>
        </p:blipFill>
        <p:spPr bwMode="auto">
          <a:xfrm>
            <a:off x="1905000" y="1447801"/>
            <a:ext cx="7543800" cy="48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 Array of Iris Attributes</a:t>
            </a:r>
          </a:p>
        </p:txBody>
      </p:sp>
    </p:spTree>
    <p:extLst>
      <p:ext uri="{BB962C8B-B14F-4D97-AF65-F5344CB8AC3E}">
        <p14:creationId xmlns:p14="http://schemas.microsoft.com/office/powerpoint/2010/main" val="671954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3538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3300"/>
                    </a:solidFill>
                  </a:rPr>
                  <a:t>Pearson correlation coefficient</a:t>
                </a:r>
                <a:r>
                  <a:rPr lang="en-US" dirty="0"/>
                  <a:t>: measures the extent to which two variables are </a:t>
                </a:r>
                <a:r>
                  <a:rPr lang="en-US" dirty="0">
                    <a:solidFill>
                      <a:srgbClr val="0070C0"/>
                    </a:solidFill>
                  </a:rPr>
                  <a:t>linearly correlated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𝑐𝑜𝑟𝑟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comes with a </a:t>
                </a:r>
                <a:r>
                  <a:rPr lang="en-US" dirty="0">
                    <a:solidFill>
                      <a:srgbClr val="FF3300"/>
                    </a:solidFill>
                  </a:rPr>
                  <a:t>p-value</a:t>
                </a:r>
              </a:p>
              <a:p>
                <a:pPr lvl="1"/>
                <a:r>
                  <a:rPr lang="en-US" dirty="0"/>
                  <a:t>The p-value is the probability that the correlation was by chance.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353800" cy="5181600"/>
              </a:xfrm>
              <a:blipFill>
                <a:blip r:embed="rId2"/>
                <a:stretch>
                  <a:fillRect l="-698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082" name="Picture 2" descr="https://upload.wikimedia.org/wikipedia/commons/thumb/3/34/Correlation_coefficient.png/400px-Correlation_coefficient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38100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9985B-1C1E-4855-8BE9-A294CAD08EEE}"/>
              </a:ext>
            </a:extLst>
          </p:cNvPr>
          <p:cNvSpPr txBox="1"/>
          <p:nvPr/>
        </p:nvSpPr>
        <p:spPr>
          <a:xfrm>
            <a:off x="3200400" y="2743200"/>
            <a:ext cx="34419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Must have </a:t>
            </a:r>
            <a:r>
              <a:rPr lang="en-US" dirty="0">
                <a:solidFill>
                  <a:srgbClr val="FF0000"/>
                </a:solidFill>
              </a:rPr>
              <a:t>pairs</a:t>
            </a:r>
            <a:r>
              <a:rPr lang="en-US" dirty="0"/>
              <a:t> of observations</a:t>
            </a:r>
          </a:p>
        </p:txBody>
      </p:sp>
    </p:spTree>
    <p:extLst>
      <p:ext uri="{BB962C8B-B14F-4D97-AF65-F5344CB8AC3E}">
        <p14:creationId xmlns:p14="http://schemas.microsoft.com/office/powerpoint/2010/main" val="390878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1" y="1558222"/>
          <a:ext cx="457258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58222"/>
                        <a:ext cx="457258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0" y="2209801"/>
            <a:ext cx="1066800" cy="41147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0214" y="226392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Marital Status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02900"/>
              </p:ext>
            </p:extLst>
          </p:nvPr>
        </p:nvGraphicFramePr>
        <p:xfrm>
          <a:off x="6120213" y="2743200"/>
          <a:ext cx="3352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Divorced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60054FC-0BF3-430C-882C-D40A8EF4D27E}"/>
              </a:ext>
            </a:extLst>
          </p:cNvPr>
          <p:cNvGraphicFramePr>
            <a:graphicFrameLocks/>
          </p:cNvGraphicFramePr>
          <p:nvPr/>
        </p:nvGraphicFramePr>
        <p:xfrm>
          <a:off x="6117254" y="3704440"/>
          <a:ext cx="3479307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D1206C1-148C-4AA4-ADCB-C65AC25B3E36}"/>
              </a:ext>
            </a:extLst>
          </p:cNvPr>
          <p:cNvSpPr txBox="1"/>
          <p:nvPr/>
        </p:nvSpPr>
        <p:spPr>
          <a:xfrm>
            <a:off x="6085645" y="1468314"/>
            <a:ext cx="410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choose to ignore NULL values</a:t>
            </a:r>
          </a:p>
        </p:txBody>
      </p:sp>
    </p:spTree>
    <p:extLst>
      <p:ext uri="{BB962C8B-B14F-4D97-AF65-F5344CB8AC3E}">
        <p14:creationId xmlns:p14="http://schemas.microsoft.com/office/powerpoint/2010/main" val="8401791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4918-A06C-43BF-BA5F-13051E6E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1A63D-A8FF-45EE-AD07-575C66A0B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Assumptions:</a:t>
                </a:r>
              </a:p>
              <a:p>
                <a:pPr lvl="1"/>
                <a:r>
                  <a:rPr lang="en-US" dirty="0"/>
                  <a:t>Variables are normally distributed</a:t>
                </a:r>
              </a:p>
              <a:p>
                <a:pPr lvl="1"/>
                <a:r>
                  <a:rPr lang="en-US" dirty="0"/>
                  <a:t>No outliers </a:t>
                </a:r>
              </a:p>
              <a:p>
                <a:pPr lvl="1"/>
                <a:r>
                  <a:rPr lang="en-US" dirty="0"/>
                  <a:t>A linear relationship between the variables</a:t>
                </a:r>
              </a:p>
              <a:p>
                <a:r>
                  <a:rPr lang="en-US" dirty="0"/>
                  <a:t>Caveats</a:t>
                </a:r>
              </a:p>
              <a:p>
                <a:pPr lvl="1"/>
                <a:r>
                  <a:rPr lang="en-US" dirty="0"/>
                  <a:t>For large samples p-values will always be small</a:t>
                </a:r>
              </a:p>
              <a:p>
                <a:pPr lvl="1"/>
                <a:r>
                  <a:rPr lang="en-US" dirty="0"/>
                  <a:t>Except for the p-value we need to also look at the </a:t>
                </a:r>
                <a:r>
                  <a:rPr lang="en-US" dirty="0">
                    <a:solidFill>
                      <a:srgbClr val="FF0000"/>
                    </a:solidFill>
                  </a:rPr>
                  <a:t>effect size</a:t>
                </a:r>
                <a:r>
                  <a:rPr lang="en-US" dirty="0"/>
                  <a:t>: the value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𝑐𝑜𝑟𝑟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Interpretation</a:t>
                </a:r>
              </a:p>
              <a:p>
                <a:pPr lvl="1"/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measures the fraction of variance in one variable that is explained by the values of the other variable (</a:t>
                </a:r>
                <a:r>
                  <a:rPr lang="en-US" dirty="0">
                    <a:solidFill>
                      <a:srgbClr val="FF0000"/>
                    </a:solidFill>
                  </a:rPr>
                  <a:t>shared variance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1A63D-A8FF-45EE-AD07-575C66A0B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8463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F2F0-F5E0-461D-A733-7E792FA5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33CA5-79A4-4BC4-87C5-2E519A6FC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Spearman rank correlation coefficient</a:t>
            </a:r>
            <a:r>
              <a:rPr lang="en-US" dirty="0"/>
              <a:t>: tells us if two variable are </a:t>
            </a:r>
            <a:r>
              <a:rPr lang="en-US" dirty="0">
                <a:solidFill>
                  <a:srgbClr val="0070C0"/>
                </a:solidFill>
              </a:rPr>
              <a:t>rank-correlated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They place items in the same order – Pearson correlation of the rank vectors</a:t>
            </a:r>
          </a:p>
          <a:p>
            <a:pPr lvl="1"/>
            <a:r>
              <a:rPr lang="en-US" dirty="0"/>
              <a:t>For ranking without ties it looks at the differences between the ranks of the same items</a:t>
            </a:r>
          </a:p>
          <a:p>
            <a:r>
              <a:rPr lang="en-US" dirty="0"/>
              <a:t>Spearman coefficient also comes with a p-value</a:t>
            </a:r>
          </a:p>
          <a:p>
            <a:r>
              <a:rPr lang="en-US" dirty="0"/>
              <a:t>Spearman coefficient does not assume a linear relationship, but a </a:t>
            </a:r>
            <a:r>
              <a:rPr lang="en-US" dirty="0">
                <a:solidFill>
                  <a:srgbClr val="FF0000"/>
                </a:solidFill>
              </a:rPr>
              <a:t>monotonic</a:t>
            </a:r>
            <a:r>
              <a:rPr lang="en-US" dirty="0"/>
              <a:t>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083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5A42-A454-43E1-B6B2-65BB7E7A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 vs Scientific significance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D429B-6C03-4981-8065-408DFDFFB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Statistics place a lot of emphasis on the </a:t>
            </a:r>
            <a:r>
              <a:rPr lang="en-US" dirty="0">
                <a:solidFill>
                  <a:srgbClr val="FF0000"/>
                </a:solidFill>
              </a:rPr>
              <a:t>p-values</a:t>
            </a:r>
            <a:r>
              <a:rPr lang="en-US" dirty="0"/>
              <a:t> and the statistical significance</a:t>
            </a:r>
          </a:p>
          <a:p>
            <a:r>
              <a:rPr lang="en-US" dirty="0"/>
              <a:t>However, p-values may be small but the finding to not be of </a:t>
            </a:r>
            <a:r>
              <a:rPr lang="en-US" dirty="0">
                <a:solidFill>
                  <a:srgbClr val="FF0000"/>
                </a:solidFill>
              </a:rPr>
              <a:t>scientific interest</a:t>
            </a:r>
          </a:p>
          <a:p>
            <a:pPr lvl="1"/>
            <a:r>
              <a:rPr lang="en-US" dirty="0"/>
              <a:t>A difference or a correlation may be statistically significant, but too small to be of scientific interest</a:t>
            </a:r>
          </a:p>
          <a:p>
            <a:pPr lvl="1"/>
            <a:r>
              <a:rPr lang="en-US" dirty="0"/>
              <a:t>We need to evaluate the results beyond simply looking at the p-values.</a:t>
            </a:r>
          </a:p>
          <a:p>
            <a:pPr lvl="1"/>
            <a:r>
              <a:rPr lang="en-US" dirty="0"/>
              <a:t>We also need to look at the </a:t>
            </a:r>
            <a:r>
              <a:rPr lang="en-US" dirty="0">
                <a:solidFill>
                  <a:srgbClr val="FF0000"/>
                </a:solidFill>
              </a:rPr>
              <a:t>effect size</a:t>
            </a:r>
            <a:r>
              <a:rPr lang="en-US" dirty="0"/>
              <a:t>, or the impact of the computed difference.</a:t>
            </a:r>
          </a:p>
        </p:txBody>
      </p:sp>
    </p:spTree>
    <p:extLst>
      <p:ext uri="{BB962C8B-B14F-4D97-AF65-F5344CB8AC3E}">
        <p14:creationId xmlns:p14="http://schemas.microsoft.com/office/powerpoint/2010/main" val="9718266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5B04-E309-48A8-B5B0-1D1C75A6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attributes together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484F78-04CB-490E-B5BB-F34269BF9F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590800"/>
          <a:ext cx="5791200" cy="20573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108921348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927166035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677026144"/>
                    </a:ext>
                  </a:extLst>
                </a:gridCol>
              </a:tblGrid>
              <a:tr h="501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Product 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Product 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548766953"/>
                  </a:ext>
                </a:extLst>
              </a:tr>
              <a:tr h="5534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New York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892276825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Chicago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186059596"/>
                  </a:ext>
                </a:extLst>
              </a:tr>
              <a:tr h="5012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San Francisco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3437943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09C794-AD82-4AFE-A950-B6C90EA1AC99}"/>
              </a:ext>
            </a:extLst>
          </p:cNvPr>
          <p:cNvSpPr txBox="1"/>
          <p:nvPr/>
        </p:nvSpPr>
        <p:spPr>
          <a:xfrm>
            <a:off x="152400" y="5257800"/>
            <a:ext cx="1057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would you visualize the differences between the product sales per city?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9F03BF-D1D9-4A64-ACBE-489D6D99FFBA}"/>
              </a:ext>
            </a:extLst>
          </p:cNvPr>
          <p:cNvGraphicFramePr>
            <a:graphicFrameLocks/>
          </p:cNvGraphicFramePr>
          <p:nvPr/>
        </p:nvGraphicFramePr>
        <p:xfrm>
          <a:off x="7086600" y="1981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02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A13E-A143-468B-8350-70EBC0BF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Plotting attributes together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0BF205-BFFD-43D6-BEDD-9A3974D979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1600199"/>
          <a:ext cx="3657600" cy="50196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3728376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636825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77027434"/>
                    </a:ext>
                  </a:extLst>
                </a:gridCol>
              </a:tblGrid>
              <a:tr h="653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Year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Product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Product 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72060574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212764326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178352558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50247551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65951091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63884970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955007763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44492330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87454397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875786532"/>
                  </a:ext>
                </a:extLst>
              </a:tr>
              <a:tr h="436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7064107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5D4B1E-AB24-4718-8FB9-1D1BA49E0636}"/>
              </a:ext>
            </a:extLst>
          </p:cNvPr>
          <p:cNvSpPr txBox="1"/>
          <p:nvPr/>
        </p:nvSpPr>
        <p:spPr>
          <a:xfrm>
            <a:off x="5105400" y="1981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would you visualize the differences between the product sales over time?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979A27-C874-4C58-ABD2-76912D203F9A}"/>
              </a:ext>
            </a:extLst>
          </p:cNvPr>
          <p:cNvGraphicFramePr>
            <a:graphicFrameLocks/>
          </p:cNvGraphicFramePr>
          <p:nvPr/>
        </p:nvGraphicFramePr>
        <p:xfrm>
          <a:off x="5715000" y="32693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55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histograms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7ACE7E-63F3-416D-94C9-7F2D04EA4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15" y="1644218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987ACE7E-63F3-416D-94C9-7F2D04EA4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15" y="1644218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77DFF4-9200-40ED-A4AB-8F4C2A58A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850702"/>
              </p:ext>
            </p:extLst>
          </p:nvPr>
        </p:nvGraphicFramePr>
        <p:xfrm>
          <a:off x="5253732" y="1681540"/>
          <a:ext cx="3352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EAC5F6-52B0-4451-BD9D-0D212328F2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484898"/>
              </p:ext>
            </p:extLst>
          </p:nvPr>
        </p:nvGraphicFramePr>
        <p:xfrm>
          <a:off x="5257800" y="3851781"/>
          <a:ext cx="3479307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68015E5-6EA5-491F-830A-15BAD100F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966596"/>
              </p:ext>
            </p:extLst>
          </p:nvPr>
        </p:nvGraphicFramePr>
        <p:xfrm>
          <a:off x="8436278" y="3575671"/>
          <a:ext cx="3666576" cy="215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536C19A-327F-4FD5-81D4-3B6C670E1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467876"/>
              </p:ext>
            </p:extLst>
          </p:nvPr>
        </p:nvGraphicFramePr>
        <p:xfrm>
          <a:off x="8642782" y="1620830"/>
          <a:ext cx="3231471" cy="203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934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8525-9757-4AF0-B21A-8BDA6B1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histograms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7ACE7E-63F3-416D-94C9-7F2D04EA4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15" y="1644218"/>
          <a:ext cx="4242318" cy="45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6355" imgH="5776939" progId="Word.Document.8">
                  <p:embed/>
                </p:oleObj>
              </mc:Choice>
              <mc:Fallback>
                <p:oleObj name="Document" r:id="rId2" imgW="5416355" imgH="5776939" progId="Word.Document.8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987ACE7E-63F3-416D-94C9-7F2D04EA4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15" y="1644218"/>
                        <a:ext cx="4242318" cy="452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364288-6A26-4803-83E7-6700E8687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983292"/>
              </p:ext>
            </p:extLst>
          </p:nvPr>
        </p:nvGraphicFramePr>
        <p:xfrm>
          <a:off x="5334000" y="2590800"/>
          <a:ext cx="3276600" cy="19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F20BB9-BABE-461A-AFB0-61192D74CAED}"/>
              </a:ext>
            </a:extLst>
          </p:cNvPr>
          <p:cNvSpPr txBox="1"/>
          <p:nvPr/>
        </p:nvSpPr>
        <p:spPr>
          <a:xfrm>
            <a:off x="5410200" y="1274886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real numerical values we use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binning</a:t>
            </a:r>
            <a:r>
              <a:rPr lang="en-US" sz="2400" dirty="0"/>
              <a:t> to create the histogram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B415CE8-B834-45EB-A381-2F632A06A7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648724"/>
              </p:ext>
            </p:extLst>
          </p:nvPr>
        </p:nvGraphicFramePr>
        <p:xfrm>
          <a:off x="8496300" y="2362200"/>
          <a:ext cx="4000499" cy="229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D2A642-8702-0DD2-99ED-04D67982687E}"/>
              </a:ext>
            </a:extLst>
          </p:cNvPr>
          <p:cNvSpPr txBox="1"/>
          <p:nvPr/>
        </p:nvSpPr>
        <p:spPr>
          <a:xfrm>
            <a:off x="5334001" y="548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most plotting libraries, we specify the number of bins and the method creates an </a:t>
            </a:r>
            <a:r>
              <a:rPr lang="en-US" dirty="0" err="1"/>
              <a:t>equiwidth</a:t>
            </a:r>
            <a:r>
              <a:rPr lang="en-US" dirty="0"/>
              <a:t> histogram</a:t>
            </a:r>
          </a:p>
        </p:txBody>
      </p:sp>
    </p:spTree>
    <p:extLst>
      <p:ext uri="{BB962C8B-B14F-4D97-AF65-F5344CB8AC3E}">
        <p14:creationId xmlns:p14="http://schemas.microsoft.com/office/powerpoint/2010/main" val="14224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EC58-F199-59BC-6F3A-17F2220C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6C31-7752-06D2-9D8B-E33CBF3A7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have discrete values that have a small range we can treat them as </a:t>
            </a:r>
          </a:p>
        </p:txBody>
      </p:sp>
    </p:spTree>
    <p:extLst>
      <p:ext uri="{BB962C8B-B14F-4D97-AF65-F5344CB8AC3E}">
        <p14:creationId xmlns:p14="http://schemas.microsoft.com/office/powerpoint/2010/main" val="1034774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3398</TotalTime>
  <Words>3951</Words>
  <Application>Microsoft Office PowerPoint</Application>
  <PresentationFormat>Widescreen</PresentationFormat>
  <Paragraphs>909</Paragraphs>
  <Slides>64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Cambria Math</vt:lpstr>
      <vt:lpstr>Monotype Sorts</vt:lpstr>
      <vt:lpstr>Times New Roman</vt:lpstr>
      <vt:lpstr>Wingdings</vt:lpstr>
      <vt:lpstr>Clarity</vt:lpstr>
      <vt:lpstr>Document</vt:lpstr>
      <vt:lpstr>Data Mining DATA EXPLORATION and STATISTICS</vt:lpstr>
      <vt:lpstr>Exploratory analysis of data – What does my data look like?</vt:lpstr>
      <vt:lpstr>Frequency and Mode</vt:lpstr>
      <vt:lpstr>Example</vt:lpstr>
      <vt:lpstr>Example</vt:lpstr>
      <vt:lpstr>Example</vt:lpstr>
      <vt:lpstr>Data histograms</vt:lpstr>
      <vt:lpstr>Data histograms</vt:lpstr>
      <vt:lpstr>Data histograms</vt:lpstr>
      <vt:lpstr>Percentiles</vt:lpstr>
      <vt:lpstr>Example</vt:lpstr>
      <vt:lpstr>Plotting the cumulative distribution</vt:lpstr>
      <vt:lpstr>Rank-Value plot</vt:lpstr>
      <vt:lpstr>Frequency-count plots</vt:lpstr>
      <vt:lpstr>Frequency-count plots</vt:lpstr>
      <vt:lpstr>Frequency-count plots</vt:lpstr>
      <vt:lpstr>Frequency-count plots</vt:lpstr>
      <vt:lpstr>Measures of Location: Mean and Median</vt:lpstr>
      <vt:lpstr>Example</vt:lpstr>
      <vt:lpstr>Measures of Spread: Range and Variance</vt:lpstr>
      <vt:lpstr>Normal Distribution</vt:lpstr>
      <vt:lpstr>Not everything is normally distributed</vt:lpstr>
      <vt:lpstr>Power-law distribution</vt:lpstr>
      <vt:lpstr>Power-laws are everywhere</vt:lpstr>
      <vt:lpstr>Zipf’s law</vt:lpstr>
      <vt:lpstr>The importance of correct representation</vt:lpstr>
      <vt:lpstr>The importance of correct representation</vt:lpstr>
      <vt:lpstr>The importance of correct representation</vt:lpstr>
      <vt:lpstr>Attribute relationships</vt:lpstr>
      <vt:lpstr>Correlating categorical attributes</vt:lpstr>
      <vt:lpstr>Correlating categorical attributes</vt:lpstr>
      <vt:lpstr>Correlating categorical attributes</vt:lpstr>
      <vt:lpstr>Correlating categorical attributes</vt:lpstr>
      <vt:lpstr>Correlating categorical attributes</vt:lpstr>
      <vt:lpstr>Correlating categorical attributes</vt:lpstr>
      <vt:lpstr>Hypothesis testing</vt:lpstr>
      <vt:lpstr>Hypothesis Testing and p-values – A simple example</vt:lpstr>
      <vt:lpstr>P-values</vt:lpstr>
      <vt:lpstr>Categorical and numerical attributes</vt:lpstr>
      <vt:lpstr>Categorical and numerical attributes</vt:lpstr>
      <vt:lpstr>Categorical and numerical attributes</vt:lpstr>
      <vt:lpstr>Error bars</vt:lpstr>
      <vt:lpstr>Standard Error (of the Mean)</vt:lpstr>
      <vt:lpstr>Confidence interval</vt:lpstr>
      <vt:lpstr>Example</vt:lpstr>
      <vt:lpstr>Error bars example</vt:lpstr>
      <vt:lpstr>Statistical significance</vt:lpstr>
      <vt:lpstr>Statistical significance via error bar overlap</vt:lpstr>
      <vt:lpstr>Statistical tests</vt:lpstr>
      <vt:lpstr>Statistical tests – The Student t-test</vt:lpstr>
      <vt:lpstr>Statistical tests – The Student t-test</vt:lpstr>
      <vt:lpstr>Statistical tests – The KS-test</vt:lpstr>
      <vt:lpstr>Statistical tests – Permutation testing</vt:lpstr>
      <vt:lpstr>Example</vt:lpstr>
      <vt:lpstr>Correlating numerical attributes</vt:lpstr>
      <vt:lpstr>Correlating numerical attributes</vt:lpstr>
      <vt:lpstr>Plotting attributes against each other</vt:lpstr>
      <vt:lpstr>Scatter Plot Array of Iris Attributes</vt:lpstr>
      <vt:lpstr>Measuring correlation</vt:lpstr>
      <vt:lpstr>Pearson correlation</vt:lpstr>
      <vt:lpstr>Rank correlation</vt:lpstr>
      <vt:lpstr>Statistical significance vs Scientific significance </vt:lpstr>
      <vt:lpstr>Plotting attributes together</vt:lpstr>
      <vt:lpstr>Plotting attributes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The Data Mining Pipeline</dc:title>
  <dc:creator>Panayiotis Tsaparas</dc:creator>
  <cp:lastModifiedBy>ΠΑΝΑΓΙΩΤΗΣ ΤΣΑΠΑΡΑΣ</cp:lastModifiedBy>
  <cp:revision>16</cp:revision>
  <dcterms:created xsi:type="dcterms:W3CDTF">2020-10-12T08:50:21Z</dcterms:created>
  <dcterms:modified xsi:type="dcterms:W3CDTF">2022-10-27T12:34:19Z</dcterms:modified>
</cp:coreProperties>
</file>